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2"/>
    <p:sldId id="410" r:id="rId3"/>
    <p:sldId id="411" r:id="rId4"/>
    <p:sldId id="414" r:id="rId5"/>
    <p:sldId id="413" r:id="rId6"/>
    <p:sldId id="412" r:id="rId7"/>
    <p:sldId id="425" r:id="rId8"/>
    <p:sldId id="426" r:id="rId9"/>
    <p:sldId id="417" r:id="rId10"/>
    <p:sldId id="418" r:id="rId11"/>
    <p:sldId id="419" r:id="rId12"/>
    <p:sldId id="420" r:id="rId13"/>
    <p:sldId id="421" r:id="rId14"/>
    <p:sldId id="422" r:id="rId15"/>
    <p:sldId id="423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8074"/>
    <a:srgbClr val="858872"/>
    <a:srgbClr val="D5D6D1"/>
    <a:srgbClr val="B5B5A7"/>
    <a:srgbClr val="808873"/>
    <a:srgbClr val="B7B3AB"/>
    <a:srgbClr val="D7D5D3"/>
    <a:srgbClr val="BEC8C3"/>
    <a:srgbClr val="F0E4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7" autoAdjust="0"/>
    <p:restoredTop sz="89578" autoAdjust="0"/>
  </p:normalViewPr>
  <p:slideViewPr>
    <p:cSldViewPr snapToGrid="0">
      <p:cViewPr varScale="1">
        <p:scale>
          <a:sx n="102" d="100"/>
          <a:sy n="102" d="100"/>
        </p:scale>
        <p:origin x="276" y="114"/>
      </p:cViewPr>
      <p:guideLst>
        <p:guide orient="horz" pos="215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2021/1/12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5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9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>
            <a:off x="257810" y="1789430"/>
            <a:ext cx="770890" cy="770890"/>
          </a:xfrm>
          <a:prstGeom prst="ellipse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94690" y="4902617"/>
            <a:ext cx="4654550" cy="604520"/>
          </a:xfrm>
          <a:prstGeom prst="rect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870315" y="-19050"/>
            <a:ext cx="2383790" cy="3454400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8911590" y="3300730"/>
            <a:ext cx="2342515" cy="1719580"/>
          </a:xfrm>
          <a:prstGeom prst="rect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camille"/>
          <p:cNvSpPr>
            <a:spLocks noEditPoints="1"/>
          </p:cNvSpPr>
          <p:nvPr/>
        </p:nvSpPr>
        <p:spPr bwMode="auto">
          <a:xfrm>
            <a:off x="5501640" y="947420"/>
            <a:ext cx="5024120" cy="5417185"/>
          </a:xfrm>
          <a:custGeom>
            <a:avLst/>
            <a:gdLst>
              <a:gd name="T0" fmla="*/ 1009 w 1286"/>
              <a:gd name="T1" fmla="*/ 65 h 1372"/>
              <a:gd name="T2" fmla="*/ 1088 w 1286"/>
              <a:gd name="T3" fmla="*/ 81 h 1372"/>
              <a:gd name="T4" fmla="*/ 939 w 1286"/>
              <a:gd name="T5" fmla="*/ 122 h 1372"/>
              <a:gd name="T6" fmla="*/ 1215 w 1286"/>
              <a:gd name="T7" fmla="*/ 625 h 1372"/>
              <a:gd name="T8" fmla="*/ 1117 w 1286"/>
              <a:gd name="T9" fmla="*/ 911 h 1372"/>
              <a:gd name="T10" fmla="*/ 1020 w 1286"/>
              <a:gd name="T11" fmla="*/ 960 h 1372"/>
              <a:gd name="T12" fmla="*/ 1069 w 1286"/>
              <a:gd name="T13" fmla="*/ 985 h 1372"/>
              <a:gd name="T14" fmla="*/ 1200 w 1286"/>
              <a:gd name="T15" fmla="*/ 1038 h 1372"/>
              <a:gd name="T16" fmla="*/ 1185 w 1286"/>
              <a:gd name="T17" fmla="*/ 1236 h 1372"/>
              <a:gd name="T18" fmla="*/ 500 w 1286"/>
              <a:gd name="T19" fmla="*/ 1346 h 1372"/>
              <a:gd name="T20" fmla="*/ 1224 w 1286"/>
              <a:gd name="T21" fmla="*/ 196 h 1372"/>
              <a:gd name="T22" fmla="*/ 933 w 1286"/>
              <a:gd name="T23" fmla="*/ 130 h 1372"/>
              <a:gd name="T24" fmla="*/ 609 w 1286"/>
              <a:gd name="T25" fmla="*/ 81 h 1372"/>
              <a:gd name="T26" fmla="*/ 325 w 1286"/>
              <a:gd name="T27" fmla="*/ 76 h 1372"/>
              <a:gd name="T28" fmla="*/ 140 w 1286"/>
              <a:gd name="T29" fmla="*/ 330 h 1372"/>
              <a:gd name="T30" fmla="*/ 156 w 1286"/>
              <a:gd name="T31" fmla="*/ 695 h 1372"/>
              <a:gd name="T32" fmla="*/ 311 w 1286"/>
              <a:gd name="T33" fmla="*/ 1288 h 1372"/>
              <a:gd name="T34" fmla="*/ 618 w 1286"/>
              <a:gd name="T35" fmla="*/ 1320 h 1372"/>
              <a:gd name="T36" fmla="*/ 1081 w 1286"/>
              <a:gd name="T37" fmla="*/ 1254 h 1372"/>
              <a:gd name="T38" fmla="*/ 1176 w 1286"/>
              <a:gd name="T39" fmla="*/ 1194 h 1372"/>
              <a:gd name="T40" fmla="*/ 1144 w 1286"/>
              <a:gd name="T41" fmla="*/ 1048 h 1372"/>
              <a:gd name="T42" fmla="*/ 924 w 1286"/>
              <a:gd name="T43" fmla="*/ 977 h 1372"/>
              <a:gd name="T44" fmla="*/ 1051 w 1286"/>
              <a:gd name="T45" fmla="*/ 940 h 1372"/>
              <a:gd name="T46" fmla="*/ 1136 w 1286"/>
              <a:gd name="T47" fmla="*/ 839 h 1372"/>
              <a:gd name="T48" fmla="*/ 1205 w 1286"/>
              <a:gd name="T49" fmla="*/ 799 h 1372"/>
              <a:gd name="T50" fmla="*/ 1222 w 1286"/>
              <a:gd name="T51" fmla="*/ 534 h 1372"/>
              <a:gd name="T52" fmla="*/ 1248 w 1286"/>
              <a:gd name="T53" fmla="*/ 258 h 1372"/>
              <a:gd name="T54" fmla="*/ 142 w 1286"/>
              <a:gd name="T55" fmla="*/ 660 h 1372"/>
              <a:gd name="T56" fmla="*/ 275 w 1286"/>
              <a:gd name="T57" fmla="*/ 350 h 1372"/>
              <a:gd name="T58" fmla="*/ 593 w 1286"/>
              <a:gd name="T59" fmla="*/ 1062 h 1372"/>
              <a:gd name="T60" fmla="*/ 540 w 1286"/>
              <a:gd name="T61" fmla="*/ 428 h 1372"/>
              <a:gd name="T62" fmla="*/ 516 w 1286"/>
              <a:gd name="T63" fmla="*/ 446 h 1372"/>
              <a:gd name="T64" fmla="*/ 506 w 1286"/>
              <a:gd name="T65" fmla="*/ 377 h 1372"/>
              <a:gd name="T66" fmla="*/ 473 w 1286"/>
              <a:gd name="T67" fmla="*/ 404 h 1372"/>
              <a:gd name="T68" fmla="*/ 440 w 1286"/>
              <a:gd name="T69" fmla="*/ 382 h 1372"/>
              <a:gd name="T70" fmla="*/ 430 w 1286"/>
              <a:gd name="T71" fmla="*/ 386 h 1372"/>
              <a:gd name="T72" fmla="*/ 400 w 1286"/>
              <a:gd name="T73" fmla="*/ 725 h 1372"/>
              <a:gd name="T74" fmla="*/ 379 w 1286"/>
              <a:gd name="T75" fmla="*/ 1072 h 1372"/>
              <a:gd name="T76" fmla="*/ 387 w 1286"/>
              <a:gd name="T77" fmla="*/ 717 h 1372"/>
              <a:gd name="T78" fmla="*/ 470 w 1286"/>
              <a:gd name="T79" fmla="*/ 1056 h 1372"/>
              <a:gd name="T80" fmla="*/ 491 w 1286"/>
              <a:gd name="T81" fmla="*/ 475 h 1372"/>
              <a:gd name="T82" fmla="*/ 547 w 1286"/>
              <a:gd name="T83" fmla="*/ 1050 h 1372"/>
              <a:gd name="T84" fmla="*/ 578 w 1286"/>
              <a:gd name="T85" fmla="*/ 1271 h 1372"/>
              <a:gd name="T86" fmla="*/ 665 w 1286"/>
              <a:gd name="T87" fmla="*/ 1086 h 1372"/>
              <a:gd name="T88" fmla="*/ 762 w 1286"/>
              <a:gd name="T89" fmla="*/ 1058 h 1372"/>
              <a:gd name="T90" fmla="*/ 1107 w 1286"/>
              <a:gd name="T91" fmla="*/ 1254 h 1372"/>
              <a:gd name="T92" fmla="*/ 1074 w 1286"/>
              <a:gd name="T93" fmla="*/ 1246 h 1372"/>
              <a:gd name="T94" fmla="*/ 996 w 1286"/>
              <a:gd name="T95" fmla="*/ 856 h 1372"/>
              <a:gd name="T96" fmla="*/ 957 w 1286"/>
              <a:gd name="T97" fmla="*/ 327 h 1372"/>
              <a:gd name="T98" fmla="*/ 909 w 1286"/>
              <a:gd name="T99" fmla="*/ 891 h 1372"/>
              <a:gd name="T100" fmla="*/ 844 w 1286"/>
              <a:gd name="T101" fmla="*/ 905 h 1372"/>
              <a:gd name="T102" fmla="*/ 842 w 1286"/>
              <a:gd name="T103" fmla="*/ 861 h 1372"/>
              <a:gd name="T104" fmla="*/ 955 w 1286"/>
              <a:gd name="T105" fmla="*/ 1245 h 1372"/>
              <a:gd name="T106" fmla="*/ 922 w 1286"/>
              <a:gd name="T107" fmla="*/ 902 h 1372"/>
              <a:gd name="T108" fmla="*/ 1033 w 1286"/>
              <a:gd name="T109" fmla="*/ 862 h 1372"/>
              <a:gd name="T110" fmla="*/ 988 w 1286"/>
              <a:gd name="T111" fmla="*/ 925 h 1372"/>
              <a:gd name="T112" fmla="*/ 1036 w 1286"/>
              <a:gd name="T113" fmla="*/ 883 h 1372"/>
              <a:gd name="T114" fmla="*/ 1156 w 1286"/>
              <a:gd name="T115" fmla="*/ 799 h 1372"/>
              <a:gd name="T116" fmla="*/ 1249 w 1286"/>
              <a:gd name="T117" fmla="*/ 249 h 1372"/>
              <a:gd name="T118" fmla="*/ 1016 w 1286"/>
              <a:gd name="T119" fmla="*/ 945 h 1372"/>
              <a:gd name="T120" fmla="*/ 1217 w 1286"/>
              <a:gd name="T121" fmla="*/ 1033 h 1372"/>
              <a:gd name="T122" fmla="*/ 584 w 1286"/>
              <a:gd name="T123" fmla="*/ 47 h 1372"/>
              <a:gd name="T124" fmla="*/ 1063 w 1286"/>
              <a:gd name="T125" fmla="*/ 950 h 1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86" h="1372">
                <a:moveTo>
                  <a:pt x="1088" y="18"/>
                </a:moveTo>
                <a:cubicBezTo>
                  <a:pt x="1093" y="19"/>
                  <a:pt x="1094" y="25"/>
                  <a:pt x="1099" y="26"/>
                </a:cubicBezTo>
                <a:cubicBezTo>
                  <a:pt x="1095" y="16"/>
                  <a:pt x="1114" y="13"/>
                  <a:pt x="1108" y="0"/>
                </a:cubicBezTo>
                <a:cubicBezTo>
                  <a:pt x="1102" y="1"/>
                  <a:pt x="1096" y="2"/>
                  <a:pt x="1090" y="3"/>
                </a:cubicBezTo>
                <a:cubicBezTo>
                  <a:pt x="1089" y="7"/>
                  <a:pt x="1086" y="9"/>
                  <a:pt x="1085" y="13"/>
                </a:cubicBezTo>
                <a:cubicBezTo>
                  <a:pt x="1089" y="13"/>
                  <a:pt x="1089" y="14"/>
                  <a:pt x="1088" y="18"/>
                </a:cubicBezTo>
                <a:close/>
                <a:moveTo>
                  <a:pt x="593" y="34"/>
                </a:moveTo>
                <a:cubicBezTo>
                  <a:pt x="591" y="32"/>
                  <a:pt x="597" y="36"/>
                  <a:pt x="598" y="33"/>
                </a:cubicBezTo>
                <a:cubicBezTo>
                  <a:pt x="596" y="32"/>
                  <a:pt x="595" y="31"/>
                  <a:pt x="592" y="31"/>
                </a:cubicBezTo>
                <a:cubicBezTo>
                  <a:pt x="591" y="32"/>
                  <a:pt x="592" y="37"/>
                  <a:pt x="593" y="34"/>
                </a:cubicBezTo>
                <a:close/>
                <a:moveTo>
                  <a:pt x="1012" y="50"/>
                </a:moveTo>
                <a:cubicBezTo>
                  <a:pt x="1012" y="50"/>
                  <a:pt x="1012" y="51"/>
                  <a:pt x="1013" y="51"/>
                </a:cubicBezTo>
                <a:cubicBezTo>
                  <a:pt x="1011" y="46"/>
                  <a:pt x="1017" y="48"/>
                  <a:pt x="1017" y="45"/>
                </a:cubicBezTo>
                <a:cubicBezTo>
                  <a:pt x="1015" y="44"/>
                  <a:pt x="1013" y="43"/>
                  <a:pt x="1010" y="43"/>
                </a:cubicBezTo>
                <a:cubicBezTo>
                  <a:pt x="1010" y="44"/>
                  <a:pt x="1009" y="46"/>
                  <a:pt x="1009" y="48"/>
                </a:cubicBezTo>
                <a:cubicBezTo>
                  <a:pt x="1011" y="47"/>
                  <a:pt x="1012" y="48"/>
                  <a:pt x="1012" y="50"/>
                </a:cubicBezTo>
                <a:close/>
                <a:moveTo>
                  <a:pt x="539" y="50"/>
                </a:moveTo>
                <a:cubicBezTo>
                  <a:pt x="539" y="46"/>
                  <a:pt x="544" y="45"/>
                  <a:pt x="547" y="47"/>
                </a:cubicBezTo>
                <a:cubicBezTo>
                  <a:pt x="546" y="43"/>
                  <a:pt x="538" y="45"/>
                  <a:pt x="535" y="46"/>
                </a:cubicBezTo>
                <a:cubicBezTo>
                  <a:pt x="536" y="48"/>
                  <a:pt x="538" y="45"/>
                  <a:pt x="538" y="47"/>
                </a:cubicBezTo>
                <a:cubicBezTo>
                  <a:pt x="538" y="49"/>
                  <a:pt x="533" y="47"/>
                  <a:pt x="534" y="49"/>
                </a:cubicBezTo>
                <a:cubicBezTo>
                  <a:pt x="535" y="50"/>
                  <a:pt x="537" y="50"/>
                  <a:pt x="539" y="50"/>
                </a:cubicBezTo>
                <a:close/>
                <a:moveTo>
                  <a:pt x="355" y="52"/>
                </a:moveTo>
                <a:cubicBezTo>
                  <a:pt x="363" y="51"/>
                  <a:pt x="372" y="58"/>
                  <a:pt x="379" y="61"/>
                </a:cubicBezTo>
                <a:cubicBezTo>
                  <a:pt x="384" y="62"/>
                  <a:pt x="387" y="62"/>
                  <a:pt x="388" y="60"/>
                </a:cubicBezTo>
                <a:cubicBezTo>
                  <a:pt x="389" y="62"/>
                  <a:pt x="389" y="64"/>
                  <a:pt x="392" y="64"/>
                </a:cubicBezTo>
                <a:cubicBezTo>
                  <a:pt x="395" y="62"/>
                  <a:pt x="397" y="57"/>
                  <a:pt x="393" y="55"/>
                </a:cubicBezTo>
                <a:cubicBezTo>
                  <a:pt x="394" y="58"/>
                  <a:pt x="391" y="57"/>
                  <a:pt x="388" y="57"/>
                </a:cubicBezTo>
                <a:cubicBezTo>
                  <a:pt x="389" y="55"/>
                  <a:pt x="387" y="55"/>
                  <a:pt x="388" y="53"/>
                </a:cubicBezTo>
                <a:cubicBezTo>
                  <a:pt x="375" y="55"/>
                  <a:pt x="368" y="45"/>
                  <a:pt x="360" y="48"/>
                </a:cubicBezTo>
                <a:cubicBezTo>
                  <a:pt x="356" y="46"/>
                  <a:pt x="350" y="47"/>
                  <a:pt x="345" y="47"/>
                </a:cubicBezTo>
                <a:cubicBezTo>
                  <a:pt x="347" y="50"/>
                  <a:pt x="346" y="53"/>
                  <a:pt x="347" y="56"/>
                </a:cubicBezTo>
                <a:cubicBezTo>
                  <a:pt x="352" y="57"/>
                  <a:pt x="352" y="53"/>
                  <a:pt x="355" y="52"/>
                </a:cubicBezTo>
                <a:close/>
                <a:moveTo>
                  <a:pt x="1067" y="56"/>
                </a:moveTo>
                <a:cubicBezTo>
                  <a:pt x="1067" y="53"/>
                  <a:pt x="1071" y="54"/>
                  <a:pt x="1070" y="50"/>
                </a:cubicBezTo>
                <a:cubicBezTo>
                  <a:pt x="1067" y="49"/>
                  <a:pt x="1063" y="48"/>
                  <a:pt x="1059" y="47"/>
                </a:cubicBezTo>
                <a:cubicBezTo>
                  <a:pt x="1059" y="50"/>
                  <a:pt x="1059" y="50"/>
                  <a:pt x="1059" y="50"/>
                </a:cubicBezTo>
                <a:cubicBezTo>
                  <a:pt x="1065" y="49"/>
                  <a:pt x="1062" y="56"/>
                  <a:pt x="1067" y="56"/>
                </a:cubicBezTo>
                <a:close/>
                <a:moveTo>
                  <a:pt x="1086" y="61"/>
                </a:moveTo>
                <a:cubicBezTo>
                  <a:pt x="1088" y="59"/>
                  <a:pt x="1089" y="57"/>
                  <a:pt x="1089" y="54"/>
                </a:cubicBezTo>
                <a:cubicBezTo>
                  <a:pt x="1087" y="52"/>
                  <a:pt x="1087" y="49"/>
                  <a:pt x="1082" y="50"/>
                </a:cubicBezTo>
                <a:cubicBezTo>
                  <a:pt x="1081" y="55"/>
                  <a:pt x="1080" y="60"/>
                  <a:pt x="1086" y="61"/>
                </a:cubicBezTo>
                <a:close/>
                <a:moveTo>
                  <a:pt x="1047" y="61"/>
                </a:moveTo>
                <a:cubicBezTo>
                  <a:pt x="1050" y="60"/>
                  <a:pt x="1051" y="57"/>
                  <a:pt x="1053" y="55"/>
                </a:cubicBezTo>
                <a:cubicBezTo>
                  <a:pt x="1049" y="49"/>
                  <a:pt x="1042" y="50"/>
                  <a:pt x="1041" y="57"/>
                </a:cubicBezTo>
                <a:cubicBezTo>
                  <a:pt x="1042" y="59"/>
                  <a:pt x="1046" y="59"/>
                  <a:pt x="1047" y="61"/>
                </a:cubicBezTo>
                <a:close/>
                <a:moveTo>
                  <a:pt x="1009" y="65"/>
                </a:moveTo>
                <a:cubicBezTo>
                  <a:pt x="1000" y="66"/>
                  <a:pt x="1000" y="59"/>
                  <a:pt x="992" y="58"/>
                </a:cubicBezTo>
                <a:cubicBezTo>
                  <a:pt x="991" y="61"/>
                  <a:pt x="993" y="61"/>
                  <a:pt x="991" y="62"/>
                </a:cubicBezTo>
                <a:cubicBezTo>
                  <a:pt x="983" y="61"/>
                  <a:pt x="973" y="56"/>
                  <a:pt x="968" y="61"/>
                </a:cubicBezTo>
                <a:cubicBezTo>
                  <a:pt x="983" y="63"/>
                  <a:pt x="998" y="68"/>
                  <a:pt x="1009" y="65"/>
                </a:cubicBezTo>
                <a:close/>
                <a:moveTo>
                  <a:pt x="405" y="67"/>
                </a:moveTo>
                <a:cubicBezTo>
                  <a:pt x="409" y="67"/>
                  <a:pt x="410" y="64"/>
                  <a:pt x="414" y="63"/>
                </a:cubicBezTo>
                <a:cubicBezTo>
                  <a:pt x="414" y="65"/>
                  <a:pt x="416" y="65"/>
                  <a:pt x="418" y="65"/>
                </a:cubicBezTo>
                <a:cubicBezTo>
                  <a:pt x="418" y="62"/>
                  <a:pt x="416" y="61"/>
                  <a:pt x="418" y="59"/>
                </a:cubicBezTo>
                <a:cubicBezTo>
                  <a:pt x="410" y="59"/>
                  <a:pt x="403" y="59"/>
                  <a:pt x="398" y="60"/>
                </a:cubicBezTo>
                <a:cubicBezTo>
                  <a:pt x="397" y="62"/>
                  <a:pt x="403" y="64"/>
                  <a:pt x="405" y="67"/>
                </a:cubicBezTo>
                <a:close/>
                <a:moveTo>
                  <a:pt x="1061" y="61"/>
                </a:moveTo>
                <a:cubicBezTo>
                  <a:pt x="1057" y="61"/>
                  <a:pt x="1057" y="61"/>
                  <a:pt x="1057" y="61"/>
                </a:cubicBezTo>
                <a:cubicBezTo>
                  <a:pt x="1055" y="63"/>
                  <a:pt x="1062" y="63"/>
                  <a:pt x="1061" y="61"/>
                </a:cubicBezTo>
                <a:close/>
                <a:moveTo>
                  <a:pt x="427" y="69"/>
                </a:moveTo>
                <a:cubicBezTo>
                  <a:pt x="433" y="66"/>
                  <a:pt x="440" y="67"/>
                  <a:pt x="444" y="64"/>
                </a:cubicBezTo>
                <a:cubicBezTo>
                  <a:pt x="442" y="64"/>
                  <a:pt x="444" y="60"/>
                  <a:pt x="441" y="61"/>
                </a:cubicBezTo>
                <a:cubicBezTo>
                  <a:pt x="435" y="64"/>
                  <a:pt x="429" y="62"/>
                  <a:pt x="424" y="64"/>
                </a:cubicBezTo>
                <a:cubicBezTo>
                  <a:pt x="428" y="63"/>
                  <a:pt x="426" y="67"/>
                  <a:pt x="427" y="69"/>
                </a:cubicBezTo>
                <a:close/>
                <a:moveTo>
                  <a:pt x="575" y="65"/>
                </a:moveTo>
                <a:cubicBezTo>
                  <a:pt x="579" y="67"/>
                  <a:pt x="582" y="65"/>
                  <a:pt x="584" y="63"/>
                </a:cubicBezTo>
                <a:cubicBezTo>
                  <a:pt x="582" y="62"/>
                  <a:pt x="580" y="62"/>
                  <a:pt x="578" y="61"/>
                </a:cubicBezTo>
                <a:cubicBezTo>
                  <a:pt x="580" y="65"/>
                  <a:pt x="577" y="63"/>
                  <a:pt x="575" y="65"/>
                </a:cubicBezTo>
                <a:close/>
                <a:moveTo>
                  <a:pt x="926" y="63"/>
                </a:moveTo>
                <a:cubicBezTo>
                  <a:pt x="923" y="63"/>
                  <a:pt x="922" y="65"/>
                  <a:pt x="921" y="62"/>
                </a:cubicBezTo>
                <a:cubicBezTo>
                  <a:pt x="921" y="63"/>
                  <a:pt x="921" y="63"/>
                  <a:pt x="920" y="63"/>
                </a:cubicBezTo>
                <a:cubicBezTo>
                  <a:pt x="919" y="63"/>
                  <a:pt x="919" y="63"/>
                  <a:pt x="919" y="64"/>
                </a:cubicBezTo>
                <a:cubicBezTo>
                  <a:pt x="920" y="65"/>
                  <a:pt x="927" y="67"/>
                  <a:pt x="926" y="63"/>
                </a:cubicBezTo>
                <a:close/>
                <a:moveTo>
                  <a:pt x="1089" y="63"/>
                </a:moveTo>
                <a:cubicBezTo>
                  <a:pt x="1088" y="65"/>
                  <a:pt x="1084" y="63"/>
                  <a:pt x="1085" y="67"/>
                </a:cubicBezTo>
                <a:cubicBezTo>
                  <a:pt x="1088" y="68"/>
                  <a:pt x="1091" y="65"/>
                  <a:pt x="1089" y="63"/>
                </a:cubicBezTo>
                <a:close/>
                <a:moveTo>
                  <a:pt x="596" y="68"/>
                </a:moveTo>
                <a:cubicBezTo>
                  <a:pt x="599" y="68"/>
                  <a:pt x="601" y="67"/>
                  <a:pt x="601" y="65"/>
                </a:cubicBezTo>
                <a:cubicBezTo>
                  <a:pt x="598" y="65"/>
                  <a:pt x="598" y="65"/>
                  <a:pt x="598" y="65"/>
                </a:cubicBezTo>
                <a:cubicBezTo>
                  <a:pt x="599" y="67"/>
                  <a:pt x="596" y="66"/>
                  <a:pt x="596" y="68"/>
                </a:cubicBezTo>
                <a:close/>
                <a:moveTo>
                  <a:pt x="978" y="69"/>
                </a:moveTo>
                <a:cubicBezTo>
                  <a:pt x="973" y="68"/>
                  <a:pt x="966" y="66"/>
                  <a:pt x="962" y="69"/>
                </a:cubicBezTo>
                <a:cubicBezTo>
                  <a:pt x="969" y="68"/>
                  <a:pt x="972" y="72"/>
                  <a:pt x="978" y="69"/>
                </a:cubicBezTo>
                <a:close/>
                <a:moveTo>
                  <a:pt x="979" y="70"/>
                </a:moveTo>
                <a:cubicBezTo>
                  <a:pt x="981" y="71"/>
                  <a:pt x="982" y="72"/>
                  <a:pt x="985" y="71"/>
                </a:cubicBezTo>
                <a:cubicBezTo>
                  <a:pt x="986" y="68"/>
                  <a:pt x="979" y="69"/>
                  <a:pt x="979" y="70"/>
                </a:cubicBezTo>
                <a:close/>
                <a:moveTo>
                  <a:pt x="1051" y="80"/>
                </a:moveTo>
                <a:cubicBezTo>
                  <a:pt x="1054" y="78"/>
                  <a:pt x="1054" y="83"/>
                  <a:pt x="1058" y="82"/>
                </a:cubicBezTo>
                <a:cubicBezTo>
                  <a:pt x="1058" y="80"/>
                  <a:pt x="1057" y="79"/>
                  <a:pt x="1059" y="78"/>
                </a:cubicBezTo>
                <a:cubicBezTo>
                  <a:pt x="1065" y="80"/>
                  <a:pt x="1071" y="79"/>
                  <a:pt x="1076" y="83"/>
                </a:cubicBezTo>
                <a:cubicBezTo>
                  <a:pt x="1077" y="80"/>
                  <a:pt x="1082" y="81"/>
                  <a:pt x="1083" y="78"/>
                </a:cubicBezTo>
                <a:cubicBezTo>
                  <a:pt x="1072" y="76"/>
                  <a:pt x="1065" y="75"/>
                  <a:pt x="1056" y="75"/>
                </a:cubicBezTo>
                <a:cubicBezTo>
                  <a:pt x="1054" y="77"/>
                  <a:pt x="1052" y="78"/>
                  <a:pt x="1051" y="80"/>
                </a:cubicBezTo>
                <a:close/>
                <a:moveTo>
                  <a:pt x="374" y="79"/>
                </a:moveTo>
                <a:cubicBezTo>
                  <a:pt x="374" y="81"/>
                  <a:pt x="371" y="82"/>
                  <a:pt x="374" y="83"/>
                </a:cubicBezTo>
                <a:cubicBezTo>
                  <a:pt x="380" y="80"/>
                  <a:pt x="381" y="81"/>
                  <a:pt x="374" y="79"/>
                </a:cubicBezTo>
                <a:close/>
                <a:moveTo>
                  <a:pt x="1013" y="83"/>
                </a:moveTo>
                <a:cubicBezTo>
                  <a:pt x="1008" y="83"/>
                  <a:pt x="1004" y="82"/>
                  <a:pt x="999" y="81"/>
                </a:cubicBezTo>
                <a:cubicBezTo>
                  <a:pt x="1001" y="85"/>
                  <a:pt x="1008" y="85"/>
                  <a:pt x="1013" y="83"/>
                </a:cubicBezTo>
                <a:close/>
                <a:moveTo>
                  <a:pt x="1100" y="86"/>
                </a:moveTo>
                <a:cubicBezTo>
                  <a:pt x="1097" y="83"/>
                  <a:pt x="1093" y="82"/>
                  <a:pt x="1088" y="81"/>
                </a:cubicBezTo>
                <a:cubicBezTo>
                  <a:pt x="1089" y="84"/>
                  <a:pt x="1091" y="84"/>
                  <a:pt x="1090" y="88"/>
                </a:cubicBezTo>
                <a:cubicBezTo>
                  <a:pt x="1093" y="90"/>
                  <a:pt x="1099" y="89"/>
                  <a:pt x="1100" y="86"/>
                </a:cubicBezTo>
                <a:close/>
                <a:moveTo>
                  <a:pt x="1068" y="85"/>
                </a:moveTo>
                <a:cubicBezTo>
                  <a:pt x="1062" y="85"/>
                  <a:pt x="1062" y="85"/>
                  <a:pt x="1062" y="85"/>
                </a:cubicBezTo>
                <a:cubicBezTo>
                  <a:pt x="1063" y="88"/>
                  <a:pt x="1061" y="89"/>
                  <a:pt x="1061" y="91"/>
                </a:cubicBezTo>
                <a:cubicBezTo>
                  <a:pt x="1065" y="93"/>
                  <a:pt x="1065" y="87"/>
                  <a:pt x="1068" y="85"/>
                </a:cubicBezTo>
                <a:close/>
                <a:moveTo>
                  <a:pt x="696" y="88"/>
                </a:moveTo>
                <a:cubicBezTo>
                  <a:pt x="696" y="87"/>
                  <a:pt x="696" y="86"/>
                  <a:pt x="696" y="86"/>
                </a:cubicBezTo>
                <a:cubicBezTo>
                  <a:pt x="694" y="86"/>
                  <a:pt x="693" y="86"/>
                  <a:pt x="692" y="87"/>
                </a:cubicBezTo>
                <a:cubicBezTo>
                  <a:pt x="693" y="88"/>
                  <a:pt x="694" y="89"/>
                  <a:pt x="696" y="88"/>
                </a:cubicBezTo>
                <a:close/>
                <a:moveTo>
                  <a:pt x="377" y="91"/>
                </a:moveTo>
                <a:cubicBezTo>
                  <a:pt x="377" y="87"/>
                  <a:pt x="377" y="87"/>
                  <a:pt x="377" y="87"/>
                </a:cubicBezTo>
                <a:cubicBezTo>
                  <a:pt x="374" y="87"/>
                  <a:pt x="372" y="88"/>
                  <a:pt x="370" y="88"/>
                </a:cubicBezTo>
                <a:cubicBezTo>
                  <a:pt x="369" y="90"/>
                  <a:pt x="371" y="91"/>
                  <a:pt x="370" y="94"/>
                </a:cubicBezTo>
                <a:cubicBezTo>
                  <a:pt x="373" y="94"/>
                  <a:pt x="373" y="91"/>
                  <a:pt x="377" y="91"/>
                </a:cubicBezTo>
                <a:close/>
                <a:moveTo>
                  <a:pt x="671" y="92"/>
                </a:moveTo>
                <a:cubicBezTo>
                  <a:pt x="671" y="91"/>
                  <a:pt x="671" y="89"/>
                  <a:pt x="672" y="89"/>
                </a:cubicBezTo>
                <a:cubicBezTo>
                  <a:pt x="673" y="89"/>
                  <a:pt x="674" y="89"/>
                  <a:pt x="674" y="88"/>
                </a:cubicBezTo>
                <a:cubicBezTo>
                  <a:pt x="666" y="88"/>
                  <a:pt x="666" y="88"/>
                  <a:pt x="666" y="88"/>
                </a:cubicBezTo>
                <a:cubicBezTo>
                  <a:pt x="665" y="89"/>
                  <a:pt x="664" y="90"/>
                  <a:pt x="664" y="91"/>
                </a:cubicBezTo>
                <a:cubicBezTo>
                  <a:pt x="666" y="92"/>
                  <a:pt x="668" y="93"/>
                  <a:pt x="671" y="92"/>
                </a:cubicBezTo>
                <a:close/>
                <a:moveTo>
                  <a:pt x="1089" y="96"/>
                </a:moveTo>
                <a:cubicBezTo>
                  <a:pt x="1087" y="93"/>
                  <a:pt x="1083" y="97"/>
                  <a:pt x="1086" y="99"/>
                </a:cubicBezTo>
                <a:cubicBezTo>
                  <a:pt x="1088" y="99"/>
                  <a:pt x="1089" y="98"/>
                  <a:pt x="1089" y="96"/>
                </a:cubicBezTo>
                <a:close/>
                <a:moveTo>
                  <a:pt x="930" y="96"/>
                </a:moveTo>
                <a:cubicBezTo>
                  <a:pt x="929" y="101"/>
                  <a:pt x="935" y="98"/>
                  <a:pt x="932" y="96"/>
                </a:cubicBezTo>
                <a:cubicBezTo>
                  <a:pt x="932" y="96"/>
                  <a:pt x="931" y="96"/>
                  <a:pt x="930" y="96"/>
                </a:cubicBezTo>
                <a:close/>
                <a:moveTo>
                  <a:pt x="1087" y="103"/>
                </a:moveTo>
                <a:cubicBezTo>
                  <a:pt x="1074" y="101"/>
                  <a:pt x="1086" y="113"/>
                  <a:pt x="1087" y="103"/>
                </a:cubicBezTo>
                <a:close/>
                <a:moveTo>
                  <a:pt x="697" y="115"/>
                </a:moveTo>
                <a:cubicBezTo>
                  <a:pt x="689" y="115"/>
                  <a:pt x="679" y="114"/>
                  <a:pt x="674" y="117"/>
                </a:cubicBezTo>
                <a:cubicBezTo>
                  <a:pt x="678" y="129"/>
                  <a:pt x="688" y="115"/>
                  <a:pt x="697" y="115"/>
                </a:cubicBezTo>
                <a:close/>
                <a:moveTo>
                  <a:pt x="669" y="118"/>
                </a:moveTo>
                <a:cubicBezTo>
                  <a:pt x="669" y="114"/>
                  <a:pt x="663" y="116"/>
                  <a:pt x="662" y="117"/>
                </a:cubicBezTo>
                <a:cubicBezTo>
                  <a:pt x="664" y="118"/>
                  <a:pt x="666" y="119"/>
                  <a:pt x="669" y="118"/>
                </a:cubicBezTo>
                <a:close/>
                <a:moveTo>
                  <a:pt x="722" y="119"/>
                </a:moveTo>
                <a:cubicBezTo>
                  <a:pt x="724" y="120"/>
                  <a:pt x="727" y="118"/>
                  <a:pt x="729" y="117"/>
                </a:cubicBezTo>
                <a:cubicBezTo>
                  <a:pt x="726" y="116"/>
                  <a:pt x="723" y="117"/>
                  <a:pt x="722" y="119"/>
                </a:cubicBezTo>
                <a:close/>
                <a:moveTo>
                  <a:pt x="635" y="121"/>
                </a:moveTo>
                <a:cubicBezTo>
                  <a:pt x="633" y="121"/>
                  <a:pt x="631" y="120"/>
                  <a:pt x="630" y="122"/>
                </a:cubicBezTo>
                <a:cubicBezTo>
                  <a:pt x="631" y="124"/>
                  <a:pt x="632" y="127"/>
                  <a:pt x="632" y="129"/>
                </a:cubicBezTo>
                <a:cubicBezTo>
                  <a:pt x="635" y="129"/>
                  <a:pt x="638" y="129"/>
                  <a:pt x="637" y="126"/>
                </a:cubicBezTo>
                <a:cubicBezTo>
                  <a:pt x="632" y="127"/>
                  <a:pt x="634" y="122"/>
                  <a:pt x="635" y="121"/>
                </a:cubicBezTo>
                <a:close/>
                <a:moveTo>
                  <a:pt x="1056" y="121"/>
                </a:moveTo>
                <a:cubicBezTo>
                  <a:pt x="1054" y="122"/>
                  <a:pt x="1056" y="124"/>
                  <a:pt x="1057" y="125"/>
                </a:cubicBezTo>
                <a:cubicBezTo>
                  <a:pt x="1057" y="123"/>
                  <a:pt x="1058" y="120"/>
                  <a:pt x="1056" y="121"/>
                </a:cubicBezTo>
                <a:close/>
                <a:moveTo>
                  <a:pt x="1078" y="122"/>
                </a:moveTo>
                <a:cubicBezTo>
                  <a:pt x="1076" y="123"/>
                  <a:pt x="1072" y="122"/>
                  <a:pt x="1072" y="126"/>
                </a:cubicBezTo>
                <a:cubicBezTo>
                  <a:pt x="1075" y="127"/>
                  <a:pt x="1085" y="130"/>
                  <a:pt x="1086" y="124"/>
                </a:cubicBezTo>
                <a:cubicBezTo>
                  <a:pt x="1082" y="125"/>
                  <a:pt x="1080" y="123"/>
                  <a:pt x="1078" y="122"/>
                </a:cubicBezTo>
                <a:close/>
                <a:moveTo>
                  <a:pt x="939" y="122"/>
                </a:moveTo>
                <a:cubicBezTo>
                  <a:pt x="936" y="122"/>
                  <a:pt x="936" y="122"/>
                  <a:pt x="936" y="122"/>
                </a:cubicBezTo>
                <a:cubicBezTo>
                  <a:pt x="936" y="126"/>
                  <a:pt x="936" y="126"/>
                  <a:pt x="936" y="126"/>
                </a:cubicBezTo>
                <a:cubicBezTo>
                  <a:pt x="938" y="125"/>
                  <a:pt x="939" y="124"/>
                  <a:pt x="939" y="122"/>
                </a:cubicBezTo>
                <a:close/>
                <a:moveTo>
                  <a:pt x="770" y="128"/>
                </a:moveTo>
                <a:cubicBezTo>
                  <a:pt x="773" y="137"/>
                  <a:pt x="783" y="134"/>
                  <a:pt x="794" y="135"/>
                </a:cubicBezTo>
                <a:cubicBezTo>
                  <a:pt x="793" y="139"/>
                  <a:pt x="793" y="140"/>
                  <a:pt x="797" y="139"/>
                </a:cubicBezTo>
                <a:cubicBezTo>
                  <a:pt x="798" y="137"/>
                  <a:pt x="795" y="139"/>
                  <a:pt x="796" y="136"/>
                </a:cubicBezTo>
                <a:cubicBezTo>
                  <a:pt x="803" y="133"/>
                  <a:pt x="812" y="137"/>
                  <a:pt x="818" y="134"/>
                </a:cubicBezTo>
                <a:cubicBezTo>
                  <a:pt x="806" y="133"/>
                  <a:pt x="796" y="127"/>
                  <a:pt x="787" y="130"/>
                </a:cubicBezTo>
                <a:cubicBezTo>
                  <a:pt x="788" y="129"/>
                  <a:pt x="788" y="129"/>
                  <a:pt x="788" y="127"/>
                </a:cubicBezTo>
                <a:cubicBezTo>
                  <a:pt x="783" y="127"/>
                  <a:pt x="776" y="125"/>
                  <a:pt x="770" y="128"/>
                </a:cubicBezTo>
                <a:close/>
                <a:moveTo>
                  <a:pt x="1244" y="189"/>
                </a:moveTo>
                <a:cubicBezTo>
                  <a:pt x="1245" y="191"/>
                  <a:pt x="1240" y="188"/>
                  <a:pt x="1241" y="191"/>
                </a:cubicBezTo>
                <a:cubicBezTo>
                  <a:pt x="1243" y="193"/>
                  <a:pt x="1248" y="190"/>
                  <a:pt x="1244" y="189"/>
                </a:cubicBezTo>
                <a:close/>
                <a:moveTo>
                  <a:pt x="1165" y="197"/>
                </a:moveTo>
                <a:cubicBezTo>
                  <a:pt x="1168" y="197"/>
                  <a:pt x="1167" y="194"/>
                  <a:pt x="1168" y="192"/>
                </a:cubicBezTo>
                <a:cubicBezTo>
                  <a:pt x="1166" y="192"/>
                  <a:pt x="1164" y="191"/>
                  <a:pt x="1163" y="190"/>
                </a:cubicBezTo>
                <a:cubicBezTo>
                  <a:pt x="1163" y="193"/>
                  <a:pt x="1168" y="193"/>
                  <a:pt x="1165" y="197"/>
                </a:cubicBezTo>
                <a:close/>
                <a:moveTo>
                  <a:pt x="1238" y="190"/>
                </a:moveTo>
                <a:cubicBezTo>
                  <a:pt x="1234" y="190"/>
                  <a:pt x="1234" y="190"/>
                  <a:pt x="1234" y="190"/>
                </a:cubicBezTo>
                <a:cubicBezTo>
                  <a:pt x="1232" y="192"/>
                  <a:pt x="1239" y="192"/>
                  <a:pt x="1238" y="190"/>
                </a:cubicBezTo>
                <a:close/>
                <a:moveTo>
                  <a:pt x="25" y="252"/>
                </a:moveTo>
                <a:cubicBezTo>
                  <a:pt x="16" y="246"/>
                  <a:pt x="11" y="237"/>
                  <a:pt x="0" y="233"/>
                </a:cubicBezTo>
                <a:cubicBezTo>
                  <a:pt x="5" y="242"/>
                  <a:pt x="16" y="250"/>
                  <a:pt x="25" y="252"/>
                </a:cubicBezTo>
                <a:close/>
                <a:moveTo>
                  <a:pt x="1204" y="288"/>
                </a:moveTo>
                <a:cubicBezTo>
                  <a:pt x="1206" y="283"/>
                  <a:pt x="1215" y="292"/>
                  <a:pt x="1217" y="285"/>
                </a:cubicBezTo>
                <a:cubicBezTo>
                  <a:pt x="1217" y="284"/>
                  <a:pt x="1211" y="285"/>
                  <a:pt x="1215" y="282"/>
                </a:cubicBezTo>
                <a:cubicBezTo>
                  <a:pt x="1204" y="284"/>
                  <a:pt x="1189" y="282"/>
                  <a:pt x="1175" y="281"/>
                </a:cubicBezTo>
                <a:cubicBezTo>
                  <a:pt x="1175" y="283"/>
                  <a:pt x="1176" y="283"/>
                  <a:pt x="1176" y="285"/>
                </a:cubicBezTo>
                <a:cubicBezTo>
                  <a:pt x="1185" y="286"/>
                  <a:pt x="1197" y="287"/>
                  <a:pt x="1204" y="288"/>
                </a:cubicBezTo>
                <a:close/>
                <a:moveTo>
                  <a:pt x="1261" y="294"/>
                </a:moveTo>
                <a:cubicBezTo>
                  <a:pt x="1261" y="297"/>
                  <a:pt x="1262" y="299"/>
                  <a:pt x="1263" y="301"/>
                </a:cubicBezTo>
                <a:cubicBezTo>
                  <a:pt x="1264" y="300"/>
                  <a:pt x="1266" y="299"/>
                  <a:pt x="1267" y="298"/>
                </a:cubicBezTo>
                <a:cubicBezTo>
                  <a:pt x="1265" y="298"/>
                  <a:pt x="1268" y="294"/>
                  <a:pt x="1265" y="295"/>
                </a:cubicBezTo>
                <a:cubicBezTo>
                  <a:pt x="1266" y="297"/>
                  <a:pt x="1265" y="298"/>
                  <a:pt x="1263" y="298"/>
                </a:cubicBezTo>
                <a:cubicBezTo>
                  <a:pt x="1261" y="297"/>
                  <a:pt x="1265" y="294"/>
                  <a:pt x="1261" y="294"/>
                </a:cubicBezTo>
                <a:close/>
                <a:moveTo>
                  <a:pt x="167" y="379"/>
                </a:moveTo>
                <a:cubicBezTo>
                  <a:pt x="168" y="382"/>
                  <a:pt x="165" y="384"/>
                  <a:pt x="167" y="386"/>
                </a:cubicBezTo>
                <a:cubicBezTo>
                  <a:pt x="167" y="384"/>
                  <a:pt x="171" y="379"/>
                  <a:pt x="167" y="379"/>
                </a:cubicBezTo>
                <a:close/>
                <a:moveTo>
                  <a:pt x="169" y="439"/>
                </a:moveTo>
                <a:cubicBezTo>
                  <a:pt x="169" y="444"/>
                  <a:pt x="168" y="455"/>
                  <a:pt x="172" y="458"/>
                </a:cubicBezTo>
                <a:cubicBezTo>
                  <a:pt x="170" y="452"/>
                  <a:pt x="173" y="442"/>
                  <a:pt x="169" y="439"/>
                </a:cubicBezTo>
                <a:close/>
                <a:moveTo>
                  <a:pt x="1245" y="519"/>
                </a:moveTo>
                <a:cubicBezTo>
                  <a:pt x="1245" y="521"/>
                  <a:pt x="1244" y="521"/>
                  <a:pt x="1244" y="524"/>
                </a:cubicBezTo>
                <a:cubicBezTo>
                  <a:pt x="1248" y="524"/>
                  <a:pt x="1247" y="520"/>
                  <a:pt x="1245" y="519"/>
                </a:cubicBezTo>
                <a:close/>
                <a:moveTo>
                  <a:pt x="1253" y="543"/>
                </a:moveTo>
                <a:cubicBezTo>
                  <a:pt x="1253" y="545"/>
                  <a:pt x="1251" y="544"/>
                  <a:pt x="1250" y="544"/>
                </a:cubicBezTo>
                <a:cubicBezTo>
                  <a:pt x="1249" y="549"/>
                  <a:pt x="1256" y="545"/>
                  <a:pt x="1253" y="543"/>
                </a:cubicBezTo>
                <a:close/>
                <a:moveTo>
                  <a:pt x="1207" y="628"/>
                </a:moveTo>
                <a:cubicBezTo>
                  <a:pt x="1208" y="629"/>
                  <a:pt x="1209" y="631"/>
                  <a:pt x="1211" y="632"/>
                </a:cubicBezTo>
                <a:cubicBezTo>
                  <a:pt x="1212" y="629"/>
                  <a:pt x="1215" y="629"/>
                  <a:pt x="1215" y="625"/>
                </a:cubicBezTo>
                <a:cubicBezTo>
                  <a:pt x="1211" y="623"/>
                  <a:pt x="1208" y="624"/>
                  <a:pt x="1207" y="628"/>
                </a:cubicBezTo>
                <a:close/>
                <a:moveTo>
                  <a:pt x="1239" y="636"/>
                </a:moveTo>
                <a:cubicBezTo>
                  <a:pt x="1240" y="636"/>
                  <a:pt x="1241" y="636"/>
                  <a:pt x="1241" y="637"/>
                </a:cubicBezTo>
                <a:cubicBezTo>
                  <a:pt x="1244" y="635"/>
                  <a:pt x="1244" y="636"/>
                  <a:pt x="1248" y="636"/>
                </a:cubicBezTo>
                <a:cubicBezTo>
                  <a:pt x="1249" y="634"/>
                  <a:pt x="1249" y="632"/>
                  <a:pt x="1250" y="630"/>
                </a:cubicBezTo>
                <a:cubicBezTo>
                  <a:pt x="1246" y="629"/>
                  <a:pt x="1244" y="626"/>
                  <a:pt x="1239" y="626"/>
                </a:cubicBezTo>
                <a:lnTo>
                  <a:pt x="1239" y="636"/>
                </a:lnTo>
                <a:close/>
                <a:moveTo>
                  <a:pt x="1204" y="639"/>
                </a:moveTo>
                <a:cubicBezTo>
                  <a:pt x="1202" y="639"/>
                  <a:pt x="1201" y="640"/>
                  <a:pt x="1201" y="643"/>
                </a:cubicBezTo>
                <a:cubicBezTo>
                  <a:pt x="1203" y="642"/>
                  <a:pt x="1204" y="641"/>
                  <a:pt x="1204" y="639"/>
                </a:cubicBezTo>
                <a:close/>
                <a:moveTo>
                  <a:pt x="1215" y="649"/>
                </a:moveTo>
                <a:cubicBezTo>
                  <a:pt x="1215" y="652"/>
                  <a:pt x="1215" y="652"/>
                  <a:pt x="1215" y="652"/>
                </a:cubicBezTo>
                <a:cubicBezTo>
                  <a:pt x="1220" y="652"/>
                  <a:pt x="1220" y="652"/>
                  <a:pt x="1220" y="652"/>
                </a:cubicBezTo>
                <a:cubicBezTo>
                  <a:pt x="1220" y="650"/>
                  <a:pt x="1218" y="649"/>
                  <a:pt x="1215" y="649"/>
                </a:cubicBezTo>
                <a:close/>
                <a:moveTo>
                  <a:pt x="154" y="743"/>
                </a:moveTo>
                <a:cubicBezTo>
                  <a:pt x="161" y="746"/>
                  <a:pt x="167" y="753"/>
                  <a:pt x="173" y="753"/>
                </a:cubicBezTo>
                <a:cubicBezTo>
                  <a:pt x="170" y="747"/>
                  <a:pt x="161" y="743"/>
                  <a:pt x="154" y="743"/>
                </a:cubicBezTo>
                <a:close/>
                <a:moveTo>
                  <a:pt x="209" y="751"/>
                </a:moveTo>
                <a:cubicBezTo>
                  <a:pt x="202" y="752"/>
                  <a:pt x="202" y="746"/>
                  <a:pt x="197" y="745"/>
                </a:cubicBezTo>
                <a:cubicBezTo>
                  <a:pt x="199" y="750"/>
                  <a:pt x="205" y="759"/>
                  <a:pt x="209" y="751"/>
                </a:cubicBezTo>
                <a:close/>
                <a:moveTo>
                  <a:pt x="178" y="772"/>
                </a:moveTo>
                <a:cubicBezTo>
                  <a:pt x="180" y="770"/>
                  <a:pt x="182" y="769"/>
                  <a:pt x="181" y="765"/>
                </a:cubicBezTo>
                <a:cubicBezTo>
                  <a:pt x="180" y="765"/>
                  <a:pt x="179" y="764"/>
                  <a:pt x="177" y="764"/>
                </a:cubicBezTo>
                <a:cubicBezTo>
                  <a:pt x="176" y="766"/>
                  <a:pt x="175" y="771"/>
                  <a:pt x="178" y="772"/>
                </a:cubicBezTo>
                <a:close/>
                <a:moveTo>
                  <a:pt x="149" y="782"/>
                </a:moveTo>
                <a:cubicBezTo>
                  <a:pt x="147" y="785"/>
                  <a:pt x="150" y="788"/>
                  <a:pt x="152" y="789"/>
                </a:cubicBezTo>
                <a:cubicBezTo>
                  <a:pt x="152" y="786"/>
                  <a:pt x="151" y="784"/>
                  <a:pt x="149" y="782"/>
                </a:cubicBezTo>
                <a:close/>
                <a:moveTo>
                  <a:pt x="865" y="872"/>
                </a:moveTo>
                <a:cubicBezTo>
                  <a:pt x="876" y="872"/>
                  <a:pt x="876" y="872"/>
                  <a:pt x="876" y="872"/>
                </a:cubicBezTo>
                <a:cubicBezTo>
                  <a:pt x="875" y="867"/>
                  <a:pt x="867" y="870"/>
                  <a:pt x="865" y="872"/>
                </a:cubicBezTo>
                <a:close/>
                <a:moveTo>
                  <a:pt x="1087" y="880"/>
                </a:moveTo>
                <a:cubicBezTo>
                  <a:pt x="1087" y="879"/>
                  <a:pt x="1086" y="879"/>
                  <a:pt x="1086" y="879"/>
                </a:cubicBezTo>
                <a:cubicBezTo>
                  <a:pt x="1086" y="883"/>
                  <a:pt x="1081" y="882"/>
                  <a:pt x="1081" y="886"/>
                </a:cubicBezTo>
                <a:cubicBezTo>
                  <a:pt x="1086" y="888"/>
                  <a:pt x="1091" y="888"/>
                  <a:pt x="1095" y="886"/>
                </a:cubicBezTo>
                <a:cubicBezTo>
                  <a:pt x="1090" y="886"/>
                  <a:pt x="1089" y="882"/>
                  <a:pt x="1087" y="880"/>
                </a:cubicBezTo>
                <a:close/>
                <a:moveTo>
                  <a:pt x="961" y="885"/>
                </a:moveTo>
                <a:cubicBezTo>
                  <a:pt x="962" y="882"/>
                  <a:pt x="960" y="880"/>
                  <a:pt x="958" y="882"/>
                </a:cubicBezTo>
                <a:cubicBezTo>
                  <a:pt x="958" y="884"/>
                  <a:pt x="961" y="883"/>
                  <a:pt x="961" y="885"/>
                </a:cubicBezTo>
                <a:close/>
                <a:moveTo>
                  <a:pt x="1140" y="885"/>
                </a:moveTo>
                <a:cubicBezTo>
                  <a:pt x="1136" y="883"/>
                  <a:pt x="1131" y="884"/>
                  <a:pt x="1128" y="887"/>
                </a:cubicBezTo>
                <a:cubicBezTo>
                  <a:pt x="1133" y="889"/>
                  <a:pt x="1139" y="891"/>
                  <a:pt x="1140" y="885"/>
                </a:cubicBezTo>
                <a:close/>
                <a:moveTo>
                  <a:pt x="962" y="886"/>
                </a:moveTo>
                <a:cubicBezTo>
                  <a:pt x="962" y="889"/>
                  <a:pt x="958" y="888"/>
                  <a:pt x="957" y="891"/>
                </a:cubicBezTo>
                <a:cubicBezTo>
                  <a:pt x="960" y="893"/>
                  <a:pt x="966" y="892"/>
                  <a:pt x="969" y="890"/>
                </a:cubicBezTo>
                <a:cubicBezTo>
                  <a:pt x="967" y="888"/>
                  <a:pt x="965" y="887"/>
                  <a:pt x="962" y="886"/>
                </a:cubicBezTo>
                <a:close/>
                <a:moveTo>
                  <a:pt x="197" y="889"/>
                </a:moveTo>
                <a:cubicBezTo>
                  <a:pt x="196" y="889"/>
                  <a:pt x="196" y="887"/>
                  <a:pt x="194" y="886"/>
                </a:cubicBezTo>
                <a:cubicBezTo>
                  <a:pt x="194" y="887"/>
                  <a:pt x="193" y="888"/>
                  <a:pt x="193" y="890"/>
                </a:cubicBezTo>
                <a:cubicBezTo>
                  <a:pt x="194" y="889"/>
                  <a:pt x="197" y="891"/>
                  <a:pt x="197" y="889"/>
                </a:cubicBezTo>
                <a:close/>
                <a:moveTo>
                  <a:pt x="1109" y="910"/>
                </a:moveTo>
                <a:cubicBezTo>
                  <a:pt x="1113" y="911"/>
                  <a:pt x="1113" y="911"/>
                  <a:pt x="1117" y="911"/>
                </a:cubicBezTo>
                <a:cubicBezTo>
                  <a:pt x="1117" y="907"/>
                  <a:pt x="1111" y="908"/>
                  <a:pt x="1109" y="910"/>
                </a:cubicBezTo>
                <a:close/>
                <a:moveTo>
                  <a:pt x="1156" y="919"/>
                </a:moveTo>
                <a:cubicBezTo>
                  <a:pt x="1157" y="916"/>
                  <a:pt x="1153" y="918"/>
                  <a:pt x="1152" y="916"/>
                </a:cubicBezTo>
                <a:cubicBezTo>
                  <a:pt x="1151" y="918"/>
                  <a:pt x="1151" y="920"/>
                  <a:pt x="1150" y="921"/>
                </a:cubicBezTo>
                <a:cubicBezTo>
                  <a:pt x="1153" y="922"/>
                  <a:pt x="1152" y="918"/>
                  <a:pt x="1156" y="919"/>
                </a:cubicBezTo>
                <a:close/>
                <a:moveTo>
                  <a:pt x="1226" y="918"/>
                </a:moveTo>
                <a:cubicBezTo>
                  <a:pt x="1228" y="921"/>
                  <a:pt x="1229" y="924"/>
                  <a:pt x="1231" y="925"/>
                </a:cubicBezTo>
                <a:cubicBezTo>
                  <a:pt x="1231" y="921"/>
                  <a:pt x="1231" y="919"/>
                  <a:pt x="1230" y="916"/>
                </a:cubicBezTo>
                <a:cubicBezTo>
                  <a:pt x="1228" y="916"/>
                  <a:pt x="1228" y="918"/>
                  <a:pt x="1226" y="918"/>
                </a:cubicBezTo>
                <a:close/>
                <a:moveTo>
                  <a:pt x="1120" y="932"/>
                </a:moveTo>
                <a:cubicBezTo>
                  <a:pt x="1119" y="929"/>
                  <a:pt x="1119" y="929"/>
                  <a:pt x="1118" y="927"/>
                </a:cubicBezTo>
                <a:cubicBezTo>
                  <a:pt x="1117" y="926"/>
                  <a:pt x="1115" y="929"/>
                  <a:pt x="1113" y="926"/>
                </a:cubicBezTo>
                <a:cubicBezTo>
                  <a:pt x="1113" y="929"/>
                  <a:pt x="1112" y="931"/>
                  <a:pt x="1112" y="933"/>
                </a:cubicBezTo>
                <a:cubicBezTo>
                  <a:pt x="1116" y="933"/>
                  <a:pt x="1115" y="932"/>
                  <a:pt x="1120" y="932"/>
                </a:cubicBezTo>
                <a:close/>
                <a:moveTo>
                  <a:pt x="1037" y="931"/>
                </a:moveTo>
                <a:cubicBezTo>
                  <a:pt x="1036" y="934"/>
                  <a:pt x="1037" y="933"/>
                  <a:pt x="1037" y="936"/>
                </a:cubicBezTo>
                <a:cubicBezTo>
                  <a:pt x="1039" y="936"/>
                  <a:pt x="1039" y="936"/>
                  <a:pt x="1039" y="936"/>
                </a:cubicBezTo>
                <a:cubicBezTo>
                  <a:pt x="1039" y="934"/>
                  <a:pt x="1039" y="934"/>
                  <a:pt x="1038" y="935"/>
                </a:cubicBezTo>
                <a:cubicBezTo>
                  <a:pt x="1037" y="934"/>
                  <a:pt x="1039" y="931"/>
                  <a:pt x="1037" y="931"/>
                </a:cubicBezTo>
                <a:close/>
                <a:moveTo>
                  <a:pt x="1091" y="935"/>
                </a:moveTo>
                <a:cubicBezTo>
                  <a:pt x="1088" y="936"/>
                  <a:pt x="1082" y="933"/>
                  <a:pt x="1078" y="933"/>
                </a:cubicBezTo>
                <a:cubicBezTo>
                  <a:pt x="1080" y="937"/>
                  <a:pt x="1088" y="940"/>
                  <a:pt x="1094" y="938"/>
                </a:cubicBezTo>
                <a:cubicBezTo>
                  <a:pt x="1092" y="937"/>
                  <a:pt x="1090" y="939"/>
                  <a:pt x="1090" y="938"/>
                </a:cubicBezTo>
                <a:cubicBezTo>
                  <a:pt x="1091" y="938"/>
                  <a:pt x="1093" y="935"/>
                  <a:pt x="1091" y="935"/>
                </a:cubicBezTo>
                <a:close/>
                <a:moveTo>
                  <a:pt x="1035" y="934"/>
                </a:moveTo>
                <a:cubicBezTo>
                  <a:pt x="1033" y="934"/>
                  <a:pt x="1033" y="934"/>
                  <a:pt x="1033" y="934"/>
                </a:cubicBezTo>
                <a:cubicBezTo>
                  <a:pt x="1032" y="934"/>
                  <a:pt x="1031" y="937"/>
                  <a:pt x="1033" y="938"/>
                </a:cubicBezTo>
                <a:cubicBezTo>
                  <a:pt x="1032" y="935"/>
                  <a:pt x="1037" y="937"/>
                  <a:pt x="1035" y="934"/>
                </a:cubicBezTo>
                <a:close/>
                <a:moveTo>
                  <a:pt x="1002" y="936"/>
                </a:moveTo>
                <a:cubicBezTo>
                  <a:pt x="1001" y="938"/>
                  <a:pt x="1000" y="939"/>
                  <a:pt x="1000" y="941"/>
                </a:cubicBezTo>
                <a:cubicBezTo>
                  <a:pt x="1001" y="941"/>
                  <a:pt x="1001" y="942"/>
                  <a:pt x="1003" y="942"/>
                </a:cubicBezTo>
                <a:cubicBezTo>
                  <a:pt x="1000" y="939"/>
                  <a:pt x="1004" y="938"/>
                  <a:pt x="1002" y="936"/>
                </a:cubicBezTo>
                <a:close/>
                <a:moveTo>
                  <a:pt x="1115" y="952"/>
                </a:moveTo>
                <a:cubicBezTo>
                  <a:pt x="1115" y="949"/>
                  <a:pt x="1119" y="950"/>
                  <a:pt x="1118" y="947"/>
                </a:cubicBezTo>
                <a:cubicBezTo>
                  <a:pt x="1116" y="947"/>
                  <a:pt x="1111" y="944"/>
                  <a:pt x="1110" y="949"/>
                </a:cubicBezTo>
                <a:cubicBezTo>
                  <a:pt x="1113" y="949"/>
                  <a:pt x="1113" y="952"/>
                  <a:pt x="1115" y="952"/>
                </a:cubicBezTo>
                <a:close/>
                <a:moveTo>
                  <a:pt x="1208" y="948"/>
                </a:moveTo>
                <a:cubicBezTo>
                  <a:pt x="1207" y="952"/>
                  <a:pt x="1214" y="951"/>
                  <a:pt x="1215" y="950"/>
                </a:cubicBezTo>
                <a:cubicBezTo>
                  <a:pt x="1213" y="949"/>
                  <a:pt x="1210" y="946"/>
                  <a:pt x="1208" y="948"/>
                </a:cubicBezTo>
                <a:close/>
                <a:moveTo>
                  <a:pt x="1174" y="951"/>
                </a:moveTo>
                <a:cubicBezTo>
                  <a:pt x="1173" y="950"/>
                  <a:pt x="1170" y="951"/>
                  <a:pt x="1169" y="950"/>
                </a:cubicBezTo>
                <a:cubicBezTo>
                  <a:pt x="1170" y="953"/>
                  <a:pt x="1167" y="952"/>
                  <a:pt x="1167" y="955"/>
                </a:cubicBezTo>
                <a:cubicBezTo>
                  <a:pt x="1170" y="954"/>
                  <a:pt x="1170" y="956"/>
                  <a:pt x="1172" y="956"/>
                </a:cubicBezTo>
                <a:cubicBezTo>
                  <a:pt x="1173" y="955"/>
                  <a:pt x="1173" y="952"/>
                  <a:pt x="1174" y="951"/>
                </a:cubicBezTo>
                <a:close/>
                <a:moveTo>
                  <a:pt x="1249" y="955"/>
                </a:moveTo>
                <a:cubicBezTo>
                  <a:pt x="1248" y="953"/>
                  <a:pt x="1245" y="954"/>
                  <a:pt x="1243" y="955"/>
                </a:cubicBezTo>
                <a:cubicBezTo>
                  <a:pt x="1242" y="956"/>
                  <a:pt x="1244" y="960"/>
                  <a:pt x="1243" y="962"/>
                </a:cubicBezTo>
                <a:cubicBezTo>
                  <a:pt x="1247" y="962"/>
                  <a:pt x="1248" y="958"/>
                  <a:pt x="1249" y="955"/>
                </a:cubicBezTo>
                <a:close/>
                <a:moveTo>
                  <a:pt x="1019" y="964"/>
                </a:moveTo>
                <a:cubicBezTo>
                  <a:pt x="1022" y="963"/>
                  <a:pt x="1026" y="963"/>
                  <a:pt x="1027" y="964"/>
                </a:cubicBezTo>
                <a:cubicBezTo>
                  <a:pt x="1027" y="960"/>
                  <a:pt x="1021" y="962"/>
                  <a:pt x="1020" y="960"/>
                </a:cubicBezTo>
                <a:cubicBezTo>
                  <a:pt x="1020" y="961"/>
                  <a:pt x="1017" y="964"/>
                  <a:pt x="1019" y="964"/>
                </a:cubicBezTo>
                <a:close/>
                <a:moveTo>
                  <a:pt x="1246" y="971"/>
                </a:moveTo>
                <a:cubicBezTo>
                  <a:pt x="1245" y="968"/>
                  <a:pt x="1242" y="967"/>
                  <a:pt x="1243" y="963"/>
                </a:cubicBezTo>
                <a:cubicBezTo>
                  <a:pt x="1241" y="963"/>
                  <a:pt x="1240" y="965"/>
                  <a:pt x="1238" y="965"/>
                </a:cubicBezTo>
                <a:cubicBezTo>
                  <a:pt x="1238" y="968"/>
                  <a:pt x="1241" y="968"/>
                  <a:pt x="1239" y="971"/>
                </a:cubicBezTo>
                <a:cubicBezTo>
                  <a:pt x="1242" y="973"/>
                  <a:pt x="1244" y="973"/>
                  <a:pt x="1246" y="971"/>
                </a:cubicBezTo>
                <a:close/>
                <a:moveTo>
                  <a:pt x="1209" y="969"/>
                </a:moveTo>
                <a:cubicBezTo>
                  <a:pt x="1206" y="969"/>
                  <a:pt x="1204" y="970"/>
                  <a:pt x="1204" y="973"/>
                </a:cubicBezTo>
                <a:cubicBezTo>
                  <a:pt x="1206" y="974"/>
                  <a:pt x="1210" y="973"/>
                  <a:pt x="1209" y="969"/>
                </a:cubicBezTo>
                <a:close/>
                <a:moveTo>
                  <a:pt x="1152" y="971"/>
                </a:moveTo>
                <a:cubicBezTo>
                  <a:pt x="1150" y="970"/>
                  <a:pt x="1149" y="971"/>
                  <a:pt x="1146" y="972"/>
                </a:cubicBezTo>
                <a:cubicBezTo>
                  <a:pt x="1146" y="973"/>
                  <a:pt x="1146" y="975"/>
                  <a:pt x="1148" y="975"/>
                </a:cubicBezTo>
                <a:cubicBezTo>
                  <a:pt x="1149" y="973"/>
                  <a:pt x="1152" y="973"/>
                  <a:pt x="1152" y="971"/>
                </a:cubicBezTo>
                <a:close/>
                <a:moveTo>
                  <a:pt x="1183" y="981"/>
                </a:moveTo>
                <a:cubicBezTo>
                  <a:pt x="1182" y="978"/>
                  <a:pt x="1186" y="980"/>
                  <a:pt x="1185" y="977"/>
                </a:cubicBezTo>
                <a:cubicBezTo>
                  <a:pt x="1181" y="975"/>
                  <a:pt x="1177" y="973"/>
                  <a:pt x="1173" y="975"/>
                </a:cubicBezTo>
                <a:cubicBezTo>
                  <a:pt x="1175" y="979"/>
                  <a:pt x="1181" y="978"/>
                  <a:pt x="1183" y="981"/>
                </a:cubicBezTo>
                <a:close/>
                <a:moveTo>
                  <a:pt x="1236" y="980"/>
                </a:moveTo>
                <a:cubicBezTo>
                  <a:pt x="1236" y="978"/>
                  <a:pt x="1236" y="977"/>
                  <a:pt x="1237" y="976"/>
                </a:cubicBezTo>
                <a:cubicBezTo>
                  <a:pt x="1232" y="976"/>
                  <a:pt x="1232" y="976"/>
                  <a:pt x="1232" y="976"/>
                </a:cubicBezTo>
                <a:cubicBezTo>
                  <a:pt x="1231" y="978"/>
                  <a:pt x="1232" y="977"/>
                  <a:pt x="1231" y="980"/>
                </a:cubicBezTo>
                <a:cubicBezTo>
                  <a:pt x="1234" y="980"/>
                  <a:pt x="1234" y="981"/>
                  <a:pt x="1236" y="980"/>
                </a:cubicBezTo>
                <a:close/>
                <a:moveTo>
                  <a:pt x="1203" y="986"/>
                </a:moveTo>
                <a:cubicBezTo>
                  <a:pt x="1206" y="985"/>
                  <a:pt x="1208" y="984"/>
                  <a:pt x="1208" y="981"/>
                </a:cubicBezTo>
                <a:cubicBezTo>
                  <a:pt x="1204" y="980"/>
                  <a:pt x="1200" y="982"/>
                  <a:pt x="1203" y="986"/>
                </a:cubicBezTo>
                <a:close/>
                <a:moveTo>
                  <a:pt x="1104" y="1004"/>
                </a:moveTo>
                <a:cubicBezTo>
                  <a:pt x="1103" y="1004"/>
                  <a:pt x="1103" y="1003"/>
                  <a:pt x="1103" y="1002"/>
                </a:cubicBezTo>
                <a:cubicBezTo>
                  <a:pt x="1101" y="1002"/>
                  <a:pt x="1099" y="1002"/>
                  <a:pt x="1099" y="1000"/>
                </a:cubicBezTo>
                <a:cubicBezTo>
                  <a:pt x="1099" y="996"/>
                  <a:pt x="1098" y="992"/>
                  <a:pt x="1097" y="988"/>
                </a:cubicBezTo>
                <a:cubicBezTo>
                  <a:pt x="1098" y="986"/>
                  <a:pt x="1102" y="988"/>
                  <a:pt x="1102" y="986"/>
                </a:cubicBezTo>
                <a:cubicBezTo>
                  <a:pt x="1099" y="984"/>
                  <a:pt x="1096" y="984"/>
                  <a:pt x="1092" y="986"/>
                </a:cubicBezTo>
                <a:cubicBezTo>
                  <a:pt x="1094" y="990"/>
                  <a:pt x="1096" y="994"/>
                  <a:pt x="1096" y="999"/>
                </a:cubicBezTo>
                <a:cubicBezTo>
                  <a:pt x="1094" y="1000"/>
                  <a:pt x="1093" y="999"/>
                  <a:pt x="1092" y="998"/>
                </a:cubicBezTo>
                <a:cubicBezTo>
                  <a:pt x="1092" y="1002"/>
                  <a:pt x="1095" y="1002"/>
                  <a:pt x="1093" y="1006"/>
                </a:cubicBezTo>
                <a:cubicBezTo>
                  <a:pt x="1098" y="1008"/>
                  <a:pt x="1101" y="1007"/>
                  <a:pt x="1104" y="1004"/>
                </a:cubicBezTo>
                <a:close/>
                <a:moveTo>
                  <a:pt x="1122" y="984"/>
                </a:moveTo>
                <a:cubicBezTo>
                  <a:pt x="1118" y="985"/>
                  <a:pt x="1111" y="984"/>
                  <a:pt x="1113" y="990"/>
                </a:cubicBezTo>
                <a:cubicBezTo>
                  <a:pt x="1114" y="989"/>
                  <a:pt x="1116" y="985"/>
                  <a:pt x="1117" y="987"/>
                </a:cubicBezTo>
                <a:cubicBezTo>
                  <a:pt x="1117" y="989"/>
                  <a:pt x="1115" y="988"/>
                  <a:pt x="1115" y="989"/>
                </a:cubicBezTo>
                <a:cubicBezTo>
                  <a:pt x="1118" y="989"/>
                  <a:pt x="1115" y="989"/>
                  <a:pt x="1116" y="991"/>
                </a:cubicBezTo>
                <a:cubicBezTo>
                  <a:pt x="1118" y="991"/>
                  <a:pt x="1119" y="993"/>
                  <a:pt x="1122" y="992"/>
                </a:cubicBezTo>
                <a:cubicBezTo>
                  <a:pt x="1122" y="994"/>
                  <a:pt x="1123" y="995"/>
                  <a:pt x="1124" y="996"/>
                </a:cubicBezTo>
                <a:cubicBezTo>
                  <a:pt x="1122" y="1000"/>
                  <a:pt x="1123" y="1003"/>
                  <a:pt x="1122" y="1007"/>
                </a:cubicBezTo>
                <a:cubicBezTo>
                  <a:pt x="1124" y="1007"/>
                  <a:pt x="1124" y="1008"/>
                  <a:pt x="1126" y="1008"/>
                </a:cubicBezTo>
                <a:cubicBezTo>
                  <a:pt x="1127" y="1005"/>
                  <a:pt x="1127" y="1004"/>
                  <a:pt x="1126" y="999"/>
                </a:cubicBezTo>
                <a:cubicBezTo>
                  <a:pt x="1129" y="999"/>
                  <a:pt x="1129" y="999"/>
                  <a:pt x="1129" y="999"/>
                </a:cubicBezTo>
                <a:cubicBezTo>
                  <a:pt x="1126" y="995"/>
                  <a:pt x="1130" y="994"/>
                  <a:pt x="1131" y="991"/>
                </a:cubicBezTo>
                <a:cubicBezTo>
                  <a:pt x="1127" y="990"/>
                  <a:pt x="1123" y="988"/>
                  <a:pt x="1122" y="984"/>
                </a:cubicBezTo>
                <a:close/>
                <a:moveTo>
                  <a:pt x="1069" y="985"/>
                </a:moveTo>
                <a:cubicBezTo>
                  <a:pt x="1068" y="988"/>
                  <a:pt x="1072" y="986"/>
                  <a:pt x="1074" y="986"/>
                </a:cubicBezTo>
                <a:cubicBezTo>
                  <a:pt x="1074" y="983"/>
                  <a:pt x="1070" y="985"/>
                  <a:pt x="1069" y="985"/>
                </a:cubicBezTo>
                <a:close/>
                <a:moveTo>
                  <a:pt x="1217" y="986"/>
                </a:moveTo>
                <a:cubicBezTo>
                  <a:pt x="1216" y="985"/>
                  <a:pt x="1216" y="986"/>
                  <a:pt x="1214" y="986"/>
                </a:cubicBezTo>
                <a:cubicBezTo>
                  <a:pt x="1214" y="988"/>
                  <a:pt x="1215" y="990"/>
                  <a:pt x="1217" y="990"/>
                </a:cubicBezTo>
                <a:cubicBezTo>
                  <a:pt x="1218" y="987"/>
                  <a:pt x="1218" y="988"/>
                  <a:pt x="1217" y="986"/>
                </a:cubicBezTo>
                <a:close/>
                <a:moveTo>
                  <a:pt x="1182" y="993"/>
                </a:moveTo>
                <a:cubicBezTo>
                  <a:pt x="1183" y="992"/>
                  <a:pt x="1186" y="990"/>
                  <a:pt x="1182" y="989"/>
                </a:cubicBezTo>
                <a:cubicBezTo>
                  <a:pt x="1182" y="990"/>
                  <a:pt x="1181" y="990"/>
                  <a:pt x="1180" y="990"/>
                </a:cubicBezTo>
                <a:cubicBezTo>
                  <a:pt x="1180" y="991"/>
                  <a:pt x="1181" y="992"/>
                  <a:pt x="1182" y="993"/>
                </a:cubicBezTo>
                <a:close/>
                <a:moveTo>
                  <a:pt x="1136" y="1003"/>
                </a:moveTo>
                <a:cubicBezTo>
                  <a:pt x="1142" y="1002"/>
                  <a:pt x="1143" y="997"/>
                  <a:pt x="1149" y="995"/>
                </a:cubicBezTo>
                <a:cubicBezTo>
                  <a:pt x="1146" y="990"/>
                  <a:pt x="1141" y="990"/>
                  <a:pt x="1132" y="990"/>
                </a:cubicBezTo>
                <a:cubicBezTo>
                  <a:pt x="1137" y="993"/>
                  <a:pt x="1130" y="1000"/>
                  <a:pt x="1136" y="1003"/>
                </a:cubicBezTo>
                <a:close/>
                <a:moveTo>
                  <a:pt x="1113" y="1001"/>
                </a:moveTo>
                <a:cubicBezTo>
                  <a:pt x="1113" y="998"/>
                  <a:pt x="1117" y="998"/>
                  <a:pt x="1118" y="995"/>
                </a:cubicBezTo>
                <a:cubicBezTo>
                  <a:pt x="1116" y="995"/>
                  <a:pt x="1114" y="994"/>
                  <a:pt x="1110" y="995"/>
                </a:cubicBezTo>
                <a:cubicBezTo>
                  <a:pt x="1110" y="997"/>
                  <a:pt x="1110" y="1001"/>
                  <a:pt x="1113" y="1001"/>
                </a:cubicBezTo>
                <a:close/>
                <a:moveTo>
                  <a:pt x="1185" y="1012"/>
                </a:moveTo>
                <a:cubicBezTo>
                  <a:pt x="1186" y="1007"/>
                  <a:pt x="1189" y="1000"/>
                  <a:pt x="1182" y="998"/>
                </a:cubicBezTo>
                <a:cubicBezTo>
                  <a:pt x="1182" y="998"/>
                  <a:pt x="1181" y="998"/>
                  <a:pt x="1181" y="999"/>
                </a:cubicBezTo>
                <a:cubicBezTo>
                  <a:pt x="1182" y="999"/>
                  <a:pt x="1184" y="999"/>
                  <a:pt x="1183" y="1001"/>
                </a:cubicBezTo>
                <a:cubicBezTo>
                  <a:pt x="1183" y="1002"/>
                  <a:pt x="1182" y="1002"/>
                  <a:pt x="1182" y="1003"/>
                </a:cubicBezTo>
                <a:cubicBezTo>
                  <a:pt x="1178" y="1004"/>
                  <a:pt x="1179" y="1001"/>
                  <a:pt x="1176" y="1001"/>
                </a:cubicBezTo>
                <a:cubicBezTo>
                  <a:pt x="1176" y="1005"/>
                  <a:pt x="1180" y="1010"/>
                  <a:pt x="1178" y="1015"/>
                </a:cubicBezTo>
                <a:cubicBezTo>
                  <a:pt x="1180" y="1014"/>
                  <a:pt x="1182" y="1013"/>
                  <a:pt x="1185" y="1012"/>
                </a:cubicBezTo>
                <a:close/>
                <a:moveTo>
                  <a:pt x="1168" y="1004"/>
                </a:moveTo>
                <a:cubicBezTo>
                  <a:pt x="1166" y="1002"/>
                  <a:pt x="1166" y="1005"/>
                  <a:pt x="1163" y="1004"/>
                </a:cubicBezTo>
                <a:cubicBezTo>
                  <a:pt x="1163" y="1003"/>
                  <a:pt x="1164" y="1003"/>
                  <a:pt x="1164" y="1002"/>
                </a:cubicBezTo>
                <a:cubicBezTo>
                  <a:pt x="1161" y="1002"/>
                  <a:pt x="1160" y="1000"/>
                  <a:pt x="1156" y="1000"/>
                </a:cubicBezTo>
                <a:cubicBezTo>
                  <a:pt x="1157" y="1004"/>
                  <a:pt x="1161" y="1004"/>
                  <a:pt x="1160" y="1008"/>
                </a:cubicBezTo>
                <a:cubicBezTo>
                  <a:pt x="1164" y="1008"/>
                  <a:pt x="1165" y="1008"/>
                  <a:pt x="1168" y="1004"/>
                </a:cubicBezTo>
                <a:close/>
                <a:moveTo>
                  <a:pt x="1174" y="1019"/>
                </a:moveTo>
                <a:cubicBezTo>
                  <a:pt x="1172" y="1018"/>
                  <a:pt x="1173" y="1015"/>
                  <a:pt x="1170" y="1016"/>
                </a:cubicBezTo>
                <a:cubicBezTo>
                  <a:pt x="1170" y="1017"/>
                  <a:pt x="1169" y="1017"/>
                  <a:pt x="1169" y="1018"/>
                </a:cubicBezTo>
                <a:cubicBezTo>
                  <a:pt x="1170" y="1018"/>
                  <a:pt x="1172" y="1021"/>
                  <a:pt x="1174" y="1019"/>
                </a:cubicBezTo>
                <a:close/>
                <a:moveTo>
                  <a:pt x="1193" y="1034"/>
                </a:moveTo>
                <a:cubicBezTo>
                  <a:pt x="1191" y="1033"/>
                  <a:pt x="1188" y="1034"/>
                  <a:pt x="1187" y="1032"/>
                </a:cubicBezTo>
                <a:cubicBezTo>
                  <a:pt x="1188" y="1031"/>
                  <a:pt x="1189" y="1030"/>
                  <a:pt x="1189" y="1029"/>
                </a:cubicBezTo>
                <a:cubicBezTo>
                  <a:pt x="1186" y="1025"/>
                  <a:pt x="1181" y="1022"/>
                  <a:pt x="1176" y="1021"/>
                </a:cubicBezTo>
                <a:cubicBezTo>
                  <a:pt x="1175" y="1023"/>
                  <a:pt x="1178" y="1028"/>
                  <a:pt x="1175" y="1031"/>
                </a:cubicBezTo>
                <a:cubicBezTo>
                  <a:pt x="1180" y="1031"/>
                  <a:pt x="1187" y="1039"/>
                  <a:pt x="1193" y="1034"/>
                </a:cubicBezTo>
                <a:close/>
                <a:moveTo>
                  <a:pt x="1161" y="1023"/>
                </a:moveTo>
                <a:cubicBezTo>
                  <a:pt x="1159" y="1024"/>
                  <a:pt x="1158" y="1019"/>
                  <a:pt x="1156" y="1022"/>
                </a:cubicBezTo>
                <a:cubicBezTo>
                  <a:pt x="1157" y="1023"/>
                  <a:pt x="1160" y="1025"/>
                  <a:pt x="1161" y="1023"/>
                </a:cubicBezTo>
                <a:close/>
                <a:moveTo>
                  <a:pt x="1227" y="1025"/>
                </a:moveTo>
                <a:cubicBezTo>
                  <a:pt x="1228" y="1026"/>
                  <a:pt x="1228" y="1029"/>
                  <a:pt x="1230" y="1029"/>
                </a:cubicBezTo>
                <a:cubicBezTo>
                  <a:pt x="1230" y="1028"/>
                  <a:pt x="1233" y="1028"/>
                  <a:pt x="1238" y="1028"/>
                </a:cubicBezTo>
                <a:cubicBezTo>
                  <a:pt x="1238" y="1027"/>
                  <a:pt x="1238" y="1026"/>
                  <a:pt x="1239" y="1025"/>
                </a:cubicBezTo>
                <a:cubicBezTo>
                  <a:pt x="1235" y="1023"/>
                  <a:pt x="1231" y="1024"/>
                  <a:pt x="1227" y="1025"/>
                </a:cubicBezTo>
                <a:close/>
                <a:moveTo>
                  <a:pt x="1206" y="1038"/>
                </a:moveTo>
                <a:cubicBezTo>
                  <a:pt x="1206" y="1036"/>
                  <a:pt x="1206" y="1033"/>
                  <a:pt x="1204" y="1034"/>
                </a:cubicBezTo>
                <a:cubicBezTo>
                  <a:pt x="1203" y="1036"/>
                  <a:pt x="1201" y="1037"/>
                  <a:pt x="1200" y="1038"/>
                </a:cubicBezTo>
                <a:lnTo>
                  <a:pt x="1206" y="1038"/>
                </a:lnTo>
                <a:close/>
                <a:moveTo>
                  <a:pt x="1170" y="1035"/>
                </a:moveTo>
                <a:cubicBezTo>
                  <a:pt x="1167" y="1035"/>
                  <a:pt x="1162" y="1036"/>
                  <a:pt x="1160" y="1034"/>
                </a:cubicBezTo>
                <a:cubicBezTo>
                  <a:pt x="1160" y="1036"/>
                  <a:pt x="1161" y="1036"/>
                  <a:pt x="1161" y="1038"/>
                </a:cubicBezTo>
                <a:cubicBezTo>
                  <a:pt x="1163" y="1038"/>
                  <a:pt x="1169" y="1038"/>
                  <a:pt x="1170" y="1035"/>
                </a:cubicBezTo>
                <a:close/>
                <a:moveTo>
                  <a:pt x="1223" y="1038"/>
                </a:moveTo>
                <a:cubicBezTo>
                  <a:pt x="1220" y="1036"/>
                  <a:pt x="1219" y="1034"/>
                  <a:pt x="1215" y="1034"/>
                </a:cubicBezTo>
                <a:cubicBezTo>
                  <a:pt x="1214" y="1039"/>
                  <a:pt x="1218" y="1038"/>
                  <a:pt x="1220" y="1041"/>
                </a:cubicBezTo>
                <a:cubicBezTo>
                  <a:pt x="1218" y="1046"/>
                  <a:pt x="1223" y="1048"/>
                  <a:pt x="1226" y="1051"/>
                </a:cubicBezTo>
                <a:cubicBezTo>
                  <a:pt x="1228" y="1050"/>
                  <a:pt x="1231" y="1050"/>
                  <a:pt x="1233" y="1051"/>
                </a:cubicBezTo>
                <a:cubicBezTo>
                  <a:pt x="1234" y="1049"/>
                  <a:pt x="1236" y="1049"/>
                  <a:pt x="1235" y="1046"/>
                </a:cubicBezTo>
                <a:cubicBezTo>
                  <a:pt x="1240" y="1042"/>
                  <a:pt x="1248" y="1043"/>
                  <a:pt x="1253" y="1041"/>
                </a:cubicBezTo>
                <a:cubicBezTo>
                  <a:pt x="1245" y="1039"/>
                  <a:pt x="1232" y="1034"/>
                  <a:pt x="1223" y="1038"/>
                </a:cubicBezTo>
                <a:close/>
                <a:moveTo>
                  <a:pt x="1226" y="1068"/>
                </a:moveTo>
                <a:cubicBezTo>
                  <a:pt x="1228" y="1067"/>
                  <a:pt x="1227" y="1070"/>
                  <a:pt x="1230" y="1069"/>
                </a:cubicBezTo>
                <a:cubicBezTo>
                  <a:pt x="1230" y="1068"/>
                  <a:pt x="1230" y="1067"/>
                  <a:pt x="1230" y="1067"/>
                </a:cubicBezTo>
                <a:cubicBezTo>
                  <a:pt x="1228" y="1066"/>
                  <a:pt x="1227" y="1066"/>
                  <a:pt x="1226" y="1068"/>
                </a:cubicBezTo>
                <a:close/>
                <a:moveTo>
                  <a:pt x="1228" y="1083"/>
                </a:moveTo>
                <a:cubicBezTo>
                  <a:pt x="1231" y="1080"/>
                  <a:pt x="1224" y="1080"/>
                  <a:pt x="1223" y="1078"/>
                </a:cubicBezTo>
                <a:cubicBezTo>
                  <a:pt x="1220" y="1083"/>
                  <a:pt x="1227" y="1079"/>
                  <a:pt x="1228" y="1083"/>
                </a:cubicBezTo>
                <a:close/>
                <a:moveTo>
                  <a:pt x="1228" y="1086"/>
                </a:moveTo>
                <a:cubicBezTo>
                  <a:pt x="1230" y="1086"/>
                  <a:pt x="1230" y="1088"/>
                  <a:pt x="1233" y="1087"/>
                </a:cubicBezTo>
                <a:cubicBezTo>
                  <a:pt x="1233" y="1085"/>
                  <a:pt x="1235" y="1085"/>
                  <a:pt x="1235" y="1083"/>
                </a:cubicBezTo>
                <a:cubicBezTo>
                  <a:pt x="1231" y="1084"/>
                  <a:pt x="1229" y="1082"/>
                  <a:pt x="1228" y="1086"/>
                </a:cubicBezTo>
                <a:close/>
                <a:moveTo>
                  <a:pt x="1206" y="1086"/>
                </a:moveTo>
                <a:cubicBezTo>
                  <a:pt x="1208" y="1086"/>
                  <a:pt x="1208" y="1088"/>
                  <a:pt x="1209" y="1089"/>
                </a:cubicBezTo>
                <a:cubicBezTo>
                  <a:pt x="1209" y="1088"/>
                  <a:pt x="1210" y="1088"/>
                  <a:pt x="1211" y="1088"/>
                </a:cubicBezTo>
                <a:cubicBezTo>
                  <a:pt x="1211" y="1086"/>
                  <a:pt x="1208" y="1083"/>
                  <a:pt x="1206" y="1086"/>
                </a:cubicBezTo>
                <a:close/>
                <a:moveTo>
                  <a:pt x="1179" y="1090"/>
                </a:moveTo>
                <a:cubicBezTo>
                  <a:pt x="1177" y="1091"/>
                  <a:pt x="1177" y="1090"/>
                  <a:pt x="1174" y="1090"/>
                </a:cubicBezTo>
                <a:cubicBezTo>
                  <a:pt x="1173" y="1094"/>
                  <a:pt x="1180" y="1092"/>
                  <a:pt x="1179" y="1090"/>
                </a:cubicBezTo>
                <a:close/>
                <a:moveTo>
                  <a:pt x="1227" y="1125"/>
                </a:moveTo>
                <a:cubicBezTo>
                  <a:pt x="1227" y="1127"/>
                  <a:pt x="1225" y="1126"/>
                  <a:pt x="1226" y="1129"/>
                </a:cubicBezTo>
                <a:cubicBezTo>
                  <a:pt x="1229" y="1129"/>
                  <a:pt x="1229" y="1129"/>
                  <a:pt x="1229" y="1129"/>
                </a:cubicBezTo>
                <a:cubicBezTo>
                  <a:pt x="1229" y="1127"/>
                  <a:pt x="1229" y="1126"/>
                  <a:pt x="1227" y="1125"/>
                </a:cubicBezTo>
                <a:close/>
                <a:moveTo>
                  <a:pt x="1219" y="1129"/>
                </a:moveTo>
                <a:cubicBezTo>
                  <a:pt x="1222" y="1129"/>
                  <a:pt x="1222" y="1130"/>
                  <a:pt x="1224" y="1130"/>
                </a:cubicBezTo>
                <a:cubicBezTo>
                  <a:pt x="1224" y="1129"/>
                  <a:pt x="1224" y="1128"/>
                  <a:pt x="1225" y="1128"/>
                </a:cubicBezTo>
                <a:cubicBezTo>
                  <a:pt x="1223" y="1127"/>
                  <a:pt x="1222" y="1126"/>
                  <a:pt x="1220" y="1126"/>
                </a:cubicBezTo>
                <a:cubicBezTo>
                  <a:pt x="1220" y="1128"/>
                  <a:pt x="1219" y="1128"/>
                  <a:pt x="1219" y="1129"/>
                </a:cubicBezTo>
                <a:close/>
                <a:moveTo>
                  <a:pt x="1211" y="1159"/>
                </a:moveTo>
                <a:cubicBezTo>
                  <a:pt x="1215" y="1159"/>
                  <a:pt x="1218" y="1163"/>
                  <a:pt x="1223" y="1160"/>
                </a:cubicBezTo>
                <a:cubicBezTo>
                  <a:pt x="1223" y="1153"/>
                  <a:pt x="1214" y="1155"/>
                  <a:pt x="1211" y="1159"/>
                </a:cubicBezTo>
                <a:close/>
                <a:moveTo>
                  <a:pt x="1209" y="1168"/>
                </a:moveTo>
                <a:cubicBezTo>
                  <a:pt x="1211" y="1169"/>
                  <a:pt x="1213" y="1170"/>
                  <a:pt x="1214" y="1168"/>
                </a:cubicBezTo>
                <a:cubicBezTo>
                  <a:pt x="1213" y="1167"/>
                  <a:pt x="1209" y="1166"/>
                  <a:pt x="1209" y="1168"/>
                </a:cubicBezTo>
                <a:close/>
                <a:moveTo>
                  <a:pt x="1191" y="1179"/>
                </a:moveTo>
                <a:cubicBezTo>
                  <a:pt x="1191" y="1179"/>
                  <a:pt x="1192" y="1180"/>
                  <a:pt x="1191" y="1181"/>
                </a:cubicBezTo>
                <a:cubicBezTo>
                  <a:pt x="1196" y="1181"/>
                  <a:pt x="1192" y="1175"/>
                  <a:pt x="1191" y="1179"/>
                </a:cubicBezTo>
                <a:close/>
                <a:moveTo>
                  <a:pt x="1187" y="1236"/>
                </a:moveTo>
                <a:cubicBezTo>
                  <a:pt x="1186" y="1236"/>
                  <a:pt x="1185" y="1237"/>
                  <a:pt x="1185" y="1236"/>
                </a:cubicBezTo>
                <a:cubicBezTo>
                  <a:pt x="1185" y="1235"/>
                  <a:pt x="1185" y="1235"/>
                  <a:pt x="1184" y="1235"/>
                </a:cubicBezTo>
                <a:cubicBezTo>
                  <a:pt x="1184" y="1238"/>
                  <a:pt x="1186" y="1237"/>
                  <a:pt x="1185" y="1240"/>
                </a:cubicBezTo>
                <a:cubicBezTo>
                  <a:pt x="1187" y="1240"/>
                  <a:pt x="1188" y="1238"/>
                  <a:pt x="1187" y="1236"/>
                </a:cubicBezTo>
                <a:close/>
                <a:moveTo>
                  <a:pt x="1197" y="1241"/>
                </a:moveTo>
                <a:cubicBezTo>
                  <a:pt x="1198" y="1243"/>
                  <a:pt x="1196" y="1244"/>
                  <a:pt x="1196" y="1246"/>
                </a:cubicBezTo>
                <a:cubicBezTo>
                  <a:pt x="1200" y="1246"/>
                  <a:pt x="1200" y="1246"/>
                  <a:pt x="1200" y="1246"/>
                </a:cubicBezTo>
                <a:cubicBezTo>
                  <a:pt x="1200" y="1243"/>
                  <a:pt x="1199" y="1241"/>
                  <a:pt x="1197" y="1241"/>
                </a:cubicBezTo>
                <a:close/>
                <a:moveTo>
                  <a:pt x="1185" y="1242"/>
                </a:moveTo>
                <a:cubicBezTo>
                  <a:pt x="1184" y="1247"/>
                  <a:pt x="1185" y="1240"/>
                  <a:pt x="1182" y="1242"/>
                </a:cubicBezTo>
                <a:cubicBezTo>
                  <a:pt x="1181" y="1244"/>
                  <a:pt x="1185" y="1246"/>
                  <a:pt x="1180" y="1245"/>
                </a:cubicBezTo>
                <a:cubicBezTo>
                  <a:pt x="1179" y="1248"/>
                  <a:pt x="1184" y="1246"/>
                  <a:pt x="1184" y="1247"/>
                </a:cubicBezTo>
                <a:cubicBezTo>
                  <a:pt x="1184" y="1245"/>
                  <a:pt x="1187" y="1245"/>
                  <a:pt x="1185" y="1242"/>
                </a:cubicBezTo>
                <a:close/>
                <a:moveTo>
                  <a:pt x="197" y="1280"/>
                </a:moveTo>
                <a:cubicBezTo>
                  <a:pt x="196" y="1285"/>
                  <a:pt x="200" y="1287"/>
                  <a:pt x="208" y="1285"/>
                </a:cubicBezTo>
                <a:cubicBezTo>
                  <a:pt x="206" y="1282"/>
                  <a:pt x="201" y="1278"/>
                  <a:pt x="197" y="1280"/>
                </a:cubicBezTo>
                <a:close/>
                <a:moveTo>
                  <a:pt x="391" y="1290"/>
                </a:moveTo>
                <a:cubicBezTo>
                  <a:pt x="394" y="1289"/>
                  <a:pt x="393" y="1292"/>
                  <a:pt x="396" y="1291"/>
                </a:cubicBezTo>
                <a:cubicBezTo>
                  <a:pt x="396" y="1289"/>
                  <a:pt x="395" y="1287"/>
                  <a:pt x="394" y="1286"/>
                </a:cubicBezTo>
                <a:cubicBezTo>
                  <a:pt x="395" y="1289"/>
                  <a:pt x="391" y="1288"/>
                  <a:pt x="391" y="1290"/>
                </a:cubicBezTo>
                <a:close/>
                <a:moveTo>
                  <a:pt x="953" y="1296"/>
                </a:moveTo>
                <a:cubicBezTo>
                  <a:pt x="955" y="1297"/>
                  <a:pt x="955" y="1299"/>
                  <a:pt x="957" y="1298"/>
                </a:cubicBezTo>
                <a:cubicBezTo>
                  <a:pt x="959" y="1298"/>
                  <a:pt x="963" y="1296"/>
                  <a:pt x="961" y="1294"/>
                </a:cubicBezTo>
                <a:cubicBezTo>
                  <a:pt x="959" y="1296"/>
                  <a:pt x="955" y="1292"/>
                  <a:pt x="953" y="1296"/>
                </a:cubicBezTo>
                <a:close/>
                <a:moveTo>
                  <a:pt x="924" y="1297"/>
                </a:moveTo>
                <a:cubicBezTo>
                  <a:pt x="924" y="1299"/>
                  <a:pt x="924" y="1299"/>
                  <a:pt x="924" y="1299"/>
                </a:cubicBezTo>
                <a:cubicBezTo>
                  <a:pt x="927" y="1300"/>
                  <a:pt x="934" y="1300"/>
                  <a:pt x="936" y="1297"/>
                </a:cubicBezTo>
                <a:cubicBezTo>
                  <a:pt x="932" y="1297"/>
                  <a:pt x="928" y="1295"/>
                  <a:pt x="924" y="1297"/>
                </a:cubicBezTo>
                <a:close/>
                <a:moveTo>
                  <a:pt x="635" y="1305"/>
                </a:moveTo>
                <a:cubicBezTo>
                  <a:pt x="639" y="1307"/>
                  <a:pt x="646" y="1306"/>
                  <a:pt x="653" y="1305"/>
                </a:cubicBezTo>
                <a:cubicBezTo>
                  <a:pt x="648" y="1300"/>
                  <a:pt x="641" y="1304"/>
                  <a:pt x="635" y="1305"/>
                </a:cubicBezTo>
                <a:close/>
                <a:moveTo>
                  <a:pt x="496" y="1308"/>
                </a:moveTo>
                <a:cubicBezTo>
                  <a:pt x="492" y="1309"/>
                  <a:pt x="492" y="1307"/>
                  <a:pt x="489" y="1307"/>
                </a:cubicBezTo>
                <a:cubicBezTo>
                  <a:pt x="489" y="1310"/>
                  <a:pt x="493" y="1310"/>
                  <a:pt x="492" y="1313"/>
                </a:cubicBezTo>
                <a:cubicBezTo>
                  <a:pt x="495" y="1313"/>
                  <a:pt x="495" y="1310"/>
                  <a:pt x="496" y="1308"/>
                </a:cubicBezTo>
                <a:close/>
                <a:moveTo>
                  <a:pt x="657" y="1316"/>
                </a:moveTo>
                <a:cubicBezTo>
                  <a:pt x="657" y="1325"/>
                  <a:pt x="667" y="1323"/>
                  <a:pt x="669" y="1329"/>
                </a:cubicBezTo>
                <a:cubicBezTo>
                  <a:pt x="669" y="1327"/>
                  <a:pt x="671" y="1330"/>
                  <a:pt x="672" y="1329"/>
                </a:cubicBezTo>
                <a:cubicBezTo>
                  <a:pt x="674" y="1321"/>
                  <a:pt x="663" y="1319"/>
                  <a:pt x="657" y="1316"/>
                </a:cubicBezTo>
                <a:close/>
                <a:moveTo>
                  <a:pt x="206" y="1323"/>
                </a:moveTo>
                <a:cubicBezTo>
                  <a:pt x="210" y="1323"/>
                  <a:pt x="212" y="1319"/>
                  <a:pt x="210" y="1317"/>
                </a:cubicBezTo>
                <a:cubicBezTo>
                  <a:pt x="207" y="1317"/>
                  <a:pt x="206" y="1319"/>
                  <a:pt x="206" y="1323"/>
                </a:cubicBezTo>
                <a:close/>
                <a:moveTo>
                  <a:pt x="939" y="1325"/>
                </a:moveTo>
                <a:cubicBezTo>
                  <a:pt x="939" y="1327"/>
                  <a:pt x="936" y="1326"/>
                  <a:pt x="936" y="1327"/>
                </a:cubicBezTo>
                <a:cubicBezTo>
                  <a:pt x="940" y="1328"/>
                  <a:pt x="943" y="1327"/>
                  <a:pt x="946" y="1327"/>
                </a:cubicBezTo>
                <a:cubicBezTo>
                  <a:pt x="958" y="1329"/>
                  <a:pt x="946" y="1326"/>
                  <a:pt x="940" y="1325"/>
                </a:cubicBezTo>
                <a:lnTo>
                  <a:pt x="939" y="1325"/>
                </a:lnTo>
                <a:close/>
                <a:moveTo>
                  <a:pt x="428" y="1342"/>
                </a:moveTo>
                <a:cubicBezTo>
                  <a:pt x="431" y="1342"/>
                  <a:pt x="432" y="1340"/>
                  <a:pt x="432" y="1337"/>
                </a:cubicBezTo>
                <a:cubicBezTo>
                  <a:pt x="428" y="1334"/>
                  <a:pt x="425" y="1340"/>
                  <a:pt x="428" y="1342"/>
                </a:cubicBezTo>
                <a:close/>
                <a:moveTo>
                  <a:pt x="481" y="1343"/>
                </a:moveTo>
                <a:cubicBezTo>
                  <a:pt x="483" y="1347"/>
                  <a:pt x="494" y="1344"/>
                  <a:pt x="500" y="1346"/>
                </a:cubicBezTo>
                <a:cubicBezTo>
                  <a:pt x="499" y="1345"/>
                  <a:pt x="500" y="1343"/>
                  <a:pt x="501" y="1342"/>
                </a:cubicBezTo>
                <a:cubicBezTo>
                  <a:pt x="495" y="1342"/>
                  <a:pt x="486" y="1341"/>
                  <a:pt x="481" y="1343"/>
                </a:cubicBezTo>
                <a:close/>
                <a:moveTo>
                  <a:pt x="214" y="1343"/>
                </a:moveTo>
                <a:cubicBezTo>
                  <a:pt x="212" y="1345"/>
                  <a:pt x="211" y="1352"/>
                  <a:pt x="213" y="1355"/>
                </a:cubicBezTo>
                <a:cubicBezTo>
                  <a:pt x="214" y="1349"/>
                  <a:pt x="223" y="1352"/>
                  <a:pt x="222" y="1345"/>
                </a:cubicBezTo>
                <a:cubicBezTo>
                  <a:pt x="218" y="1346"/>
                  <a:pt x="216" y="1344"/>
                  <a:pt x="214" y="1343"/>
                </a:cubicBezTo>
                <a:close/>
                <a:moveTo>
                  <a:pt x="451" y="1346"/>
                </a:moveTo>
                <a:cubicBezTo>
                  <a:pt x="454" y="1346"/>
                  <a:pt x="458" y="1348"/>
                  <a:pt x="461" y="1346"/>
                </a:cubicBezTo>
                <a:cubicBezTo>
                  <a:pt x="457" y="1345"/>
                  <a:pt x="452" y="1342"/>
                  <a:pt x="451" y="1346"/>
                </a:cubicBezTo>
                <a:close/>
                <a:moveTo>
                  <a:pt x="631" y="1345"/>
                </a:moveTo>
                <a:cubicBezTo>
                  <a:pt x="631" y="1348"/>
                  <a:pt x="634" y="1347"/>
                  <a:pt x="635" y="1346"/>
                </a:cubicBezTo>
                <a:cubicBezTo>
                  <a:pt x="634" y="1345"/>
                  <a:pt x="632" y="1343"/>
                  <a:pt x="631" y="1345"/>
                </a:cubicBezTo>
                <a:close/>
                <a:moveTo>
                  <a:pt x="515" y="1352"/>
                </a:moveTo>
                <a:cubicBezTo>
                  <a:pt x="518" y="1353"/>
                  <a:pt x="520" y="1353"/>
                  <a:pt x="522" y="1351"/>
                </a:cubicBezTo>
                <a:cubicBezTo>
                  <a:pt x="519" y="1350"/>
                  <a:pt x="517" y="1349"/>
                  <a:pt x="515" y="1348"/>
                </a:cubicBezTo>
                <a:lnTo>
                  <a:pt x="515" y="1352"/>
                </a:lnTo>
                <a:close/>
                <a:moveTo>
                  <a:pt x="615" y="1358"/>
                </a:moveTo>
                <a:cubicBezTo>
                  <a:pt x="610" y="1357"/>
                  <a:pt x="607" y="1355"/>
                  <a:pt x="603" y="1352"/>
                </a:cubicBezTo>
                <a:cubicBezTo>
                  <a:pt x="603" y="1353"/>
                  <a:pt x="603" y="1355"/>
                  <a:pt x="601" y="1355"/>
                </a:cubicBezTo>
                <a:cubicBezTo>
                  <a:pt x="602" y="1358"/>
                  <a:pt x="602" y="1359"/>
                  <a:pt x="599" y="1359"/>
                </a:cubicBezTo>
                <a:cubicBezTo>
                  <a:pt x="598" y="1362"/>
                  <a:pt x="601" y="1361"/>
                  <a:pt x="601" y="1363"/>
                </a:cubicBezTo>
                <a:cubicBezTo>
                  <a:pt x="606" y="1359"/>
                  <a:pt x="609" y="1357"/>
                  <a:pt x="615" y="1358"/>
                </a:cubicBezTo>
                <a:close/>
                <a:moveTo>
                  <a:pt x="470" y="1355"/>
                </a:moveTo>
                <a:cubicBezTo>
                  <a:pt x="472" y="1357"/>
                  <a:pt x="472" y="1361"/>
                  <a:pt x="476" y="1362"/>
                </a:cubicBezTo>
                <a:cubicBezTo>
                  <a:pt x="476" y="1359"/>
                  <a:pt x="478" y="1360"/>
                  <a:pt x="478" y="1358"/>
                </a:cubicBezTo>
                <a:cubicBezTo>
                  <a:pt x="475" y="1356"/>
                  <a:pt x="472" y="1356"/>
                  <a:pt x="470" y="1355"/>
                </a:cubicBezTo>
                <a:close/>
                <a:moveTo>
                  <a:pt x="610" y="1368"/>
                </a:moveTo>
                <a:cubicBezTo>
                  <a:pt x="611" y="1370"/>
                  <a:pt x="614" y="1369"/>
                  <a:pt x="616" y="1369"/>
                </a:cubicBezTo>
                <a:cubicBezTo>
                  <a:pt x="616" y="1365"/>
                  <a:pt x="615" y="1363"/>
                  <a:pt x="613" y="1361"/>
                </a:cubicBezTo>
                <a:cubicBezTo>
                  <a:pt x="613" y="1364"/>
                  <a:pt x="611" y="1365"/>
                  <a:pt x="610" y="1368"/>
                </a:cubicBezTo>
                <a:close/>
                <a:moveTo>
                  <a:pt x="543" y="1364"/>
                </a:moveTo>
                <a:cubicBezTo>
                  <a:pt x="541" y="1365"/>
                  <a:pt x="544" y="1372"/>
                  <a:pt x="544" y="1371"/>
                </a:cubicBezTo>
                <a:cubicBezTo>
                  <a:pt x="544" y="1368"/>
                  <a:pt x="545" y="1365"/>
                  <a:pt x="543" y="1364"/>
                </a:cubicBezTo>
                <a:close/>
                <a:moveTo>
                  <a:pt x="435" y="1316"/>
                </a:moveTo>
                <a:cubicBezTo>
                  <a:pt x="436" y="1317"/>
                  <a:pt x="437" y="1317"/>
                  <a:pt x="437" y="1318"/>
                </a:cubicBezTo>
                <a:cubicBezTo>
                  <a:pt x="437" y="1317"/>
                  <a:pt x="437" y="1316"/>
                  <a:pt x="435" y="1316"/>
                </a:cubicBezTo>
                <a:close/>
                <a:moveTo>
                  <a:pt x="1046" y="1259"/>
                </a:moveTo>
                <a:cubicBezTo>
                  <a:pt x="1046" y="1259"/>
                  <a:pt x="1047" y="1259"/>
                  <a:pt x="1048" y="1259"/>
                </a:cubicBezTo>
                <a:cubicBezTo>
                  <a:pt x="1047" y="1259"/>
                  <a:pt x="1046" y="1259"/>
                  <a:pt x="1046" y="1259"/>
                </a:cubicBezTo>
                <a:close/>
                <a:moveTo>
                  <a:pt x="73" y="295"/>
                </a:moveTo>
                <a:cubicBezTo>
                  <a:pt x="73" y="295"/>
                  <a:pt x="72" y="295"/>
                  <a:pt x="71" y="295"/>
                </a:cubicBezTo>
                <a:cubicBezTo>
                  <a:pt x="72" y="295"/>
                  <a:pt x="72" y="295"/>
                  <a:pt x="73" y="295"/>
                </a:cubicBezTo>
                <a:close/>
                <a:moveTo>
                  <a:pt x="438" y="1318"/>
                </a:moveTo>
                <a:cubicBezTo>
                  <a:pt x="438" y="1318"/>
                  <a:pt x="438" y="1318"/>
                  <a:pt x="437" y="1318"/>
                </a:cubicBezTo>
                <a:cubicBezTo>
                  <a:pt x="437" y="1318"/>
                  <a:pt x="438" y="1318"/>
                  <a:pt x="438" y="1318"/>
                </a:cubicBezTo>
                <a:close/>
                <a:moveTo>
                  <a:pt x="1282" y="204"/>
                </a:moveTo>
                <a:cubicBezTo>
                  <a:pt x="1279" y="205"/>
                  <a:pt x="1275" y="205"/>
                  <a:pt x="1274" y="203"/>
                </a:cubicBezTo>
                <a:cubicBezTo>
                  <a:pt x="1275" y="198"/>
                  <a:pt x="1282" y="201"/>
                  <a:pt x="1286" y="199"/>
                </a:cubicBezTo>
                <a:cubicBezTo>
                  <a:pt x="1273" y="198"/>
                  <a:pt x="1261" y="197"/>
                  <a:pt x="1248" y="196"/>
                </a:cubicBezTo>
                <a:cubicBezTo>
                  <a:pt x="1243" y="196"/>
                  <a:pt x="1237" y="199"/>
                  <a:pt x="1232" y="198"/>
                </a:cubicBezTo>
                <a:cubicBezTo>
                  <a:pt x="1229" y="197"/>
                  <a:pt x="1227" y="192"/>
                  <a:pt x="1224" y="196"/>
                </a:cubicBezTo>
                <a:cubicBezTo>
                  <a:pt x="1226" y="196"/>
                  <a:pt x="1227" y="198"/>
                  <a:pt x="1227" y="200"/>
                </a:cubicBezTo>
                <a:cubicBezTo>
                  <a:pt x="1221" y="202"/>
                  <a:pt x="1220" y="204"/>
                  <a:pt x="1217" y="208"/>
                </a:cubicBezTo>
                <a:cubicBezTo>
                  <a:pt x="1217" y="210"/>
                  <a:pt x="1222" y="206"/>
                  <a:pt x="1225" y="208"/>
                </a:cubicBezTo>
                <a:cubicBezTo>
                  <a:pt x="1226" y="215"/>
                  <a:pt x="1219" y="213"/>
                  <a:pt x="1217" y="214"/>
                </a:cubicBezTo>
                <a:cubicBezTo>
                  <a:pt x="1216" y="217"/>
                  <a:pt x="1218" y="217"/>
                  <a:pt x="1218" y="219"/>
                </a:cubicBezTo>
                <a:cubicBezTo>
                  <a:pt x="1210" y="220"/>
                  <a:pt x="1204" y="221"/>
                  <a:pt x="1195" y="224"/>
                </a:cubicBezTo>
                <a:cubicBezTo>
                  <a:pt x="1197" y="222"/>
                  <a:pt x="1197" y="222"/>
                  <a:pt x="1196" y="220"/>
                </a:cubicBezTo>
                <a:cubicBezTo>
                  <a:pt x="1195" y="218"/>
                  <a:pt x="1190" y="221"/>
                  <a:pt x="1190" y="217"/>
                </a:cubicBezTo>
                <a:cubicBezTo>
                  <a:pt x="1193" y="216"/>
                  <a:pt x="1198" y="216"/>
                  <a:pt x="1199" y="213"/>
                </a:cubicBezTo>
                <a:cubicBezTo>
                  <a:pt x="1184" y="209"/>
                  <a:pt x="1167" y="208"/>
                  <a:pt x="1154" y="204"/>
                </a:cubicBezTo>
                <a:cubicBezTo>
                  <a:pt x="1154" y="199"/>
                  <a:pt x="1153" y="197"/>
                  <a:pt x="1151" y="194"/>
                </a:cubicBezTo>
                <a:cubicBezTo>
                  <a:pt x="1153" y="191"/>
                  <a:pt x="1151" y="190"/>
                  <a:pt x="1155" y="189"/>
                </a:cubicBezTo>
                <a:cubicBezTo>
                  <a:pt x="1151" y="189"/>
                  <a:pt x="1148" y="187"/>
                  <a:pt x="1145" y="188"/>
                </a:cubicBezTo>
                <a:cubicBezTo>
                  <a:pt x="1143" y="180"/>
                  <a:pt x="1132" y="181"/>
                  <a:pt x="1133" y="169"/>
                </a:cubicBezTo>
                <a:cubicBezTo>
                  <a:pt x="1130" y="167"/>
                  <a:pt x="1128" y="164"/>
                  <a:pt x="1125" y="162"/>
                </a:cubicBezTo>
                <a:cubicBezTo>
                  <a:pt x="1123" y="162"/>
                  <a:pt x="1120" y="164"/>
                  <a:pt x="1119" y="162"/>
                </a:cubicBezTo>
                <a:cubicBezTo>
                  <a:pt x="1121" y="159"/>
                  <a:pt x="1123" y="164"/>
                  <a:pt x="1125" y="160"/>
                </a:cubicBezTo>
                <a:cubicBezTo>
                  <a:pt x="1121" y="160"/>
                  <a:pt x="1125" y="159"/>
                  <a:pt x="1125" y="158"/>
                </a:cubicBezTo>
                <a:cubicBezTo>
                  <a:pt x="1122" y="159"/>
                  <a:pt x="1123" y="157"/>
                  <a:pt x="1122" y="156"/>
                </a:cubicBezTo>
                <a:cubicBezTo>
                  <a:pt x="1121" y="158"/>
                  <a:pt x="1119" y="158"/>
                  <a:pt x="1117" y="158"/>
                </a:cubicBezTo>
                <a:cubicBezTo>
                  <a:pt x="1114" y="153"/>
                  <a:pt x="1105" y="157"/>
                  <a:pt x="1102" y="156"/>
                </a:cubicBezTo>
                <a:cubicBezTo>
                  <a:pt x="1101" y="166"/>
                  <a:pt x="1091" y="167"/>
                  <a:pt x="1083" y="169"/>
                </a:cubicBezTo>
                <a:cubicBezTo>
                  <a:pt x="1081" y="163"/>
                  <a:pt x="1071" y="166"/>
                  <a:pt x="1067" y="163"/>
                </a:cubicBezTo>
                <a:cubicBezTo>
                  <a:pt x="1073" y="163"/>
                  <a:pt x="1073" y="154"/>
                  <a:pt x="1077" y="160"/>
                </a:cubicBezTo>
                <a:cubicBezTo>
                  <a:pt x="1078" y="157"/>
                  <a:pt x="1075" y="157"/>
                  <a:pt x="1075" y="155"/>
                </a:cubicBezTo>
                <a:cubicBezTo>
                  <a:pt x="1076" y="154"/>
                  <a:pt x="1076" y="151"/>
                  <a:pt x="1078" y="152"/>
                </a:cubicBezTo>
                <a:cubicBezTo>
                  <a:pt x="1078" y="153"/>
                  <a:pt x="1079" y="153"/>
                  <a:pt x="1079" y="154"/>
                </a:cubicBezTo>
                <a:cubicBezTo>
                  <a:pt x="1078" y="152"/>
                  <a:pt x="1078" y="154"/>
                  <a:pt x="1077" y="156"/>
                </a:cubicBezTo>
                <a:cubicBezTo>
                  <a:pt x="1079" y="156"/>
                  <a:pt x="1079" y="159"/>
                  <a:pt x="1082" y="159"/>
                </a:cubicBezTo>
                <a:cubicBezTo>
                  <a:pt x="1084" y="158"/>
                  <a:pt x="1086" y="155"/>
                  <a:pt x="1084" y="152"/>
                </a:cubicBezTo>
                <a:cubicBezTo>
                  <a:pt x="1088" y="149"/>
                  <a:pt x="1099" y="150"/>
                  <a:pt x="1102" y="144"/>
                </a:cubicBezTo>
                <a:cubicBezTo>
                  <a:pt x="1095" y="143"/>
                  <a:pt x="1094" y="143"/>
                  <a:pt x="1090" y="143"/>
                </a:cubicBezTo>
                <a:cubicBezTo>
                  <a:pt x="1091" y="149"/>
                  <a:pt x="1087" y="145"/>
                  <a:pt x="1083" y="146"/>
                </a:cubicBezTo>
                <a:cubicBezTo>
                  <a:pt x="1082" y="146"/>
                  <a:pt x="1075" y="150"/>
                  <a:pt x="1074" y="151"/>
                </a:cubicBezTo>
                <a:cubicBezTo>
                  <a:pt x="1074" y="151"/>
                  <a:pt x="1074" y="152"/>
                  <a:pt x="1074" y="152"/>
                </a:cubicBezTo>
                <a:cubicBezTo>
                  <a:pt x="1074" y="152"/>
                  <a:pt x="1074" y="152"/>
                  <a:pt x="1074" y="151"/>
                </a:cubicBezTo>
                <a:cubicBezTo>
                  <a:pt x="1074" y="151"/>
                  <a:pt x="1074" y="149"/>
                  <a:pt x="1074" y="149"/>
                </a:cubicBezTo>
                <a:cubicBezTo>
                  <a:pt x="1072" y="148"/>
                  <a:pt x="1066" y="150"/>
                  <a:pt x="1061" y="149"/>
                </a:cubicBezTo>
                <a:cubicBezTo>
                  <a:pt x="1060" y="149"/>
                  <a:pt x="1060" y="146"/>
                  <a:pt x="1058" y="146"/>
                </a:cubicBezTo>
                <a:cubicBezTo>
                  <a:pt x="1054" y="144"/>
                  <a:pt x="1049" y="150"/>
                  <a:pt x="1048" y="145"/>
                </a:cubicBezTo>
                <a:cubicBezTo>
                  <a:pt x="1045" y="155"/>
                  <a:pt x="1032" y="145"/>
                  <a:pt x="1026" y="151"/>
                </a:cubicBezTo>
                <a:cubicBezTo>
                  <a:pt x="1020" y="145"/>
                  <a:pt x="1003" y="154"/>
                  <a:pt x="996" y="148"/>
                </a:cubicBezTo>
                <a:cubicBezTo>
                  <a:pt x="1003" y="145"/>
                  <a:pt x="1019" y="147"/>
                  <a:pt x="1027" y="140"/>
                </a:cubicBezTo>
                <a:cubicBezTo>
                  <a:pt x="1030" y="140"/>
                  <a:pt x="1030" y="141"/>
                  <a:pt x="1032" y="141"/>
                </a:cubicBezTo>
                <a:cubicBezTo>
                  <a:pt x="1023" y="134"/>
                  <a:pt x="1011" y="142"/>
                  <a:pt x="1000" y="141"/>
                </a:cubicBezTo>
                <a:cubicBezTo>
                  <a:pt x="1000" y="139"/>
                  <a:pt x="1001" y="138"/>
                  <a:pt x="1003" y="137"/>
                </a:cubicBezTo>
                <a:cubicBezTo>
                  <a:pt x="989" y="130"/>
                  <a:pt x="974" y="138"/>
                  <a:pt x="961" y="134"/>
                </a:cubicBezTo>
                <a:cubicBezTo>
                  <a:pt x="958" y="133"/>
                  <a:pt x="956" y="130"/>
                  <a:pt x="953" y="130"/>
                </a:cubicBezTo>
                <a:cubicBezTo>
                  <a:pt x="949" y="129"/>
                  <a:pt x="942" y="130"/>
                  <a:pt x="937" y="130"/>
                </a:cubicBezTo>
                <a:cubicBezTo>
                  <a:pt x="937" y="128"/>
                  <a:pt x="936" y="128"/>
                  <a:pt x="935" y="127"/>
                </a:cubicBezTo>
                <a:cubicBezTo>
                  <a:pt x="936" y="129"/>
                  <a:pt x="935" y="130"/>
                  <a:pt x="933" y="130"/>
                </a:cubicBezTo>
                <a:cubicBezTo>
                  <a:pt x="902" y="133"/>
                  <a:pt x="877" y="137"/>
                  <a:pt x="852" y="134"/>
                </a:cubicBezTo>
                <a:cubicBezTo>
                  <a:pt x="852" y="135"/>
                  <a:pt x="850" y="136"/>
                  <a:pt x="851" y="139"/>
                </a:cubicBezTo>
                <a:cubicBezTo>
                  <a:pt x="855" y="139"/>
                  <a:pt x="858" y="139"/>
                  <a:pt x="861" y="139"/>
                </a:cubicBezTo>
                <a:cubicBezTo>
                  <a:pt x="869" y="140"/>
                  <a:pt x="881" y="138"/>
                  <a:pt x="892" y="139"/>
                </a:cubicBezTo>
                <a:cubicBezTo>
                  <a:pt x="900" y="139"/>
                  <a:pt x="910" y="136"/>
                  <a:pt x="913" y="141"/>
                </a:cubicBezTo>
                <a:cubicBezTo>
                  <a:pt x="859" y="149"/>
                  <a:pt x="800" y="147"/>
                  <a:pt x="741" y="152"/>
                </a:cubicBezTo>
                <a:cubicBezTo>
                  <a:pt x="741" y="151"/>
                  <a:pt x="740" y="150"/>
                  <a:pt x="739" y="150"/>
                </a:cubicBezTo>
                <a:cubicBezTo>
                  <a:pt x="732" y="150"/>
                  <a:pt x="727" y="157"/>
                  <a:pt x="718" y="153"/>
                </a:cubicBezTo>
                <a:cubicBezTo>
                  <a:pt x="719" y="152"/>
                  <a:pt x="721" y="152"/>
                  <a:pt x="722" y="151"/>
                </a:cubicBezTo>
                <a:cubicBezTo>
                  <a:pt x="713" y="149"/>
                  <a:pt x="699" y="158"/>
                  <a:pt x="694" y="148"/>
                </a:cubicBezTo>
                <a:cubicBezTo>
                  <a:pt x="674" y="146"/>
                  <a:pt x="655" y="151"/>
                  <a:pt x="638" y="149"/>
                </a:cubicBezTo>
                <a:cubicBezTo>
                  <a:pt x="637" y="152"/>
                  <a:pt x="642" y="150"/>
                  <a:pt x="641" y="154"/>
                </a:cubicBezTo>
                <a:cubicBezTo>
                  <a:pt x="625" y="154"/>
                  <a:pt x="619" y="155"/>
                  <a:pt x="605" y="157"/>
                </a:cubicBezTo>
                <a:cubicBezTo>
                  <a:pt x="599" y="151"/>
                  <a:pt x="585" y="153"/>
                  <a:pt x="581" y="146"/>
                </a:cubicBezTo>
                <a:cubicBezTo>
                  <a:pt x="582" y="144"/>
                  <a:pt x="583" y="144"/>
                  <a:pt x="583" y="141"/>
                </a:cubicBezTo>
                <a:cubicBezTo>
                  <a:pt x="580" y="139"/>
                  <a:pt x="569" y="141"/>
                  <a:pt x="572" y="135"/>
                </a:cubicBezTo>
                <a:cubicBezTo>
                  <a:pt x="576" y="135"/>
                  <a:pt x="576" y="135"/>
                  <a:pt x="576" y="135"/>
                </a:cubicBezTo>
                <a:cubicBezTo>
                  <a:pt x="578" y="142"/>
                  <a:pt x="586" y="134"/>
                  <a:pt x="590" y="133"/>
                </a:cubicBezTo>
                <a:cubicBezTo>
                  <a:pt x="591" y="135"/>
                  <a:pt x="594" y="134"/>
                  <a:pt x="595" y="136"/>
                </a:cubicBezTo>
                <a:cubicBezTo>
                  <a:pt x="594" y="138"/>
                  <a:pt x="592" y="139"/>
                  <a:pt x="592" y="142"/>
                </a:cubicBezTo>
                <a:cubicBezTo>
                  <a:pt x="599" y="144"/>
                  <a:pt x="608" y="142"/>
                  <a:pt x="615" y="140"/>
                </a:cubicBezTo>
                <a:cubicBezTo>
                  <a:pt x="617" y="142"/>
                  <a:pt x="619" y="142"/>
                  <a:pt x="619" y="145"/>
                </a:cubicBezTo>
                <a:cubicBezTo>
                  <a:pt x="618" y="142"/>
                  <a:pt x="613" y="144"/>
                  <a:pt x="612" y="143"/>
                </a:cubicBezTo>
                <a:cubicBezTo>
                  <a:pt x="611" y="147"/>
                  <a:pt x="613" y="150"/>
                  <a:pt x="612" y="152"/>
                </a:cubicBezTo>
                <a:cubicBezTo>
                  <a:pt x="614" y="151"/>
                  <a:pt x="618" y="152"/>
                  <a:pt x="621" y="153"/>
                </a:cubicBezTo>
                <a:cubicBezTo>
                  <a:pt x="623" y="152"/>
                  <a:pt x="623" y="151"/>
                  <a:pt x="626" y="152"/>
                </a:cubicBezTo>
                <a:cubicBezTo>
                  <a:pt x="629" y="142"/>
                  <a:pt x="647" y="146"/>
                  <a:pt x="657" y="142"/>
                </a:cubicBezTo>
                <a:cubicBezTo>
                  <a:pt x="662" y="149"/>
                  <a:pt x="674" y="140"/>
                  <a:pt x="679" y="142"/>
                </a:cubicBezTo>
                <a:cubicBezTo>
                  <a:pt x="684" y="136"/>
                  <a:pt x="691" y="138"/>
                  <a:pt x="698" y="135"/>
                </a:cubicBezTo>
                <a:cubicBezTo>
                  <a:pt x="703" y="137"/>
                  <a:pt x="710" y="131"/>
                  <a:pt x="713" y="136"/>
                </a:cubicBezTo>
                <a:cubicBezTo>
                  <a:pt x="711" y="138"/>
                  <a:pt x="709" y="139"/>
                  <a:pt x="708" y="142"/>
                </a:cubicBezTo>
                <a:cubicBezTo>
                  <a:pt x="713" y="145"/>
                  <a:pt x="722" y="142"/>
                  <a:pt x="729" y="140"/>
                </a:cubicBezTo>
                <a:cubicBezTo>
                  <a:pt x="729" y="138"/>
                  <a:pt x="728" y="138"/>
                  <a:pt x="728" y="135"/>
                </a:cubicBezTo>
                <a:cubicBezTo>
                  <a:pt x="732" y="134"/>
                  <a:pt x="733" y="131"/>
                  <a:pt x="739" y="132"/>
                </a:cubicBezTo>
                <a:cubicBezTo>
                  <a:pt x="734" y="119"/>
                  <a:pt x="715" y="125"/>
                  <a:pt x="703" y="123"/>
                </a:cubicBezTo>
                <a:cubicBezTo>
                  <a:pt x="698" y="128"/>
                  <a:pt x="688" y="128"/>
                  <a:pt x="679" y="128"/>
                </a:cubicBezTo>
                <a:cubicBezTo>
                  <a:pt x="664" y="134"/>
                  <a:pt x="645" y="129"/>
                  <a:pt x="632" y="134"/>
                </a:cubicBezTo>
                <a:cubicBezTo>
                  <a:pt x="626" y="133"/>
                  <a:pt x="622" y="134"/>
                  <a:pt x="618" y="131"/>
                </a:cubicBezTo>
                <a:cubicBezTo>
                  <a:pt x="614" y="136"/>
                  <a:pt x="604" y="136"/>
                  <a:pt x="599" y="133"/>
                </a:cubicBezTo>
                <a:cubicBezTo>
                  <a:pt x="606" y="131"/>
                  <a:pt x="616" y="132"/>
                  <a:pt x="618" y="127"/>
                </a:cubicBezTo>
                <a:cubicBezTo>
                  <a:pt x="611" y="128"/>
                  <a:pt x="602" y="131"/>
                  <a:pt x="597" y="128"/>
                </a:cubicBezTo>
                <a:cubicBezTo>
                  <a:pt x="605" y="127"/>
                  <a:pt x="608" y="123"/>
                  <a:pt x="615" y="123"/>
                </a:cubicBezTo>
                <a:cubicBezTo>
                  <a:pt x="616" y="120"/>
                  <a:pt x="620" y="117"/>
                  <a:pt x="623" y="118"/>
                </a:cubicBezTo>
                <a:cubicBezTo>
                  <a:pt x="626" y="116"/>
                  <a:pt x="631" y="110"/>
                  <a:pt x="635" y="112"/>
                </a:cubicBezTo>
                <a:cubicBezTo>
                  <a:pt x="635" y="109"/>
                  <a:pt x="636" y="108"/>
                  <a:pt x="635" y="107"/>
                </a:cubicBezTo>
                <a:cubicBezTo>
                  <a:pt x="630" y="112"/>
                  <a:pt x="622" y="109"/>
                  <a:pt x="618" y="107"/>
                </a:cubicBezTo>
                <a:cubicBezTo>
                  <a:pt x="623" y="104"/>
                  <a:pt x="636" y="102"/>
                  <a:pt x="633" y="97"/>
                </a:cubicBezTo>
                <a:cubicBezTo>
                  <a:pt x="637" y="99"/>
                  <a:pt x="641" y="95"/>
                  <a:pt x="644" y="92"/>
                </a:cubicBezTo>
                <a:cubicBezTo>
                  <a:pt x="628" y="88"/>
                  <a:pt x="613" y="96"/>
                  <a:pt x="596" y="89"/>
                </a:cubicBezTo>
                <a:cubicBezTo>
                  <a:pt x="598" y="89"/>
                  <a:pt x="597" y="86"/>
                  <a:pt x="598" y="86"/>
                </a:cubicBezTo>
                <a:cubicBezTo>
                  <a:pt x="604" y="87"/>
                  <a:pt x="604" y="81"/>
                  <a:pt x="609" y="81"/>
                </a:cubicBezTo>
                <a:cubicBezTo>
                  <a:pt x="610" y="82"/>
                  <a:pt x="610" y="84"/>
                  <a:pt x="613" y="83"/>
                </a:cubicBezTo>
                <a:cubicBezTo>
                  <a:pt x="615" y="81"/>
                  <a:pt x="610" y="82"/>
                  <a:pt x="610" y="78"/>
                </a:cubicBezTo>
                <a:cubicBezTo>
                  <a:pt x="614" y="79"/>
                  <a:pt x="610" y="77"/>
                  <a:pt x="612" y="77"/>
                </a:cubicBezTo>
                <a:cubicBezTo>
                  <a:pt x="612" y="79"/>
                  <a:pt x="619" y="79"/>
                  <a:pt x="617" y="77"/>
                </a:cubicBezTo>
                <a:cubicBezTo>
                  <a:pt x="617" y="78"/>
                  <a:pt x="615" y="78"/>
                  <a:pt x="614" y="78"/>
                </a:cubicBezTo>
                <a:cubicBezTo>
                  <a:pt x="612" y="73"/>
                  <a:pt x="603" y="73"/>
                  <a:pt x="596" y="73"/>
                </a:cubicBezTo>
                <a:cubicBezTo>
                  <a:pt x="585" y="73"/>
                  <a:pt x="573" y="77"/>
                  <a:pt x="569" y="83"/>
                </a:cubicBezTo>
                <a:cubicBezTo>
                  <a:pt x="571" y="84"/>
                  <a:pt x="573" y="87"/>
                  <a:pt x="574" y="90"/>
                </a:cubicBezTo>
                <a:cubicBezTo>
                  <a:pt x="573" y="91"/>
                  <a:pt x="572" y="92"/>
                  <a:pt x="570" y="92"/>
                </a:cubicBezTo>
                <a:cubicBezTo>
                  <a:pt x="571" y="90"/>
                  <a:pt x="568" y="91"/>
                  <a:pt x="566" y="90"/>
                </a:cubicBezTo>
                <a:cubicBezTo>
                  <a:pt x="565" y="90"/>
                  <a:pt x="567" y="94"/>
                  <a:pt x="564" y="93"/>
                </a:cubicBezTo>
                <a:cubicBezTo>
                  <a:pt x="559" y="91"/>
                  <a:pt x="557" y="83"/>
                  <a:pt x="560" y="78"/>
                </a:cubicBezTo>
                <a:cubicBezTo>
                  <a:pt x="559" y="76"/>
                  <a:pt x="555" y="77"/>
                  <a:pt x="555" y="74"/>
                </a:cubicBezTo>
                <a:cubicBezTo>
                  <a:pt x="556" y="73"/>
                  <a:pt x="558" y="73"/>
                  <a:pt x="558" y="71"/>
                </a:cubicBezTo>
                <a:cubicBezTo>
                  <a:pt x="555" y="72"/>
                  <a:pt x="551" y="69"/>
                  <a:pt x="549" y="71"/>
                </a:cubicBezTo>
                <a:cubicBezTo>
                  <a:pt x="555" y="72"/>
                  <a:pt x="550" y="74"/>
                  <a:pt x="552" y="79"/>
                </a:cubicBezTo>
                <a:cubicBezTo>
                  <a:pt x="544" y="80"/>
                  <a:pt x="529" y="82"/>
                  <a:pt x="522" y="78"/>
                </a:cubicBezTo>
                <a:cubicBezTo>
                  <a:pt x="525" y="76"/>
                  <a:pt x="525" y="76"/>
                  <a:pt x="526" y="74"/>
                </a:cubicBezTo>
                <a:cubicBezTo>
                  <a:pt x="515" y="75"/>
                  <a:pt x="512" y="73"/>
                  <a:pt x="503" y="74"/>
                </a:cubicBezTo>
                <a:cubicBezTo>
                  <a:pt x="505" y="73"/>
                  <a:pt x="503" y="73"/>
                  <a:pt x="502" y="72"/>
                </a:cubicBezTo>
                <a:cubicBezTo>
                  <a:pt x="489" y="70"/>
                  <a:pt x="472" y="66"/>
                  <a:pt x="457" y="62"/>
                </a:cubicBezTo>
                <a:cubicBezTo>
                  <a:pt x="456" y="64"/>
                  <a:pt x="454" y="65"/>
                  <a:pt x="454" y="68"/>
                </a:cubicBezTo>
                <a:cubicBezTo>
                  <a:pt x="461" y="66"/>
                  <a:pt x="458" y="71"/>
                  <a:pt x="461" y="72"/>
                </a:cubicBezTo>
                <a:cubicBezTo>
                  <a:pt x="464" y="72"/>
                  <a:pt x="460" y="70"/>
                  <a:pt x="462" y="69"/>
                </a:cubicBezTo>
                <a:cubicBezTo>
                  <a:pt x="466" y="70"/>
                  <a:pt x="465" y="66"/>
                  <a:pt x="469" y="67"/>
                </a:cubicBezTo>
                <a:cubicBezTo>
                  <a:pt x="469" y="70"/>
                  <a:pt x="467" y="70"/>
                  <a:pt x="468" y="74"/>
                </a:cubicBezTo>
                <a:cubicBezTo>
                  <a:pt x="469" y="75"/>
                  <a:pt x="472" y="74"/>
                  <a:pt x="472" y="76"/>
                </a:cubicBezTo>
                <a:cubicBezTo>
                  <a:pt x="472" y="78"/>
                  <a:pt x="469" y="77"/>
                  <a:pt x="470" y="79"/>
                </a:cubicBezTo>
                <a:cubicBezTo>
                  <a:pt x="471" y="79"/>
                  <a:pt x="470" y="83"/>
                  <a:pt x="471" y="83"/>
                </a:cubicBezTo>
                <a:cubicBezTo>
                  <a:pt x="476" y="83"/>
                  <a:pt x="480" y="79"/>
                  <a:pt x="483" y="82"/>
                </a:cubicBezTo>
                <a:cubicBezTo>
                  <a:pt x="480" y="88"/>
                  <a:pt x="470" y="84"/>
                  <a:pt x="462" y="86"/>
                </a:cubicBezTo>
                <a:cubicBezTo>
                  <a:pt x="463" y="85"/>
                  <a:pt x="463" y="83"/>
                  <a:pt x="461" y="83"/>
                </a:cubicBezTo>
                <a:cubicBezTo>
                  <a:pt x="461" y="87"/>
                  <a:pt x="454" y="88"/>
                  <a:pt x="457" y="93"/>
                </a:cubicBezTo>
                <a:cubicBezTo>
                  <a:pt x="447" y="92"/>
                  <a:pt x="443" y="95"/>
                  <a:pt x="435" y="91"/>
                </a:cubicBezTo>
                <a:cubicBezTo>
                  <a:pt x="434" y="94"/>
                  <a:pt x="425" y="95"/>
                  <a:pt x="422" y="92"/>
                </a:cubicBezTo>
                <a:cubicBezTo>
                  <a:pt x="423" y="90"/>
                  <a:pt x="425" y="87"/>
                  <a:pt x="428" y="87"/>
                </a:cubicBezTo>
                <a:cubicBezTo>
                  <a:pt x="429" y="88"/>
                  <a:pt x="431" y="89"/>
                  <a:pt x="433" y="89"/>
                </a:cubicBezTo>
                <a:cubicBezTo>
                  <a:pt x="433" y="88"/>
                  <a:pt x="434" y="88"/>
                  <a:pt x="435" y="88"/>
                </a:cubicBezTo>
                <a:cubicBezTo>
                  <a:pt x="435" y="86"/>
                  <a:pt x="437" y="82"/>
                  <a:pt x="435" y="82"/>
                </a:cubicBezTo>
                <a:cubicBezTo>
                  <a:pt x="434" y="84"/>
                  <a:pt x="432" y="85"/>
                  <a:pt x="430" y="86"/>
                </a:cubicBezTo>
                <a:cubicBezTo>
                  <a:pt x="421" y="80"/>
                  <a:pt x="406" y="88"/>
                  <a:pt x="397" y="84"/>
                </a:cubicBezTo>
                <a:cubicBezTo>
                  <a:pt x="395" y="83"/>
                  <a:pt x="396" y="87"/>
                  <a:pt x="394" y="87"/>
                </a:cubicBezTo>
                <a:cubicBezTo>
                  <a:pt x="393" y="85"/>
                  <a:pt x="393" y="84"/>
                  <a:pt x="392" y="83"/>
                </a:cubicBezTo>
                <a:cubicBezTo>
                  <a:pt x="392" y="86"/>
                  <a:pt x="390" y="90"/>
                  <a:pt x="390" y="95"/>
                </a:cubicBezTo>
                <a:cubicBezTo>
                  <a:pt x="380" y="97"/>
                  <a:pt x="373" y="98"/>
                  <a:pt x="362" y="100"/>
                </a:cubicBezTo>
                <a:cubicBezTo>
                  <a:pt x="359" y="93"/>
                  <a:pt x="361" y="88"/>
                  <a:pt x="358" y="81"/>
                </a:cubicBezTo>
                <a:cubicBezTo>
                  <a:pt x="359" y="91"/>
                  <a:pt x="344" y="96"/>
                  <a:pt x="353" y="102"/>
                </a:cubicBezTo>
                <a:cubicBezTo>
                  <a:pt x="342" y="106"/>
                  <a:pt x="322" y="102"/>
                  <a:pt x="314" y="96"/>
                </a:cubicBezTo>
                <a:cubicBezTo>
                  <a:pt x="318" y="96"/>
                  <a:pt x="319" y="93"/>
                  <a:pt x="321" y="91"/>
                </a:cubicBezTo>
                <a:cubicBezTo>
                  <a:pt x="321" y="88"/>
                  <a:pt x="319" y="87"/>
                  <a:pt x="318" y="85"/>
                </a:cubicBezTo>
                <a:cubicBezTo>
                  <a:pt x="322" y="83"/>
                  <a:pt x="320" y="76"/>
                  <a:pt x="325" y="76"/>
                </a:cubicBezTo>
                <a:cubicBezTo>
                  <a:pt x="332" y="78"/>
                  <a:pt x="338" y="71"/>
                  <a:pt x="344" y="69"/>
                </a:cubicBezTo>
                <a:cubicBezTo>
                  <a:pt x="339" y="68"/>
                  <a:pt x="336" y="64"/>
                  <a:pt x="331" y="67"/>
                </a:cubicBezTo>
                <a:cubicBezTo>
                  <a:pt x="319" y="57"/>
                  <a:pt x="299" y="73"/>
                  <a:pt x="288" y="69"/>
                </a:cubicBezTo>
                <a:cubicBezTo>
                  <a:pt x="289" y="69"/>
                  <a:pt x="288" y="70"/>
                  <a:pt x="287" y="70"/>
                </a:cubicBezTo>
                <a:cubicBezTo>
                  <a:pt x="282" y="71"/>
                  <a:pt x="280" y="71"/>
                  <a:pt x="275" y="70"/>
                </a:cubicBezTo>
                <a:cubicBezTo>
                  <a:pt x="271" y="72"/>
                  <a:pt x="264" y="75"/>
                  <a:pt x="258" y="74"/>
                </a:cubicBezTo>
                <a:cubicBezTo>
                  <a:pt x="252" y="80"/>
                  <a:pt x="237" y="76"/>
                  <a:pt x="227" y="81"/>
                </a:cubicBezTo>
                <a:cubicBezTo>
                  <a:pt x="224" y="80"/>
                  <a:pt x="221" y="79"/>
                  <a:pt x="220" y="76"/>
                </a:cubicBezTo>
                <a:cubicBezTo>
                  <a:pt x="215" y="78"/>
                  <a:pt x="215" y="84"/>
                  <a:pt x="214" y="91"/>
                </a:cubicBezTo>
                <a:cubicBezTo>
                  <a:pt x="211" y="93"/>
                  <a:pt x="207" y="95"/>
                  <a:pt x="203" y="97"/>
                </a:cubicBezTo>
                <a:cubicBezTo>
                  <a:pt x="176" y="93"/>
                  <a:pt x="167" y="108"/>
                  <a:pt x="158" y="125"/>
                </a:cubicBezTo>
                <a:cubicBezTo>
                  <a:pt x="157" y="133"/>
                  <a:pt x="161" y="139"/>
                  <a:pt x="164" y="145"/>
                </a:cubicBezTo>
                <a:cubicBezTo>
                  <a:pt x="165" y="143"/>
                  <a:pt x="168" y="150"/>
                  <a:pt x="166" y="150"/>
                </a:cubicBezTo>
                <a:cubicBezTo>
                  <a:pt x="164" y="150"/>
                  <a:pt x="164" y="148"/>
                  <a:pt x="162" y="148"/>
                </a:cubicBezTo>
                <a:cubicBezTo>
                  <a:pt x="161" y="153"/>
                  <a:pt x="158" y="152"/>
                  <a:pt x="155" y="150"/>
                </a:cubicBezTo>
                <a:cubicBezTo>
                  <a:pt x="154" y="154"/>
                  <a:pt x="159" y="157"/>
                  <a:pt x="155" y="158"/>
                </a:cubicBezTo>
                <a:cubicBezTo>
                  <a:pt x="153" y="157"/>
                  <a:pt x="152" y="154"/>
                  <a:pt x="150" y="152"/>
                </a:cubicBezTo>
                <a:cubicBezTo>
                  <a:pt x="149" y="164"/>
                  <a:pt x="152" y="175"/>
                  <a:pt x="164" y="177"/>
                </a:cubicBezTo>
                <a:cubicBezTo>
                  <a:pt x="166" y="183"/>
                  <a:pt x="160" y="182"/>
                  <a:pt x="160" y="186"/>
                </a:cubicBezTo>
                <a:cubicBezTo>
                  <a:pt x="166" y="187"/>
                  <a:pt x="166" y="193"/>
                  <a:pt x="165" y="199"/>
                </a:cubicBezTo>
                <a:cubicBezTo>
                  <a:pt x="160" y="195"/>
                  <a:pt x="157" y="190"/>
                  <a:pt x="151" y="187"/>
                </a:cubicBezTo>
                <a:cubicBezTo>
                  <a:pt x="141" y="190"/>
                  <a:pt x="151" y="200"/>
                  <a:pt x="148" y="207"/>
                </a:cubicBezTo>
                <a:cubicBezTo>
                  <a:pt x="154" y="213"/>
                  <a:pt x="156" y="222"/>
                  <a:pt x="165" y="226"/>
                </a:cubicBezTo>
                <a:cubicBezTo>
                  <a:pt x="164" y="230"/>
                  <a:pt x="167" y="235"/>
                  <a:pt x="164" y="238"/>
                </a:cubicBezTo>
                <a:cubicBezTo>
                  <a:pt x="151" y="233"/>
                  <a:pt x="149" y="217"/>
                  <a:pt x="136" y="213"/>
                </a:cubicBezTo>
                <a:cubicBezTo>
                  <a:pt x="138" y="230"/>
                  <a:pt x="155" y="232"/>
                  <a:pt x="165" y="242"/>
                </a:cubicBezTo>
                <a:cubicBezTo>
                  <a:pt x="163" y="245"/>
                  <a:pt x="168" y="249"/>
                  <a:pt x="171" y="251"/>
                </a:cubicBezTo>
                <a:cubicBezTo>
                  <a:pt x="170" y="248"/>
                  <a:pt x="173" y="249"/>
                  <a:pt x="175" y="249"/>
                </a:cubicBezTo>
                <a:cubicBezTo>
                  <a:pt x="170" y="261"/>
                  <a:pt x="184" y="266"/>
                  <a:pt x="181" y="273"/>
                </a:cubicBezTo>
                <a:cubicBezTo>
                  <a:pt x="185" y="277"/>
                  <a:pt x="192" y="284"/>
                  <a:pt x="187" y="290"/>
                </a:cubicBezTo>
                <a:cubicBezTo>
                  <a:pt x="178" y="288"/>
                  <a:pt x="171" y="280"/>
                  <a:pt x="165" y="278"/>
                </a:cubicBezTo>
                <a:cubicBezTo>
                  <a:pt x="166" y="278"/>
                  <a:pt x="166" y="280"/>
                  <a:pt x="165" y="280"/>
                </a:cubicBezTo>
                <a:cubicBezTo>
                  <a:pt x="147" y="284"/>
                  <a:pt x="132" y="275"/>
                  <a:pt x="117" y="275"/>
                </a:cubicBezTo>
                <a:cubicBezTo>
                  <a:pt x="101" y="275"/>
                  <a:pt x="84" y="268"/>
                  <a:pt x="62" y="269"/>
                </a:cubicBezTo>
                <a:cubicBezTo>
                  <a:pt x="62" y="272"/>
                  <a:pt x="58" y="271"/>
                  <a:pt x="58" y="274"/>
                </a:cubicBezTo>
                <a:cubicBezTo>
                  <a:pt x="79" y="270"/>
                  <a:pt x="99" y="283"/>
                  <a:pt x="123" y="282"/>
                </a:cubicBezTo>
                <a:cubicBezTo>
                  <a:pt x="128" y="287"/>
                  <a:pt x="138" y="289"/>
                  <a:pt x="144" y="288"/>
                </a:cubicBezTo>
                <a:cubicBezTo>
                  <a:pt x="145" y="289"/>
                  <a:pt x="148" y="289"/>
                  <a:pt x="148" y="291"/>
                </a:cubicBezTo>
                <a:cubicBezTo>
                  <a:pt x="156" y="292"/>
                  <a:pt x="170" y="295"/>
                  <a:pt x="175" y="302"/>
                </a:cubicBezTo>
                <a:cubicBezTo>
                  <a:pt x="176" y="304"/>
                  <a:pt x="177" y="310"/>
                  <a:pt x="181" y="307"/>
                </a:cubicBezTo>
                <a:cubicBezTo>
                  <a:pt x="180" y="304"/>
                  <a:pt x="175" y="304"/>
                  <a:pt x="176" y="299"/>
                </a:cubicBezTo>
                <a:cubicBezTo>
                  <a:pt x="178" y="299"/>
                  <a:pt x="178" y="298"/>
                  <a:pt x="179" y="298"/>
                </a:cubicBezTo>
                <a:cubicBezTo>
                  <a:pt x="182" y="300"/>
                  <a:pt x="187" y="300"/>
                  <a:pt x="188" y="304"/>
                </a:cubicBezTo>
                <a:cubicBezTo>
                  <a:pt x="187" y="304"/>
                  <a:pt x="187" y="303"/>
                  <a:pt x="186" y="303"/>
                </a:cubicBezTo>
                <a:cubicBezTo>
                  <a:pt x="186" y="307"/>
                  <a:pt x="189" y="308"/>
                  <a:pt x="189" y="312"/>
                </a:cubicBezTo>
                <a:cubicBezTo>
                  <a:pt x="182" y="312"/>
                  <a:pt x="179" y="315"/>
                  <a:pt x="175" y="320"/>
                </a:cubicBezTo>
                <a:cubicBezTo>
                  <a:pt x="175" y="317"/>
                  <a:pt x="176" y="315"/>
                  <a:pt x="173" y="315"/>
                </a:cubicBezTo>
                <a:cubicBezTo>
                  <a:pt x="172" y="317"/>
                  <a:pt x="173" y="322"/>
                  <a:pt x="175" y="324"/>
                </a:cubicBezTo>
                <a:cubicBezTo>
                  <a:pt x="171" y="327"/>
                  <a:pt x="173" y="331"/>
                  <a:pt x="171" y="335"/>
                </a:cubicBezTo>
                <a:cubicBezTo>
                  <a:pt x="170" y="335"/>
                  <a:pt x="170" y="336"/>
                  <a:pt x="169" y="336"/>
                </a:cubicBezTo>
                <a:cubicBezTo>
                  <a:pt x="160" y="334"/>
                  <a:pt x="153" y="330"/>
                  <a:pt x="140" y="330"/>
                </a:cubicBezTo>
                <a:cubicBezTo>
                  <a:pt x="115" y="322"/>
                  <a:pt x="93" y="307"/>
                  <a:pt x="73" y="295"/>
                </a:cubicBezTo>
                <a:cubicBezTo>
                  <a:pt x="73" y="296"/>
                  <a:pt x="71" y="297"/>
                  <a:pt x="71" y="298"/>
                </a:cubicBezTo>
                <a:cubicBezTo>
                  <a:pt x="76" y="307"/>
                  <a:pt x="85" y="309"/>
                  <a:pt x="94" y="314"/>
                </a:cubicBezTo>
                <a:cubicBezTo>
                  <a:pt x="101" y="318"/>
                  <a:pt x="108" y="322"/>
                  <a:pt x="114" y="326"/>
                </a:cubicBezTo>
                <a:cubicBezTo>
                  <a:pt x="117" y="329"/>
                  <a:pt x="119" y="335"/>
                  <a:pt x="122" y="338"/>
                </a:cubicBezTo>
                <a:cubicBezTo>
                  <a:pt x="129" y="344"/>
                  <a:pt x="140" y="345"/>
                  <a:pt x="149" y="350"/>
                </a:cubicBezTo>
                <a:cubicBezTo>
                  <a:pt x="151" y="357"/>
                  <a:pt x="154" y="362"/>
                  <a:pt x="156" y="369"/>
                </a:cubicBezTo>
                <a:cubicBezTo>
                  <a:pt x="152" y="369"/>
                  <a:pt x="151" y="376"/>
                  <a:pt x="153" y="380"/>
                </a:cubicBezTo>
                <a:cubicBezTo>
                  <a:pt x="155" y="380"/>
                  <a:pt x="155" y="378"/>
                  <a:pt x="157" y="380"/>
                </a:cubicBezTo>
                <a:cubicBezTo>
                  <a:pt x="157" y="394"/>
                  <a:pt x="148" y="419"/>
                  <a:pt x="163" y="427"/>
                </a:cubicBezTo>
                <a:cubicBezTo>
                  <a:pt x="166" y="427"/>
                  <a:pt x="165" y="422"/>
                  <a:pt x="167" y="421"/>
                </a:cubicBezTo>
                <a:cubicBezTo>
                  <a:pt x="169" y="421"/>
                  <a:pt x="171" y="421"/>
                  <a:pt x="172" y="422"/>
                </a:cubicBezTo>
                <a:cubicBezTo>
                  <a:pt x="173" y="428"/>
                  <a:pt x="174" y="433"/>
                  <a:pt x="174" y="439"/>
                </a:cubicBezTo>
                <a:cubicBezTo>
                  <a:pt x="176" y="440"/>
                  <a:pt x="177" y="437"/>
                  <a:pt x="177" y="439"/>
                </a:cubicBezTo>
                <a:cubicBezTo>
                  <a:pt x="177" y="441"/>
                  <a:pt x="177" y="444"/>
                  <a:pt x="176" y="445"/>
                </a:cubicBezTo>
                <a:cubicBezTo>
                  <a:pt x="182" y="447"/>
                  <a:pt x="181" y="456"/>
                  <a:pt x="184" y="459"/>
                </a:cubicBezTo>
                <a:cubicBezTo>
                  <a:pt x="183" y="459"/>
                  <a:pt x="183" y="458"/>
                  <a:pt x="182" y="457"/>
                </a:cubicBezTo>
                <a:cubicBezTo>
                  <a:pt x="184" y="464"/>
                  <a:pt x="181" y="471"/>
                  <a:pt x="185" y="475"/>
                </a:cubicBezTo>
                <a:cubicBezTo>
                  <a:pt x="186" y="474"/>
                  <a:pt x="188" y="474"/>
                  <a:pt x="189" y="473"/>
                </a:cubicBezTo>
                <a:cubicBezTo>
                  <a:pt x="190" y="476"/>
                  <a:pt x="191" y="479"/>
                  <a:pt x="190" y="483"/>
                </a:cubicBezTo>
                <a:cubicBezTo>
                  <a:pt x="187" y="483"/>
                  <a:pt x="187" y="483"/>
                  <a:pt x="187" y="483"/>
                </a:cubicBezTo>
                <a:cubicBezTo>
                  <a:pt x="187" y="486"/>
                  <a:pt x="188" y="489"/>
                  <a:pt x="188" y="492"/>
                </a:cubicBezTo>
                <a:cubicBezTo>
                  <a:pt x="180" y="489"/>
                  <a:pt x="180" y="477"/>
                  <a:pt x="173" y="473"/>
                </a:cubicBezTo>
                <a:cubicBezTo>
                  <a:pt x="172" y="483"/>
                  <a:pt x="182" y="494"/>
                  <a:pt x="191" y="494"/>
                </a:cubicBezTo>
                <a:cubicBezTo>
                  <a:pt x="189" y="493"/>
                  <a:pt x="188" y="486"/>
                  <a:pt x="192" y="485"/>
                </a:cubicBezTo>
                <a:cubicBezTo>
                  <a:pt x="193" y="487"/>
                  <a:pt x="193" y="486"/>
                  <a:pt x="196" y="486"/>
                </a:cubicBezTo>
                <a:cubicBezTo>
                  <a:pt x="199" y="492"/>
                  <a:pt x="196" y="505"/>
                  <a:pt x="191" y="505"/>
                </a:cubicBezTo>
                <a:cubicBezTo>
                  <a:pt x="191" y="509"/>
                  <a:pt x="194" y="510"/>
                  <a:pt x="196" y="512"/>
                </a:cubicBezTo>
                <a:cubicBezTo>
                  <a:pt x="192" y="511"/>
                  <a:pt x="194" y="510"/>
                  <a:pt x="190" y="512"/>
                </a:cubicBezTo>
                <a:cubicBezTo>
                  <a:pt x="179" y="499"/>
                  <a:pt x="171" y="517"/>
                  <a:pt x="183" y="525"/>
                </a:cubicBezTo>
                <a:cubicBezTo>
                  <a:pt x="182" y="527"/>
                  <a:pt x="180" y="529"/>
                  <a:pt x="176" y="530"/>
                </a:cubicBezTo>
                <a:cubicBezTo>
                  <a:pt x="169" y="521"/>
                  <a:pt x="154" y="524"/>
                  <a:pt x="149" y="512"/>
                </a:cubicBezTo>
                <a:cubicBezTo>
                  <a:pt x="135" y="505"/>
                  <a:pt x="122" y="515"/>
                  <a:pt x="110" y="516"/>
                </a:cubicBezTo>
                <a:cubicBezTo>
                  <a:pt x="101" y="516"/>
                  <a:pt x="90" y="518"/>
                  <a:pt x="84" y="525"/>
                </a:cubicBezTo>
                <a:cubicBezTo>
                  <a:pt x="84" y="527"/>
                  <a:pt x="85" y="527"/>
                  <a:pt x="85" y="529"/>
                </a:cubicBezTo>
                <a:cubicBezTo>
                  <a:pt x="84" y="530"/>
                  <a:pt x="82" y="530"/>
                  <a:pt x="82" y="531"/>
                </a:cubicBezTo>
                <a:cubicBezTo>
                  <a:pt x="86" y="540"/>
                  <a:pt x="77" y="554"/>
                  <a:pt x="86" y="560"/>
                </a:cubicBezTo>
                <a:cubicBezTo>
                  <a:pt x="85" y="564"/>
                  <a:pt x="86" y="565"/>
                  <a:pt x="86" y="569"/>
                </a:cubicBezTo>
                <a:cubicBezTo>
                  <a:pt x="98" y="575"/>
                  <a:pt x="107" y="584"/>
                  <a:pt x="123" y="587"/>
                </a:cubicBezTo>
                <a:cubicBezTo>
                  <a:pt x="126" y="587"/>
                  <a:pt x="126" y="583"/>
                  <a:pt x="131" y="584"/>
                </a:cubicBezTo>
                <a:cubicBezTo>
                  <a:pt x="134" y="586"/>
                  <a:pt x="134" y="591"/>
                  <a:pt x="136" y="595"/>
                </a:cubicBezTo>
                <a:cubicBezTo>
                  <a:pt x="130" y="594"/>
                  <a:pt x="129" y="594"/>
                  <a:pt x="125" y="596"/>
                </a:cubicBezTo>
                <a:cubicBezTo>
                  <a:pt x="124" y="607"/>
                  <a:pt x="126" y="614"/>
                  <a:pt x="130" y="621"/>
                </a:cubicBezTo>
                <a:cubicBezTo>
                  <a:pt x="127" y="626"/>
                  <a:pt x="121" y="636"/>
                  <a:pt x="126" y="643"/>
                </a:cubicBezTo>
                <a:cubicBezTo>
                  <a:pt x="124" y="655"/>
                  <a:pt x="127" y="676"/>
                  <a:pt x="138" y="678"/>
                </a:cubicBezTo>
                <a:cubicBezTo>
                  <a:pt x="138" y="681"/>
                  <a:pt x="138" y="681"/>
                  <a:pt x="138" y="681"/>
                </a:cubicBezTo>
                <a:cubicBezTo>
                  <a:pt x="141" y="679"/>
                  <a:pt x="144" y="681"/>
                  <a:pt x="147" y="682"/>
                </a:cubicBezTo>
                <a:cubicBezTo>
                  <a:pt x="147" y="681"/>
                  <a:pt x="147" y="679"/>
                  <a:pt x="148" y="679"/>
                </a:cubicBezTo>
                <a:cubicBezTo>
                  <a:pt x="152" y="680"/>
                  <a:pt x="157" y="686"/>
                  <a:pt x="154" y="690"/>
                </a:cubicBezTo>
                <a:cubicBezTo>
                  <a:pt x="152" y="690"/>
                  <a:pt x="152" y="686"/>
                  <a:pt x="148" y="686"/>
                </a:cubicBezTo>
                <a:cubicBezTo>
                  <a:pt x="148" y="692"/>
                  <a:pt x="153" y="692"/>
                  <a:pt x="156" y="695"/>
                </a:cubicBezTo>
                <a:cubicBezTo>
                  <a:pt x="155" y="699"/>
                  <a:pt x="163" y="706"/>
                  <a:pt x="167" y="709"/>
                </a:cubicBezTo>
                <a:cubicBezTo>
                  <a:pt x="168" y="701"/>
                  <a:pt x="178" y="707"/>
                  <a:pt x="181" y="701"/>
                </a:cubicBezTo>
                <a:cubicBezTo>
                  <a:pt x="183" y="703"/>
                  <a:pt x="184" y="706"/>
                  <a:pt x="188" y="706"/>
                </a:cubicBezTo>
                <a:cubicBezTo>
                  <a:pt x="187" y="704"/>
                  <a:pt x="189" y="704"/>
                  <a:pt x="188" y="703"/>
                </a:cubicBezTo>
                <a:cubicBezTo>
                  <a:pt x="178" y="702"/>
                  <a:pt x="172" y="693"/>
                  <a:pt x="161" y="694"/>
                </a:cubicBezTo>
                <a:cubicBezTo>
                  <a:pt x="162" y="691"/>
                  <a:pt x="157" y="691"/>
                  <a:pt x="159" y="690"/>
                </a:cubicBezTo>
                <a:cubicBezTo>
                  <a:pt x="171" y="691"/>
                  <a:pt x="191" y="692"/>
                  <a:pt x="201" y="699"/>
                </a:cubicBezTo>
                <a:cubicBezTo>
                  <a:pt x="201" y="702"/>
                  <a:pt x="201" y="702"/>
                  <a:pt x="201" y="702"/>
                </a:cubicBezTo>
                <a:cubicBezTo>
                  <a:pt x="198" y="700"/>
                  <a:pt x="197" y="705"/>
                  <a:pt x="193" y="704"/>
                </a:cubicBezTo>
                <a:cubicBezTo>
                  <a:pt x="196" y="709"/>
                  <a:pt x="192" y="710"/>
                  <a:pt x="192" y="714"/>
                </a:cubicBezTo>
                <a:cubicBezTo>
                  <a:pt x="196" y="717"/>
                  <a:pt x="197" y="725"/>
                  <a:pt x="195" y="731"/>
                </a:cubicBezTo>
                <a:cubicBezTo>
                  <a:pt x="201" y="738"/>
                  <a:pt x="206" y="746"/>
                  <a:pt x="212" y="753"/>
                </a:cubicBezTo>
                <a:cubicBezTo>
                  <a:pt x="212" y="764"/>
                  <a:pt x="196" y="762"/>
                  <a:pt x="192" y="756"/>
                </a:cubicBezTo>
                <a:cubicBezTo>
                  <a:pt x="190" y="762"/>
                  <a:pt x="184" y="755"/>
                  <a:pt x="181" y="758"/>
                </a:cubicBezTo>
                <a:cubicBezTo>
                  <a:pt x="184" y="760"/>
                  <a:pt x="189" y="760"/>
                  <a:pt x="191" y="763"/>
                </a:cubicBezTo>
                <a:cubicBezTo>
                  <a:pt x="191" y="764"/>
                  <a:pt x="189" y="764"/>
                  <a:pt x="189" y="766"/>
                </a:cubicBezTo>
                <a:cubicBezTo>
                  <a:pt x="201" y="771"/>
                  <a:pt x="216" y="772"/>
                  <a:pt x="215" y="790"/>
                </a:cubicBezTo>
                <a:cubicBezTo>
                  <a:pt x="201" y="791"/>
                  <a:pt x="213" y="814"/>
                  <a:pt x="202" y="820"/>
                </a:cubicBezTo>
                <a:cubicBezTo>
                  <a:pt x="198" y="817"/>
                  <a:pt x="194" y="814"/>
                  <a:pt x="188" y="812"/>
                </a:cubicBezTo>
                <a:cubicBezTo>
                  <a:pt x="188" y="814"/>
                  <a:pt x="189" y="817"/>
                  <a:pt x="188" y="817"/>
                </a:cubicBezTo>
                <a:cubicBezTo>
                  <a:pt x="184" y="817"/>
                  <a:pt x="184" y="817"/>
                  <a:pt x="180" y="817"/>
                </a:cubicBezTo>
                <a:cubicBezTo>
                  <a:pt x="184" y="827"/>
                  <a:pt x="196" y="827"/>
                  <a:pt x="202" y="834"/>
                </a:cubicBezTo>
                <a:cubicBezTo>
                  <a:pt x="204" y="838"/>
                  <a:pt x="205" y="844"/>
                  <a:pt x="208" y="849"/>
                </a:cubicBezTo>
                <a:cubicBezTo>
                  <a:pt x="201" y="848"/>
                  <a:pt x="194" y="843"/>
                  <a:pt x="188" y="838"/>
                </a:cubicBezTo>
                <a:cubicBezTo>
                  <a:pt x="191" y="839"/>
                  <a:pt x="192" y="836"/>
                  <a:pt x="192" y="834"/>
                </a:cubicBezTo>
                <a:cubicBezTo>
                  <a:pt x="188" y="833"/>
                  <a:pt x="186" y="830"/>
                  <a:pt x="180" y="831"/>
                </a:cubicBezTo>
                <a:cubicBezTo>
                  <a:pt x="179" y="826"/>
                  <a:pt x="175" y="823"/>
                  <a:pt x="171" y="821"/>
                </a:cubicBezTo>
                <a:cubicBezTo>
                  <a:pt x="171" y="824"/>
                  <a:pt x="178" y="829"/>
                  <a:pt x="179" y="831"/>
                </a:cubicBezTo>
                <a:cubicBezTo>
                  <a:pt x="179" y="834"/>
                  <a:pt x="177" y="834"/>
                  <a:pt x="178" y="837"/>
                </a:cubicBezTo>
                <a:cubicBezTo>
                  <a:pt x="186" y="844"/>
                  <a:pt x="185" y="860"/>
                  <a:pt x="200" y="860"/>
                </a:cubicBezTo>
                <a:cubicBezTo>
                  <a:pt x="201" y="863"/>
                  <a:pt x="204" y="864"/>
                  <a:pt x="205" y="868"/>
                </a:cubicBezTo>
                <a:cubicBezTo>
                  <a:pt x="199" y="883"/>
                  <a:pt x="207" y="898"/>
                  <a:pt x="206" y="914"/>
                </a:cubicBezTo>
                <a:cubicBezTo>
                  <a:pt x="207" y="915"/>
                  <a:pt x="209" y="915"/>
                  <a:pt x="210" y="916"/>
                </a:cubicBezTo>
                <a:cubicBezTo>
                  <a:pt x="207" y="918"/>
                  <a:pt x="210" y="922"/>
                  <a:pt x="210" y="925"/>
                </a:cubicBezTo>
                <a:cubicBezTo>
                  <a:pt x="210" y="931"/>
                  <a:pt x="203" y="947"/>
                  <a:pt x="202" y="952"/>
                </a:cubicBezTo>
                <a:cubicBezTo>
                  <a:pt x="201" y="958"/>
                  <a:pt x="205" y="960"/>
                  <a:pt x="206" y="968"/>
                </a:cubicBezTo>
                <a:cubicBezTo>
                  <a:pt x="205" y="967"/>
                  <a:pt x="204" y="965"/>
                  <a:pt x="201" y="965"/>
                </a:cubicBezTo>
                <a:cubicBezTo>
                  <a:pt x="201" y="977"/>
                  <a:pt x="202" y="997"/>
                  <a:pt x="210" y="1006"/>
                </a:cubicBezTo>
                <a:cubicBezTo>
                  <a:pt x="214" y="1008"/>
                  <a:pt x="218" y="1011"/>
                  <a:pt x="218" y="1017"/>
                </a:cubicBezTo>
                <a:cubicBezTo>
                  <a:pt x="213" y="1020"/>
                  <a:pt x="222" y="1036"/>
                  <a:pt x="212" y="1036"/>
                </a:cubicBezTo>
                <a:cubicBezTo>
                  <a:pt x="215" y="1046"/>
                  <a:pt x="208" y="1052"/>
                  <a:pt x="212" y="1060"/>
                </a:cubicBezTo>
                <a:cubicBezTo>
                  <a:pt x="211" y="1060"/>
                  <a:pt x="210" y="1061"/>
                  <a:pt x="209" y="1061"/>
                </a:cubicBezTo>
                <a:cubicBezTo>
                  <a:pt x="211" y="1076"/>
                  <a:pt x="204" y="1089"/>
                  <a:pt x="202" y="1103"/>
                </a:cubicBezTo>
                <a:cubicBezTo>
                  <a:pt x="202" y="1107"/>
                  <a:pt x="203" y="1111"/>
                  <a:pt x="202" y="1115"/>
                </a:cubicBezTo>
                <a:cubicBezTo>
                  <a:pt x="200" y="1129"/>
                  <a:pt x="196" y="1141"/>
                  <a:pt x="194" y="1155"/>
                </a:cubicBezTo>
                <a:cubicBezTo>
                  <a:pt x="180" y="1173"/>
                  <a:pt x="193" y="1196"/>
                  <a:pt x="196" y="1214"/>
                </a:cubicBezTo>
                <a:cubicBezTo>
                  <a:pt x="196" y="1219"/>
                  <a:pt x="195" y="1224"/>
                  <a:pt x="196" y="1229"/>
                </a:cubicBezTo>
                <a:cubicBezTo>
                  <a:pt x="197" y="1242"/>
                  <a:pt x="204" y="1251"/>
                  <a:pt x="212" y="1259"/>
                </a:cubicBezTo>
                <a:cubicBezTo>
                  <a:pt x="228" y="1261"/>
                  <a:pt x="239" y="1270"/>
                  <a:pt x="253" y="1275"/>
                </a:cubicBezTo>
                <a:cubicBezTo>
                  <a:pt x="272" y="1269"/>
                  <a:pt x="282" y="1284"/>
                  <a:pt x="301" y="1279"/>
                </a:cubicBezTo>
                <a:cubicBezTo>
                  <a:pt x="305" y="1282"/>
                  <a:pt x="307" y="1286"/>
                  <a:pt x="311" y="1288"/>
                </a:cubicBezTo>
                <a:cubicBezTo>
                  <a:pt x="311" y="1286"/>
                  <a:pt x="310" y="1286"/>
                  <a:pt x="310" y="1283"/>
                </a:cubicBezTo>
                <a:cubicBezTo>
                  <a:pt x="331" y="1276"/>
                  <a:pt x="353" y="1279"/>
                  <a:pt x="373" y="1284"/>
                </a:cubicBezTo>
                <a:cubicBezTo>
                  <a:pt x="375" y="1282"/>
                  <a:pt x="378" y="1279"/>
                  <a:pt x="382" y="1279"/>
                </a:cubicBezTo>
                <a:cubicBezTo>
                  <a:pt x="382" y="1274"/>
                  <a:pt x="379" y="1272"/>
                  <a:pt x="382" y="1268"/>
                </a:cubicBezTo>
                <a:cubicBezTo>
                  <a:pt x="384" y="1267"/>
                  <a:pt x="386" y="1268"/>
                  <a:pt x="388" y="1270"/>
                </a:cubicBezTo>
                <a:cubicBezTo>
                  <a:pt x="386" y="1272"/>
                  <a:pt x="388" y="1277"/>
                  <a:pt x="392" y="1277"/>
                </a:cubicBezTo>
                <a:cubicBezTo>
                  <a:pt x="392" y="1275"/>
                  <a:pt x="392" y="1273"/>
                  <a:pt x="392" y="1270"/>
                </a:cubicBezTo>
                <a:cubicBezTo>
                  <a:pt x="394" y="1270"/>
                  <a:pt x="394" y="1269"/>
                  <a:pt x="396" y="1269"/>
                </a:cubicBezTo>
                <a:cubicBezTo>
                  <a:pt x="405" y="1276"/>
                  <a:pt x="406" y="1290"/>
                  <a:pt x="401" y="1299"/>
                </a:cubicBezTo>
                <a:cubicBezTo>
                  <a:pt x="405" y="1304"/>
                  <a:pt x="403" y="1312"/>
                  <a:pt x="409" y="1319"/>
                </a:cubicBezTo>
                <a:cubicBezTo>
                  <a:pt x="408" y="1316"/>
                  <a:pt x="410" y="1315"/>
                  <a:pt x="411" y="1315"/>
                </a:cubicBezTo>
                <a:cubicBezTo>
                  <a:pt x="420" y="1317"/>
                  <a:pt x="432" y="1318"/>
                  <a:pt x="439" y="1313"/>
                </a:cubicBezTo>
                <a:cubicBezTo>
                  <a:pt x="439" y="1315"/>
                  <a:pt x="441" y="1315"/>
                  <a:pt x="440" y="1317"/>
                </a:cubicBezTo>
                <a:cubicBezTo>
                  <a:pt x="440" y="1317"/>
                  <a:pt x="439" y="1318"/>
                  <a:pt x="439" y="1318"/>
                </a:cubicBezTo>
                <a:cubicBezTo>
                  <a:pt x="439" y="1318"/>
                  <a:pt x="438" y="1318"/>
                  <a:pt x="438" y="1318"/>
                </a:cubicBezTo>
                <a:cubicBezTo>
                  <a:pt x="444" y="1320"/>
                  <a:pt x="454" y="1317"/>
                  <a:pt x="462" y="1316"/>
                </a:cubicBezTo>
                <a:cubicBezTo>
                  <a:pt x="462" y="1314"/>
                  <a:pt x="461" y="1314"/>
                  <a:pt x="461" y="1312"/>
                </a:cubicBezTo>
                <a:cubicBezTo>
                  <a:pt x="462" y="1312"/>
                  <a:pt x="463" y="1311"/>
                  <a:pt x="465" y="1311"/>
                </a:cubicBezTo>
                <a:cubicBezTo>
                  <a:pt x="467" y="1312"/>
                  <a:pt x="468" y="1314"/>
                  <a:pt x="471" y="1315"/>
                </a:cubicBezTo>
                <a:cubicBezTo>
                  <a:pt x="472" y="1313"/>
                  <a:pt x="474" y="1313"/>
                  <a:pt x="474" y="1310"/>
                </a:cubicBezTo>
                <a:cubicBezTo>
                  <a:pt x="469" y="1310"/>
                  <a:pt x="466" y="1310"/>
                  <a:pt x="464" y="1307"/>
                </a:cubicBezTo>
                <a:cubicBezTo>
                  <a:pt x="466" y="1305"/>
                  <a:pt x="473" y="1307"/>
                  <a:pt x="475" y="1304"/>
                </a:cubicBezTo>
                <a:cubicBezTo>
                  <a:pt x="474" y="1302"/>
                  <a:pt x="470" y="1306"/>
                  <a:pt x="469" y="1303"/>
                </a:cubicBezTo>
                <a:cubicBezTo>
                  <a:pt x="473" y="1298"/>
                  <a:pt x="481" y="1297"/>
                  <a:pt x="488" y="1295"/>
                </a:cubicBezTo>
                <a:cubicBezTo>
                  <a:pt x="491" y="1295"/>
                  <a:pt x="490" y="1299"/>
                  <a:pt x="492" y="1299"/>
                </a:cubicBezTo>
                <a:cubicBezTo>
                  <a:pt x="501" y="1293"/>
                  <a:pt x="512" y="1291"/>
                  <a:pt x="526" y="1293"/>
                </a:cubicBezTo>
                <a:cubicBezTo>
                  <a:pt x="523" y="1295"/>
                  <a:pt x="525" y="1300"/>
                  <a:pt x="519" y="1301"/>
                </a:cubicBezTo>
                <a:cubicBezTo>
                  <a:pt x="519" y="1300"/>
                  <a:pt x="520" y="1300"/>
                  <a:pt x="520" y="1299"/>
                </a:cubicBezTo>
                <a:cubicBezTo>
                  <a:pt x="516" y="1301"/>
                  <a:pt x="514" y="1304"/>
                  <a:pt x="515" y="1308"/>
                </a:cubicBezTo>
                <a:cubicBezTo>
                  <a:pt x="517" y="1308"/>
                  <a:pt x="518" y="1308"/>
                  <a:pt x="519" y="1309"/>
                </a:cubicBezTo>
                <a:cubicBezTo>
                  <a:pt x="519" y="1307"/>
                  <a:pt x="520" y="1306"/>
                  <a:pt x="522" y="1306"/>
                </a:cubicBezTo>
                <a:cubicBezTo>
                  <a:pt x="524" y="1312"/>
                  <a:pt x="534" y="1305"/>
                  <a:pt x="538" y="1305"/>
                </a:cubicBezTo>
                <a:cubicBezTo>
                  <a:pt x="538" y="1312"/>
                  <a:pt x="540" y="1317"/>
                  <a:pt x="534" y="1321"/>
                </a:cubicBezTo>
                <a:cubicBezTo>
                  <a:pt x="535" y="1321"/>
                  <a:pt x="536" y="1322"/>
                  <a:pt x="535" y="1323"/>
                </a:cubicBezTo>
                <a:cubicBezTo>
                  <a:pt x="532" y="1323"/>
                  <a:pt x="532" y="1323"/>
                  <a:pt x="532" y="1323"/>
                </a:cubicBezTo>
                <a:cubicBezTo>
                  <a:pt x="532" y="1325"/>
                  <a:pt x="534" y="1325"/>
                  <a:pt x="533" y="1327"/>
                </a:cubicBezTo>
                <a:cubicBezTo>
                  <a:pt x="537" y="1326"/>
                  <a:pt x="536" y="1329"/>
                  <a:pt x="541" y="1331"/>
                </a:cubicBezTo>
                <a:cubicBezTo>
                  <a:pt x="540" y="1338"/>
                  <a:pt x="536" y="1338"/>
                  <a:pt x="531" y="1341"/>
                </a:cubicBezTo>
                <a:cubicBezTo>
                  <a:pt x="532" y="1345"/>
                  <a:pt x="531" y="1347"/>
                  <a:pt x="534" y="1349"/>
                </a:cubicBezTo>
                <a:cubicBezTo>
                  <a:pt x="537" y="1350"/>
                  <a:pt x="538" y="1348"/>
                  <a:pt x="540" y="1347"/>
                </a:cubicBezTo>
                <a:cubicBezTo>
                  <a:pt x="540" y="1349"/>
                  <a:pt x="542" y="1350"/>
                  <a:pt x="541" y="1352"/>
                </a:cubicBezTo>
                <a:cubicBezTo>
                  <a:pt x="547" y="1350"/>
                  <a:pt x="564" y="1335"/>
                  <a:pt x="566" y="1349"/>
                </a:cubicBezTo>
                <a:cubicBezTo>
                  <a:pt x="564" y="1351"/>
                  <a:pt x="559" y="1350"/>
                  <a:pt x="559" y="1353"/>
                </a:cubicBezTo>
                <a:cubicBezTo>
                  <a:pt x="572" y="1354"/>
                  <a:pt x="579" y="1349"/>
                  <a:pt x="587" y="1351"/>
                </a:cubicBezTo>
                <a:cubicBezTo>
                  <a:pt x="588" y="1347"/>
                  <a:pt x="592" y="1346"/>
                  <a:pt x="596" y="1344"/>
                </a:cubicBezTo>
                <a:cubicBezTo>
                  <a:pt x="598" y="1340"/>
                  <a:pt x="598" y="1332"/>
                  <a:pt x="604" y="1332"/>
                </a:cubicBezTo>
                <a:cubicBezTo>
                  <a:pt x="602" y="1335"/>
                  <a:pt x="611" y="1333"/>
                  <a:pt x="606" y="1331"/>
                </a:cubicBezTo>
                <a:cubicBezTo>
                  <a:pt x="611" y="1331"/>
                  <a:pt x="615" y="1330"/>
                  <a:pt x="618" y="1329"/>
                </a:cubicBezTo>
                <a:cubicBezTo>
                  <a:pt x="616" y="1327"/>
                  <a:pt x="610" y="1328"/>
                  <a:pt x="609" y="1324"/>
                </a:cubicBezTo>
                <a:cubicBezTo>
                  <a:pt x="615" y="1321"/>
                  <a:pt x="618" y="1321"/>
                  <a:pt x="620" y="1320"/>
                </a:cubicBezTo>
                <a:cubicBezTo>
                  <a:pt x="622" y="1318"/>
                  <a:pt x="617" y="1320"/>
                  <a:pt x="618" y="1320"/>
                </a:cubicBezTo>
                <a:cubicBezTo>
                  <a:pt x="612" y="1317"/>
                  <a:pt x="601" y="1317"/>
                  <a:pt x="596" y="1320"/>
                </a:cubicBezTo>
                <a:cubicBezTo>
                  <a:pt x="596" y="1320"/>
                  <a:pt x="595" y="1319"/>
                  <a:pt x="595" y="1319"/>
                </a:cubicBezTo>
                <a:cubicBezTo>
                  <a:pt x="594" y="1315"/>
                  <a:pt x="596" y="1315"/>
                  <a:pt x="597" y="1313"/>
                </a:cubicBezTo>
                <a:cubicBezTo>
                  <a:pt x="592" y="1306"/>
                  <a:pt x="602" y="1302"/>
                  <a:pt x="607" y="1300"/>
                </a:cubicBezTo>
                <a:cubicBezTo>
                  <a:pt x="605" y="1299"/>
                  <a:pt x="606" y="1300"/>
                  <a:pt x="605" y="1301"/>
                </a:cubicBezTo>
                <a:cubicBezTo>
                  <a:pt x="604" y="1300"/>
                  <a:pt x="604" y="1298"/>
                  <a:pt x="604" y="1296"/>
                </a:cubicBezTo>
                <a:cubicBezTo>
                  <a:pt x="606" y="1298"/>
                  <a:pt x="604" y="1295"/>
                  <a:pt x="607" y="1295"/>
                </a:cubicBezTo>
                <a:cubicBezTo>
                  <a:pt x="606" y="1296"/>
                  <a:pt x="606" y="1297"/>
                  <a:pt x="606" y="1299"/>
                </a:cubicBezTo>
                <a:cubicBezTo>
                  <a:pt x="609" y="1300"/>
                  <a:pt x="609" y="1297"/>
                  <a:pt x="611" y="1296"/>
                </a:cubicBezTo>
                <a:cubicBezTo>
                  <a:pt x="611" y="1298"/>
                  <a:pt x="610" y="1298"/>
                  <a:pt x="611" y="1299"/>
                </a:cubicBezTo>
                <a:cubicBezTo>
                  <a:pt x="617" y="1300"/>
                  <a:pt x="622" y="1296"/>
                  <a:pt x="627" y="1298"/>
                </a:cubicBezTo>
                <a:cubicBezTo>
                  <a:pt x="630" y="1293"/>
                  <a:pt x="644" y="1296"/>
                  <a:pt x="649" y="1295"/>
                </a:cubicBezTo>
                <a:cubicBezTo>
                  <a:pt x="652" y="1295"/>
                  <a:pt x="661" y="1292"/>
                  <a:pt x="653" y="1292"/>
                </a:cubicBezTo>
                <a:cubicBezTo>
                  <a:pt x="645" y="1292"/>
                  <a:pt x="628" y="1290"/>
                  <a:pt x="637" y="1275"/>
                </a:cubicBezTo>
                <a:cubicBezTo>
                  <a:pt x="639" y="1275"/>
                  <a:pt x="638" y="1278"/>
                  <a:pt x="640" y="1277"/>
                </a:cubicBezTo>
                <a:cubicBezTo>
                  <a:pt x="640" y="1275"/>
                  <a:pt x="643" y="1275"/>
                  <a:pt x="643" y="1272"/>
                </a:cubicBezTo>
                <a:cubicBezTo>
                  <a:pt x="640" y="1272"/>
                  <a:pt x="639" y="1274"/>
                  <a:pt x="635" y="1273"/>
                </a:cubicBezTo>
                <a:cubicBezTo>
                  <a:pt x="635" y="1269"/>
                  <a:pt x="635" y="1269"/>
                  <a:pt x="635" y="1269"/>
                </a:cubicBezTo>
                <a:cubicBezTo>
                  <a:pt x="639" y="1269"/>
                  <a:pt x="641" y="1267"/>
                  <a:pt x="645" y="1268"/>
                </a:cubicBezTo>
                <a:cubicBezTo>
                  <a:pt x="645" y="1270"/>
                  <a:pt x="645" y="1270"/>
                  <a:pt x="645" y="1270"/>
                </a:cubicBezTo>
                <a:cubicBezTo>
                  <a:pt x="649" y="1267"/>
                  <a:pt x="652" y="1271"/>
                  <a:pt x="657" y="1272"/>
                </a:cubicBezTo>
                <a:cubicBezTo>
                  <a:pt x="657" y="1274"/>
                  <a:pt x="653" y="1271"/>
                  <a:pt x="654" y="1274"/>
                </a:cubicBezTo>
                <a:cubicBezTo>
                  <a:pt x="658" y="1276"/>
                  <a:pt x="658" y="1282"/>
                  <a:pt x="662" y="1283"/>
                </a:cubicBezTo>
                <a:cubicBezTo>
                  <a:pt x="664" y="1274"/>
                  <a:pt x="657" y="1272"/>
                  <a:pt x="653" y="1266"/>
                </a:cubicBezTo>
                <a:cubicBezTo>
                  <a:pt x="655" y="1268"/>
                  <a:pt x="656" y="1266"/>
                  <a:pt x="657" y="1264"/>
                </a:cubicBezTo>
                <a:cubicBezTo>
                  <a:pt x="654" y="1263"/>
                  <a:pt x="654" y="1261"/>
                  <a:pt x="652" y="1259"/>
                </a:cubicBezTo>
                <a:cubicBezTo>
                  <a:pt x="667" y="1257"/>
                  <a:pt x="691" y="1253"/>
                  <a:pt x="709" y="1255"/>
                </a:cubicBezTo>
                <a:cubicBezTo>
                  <a:pt x="729" y="1252"/>
                  <a:pt x="749" y="1253"/>
                  <a:pt x="768" y="1254"/>
                </a:cubicBezTo>
                <a:cubicBezTo>
                  <a:pt x="786" y="1254"/>
                  <a:pt x="806" y="1255"/>
                  <a:pt x="819" y="1256"/>
                </a:cubicBezTo>
                <a:cubicBezTo>
                  <a:pt x="819" y="1257"/>
                  <a:pt x="819" y="1259"/>
                  <a:pt x="820" y="1259"/>
                </a:cubicBezTo>
                <a:cubicBezTo>
                  <a:pt x="822" y="1258"/>
                  <a:pt x="823" y="1257"/>
                  <a:pt x="825" y="1256"/>
                </a:cubicBezTo>
                <a:cubicBezTo>
                  <a:pt x="830" y="1256"/>
                  <a:pt x="838" y="1257"/>
                  <a:pt x="845" y="1257"/>
                </a:cubicBezTo>
                <a:cubicBezTo>
                  <a:pt x="862" y="1257"/>
                  <a:pt x="879" y="1256"/>
                  <a:pt x="896" y="1255"/>
                </a:cubicBezTo>
                <a:cubicBezTo>
                  <a:pt x="929" y="1255"/>
                  <a:pt x="964" y="1261"/>
                  <a:pt x="1003" y="1260"/>
                </a:cubicBezTo>
                <a:cubicBezTo>
                  <a:pt x="1003" y="1259"/>
                  <a:pt x="1002" y="1259"/>
                  <a:pt x="1001" y="1258"/>
                </a:cubicBezTo>
                <a:cubicBezTo>
                  <a:pt x="1005" y="1255"/>
                  <a:pt x="1005" y="1260"/>
                  <a:pt x="1008" y="1260"/>
                </a:cubicBezTo>
                <a:cubicBezTo>
                  <a:pt x="1008" y="1258"/>
                  <a:pt x="1008" y="1257"/>
                  <a:pt x="1009" y="1257"/>
                </a:cubicBezTo>
                <a:cubicBezTo>
                  <a:pt x="1009" y="1259"/>
                  <a:pt x="1014" y="1256"/>
                  <a:pt x="1014" y="1259"/>
                </a:cubicBezTo>
                <a:cubicBezTo>
                  <a:pt x="1013" y="1259"/>
                  <a:pt x="1012" y="1259"/>
                  <a:pt x="1012" y="1260"/>
                </a:cubicBezTo>
                <a:cubicBezTo>
                  <a:pt x="1019" y="1260"/>
                  <a:pt x="1019" y="1260"/>
                  <a:pt x="1019" y="1260"/>
                </a:cubicBezTo>
                <a:cubicBezTo>
                  <a:pt x="1019" y="1259"/>
                  <a:pt x="1018" y="1258"/>
                  <a:pt x="1019" y="1258"/>
                </a:cubicBezTo>
                <a:cubicBezTo>
                  <a:pt x="1029" y="1262"/>
                  <a:pt x="1036" y="1258"/>
                  <a:pt x="1046" y="1259"/>
                </a:cubicBezTo>
                <a:cubicBezTo>
                  <a:pt x="1045" y="1259"/>
                  <a:pt x="1045" y="1259"/>
                  <a:pt x="1045" y="1259"/>
                </a:cubicBezTo>
                <a:cubicBezTo>
                  <a:pt x="1053" y="1258"/>
                  <a:pt x="1057" y="1256"/>
                  <a:pt x="1061" y="1259"/>
                </a:cubicBezTo>
                <a:cubicBezTo>
                  <a:pt x="1061" y="1258"/>
                  <a:pt x="1064" y="1255"/>
                  <a:pt x="1066" y="1254"/>
                </a:cubicBezTo>
                <a:cubicBezTo>
                  <a:pt x="1068" y="1255"/>
                  <a:pt x="1068" y="1258"/>
                  <a:pt x="1070" y="1259"/>
                </a:cubicBezTo>
                <a:cubicBezTo>
                  <a:pt x="1072" y="1259"/>
                  <a:pt x="1070" y="1255"/>
                  <a:pt x="1072" y="1254"/>
                </a:cubicBezTo>
                <a:cubicBezTo>
                  <a:pt x="1074" y="1256"/>
                  <a:pt x="1074" y="1254"/>
                  <a:pt x="1078" y="1256"/>
                </a:cubicBezTo>
                <a:cubicBezTo>
                  <a:pt x="1074" y="1257"/>
                  <a:pt x="1073" y="1259"/>
                  <a:pt x="1071" y="1261"/>
                </a:cubicBezTo>
                <a:cubicBezTo>
                  <a:pt x="1075" y="1261"/>
                  <a:pt x="1075" y="1257"/>
                  <a:pt x="1080" y="1258"/>
                </a:cubicBezTo>
                <a:cubicBezTo>
                  <a:pt x="1080" y="1256"/>
                  <a:pt x="1079" y="1255"/>
                  <a:pt x="1081" y="1254"/>
                </a:cubicBezTo>
                <a:cubicBezTo>
                  <a:pt x="1082" y="1254"/>
                  <a:pt x="1083" y="1255"/>
                  <a:pt x="1083" y="1256"/>
                </a:cubicBezTo>
                <a:cubicBezTo>
                  <a:pt x="1083" y="1257"/>
                  <a:pt x="1079" y="1258"/>
                  <a:pt x="1082" y="1259"/>
                </a:cubicBezTo>
                <a:cubicBezTo>
                  <a:pt x="1081" y="1258"/>
                  <a:pt x="1086" y="1261"/>
                  <a:pt x="1087" y="1259"/>
                </a:cubicBezTo>
                <a:cubicBezTo>
                  <a:pt x="1085" y="1259"/>
                  <a:pt x="1084" y="1259"/>
                  <a:pt x="1084" y="1257"/>
                </a:cubicBezTo>
                <a:cubicBezTo>
                  <a:pt x="1086" y="1257"/>
                  <a:pt x="1086" y="1256"/>
                  <a:pt x="1087" y="1256"/>
                </a:cubicBezTo>
                <a:cubicBezTo>
                  <a:pt x="1087" y="1258"/>
                  <a:pt x="1088" y="1259"/>
                  <a:pt x="1088" y="1260"/>
                </a:cubicBezTo>
                <a:cubicBezTo>
                  <a:pt x="1094" y="1260"/>
                  <a:pt x="1095" y="1262"/>
                  <a:pt x="1099" y="1260"/>
                </a:cubicBezTo>
                <a:cubicBezTo>
                  <a:pt x="1099" y="1259"/>
                  <a:pt x="1098" y="1257"/>
                  <a:pt x="1100" y="1257"/>
                </a:cubicBezTo>
                <a:cubicBezTo>
                  <a:pt x="1101" y="1257"/>
                  <a:pt x="1103" y="1257"/>
                  <a:pt x="1104" y="1258"/>
                </a:cubicBezTo>
                <a:cubicBezTo>
                  <a:pt x="1103" y="1259"/>
                  <a:pt x="1102" y="1259"/>
                  <a:pt x="1102" y="1260"/>
                </a:cubicBezTo>
                <a:cubicBezTo>
                  <a:pt x="1108" y="1262"/>
                  <a:pt x="1111" y="1259"/>
                  <a:pt x="1117" y="1258"/>
                </a:cubicBezTo>
                <a:cubicBezTo>
                  <a:pt x="1117" y="1260"/>
                  <a:pt x="1118" y="1261"/>
                  <a:pt x="1119" y="1261"/>
                </a:cubicBezTo>
                <a:cubicBezTo>
                  <a:pt x="1120" y="1260"/>
                  <a:pt x="1120" y="1259"/>
                  <a:pt x="1122" y="1259"/>
                </a:cubicBezTo>
                <a:cubicBezTo>
                  <a:pt x="1125" y="1260"/>
                  <a:pt x="1128" y="1262"/>
                  <a:pt x="1131" y="1263"/>
                </a:cubicBezTo>
                <a:cubicBezTo>
                  <a:pt x="1140" y="1258"/>
                  <a:pt x="1144" y="1260"/>
                  <a:pt x="1151" y="1255"/>
                </a:cubicBezTo>
                <a:cubicBezTo>
                  <a:pt x="1153" y="1258"/>
                  <a:pt x="1154" y="1258"/>
                  <a:pt x="1158" y="1260"/>
                </a:cubicBezTo>
                <a:cubicBezTo>
                  <a:pt x="1164" y="1256"/>
                  <a:pt x="1174" y="1259"/>
                  <a:pt x="1185" y="1258"/>
                </a:cubicBezTo>
                <a:cubicBezTo>
                  <a:pt x="1185" y="1255"/>
                  <a:pt x="1185" y="1255"/>
                  <a:pt x="1187" y="1255"/>
                </a:cubicBezTo>
                <a:cubicBezTo>
                  <a:pt x="1184" y="1251"/>
                  <a:pt x="1183" y="1255"/>
                  <a:pt x="1180" y="1251"/>
                </a:cubicBezTo>
                <a:cubicBezTo>
                  <a:pt x="1179" y="1255"/>
                  <a:pt x="1180" y="1254"/>
                  <a:pt x="1182" y="1256"/>
                </a:cubicBezTo>
                <a:cubicBezTo>
                  <a:pt x="1179" y="1256"/>
                  <a:pt x="1177" y="1256"/>
                  <a:pt x="1176" y="1255"/>
                </a:cubicBezTo>
                <a:cubicBezTo>
                  <a:pt x="1176" y="1253"/>
                  <a:pt x="1176" y="1253"/>
                  <a:pt x="1177" y="1252"/>
                </a:cubicBezTo>
                <a:cubicBezTo>
                  <a:pt x="1174" y="1253"/>
                  <a:pt x="1174" y="1251"/>
                  <a:pt x="1173" y="1251"/>
                </a:cubicBezTo>
                <a:cubicBezTo>
                  <a:pt x="1172" y="1252"/>
                  <a:pt x="1170" y="1252"/>
                  <a:pt x="1168" y="1252"/>
                </a:cubicBezTo>
                <a:cubicBezTo>
                  <a:pt x="1168" y="1249"/>
                  <a:pt x="1164" y="1248"/>
                  <a:pt x="1167" y="1246"/>
                </a:cubicBezTo>
                <a:cubicBezTo>
                  <a:pt x="1165" y="1246"/>
                  <a:pt x="1162" y="1245"/>
                  <a:pt x="1161" y="1247"/>
                </a:cubicBezTo>
                <a:cubicBezTo>
                  <a:pt x="1160" y="1245"/>
                  <a:pt x="1163" y="1245"/>
                  <a:pt x="1163" y="1244"/>
                </a:cubicBezTo>
                <a:cubicBezTo>
                  <a:pt x="1159" y="1244"/>
                  <a:pt x="1159" y="1242"/>
                  <a:pt x="1156" y="1241"/>
                </a:cubicBezTo>
                <a:cubicBezTo>
                  <a:pt x="1157" y="1239"/>
                  <a:pt x="1157" y="1237"/>
                  <a:pt x="1158" y="1236"/>
                </a:cubicBezTo>
                <a:cubicBezTo>
                  <a:pt x="1158" y="1239"/>
                  <a:pt x="1160" y="1237"/>
                  <a:pt x="1161" y="1237"/>
                </a:cubicBezTo>
                <a:cubicBezTo>
                  <a:pt x="1160" y="1239"/>
                  <a:pt x="1162" y="1238"/>
                  <a:pt x="1161" y="1240"/>
                </a:cubicBezTo>
                <a:cubicBezTo>
                  <a:pt x="1163" y="1239"/>
                  <a:pt x="1165" y="1238"/>
                  <a:pt x="1168" y="1238"/>
                </a:cubicBezTo>
                <a:cubicBezTo>
                  <a:pt x="1168" y="1242"/>
                  <a:pt x="1167" y="1242"/>
                  <a:pt x="1169" y="1245"/>
                </a:cubicBezTo>
                <a:cubicBezTo>
                  <a:pt x="1171" y="1244"/>
                  <a:pt x="1171" y="1242"/>
                  <a:pt x="1172" y="1242"/>
                </a:cubicBezTo>
                <a:cubicBezTo>
                  <a:pt x="1176" y="1240"/>
                  <a:pt x="1176" y="1243"/>
                  <a:pt x="1178" y="1245"/>
                </a:cubicBezTo>
                <a:cubicBezTo>
                  <a:pt x="1180" y="1244"/>
                  <a:pt x="1175" y="1239"/>
                  <a:pt x="1179" y="1239"/>
                </a:cubicBezTo>
                <a:cubicBezTo>
                  <a:pt x="1180" y="1241"/>
                  <a:pt x="1177" y="1242"/>
                  <a:pt x="1179" y="1242"/>
                </a:cubicBezTo>
                <a:cubicBezTo>
                  <a:pt x="1179" y="1239"/>
                  <a:pt x="1181" y="1244"/>
                  <a:pt x="1182" y="1241"/>
                </a:cubicBezTo>
                <a:cubicBezTo>
                  <a:pt x="1178" y="1240"/>
                  <a:pt x="1184" y="1238"/>
                  <a:pt x="1181" y="1237"/>
                </a:cubicBezTo>
                <a:cubicBezTo>
                  <a:pt x="1180" y="1237"/>
                  <a:pt x="1176" y="1239"/>
                  <a:pt x="1176" y="1242"/>
                </a:cubicBezTo>
                <a:cubicBezTo>
                  <a:pt x="1175" y="1240"/>
                  <a:pt x="1173" y="1238"/>
                  <a:pt x="1171" y="1236"/>
                </a:cubicBezTo>
                <a:cubicBezTo>
                  <a:pt x="1174" y="1235"/>
                  <a:pt x="1175" y="1234"/>
                  <a:pt x="1178" y="1236"/>
                </a:cubicBezTo>
                <a:cubicBezTo>
                  <a:pt x="1176" y="1233"/>
                  <a:pt x="1177" y="1228"/>
                  <a:pt x="1182" y="1229"/>
                </a:cubicBezTo>
                <a:cubicBezTo>
                  <a:pt x="1184" y="1224"/>
                  <a:pt x="1186" y="1224"/>
                  <a:pt x="1182" y="1220"/>
                </a:cubicBezTo>
                <a:cubicBezTo>
                  <a:pt x="1181" y="1220"/>
                  <a:pt x="1179" y="1223"/>
                  <a:pt x="1179" y="1221"/>
                </a:cubicBezTo>
                <a:cubicBezTo>
                  <a:pt x="1180" y="1220"/>
                  <a:pt x="1178" y="1217"/>
                  <a:pt x="1178" y="1216"/>
                </a:cubicBezTo>
                <a:cubicBezTo>
                  <a:pt x="1178" y="1217"/>
                  <a:pt x="1175" y="1218"/>
                  <a:pt x="1175" y="1216"/>
                </a:cubicBezTo>
                <a:cubicBezTo>
                  <a:pt x="1178" y="1215"/>
                  <a:pt x="1175" y="1208"/>
                  <a:pt x="1179" y="1208"/>
                </a:cubicBezTo>
                <a:cubicBezTo>
                  <a:pt x="1175" y="1204"/>
                  <a:pt x="1181" y="1202"/>
                  <a:pt x="1182" y="1198"/>
                </a:cubicBezTo>
                <a:cubicBezTo>
                  <a:pt x="1180" y="1196"/>
                  <a:pt x="1178" y="1197"/>
                  <a:pt x="1177" y="1196"/>
                </a:cubicBezTo>
                <a:cubicBezTo>
                  <a:pt x="1177" y="1195"/>
                  <a:pt x="1176" y="1195"/>
                  <a:pt x="1176" y="1194"/>
                </a:cubicBezTo>
                <a:cubicBezTo>
                  <a:pt x="1177" y="1189"/>
                  <a:pt x="1184" y="1193"/>
                  <a:pt x="1186" y="1187"/>
                </a:cubicBezTo>
                <a:cubicBezTo>
                  <a:pt x="1186" y="1185"/>
                  <a:pt x="1183" y="1189"/>
                  <a:pt x="1183" y="1186"/>
                </a:cubicBezTo>
                <a:cubicBezTo>
                  <a:pt x="1187" y="1186"/>
                  <a:pt x="1183" y="1183"/>
                  <a:pt x="1182" y="1182"/>
                </a:cubicBezTo>
                <a:cubicBezTo>
                  <a:pt x="1187" y="1180"/>
                  <a:pt x="1190" y="1177"/>
                  <a:pt x="1191" y="1174"/>
                </a:cubicBezTo>
                <a:cubicBezTo>
                  <a:pt x="1189" y="1174"/>
                  <a:pt x="1184" y="1174"/>
                  <a:pt x="1185" y="1168"/>
                </a:cubicBezTo>
                <a:cubicBezTo>
                  <a:pt x="1186" y="1168"/>
                  <a:pt x="1187" y="1172"/>
                  <a:pt x="1188" y="1169"/>
                </a:cubicBezTo>
                <a:cubicBezTo>
                  <a:pt x="1186" y="1168"/>
                  <a:pt x="1189" y="1167"/>
                  <a:pt x="1189" y="1166"/>
                </a:cubicBezTo>
                <a:cubicBezTo>
                  <a:pt x="1185" y="1165"/>
                  <a:pt x="1186" y="1157"/>
                  <a:pt x="1182" y="1162"/>
                </a:cubicBezTo>
                <a:cubicBezTo>
                  <a:pt x="1183" y="1157"/>
                  <a:pt x="1186" y="1155"/>
                  <a:pt x="1182" y="1152"/>
                </a:cubicBezTo>
                <a:cubicBezTo>
                  <a:pt x="1183" y="1152"/>
                  <a:pt x="1185" y="1152"/>
                  <a:pt x="1185" y="1151"/>
                </a:cubicBezTo>
                <a:cubicBezTo>
                  <a:pt x="1182" y="1150"/>
                  <a:pt x="1182" y="1153"/>
                  <a:pt x="1178" y="1152"/>
                </a:cubicBezTo>
                <a:cubicBezTo>
                  <a:pt x="1178" y="1150"/>
                  <a:pt x="1175" y="1151"/>
                  <a:pt x="1175" y="1149"/>
                </a:cubicBezTo>
                <a:cubicBezTo>
                  <a:pt x="1177" y="1146"/>
                  <a:pt x="1180" y="1143"/>
                  <a:pt x="1178" y="1141"/>
                </a:cubicBezTo>
                <a:cubicBezTo>
                  <a:pt x="1179" y="1141"/>
                  <a:pt x="1179" y="1140"/>
                  <a:pt x="1180" y="1140"/>
                </a:cubicBezTo>
                <a:cubicBezTo>
                  <a:pt x="1180" y="1141"/>
                  <a:pt x="1180" y="1143"/>
                  <a:pt x="1182" y="1142"/>
                </a:cubicBezTo>
                <a:cubicBezTo>
                  <a:pt x="1184" y="1142"/>
                  <a:pt x="1179" y="1140"/>
                  <a:pt x="1180" y="1138"/>
                </a:cubicBezTo>
                <a:cubicBezTo>
                  <a:pt x="1183" y="1135"/>
                  <a:pt x="1183" y="1137"/>
                  <a:pt x="1186" y="1138"/>
                </a:cubicBezTo>
                <a:cubicBezTo>
                  <a:pt x="1186" y="1137"/>
                  <a:pt x="1185" y="1135"/>
                  <a:pt x="1187" y="1135"/>
                </a:cubicBezTo>
                <a:cubicBezTo>
                  <a:pt x="1188" y="1138"/>
                  <a:pt x="1192" y="1134"/>
                  <a:pt x="1194" y="1133"/>
                </a:cubicBezTo>
                <a:cubicBezTo>
                  <a:pt x="1192" y="1132"/>
                  <a:pt x="1189" y="1131"/>
                  <a:pt x="1190" y="1127"/>
                </a:cubicBezTo>
                <a:cubicBezTo>
                  <a:pt x="1195" y="1125"/>
                  <a:pt x="1197" y="1127"/>
                  <a:pt x="1199" y="1124"/>
                </a:cubicBezTo>
                <a:cubicBezTo>
                  <a:pt x="1201" y="1124"/>
                  <a:pt x="1202" y="1126"/>
                  <a:pt x="1203" y="1127"/>
                </a:cubicBezTo>
                <a:cubicBezTo>
                  <a:pt x="1204" y="1125"/>
                  <a:pt x="1206" y="1126"/>
                  <a:pt x="1208" y="1126"/>
                </a:cubicBezTo>
                <a:cubicBezTo>
                  <a:pt x="1208" y="1125"/>
                  <a:pt x="1207" y="1123"/>
                  <a:pt x="1208" y="1123"/>
                </a:cubicBezTo>
                <a:cubicBezTo>
                  <a:pt x="1209" y="1127"/>
                  <a:pt x="1214" y="1119"/>
                  <a:pt x="1217" y="1118"/>
                </a:cubicBezTo>
                <a:cubicBezTo>
                  <a:pt x="1215" y="1122"/>
                  <a:pt x="1219" y="1120"/>
                  <a:pt x="1218" y="1125"/>
                </a:cubicBezTo>
                <a:cubicBezTo>
                  <a:pt x="1221" y="1123"/>
                  <a:pt x="1223" y="1125"/>
                  <a:pt x="1226" y="1125"/>
                </a:cubicBezTo>
                <a:cubicBezTo>
                  <a:pt x="1225" y="1122"/>
                  <a:pt x="1229" y="1123"/>
                  <a:pt x="1230" y="1121"/>
                </a:cubicBezTo>
                <a:cubicBezTo>
                  <a:pt x="1226" y="1121"/>
                  <a:pt x="1226" y="1121"/>
                  <a:pt x="1226" y="1121"/>
                </a:cubicBezTo>
                <a:cubicBezTo>
                  <a:pt x="1227" y="1115"/>
                  <a:pt x="1217" y="1115"/>
                  <a:pt x="1213" y="1118"/>
                </a:cubicBezTo>
                <a:cubicBezTo>
                  <a:pt x="1212" y="1115"/>
                  <a:pt x="1215" y="1116"/>
                  <a:pt x="1215" y="1113"/>
                </a:cubicBezTo>
                <a:cubicBezTo>
                  <a:pt x="1210" y="1113"/>
                  <a:pt x="1214" y="1107"/>
                  <a:pt x="1212" y="1107"/>
                </a:cubicBezTo>
                <a:cubicBezTo>
                  <a:pt x="1209" y="1105"/>
                  <a:pt x="1211" y="1109"/>
                  <a:pt x="1209" y="1109"/>
                </a:cubicBezTo>
                <a:cubicBezTo>
                  <a:pt x="1206" y="1108"/>
                  <a:pt x="1207" y="1104"/>
                  <a:pt x="1209" y="1103"/>
                </a:cubicBezTo>
                <a:cubicBezTo>
                  <a:pt x="1212" y="1102"/>
                  <a:pt x="1213" y="1105"/>
                  <a:pt x="1214" y="1102"/>
                </a:cubicBezTo>
                <a:cubicBezTo>
                  <a:pt x="1210" y="1101"/>
                  <a:pt x="1207" y="1099"/>
                  <a:pt x="1205" y="1094"/>
                </a:cubicBezTo>
                <a:cubicBezTo>
                  <a:pt x="1206" y="1095"/>
                  <a:pt x="1207" y="1096"/>
                  <a:pt x="1207" y="1094"/>
                </a:cubicBezTo>
                <a:cubicBezTo>
                  <a:pt x="1206" y="1093"/>
                  <a:pt x="1206" y="1093"/>
                  <a:pt x="1207" y="1092"/>
                </a:cubicBezTo>
                <a:cubicBezTo>
                  <a:pt x="1205" y="1090"/>
                  <a:pt x="1205" y="1094"/>
                  <a:pt x="1202" y="1092"/>
                </a:cubicBezTo>
                <a:cubicBezTo>
                  <a:pt x="1202" y="1096"/>
                  <a:pt x="1201" y="1097"/>
                  <a:pt x="1197" y="1097"/>
                </a:cubicBezTo>
                <a:cubicBezTo>
                  <a:pt x="1197" y="1093"/>
                  <a:pt x="1199" y="1089"/>
                  <a:pt x="1203" y="1087"/>
                </a:cubicBezTo>
                <a:cubicBezTo>
                  <a:pt x="1191" y="1083"/>
                  <a:pt x="1188" y="1080"/>
                  <a:pt x="1176" y="1077"/>
                </a:cubicBezTo>
                <a:cubicBezTo>
                  <a:pt x="1179" y="1076"/>
                  <a:pt x="1176" y="1074"/>
                  <a:pt x="1177" y="1071"/>
                </a:cubicBezTo>
                <a:cubicBezTo>
                  <a:pt x="1179" y="1071"/>
                  <a:pt x="1180" y="1072"/>
                  <a:pt x="1182" y="1072"/>
                </a:cubicBezTo>
                <a:cubicBezTo>
                  <a:pt x="1179" y="1067"/>
                  <a:pt x="1171" y="1071"/>
                  <a:pt x="1167" y="1072"/>
                </a:cubicBezTo>
                <a:cubicBezTo>
                  <a:pt x="1167" y="1067"/>
                  <a:pt x="1160" y="1071"/>
                  <a:pt x="1156" y="1068"/>
                </a:cubicBezTo>
                <a:cubicBezTo>
                  <a:pt x="1158" y="1065"/>
                  <a:pt x="1159" y="1063"/>
                  <a:pt x="1161" y="1061"/>
                </a:cubicBezTo>
                <a:cubicBezTo>
                  <a:pt x="1163" y="1063"/>
                  <a:pt x="1164" y="1059"/>
                  <a:pt x="1166" y="1061"/>
                </a:cubicBezTo>
                <a:cubicBezTo>
                  <a:pt x="1166" y="1058"/>
                  <a:pt x="1164" y="1057"/>
                  <a:pt x="1162" y="1055"/>
                </a:cubicBezTo>
                <a:cubicBezTo>
                  <a:pt x="1160" y="1063"/>
                  <a:pt x="1152" y="1054"/>
                  <a:pt x="1145" y="1057"/>
                </a:cubicBezTo>
                <a:cubicBezTo>
                  <a:pt x="1149" y="1054"/>
                  <a:pt x="1144" y="1053"/>
                  <a:pt x="1144" y="1048"/>
                </a:cubicBezTo>
                <a:cubicBezTo>
                  <a:pt x="1146" y="1047"/>
                  <a:pt x="1150" y="1048"/>
                  <a:pt x="1151" y="1046"/>
                </a:cubicBezTo>
                <a:cubicBezTo>
                  <a:pt x="1148" y="1045"/>
                  <a:pt x="1147" y="1044"/>
                  <a:pt x="1147" y="1042"/>
                </a:cubicBezTo>
                <a:cubicBezTo>
                  <a:pt x="1150" y="1039"/>
                  <a:pt x="1150" y="1038"/>
                  <a:pt x="1152" y="1034"/>
                </a:cubicBezTo>
                <a:cubicBezTo>
                  <a:pt x="1153" y="1034"/>
                  <a:pt x="1155" y="1034"/>
                  <a:pt x="1153" y="1034"/>
                </a:cubicBezTo>
                <a:cubicBezTo>
                  <a:pt x="1147" y="1033"/>
                  <a:pt x="1139" y="1033"/>
                  <a:pt x="1135" y="1032"/>
                </a:cubicBezTo>
                <a:cubicBezTo>
                  <a:pt x="1134" y="1029"/>
                  <a:pt x="1137" y="1030"/>
                  <a:pt x="1138" y="1028"/>
                </a:cubicBezTo>
                <a:cubicBezTo>
                  <a:pt x="1135" y="1028"/>
                  <a:pt x="1137" y="1024"/>
                  <a:pt x="1135" y="1023"/>
                </a:cubicBezTo>
                <a:cubicBezTo>
                  <a:pt x="1133" y="1023"/>
                  <a:pt x="1133" y="1026"/>
                  <a:pt x="1130" y="1026"/>
                </a:cubicBezTo>
                <a:cubicBezTo>
                  <a:pt x="1129" y="1024"/>
                  <a:pt x="1132" y="1025"/>
                  <a:pt x="1131" y="1022"/>
                </a:cubicBezTo>
                <a:cubicBezTo>
                  <a:pt x="1127" y="1022"/>
                  <a:pt x="1123" y="1022"/>
                  <a:pt x="1122" y="1019"/>
                </a:cubicBezTo>
                <a:cubicBezTo>
                  <a:pt x="1126" y="1020"/>
                  <a:pt x="1134" y="1019"/>
                  <a:pt x="1138" y="1018"/>
                </a:cubicBezTo>
                <a:cubicBezTo>
                  <a:pt x="1134" y="1017"/>
                  <a:pt x="1131" y="1015"/>
                  <a:pt x="1126" y="1016"/>
                </a:cubicBezTo>
                <a:cubicBezTo>
                  <a:pt x="1121" y="1012"/>
                  <a:pt x="1109" y="1015"/>
                  <a:pt x="1108" y="1009"/>
                </a:cubicBezTo>
                <a:cubicBezTo>
                  <a:pt x="1106" y="1009"/>
                  <a:pt x="1104" y="1008"/>
                  <a:pt x="1103" y="1010"/>
                </a:cubicBezTo>
                <a:cubicBezTo>
                  <a:pt x="1105" y="1012"/>
                  <a:pt x="1108" y="1014"/>
                  <a:pt x="1110" y="1014"/>
                </a:cubicBezTo>
                <a:cubicBezTo>
                  <a:pt x="1109" y="1017"/>
                  <a:pt x="1095" y="1013"/>
                  <a:pt x="1099" y="1011"/>
                </a:cubicBezTo>
                <a:cubicBezTo>
                  <a:pt x="1096" y="1008"/>
                  <a:pt x="1096" y="1013"/>
                  <a:pt x="1093" y="1012"/>
                </a:cubicBezTo>
                <a:cubicBezTo>
                  <a:pt x="1089" y="1008"/>
                  <a:pt x="1077" y="1009"/>
                  <a:pt x="1072" y="1012"/>
                </a:cubicBezTo>
                <a:cubicBezTo>
                  <a:pt x="1065" y="1011"/>
                  <a:pt x="1061" y="1012"/>
                  <a:pt x="1057" y="1009"/>
                </a:cubicBezTo>
                <a:cubicBezTo>
                  <a:pt x="1061" y="1002"/>
                  <a:pt x="1073" y="1006"/>
                  <a:pt x="1080" y="1002"/>
                </a:cubicBezTo>
                <a:cubicBezTo>
                  <a:pt x="1079" y="1000"/>
                  <a:pt x="1075" y="1001"/>
                  <a:pt x="1075" y="999"/>
                </a:cubicBezTo>
                <a:cubicBezTo>
                  <a:pt x="1077" y="999"/>
                  <a:pt x="1080" y="999"/>
                  <a:pt x="1080" y="997"/>
                </a:cubicBezTo>
                <a:cubicBezTo>
                  <a:pt x="1077" y="998"/>
                  <a:pt x="1077" y="995"/>
                  <a:pt x="1078" y="994"/>
                </a:cubicBezTo>
                <a:cubicBezTo>
                  <a:pt x="1076" y="994"/>
                  <a:pt x="1071" y="993"/>
                  <a:pt x="1072" y="996"/>
                </a:cubicBezTo>
                <a:cubicBezTo>
                  <a:pt x="1075" y="998"/>
                  <a:pt x="1075" y="998"/>
                  <a:pt x="1075" y="1001"/>
                </a:cubicBezTo>
                <a:cubicBezTo>
                  <a:pt x="1065" y="1003"/>
                  <a:pt x="1051" y="999"/>
                  <a:pt x="1049" y="1010"/>
                </a:cubicBezTo>
                <a:cubicBezTo>
                  <a:pt x="1051" y="1012"/>
                  <a:pt x="1053" y="1009"/>
                  <a:pt x="1055" y="1012"/>
                </a:cubicBezTo>
                <a:cubicBezTo>
                  <a:pt x="1055" y="1014"/>
                  <a:pt x="1051" y="1012"/>
                  <a:pt x="1051" y="1015"/>
                </a:cubicBezTo>
                <a:cubicBezTo>
                  <a:pt x="1052" y="1015"/>
                  <a:pt x="1054" y="1015"/>
                  <a:pt x="1054" y="1016"/>
                </a:cubicBezTo>
                <a:cubicBezTo>
                  <a:pt x="1038" y="1021"/>
                  <a:pt x="1010" y="1016"/>
                  <a:pt x="995" y="1015"/>
                </a:cubicBezTo>
                <a:cubicBezTo>
                  <a:pt x="997" y="1010"/>
                  <a:pt x="1010" y="1016"/>
                  <a:pt x="1012" y="1009"/>
                </a:cubicBezTo>
                <a:cubicBezTo>
                  <a:pt x="1006" y="1010"/>
                  <a:pt x="1003" y="1009"/>
                  <a:pt x="1000" y="1009"/>
                </a:cubicBezTo>
                <a:cubicBezTo>
                  <a:pt x="1007" y="998"/>
                  <a:pt x="1023" y="1006"/>
                  <a:pt x="1036" y="1009"/>
                </a:cubicBezTo>
                <a:cubicBezTo>
                  <a:pt x="1037" y="1007"/>
                  <a:pt x="1044" y="1008"/>
                  <a:pt x="1042" y="1011"/>
                </a:cubicBezTo>
                <a:cubicBezTo>
                  <a:pt x="1045" y="1011"/>
                  <a:pt x="1047" y="1009"/>
                  <a:pt x="1048" y="1007"/>
                </a:cubicBezTo>
                <a:cubicBezTo>
                  <a:pt x="1028" y="1007"/>
                  <a:pt x="1014" y="1001"/>
                  <a:pt x="998" y="996"/>
                </a:cubicBezTo>
                <a:cubicBezTo>
                  <a:pt x="1001" y="994"/>
                  <a:pt x="998" y="994"/>
                  <a:pt x="998" y="990"/>
                </a:cubicBezTo>
                <a:cubicBezTo>
                  <a:pt x="1004" y="990"/>
                  <a:pt x="1004" y="990"/>
                  <a:pt x="1009" y="990"/>
                </a:cubicBezTo>
                <a:cubicBezTo>
                  <a:pt x="1008" y="986"/>
                  <a:pt x="1012" y="987"/>
                  <a:pt x="1012" y="984"/>
                </a:cubicBezTo>
                <a:cubicBezTo>
                  <a:pt x="1011" y="981"/>
                  <a:pt x="1008" y="980"/>
                  <a:pt x="1006" y="978"/>
                </a:cubicBezTo>
                <a:cubicBezTo>
                  <a:pt x="1008" y="978"/>
                  <a:pt x="1011" y="978"/>
                  <a:pt x="1010" y="975"/>
                </a:cubicBezTo>
                <a:cubicBezTo>
                  <a:pt x="1004" y="977"/>
                  <a:pt x="993" y="973"/>
                  <a:pt x="1000" y="968"/>
                </a:cubicBezTo>
                <a:cubicBezTo>
                  <a:pt x="993" y="968"/>
                  <a:pt x="989" y="966"/>
                  <a:pt x="985" y="970"/>
                </a:cubicBezTo>
                <a:cubicBezTo>
                  <a:pt x="984" y="969"/>
                  <a:pt x="985" y="968"/>
                  <a:pt x="983" y="968"/>
                </a:cubicBezTo>
                <a:cubicBezTo>
                  <a:pt x="984" y="971"/>
                  <a:pt x="967" y="973"/>
                  <a:pt x="968" y="967"/>
                </a:cubicBezTo>
                <a:cubicBezTo>
                  <a:pt x="961" y="969"/>
                  <a:pt x="955" y="969"/>
                  <a:pt x="946" y="968"/>
                </a:cubicBezTo>
                <a:cubicBezTo>
                  <a:pt x="946" y="967"/>
                  <a:pt x="948" y="966"/>
                  <a:pt x="948" y="965"/>
                </a:cubicBezTo>
                <a:cubicBezTo>
                  <a:pt x="943" y="966"/>
                  <a:pt x="940" y="966"/>
                  <a:pt x="935" y="968"/>
                </a:cubicBezTo>
                <a:cubicBezTo>
                  <a:pt x="938" y="970"/>
                  <a:pt x="944" y="968"/>
                  <a:pt x="944" y="972"/>
                </a:cubicBezTo>
                <a:cubicBezTo>
                  <a:pt x="939" y="972"/>
                  <a:pt x="935" y="975"/>
                  <a:pt x="931" y="977"/>
                </a:cubicBezTo>
                <a:cubicBezTo>
                  <a:pt x="928" y="977"/>
                  <a:pt x="925" y="974"/>
                  <a:pt x="924" y="977"/>
                </a:cubicBezTo>
                <a:cubicBezTo>
                  <a:pt x="924" y="974"/>
                  <a:pt x="922" y="974"/>
                  <a:pt x="920" y="973"/>
                </a:cubicBezTo>
                <a:cubicBezTo>
                  <a:pt x="920" y="970"/>
                  <a:pt x="918" y="969"/>
                  <a:pt x="920" y="967"/>
                </a:cubicBezTo>
                <a:cubicBezTo>
                  <a:pt x="918" y="967"/>
                  <a:pt x="916" y="967"/>
                  <a:pt x="916" y="964"/>
                </a:cubicBezTo>
                <a:cubicBezTo>
                  <a:pt x="921" y="962"/>
                  <a:pt x="926" y="958"/>
                  <a:pt x="933" y="960"/>
                </a:cubicBezTo>
                <a:cubicBezTo>
                  <a:pt x="934" y="960"/>
                  <a:pt x="933" y="956"/>
                  <a:pt x="935" y="957"/>
                </a:cubicBezTo>
                <a:cubicBezTo>
                  <a:pt x="934" y="959"/>
                  <a:pt x="936" y="959"/>
                  <a:pt x="938" y="959"/>
                </a:cubicBezTo>
                <a:cubicBezTo>
                  <a:pt x="939" y="954"/>
                  <a:pt x="933" y="956"/>
                  <a:pt x="931" y="958"/>
                </a:cubicBezTo>
                <a:cubicBezTo>
                  <a:pt x="931" y="955"/>
                  <a:pt x="926" y="957"/>
                  <a:pt x="926" y="955"/>
                </a:cubicBezTo>
                <a:cubicBezTo>
                  <a:pt x="929" y="955"/>
                  <a:pt x="932" y="953"/>
                  <a:pt x="929" y="951"/>
                </a:cubicBezTo>
                <a:cubicBezTo>
                  <a:pt x="936" y="948"/>
                  <a:pt x="946" y="952"/>
                  <a:pt x="952" y="947"/>
                </a:cubicBezTo>
                <a:cubicBezTo>
                  <a:pt x="937" y="947"/>
                  <a:pt x="923" y="951"/>
                  <a:pt x="912" y="950"/>
                </a:cubicBezTo>
                <a:cubicBezTo>
                  <a:pt x="914" y="948"/>
                  <a:pt x="918" y="949"/>
                  <a:pt x="918" y="946"/>
                </a:cubicBezTo>
                <a:cubicBezTo>
                  <a:pt x="917" y="946"/>
                  <a:pt x="916" y="944"/>
                  <a:pt x="917" y="942"/>
                </a:cubicBezTo>
                <a:cubicBezTo>
                  <a:pt x="940" y="935"/>
                  <a:pt x="969" y="941"/>
                  <a:pt x="995" y="935"/>
                </a:cubicBezTo>
                <a:cubicBezTo>
                  <a:pt x="994" y="935"/>
                  <a:pt x="994" y="934"/>
                  <a:pt x="994" y="933"/>
                </a:cubicBezTo>
                <a:cubicBezTo>
                  <a:pt x="990" y="935"/>
                  <a:pt x="988" y="935"/>
                  <a:pt x="984" y="933"/>
                </a:cubicBezTo>
                <a:cubicBezTo>
                  <a:pt x="983" y="936"/>
                  <a:pt x="983" y="934"/>
                  <a:pt x="979" y="935"/>
                </a:cubicBezTo>
                <a:cubicBezTo>
                  <a:pt x="977" y="930"/>
                  <a:pt x="968" y="939"/>
                  <a:pt x="965" y="933"/>
                </a:cubicBezTo>
                <a:cubicBezTo>
                  <a:pt x="974" y="930"/>
                  <a:pt x="984" y="932"/>
                  <a:pt x="991" y="927"/>
                </a:cubicBezTo>
                <a:cubicBezTo>
                  <a:pt x="992" y="929"/>
                  <a:pt x="994" y="929"/>
                  <a:pt x="994" y="931"/>
                </a:cubicBezTo>
                <a:cubicBezTo>
                  <a:pt x="995" y="930"/>
                  <a:pt x="997" y="929"/>
                  <a:pt x="1000" y="929"/>
                </a:cubicBezTo>
                <a:cubicBezTo>
                  <a:pt x="999" y="926"/>
                  <a:pt x="999" y="923"/>
                  <a:pt x="998" y="921"/>
                </a:cubicBezTo>
                <a:cubicBezTo>
                  <a:pt x="1000" y="920"/>
                  <a:pt x="1003" y="916"/>
                  <a:pt x="1004" y="917"/>
                </a:cubicBezTo>
                <a:cubicBezTo>
                  <a:pt x="1004" y="919"/>
                  <a:pt x="1003" y="920"/>
                  <a:pt x="1005" y="921"/>
                </a:cubicBezTo>
                <a:cubicBezTo>
                  <a:pt x="1005" y="915"/>
                  <a:pt x="1014" y="915"/>
                  <a:pt x="1017" y="916"/>
                </a:cubicBezTo>
                <a:cubicBezTo>
                  <a:pt x="1017" y="920"/>
                  <a:pt x="1012" y="915"/>
                  <a:pt x="1011" y="919"/>
                </a:cubicBezTo>
                <a:cubicBezTo>
                  <a:pt x="1013" y="919"/>
                  <a:pt x="1012" y="923"/>
                  <a:pt x="1010" y="923"/>
                </a:cubicBezTo>
                <a:cubicBezTo>
                  <a:pt x="1008" y="923"/>
                  <a:pt x="1007" y="922"/>
                  <a:pt x="1005" y="921"/>
                </a:cubicBezTo>
                <a:cubicBezTo>
                  <a:pt x="1005" y="927"/>
                  <a:pt x="1001" y="922"/>
                  <a:pt x="1000" y="923"/>
                </a:cubicBezTo>
                <a:cubicBezTo>
                  <a:pt x="1000" y="926"/>
                  <a:pt x="1005" y="925"/>
                  <a:pt x="1004" y="929"/>
                </a:cubicBezTo>
                <a:cubicBezTo>
                  <a:pt x="1005" y="927"/>
                  <a:pt x="1008" y="928"/>
                  <a:pt x="1009" y="930"/>
                </a:cubicBezTo>
                <a:cubicBezTo>
                  <a:pt x="1011" y="931"/>
                  <a:pt x="1009" y="928"/>
                  <a:pt x="1012" y="929"/>
                </a:cubicBezTo>
                <a:cubicBezTo>
                  <a:pt x="1012" y="930"/>
                  <a:pt x="1013" y="930"/>
                  <a:pt x="1013" y="932"/>
                </a:cubicBezTo>
                <a:cubicBezTo>
                  <a:pt x="1012" y="932"/>
                  <a:pt x="1011" y="931"/>
                  <a:pt x="1011" y="933"/>
                </a:cubicBezTo>
                <a:cubicBezTo>
                  <a:pt x="1012" y="937"/>
                  <a:pt x="1013" y="935"/>
                  <a:pt x="1014" y="935"/>
                </a:cubicBezTo>
                <a:cubicBezTo>
                  <a:pt x="1014" y="937"/>
                  <a:pt x="1013" y="937"/>
                  <a:pt x="1014" y="938"/>
                </a:cubicBezTo>
                <a:cubicBezTo>
                  <a:pt x="1012" y="936"/>
                  <a:pt x="1009" y="940"/>
                  <a:pt x="1012" y="942"/>
                </a:cubicBezTo>
                <a:cubicBezTo>
                  <a:pt x="1012" y="941"/>
                  <a:pt x="1017" y="938"/>
                  <a:pt x="1019" y="942"/>
                </a:cubicBezTo>
                <a:cubicBezTo>
                  <a:pt x="1019" y="939"/>
                  <a:pt x="1017" y="936"/>
                  <a:pt x="1021" y="936"/>
                </a:cubicBezTo>
                <a:cubicBezTo>
                  <a:pt x="1022" y="939"/>
                  <a:pt x="1018" y="937"/>
                  <a:pt x="1019" y="939"/>
                </a:cubicBezTo>
                <a:cubicBezTo>
                  <a:pt x="1022" y="940"/>
                  <a:pt x="1021" y="936"/>
                  <a:pt x="1022" y="935"/>
                </a:cubicBezTo>
                <a:cubicBezTo>
                  <a:pt x="1023" y="937"/>
                  <a:pt x="1021" y="941"/>
                  <a:pt x="1023" y="941"/>
                </a:cubicBezTo>
                <a:cubicBezTo>
                  <a:pt x="1024" y="939"/>
                  <a:pt x="1029" y="939"/>
                  <a:pt x="1026" y="937"/>
                </a:cubicBezTo>
                <a:cubicBezTo>
                  <a:pt x="1026" y="937"/>
                  <a:pt x="1026" y="938"/>
                  <a:pt x="1025" y="938"/>
                </a:cubicBezTo>
                <a:cubicBezTo>
                  <a:pt x="1026" y="937"/>
                  <a:pt x="1025" y="933"/>
                  <a:pt x="1026" y="933"/>
                </a:cubicBezTo>
                <a:cubicBezTo>
                  <a:pt x="1026" y="935"/>
                  <a:pt x="1028" y="937"/>
                  <a:pt x="1029" y="935"/>
                </a:cubicBezTo>
                <a:cubicBezTo>
                  <a:pt x="1028" y="935"/>
                  <a:pt x="1028" y="931"/>
                  <a:pt x="1030" y="930"/>
                </a:cubicBezTo>
                <a:cubicBezTo>
                  <a:pt x="1030" y="934"/>
                  <a:pt x="1031" y="930"/>
                  <a:pt x="1032" y="929"/>
                </a:cubicBezTo>
                <a:cubicBezTo>
                  <a:pt x="1037" y="930"/>
                  <a:pt x="1045" y="930"/>
                  <a:pt x="1050" y="934"/>
                </a:cubicBezTo>
                <a:cubicBezTo>
                  <a:pt x="1049" y="937"/>
                  <a:pt x="1045" y="934"/>
                  <a:pt x="1044" y="937"/>
                </a:cubicBezTo>
                <a:cubicBezTo>
                  <a:pt x="1049" y="936"/>
                  <a:pt x="1047" y="940"/>
                  <a:pt x="1051" y="940"/>
                </a:cubicBezTo>
                <a:cubicBezTo>
                  <a:pt x="1052" y="937"/>
                  <a:pt x="1055" y="939"/>
                  <a:pt x="1057" y="940"/>
                </a:cubicBezTo>
                <a:cubicBezTo>
                  <a:pt x="1064" y="936"/>
                  <a:pt x="1066" y="930"/>
                  <a:pt x="1077" y="932"/>
                </a:cubicBezTo>
                <a:cubicBezTo>
                  <a:pt x="1078" y="930"/>
                  <a:pt x="1075" y="929"/>
                  <a:pt x="1077" y="929"/>
                </a:cubicBezTo>
                <a:cubicBezTo>
                  <a:pt x="1078" y="929"/>
                  <a:pt x="1078" y="931"/>
                  <a:pt x="1080" y="930"/>
                </a:cubicBezTo>
                <a:cubicBezTo>
                  <a:pt x="1080" y="924"/>
                  <a:pt x="1083" y="929"/>
                  <a:pt x="1084" y="925"/>
                </a:cubicBezTo>
                <a:cubicBezTo>
                  <a:pt x="1088" y="925"/>
                  <a:pt x="1084" y="930"/>
                  <a:pt x="1088" y="930"/>
                </a:cubicBezTo>
                <a:cubicBezTo>
                  <a:pt x="1089" y="927"/>
                  <a:pt x="1091" y="929"/>
                  <a:pt x="1092" y="926"/>
                </a:cubicBezTo>
                <a:cubicBezTo>
                  <a:pt x="1092" y="928"/>
                  <a:pt x="1094" y="928"/>
                  <a:pt x="1093" y="930"/>
                </a:cubicBezTo>
                <a:cubicBezTo>
                  <a:pt x="1097" y="928"/>
                  <a:pt x="1096" y="930"/>
                  <a:pt x="1098" y="932"/>
                </a:cubicBezTo>
                <a:cubicBezTo>
                  <a:pt x="1097" y="929"/>
                  <a:pt x="1097" y="928"/>
                  <a:pt x="1100" y="927"/>
                </a:cubicBezTo>
                <a:cubicBezTo>
                  <a:pt x="1099" y="925"/>
                  <a:pt x="1097" y="928"/>
                  <a:pt x="1096" y="926"/>
                </a:cubicBezTo>
                <a:cubicBezTo>
                  <a:pt x="1096" y="924"/>
                  <a:pt x="1096" y="924"/>
                  <a:pt x="1096" y="924"/>
                </a:cubicBezTo>
                <a:cubicBezTo>
                  <a:pt x="1111" y="921"/>
                  <a:pt x="1102" y="938"/>
                  <a:pt x="1113" y="939"/>
                </a:cubicBezTo>
                <a:cubicBezTo>
                  <a:pt x="1116" y="933"/>
                  <a:pt x="1106" y="933"/>
                  <a:pt x="1109" y="925"/>
                </a:cubicBezTo>
                <a:cubicBezTo>
                  <a:pt x="1106" y="927"/>
                  <a:pt x="1105" y="925"/>
                  <a:pt x="1104" y="923"/>
                </a:cubicBezTo>
                <a:cubicBezTo>
                  <a:pt x="1108" y="923"/>
                  <a:pt x="1119" y="923"/>
                  <a:pt x="1116" y="916"/>
                </a:cubicBezTo>
                <a:cubicBezTo>
                  <a:pt x="1120" y="915"/>
                  <a:pt x="1119" y="915"/>
                  <a:pt x="1122" y="916"/>
                </a:cubicBezTo>
                <a:cubicBezTo>
                  <a:pt x="1124" y="913"/>
                  <a:pt x="1119" y="916"/>
                  <a:pt x="1120" y="913"/>
                </a:cubicBezTo>
                <a:cubicBezTo>
                  <a:pt x="1116" y="914"/>
                  <a:pt x="1114" y="917"/>
                  <a:pt x="1110" y="918"/>
                </a:cubicBezTo>
                <a:cubicBezTo>
                  <a:pt x="1108" y="913"/>
                  <a:pt x="1107" y="911"/>
                  <a:pt x="1104" y="907"/>
                </a:cubicBezTo>
                <a:cubicBezTo>
                  <a:pt x="1099" y="907"/>
                  <a:pt x="1096" y="906"/>
                  <a:pt x="1096" y="902"/>
                </a:cubicBezTo>
                <a:cubicBezTo>
                  <a:pt x="1098" y="899"/>
                  <a:pt x="1099" y="903"/>
                  <a:pt x="1101" y="903"/>
                </a:cubicBezTo>
                <a:cubicBezTo>
                  <a:pt x="1102" y="901"/>
                  <a:pt x="1100" y="901"/>
                  <a:pt x="1100" y="899"/>
                </a:cubicBezTo>
                <a:cubicBezTo>
                  <a:pt x="1100" y="898"/>
                  <a:pt x="1104" y="900"/>
                  <a:pt x="1104" y="897"/>
                </a:cubicBezTo>
                <a:cubicBezTo>
                  <a:pt x="1102" y="895"/>
                  <a:pt x="1097" y="896"/>
                  <a:pt x="1096" y="893"/>
                </a:cubicBezTo>
                <a:cubicBezTo>
                  <a:pt x="1096" y="898"/>
                  <a:pt x="1088" y="894"/>
                  <a:pt x="1085" y="895"/>
                </a:cubicBezTo>
                <a:cubicBezTo>
                  <a:pt x="1086" y="900"/>
                  <a:pt x="1076" y="898"/>
                  <a:pt x="1074" y="897"/>
                </a:cubicBezTo>
                <a:cubicBezTo>
                  <a:pt x="1076" y="894"/>
                  <a:pt x="1080" y="895"/>
                  <a:pt x="1081" y="890"/>
                </a:cubicBezTo>
                <a:cubicBezTo>
                  <a:pt x="1077" y="890"/>
                  <a:pt x="1075" y="888"/>
                  <a:pt x="1074" y="886"/>
                </a:cubicBezTo>
                <a:cubicBezTo>
                  <a:pt x="1074" y="881"/>
                  <a:pt x="1077" y="884"/>
                  <a:pt x="1078" y="877"/>
                </a:cubicBezTo>
                <a:cubicBezTo>
                  <a:pt x="1080" y="877"/>
                  <a:pt x="1080" y="880"/>
                  <a:pt x="1083" y="881"/>
                </a:cubicBezTo>
                <a:cubicBezTo>
                  <a:pt x="1080" y="877"/>
                  <a:pt x="1085" y="878"/>
                  <a:pt x="1086" y="875"/>
                </a:cubicBezTo>
                <a:cubicBezTo>
                  <a:pt x="1081" y="876"/>
                  <a:pt x="1080" y="875"/>
                  <a:pt x="1074" y="873"/>
                </a:cubicBezTo>
                <a:cubicBezTo>
                  <a:pt x="1072" y="874"/>
                  <a:pt x="1076" y="876"/>
                  <a:pt x="1074" y="877"/>
                </a:cubicBezTo>
                <a:cubicBezTo>
                  <a:pt x="1063" y="868"/>
                  <a:pt x="1052" y="882"/>
                  <a:pt x="1041" y="875"/>
                </a:cubicBezTo>
                <a:cubicBezTo>
                  <a:pt x="1043" y="872"/>
                  <a:pt x="1052" y="873"/>
                  <a:pt x="1049" y="869"/>
                </a:cubicBezTo>
                <a:cubicBezTo>
                  <a:pt x="1050" y="872"/>
                  <a:pt x="1047" y="871"/>
                  <a:pt x="1046" y="869"/>
                </a:cubicBezTo>
                <a:cubicBezTo>
                  <a:pt x="1047" y="868"/>
                  <a:pt x="1049" y="870"/>
                  <a:pt x="1048" y="868"/>
                </a:cubicBezTo>
                <a:cubicBezTo>
                  <a:pt x="1047" y="866"/>
                  <a:pt x="1045" y="867"/>
                  <a:pt x="1044" y="868"/>
                </a:cubicBezTo>
                <a:cubicBezTo>
                  <a:pt x="1045" y="865"/>
                  <a:pt x="1042" y="866"/>
                  <a:pt x="1043" y="864"/>
                </a:cubicBezTo>
                <a:cubicBezTo>
                  <a:pt x="1043" y="862"/>
                  <a:pt x="1045" y="862"/>
                  <a:pt x="1046" y="861"/>
                </a:cubicBezTo>
                <a:cubicBezTo>
                  <a:pt x="1049" y="869"/>
                  <a:pt x="1058" y="854"/>
                  <a:pt x="1061" y="861"/>
                </a:cubicBezTo>
                <a:cubicBezTo>
                  <a:pt x="1058" y="861"/>
                  <a:pt x="1058" y="859"/>
                  <a:pt x="1057" y="861"/>
                </a:cubicBezTo>
                <a:cubicBezTo>
                  <a:pt x="1059" y="861"/>
                  <a:pt x="1061" y="862"/>
                  <a:pt x="1062" y="864"/>
                </a:cubicBezTo>
                <a:cubicBezTo>
                  <a:pt x="1061" y="866"/>
                  <a:pt x="1056" y="865"/>
                  <a:pt x="1057" y="869"/>
                </a:cubicBezTo>
                <a:cubicBezTo>
                  <a:pt x="1061" y="869"/>
                  <a:pt x="1064" y="870"/>
                  <a:pt x="1066" y="871"/>
                </a:cubicBezTo>
                <a:cubicBezTo>
                  <a:pt x="1071" y="866"/>
                  <a:pt x="1083" y="871"/>
                  <a:pt x="1089" y="867"/>
                </a:cubicBezTo>
                <a:cubicBezTo>
                  <a:pt x="1080" y="864"/>
                  <a:pt x="1069" y="866"/>
                  <a:pt x="1065" y="858"/>
                </a:cubicBezTo>
                <a:cubicBezTo>
                  <a:pt x="1075" y="855"/>
                  <a:pt x="1092" y="852"/>
                  <a:pt x="1102" y="854"/>
                </a:cubicBezTo>
                <a:cubicBezTo>
                  <a:pt x="1103" y="852"/>
                  <a:pt x="1107" y="847"/>
                  <a:pt x="1113" y="847"/>
                </a:cubicBezTo>
                <a:cubicBezTo>
                  <a:pt x="1115" y="838"/>
                  <a:pt x="1127" y="840"/>
                  <a:pt x="1136" y="839"/>
                </a:cubicBezTo>
                <a:cubicBezTo>
                  <a:pt x="1141" y="834"/>
                  <a:pt x="1155" y="834"/>
                  <a:pt x="1158" y="838"/>
                </a:cubicBezTo>
                <a:cubicBezTo>
                  <a:pt x="1152" y="841"/>
                  <a:pt x="1138" y="842"/>
                  <a:pt x="1131" y="847"/>
                </a:cubicBezTo>
                <a:cubicBezTo>
                  <a:pt x="1133" y="847"/>
                  <a:pt x="1134" y="848"/>
                  <a:pt x="1135" y="850"/>
                </a:cubicBezTo>
                <a:cubicBezTo>
                  <a:pt x="1142" y="849"/>
                  <a:pt x="1148" y="847"/>
                  <a:pt x="1158" y="847"/>
                </a:cubicBezTo>
                <a:cubicBezTo>
                  <a:pt x="1161" y="845"/>
                  <a:pt x="1156" y="844"/>
                  <a:pt x="1158" y="843"/>
                </a:cubicBezTo>
                <a:cubicBezTo>
                  <a:pt x="1162" y="844"/>
                  <a:pt x="1164" y="842"/>
                  <a:pt x="1166" y="841"/>
                </a:cubicBezTo>
                <a:cubicBezTo>
                  <a:pt x="1163" y="840"/>
                  <a:pt x="1160" y="839"/>
                  <a:pt x="1159" y="836"/>
                </a:cubicBezTo>
                <a:cubicBezTo>
                  <a:pt x="1163" y="836"/>
                  <a:pt x="1168" y="836"/>
                  <a:pt x="1169" y="832"/>
                </a:cubicBezTo>
                <a:cubicBezTo>
                  <a:pt x="1170" y="834"/>
                  <a:pt x="1172" y="835"/>
                  <a:pt x="1173" y="837"/>
                </a:cubicBezTo>
                <a:cubicBezTo>
                  <a:pt x="1182" y="839"/>
                  <a:pt x="1195" y="833"/>
                  <a:pt x="1199" y="842"/>
                </a:cubicBezTo>
                <a:cubicBezTo>
                  <a:pt x="1190" y="843"/>
                  <a:pt x="1180" y="844"/>
                  <a:pt x="1176" y="851"/>
                </a:cubicBezTo>
                <a:cubicBezTo>
                  <a:pt x="1181" y="855"/>
                  <a:pt x="1190" y="855"/>
                  <a:pt x="1196" y="858"/>
                </a:cubicBezTo>
                <a:cubicBezTo>
                  <a:pt x="1192" y="859"/>
                  <a:pt x="1186" y="857"/>
                  <a:pt x="1181" y="860"/>
                </a:cubicBezTo>
                <a:cubicBezTo>
                  <a:pt x="1183" y="865"/>
                  <a:pt x="1195" y="859"/>
                  <a:pt x="1195" y="867"/>
                </a:cubicBezTo>
                <a:cubicBezTo>
                  <a:pt x="1186" y="867"/>
                  <a:pt x="1178" y="870"/>
                  <a:pt x="1173" y="865"/>
                </a:cubicBezTo>
                <a:cubicBezTo>
                  <a:pt x="1173" y="866"/>
                  <a:pt x="1171" y="866"/>
                  <a:pt x="1170" y="866"/>
                </a:cubicBezTo>
                <a:cubicBezTo>
                  <a:pt x="1170" y="868"/>
                  <a:pt x="1172" y="868"/>
                  <a:pt x="1170" y="869"/>
                </a:cubicBezTo>
                <a:cubicBezTo>
                  <a:pt x="1178" y="870"/>
                  <a:pt x="1186" y="872"/>
                  <a:pt x="1186" y="881"/>
                </a:cubicBezTo>
                <a:cubicBezTo>
                  <a:pt x="1191" y="880"/>
                  <a:pt x="1191" y="885"/>
                  <a:pt x="1195" y="882"/>
                </a:cubicBezTo>
                <a:cubicBezTo>
                  <a:pt x="1193" y="882"/>
                  <a:pt x="1192" y="880"/>
                  <a:pt x="1191" y="878"/>
                </a:cubicBezTo>
                <a:cubicBezTo>
                  <a:pt x="1192" y="877"/>
                  <a:pt x="1194" y="877"/>
                  <a:pt x="1195" y="875"/>
                </a:cubicBezTo>
                <a:cubicBezTo>
                  <a:pt x="1193" y="874"/>
                  <a:pt x="1190" y="873"/>
                  <a:pt x="1190" y="870"/>
                </a:cubicBezTo>
                <a:cubicBezTo>
                  <a:pt x="1192" y="870"/>
                  <a:pt x="1197" y="867"/>
                  <a:pt x="1199" y="869"/>
                </a:cubicBezTo>
                <a:cubicBezTo>
                  <a:pt x="1200" y="873"/>
                  <a:pt x="1197" y="871"/>
                  <a:pt x="1196" y="873"/>
                </a:cubicBezTo>
                <a:cubicBezTo>
                  <a:pt x="1203" y="873"/>
                  <a:pt x="1203" y="873"/>
                  <a:pt x="1203" y="873"/>
                </a:cubicBezTo>
                <a:cubicBezTo>
                  <a:pt x="1204" y="872"/>
                  <a:pt x="1203" y="869"/>
                  <a:pt x="1205" y="869"/>
                </a:cubicBezTo>
                <a:cubicBezTo>
                  <a:pt x="1215" y="868"/>
                  <a:pt x="1221" y="864"/>
                  <a:pt x="1223" y="857"/>
                </a:cubicBezTo>
                <a:cubicBezTo>
                  <a:pt x="1225" y="857"/>
                  <a:pt x="1228" y="857"/>
                  <a:pt x="1230" y="858"/>
                </a:cubicBezTo>
                <a:cubicBezTo>
                  <a:pt x="1228" y="859"/>
                  <a:pt x="1230" y="860"/>
                  <a:pt x="1230" y="862"/>
                </a:cubicBezTo>
                <a:cubicBezTo>
                  <a:pt x="1229" y="864"/>
                  <a:pt x="1226" y="864"/>
                  <a:pt x="1226" y="866"/>
                </a:cubicBezTo>
                <a:cubicBezTo>
                  <a:pt x="1231" y="867"/>
                  <a:pt x="1230" y="866"/>
                  <a:pt x="1233" y="865"/>
                </a:cubicBezTo>
                <a:cubicBezTo>
                  <a:pt x="1232" y="861"/>
                  <a:pt x="1236" y="856"/>
                  <a:pt x="1231" y="855"/>
                </a:cubicBezTo>
                <a:cubicBezTo>
                  <a:pt x="1231" y="850"/>
                  <a:pt x="1237" y="851"/>
                  <a:pt x="1240" y="850"/>
                </a:cubicBezTo>
                <a:cubicBezTo>
                  <a:pt x="1239" y="847"/>
                  <a:pt x="1234" y="848"/>
                  <a:pt x="1233" y="846"/>
                </a:cubicBezTo>
                <a:cubicBezTo>
                  <a:pt x="1234" y="844"/>
                  <a:pt x="1234" y="846"/>
                  <a:pt x="1237" y="846"/>
                </a:cubicBezTo>
                <a:cubicBezTo>
                  <a:pt x="1239" y="837"/>
                  <a:pt x="1252" y="839"/>
                  <a:pt x="1255" y="831"/>
                </a:cubicBezTo>
                <a:cubicBezTo>
                  <a:pt x="1250" y="828"/>
                  <a:pt x="1239" y="827"/>
                  <a:pt x="1243" y="817"/>
                </a:cubicBezTo>
                <a:cubicBezTo>
                  <a:pt x="1242" y="816"/>
                  <a:pt x="1236" y="816"/>
                  <a:pt x="1235" y="817"/>
                </a:cubicBezTo>
                <a:cubicBezTo>
                  <a:pt x="1236" y="819"/>
                  <a:pt x="1240" y="817"/>
                  <a:pt x="1240" y="819"/>
                </a:cubicBezTo>
                <a:cubicBezTo>
                  <a:pt x="1234" y="823"/>
                  <a:pt x="1226" y="815"/>
                  <a:pt x="1223" y="818"/>
                </a:cubicBezTo>
                <a:cubicBezTo>
                  <a:pt x="1225" y="818"/>
                  <a:pt x="1227" y="818"/>
                  <a:pt x="1227" y="820"/>
                </a:cubicBezTo>
                <a:cubicBezTo>
                  <a:pt x="1222" y="820"/>
                  <a:pt x="1222" y="820"/>
                  <a:pt x="1222" y="820"/>
                </a:cubicBezTo>
                <a:cubicBezTo>
                  <a:pt x="1222" y="817"/>
                  <a:pt x="1222" y="817"/>
                  <a:pt x="1222" y="817"/>
                </a:cubicBezTo>
                <a:cubicBezTo>
                  <a:pt x="1210" y="823"/>
                  <a:pt x="1193" y="820"/>
                  <a:pt x="1182" y="816"/>
                </a:cubicBezTo>
                <a:cubicBezTo>
                  <a:pt x="1190" y="815"/>
                  <a:pt x="1190" y="808"/>
                  <a:pt x="1195" y="806"/>
                </a:cubicBezTo>
                <a:cubicBezTo>
                  <a:pt x="1192" y="806"/>
                  <a:pt x="1192" y="806"/>
                  <a:pt x="1193" y="804"/>
                </a:cubicBezTo>
                <a:cubicBezTo>
                  <a:pt x="1190" y="804"/>
                  <a:pt x="1187" y="804"/>
                  <a:pt x="1186" y="803"/>
                </a:cubicBezTo>
                <a:cubicBezTo>
                  <a:pt x="1189" y="803"/>
                  <a:pt x="1193" y="803"/>
                  <a:pt x="1195" y="803"/>
                </a:cubicBezTo>
                <a:cubicBezTo>
                  <a:pt x="1194" y="801"/>
                  <a:pt x="1190" y="798"/>
                  <a:pt x="1193" y="796"/>
                </a:cubicBezTo>
                <a:cubicBezTo>
                  <a:pt x="1193" y="798"/>
                  <a:pt x="1197" y="798"/>
                  <a:pt x="1195" y="801"/>
                </a:cubicBezTo>
                <a:cubicBezTo>
                  <a:pt x="1199" y="801"/>
                  <a:pt x="1202" y="798"/>
                  <a:pt x="1205" y="799"/>
                </a:cubicBezTo>
                <a:cubicBezTo>
                  <a:pt x="1204" y="796"/>
                  <a:pt x="1212" y="795"/>
                  <a:pt x="1215" y="797"/>
                </a:cubicBezTo>
                <a:cubicBezTo>
                  <a:pt x="1220" y="788"/>
                  <a:pt x="1236" y="797"/>
                  <a:pt x="1241" y="786"/>
                </a:cubicBezTo>
                <a:cubicBezTo>
                  <a:pt x="1234" y="781"/>
                  <a:pt x="1225" y="789"/>
                  <a:pt x="1220" y="782"/>
                </a:cubicBezTo>
                <a:cubicBezTo>
                  <a:pt x="1221" y="777"/>
                  <a:pt x="1228" y="772"/>
                  <a:pt x="1226" y="768"/>
                </a:cubicBezTo>
                <a:cubicBezTo>
                  <a:pt x="1232" y="766"/>
                  <a:pt x="1238" y="764"/>
                  <a:pt x="1244" y="762"/>
                </a:cubicBezTo>
                <a:cubicBezTo>
                  <a:pt x="1241" y="757"/>
                  <a:pt x="1243" y="757"/>
                  <a:pt x="1243" y="751"/>
                </a:cubicBezTo>
                <a:cubicBezTo>
                  <a:pt x="1245" y="750"/>
                  <a:pt x="1245" y="752"/>
                  <a:pt x="1247" y="751"/>
                </a:cubicBezTo>
                <a:cubicBezTo>
                  <a:pt x="1250" y="745"/>
                  <a:pt x="1252" y="738"/>
                  <a:pt x="1251" y="732"/>
                </a:cubicBezTo>
                <a:cubicBezTo>
                  <a:pt x="1251" y="733"/>
                  <a:pt x="1247" y="733"/>
                  <a:pt x="1248" y="732"/>
                </a:cubicBezTo>
                <a:cubicBezTo>
                  <a:pt x="1247" y="730"/>
                  <a:pt x="1251" y="731"/>
                  <a:pt x="1250" y="729"/>
                </a:cubicBezTo>
                <a:cubicBezTo>
                  <a:pt x="1249" y="726"/>
                  <a:pt x="1242" y="721"/>
                  <a:pt x="1243" y="717"/>
                </a:cubicBezTo>
                <a:cubicBezTo>
                  <a:pt x="1244" y="711"/>
                  <a:pt x="1233" y="703"/>
                  <a:pt x="1242" y="698"/>
                </a:cubicBezTo>
                <a:cubicBezTo>
                  <a:pt x="1248" y="698"/>
                  <a:pt x="1248" y="698"/>
                  <a:pt x="1248" y="698"/>
                </a:cubicBezTo>
                <a:cubicBezTo>
                  <a:pt x="1251" y="696"/>
                  <a:pt x="1246" y="696"/>
                  <a:pt x="1247" y="693"/>
                </a:cubicBezTo>
                <a:cubicBezTo>
                  <a:pt x="1242" y="695"/>
                  <a:pt x="1236" y="693"/>
                  <a:pt x="1237" y="687"/>
                </a:cubicBezTo>
                <a:cubicBezTo>
                  <a:pt x="1245" y="688"/>
                  <a:pt x="1245" y="682"/>
                  <a:pt x="1250" y="680"/>
                </a:cubicBezTo>
                <a:cubicBezTo>
                  <a:pt x="1250" y="677"/>
                  <a:pt x="1249" y="675"/>
                  <a:pt x="1248" y="673"/>
                </a:cubicBezTo>
                <a:cubicBezTo>
                  <a:pt x="1242" y="672"/>
                  <a:pt x="1228" y="674"/>
                  <a:pt x="1226" y="664"/>
                </a:cubicBezTo>
                <a:cubicBezTo>
                  <a:pt x="1220" y="666"/>
                  <a:pt x="1220" y="659"/>
                  <a:pt x="1214" y="659"/>
                </a:cubicBezTo>
                <a:cubicBezTo>
                  <a:pt x="1214" y="660"/>
                  <a:pt x="1214" y="662"/>
                  <a:pt x="1213" y="662"/>
                </a:cubicBezTo>
                <a:cubicBezTo>
                  <a:pt x="1211" y="660"/>
                  <a:pt x="1206" y="663"/>
                  <a:pt x="1206" y="660"/>
                </a:cubicBezTo>
                <a:cubicBezTo>
                  <a:pt x="1208" y="660"/>
                  <a:pt x="1210" y="660"/>
                  <a:pt x="1210" y="657"/>
                </a:cubicBezTo>
                <a:cubicBezTo>
                  <a:pt x="1208" y="655"/>
                  <a:pt x="1205" y="657"/>
                  <a:pt x="1204" y="658"/>
                </a:cubicBezTo>
                <a:cubicBezTo>
                  <a:pt x="1204" y="654"/>
                  <a:pt x="1198" y="653"/>
                  <a:pt x="1195" y="653"/>
                </a:cubicBezTo>
                <a:cubicBezTo>
                  <a:pt x="1195" y="649"/>
                  <a:pt x="1199" y="650"/>
                  <a:pt x="1200" y="648"/>
                </a:cubicBezTo>
                <a:cubicBezTo>
                  <a:pt x="1197" y="643"/>
                  <a:pt x="1198" y="634"/>
                  <a:pt x="1198" y="625"/>
                </a:cubicBezTo>
                <a:cubicBezTo>
                  <a:pt x="1195" y="622"/>
                  <a:pt x="1192" y="622"/>
                  <a:pt x="1187" y="623"/>
                </a:cubicBezTo>
                <a:cubicBezTo>
                  <a:pt x="1188" y="617"/>
                  <a:pt x="1193" y="621"/>
                  <a:pt x="1196" y="618"/>
                </a:cubicBezTo>
                <a:cubicBezTo>
                  <a:pt x="1196" y="614"/>
                  <a:pt x="1193" y="612"/>
                  <a:pt x="1192" y="608"/>
                </a:cubicBezTo>
                <a:cubicBezTo>
                  <a:pt x="1188" y="609"/>
                  <a:pt x="1186" y="606"/>
                  <a:pt x="1183" y="605"/>
                </a:cubicBezTo>
                <a:cubicBezTo>
                  <a:pt x="1185" y="605"/>
                  <a:pt x="1186" y="604"/>
                  <a:pt x="1187" y="602"/>
                </a:cubicBezTo>
                <a:cubicBezTo>
                  <a:pt x="1183" y="602"/>
                  <a:pt x="1180" y="597"/>
                  <a:pt x="1182" y="595"/>
                </a:cubicBezTo>
                <a:cubicBezTo>
                  <a:pt x="1181" y="594"/>
                  <a:pt x="1178" y="595"/>
                  <a:pt x="1178" y="591"/>
                </a:cubicBezTo>
                <a:cubicBezTo>
                  <a:pt x="1183" y="591"/>
                  <a:pt x="1184" y="588"/>
                  <a:pt x="1187" y="586"/>
                </a:cubicBezTo>
                <a:cubicBezTo>
                  <a:pt x="1186" y="582"/>
                  <a:pt x="1180" y="584"/>
                  <a:pt x="1181" y="579"/>
                </a:cubicBezTo>
                <a:cubicBezTo>
                  <a:pt x="1183" y="579"/>
                  <a:pt x="1186" y="580"/>
                  <a:pt x="1187" y="578"/>
                </a:cubicBezTo>
                <a:cubicBezTo>
                  <a:pt x="1185" y="578"/>
                  <a:pt x="1183" y="577"/>
                  <a:pt x="1183" y="573"/>
                </a:cubicBezTo>
                <a:cubicBezTo>
                  <a:pt x="1187" y="571"/>
                  <a:pt x="1195" y="575"/>
                  <a:pt x="1201" y="573"/>
                </a:cubicBezTo>
                <a:cubicBezTo>
                  <a:pt x="1195" y="570"/>
                  <a:pt x="1186" y="573"/>
                  <a:pt x="1182" y="571"/>
                </a:cubicBezTo>
                <a:cubicBezTo>
                  <a:pt x="1183" y="567"/>
                  <a:pt x="1187" y="566"/>
                  <a:pt x="1189" y="563"/>
                </a:cubicBezTo>
                <a:cubicBezTo>
                  <a:pt x="1187" y="563"/>
                  <a:pt x="1186" y="563"/>
                  <a:pt x="1186" y="560"/>
                </a:cubicBezTo>
                <a:cubicBezTo>
                  <a:pt x="1194" y="556"/>
                  <a:pt x="1207" y="561"/>
                  <a:pt x="1214" y="555"/>
                </a:cubicBezTo>
                <a:cubicBezTo>
                  <a:pt x="1217" y="556"/>
                  <a:pt x="1220" y="554"/>
                  <a:pt x="1226" y="555"/>
                </a:cubicBezTo>
                <a:cubicBezTo>
                  <a:pt x="1228" y="551"/>
                  <a:pt x="1223" y="553"/>
                  <a:pt x="1223" y="549"/>
                </a:cubicBezTo>
                <a:cubicBezTo>
                  <a:pt x="1228" y="549"/>
                  <a:pt x="1229" y="548"/>
                  <a:pt x="1235" y="547"/>
                </a:cubicBezTo>
                <a:cubicBezTo>
                  <a:pt x="1234" y="545"/>
                  <a:pt x="1230" y="545"/>
                  <a:pt x="1228" y="543"/>
                </a:cubicBezTo>
                <a:cubicBezTo>
                  <a:pt x="1228" y="547"/>
                  <a:pt x="1223" y="545"/>
                  <a:pt x="1221" y="547"/>
                </a:cubicBezTo>
                <a:cubicBezTo>
                  <a:pt x="1218" y="544"/>
                  <a:pt x="1212" y="548"/>
                  <a:pt x="1208" y="545"/>
                </a:cubicBezTo>
                <a:cubicBezTo>
                  <a:pt x="1208" y="544"/>
                  <a:pt x="1207" y="544"/>
                  <a:pt x="1208" y="543"/>
                </a:cubicBezTo>
                <a:cubicBezTo>
                  <a:pt x="1214" y="544"/>
                  <a:pt x="1208" y="539"/>
                  <a:pt x="1210" y="538"/>
                </a:cubicBezTo>
                <a:cubicBezTo>
                  <a:pt x="1214" y="539"/>
                  <a:pt x="1222" y="540"/>
                  <a:pt x="1222" y="534"/>
                </a:cubicBezTo>
                <a:cubicBezTo>
                  <a:pt x="1226" y="533"/>
                  <a:pt x="1231" y="534"/>
                  <a:pt x="1234" y="533"/>
                </a:cubicBezTo>
                <a:cubicBezTo>
                  <a:pt x="1233" y="530"/>
                  <a:pt x="1230" y="531"/>
                  <a:pt x="1232" y="528"/>
                </a:cubicBezTo>
                <a:cubicBezTo>
                  <a:pt x="1229" y="527"/>
                  <a:pt x="1227" y="529"/>
                  <a:pt x="1225" y="529"/>
                </a:cubicBezTo>
                <a:cubicBezTo>
                  <a:pt x="1224" y="526"/>
                  <a:pt x="1223" y="522"/>
                  <a:pt x="1219" y="521"/>
                </a:cubicBezTo>
                <a:cubicBezTo>
                  <a:pt x="1221" y="520"/>
                  <a:pt x="1228" y="518"/>
                  <a:pt x="1230" y="521"/>
                </a:cubicBezTo>
                <a:cubicBezTo>
                  <a:pt x="1229" y="522"/>
                  <a:pt x="1229" y="522"/>
                  <a:pt x="1228" y="525"/>
                </a:cubicBezTo>
                <a:cubicBezTo>
                  <a:pt x="1231" y="526"/>
                  <a:pt x="1241" y="525"/>
                  <a:pt x="1239" y="531"/>
                </a:cubicBezTo>
                <a:cubicBezTo>
                  <a:pt x="1241" y="531"/>
                  <a:pt x="1242" y="531"/>
                  <a:pt x="1242" y="529"/>
                </a:cubicBezTo>
                <a:cubicBezTo>
                  <a:pt x="1239" y="528"/>
                  <a:pt x="1239" y="525"/>
                  <a:pt x="1239" y="521"/>
                </a:cubicBezTo>
                <a:cubicBezTo>
                  <a:pt x="1238" y="519"/>
                  <a:pt x="1235" y="523"/>
                  <a:pt x="1235" y="521"/>
                </a:cubicBezTo>
                <a:cubicBezTo>
                  <a:pt x="1234" y="516"/>
                  <a:pt x="1238" y="514"/>
                  <a:pt x="1241" y="512"/>
                </a:cubicBezTo>
                <a:cubicBezTo>
                  <a:pt x="1238" y="512"/>
                  <a:pt x="1239" y="508"/>
                  <a:pt x="1239" y="506"/>
                </a:cubicBezTo>
                <a:cubicBezTo>
                  <a:pt x="1239" y="503"/>
                  <a:pt x="1243" y="504"/>
                  <a:pt x="1243" y="502"/>
                </a:cubicBezTo>
                <a:cubicBezTo>
                  <a:pt x="1242" y="502"/>
                  <a:pt x="1242" y="501"/>
                  <a:pt x="1242" y="499"/>
                </a:cubicBezTo>
                <a:cubicBezTo>
                  <a:pt x="1245" y="500"/>
                  <a:pt x="1248" y="499"/>
                  <a:pt x="1249" y="496"/>
                </a:cubicBezTo>
                <a:cubicBezTo>
                  <a:pt x="1248" y="495"/>
                  <a:pt x="1246" y="495"/>
                  <a:pt x="1247" y="492"/>
                </a:cubicBezTo>
                <a:cubicBezTo>
                  <a:pt x="1248" y="490"/>
                  <a:pt x="1251" y="494"/>
                  <a:pt x="1252" y="491"/>
                </a:cubicBezTo>
                <a:cubicBezTo>
                  <a:pt x="1252" y="486"/>
                  <a:pt x="1252" y="486"/>
                  <a:pt x="1252" y="486"/>
                </a:cubicBezTo>
                <a:cubicBezTo>
                  <a:pt x="1248" y="486"/>
                  <a:pt x="1249" y="480"/>
                  <a:pt x="1247" y="478"/>
                </a:cubicBezTo>
                <a:cubicBezTo>
                  <a:pt x="1251" y="470"/>
                  <a:pt x="1258" y="476"/>
                  <a:pt x="1266" y="473"/>
                </a:cubicBezTo>
                <a:cubicBezTo>
                  <a:pt x="1267" y="467"/>
                  <a:pt x="1257" y="470"/>
                  <a:pt x="1261" y="464"/>
                </a:cubicBezTo>
                <a:cubicBezTo>
                  <a:pt x="1257" y="464"/>
                  <a:pt x="1256" y="463"/>
                  <a:pt x="1254" y="461"/>
                </a:cubicBezTo>
                <a:cubicBezTo>
                  <a:pt x="1264" y="456"/>
                  <a:pt x="1264" y="437"/>
                  <a:pt x="1280" y="440"/>
                </a:cubicBezTo>
                <a:cubicBezTo>
                  <a:pt x="1280" y="436"/>
                  <a:pt x="1272" y="441"/>
                  <a:pt x="1272" y="437"/>
                </a:cubicBezTo>
                <a:cubicBezTo>
                  <a:pt x="1273" y="429"/>
                  <a:pt x="1275" y="424"/>
                  <a:pt x="1274" y="417"/>
                </a:cubicBezTo>
                <a:cubicBezTo>
                  <a:pt x="1274" y="417"/>
                  <a:pt x="1272" y="416"/>
                  <a:pt x="1272" y="414"/>
                </a:cubicBezTo>
                <a:cubicBezTo>
                  <a:pt x="1272" y="405"/>
                  <a:pt x="1262" y="392"/>
                  <a:pt x="1260" y="385"/>
                </a:cubicBezTo>
                <a:cubicBezTo>
                  <a:pt x="1259" y="382"/>
                  <a:pt x="1260" y="378"/>
                  <a:pt x="1260" y="375"/>
                </a:cubicBezTo>
                <a:cubicBezTo>
                  <a:pt x="1257" y="364"/>
                  <a:pt x="1251" y="359"/>
                  <a:pt x="1243" y="351"/>
                </a:cubicBezTo>
                <a:cubicBezTo>
                  <a:pt x="1249" y="346"/>
                  <a:pt x="1248" y="331"/>
                  <a:pt x="1257" y="333"/>
                </a:cubicBezTo>
                <a:cubicBezTo>
                  <a:pt x="1254" y="323"/>
                  <a:pt x="1262" y="316"/>
                  <a:pt x="1266" y="310"/>
                </a:cubicBezTo>
                <a:cubicBezTo>
                  <a:pt x="1263" y="310"/>
                  <a:pt x="1263" y="308"/>
                  <a:pt x="1265" y="305"/>
                </a:cubicBezTo>
                <a:cubicBezTo>
                  <a:pt x="1262" y="305"/>
                  <a:pt x="1262" y="303"/>
                  <a:pt x="1261" y="301"/>
                </a:cubicBezTo>
                <a:cubicBezTo>
                  <a:pt x="1260" y="304"/>
                  <a:pt x="1261" y="304"/>
                  <a:pt x="1262" y="305"/>
                </a:cubicBezTo>
                <a:cubicBezTo>
                  <a:pt x="1260" y="305"/>
                  <a:pt x="1259" y="310"/>
                  <a:pt x="1258" y="308"/>
                </a:cubicBezTo>
                <a:cubicBezTo>
                  <a:pt x="1259" y="303"/>
                  <a:pt x="1258" y="300"/>
                  <a:pt x="1261" y="293"/>
                </a:cubicBezTo>
                <a:cubicBezTo>
                  <a:pt x="1254" y="292"/>
                  <a:pt x="1243" y="293"/>
                  <a:pt x="1235" y="291"/>
                </a:cubicBezTo>
                <a:cubicBezTo>
                  <a:pt x="1236" y="289"/>
                  <a:pt x="1238" y="290"/>
                  <a:pt x="1239" y="289"/>
                </a:cubicBezTo>
                <a:cubicBezTo>
                  <a:pt x="1237" y="288"/>
                  <a:pt x="1234" y="290"/>
                  <a:pt x="1234" y="288"/>
                </a:cubicBezTo>
                <a:cubicBezTo>
                  <a:pt x="1234" y="285"/>
                  <a:pt x="1240" y="288"/>
                  <a:pt x="1239" y="285"/>
                </a:cubicBezTo>
                <a:cubicBezTo>
                  <a:pt x="1235" y="284"/>
                  <a:pt x="1232" y="287"/>
                  <a:pt x="1230" y="285"/>
                </a:cubicBezTo>
                <a:cubicBezTo>
                  <a:pt x="1229" y="290"/>
                  <a:pt x="1235" y="288"/>
                  <a:pt x="1235" y="292"/>
                </a:cubicBezTo>
                <a:cubicBezTo>
                  <a:pt x="1221" y="293"/>
                  <a:pt x="1202" y="289"/>
                  <a:pt x="1189" y="294"/>
                </a:cubicBezTo>
                <a:cubicBezTo>
                  <a:pt x="1184" y="290"/>
                  <a:pt x="1180" y="297"/>
                  <a:pt x="1174" y="297"/>
                </a:cubicBezTo>
                <a:cubicBezTo>
                  <a:pt x="1168" y="297"/>
                  <a:pt x="1159" y="290"/>
                  <a:pt x="1165" y="282"/>
                </a:cubicBezTo>
                <a:cubicBezTo>
                  <a:pt x="1168" y="282"/>
                  <a:pt x="1170" y="285"/>
                  <a:pt x="1171" y="282"/>
                </a:cubicBezTo>
                <a:cubicBezTo>
                  <a:pt x="1169" y="281"/>
                  <a:pt x="1167" y="281"/>
                  <a:pt x="1165" y="280"/>
                </a:cubicBezTo>
                <a:cubicBezTo>
                  <a:pt x="1165" y="275"/>
                  <a:pt x="1169" y="274"/>
                  <a:pt x="1171" y="271"/>
                </a:cubicBezTo>
                <a:cubicBezTo>
                  <a:pt x="1182" y="273"/>
                  <a:pt x="1181" y="260"/>
                  <a:pt x="1188" y="257"/>
                </a:cubicBezTo>
                <a:cubicBezTo>
                  <a:pt x="1189" y="257"/>
                  <a:pt x="1205" y="257"/>
                  <a:pt x="1204" y="261"/>
                </a:cubicBezTo>
                <a:cubicBezTo>
                  <a:pt x="1212" y="256"/>
                  <a:pt x="1238" y="259"/>
                  <a:pt x="1248" y="258"/>
                </a:cubicBezTo>
                <a:cubicBezTo>
                  <a:pt x="1247" y="258"/>
                  <a:pt x="1246" y="258"/>
                  <a:pt x="1247" y="260"/>
                </a:cubicBezTo>
                <a:cubicBezTo>
                  <a:pt x="1256" y="259"/>
                  <a:pt x="1261" y="257"/>
                  <a:pt x="1264" y="249"/>
                </a:cubicBezTo>
                <a:cubicBezTo>
                  <a:pt x="1262" y="249"/>
                  <a:pt x="1261" y="249"/>
                  <a:pt x="1261" y="248"/>
                </a:cubicBezTo>
                <a:cubicBezTo>
                  <a:pt x="1261" y="243"/>
                  <a:pt x="1265" y="243"/>
                  <a:pt x="1269" y="243"/>
                </a:cubicBezTo>
                <a:cubicBezTo>
                  <a:pt x="1260" y="240"/>
                  <a:pt x="1252" y="238"/>
                  <a:pt x="1241" y="241"/>
                </a:cubicBezTo>
                <a:cubicBezTo>
                  <a:pt x="1239" y="239"/>
                  <a:pt x="1240" y="238"/>
                  <a:pt x="1240" y="235"/>
                </a:cubicBezTo>
                <a:cubicBezTo>
                  <a:pt x="1237" y="234"/>
                  <a:pt x="1236" y="236"/>
                  <a:pt x="1235" y="237"/>
                </a:cubicBezTo>
                <a:cubicBezTo>
                  <a:pt x="1235" y="238"/>
                  <a:pt x="1237" y="238"/>
                  <a:pt x="1238" y="239"/>
                </a:cubicBezTo>
                <a:cubicBezTo>
                  <a:pt x="1228" y="245"/>
                  <a:pt x="1219" y="234"/>
                  <a:pt x="1211" y="240"/>
                </a:cubicBezTo>
                <a:cubicBezTo>
                  <a:pt x="1203" y="235"/>
                  <a:pt x="1170" y="245"/>
                  <a:pt x="1174" y="227"/>
                </a:cubicBezTo>
                <a:cubicBezTo>
                  <a:pt x="1193" y="227"/>
                  <a:pt x="1210" y="229"/>
                  <a:pt x="1232" y="222"/>
                </a:cubicBezTo>
                <a:cubicBezTo>
                  <a:pt x="1234" y="226"/>
                  <a:pt x="1240" y="228"/>
                  <a:pt x="1243" y="229"/>
                </a:cubicBezTo>
                <a:cubicBezTo>
                  <a:pt x="1243" y="228"/>
                  <a:pt x="1242" y="228"/>
                  <a:pt x="1243" y="227"/>
                </a:cubicBezTo>
                <a:cubicBezTo>
                  <a:pt x="1253" y="229"/>
                  <a:pt x="1267" y="217"/>
                  <a:pt x="1280" y="215"/>
                </a:cubicBezTo>
                <a:cubicBezTo>
                  <a:pt x="1278" y="214"/>
                  <a:pt x="1275" y="214"/>
                  <a:pt x="1275" y="211"/>
                </a:cubicBezTo>
                <a:cubicBezTo>
                  <a:pt x="1277" y="208"/>
                  <a:pt x="1283" y="210"/>
                  <a:pt x="1285" y="207"/>
                </a:cubicBezTo>
                <a:cubicBezTo>
                  <a:pt x="1282" y="207"/>
                  <a:pt x="1283" y="205"/>
                  <a:pt x="1282" y="204"/>
                </a:cubicBezTo>
                <a:close/>
                <a:moveTo>
                  <a:pt x="1080" y="150"/>
                </a:moveTo>
                <a:cubicBezTo>
                  <a:pt x="1083" y="150"/>
                  <a:pt x="1083" y="150"/>
                  <a:pt x="1083" y="150"/>
                </a:cubicBezTo>
                <a:cubicBezTo>
                  <a:pt x="1083" y="153"/>
                  <a:pt x="1083" y="153"/>
                  <a:pt x="1083" y="153"/>
                </a:cubicBezTo>
                <a:cubicBezTo>
                  <a:pt x="1081" y="154"/>
                  <a:pt x="1080" y="153"/>
                  <a:pt x="1079" y="152"/>
                </a:cubicBezTo>
                <a:cubicBezTo>
                  <a:pt x="1080" y="152"/>
                  <a:pt x="1080" y="151"/>
                  <a:pt x="1080" y="150"/>
                </a:cubicBezTo>
                <a:close/>
                <a:moveTo>
                  <a:pt x="611" y="110"/>
                </a:moveTo>
                <a:cubicBezTo>
                  <a:pt x="606" y="110"/>
                  <a:pt x="606" y="110"/>
                  <a:pt x="606" y="110"/>
                </a:cubicBezTo>
                <a:cubicBezTo>
                  <a:pt x="606" y="109"/>
                  <a:pt x="612" y="107"/>
                  <a:pt x="611" y="110"/>
                </a:cubicBezTo>
                <a:close/>
                <a:moveTo>
                  <a:pt x="591" y="124"/>
                </a:moveTo>
                <a:cubicBezTo>
                  <a:pt x="594" y="124"/>
                  <a:pt x="594" y="125"/>
                  <a:pt x="596" y="126"/>
                </a:cubicBezTo>
                <a:cubicBezTo>
                  <a:pt x="596" y="128"/>
                  <a:pt x="596" y="128"/>
                  <a:pt x="596" y="128"/>
                </a:cubicBezTo>
                <a:cubicBezTo>
                  <a:pt x="595" y="129"/>
                  <a:pt x="591" y="128"/>
                  <a:pt x="589" y="127"/>
                </a:cubicBezTo>
                <a:cubicBezTo>
                  <a:pt x="590" y="126"/>
                  <a:pt x="590" y="125"/>
                  <a:pt x="591" y="124"/>
                </a:cubicBezTo>
                <a:close/>
                <a:moveTo>
                  <a:pt x="142" y="337"/>
                </a:moveTo>
                <a:cubicBezTo>
                  <a:pt x="142" y="334"/>
                  <a:pt x="142" y="334"/>
                  <a:pt x="142" y="334"/>
                </a:cubicBezTo>
                <a:cubicBezTo>
                  <a:pt x="144" y="332"/>
                  <a:pt x="149" y="333"/>
                  <a:pt x="150" y="334"/>
                </a:cubicBezTo>
                <a:cubicBezTo>
                  <a:pt x="149" y="337"/>
                  <a:pt x="146" y="337"/>
                  <a:pt x="142" y="337"/>
                </a:cubicBezTo>
                <a:close/>
                <a:moveTo>
                  <a:pt x="171" y="390"/>
                </a:moveTo>
                <a:cubicBezTo>
                  <a:pt x="168" y="389"/>
                  <a:pt x="168" y="391"/>
                  <a:pt x="166" y="391"/>
                </a:cubicBezTo>
                <a:cubicBezTo>
                  <a:pt x="162" y="381"/>
                  <a:pt x="163" y="365"/>
                  <a:pt x="163" y="356"/>
                </a:cubicBezTo>
                <a:cubicBezTo>
                  <a:pt x="167" y="355"/>
                  <a:pt x="168" y="357"/>
                  <a:pt x="171" y="358"/>
                </a:cubicBezTo>
                <a:cubicBezTo>
                  <a:pt x="171" y="351"/>
                  <a:pt x="173" y="345"/>
                  <a:pt x="173" y="341"/>
                </a:cubicBezTo>
                <a:cubicBezTo>
                  <a:pt x="181" y="350"/>
                  <a:pt x="173" y="368"/>
                  <a:pt x="180" y="371"/>
                </a:cubicBezTo>
                <a:cubicBezTo>
                  <a:pt x="177" y="376"/>
                  <a:pt x="170" y="380"/>
                  <a:pt x="171" y="390"/>
                </a:cubicBezTo>
                <a:close/>
                <a:moveTo>
                  <a:pt x="135" y="579"/>
                </a:moveTo>
                <a:cubicBezTo>
                  <a:pt x="140" y="579"/>
                  <a:pt x="140" y="579"/>
                  <a:pt x="140" y="579"/>
                </a:cubicBezTo>
                <a:cubicBezTo>
                  <a:pt x="144" y="586"/>
                  <a:pt x="149" y="594"/>
                  <a:pt x="153" y="602"/>
                </a:cubicBezTo>
                <a:cubicBezTo>
                  <a:pt x="152" y="603"/>
                  <a:pt x="150" y="603"/>
                  <a:pt x="149" y="604"/>
                </a:cubicBezTo>
                <a:cubicBezTo>
                  <a:pt x="143" y="598"/>
                  <a:pt x="133" y="591"/>
                  <a:pt x="135" y="579"/>
                </a:cubicBezTo>
                <a:close/>
                <a:moveTo>
                  <a:pt x="150" y="627"/>
                </a:moveTo>
                <a:cubicBezTo>
                  <a:pt x="154" y="629"/>
                  <a:pt x="156" y="632"/>
                  <a:pt x="158" y="636"/>
                </a:cubicBezTo>
                <a:cubicBezTo>
                  <a:pt x="157" y="636"/>
                  <a:pt x="156" y="636"/>
                  <a:pt x="156" y="637"/>
                </a:cubicBezTo>
                <a:cubicBezTo>
                  <a:pt x="152" y="635"/>
                  <a:pt x="150" y="633"/>
                  <a:pt x="150" y="627"/>
                </a:cubicBezTo>
                <a:close/>
                <a:moveTo>
                  <a:pt x="142" y="660"/>
                </a:moveTo>
                <a:cubicBezTo>
                  <a:pt x="141" y="657"/>
                  <a:pt x="146" y="660"/>
                  <a:pt x="145" y="658"/>
                </a:cubicBezTo>
                <a:cubicBezTo>
                  <a:pt x="141" y="655"/>
                  <a:pt x="141" y="646"/>
                  <a:pt x="135" y="643"/>
                </a:cubicBezTo>
                <a:cubicBezTo>
                  <a:pt x="136" y="638"/>
                  <a:pt x="141" y="637"/>
                  <a:pt x="143" y="632"/>
                </a:cubicBezTo>
                <a:cubicBezTo>
                  <a:pt x="147" y="640"/>
                  <a:pt x="146" y="654"/>
                  <a:pt x="153" y="661"/>
                </a:cubicBezTo>
                <a:cubicBezTo>
                  <a:pt x="149" y="665"/>
                  <a:pt x="144" y="662"/>
                  <a:pt x="142" y="660"/>
                </a:cubicBezTo>
                <a:close/>
                <a:moveTo>
                  <a:pt x="153" y="664"/>
                </a:moveTo>
                <a:cubicBezTo>
                  <a:pt x="153" y="667"/>
                  <a:pt x="158" y="666"/>
                  <a:pt x="158" y="670"/>
                </a:cubicBezTo>
                <a:cubicBezTo>
                  <a:pt x="154" y="670"/>
                  <a:pt x="153" y="669"/>
                  <a:pt x="153" y="664"/>
                </a:cubicBezTo>
                <a:close/>
                <a:moveTo>
                  <a:pt x="154" y="654"/>
                </a:moveTo>
                <a:cubicBezTo>
                  <a:pt x="156" y="655"/>
                  <a:pt x="158" y="657"/>
                  <a:pt x="159" y="659"/>
                </a:cubicBezTo>
                <a:cubicBezTo>
                  <a:pt x="156" y="661"/>
                  <a:pt x="155" y="656"/>
                  <a:pt x="154" y="654"/>
                </a:cubicBezTo>
                <a:close/>
                <a:moveTo>
                  <a:pt x="168" y="670"/>
                </a:moveTo>
                <a:cubicBezTo>
                  <a:pt x="165" y="671"/>
                  <a:pt x="164" y="670"/>
                  <a:pt x="162" y="669"/>
                </a:cubicBezTo>
                <a:cubicBezTo>
                  <a:pt x="162" y="667"/>
                  <a:pt x="169" y="667"/>
                  <a:pt x="168" y="670"/>
                </a:cubicBezTo>
                <a:close/>
                <a:moveTo>
                  <a:pt x="166" y="640"/>
                </a:moveTo>
                <a:cubicBezTo>
                  <a:pt x="159" y="632"/>
                  <a:pt x="153" y="623"/>
                  <a:pt x="150" y="611"/>
                </a:cubicBezTo>
                <a:cubicBezTo>
                  <a:pt x="151" y="608"/>
                  <a:pt x="155" y="609"/>
                  <a:pt x="155" y="605"/>
                </a:cubicBezTo>
                <a:cubicBezTo>
                  <a:pt x="158" y="608"/>
                  <a:pt x="159" y="613"/>
                  <a:pt x="162" y="615"/>
                </a:cubicBezTo>
                <a:cubicBezTo>
                  <a:pt x="162" y="618"/>
                  <a:pt x="160" y="619"/>
                  <a:pt x="159" y="622"/>
                </a:cubicBezTo>
                <a:cubicBezTo>
                  <a:pt x="161" y="625"/>
                  <a:pt x="168" y="621"/>
                  <a:pt x="170" y="625"/>
                </a:cubicBezTo>
                <a:cubicBezTo>
                  <a:pt x="169" y="627"/>
                  <a:pt x="166" y="626"/>
                  <a:pt x="164" y="626"/>
                </a:cubicBezTo>
                <a:cubicBezTo>
                  <a:pt x="164" y="631"/>
                  <a:pt x="169" y="628"/>
                  <a:pt x="171" y="628"/>
                </a:cubicBezTo>
                <a:cubicBezTo>
                  <a:pt x="173" y="635"/>
                  <a:pt x="170" y="638"/>
                  <a:pt x="166" y="640"/>
                </a:cubicBezTo>
                <a:close/>
                <a:moveTo>
                  <a:pt x="175" y="548"/>
                </a:moveTo>
                <a:cubicBezTo>
                  <a:pt x="178" y="548"/>
                  <a:pt x="179" y="547"/>
                  <a:pt x="180" y="545"/>
                </a:cubicBezTo>
                <a:cubicBezTo>
                  <a:pt x="181" y="545"/>
                  <a:pt x="182" y="546"/>
                  <a:pt x="182" y="547"/>
                </a:cubicBezTo>
                <a:cubicBezTo>
                  <a:pt x="182" y="551"/>
                  <a:pt x="179" y="551"/>
                  <a:pt x="177" y="552"/>
                </a:cubicBezTo>
                <a:cubicBezTo>
                  <a:pt x="176" y="556"/>
                  <a:pt x="177" y="557"/>
                  <a:pt x="177" y="561"/>
                </a:cubicBezTo>
                <a:cubicBezTo>
                  <a:pt x="180" y="564"/>
                  <a:pt x="183" y="566"/>
                  <a:pt x="185" y="569"/>
                </a:cubicBezTo>
                <a:cubicBezTo>
                  <a:pt x="184" y="573"/>
                  <a:pt x="180" y="575"/>
                  <a:pt x="176" y="577"/>
                </a:cubicBezTo>
                <a:cubicBezTo>
                  <a:pt x="165" y="570"/>
                  <a:pt x="175" y="557"/>
                  <a:pt x="175" y="548"/>
                </a:cubicBezTo>
                <a:close/>
                <a:moveTo>
                  <a:pt x="184" y="687"/>
                </a:moveTo>
                <a:cubicBezTo>
                  <a:pt x="178" y="690"/>
                  <a:pt x="180" y="681"/>
                  <a:pt x="180" y="678"/>
                </a:cubicBezTo>
                <a:cubicBezTo>
                  <a:pt x="183" y="678"/>
                  <a:pt x="183" y="680"/>
                  <a:pt x="182" y="681"/>
                </a:cubicBezTo>
                <a:cubicBezTo>
                  <a:pt x="187" y="680"/>
                  <a:pt x="190" y="679"/>
                  <a:pt x="195" y="680"/>
                </a:cubicBezTo>
                <a:cubicBezTo>
                  <a:pt x="193" y="683"/>
                  <a:pt x="186" y="686"/>
                  <a:pt x="184" y="687"/>
                </a:cubicBezTo>
                <a:close/>
                <a:moveTo>
                  <a:pt x="180" y="248"/>
                </a:moveTo>
                <a:cubicBezTo>
                  <a:pt x="179" y="243"/>
                  <a:pt x="187" y="247"/>
                  <a:pt x="187" y="243"/>
                </a:cubicBezTo>
                <a:cubicBezTo>
                  <a:pt x="192" y="246"/>
                  <a:pt x="194" y="253"/>
                  <a:pt x="199" y="256"/>
                </a:cubicBezTo>
                <a:cubicBezTo>
                  <a:pt x="192" y="260"/>
                  <a:pt x="187" y="249"/>
                  <a:pt x="180" y="248"/>
                </a:cubicBezTo>
                <a:close/>
                <a:moveTo>
                  <a:pt x="197" y="266"/>
                </a:moveTo>
                <a:cubicBezTo>
                  <a:pt x="193" y="266"/>
                  <a:pt x="191" y="265"/>
                  <a:pt x="188" y="267"/>
                </a:cubicBezTo>
                <a:cubicBezTo>
                  <a:pt x="190" y="264"/>
                  <a:pt x="188" y="264"/>
                  <a:pt x="188" y="261"/>
                </a:cubicBezTo>
                <a:cubicBezTo>
                  <a:pt x="189" y="260"/>
                  <a:pt x="190" y="260"/>
                  <a:pt x="192" y="261"/>
                </a:cubicBezTo>
                <a:cubicBezTo>
                  <a:pt x="191" y="266"/>
                  <a:pt x="197" y="262"/>
                  <a:pt x="197" y="266"/>
                </a:cubicBezTo>
                <a:close/>
                <a:moveTo>
                  <a:pt x="203" y="265"/>
                </a:moveTo>
                <a:cubicBezTo>
                  <a:pt x="199" y="265"/>
                  <a:pt x="196" y="263"/>
                  <a:pt x="193" y="261"/>
                </a:cubicBezTo>
                <a:cubicBezTo>
                  <a:pt x="195" y="258"/>
                  <a:pt x="204" y="259"/>
                  <a:pt x="203" y="265"/>
                </a:cubicBezTo>
                <a:close/>
                <a:moveTo>
                  <a:pt x="271" y="354"/>
                </a:moveTo>
                <a:cubicBezTo>
                  <a:pt x="270" y="354"/>
                  <a:pt x="270" y="353"/>
                  <a:pt x="269" y="352"/>
                </a:cubicBezTo>
                <a:cubicBezTo>
                  <a:pt x="270" y="350"/>
                  <a:pt x="272" y="351"/>
                  <a:pt x="275" y="350"/>
                </a:cubicBezTo>
                <a:cubicBezTo>
                  <a:pt x="274" y="352"/>
                  <a:pt x="271" y="351"/>
                  <a:pt x="271" y="354"/>
                </a:cubicBezTo>
                <a:close/>
                <a:moveTo>
                  <a:pt x="295" y="105"/>
                </a:moveTo>
                <a:cubicBezTo>
                  <a:pt x="294" y="105"/>
                  <a:pt x="293" y="104"/>
                  <a:pt x="292" y="104"/>
                </a:cubicBezTo>
                <a:cubicBezTo>
                  <a:pt x="294" y="100"/>
                  <a:pt x="298" y="100"/>
                  <a:pt x="302" y="100"/>
                </a:cubicBezTo>
                <a:cubicBezTo>
                  <a:pt x="300" y="103"/>
                  <a:pt x="298" y="105"/>
                  <a:pt x="295" y="105"/>
                </a:cubicBezTo>
                <a:close/>
                <a:moveTo>
                  <a:pt x="310" y="1040"/>
                </a:moveTo>
                <a:cubicBezTo>
                  <a:pt x="308" y="1039"/>
                  <a:pt x="303" y="1042"/>
                  <a:pt x="302" y="1038"/>
                </a:cubicBezTo>
                <a:cubicBezTo>
                  <a:pt x="306" y="1038"/>
                  <a:pt x="309" y="1035"/>
                  <a:pt x="312" y="1038"/>
                </a:cubicBezTo>
                <a:cubicBezTo>
                  <a:pt x="311" y="1038"/>
                  <a:pt x="310" y="1038"/>
                  <a:pt x="310" y="1040"/>
                </a:cubicBezTo>
                <a:close/>
                <a:moveTo>
                  <a:pt x="336" y="460"/>
                </a:moveTo>
                <a:cubicBezTo>
                  <a:pt x="336" y="457"/>
                  <a:pt x="338" y="457"/>
                  <a:pt x="337" y="454"/>
                </a:cubicBezTo>
                <a:cubicBezTo>
                  <a:pt x="338" y="455"/>
                  <a:pt x="339" y="455"/>
                  <a:pt x="339" y="453"/>
                </a:cubicBezTo>
                <a:cubicBezTo>
                  <a:pt x="340" y="453"/>
                  <a:pt x="340" y="453"/>
                  <a:pt x="340" y="453"/>
                </a:cubicBezTo>
                <a:cubicBezTo>
                  <a:pt x="340" y="454"/>
                  <a:pt x="341" y="454"/>
                  <a:pt x="341" y="454"/>
                </a:cubicBezTo>
                <a:cubicBezTo>
                  <a:pt x="340" y="456"/>
                  <a:pt x="339" y="459"/>
                  <a:pt x="336" y="460"/>
                </a:cubicBezTo>
                <a:close/>
                <a:moveTo>
                  <a:pt x="348" y="456"/>
                </a:moveTo>
                <a:cubicBezTo>
                  <a:pt x="349" y="457"/>
                  <a:pt x="347" y="457"/>
                  <a:pt x="348" y="459"/>
                </a:cubicBezTo>
                <a:cubicBezTo>
                  <a:pt x="348" y="460"/>
                  <a:pt x="350" y="460"/>
                  <a:pt x="349" y="461"/>
                </a:cubicBezTo>
                <a:cubicBezTo>
                  <a:pt x="349" y="461"/>
                  <a:pt x="348" y="460"/>
                  <a:pt x="346" y="460"/>
                </a:cubicBezTo>
                <a:cubicBezTo>
                  <a:pt x="346" y="458"/>
                  <a:pt x="347" y="458"/>
                  <a:pt x="348" y="456"/>
                </a:cubicBezTo>
                <a:close/>
                <a:moveTo>
                  <a:pt x="349" y="1112"/>
                </a:moveTo>
                <a:cubicBezTo>
                  <a:pt x="349" y="1111"/>
                  <a:pt x="349" y="1110"/>
                  <a:pt x="348" y="1110"/>
                </a:cubicBezTo>
                <a:cubicBezTo>
                  <a:pt x="349" y="1107"/>
                  <a:pt x="350" y="1112"/>
                  <a:pt x="352" y="1111"/>
                </a:cubicBezTo>
                <a:cubicBezTo>
                  <a:pt x="351" y="1112"/>
                  <a:pt x="350" y="1112"/>
                  <a:pt x="349" y="1112"/>
                </a:cubicBezTo>
                <a:close/>
                <a:moveTo>
                  <a:pt x="631" y="786"/>
                </a:moveTo>
                <a:cubicBezTo>
                  <a:pt x="630" y="790"/>
                  <a:pt x="627" y="785"/>
                  <a:pt x="625" y="786"/>
                </a:cubicBezTo>
                <a:cubicBezTo>
                  <a:pt x="625" y="783"/>
                  <a:pt x="629" y="785"/>
                  <a:pt x="631" y="786"/>
                </a:cubicBezTo>
                <a:close/>
                <a:moveTo>
                  <a:pt x="622" y="784"/>
                </a:moveTo>
                <a:cubicBezTo>
                  <a:pt x="622" y="787"/>
                  <a:pt x="622" y="787"/>
                  <a:pt x="622" y="787"/>
                </a:cubicBezTo>
                <a:cubicBezTo>
                  <a:pt x="622" y="787"/>
                  <a:pt x="621" y="786"/>
                  <a:pt x="619" y="786"/>
                </a:cubicBezTo>
                <a:cubicBezTo>
                  <a:pt x="620" y="785"/>
                  <a:pt x="620" y="784"/>
                  <a:pt x="622" y="784"/>
                </a:cubicBezTo>
                <a:close/>
                <a:moveTo>
                  <a:pt x="622" y="1094"/>
                </a:moveTo>
                <a:cubicBezTo>
                  <a:pt x="620" y="1094"/>
                  <a:pt x="617" y="1094"/>
                  <a:pt x="618" y="1092"/>
                </a:cubicBezTo>
                <a:cubicBezTo>
                  <a:pt x="619" y="1094"/>
                  <a:pt x="622" y="1090"/>
                  <a:pt x="622" y="1094"/>
                </a:cubicBezTo>
                <a:close/>
                <a:moveTo>
                  <a:pt x="614" y="1047"/>
                </a:moveTo>
                <a:cubicBezTo>
                  <a:pt x="612" y="1045"/>
                  <a:pt x="614" y="1041"/>
                  <a:pt x="617" y="1042"/>
                </a:cubicBezTo>
                <a:cubicBezTo>
                  <a:pt x="617" y="1045"/>
                  <a:pt x="614" y="1044"/>
                  <a:pt x="614" y="1047"/>
                </a:cubicBezTo>
                <a:close/>
                <a:moveTo>
                  <a:pt x="616" y="321"/>
                </a:moveTo>
                <a:cubicBezTo>
                  <a:pt x="616" y="323"/>
                  <a:pt x="614" y="323"/>
                  <a:pt x="612" y="324"/>
                </a:cubicBezTo>
                <a:cubicBezTo>
                  <a:pt x="612" y="323"/>
                  <a:pt x="611" y="323"/>
                  <a:pt x="610" y="323"/>
                </a:cubicBezTo>
                <a:cubicBezTo>
                  <a:pt x="611" y="320"/>
                  <a:pt x="613" y="322"/>
                  <a:pt x="616" y="321"/>
                </a:cubicBezTo>
                <a:close/>
                <a:moveTo>
                  <a:pt x="605" y="321"/>
                </a:moveTo>
                <a:cubicBezTo>
                  <a:pt x="606" y="321"/>
                  <a:pt x="606" y="324"/>
                  <a:pt x="608" y="323"/>
                </a:cubicBezTo>
                <a:cubicBezTo>
                  <a:pt x="608" y="325"/>
                  <a:pt x="606" y="324"/>
                  <a:pt x="606" y="326"/>
                </a:cubicBezTo>
                <a:cubicBezTo>
                  <a:pt x="604" y="327"/>
                  <a:pt x="603" y="326"/>
                  <a:pt x="602" y="326"/>
                </a:cubicBezTo>
                <a:cubicBezTo>
                  <a:pt x="602" y="324"/>
                  <a:pt x="605" y="324"/>
                  <a:pt x="605" y="321"/>
                </a:cubicBezTo>
                <a:close/>
                <a:moveTo>
                  <a:pt x="600" y="1073"/>
                </a:moveTo>
                <a:cubicBezTo>
                  <a:pt x="601" y="1073"/>
                  <a:pt x="601" y="1074"/>
                  <a:pt x="603" y="1074"/>
                </a:cubicBezTo>
                <a:cubicBezTo>
                  <a:pt x="603" y="1078"/>
                  <a:pt x="599" y="1077"/>
                  <a:pt x="600" y="1073"/>
                </a:cubicBezTo>
                <a:close/>
                <a:moveTo>
                  <a:pt x="589" y="1060"/>
                </a:moveTo>
                <a:cubicBezTo>
                  <a:pt x="591" y="1060"/>
                  <a:pt x="592" y="1061"/>
                  <a:pt x="593" y="1062"/>
                </a:cubicBezTo>
                <a:cubicBezTo>
                  <a:pt x="592" y="1064"/>
                  <a:pt x="588" y="1062"/>
                  <a:pt x="589" y="1060"/>
                </a:cubicBezTo>
                <a:close/>
                <a:moveTo>
                  <a:pt x="566" y="397"/>
                </a:moveTo>
                <a:cubicBezTo>
                  <a:pt x="565" y="399"/>
                  <a:pt x="562" y="400"/>
                  <a:pt x="558" y="400"/>
                </a:cubicBezTo>
                <a:cubicBezTo>
                  <a:pt x="558" y="394"/>
                  <a:pt x="560" y="400"/>
                  <a:pt x="566" y="397"/>
                </a:cubicBezTo>
                <a:close/>
                <a:moveTo>
                  <a:pt x="566" y="1060"/>
                </a:moveTo>
                <a:cubicBezTo>
                  <a:pt x="566" y="1061"/>
                  <a:pt x="565" y="1062"/>
                  <a:pt x="565" y="1063"/>
                </a:cubicBezTo>
                <a:cubicBezTo>
                  <a:pt x="562" y="1063"/>
                  <a:pt x="563" y="1061"/>
                  <a:pt x="561" y="1061"/>
                </a:cubicBezTo>
                <a:cubicBezTo>
                  <a:pt x="562" y="1059"/>
                  <a:pt x="565" y="1060"/>
                  <a:pt x="566" y="1060"/>
                </a:cubicBezTo>
                <a:close/>
                <a:moveTo>
                  <a:pt x="560" y="1050"/>
                </a:moveTo>
                <a:cubicBezTo>
                  <a:pt x="562" y="1050"/>
                  <a:pt x="562" y="1048"/>
                  <a:pt x="564" y="1049"/>
                </a:cubicBezTo>
                <a:cubicBezTo>
                  <a:pt x="564" y="1051"/>
                  <a:pt x="564" y="1051"/>
                  <a:pt x="564" y="1051"/>
                </a:cubicBezTo>
                <a:cubicBezTo>
                  <a:pt x="561" y="1050"/>
                  <a:pt x="560" y="1052"/>
                  <a:pt x="560" y="1050"/>
                </a:cubicBezTo>
                <a:close/>
                <a:moveTo>
                  <a:pt x="562" y="374"/>
                </a:moveTo>
                <a:cubicBezTo>
                  <a:pt x="562" y="376"/>
                  <a:pt x="562" y="376"/>
                  <a:pt x="562" y="376"/>
                </a:cubicBezTo>
                <a:cubicBezTo>
                  <a:pt x="560" y="375"/>
                  <a:pt x="560" y="376"/>
                  <a:pt x="557" y="376"/>
                </a:cubicBezTo>
                <a:cubicBezTo>
                  <a:pt x="558" y="374"/>
                  <a:pt x="560" y="374"/>
                  <a:pt x="562" y="374"/>
                </a:cubicBezTo>
                <a:close/>
                <a:moveTo>
                  <a:pt x="560" y="426"/>
                </a:moveTo>
                <a:cubicBezTo>
                  <a:pt x="564" y="426"/>
                  <a:pt x="564" y="426"/>
                  <a:pt x="564" y="426"/>
                </a:cubicBezTo>
                <a:cubicBezTo>
                  <a:pt x="564" y="430"/>
                  <a:pt x="561" y="427"/>
                  <a:pt x="560" y="431"/>
                </a:cubicBezTo>
                <a:cubicBezTo>
                  <a:pt x="558" y="431"/>
                  <a:pt x="558" y="429"/>
                  <a:pt x="557" y="427"/>
                </a:cubicBezTo>
                <a:cubicBezTo>
                  <a:pt x="560" y="430"/>
                  <a:pt x="559" y="427"/>
                  <a:pt x="560" y="426"/>
                </a:cubicBezTo>
                <a:close/>
                <a:moveTo>
                  <a:pt x="558" y="469"/>
                </a:moveTo>
                <a:cubicBezTo>
                  <a:pt x="558" y="470"/>
                  <a:pt x="558" y="470"/>
                  <a:pt x="557" y="470"/>
                </a:cubicBezTo>
                <a:cubicBezTo>
                  <a:pt x="557" y="471"/>
                  <a:pt x="558" y="471"/>
                  <a:pt x="559" y="471"/>
                </a:cubicBezTo>
                <a:cubicBezTo>
                  <a:pt x="560" y="473"/>
                  <a:pt x="557" y="473"/>
                  <a:pt x="557" y="474"/>
                </a:cubicBezTo>
                <a:cubicBezTo>
                  <a:pt x="556" y="472"/>
                  <a:pt x="558" y="471"/>
                  <a:pt x="554" y="473"/>
                </a:cubicBezTo>
                <a:cubicBezTo>
                  <a:pt x="554" y="472"/>
                  <a:pt x="554" y="471"/>
                  <a:pt x="553" y="471"/>
                </a:cubicBezTo>
                <a:cubicBezTo>
                  <a:pt x="554" y="470"/>
                  <a:pt x="556" y="469"/>
                  <a:pt x="558" y="469"/>
                </a:cubicBezTo>
                <a:close/>
                <a:moveTo>
                  <a:pt x="559" y="1073"/>
                </a:moveTo>
                <a:cubicBezTo>
                  <a:pt x="557" y="1073"/>
                  <a:pt x="555" y="1073"/>
                  <a:pt x="555" y="1070"/>
                </a:cubicBezTo>
                <a:cubicBezTo>
                  <a:pt x="557" y="1070"/>
                  <a:pt x="559" y="1070"/>
                  <a:pt x="559" y="1073"/>
                </a:cubicBezTo>
                <a:close/>
                <a:moveTo>
                  <a:pt x="554" y="1070"/>
                </a:moveTo>
                <a:cubicBezTo>
                  <a:pt x="554" y="1073"/>
                  <a:pt x="554" y="1073"/>
                  <a:pt x="554" y="1073"/>
                </a:cubicBezTo>
                <a:cubicBezTo>
                  <a:pt x="553" y="1073"/>
                  <a:pt x="552" y="1072"/>
                  <a:pt x="551" y="1073"/>
                </a:cubicBezTo>
                <a:cubicBezTo>
                  <a:pt x="551" y="1072"/>
                  <a:pt x="552" y="1071"/>
                  <a:pt x="552" y="1070"/>
                </a:cubicBezTo>
                <a:lnTo>
                  <a:pt x="554" y="1070"/>
                </a:lnTo>
                <a:close/>
                <a:moveTo>
                  <a:pt x="556" y="377"/>
                </a:moveTo>
                <a:cubicBezTo>
                  <a:pt x="552" y="378"/>
                  <a:pt x="557" y="372"/>
                  <a:pt x="553" y="372"/>
                </a:cubicBezTo>
                <a:cubicBezTo>
                  <a:pt x="555" y="369"/>
                  <a:pt x="558" y="376"/>
                  <a:pt x="556" y="377"/>
                </a:cubicBezTo>
                <a:close/>
                <a:moveTo>
                  <a:pt x="542" y="374"/>
                </a:moveTo>
                <a:cubicBezTo>
                  <a:pt x="544" y="374"/>
                  <a:pt x="544" y="374"/>
                  <a:pt x="546" y="374"/>
                </a:cubicBezTo>
                <a:cubicBezTo>
                  <a:pt x="544" y="375"/>
                  <a:pt x="548" y="375"/>
                  <a:pt x="547" y="378"/>
                </a:cubicBezTo>
                <a:cubicBezTo>
                  <a:pt x="543" y="377"/>
                  <a:pt x="541" y="379"/>
                  <a:pt x="538" y="378"/>
                </a:cubicBezTo>
                <a:cubicBezTo>
                  <a:pt x="540" y="376"/>
                  <a:pt x="542" y="376"/>
                  <a:pt x="542" y="374"/>
                </a:cubicBezTo>
                <a:close/>
                <a:moveTo>
                  <a:pt x="540" y="428"/>
                </a:moveTo>
                <a:cubicBezTo>
                  <a:pt x="542" y="427"/>
                  <a:pt x="545" y="430"/>
                  <a:pt x="546" y="428"/>
                </a:cubicBezTo>
                <a:cubicBezTo>
                  <a:pt x="548" y="428"/>
                  <a:pt x="547" y="431"/>
                  <a:pt x="549" y="430"/>
                </a:cubicBezTo>
                <a:cubicBezTo>
                  <a:pt x="548" y="432"/>
                  <a:pt x="544" y="431"/>
                  <a:pt x="546" y="434"/>
                </a:cubicBezTo>
                <a:cubicBezTo>
                  <a:pt x="543" y="434"/>
                  <a:pt x="543" y="426"/>
                  <a:pt x="541" y="433"/>
                </a:cubicBezTo>
                <a:cubicBezTo>
                  <a:pt x="537" y="433"/>
                  <a:pt x="541" y="430"/>
                  <a:pt x="538" y="430"/>
                </a:cubicBezTo>
                <a:cubicBezTo>
                  <a:pt x="538" y="429"/>
                  <a:pt x="539" y="429"/>
                  <a:pt x="540" y="428"/>
                </a:cubicBezTo>
                <a:close/>
                <a:moveTo>
                  <a:pt x="548" y="442"/>
                </a:moveTo>
                <a:cubicBezTo>
                  <a:pt x="547" y="443"/>
                  <a:pt x="546" y="443"/>
                  <a:pt x="544" y="443"/>
                </a:cubicBezTo>
                <a:cubicBezTo>
                  <a:pt x="543" y="441"/>
                  <a:pt x="546" y="442"/>
                  <a:pt x="546" y="440"/>
                </a:cubicBezTo>
                <a:cubicBezTo>
                  <a:pt x="547" y="441"/>
                  <a:pt x="547" y="442"/>
                  <a:pt x="548" y="442"/>
                </a:cubicBezTo>
                <a:close/>
                <a:moveTo>
                  <a:pt x="536" y="445"/>
                </a:moveTo>
                <a:cubicBezTo>
                  <a:pt x="536" y="446"/>
                  <a:pt x="535" y="446"/>
                  <a:pt x="534" y="446"/>
                </a:cubicBezTo>
                <a:cubicBezTo>
                  <a:pt x="532" y="446"/>
                  <a:pt x="535" y="448"/>
                  <a:pt x="533" y="449"/>
                </a:cubicBezTo>
                <a:cubicBezTo>
                  <a:pt x="530" y="450"/>
                  <a:pt x="530" y="447"/>
                  <a:pt x="529" y="446"/>
                </a:cubicBezTo>
                <a:cubicBezTo>
                  <a:pt x="531" y="445"/>
                  <a:pt x="535" y="444"/>
                  <a:pt x="536" y="445"/>
                </a:cubicBezTo>
                <a:close/>
                <a:moveTo>
                  <a:pt x="517" y="1032"/>
                </a:moveTo>
                <a:cubicBezTo>
                  <a:pt x="516" y="1033"/>
                  <a:pt x="515" y="1032"/>
                  <a:pt x="514" y="1032"/>
                </a:cubicBezTo>
                <a:cubicBezTo>
                  <a:pt x="514" y="1030"/>
                  <a:pt x="514" y="1030"/>
                  <a:pt x="514" y="1030"/>
                </a:cubicBezTo>
                <a:cubicBezTo>
                  <a:pt x="516" y="1030"/>
                  <a:pt x="517" y="1029"/>
                  <a:pt x="520" y="1029"/>
                </a:cubicBezTo>
                <a:cubicBezTo>
                  <a:pt x="521" y="1034"/>
                  <a:pt x="515" y="1030"/>
                  <a:pt x="517" y="1032"/>
                </a:cubicBezTo>
                <a:close/>
                <a:moveTo>
                  <a:pt x="505" y="462"/>
                </a:moveTo>
                <a:cubicBezTo>
                  <a:pt x="503" y="461"/>
                  <a:pt x="504" y="466"/>
                  <a:pt x="503" y="463"/>
                </a:cubicBezTo>
                <a:cubicBezTo>
                  <a:pt x="501" y="463"/>
                  <a:pt x="504" y="464"/>
                  <a:pt x="503" y="466"/>
                </a:cubicBezTo>
                <a:cubicBezTo>
                  <a:pt x="499" y="465"/>
                  <a:pt x="501" y="462"/>
                  <a:pt x="500" y="459"/>
                </a:cubicBezTo>
                <a:cubicBezTo>
                  <a:pt x="503" y="462"/>
                  <a:pt x="504" y="459"/>
                  <a:pt x="509" y="458"/>
                </a:cubicBezTo>
                <a:cubicBezTo>
                  <a:pt x="510" y="459"/>
                  <a:pt x="510" y="462"/>
                  <a:pt x="513" y="461"/>
                </a:cubicBezTo>
                <a:cubicBezTo>
                  <a:pt x="511" y="464"/>
                  <a:pt x="507" y="464"/>
                  <a:pt x="505" y="466"/>
                </a:cubicBezTo>
                <a:cubicBezTo>
                  <a:pt x="504" y="464"/>
                  <a:pt x="506" y="464"/>
                  <a:pt x="505" y="462"/>
                </a:cubicBezTo>
                <a:close/>
                <a:moveTo>
                  <a:pt x="513" y="469"/>
                </a:moveTo>
                <a:cubicBezTo>
                  <a:pt x="514" y="470"/>
                  <a:pt x="511" y="473"/>
                  <a:pt x="509" y="473"/>
                </a:cubicBezTo>
                <a:cubicBezTo>
                  <a:pt x="508" y="470"/>
                  <a:pt x="512" y="470"/>
                  <a:pt x="513" y="469"/>
                </a:cubicBezTo>
                <a:close/>
                <a:moveTo>
                  <a:pt x="514" y="470"/>
                </a:moveTo>
                <a:cubicBezTo>
                  <a:pt x="518" y="470"/>
                  <a:pt x="518" y="470"/>
                  <a:pt x="518" y="470"/>
                </a:cubicBezTo>
                <a:cubicBezTo>
                  <a:pt x="518" y="471"/>
                  <a:pt x="517" y="471"/>
                  <a:pt x="516" y="471"/>
                </a:cubicBezTo>
                <a:cubicBezTo>
                  <a:pt x="515" y="472"/>
                  <a:pt x="514" y="473"/>
                  <a:pt x="514" y="474"/>
                </a:cubicBezTo>
                <a:cubicBezTo>
                  <a:pt x="513" y="475"/>
                  <a:pt x="512" y="474"/>
                  <a:pt x="511" y="473"/>
                </a:cubicBezTo>
                <a:cubicBezTo>
                  <a:pt x="511" y="470"/>
                  <a:pt x="515" y="475"/>
                  <a:pt x="514" y="470"/>
                </a:cubicBezTo>
                <a:close/>
                <a:moveTo>
                  <a:pt x="520" y="479"/>
                </a:moveTo>
                <a:cubicBezTo>
                  <a:pt x="517" y="479"/>
                  <a:pt x="517" y="477"/>
                  <a:pt x="518" y="475"/>
                </a:cubicBezTo>
                <a:cubicBezTo>
                  <a:pt x="519" y="476"/>
                  <a:pt x="522" y="477"/>
                  <a:pt x="520" y="479"/>
                </a:cubicBezTo>
                <a:close/>
                <a:moveTo>
                  <a:pt x="518" y="1044"/>
                </a:moveTo>
                <a:cubicBezTo>
                  <a:pt x="520" y="1044"/>
                  <a:pt x="520" y="1045"/>
                  <a:pt x="522" y="1045"/>
                </a:cubicBezTo>
                <a:cubicBezTo>
                  <a:pt x="522" y="1048"/>
                  <a:pt x="520" y="1049"/>
                  <a:pt x="518" y="1049"/>
                </a:cubicBezTo>
                <a:cubicBezTo>
                  <a:pt x="517" y="1046"/>
                  <a:pt x="517" y="1046"/>
                  <a:pt x="518" y="1044"/>
                </a:cubicBezTo>
                <a:close/>
                <a:moveTo>
                  <a:pt x="518" y="719"/>
                </a:moveTo>
                <a:cubicBezTo>
                  <a:pt x="518" y="716"/>
                  <a:pt x="518" y="716"/>
                  <a:pt x="518" y="716"/>
                </a:cubicBezTo>
                <a:cubicBezTo>
                  <a:pt x="520" y="715"/>
                  <a:pt x="520" y="719"/>
                  <a:pt x="521" y="717"/>
                </a:cubicBezTo>
                <a:cubicBezTo>
                  <a:pt x="523" y="717"/>
                  <a:pt x="520" y="719"/>
                  <a:pt x="518" y="719"/>
                </a:cubicBezTo>
                <a:close/>
                <a:moveTo>
                  <a:pt x="515" y="465"/>
                </a:moveTo>
                <a:cubicBezTo>
                  <a:pt x="517" y="462"/>
                  <a:pt x="517" y="461"/>
                  <a:pt x="518" y="458"/>
                </a:cubicBezTo>
                <a:cubicBezTo>
                  <a:pt x="520" y="459"/>
                  <a:pt x="518" y="464"/>
                  <a:pt x="523" y="464"/>
                </a:cubicBezTo>
                <a:cubicBezTo>
                  <a:pt x="521" y="465"/>
                  <a:pt x="519" y="465"/>
                  <a:pt x="515" y="465"/>
                </a:cubicBezTo>
                <a:close/>
                <a:moveTo>
                  <a:pt x="522" y="455"/>
                </a:moveTo>
                <a:cubicBezTo>
                  <a:pt x="523" y="453"/>
                  <a:pt x="520" y="452"/>
                  <a:pt x="524" y="452"/>
                </a:cubicBezTo>
                <a:cubicBezTo>
                  <a:pt x="524" y="450"/>
                  <a:pt x="523" y="451"/>
                  <a:pt x="523" y="448"/>
                </a:cubicBezTo>
                <a:cubicBezTo>
                  <a:pt x="517" y="448"/>
                  <a:pt x="514" y="451"/>
                  <a:pt x="510" y="447"/>
                </a:cubicBezTo>
                <a:cubicBezTo>
                  <a:pt x="510" y="445"/>
                  <a:pt x="515" y="444"/>
                  <a:pt x="516" y="446"/>
                </a:cubicBezTo>
                <a:cubicBezTo>
                  <a:pt x="518" y="446"/>
                  <a:pt x="518" y="443"/>
                  <a:pt x="518" y="441"/>
                </a:cubicBezTo>
                <a:cubicBezTo>
                  <a:pt x="520" y="442"/>
                  <a:pt x="518" y="442"/>
                  <a:pt x="518" y="445"/>
                </a:cubicBezTo>
                <a:cubicBezTo>
                  <a:pt x="521" y="445"/>
                  <a:pt x="524" y="445"/>
                  <a:pt x="526" y="446"/>
                </a:cubicBezTo>
                <a:cubicBezTo>
                  <a:pt x="523" y="449"/>
                  <a:pt x="526" y="449"/>
                  <a:pt x="526" y="454"/>
                </a:cubicBezTo>
                <a:cubicBezTo>
                  <a:pt x="523" y="453"/>
                  <a:pt x="524" y="455"/>
                  <a:pt x="522" y="455"/>
                </a:cubicBezTo>
                <a:close/>
                <a:moveTo>
                  <a:pt x="514" y="432"/>
                </a:moveTo>
                <a:cubicBezTo>
                  <a:pt x="513" y="432"/>
                  <a:pt x="513" y="432"/>
                  <a:pt x="513" y="433"/>
                </a:cubicBezTo>
                <a:cubicBezTo>
                  <a:pt x="511" y="430"/>
                  <a:pt x="516" y="432"/>
                  <a:pt x="519" y="431"/>
                </a:cubicBezTo>
                <a:cubicBezTo>
                  <a:pt x="519" y="434"/>
                  <a:pt x="519" y="434"/>
                  <a:pt x="519" y="434"/>
                </a:cubicBezTo>
                <a:cubicBezTo>
                  <a:pt x="516" y="432"/>
                  <a:pt x="518" y="436"/>
                  <a:pt x="515" y="436"/>
                </a:cubicBezTo>
                <a:cubicBezTo>
                  <a:pt x="516" y="431"/>
                  <a:pt x="513" y="435"/>
                  <a:pt x="514" y="432"/>
                </a:cubicBezTo>
                <a:close/>
                <a:moveTo>
                  <a:pt x="529" y="1049"/>
                </a:moveTo>
                <a:cubicBezTo>
                  <a:pt x="530" y="1049"/>
                  <a:pt x="530" y="1050"/>
                  <a:pt x="531" y="1051"/>
                </a:cubicBezTo>
                <a:cubicBezTo>
                  <a:pt x="531" y="1055"/>
                  <a:pt x="525" y="1059"/>
                  <a:pt x="525" y="1050"/>
                </a:cubicBezTo>
                <a:cubicBezTo>
                  <a:pt x="527" y="1049"/>
                  <a:pt x="528" y="1052"/>
                  <a:pt x="529" y="1049"/>
                </a:cubicBezTo>
                <a:close/>
                <a:moveTo>
                  <a:pt x="527" y="1029"/>
                </a:moveTo>
                <a:cubicBezTo>
                  <a:pt x="529" y="1029"/>
                  <a:pt x="530" y="1030"/>
                  <a:pt x="530" y="1032"/>
                </a:cubicBezTo>
                <a:cubicBezTo>
                  <a:pt x="528" y="1032"/>
                  <a:pt x="526" y="1032"/>
                  <a:pt x="527" y="1029"/>
                </a:cubicBezTo>
                <a:close/>
                <a:moveTo>
                  <a:pt x="531" y="1040"/>
                </a:moveTo>
                <a:cubicBezTo>
                  <a:pt x="528" y="1040"/>
                  <a:pt x="528" y="1040"/>
                  <a:pt x="528" y="1040"/>
                </a:cubicBezTo>
                <a:cubicBezTo>
                  <a:pt x="528" y="1039"/>
                  <a:pt x="528" y="1039"/>
                  <a:pt x="527" y="1038"/>
                </a:cubicBezTo>
                <a:cubicBezTo>
                  <a:pt x="527" y="1037"/>
                  <a:pt x="530" y="1038"/>
                  <a:pt x="531" y="1038"/>
                </a:cubicBezTo>
                <a:cubicBezTo>
                  <a:pt x="531" y="1038"/>
                  <a:pt x="531" y="1039"/>
                  <a:pt x="531" y="1040"/>
                </a:cubicBezTo>
                <a:close/>
                <a:moveTo>
                  <a:pt x="527" y="723"/>
                </a:moveTo>
                <a:cubicBezTo>
                  <a:pt x="527" y="720"/>
                  <a:pt x="531" y="722"/>
                  <a:pt x="532" y="721"/>
                </a:cubicBezTo>
                <a:cubicBezTo>
                  <a:pt x="532" y="723"/>
                  <a:pt x="530" y="723"/>
                  <a:pt x="527" y="723"/>
                </a:cubicBezTo>
                <a:close/>
                <a:moveTo>
                  <a:pt x="527" y="719"/>
                </a:moveTo>
                <a:cubicBezTo>
                  <a:pt x="527" y="717"/>
                  <a:pt x="528" y="715"/>
                  <a:pt x="530" y="717"/>
                </a:cubicBezTo>
                <a:cubicBezTo>
                  <a:pt x="530" y="719"/>
                  <a:pt x="529" y="719"/>
                  <a:pt x="527" y="719"/>
                </a:cubicBezTo>
                <a:close/>
                <a:moveTo>
                  <a:pt x="530" y="432"/>
                </a:moveTo>
                <a:cubicBezTo>
                  <a:pt x="530" y="433"/>
                  <a:pt x="530" y="433"/>
                  <a:pt x="531" y="433"/>
                </a:cubicBezTo>
                <a:cubicBezTo>
                  <a:pt x="528" y="435"/>
                  <a:pt x="528" y="426"/>
                  <a:pt x="532" y="430"/>
                </a:cubicBezTo>
                <a:cubicBezTo>
                  <a:pt x="532" y="431"/>
                  <a:pt x="531" y="432"/>
                  <a:pt x="530" y="432"/>
                </a:cubicBezTo>
                <a:close/>
                <a:moveTo>
                  <a:pt x="527" y="370"/>
                </a:moveTo>
                <a:cubicBezTo>
                  <a:pt x="528" y="372"/>
                  <a:pt x="528" y="378"/>
                  <a:pt x="531" y="376"/>
                </a:cubicBezTo>
                <a:cubicBezTo>
                  <a:pt x="533" y="377"/>
                  <a:pt x="529" y="380"/>
                  <a:pt x="527" y="381"/>
                </a:cubicBezTo>
                <a:cubicBezTo>
                  <a:pt x="529" y="376"/>
                  <a:pt x="526" y="377"/>
                  <a:pt x="525" y="374"/>
                </a:cubicBezTo>
                <a:cubicBezTo>
                  <a:pt x="525" y="373"/>
                  <a:pt x="527" y="372"/>
                  <a:pt x="527" y="370"/>
                </a:cubicBezTo>
                <a:close/>
                <a:moveTo>
                  <a:pt x="523" y="403"/>
                </a:moveTo>
                <a:cubicBezTo>
                  <a:pt x="522" y="403"/>
                  <a:pt x="520" y="402"/>
                  <a:pt x="520" y="404"/>
                </a:cubicBezTo>
                <a:cubicBezTo>
                  <a:pt x="518" y="403"/>
                  <a:pt x="520" y="401"/>
                  <a:pt x="520" y="400"/>
                </a:cubicBezTo>
                <a:cubicBezTo>
                  <a:pt x="521" y="402"/>
                  <a:pt x="524" y="400"/>
                  <a:pt x="523" y="403"/>
                </a:cubicBezTo>
                <a:close/>
                <a:moveTo>
                  <a:pt x="514" y="329"/>
                </a:moveTo>
                <a:cubicBezTo>
                  <a:pt x="516" y="332"/>
                  <a:pt x="518" y="326"/>
                  <a:pt x="522" y="330"/>
                </a:cubicBezTo>
                <a:cubicBezTo>
                  <a:pt x="521" y="336"/>
                  <a:pt x="517" y="326"/>
                  <a:pt x="515" y="332"/>
                </a:cubicBezTo>
                <a:cubicBezTo>
                  <a:pt x="514" y="332"/>
                  <a:pt x="513" y="331"/>
                  <a:pt x="514" y="329"/>
                </a:cubicBezTo>
                <a:close/>
                <a:moveTo>
                  <a:pt x="506" y="377"/>
                </a:moveTo>
                <a:cubicBezTo>
                  <a:pt x="507" y="380"/>
                  <a:pt x="510" y="376"/>
                  <a:pt x="512" y="379"/>
                </a:cubicBezTo>
                <a:cubicBezTo>
                  <a:pt x="515" y="377"/>
                  <a:pt x="518" y="375"/>
                  <a:pt x="522" y="378"/>
                </a:cubicBezTo>
                <a:cubicBezTo>
                  <a:pt x="517" y="381"/>
                  <a:pt x="506" y="382"/>
                  <a:pt x="500" y="382"/>
                </a:cubicBezTo>
                <a:cubicBezTo>
                  <a:pt x="501" y="379"/>
                  <a:pt x="505" y="381"/>
                  <a:pt x="506" y="377"/>
                </a:cubicBezTo>
                <a:close/>
                <a:moveTo>
                  <a:pt x="501" y="376"/>
                </a:moveTo>
                <a:cubicBezTo>
                  <a:pt x="500" y="378"/>
                  <a:pt x="496" y="379"/>
                  <a:pt x="497" y="383"/>
                </a:cubicBezTo>
                <a:cubicBezTo>
                  <a:pt x="496" y="383"/>
                  <a:pt x="496" y="382"/>
                  <a:pt x="496" y="382"/>
                </a:cubicBezTo>
                <a:cubicBezTo>
                  <a:pt x="496" y="381"/>
                  <a:pt x="493" y="382"/>
                  <a:pt x="492" y="382"/>
                </a:cubicBezTo>
                <a:cubicBezTo>
                  <a:pt x="492" y="380"/>
                  <a:pt x="491" y="380"/>
                  <a:pt x="491" y="378"/>
                </a:cubicBezTo>
                <a:cubicBezTo>
                  <a:pt x="495" y="379"/>
                  <a:pt x="497" y="375"/>
                  <a:pt x="501" y="376"/>
                </a:cubicBezTo>
                <a:close/>
                <a:moveTo>
                  <a:pt x="492" y="433"/>
                </a:moveTo>
                <a:cubicBezTo>
                  <a:pt x="493" y="433"/>
                  <a:pt x="493" y="435"/>
                  <a:pt x="493" y="436"/>
                </a:cubicBezTo>
                <a:cubicBezTo>
                  <a:pt x="492" y="437"/>
                  <a:pt x="490" y="437"/>
                  <a:pt x="489" y="436"/>
                </a:cubicBezTo>
                <a:cubicBezTo>
                  <a:pt x="489" y="435"/>
                  <a:pt x="492" y="435"/>
                  <a:pt x="492" y="433"/>
                </a:cubicBezTo>
                <a:close/>
                <a:moveTo>
                  <a:pt x="482" y="438"/>
                </a:moveTo>
                <a:cubicBezTo>
                  <a:pt x="482" y="435"/>
                  <a:pt x="484" y="440"/>
                  <a:pt x="482" y="439"/>
                </a:cubicBezTo>
                <a:cubicBezTo>
                  <a:pt x="482" y="441"/>
                  <a:pt x="484" y="440"/>
                  <a:pt x="483" y="443"/>
                </a:cubicBezTo>
                <a:cubicBezTo>
                  <a:pt x="482" y="443"/>
                  <a:pt x="481" y="442"/>
                  <a:pt x="480" y="442"/>
                </a:cubicBezTo>
                <a:cubicBezTo>
                  <a:pt x="480" y="439"/>
                  <a:pt x="482" y="440"/>
                  <a:pt x="482" y="438"/>
                </a:cubicBezTo>
                <a:close/>
                <a:moveTo>
                  <a:pt x="486" y="443"/>
                </a:moveTo>
                <a:cubicBezTo>
                  <a:pt x="487" y="446"/>
                  <a:pt x="490" y="444"/>
                  <a:pt x="488" y="447"/>
                </a:cubicBezTo>
                <a:cubicBezTo>
                  <a:pt x="491" y="447"/>
                  <a:pt x="491" y="445"/>
                  <a:pt x="492" y="444"/>
                </a:cubicBezTo>
                <a:cubicBezTo>
                  <a:pt x="492" y="447"/>
                  <a:pt x="500" y="447"/>
                  <a:pt x="499" y="445"/>
                </a:cubicBezTo>
                <a:cubicBezTo>
                  <a:pt x="502" y="446"/>
                  <a:pt x="500" y="448"/>
                  <a:pt x="504" y="447"/>
                </a:cubicBezTo>
                <a:cubicBezTo>
                  <a:pt x="504" y="450"/>
                  <a:pt x="499" y="447"/>
                  <a:pt x="500" y="450"/>
                </a:cubicBezTo>
                <a:cubicBezTo>
                  <a:pt x="498" y="447"/>
                  <a:pt x="492" y="447"/>
                  <a:pt x="492" y="452"/>
                </a:cubicBezTo>
                <a:cubicBezTo>
                  <a:pt x="491" y="452"/>
                  <a:pt x="491" y="451"/>
                  <a:pt x="491" y="451"/>
                </a:cubicBezTo>
                <a:cubicBezTo>
                  <a:pt x="489" y="451"/>
                  <a:pt x="489" y="451"/>
                  <a:pt x="489" y="451"/>
                </a:cubicBezTo>
                <a:cubicBezTo>
                  <a:pt x="490" y="450"/>
                  <a:pt x="490" y="448"/>
                  <a:pt x="488" y="447"/>
                </a:cubicBezTo>
                <a:cubicBezTo>
                  <a:pt x="487" y="448"/>
                  <a:pt x="488" y="450"/>
                  <a:pt x="488" y="451"/>
                </a:cubicBezTo>
                <a:cubicBezTo>
                  <a:pt x="484" y="451"/>
                  <a:pt x="484" y="451"/>
                  <a:pt x="484" y="451"/>
                </a:cubicBezTo>
                <a:cubicBezTo>
                  <a:pt x="487" y="450"/>
                  <a:pt x="483" y="446"/>
                  <a:pt x="486" y="447"/>
                </a:cubicBezTo>
                <a:cubicBezTo>
                  <a:pt x="484" y="444"/>
                  <a:pt x="483" y="449"/>
                  <a:pt x="480" y="448"/>
                </a:cubicBezTo>
                <a:cubicBezTo>
                  <a:pt x="480" y="447"/>
                  <a:pt x="479" y="447"/>
                  <a:pt x="479" y="445"/>
                </a:cubicBezTo>
                <a:cubicBezTo>
                  <a:pt x="483" y="444"/>
                  <a:pt x="484" y="446"/>
                  <a:pt x="486" y="443"/>
                </a:cubicBezTo>
                <a:close/>
                <a:moveTo>
                  <a:pt x="497" y="466"/>
                </a:moveTo>
                <a:cubicBezTo>
                  <a:pt x="495" y="466"/>
                  <a:pt x="496" y="464"/>
                  <a:pt x="495" y="462"/>
                </a:cubicBezTo>
                <a:cubicBezTo>
                  <a:pt x="496" y="462"/>
                  <a:pt x="496" y="462"/>
                  <a:pt x="496" y="461"/>
                </a:cubicBezTo>
                <a:cubicBezTo>
                  <a:pt x="498" y="463"/>
                  <a:pt x="495" y="463"/>
                  <a:pt x="497" y="466"/>
                </a:cubicBezTo>
                <a:close/>
                <a:moveTo>
                  <a:pt x="483" y="458"/>
                </a:moveTo>
                <a:cubicBezTo>
                  <a:pt x="483" y="457"/>
                  <a:pt x="482" y="457"/>
                  <a:pt x="480" y="457"/>
                </a:cubicBezTo>
                <a:cubicBezTo>
                  <a:pt x="481" y="456"/>
                  <a:pt x="482" y="455"/>
                  <a:pt x="484" y="455"/>
                </a:cubicBezTo>
                <a:cubicBezTo>
                  <a:pt x="485" y="456"/>
                  <a:pt x="484" y="457"/>
                  <a:pt x="483" y="458"/>
                </a:cubicBezTo>
                <a:close/>
                <a:moveTo>
                  <a:pt x="477" y="376"/>
                </a:moveTo>
                <a:cubicBezTo>
                  <a:pt x="477" y="378"/>
                  <a:pt x="479" y="378"/>
                  <a:pt x="479" y="381"/>
                </a:cubicBezTo>
                <a:cubicBezTo>
                  <a:pt x="475" y="381"/>
                  <a:pt x="473" y="380"/>
                  <a:pt x="473" y="377"/>
                </a:cubicBezTo>
                <a:cubicBezTo>
                  <a:pt x="474" y="376"/>
                  <a:pt x="475" y="376"/>
                  <a:pt x="477" y="376"/>
                </a:cubicBezTo>
                <a:close/>
                <a:moveTo>
                  <a:pt x="476" y="447"/>
                </a:moveTo>
                <a:cubicBezTo>
                  <a:pt x="475" y="449"/>
                  <a:pt x="473" y="447"/>
                  <a:pt x="470" y="448"/>
                </a:cubicBezTo>
                <a:cubicBezTo>
                  <a:pt x="470" y="445"/>
                  <a:pt x="473" y="445"/>
                  <a:pt x="475" y="445"/>
                </a:cubicBezTo>
                <a:cubicBezTo>
                  <a:pt x="475" y="446"/>
                  <a:pt x="476" y="446"/>
                  <a:pt x="476" y="447"/>
                </a:cubicBezTo>
                <a:close/>
                <a:moveTo>
                  <a:pt x="475" y="154"/>
                </a:moveTo>
                <a:cubicBezTo>
                  <a:pt x="474" y="156"/>
                  <a:pt x="470" y="154"/>
                  <a:pt x="470" y="152"/>
                </a:cubicBezTo>
                <a:cubicBezTo>
                  <a:pt x="474" y="151"/>
                  <a:pt x="473" y="154"/>
                  <a:pt x="475" y="154"/>
                </a:cubicBezTo>
                <a:close/>
                <a:moveTo>
                  <a:pt x="473" y="404"/>
                </a:moveTo>
                <a:cubicBezTo>
                  <a:pt x="473" y="406"/>
                  <a:pt x="470" y="405"/>
                  <a:pt x="468" y="405"/>
                </a:cubicBezTo>
                <a:cubicBezTo>
                  <a:pt x="467" y="402"/>
                  <a:pt x="471" y="404"/>
                  <a:pt x="473" y="404"/>
                </a:cubicBezTo>
                <a:close/>
                <a:moveTo>
                  <a:pt x="466" y="398"/>
                </a:moveTo>
                <a:cubicBezTo>
                  <a:pt x="467" y="398"/>
                  <a:pt x="468" y="399"/>
                  <a:pt x="468" y="400"/>
                </a:cubicBezTo>
                <a:cubicBezTo>
                  <a:pt x="467" y="401"/>
                  <a:pt x="464" y="401"/>
                  <a:pt x="464" y="399"/>
                </a:cubicBezTo>
                <a:cubicBezTo>
                  <a:pt x="465" y="399"/>
                  <a:pt x="466" y="399"/>
                  <a:pt x="466" y="398"/>
                </a:cubicBezTo>
                <a:close/>
                <a:moveTo>
                  <a:pt x="464" y="406"/>
                </a:moveTo>
                <a:cubicBezTo>
                  <a:pt x="463" y="404"/>
                  <a:pt x="459" y="408"/>
                  <a:pt x="459" y="404"/>
                </a:cubicBezTo>
                <a:cubicBezTo>
                  <a:pt x="460" y="403"/>
                  <a:pt x="465" y="403"/>
                  <a:pt x="464" y="406"/>
                </a:cubicBezTo>
                <a:close/>
                <a:moveTo>
                  <a:pt x="462" y="381"/>
                </a:moveTo>
                <a:cubicBezTo>
                  <a:pt x="459" y="383"/>
                  <a:pt x="451" y="384"/>
                  <a:pt x="447" y="382"/>
                </a:cubicBezTo>
                <a:cubicBezTo>
                  <a:pt x="450" y="377"/>
                  <a:pt x="459" y="381"/>
                  <a:pt x="462" y="381"/>
                </a:cubicBezTo>
                <a:close/>
                <a:moveTo>
                  <a:pt x="443" y="1129"/>
                </a:moveTo>
                <a:cubicBezTo>
                  <a:pt x="445" y="1133"/>
                  <a:pt x="448" y="1129"/>
                  <a:pt x="449" y="1133"/>
                </a:cubicBezTo>
                <a:cubicBezTo>
                  <a:pt x="445" y="1135"/>
                  <a:pt x="444" y="1130"/>
                  <a:pt x="441" y="1133"/>
                </a:cubicBezTo>
                <a:cubicBezTo>
                  <a:pt x="439" y="1131"/>
                  <a:pt x="444" y="1132"/>
                  <a:pt x="443" y="1129"/>
                </a:cubicBezTo>
                <a:close/>
                <a:moveTo>
                  <a:pt x="444" y="786"/>
                </a:moveTo>
                <a:cubicBezTo>
                  <a:pt x="442" y="788"/>
                  <a:pt x="442" y="790"/>
                  <a:pt x="445" y="789"/>
                </a:cubicBezTo>
                <a:cubicBezTo>
                  <a:pt x="445" y="790"/>
                  <a:pt x="444" y="790"/>
                  <a:pt x="444" y="791"/>
                </a:cubicBezTo>
                <a:cubicBezTo>
                  <a:pt x="443" y="789"/>
                  <a:pt x="439" y="790"/>
                  <a:pt x="439" y="786"/>
                </a:cubicBezTo>
                <a:cubicBezTo>
                  <a:pt x="441" y="785"/>
                  <a:pt x="441" y="787"/>
                  <a:pt x="444" y="786"/>
                </a:cubicBezTo>
                <a:close/>
                <a:moveTo>
                  <a:pt x="440" y="714"/>
                </a:moveTo>
                <a:cubicBezTo>
                  <a:pt x="442" y="714"/>
                  <a:pt x="443" y="714"/>
                  <a:pt x="443" y="713"/>
                </a:cubicBezTo>
                <a:cubicBezTo>
                  <a:pt x="446" y="715"/>
                  <a:pt x="440" y="719"/>
                  <a:pt x="440" y="714"/>
                </a:cubicBezTo>
                <a:close/>
                <a:moveTo>
                  <a:pt x="451" y="785"/>
                </a:moveTo>
                <a:cubicBezTo>
                  <a:pt x="452" y="782"/>
                  <a:pt x="452" y="788"/>
                  <a:pt x="454" y="787"/>
                </a:cubicBezTo>
                <a:cubicBezTo>
                  <a:pt x="456" y="786"/>
                  <a:pt x="453" y="788"/>
                  <a:pt x="451" y="788"/>
                </a:cubicBezTo>
                <a:cubicBezTo>
                  <a:pt x="450" y="786"/>
                  <a:pt x="453" y="785"/>
                  <a:pt x="451" y="785"/>
                </a:cubicBezTo>
                <a:close/>
                <a:moveTo>
                  <a:pt x="453" y="1047"/>
                </a:moveTo>
                <a:cubicBezTo>
                  <a:pt x="453" y="1049"/>
                  <a:pt x="449" y="1048"/>
                  <a:pt x="448" y="1049"/>
                </a:cubicBezTo>
                <a:cubicBezTo>
                  <a:pt x="447" y="1046"/>
                  <a:pt x="450" y="1046"/>
                  <a:pt x="453" y="1047"/>
                </a:cubicBezTo>
                <a:close/>
                <a:moveTo>
                  <a:pt x="443" y="405"/>
                </a:moveTo>
                <a:cubicBezTo>
                  <a:pt x="444" y="404"/>
                  <a:pt x="449" y="404"/>
                  <a:pt x="450" y="405"/>
                </a:cubicBezTo>
                <a:cubicBezTo>
                  <a:pt x="448" y="407"/>
                  <a:pt x="445" y="407"/>
                  <a:pt x="443" y="405"/>
                </a:cubicBezTo>
                <a:close/>
                <a:moveTo>
                  <a:pt x="447" y="1100"/>
                </a:moveTo>
                <a:cubicBezTo>
                  <a:pt x="449" y="1097"/>
                  <a:pt x="453" y="1101"/>
                  <a:pt x="454" y="1103"/>
                </a:cubicBezTo>
                <a:cubicBezTo>
                  <a:pt x="453" y="1103"/>
                  <a:pt x="449" y="1101"/>
                  <a:pt x="447" y="1100"/>
                </a:cubicBezTo>
                <a:close/>
                <a:moveTo>
                  <a:pt x="456" y="1081"/>
                </a:moveTo>
                <a:cubicBezTo>
                  <a:pt x="457" y="1081"/>
                  <a:pt x="457" y="1082"/>
                  <a:pt x="457" y="1081"/>
                </a:cubicBezTo>
                <a:cubicBezTo>
                  <a:pt x="459" y="1082"/>
                  <a:pt x="459" y="1083"/>
                  <a:pt x="459" y="1086"/>
                </a:cubicBezTo>
                <a:cubicBezTo>
                  <a:pt x="454" y="1086"/>
                  <a:pt x="454" y="1086"/>
                  <a:pt x="454" y="1086"/>
                </a:cubicBezTo>
                <a:cubicBezTo>
                  <a:pt x="454" y="1083"/>
                  <a:pt x="455" y="1082"/>
                  <a:pt x="456" y="1081"/>
                </a:cubicBezTo>
                <a:close/>
                <a:moveTo>
                  <a:pt x="456" y="687"/>
                </a:moveTo>
                <a:cubicBezTo>
                  <a:pt x="456" y="685"/>
                  <a:pt x="457" y="685"/>
                  <a:pt x="459" y="685"/>
                </a:cubicBezTo>
                <a:cubicBezTo>
                  <a:pt x="459" y="687"/>
                  <a:pt x="458" y="687"/>
                  <a:pt x="456" y="687"/>
                </a:cubicBezTo>
                <a:close/>
                <a:moveTo>
                  <a:pt x="451" y="333"/>
                </a:moveTo>
                <a:cubicBezTo>
                  <a:pt x="450" y="338"/>
                  <a:pt x="443" y="333"/>
                  <a:pt x="440" y="331"/>
                </a:cubicBezTo>
                <a:cubicBezTo>
                  <a:pt x="444" y="329"/>
                  <a:pt x="446" y="336"/>
                  <a:pt x="451" y="333"/>
                </a:cubicBezTo>
                <a:close/>
                <a:moveTo>
                  <a:pt x="444" y="380"/>
                </a:moveTo>
                <a:cubicBezTo>
                  <a:pt x="443" y="381"/>
                  <a:pt x="443" y="383"/>
                  <a:pt x="441" y="383"/>
                </a:cubicBezTo>
                <a:cubicBezTo>
                  <a:pt x="441" y="382"/>
                  <a:pt x="441" y="382"/>
                  <a:pt x="440" y="382"/>
                </a:cubicBezTo>
                <a:cubicBezTo>
                  <a:pt x="441" y="380"/>
                  <a:pt x="443" y="380"/>
                  <a:pt x="444" y="380"/>
                </a:cubicBezTo>
                <a:close/>
                <a:moveTo>
                  <a:pt x="440" y="707"/>
                </a:moveTo>
                <a:cubicBezTo>
                  <a:pt x="442" y="709"/>
                  <a:pt x="444" y="706"/>
                  <a:pt x="444" y="710"/>
                </a:cubicBezTo>
                <a:cubicBezTo>
                  <a:pt x="444" y="709"/>
                  <a:pt x="440" y="708"/>
                  <a:pt x="441" y="711"/>
                </a:cubicBezTo>
                <a:cubicBezTo>
                  <a:pt x="440" y="711"/>
                  <a:pt x="439" y="708"/>
                  <a:pt x="439" y="710"/>
                </a:cubicBezTo>
                <a:cubicBezTo>
                  <a:pt x="436" y="709"/>
                  <a:pt x="441" y="709"/>
                  <a:pt x="440" y="707"/>
                </a:cubicBezTo>
                <a:close/>
                <a:moveTo>
                  <a:pt x="445" y="1100"/>
                </a:moveTo>
                <a:cubicBezTo>
                  <a:pt x="442" y="1102"/>
                  <a:pt x="438" y="1104"/>
                  <a:pt x="434" y="1101"/>
                </a:cubicBezTo>
                <a:cubicBezTo>
                  <a:pt x="437" y="1101"/>
                  <a:pt x="439" y="1100"/>
                  <a:pt x="445" y="1100"/>
                </a:cubicBezTo>
                <a:close/>
                <a:moveTo>
                  <a:pt x="435" y="1134"/>
                </a:moveTo>
                <a:cubicBezTo>
                  <a:pt x="431" y="1132"/>
                  <a:pt x="429" y="1133"/>
                  <a:pt x="426" y="1131"/>
                </a:cubicBezTo>
                <a:cubicBezTo>
                  <a:pt x="426" y="1130"/>
                  <a:pt x="434" y="1131"/>
                  <a:pt x="436" y="1130"/>
                </a:cubicBezTo>
                <a:cubicBezTo>
                  <a:pt x="437" y="1133"/>
                  <a:pt x="434" y="1132"/>
                  <a:pt x="435" y="1134"/>
                </a:cubicBezTo>
                <a:close/>
                <a:moveTo>
                  <a:pt x="434" y="789"/>
                </a:moveTo>
                <a:cubicBezTo>
                  <a:pt x="434" y="791"/>
                  <a:pt x="433" y="792"/>
                  <a:pt x="431" y="792"/>
                </a:cubicBezTo>
                <a:cubicBezTo>
                  <a:pt x="431" y="789"/>
                  <a:pt x="429" y="790"/>
                  <a:pt x="428" y="789"/>
                </a:cubicBezTo>
                <a:cubicBezTo>
                  <a:pt x="429" y="786"/>
                  <a:pt x="432" y="789"/>
                  <a:pt x="434" y="789"/>
                </a:cubicBezTo>
                <a:close/>
                <a:moveTo>
                  <a:pt x="412" y="1039"/>
                </a:moveTo>
                <a:cubicBezTo>
                  <a:pt x="412" y="1036"/>
                  <a:pt x="412" y="1036"/>
                  <a:pt x="412" y="1036"/>
                </a:cubicBezTo>
                <a:cubicBezTo>
                  <a:pt x="413" y="1037"/>
                  <a:pt x="414" y="1037"/>
                  <a:pt x="416" y="1037"/>
                </a:cubicBezTo>
                <a:cubicBezTo>
                  <a:pt x="416" y="1039"/>
                  <a:pt x="414" y="1039"/>
                  <a:pt x="412" y="1039"/>
                </a:cubicBezTo>
                <a:close/>
                <a:moveTo>
                  <a:pt x="414" y="1103"/>
                </a:moveTo>
                <a:cubicBezTo>
                  <a:pt x="414" y="1105"/>
                  <a:pt x="412" y="1105"/>
                  <a:pt x="412" y="1107"/>
                </a:cubicBezTo>
                <a:cubicBezTo>
                  <a:pt x="410" y="1106"/>
                  <a:pt x="412" y="1103"/>
                  <a:pt x="409" y="1103"/>
                </a:cubicBezTo>
                <a:cubicBezTo>
                  <a:pt x="407" y="1101"/>
                  <a:pt x="412" y="1104"/>
                  <a:pt x="414" y="1103"/>
                </a:cubicBezTo>
                <a:close/>
                <a:moveTo>
                  <a:pt x="413" y="793"/>
                </a:moveTo>
                <a:cubicBezTo>
                  <a:pt x="413" y="790"/>
                  <a:pt x="417" y="792"/>
                  <a:pt x="417" y="790"/>
                </a:cubicBezTo>
                <a:cubicBezTo>
                  <a:pt x="416" y="789"/>
                  <a:pt x="414" y="790"/>
                  <a:pt x="412" y="789"/>
                </a:cubicBezTo>
                <a:cubicBezTo>
                  <a:pt x="414" y="785"/>
                  <a:pt x="417" y="788"/>
                  <a:pt x="420" y="789"/>
                </a:cubicBezTo>
                <a:cubicBezTo>
                  <a:pt x="418" y="790"/>
                  <a:pt x="417" y="792"/>
                  <a:pt x="416" y="795"/>
                </a:cubicBezTo>
                <a:cubicBezTo>
                  <a:pt x="415" y="794"/>
                  <a:pt x="414" y="793"/>
                  <a:pt x="413" y="793"/>
                </a:cubicBezTo>
                <a:close/>
                <a:moveTo>
                  <a:pt x="423" y="686"/>
                </a:moveTo>
                <a:cubicBezTo>
                  <a:pt x="423" y="688"/>
                  <a:pt x="419" y="689"/>
                  <a:pt x="417" y="687"/>
                </a:cubicBezTo>
                <a:cubicBezTo>
                  <a:pt x="417" y="684"/>
                  <a:pt x="421" y="683"/>
                  <a:pt x="423" y="686"/>
                </a:cubicBezTo>
                <a:close/>
                <a:moveTo>
                  <a:pt x="422" y="411"/>
                </a:moveTo>
                <a:cubicBezTo>
                  <a:pt x="423" y="412"/>
                  <a:pt x="424" y="410"/>
                  <a:pt x="426" y="412"/>
                </a:cubicBezTo>
                <a:cubicBezTo>
                  <a:pt x="426" y="414"/>
                  <a:pt x="421" y="413"/>
                  <a:pt x="422" y="411"/>
                </a:cubicBezTo>
                <a:close/>
                <a:moveTo>
                  <a:pt x="422" y="1035"/>
                </a:moveTo>
                <a:cubicBezTo>
                  <a:pt x="425" y="1035"/>
                  <a:pt x="424" y="1038"/>
                  <a:pt x="427" y="1037"/>
                </a:cubicBezTo>
                <a:cubicBezTo>
                  <a:pt x="427" y="1038"/>
                  <a:pt x="422" y="1037"/>
                  <a:pt x="420" y="1039"/>
                </a:cubicBezTo>
                <a:cubicBezTo>
                  <a:pt x="420" y="1038"/>
                  <a:pt x="420" y="1038"/>
                  <a:pt x="419" y="1038"/>
                </a:cubicBezTo>
                <a:cubicBezTo>
                  <a:pt x="420" y="1035"/>
                  <a:pt x="422" y="1038"/>
                  <a:pt x="422" y="1035"/>
                </a:cubicBezTo>
                <a:close/>
                <a:moveTo>
                  <a:pt x="424" y="726"/>
                </a:moveTo>
                <a:cubicBezTo>
                  <a:pt x="425" y="727"/>
                  <a:pt x="425" y="727"/>
                  <a:pt x="427" y="727"/>
                </a:cubicBezTo>
                <a:cubicBezTo>
                  <a:pt x="427" y="728"/>
                  <a:pt x="426" y="728"/>
                  <a:pt x="425" y="728"/>
                </a:cubicBezTo>
                <a:cubicBezTo>
                  <a:pt x="426" y="730"/>
                  <a:pt x="426" y="729"/>
                  <a:pt x="428" y="729"/>
                </a:cubicBezTo>
                <a:cubicBezTo>
                  <a:pt x="428" y="731"/>
                  <a:pt x="428" y="731"/>
                  <a:pt x="428" y="731"/>
                </a:cubicBezTo>
                <a:cubicBezTo>
                  <a:pt x="425" y="731"/>
                  <a:pt x="424" y="730"/>
                  <a:pt x="424" y="726"/>
                </a:cubicBezTo>
                <a:close/>
                <a:moveTo>
                  <a:pt x="433" y="382"/>
                </a:moveTo>
                <a:cubicBezTo>
                  <a:pt x="433" y="386"/>
                  <a:pt x="433" y="386"/>
                  <a:pt x="433" y="386"/>
                </a:cubicBezTo>
                <a:cubicBezTo>
                  <a:pt x="430" y="386"/>
                  <a:pt x="430" y="386"/>
                  <a:pt x="430" y="386"/>
                </a:cubicBezTo>
                <a:cubicBezTo>
                  <a:pt x="430" y="384"/>
                  <a:pt x="431" y="383"/>
                  <a:pt x="433" y="382"/>
                </a:cubicBezTo>
                <a:close/>
                <a:moveTo>
                  <a:pt x="429" y="330"/>
                </a:moveTo>
                <a:cubicBezTo>
                  <a:pt x="429" y="332"/>
                  <a:pt x="429" y="333"/>
                  <a:pt x="430" y="333"/>
                </a:cubicBezTo>
                <a:cubicBezTo>
                  <a:pt x="429" y="334"/>
                  <a:pt x="428" y="334"/>
                  <a:pt x="427" y="334"/>
                </a:cubicBezTo>
                <a:cubicBezTo>
                  <a:pt x="425" y="333"/>
                  <a:pt x="428" y="332"/>
                  <a:pt x="426" y="331"/>
                </a:cubicBezTo>
                <a:cubicBezTo>
                  <a:pt x="426" y="330"/>
                  <a:pt x="428" y="331"/>
                  <a:pt x="429" y="330"/>
                </a:cubicBezTo>
                <a:close/>
                <a:moveTo>
                  <a:pt x="426" y="382"/>
                </a:moveTo>
                <a:cubicBezTo>
                  <a:pt x="426" y="384"/>
                  <a:pt x="428" y="388"/>
                  <a:pt x="424" y="387"/>
                </a:cubicBezTo>
                <a:cubicBezTo>
                  <a:pt x="424" y="385"/>
                  <a:pt x="425" y="383"/>
                  <a:pt x="423" y="385"/>
                </a:cubicBezTo>
                <a:cubicBezTo>
                  <a:pt x="421" y="384"/>
                  <a:pt x="424" y="382"/>
                  <a:pt x="426" y="382"/>
                </a:cubicBezTo>
                <a:close/>
                <a:moveTo>
                  <a:pt x="422" y="330"/>
                </a:moveTo>
                <a:cubicBezTo>
                  <a:pt x="423" y="331"/>
                  <a:pt x="422" y="332"/>
                  <a:pt x="422" y="334"/>
                </a:cubicBezTo>
                <a:cubicBezTo>
                  <a:pt x="420" y="334"/>
                  <a:pt x="419" y="333"/>
                  <a:pt x="419" y="331"/>
                </a:cubicBezTo>
                <a:cubicBezTo>
                  <a:pt x="420" y="331"/>
                  <a:pt x="422" y="331"/>
                  <a:pt x="422" y="330"/>
                </a:cubicBezTo>
                <a:close/>
                <a:moveTo>
                  <a:pt x="418" y="482"/>
                </a:moveTo>
                <a:cubicBezTo>
                  <a:pt x="416" y="482"/>
                  <a:pt x="414" y="482"/>
                  <a:pt x="413" y="481"/>
                </a:cubicBezTo>
                <a:cubicBezTo>
                  <a:pt x="414" y="479"/>
                  <a:pt x="416" y="478"/>
                  <a:pt x="418" y="478"/>
                </a:cubicBezTo>
                <a:lnTo>
                  <a:pt x="418" y="482"/>
                </a:lnTo>
                <a:close/>
                <a:moveTo>
                  <a:pt x="418" y="387"/>
                </a:moveTo>
                <a:cubicBezTo>
                  <a:pt x="417" y="388"/>
                  <a:pt x="415" y="388"/>
                  <a:pt x="415" y="389"/>
                </a:cubicBezTo>
                <a:cubicBezTo>
                  <a:pt x="414" y="388"/>
                  <a:pt x="414" y="387"/>
                  <a:pt x="414" y="387"/>
                </a:cubicBezTo>
                <a:cubicBezTo>
                  <a:pt x="412" y="387"/>
                  <a:pt x="411" y="389"/>
                  <a:pt x="409" y="390"/>
                </a:cubicBezTo>
                <a:cubicBezTo>
                  <a:pt x="408" y="388"/>
                  <a:pt x="413" y="385"/>
                  <a:pt x="416" y="385"/>
                </a:cubicBezTo>
                <a:cubicBezTo>
                  <a:pt x="417" y="386"/>
                  <a:pt x="416" y="387"/>
                  <a:pt x="418" y="387"/>
                </a:cubicBezTo>
                <a:close/>
                <a:moveTo>
                  <a:pt x="408" y="331"/>
                </a:moveTo>
                <a:cubicBezTo>
                  <a:pt x="410" y="331"/>
                  <a:pt x="410" y="331"/>
                  <a:pt x="410" y="331"/>
                </a:cubicBezTo>
                <a:cubicBezTo>
                  <a:pt x="411" y="334"/>
                  <a:pt x="408" y="333"/>
                  <a:pt x="409" y="335"/>
                </a:cubicBezTo>
                <a:cubicBezTo>
                  <a:pt x="407" y="335"/>
                  <a:pt x="407" y="332"/>
                  <a:pt x="408" y="331"/>
                </a:cubicBezTo>
                <a:close/>
                <a:moveTo>
                  <a:pt x="402" y="388"/>
                </a:moveTo>
                <a:cubicBezTo>
                  <a:pt x="402" y="389"/>
                  <a:pt x="401" y="389"/>
                  <a:pt x="401" y="391"/>
                </a:cubicBezTo>
                <a:cubicBezTo>
                  <a:pt x="404" y="388"/>
                  <a:pt x="404" y="389"/>
                  <a:pt x="407" y="390"/>
                </a:cubicBezTo>
                <a:cubicBezTo>
                  <a:pt x="409" y="391"/>
                  <a:pt x="406" y="391"/>
                  <a:pt x="405" y="390"/>
                </a:cubicBezTo>
                <a:cubicBezTo>
                  <a:pt x="405" y="390"/>
                  <a:pt x="403" y="390"/>
                  <a:pt x="403" y="391"/>
                </a:cubicBezTo>
                <a:cubicBezTo>
                  <a:pt x="401" y="391"/>
                  <a:pt x="400" y="389"/>
                  <a:pt x="398" y="389"/>
                </a:cubicBezTo>
                <a:cubicBezTo>
                  <a:pt x="399" y="388"/>
                  <a:pt x="400" y="389"/>
                  <a:pt x="402" y="388"/>
                </a:cubicBezTo>
                <a:close/>
                <a:moveTo>
                  <a:pt x="405" y="720"/>
                </a:moveTo>
                <a:cubicBezTo>
                  <a:pt x="405" y="720"/>
                  <a:pt x="404" y="721"/>
                  <a:pt x="404" y="721"/>
                </a:cubicBezTo>
                <a:cubicBezTo>
                  <a:pt x="402" y="721"/>
                  <a:pt x="402" y="721"/>
                  <a:pt x="402" y="721"/>
                </a:cubicBezTo>
                <a:cubicBezTo>
                  <a:pt x="403" y="718"/>
                  <a:pt x="404" y="716"/>
                  <a:pt x="405" y="714"/>
                </a:cubicBezTo>
                <a:cubicBezTo>
                  <a:pt x="408" y="715"/>
                  <a:pt x="404" y="718"/>
                  <a:pt x="403" y="719"/>
                </a:cubicBezTo>
                <a:cubicBezTo>
                  <a:pt x="403" y="720"/>
                  <a:pt x="404" y="720"/>
                  <a:pt x="405" y="720"/>
                </a:cubicBezTo>
                <a:close/>
                <a:moveTo>
                  <a:pt x="401" y="719"/>
                </a:moveTo>
                <a:cubicBezTo>
                  <a:pt x="400" y="722"/>
                  <a:pt x="398" y="721"/>
                  <a:pt x="396" y="721"/>
                </a:cubicBezTo>
                <a:cubicBezTo>
                  <a:pt x="397" y="719"/>
                  <a:pt x="399" y="719"/>
                  <a:pt x="401" y="719"/>
                </a:cubicBezTo>
                <a:close/>
                <a:moveTo>
                  <a:pt x="400" y="1071"/>
                </a:moveTo>
                <a:cubicBezTo>
                  <a:pt x="399" y="1071"/>
                  <a:pt x="398" y="1071"/>
                  <a:pt x="398" y="1072"/>
                </a:cubicBezTo>
                <a:cubicBezTo>
                  <a:pt x="396" y="1072"/>
                  <a:pt x="395" y="1070"/>
                  <a:pt x="395" y="1068"/>
                </a:cubicBezTo>
                <a:cubicBezTo>
                  <a:pt x="397" y="1070"/>
                  <a:pt x="397" y="1066"/>
                  <a:pt x="401" y="1067"/>
                </a:cubicBezTo>
                <a:cubicBezTo>
                  <a:pt x="399" y="1069"/>
                  <a:pt x="399" y="1068"/>
                  <a:pt x="400" y="1071"/>
                </a:cubicBezTo>
                <a:close/>
                <a:moveTo>
                  <a:pt x="396" y="725"/>
                </a:moveTo>
                <a:cubicBezTo>
                  <a:pt x="398" y="724"/>
                  <a:pt x="399" y="725"/>
                  <a:pt x="400" y="725"/>
                </a:cubicBezTo>
                <a:cubicBezTo>
                  <a:pt x="400" y="728"/>
                  <a:pt x="398" y="727"/>
                  <a:pt x="398" y="729"/>
                </a:cubicBezTo>
                <a:cubicBezTo>
                  <a:pt x="396" y="729"/>
                  <a:pt x="396" y="727"/>
                  <a:pt x="396" y="725"/>
                </a:cubicBezTo>
                <a:close/>
                <a:moveTo>
                  <a:pt x="396" y="779"/>
                </a:moveTo>
                <a:cubicBezTo>
                  <a:pt x="396" y="782"/>
                  <a:pt x="396" y="782"/>
                  <a:pt x="396" y="782"/>
                </a:cubicBezTo>
                <a:cubicBezTo>
                  <a:pt x="396" y="781"/>
                  <a:pt x="397" y="781"/>
                  <a:pt x="398" y="781"/>
                </a:cubicBezTo>
                <a:cubicBezTo>
                  <a:pt x="398" y="783"/>
                  <a:pt x="395" y="783"/>
                  <a:pt x="393" y="783"/>
                </a:cubicBezTo>
                <a:cubicBezTo>
                  <a:pt x="392" y="782"/>
                  <a:pt x="396" y="780"/>
                  <a:pt x="393" y="780"/>
                </a:cubicBezTo>
                <a:cubicBezTo>
                  <a:pt x="393" y="779"/>
                  <a:pt x="395" y="779"/>
                  <a:pt x="396" y="779"/>
                </a:cubicBezTo>
                <a:close/>
                <a:moveTo>
                  <a:pt x="395" y="391"/>
                </a:moveTo>
                <a:cubicBezTo>
                  <a:pt x="394" y="393"/>
                  <a:pt x="393" y="390"/>
                  <a:pt x="389" y="392"/>
                </a:cubicBezTo>
                <a:cubicBezTo>
                  <a:pt x="389" y="391"/>
                  <a:pt x="388" y="390"/>
                  <a:pt x="388" y="389"/>
                </a:cubicBezTo>
                <a:cubicBezTo>
                  <a:pt x="392" y="390"/>
                  <a:pt x="393" y="390"/>
                  <a:pt x="395" y="391"/>
                </a:cubicBezTo>
                <a:close/>
                <a:moveTo>
                  <a:pt x="388" y="661"/>
                </a:moveTo>
                <a:cubicBezTo>
                  <a:pt x="390" y="662"/>
                  <a:pt x="390" y="664"/>
                  <a:pt x="390" y="666"/>
                </a:cubicBezTo>
                <a:cubicBezTo>
                  <a:pt x="387" y="666"/>
                  <a:pt x="387" y="666"/>
                  <a:pt x="387" y="666"/>
                </a:cubicBezTo>
                <a:cubicBezTo>
                  <a:pt x="386" y="663"/>
                  <a:pt x="388" y="664"/>
                  <a:pt x="388" y="661"/>
                </a:cubicBezTo>
                <a:close/>
                <a:moveTo>
                  <a:pt x="388" y="390"/>
                </a:moveTo>
                <a:cubicBezTo>
                  <a:pt x="386" y="393"/>
                  <a:pt x="382" y="392"/>
                  <a:pt x="377" y="393"/>
                </a:cubicBezTo>
                <a:cubicBezTo>
                  <a:pt x="377" y="384"/>
                  <a:pt x="383" y="392"/>
                  <a:pt x="388" y="390"/>
                </a:cubicBezTo>
                <a:close/>
                <a:moveTo>
                  <a:pt x="373" y="729"/>
                </a:moveTo>
                <a:cubicBezTo>
                  <a:pt x="373" y="728"/>
                  <a:pt x="373" y="727"/>
                  <a:pt x="372" y="727"/>
                </a:cubicBezTo>
                <a:cubicBezTo>
                  <a:pt x="372" y="725"/>
                  <a:pt x="376" y="730"/>
                  <a:pt x="376" y="727"/>
                </a:cubicBezTo>
                <a:cubicBezTo>
                  <a:pt x="377" y="727"/>
                  <a:pt x="377" y="729"/>
                  <a:pt x="378" y="729"/>
                </a:cubicBezTo>
                <a:cubicBezTo>
                  <a:pt x="377" y="731"/>
                  <a:pt x="375" y="728"/>
                  <a:pt x="373" y="729"/>
                </a:cubicBezTo>
                <a:close/>
                <a:moveTo>
                  <a:pt x="377" y="1069"/>
                </a:moveTo>
                <a:cubicBezTo>
                  <a:pt x="376" y="1071"/>
                  <a:pt x="376" y="1073"/>
                  <a:pt x="373" y="1073"/>
                </a:cubicBezTo>
                <a:cubicBezTo>
                  <a:pt x="373" y="1070"/>
                  <a:pt x="375" y="1070"/>
                  <a:pt x="377" y="1069"/>
                </a:cubicBezTo>
                <a:close/>
                <a:moveTo>
                  <a:pt x="369" y="721"/>
                </a:moveTo>
                <a:cubicBezTo>
                  <a:pt x="369" y="719"/>
                  <a:pt x="372" y="720"/>
                  <a:pt x="375" y="720"/>
                </a:cubicBezTo>
                <a:cubicBezTo>
                  <a:pt x="374" y="724"/>
                  <a:pt x="372" y="721"/>
                  <a:pt x="369" y="721"/>
                </a:cubicBezTo>
                <a:close/>
                <a:moveTo>
                  <a:pt x="372" y="712"/>
                </a:moveTo>
                <a:cubicBezTo>
                  <a:pt x="369" y="710"/>
                  <a:pt x="374" y="710"/>
                  <a:pt x="374" y="708"/>
                </a:cubicBezTo>
                <a:cubicBezTo>
                  <a:pt x="376" y="708"/>
                  <a:pt x="373" y="712"/>
                  <a:pt x="376" y="711"/>
                </a:cubicBezTo>
                <a:cubicBezTo>
                  <a:pt x="376" y="714"/>
                  <a:pt x="373" y="709"/>
                  <a:pt x="372" y="712"/>
                </a:cubicBezTo>
                <a:close/>
                <a:moveTo>
                  <a:pt x="373" y="687"/>
                </a:moveTo>
                <a:cubicBezTo>
                  <a:pt x="373" y="685"/>
                  <a:pt x="376" y="685"/>
                  <a:pt x="378" y="685"/>
                </a:cubicBezTo>
                <a:cubicBezTo>
                  <a:pt x="378" y="688"/>
                  <a:pt x="375" y="687"/>
                  <a:pt x="373" y="687"/>
                </a:cubicBezTo>
                <a:close/>
                <a:moveTo>
                  <a:pt x="383" y="720"/>
                </a:moveTo>
                <a:cubicBezTo>
                  <a:pt x="382" y="721"/>
                  <a:pt x="380" y="722"/>
                  <a:pt x="378" y="721"/>
                </a:cubicBezTo>
                <a:cubicBezTo>
                  <a:pt x="378" y="719"/>
                  <a:pt x="381" y="719"/>
                  <a:pt x="383" y="720"/>
                </a:cubicBezTo>
                <a:close/>
                <a:moveTo>
                  <a:pt x="383" y="685"/>
                </a:moveTo>
                <a:cubicBezTo>
                  <a:pt x="383" y="688"/>
                  <a:pt x="383" y="688"/>
                  <a:pt x="383" y="688"/>
                </a:cubicBezTo>
                <a:cubicBezTo>
                  <a:pt x="381" y="688"/>
                  <a:pt x="383" y="685"/>
                  <a:pt x="379" y="686"/>
                </a:cubicBezTo>
                <a:cubicBezTo>
                  <a:pt x="377" y="685"/>
                  <a:pt x="382" y="685"/>
                  <a:pt x="383" y="685"/>
                </a:cubicBezTo>
                <a:close/>
                <a:moveTo>
                  <a:pt x="383" y="728"/>
                </a:moveTo>
                <a:cubicBezTo>
                  <a:pt x="384" y="730"/>
                  <a:pt x="378" y="731"/>
                  <a:pt x="379" y="727"/>
                </a:cubicBezTo>
                <a:cubicBezTo>
                  <a:pt x="381" y="727"/>
                  <a:pt x="383" y="727"/>
                  <a:pt x="383" y="728"/>
                </a:cubicBezTo>
                <a:close/>
                <a:moveTo>
                  <a:pt x="380" y="1070"/>
                </a:moveTo>
                <a:cubicBezTo>
                  <a:pt x="381" y="1069"/>
                  <a:pt x="382" y="1068"/>
                  <a:pt x="384" y="1068"/>
                </a:cubicBezTo>
                <a:cubicBezTo>
                  <a:pt x="384" y="1069"/>
                  <a:pt x="384" y="1070"/>
                  <a:pt x="385" y="1070"/>
                </a:cubicBezTo>
                <a:cubicBezTo>
                  <a:pt x="384" y="1071"/>
                  <a:pt x="382" y="1072"/>
                  <a:pt x="379" y="1072"/>
                </a:cubicBezTo>
                <a:cubicBezTo>
                  <a:pt x="380" y="1071"/>
                  <a:pt x="379" y="1070"/>
                  <a:pt x="379" y="1070"/>
                </a:cubicBezTo>
                <a:cubicBezTo>
                  <a:pt x="378" y="1068"/>
                  <a:pt x="382" y="1073"/>
                  <a:pt x="380" y="1070"/>
                </a:cubicBezTo>
                <a:close/>
                <a:moveTo>
                  <a:pt x="371" y="391"/>
                </a:moveTo>
                <a:cubicBezTo>
                  <a:pt x="372" y="391"/>
                  <a:pt x="372" y="392"/>
                  <a:pt x="372" y="393"/>
                </a:cubicBezTo>
                <a:cubicBezTo>
                  <a:pt x="373" y="394"/>
                  <a:pt x="374" y="394"/>
                  <a:pt x="374" y="395"/>
                </a:cubicBezTo>
                <a:cubicBezTo>
                  <a:pt x="373" y="395"/>
                  <a:pt x="372" y="394"/>
                  <a:pt x="372" y="395"/>
                </a:cubicBezTo>
                <a:cubicBezTo>
                  <a:pt x="371" y="395"/>
                  <a:pt x="372" y="394"/>
                  <a:pt x="370" y="394"/>
                </a:cubicBezTo>
                <a:cubicBezTo>
                  <a:pt x="370" y="392"/>
                  <a:pt x="371" y="392"/>
                  <a:pt x="371" y="391"/>
                </a:cubicBezTo>
                <a:close/>
                <a:moveTo>
                  <a:pt x="374" y="716"/>
                </a:moveTo>
                <a:cubicBezTo>
                  <a:pt x="374" y="720"/>
                  <a:pt x="372" y="718"/>
                  <a:pt x="369" y="719"/>
                </a:cubicBezTo>
                <a:cubicBezTo>
                  <a:pt x="368" y="716"/>
                  <a:pt x="371" y="716"/>
                  <a:pt x="374" y="716"/>
                </a:cubicBezTo>
                <a:close/>
                <a:moveTo>
                  <a:pt x="363" y="391"/>
                </a:moveTo>
                <a:cubicBezTo>
                  <a:pt x="363" y="394"/>
                  <a:pt x="363" y="395"/>
                  <a:pt x="361" y="395"/>
                </a:cubicBezTo>
                <a:cubicBezTo>
                  <a:pt x="360" y="393"/>
                  <a:pt x="361" y="391"/>
                  <a:pt x="363" y="391"/>
                </a:cubicBezTo>
                <a:close/>
                <a:moveTo>
                  <a:pt x="362" y="664"/>
                </a:moveTo>
                <a:cubicBezTo>
                  <a:pt x="362" y="663"/>
                  <a:pt x="363" y="665"/>
                  <a:pt x="362" y="665"/>
                </a:cubicBezTo>
                <a:cubicBezTo>
                  <a:pt x="362" y="667"/>
                  <a:pt x="364" y="666"/>
                  <a:pt x="365" y="667"/>
                </a:cubicBezTo>
                <a:cubicBezTo>
                  <a:pt x="364" y="668"/>
                  <a:pt x="361" y="669"/>
                  <a:pt x="360" y="668"/>
                </a:cubicBezTo>
                <a:cubicBezTo>
                  <a:pt x="359" y="666"/>
                  <a:pt x="362" y="666"/>
                  <a:pt x="362" y="664"/>
                </a:cubicBezTo>
                <a:close/>
                <a:moveTo>
                  <a:pt x="357" y="395"/>
                </a:moveTo>
                <a:cubicBezTo>
                  <a:pt x="356" y="394"/>
                  <a:pt x="354" y="394"/>
                  <a:pt x="354" y="392"/>
                </a:cubicBezTo>
                <a:cubicBezTo>
                  <a:pt x="356" y="392"/>
                  <a:pt x="357" y="394"/>
                  <a:pt x="357" y="391"/>
                </a:cubicBezTo>
                <a:cubicBezTo>
                  <a:pt x="360" y="393"/>
                  <a:pt x="356" y="394"/>
                  <a:pt x="357" y="395"/>
                </a:cubicBezTo>
                <a:close/>
                <a:moveTo>
                  <a:pt x="362" y="1097"/>
                </a:moveTo>
                <a:cubicBezTo>
                  <a:pt x="364" y="1097"/>
                  <a:pt x="363" y="1100"/>
                  <a:pt x="363" y="1102"/>
                </a:cubicBezTo>
                <a:cubicBezTo>
                  <a:pt x="362" y="1099"/>
                  <a:pt x="360" y="1100"/>
                  <a:pt x="357" y="1099"/>
                </a:cubicBezTo>
                <a:cubicBezTo>
                  <a:pt x="358" y="1096"/>
                  <a:pt x="361" y="1100"/>
                  <a:pt x="362" y="1097"/>
                </a:cubicBezTo>
                <a:close/>
                <a:moveTo>
                  <a:pt x="364" y="1107"/>
                </a:moveTo>
                <a:cubicBezTo>
                  <a:pt x="362" y="1107"/>
                  <a:pt x="360" y="1106"/>
                  <a:pt x="361" y="1104"/>
                </a:cubicBezTo>
                <a:cubicBezTo>
                  <a:pt x="361" y="1104"/>
                  <a:pt x="361" y="1104"/>
                  <a:pt x="362" y="1103"/>
                </a:cubicBezTo>
                <a:cubicBezTo>
                  <a:pt x="364" y="1103"/>
                  <a:pt x="364" y="1105"/>
                  <a:pt x="364" y="1107"/>
                </a:cubicBezTo>
                <a:close/>
                <a:moveTo>
                  <a:pt x="362" y="1064"/>
                </a:moveTo>
                <a:cubicBezTo>
                  <a:pt x="364" y="1063"/>
                  <a:pt x="366" y="1063"/>
                  <a:pt x="367" y="1064"/>
                </a:cubicBezTo>
                <a:cubicBezTo>
                  <a:pt x="367" y="1067"/>
                  <a:pt x="362" y="1066"/>
                  <a:pt x="362" y="1064"/>
                </a:cubicBezTo>
                <a:close/>
                <a:moveTo>
                  <a:pt x="367" y="667"/>
                </a:moveTo>
                <a:cubicBezTo>
                  <a:pt x="366" y="669"/>
                  <a:pt x="364" y="665"/>
                  <a:pt x="363" y="663"/>
                </a:cubicBezTo>
                <a:cubicBezTo>
                  <a:pt x="366" y="664"/>
                  <a:pt x="366" y="662"/>
                  <a:pt x="368" y="664"/>
                </a:cubicBezTo>
                <a:cubicBezTo>
                  <a:pt x="368" y="666"/>
                  <a:pt x="363" y="665"/>
                  <a:pt x="367" y="667"/>
                </a:cubicBezTo>
                <a:close/>
                <a:moveTo>
                  <a:pt x="378" y="1098"/>
                </a:moveTo>
                <a:cubicBezTo>
                  <a:pt x="376" y="1098"/>
                  <a:pt x="379" y="1101"/>
                  <a:pt x="377" y="1102"/>
                </a:cubicBezTo>
                <a:cubicBezTo>
                  <a:pt x="375" y="1101"/>
                  <a:pt x="376" y="1101"/>
                  <a:pt x="376" y="1099"/>
                </a:cubicBezTo>
                <a:cubicBezTo>
                  <a:pt x="373" y="1100"/>
                  <a:pt x="370" y="1098"/>
                  <a:pt x="368" y="1101"/>
                </a:cubicBezTo>
                <a:cubicBezTo>
                  <a:pt x="366" y="1096"/>
                  <a:pt x="374" y="1099"/>
                  <a:pt x="376" y="1095"/>
                </a:cubicBezTo>
                <a:cubicBezTo>
                  <a:pt x="378" y="1097"/>
                  <a:pt x="381" y="1098"/>
                  <a:pt x="382" y="1100"/>
                </a:cubicBezTo>
                <a:cubicBezTo>
                  <a:pt x="379" y="1101"/>
                  <a:pt x="378" y="1099"/>
                  <a:pt x="378" y="1098"/>
                </a:cubicBezTo>
                <a:close/>
                <a:moveTo>
                  <a:pt x="380" y="1077"/>
                </a:moveTo>
                <a:cubicBezTo>
                  <a:pt x="383" y="1074"/>
                  <a:pt x="386" y="1080"/>
                  <a:pt x="386" y="1077"/>
                </a:cubicBezTo>
                <a:cubicBezTo>
                  <a:pt x="387" y="1077"/>
                  <a:pt x="387" y="1079"/>
                  <a:pt x="387" y="1080"/>
                </a:cubicBezTo>
                <a:cubicBezTo>
                  <a:pt x="385" y="1078"/>
                  <a:pt x="380" y="1080"/>
                  <a:pt x="380" y="1077"/>
                </a:cubicBezTo>
                <a:close/>
                <a:moveTo>
                  <a:pt x="391" y="718"/>
                </a:moveTo>
                <a:cubicBezTo>
                  <a:pt x="389" y="717"/>
                  <a:pt x="390" y="715"/>
                  <a:pt x="387" y="717"/>
                </a:cubicBezTo>
                <a:cubicBezTo>
                  <a:pt x="387" y="715"/>
                  <a:pt x="389" y="715"/>
                  <a:pt x="389" y="713"/>
                </a:cubicBezTo>
                <a:cubicBezTo>
                  <a:pt x="391" y="714"/>
                  <a:pt x="392" y="715"/>
                  <a:pt x="393" y="716"/>
                </a:cubicBezTo>
                <a:cubicBezTo>
                  <a:pt x="393" y="717"/>
                  <a:pt x="391" y="716"/>
                  <a:pt x="391" y="718"/>
                </a:cubicBezTo>
                <a:close/>
                <a:moveTo>
                  <a:pt x="395" y="1106"/>
                </a:moveTo>
                <a:cubicBezTo>
                  <a:pt x="394" y="1106"/>
                  <a:pt x="393" y="1105"/>
                  <a:pt x="392" y="1105"/>
                </a:cubicBezTo>
                <a:cubicBezTo>
                  <a:pt x="390" y="1104"/>
                  <a:pt x="394" y="1104"/>
                  <a:pt x="394" y="1105"/>
                </a:cubicBezTo>
                <a:cubicBezTo>
                  <a:pt x="394" y="1104"/>
                  <a:pt x="393" y="1103"/>
                  <a:pt x="393" y="1102"/>
                </a:cubicBezTo>
                <a:cubicBezTo>
                  <a:pt x="394" y="1102"/>
                  <a:pt x="395" y="1103"/>
                  <a:pt x="395" y="1102"/>
                </a:cubicBezTo>
                <a:cubicBezTo>
                  <a:pt x="397" y="1102"/>
                  <a:pt x="395" y="1105"/>
                  <a:pt x="395" y="1106"/>
                </a:cubicBezTo>
                <a:close/>
                <a:moveTo>
                  <a:pt x="392" y="1077"/>
                </a:moveTo>
                <a:cubicBezTo>
                  <a:pt x="392" y="1076"/>
                  <a:pt x="392" y="1077"/>
                  <a:pt x="392" y="1077"/>
                </a:cubicBezTo>
                <a:cubicBezTo>
                  <a:pt x="394" y="1077"/>
                  <a:pt x="393" y="1075"/>
                  <a:pt x="394" y="1074"/>
                </a:cubicBezTo>
                <a:cubicBezTo>
                  <a:pt x="395" y="1075"/>
                  <a:pt x="396" y="1076"/>
                  <a:pt x="396" y="1077"/>
                </a:cubicBezTo>
                <a:cubicBezTo>
                  <a:pt x="399" y="1076"/>
                  <a:pt x="403" y="1079"/>
                  <a:pt x="404" y="1075"/>
                </a:cubicBezTo>
                <a:cubicBezTo>
                  <a:pt x="404" y="1075"/>
                  <a:pt x="405" y="1076"/>
                  <a:pt x="406" y="1076"/>
                </a:cubicBezTo>
                <a:cubicBezTo>
                  <a:pt x="404" y="1077"/>
                  <a:pt x="403" y="1078"/>
                  <a:pt x="405" y="1081"/>
                </a:cubicBezTo>
                <a:cubicBezTo>
                  <a:pt x="397" y="1083"/>
                  <a:pt x="397" y="1079"/>
                  <a:pt x="392" y="1077"/>
                </a:cubicBezTo>
                <a:close/>
                <a:moveTo>
                  <a:pt x="405" y="1105"/>
                </a:moveTo>
                <a:cubicBezTo>
                  <a:pt x="402" y="1103"/>
                  <a:pt x="401" y="1104"/>
                  <a:pt x="397" y="1103"/>
                </a:cubicBezTo>
                <a:cubicBezTo>
                  <a:pt x="397" y="1101"/>
                  <a:pt x="402" y="1104"/>
                  <a:pt x="401" y="1101"/>
                </a:cubicBezTo>
                <a:cubicBezTo>
                  <a:pt x="406" y="1102"/>
                  <a:pt x="402" y="1102"/>
                  <a:pt x="407" y="1103"/>
                </a:cubicBezTo>
                <a:cubicBezTo>
                  <a:pt x="407" y="1104"/>
                  <a:pt x="405" y="1104"/>
                  <a:pt x="405" y="1105"/>
                </a:cubicBezTo>
                <a:close/>
                <a:moveTo>
                  <a:pt x="405" y="1068"/>
                </a:moveTo>
                <a:cubicBezTo>
                  <a:pt x="406" y="1066"/>
                  <a:pt x="412" y="1066"/>
                  <a:pt x="411" y="1068"/>
                </a:cubicBezTo>
                <a:cubicBezTo>
                  <a:pt x="409" y="1067"/>
                  <a:pt x="408" y="1069"/>
                  <a:pt x="405" y="1068"/>
                </a:cubicBezTo>
                <a:close/>
                <a:moveTo>
                  <a:pt x="409" y="1284"/>
                </a:moveTo>
                <a:cubicBezTo>
                  <a:pt x="408" y="1283"/>
                  <a:pt x="408" y="1280"/>
                  <a:pt x="408" y="1278"/>
                </a:cubicBezTo>
                <a:cubicBezTo>
                  <a:pt x="409" y="1277"/>
                  <a:pt x="413" y="1278"/>
                  <a:pt x="415" y="1277"/>
                </a:cubicBezTo>
                <a:cubicBezTo>
                  <a:pt x="414" y="1281"/>
                  <a:pt x="413" y="1284"/>
                  <a:pt x="409" y="1284"/>
                </a:cubicBezTo>
                <a:close/>
                <a:moveTo>
                  <a:pt x="418" y="1079"/>
                </a:moveTo>
                <a:cubicBezTo>
                  <a:pt x="415" y="1078"/>
                  <a:pt x="419" y="1076"/>
                  <a:pt x="421" y="1076"/>
                </a:cubicBezTo>
                <a:cubicBezTo>
                  <a:pt x="421" y="1078"/>
                  <a:pt x="419" y="1078"/>
                  <a:pt x="418" y="1079"/>
                </a:cubicBezTo>
                <a:close/>
                <a:moveTo>
                  <a:pt x="419" y="1068"/>
                </a:moveTo>
                <a:cubicBezTo>
                  <a:pt x="418" y="1068"/>
                  <a:pt x="418" y="1069"/>
                  <a:pt x="418" y="1070"/>
                </a:cubicBezTo>
                <a:cubicBezTo>
                  <a:pt x="417" y="1069"/>
                  <a:pt x="415" y="1069"/>
                  <a:pt x="415" y="1067"/>
                </a:cubicBezTo>
                <a:cubicBezTo>
                  <a:pt x="417" y="1066"/>
                  <a:pt x="419" y="1066"/>
                  <a:pt x="422" y="1067"/>
                </a:cubicBezTo>
                <a:cubicBezTo>
                  <a:pt x="422" y="1068"/>
                  <a:pt x="419" y="1070"/>
                  <a:pt x="419" y="1068"/>
                </a:cubicBezTo>
                <a:close/>
                <a:moveTo>
                  <a:pt x="425" y="1075"/>
                </a:moveTo>
                <a:cubicBezTo>
                  <a:pt x="426" y="1074"/>
                  <a:pt x="430" y="1076"/>
                  <a:pt x="431" y="1076"/>
                </a:cubicBezTo>
                <a:cubicBezTo>
                  <a:pt x="430" y="1078"/>
                  <a:pt x="427" y="1077"/>
                  <a:pt x="428" y="1081"/>
                </a:cubicBezTo>
                <a:cubicBezTo>
                  <a:pt x="426" y="1082"/>
                  <a:pt x="426" y="1079"/>
                  <a:pt x="423" y="1079"/>
                </a:cubicBezTo>
                <a:cubicBezTo>
                  <a:pt x="424" y="1078"/>
                  <a:pt x="427" y="1076"/>
                  <a:pt x="425" y="1075"/>
                </a:cubicBezTo>
                <a:close/>
                <a:moveTo>
                  <a:pt x="452" y="1274"/>
                </a:moveTo>
                <a:cubicBezTo>
                  <a:pt x="445" y="1275"/>
                  <a:pt x="432" y="1277"/>
                  <a:pt x="424" y="1273"/>
                </a:cubicBezTo>
                <a:cubicBezTo>
                  <a:pt x="434" y="1270"/>
                  <a:pt x="441" y="1269"/>
                  <a:pt x="453" y="1270"/>
                </a:cubicBezTo>
                <a:cubicBezTo>
                  <a:pt x="453" y="1272"/>
                  <a:pt x="451" y="1272"/>
                  <a:pt x="452" y="1274"/>
                </a:cubicBezTo>
                <a:close/>
                <a:moveTo>
                  <a:pt x="455" y="1133"/>
                </a:moveTo>
                <a:cubicBezTo>
                  <a:pt x="454" y="1131"/>
                  <a:pt x="451" y="1132"/>
                  <a:pt x="448" y="1130"/>
                </a:cubicBezTo>
                <a:cubicBezTo>
                  <a:pt x="451" y="1130"/>
                  <a:pt x="457" y="1128"/>
                  <a:pt x="461" y="1129"/>
                </a:cubicBezTo>
                <a:cubicBezTo>
                  <a:pt x="458" y="1133"/>
                  <a:pt x="457" y="1129"/>
                  <a:pt x="455" y="1133"/>
                </a:cubicBezTo>
                <a:close/>
                <a:moveTo>
                  <a:pt x="470" y="1056"/>
                </a:moveTo>
                <a:cubicBezTo>
                  <a:pt x="466" y="1057"/>
                  <a:pt x="465" y="1052"/>
                  <a:pt x="462" y="1054"/>
                </a:cubicBezTo>
                <a:cubicBezTo>
                  <a:pt x="460" y="1052"/>
                  <a:pt x="462" y="1051"/>
                  <a:pt x="462" y="1048"/>
                </a:cubicBezTo>
                <a:cubicBezTo>
                  <a:pt x="464" y="1048"/>
                  <a:pt x="468" y="1051"/>
                  <a:pt x="469" y="1048"/>
                </a:cubicBezTo>
                <a:cubicBezTo>
                  <a:pt x="472" y="1052"/>
                  <a:pt x="469" y="1052"/>
                  <a:pt x="470" y="1056"/>
                </a:cubicBezTo>
                <a:close/>
                <a:moveTo>
                  <a:pt x="472" y="1085"/>
                </a:moveTo>
                <a:cubicBezTo>
                  <a:pt x="472" y="1083"/>
                  <a:pt x="474" y="1084"/>
                  <a:pt x="474" y="1081"/>
                </a:cubicBezTo>
                <a:cubicBezTo>
                  <a:pt x="475" y="1081"/>
                  <a:pt x="477" y="1084"/>
                  <a:pt x="478" y="1081"/>
                </a:cubicBezTo>
                <a:cubicBezTo>
                  <a:pt x="479" y="1086"/>
                  <a:pt x="474" y="1082"/>
                  <a:pt x="472" y="1085"/>
                </a:cubicBezTo>
                <a:close/>
                <a:moveTo>
                  <a:pt x="475" y="466"/>
                </a:moveTo>
                <a:cubicBezTo>
                  <a:pt x="477" y="464"/>
                  <a:pt x="479" y="462"/>
                  <a:pt x="480" y="460"/>
                </a:cubicBezTo>
                <a:cubicBezTo>
                  <a:pt x="483" y="463"/>
                  <a:pt x="487" y="457"/>
                  <a:pt x="491" y="460"/>
                </a:cubicBezTo>
                <a:cubicBezTo>
                  <a:pt x="490" y="462"/>
                  <a:pt x="486" y="461"/>
                  <a:pt x="488" y="465"/>
                </a:cubicBezTo>
                <a:cubicBezTo>
                  <a:pt x="485" y="464"/>
                  <a:pt x="486" y="461"/>
                  <a:pt x="484" y="461"/>
                </a:cubicBezTo>
                <a:cubicBezTo>
                  <a:pt x="483" y="464"/>
                  <a:pt x="479" y="462"/>
                  <a:pt x="479" y="466"/>
                </a:cubicBezTo>
                <a:lnTo>
                  <a:pt x="475" y="466"/>
                </a:lnTo>
                <a:close/>
                <a:moveTo>
                  <a:pt x="486" y="469"/>
                </a:moveTo>
                <a:cubicBezTo>
                  <a:pt x="487" y="469"/>
                  <a:pt x="487" y="470"/>
                  <a:pt x="488" y="470"/>
                </a:cubicBezTo>
                <a:cubicBezTo>
                  <a:pt x="488" y="472"/>
                  <a:pt x="488" y="475"/>
                  <a:pt x="485" y="474"/>
                </a:cubicBezTo>
                <a:cubicBezTo>
                  <a:pt x="485" y="472"/>
                  <a:pt x="486" y="472"/>
                  <a:pt x="486" y="469"/>
                </a:cubicBezTo>
                <a:close/>
                <a:moveTo>
                  <a:pt x="492" y="715"/>
                </a:moveTo>
                <a:cubicBezTo>
                  <a:pt x="491" y="716"/>
                  <a:pt x="492" y="716"/>
                  <a:pt x="492" y="717"/>
                </a:cubicBezTo>
                <a:cubicBezTo>
                  <a:pt x="491" y="718"/>
                  <a:pt x="490" y="716"/>
                  <a:pt x="488" y="717"/>
                </a:cubicBezTo>
                <a:cubicBezTo>
                  <a:pt x="488" y="715"/>
                  <a:pt x="489" y="715"/>
                  <a:pt x="492" y="715"/>
                </a:cubicBezTo>
                <a:close/>
                <a:moveTo>
                  <a:pt x="479" y="465"/>
                </a:moveTo>
                <a:cubicBezTo>
                  <a:pt x="482" y="464"/>
                  <a:pt x="483" y="465"/>
                  <a:pt x="483" y="467"/>
                </a:cubicBezTo>
                <a:cubicBezTo>
                  <a:pt x="480" y="468"/>
                  <a:pt x="479" y="468"/>
                  <a:pt x="479" y="465"/>
                </a:cubicBezTo>
                <a:close/>
                <a:moveTo>
                  <a:pt x="488" y="717"/>
                </a:moveTo>
                <a:cubicBezTo>
                  <a:pt x="486" y="718"/>
                  <a:pt x="484" y="717"/>
                  <a:pt x="482" y="717"/>
                </a:cubicBezTo>
                <a:cubicBezTo>
                  <a:pt x="482" y="713"/>
                  <a:pt x="486" y="716"/>
                  <a:pt x="488" y="717"/>
                </a:cubicBezTo>
                <a:close/>
                <a:moveTo>
                  <a:pt x="483" y="782"/>
                </a:moveTo>
                <a:cubicBezTo>
                  <a:pt x="484" y="779"/>
                  <a:pt x="484" y="784"/>
                  <a:pt x="487" y="783"/>
                </a:cubicBezTo>
                <a:cubicBezTo>
                  <a:pt x="486" y="786"/>
                  <a:pt x="485" y="784"/>
                  <a:pt x="483" y="784"/>
                </a:cubicBezTo>
                <a:cubicBezTo>
                  <a:pt x="482" y="783"/>
                  <a:pt x="484" y="782"/>
                  <a:pt x="483" y="782"/>
                </a:cubicBezTo>
                <a:close/>
                <a:moveTo>
                  <a:pt x="492" y="1031"/>
                </a:moveTo>
                <a:cubicBezTo>
                  <a:pt x="492" y="1033"/>
                  <a:pt x="487" y="1030"/>
                  <a:pt x="488" y="1034"/>
                </a:cubicBezTo>
                <a:cubicBezTo>
                  <a:pt x="486" y="1033"/>
                  <a:pt x="486" y="1031"/>
                  <a:pt x="483" y="1033"/>
                </a:cubicBezTo>
                <a:cubicBezTo>
                  <a:pt x="483" y="1031"/>
                  <a:pt x="490" y="1030"/>
                  <a:pt x="492" y="1031"/>
                </a:cubicBezTo>
                <a:close/>
                <a:moveTo>
                  <a:pt x="483" y="1130"/>
                </a:moveTo>
                <a:cubicBezTo>
                  <a:pt x="484" y="1127"/>
                  <a:pt x="491" y="1130"/>
                  <a:pt x="491" y="1125"/>
                </a:cubicBezTo>
                <a:cubicBezTo>
                  <a:pt x="492" y="1126"/>
                  <a:pt x="491" y="1129"/>
                  <a:pt x="493" y="1129"/>
                </a:cubicBezTo>
                <a:cubicBezTo>
                  <a:pt x="491" y="1130"/>
                  <a:pt x="487" y="1130"/>
                  <a:pt x="483" y="1130"/>
                </a:cubicBezTo>
                <a:close/>
                <a:moveTo>
                  <a:pt x="486" y="1055"/>
                </a:moveTo>
                <a:cubicBezTo>
                  <a:pt x="486" y="1051"/>
                  <a:pt x="486" y="1051"/>
                  <a:pt x="486" y="1051"/>
                </a:cubicBezTo>
                <a:cubicBezTo>
                  <a:pt x="487" y="1051"/>
                  <a:pt x="487" y="1052"/>
                  <a:pt x="487" y="1053"/>
                </a:cubicBezTo>
                <a:cubicBezTo>
                  <a:pt x="488" y="1053"/>
                  <a:pt x="489" y="1052"/>
                  <a:pt x="489" y="1051"/>
                </a:cubicBezTo>
                <a:cubicBezTo>
                  <a:pt x="491" y="1052"/>
                  <a:pt x="489" y="1053"/>
                  <a:pt x="489" y="1054"/>
                </a:cubicBezTo>
                <a:cubicBezTo>
                  <a:pt x="492" y="1055"/>
                  <a:pt x="490" y="1051"/>
                  <a:pt x="492" y="1051"/>
                </a:cubicBezTo>
                <a:cubicBezTo>
                  <a:pt x="493" y="1051"/>
                  <a:pt x="493" y="1053"/>
                  <a:pt x="493" y="1055"/>
                </a:cubicBezTo>
                <a:cubicBezTo>
                  <a:pt x="490" y="1056"/>
                  <a:pt x="490" y="1055"/>
                  <a:pt x="486" y="1055"/>
                </a:cubicBezTo>
                <a:close/>
                <a:moveTo>
                  <a:pt x="495" y="477"/>
                </a:moveTo>
                <a:cubicBezTo>
                  <a:pt x="494" y="476"/>
                  <a:pt x="493" y="474"/>
                  <a:pt x="491" y="475"/>
                </a:cubicBezTo>
                <a:cubicBezTo>
                  <a:pt x="491" y="473"/>
                  <a:pt x="492" y="473"/>
                  <a:pt x="490" y="472"/>
                </a:cubicBezTo>
                <a:cubicBezTo>
                  <a:pt x="492" y="472"/>
                  <a:pt x="494" y="470"/>
                  <a:pt x="496" y="471"/>
                </a:cubicBezTo>
                <a:cubicBezTo>
                  <a:pt x="496" y="471"/>
                  <a:pt x="496" y="475"/>
                  <a:pt x="496" y="473"/>
                </a:cubicBezTo>
                <a:cubicBezTo>
                  <a:pt x="499" y="474"/>
                  <a:pt x="495" y="475"/>
                  <a:pt x="495" y="477"/>
                </a:cubicBezTo>
                <a:close/>
                <a:moveTo>
                  <a:pt x="501" y="476"/>
                </a:moveTo>
                <a:cubicBezTo>
                  <a:pt x="500" y="475"/>
                  <a:pt x="500" y="474"/>
                  <a:pt x="499" y="474"/>
                </a:cubicBezTo>
                <a:cubicBezTo>
                  <a:pt x="500" y="473"/>
                  <a:pt x="503" y="474"/>
                  <a:pt x="503" y="470"/>
                </a:cubicBezTo>
                <a:cubicBezTo>
                  <a:pt x="504" y="470"/>
                  <a:pt x="504" y="470"/>
                  <a:pt x="505" y="469"/>
                </a:cubicBezTo>
                <a:cubicBezTo>
                  <a:pt x="506" y="470"/>
                  <a:pt x="505" y="470"/>
                  <a:pt x="505" y="470"/>
                </a:cubicBezTo>
                <a:cubicBezTo>
                  <a:pt x="505" y="473"/>
                  <a:pt x="506" y="475"/>
                  <a:pt x="509" y="473"/>
                </a:cubicBezTo>
                <a:cubicBezTo>
                  <a:pt x="507" y="476"/>
                  <a:pt x="508" y="477"/>
                  <a:pt x="507" y="479"/>
                </a:cubicBezTo>
                <a:cubicBezTo>
                  <a:pt x="506" y="479"/>
                  <a:pt x="506" y="478"/>
                  <a:pt x="505" y="478"/>
                </a:cubicBezTo>
                <a:cubicBezTo>
                  <a:pt x="506" y="477"/>
                  <a:pt x="505" y="475"/>
                  <a:pt x="505" y="473"/>
                </a:cubicBezTo>
                <a:cubicBezTo>
                  <a:pt x="504" y="475"/>
                  <a:pt x="504" y="473"/>
                  <a:pt x="502" y="474"/>
                </a:cubicBezTo>
                <a:cubicBezTo>
                  <a:pt x="502" y="476"/>
                  <a:pt x="502" y="477"/>
                  <a:pt x="503" y="478"/>
                </a:cubicBezTo>
                <a:cubicBezTo>
                  <a:pt x="501" y="479"/>
                  <a:pt x="499" y="476"/>
                  <a:pt x="497" y="479"/>
                </a:cubicBezTo>
                <a:cubicBezTo>
                  <a:pt x="494" y="477"/>
                  <a:pt x="499" y="476"/>
                  <a:pt x="501" y="476"/>
                </a:cubicBezTo>
                <a:close/>
                <a:moveTo>
                  <a:pt x="505" y="718"/>
                </a:moveTo>
                <a:cubicBezTo>
                  <a:pt x="503" y="718"/>
                  <a:pt x="502" y="716"/>
                  <a:pt x="500" y="717"/>
                </a:cubicBezTo>
                <a:cubicBezTo>
                  <a:pt x="500" y="715"/>
                  <a:pt x="502" y="716"/>
                  <a:pt x="502" y="714"/>
                </a:cubicBezTo>
                <a:cubicBezTo>
                  <a:pt x="505" y="714"/>
                  <a:pt x="506" y="716"/>
                  <a:pt x="505" y="718"/>
                </a:cubicBezTo>
                <a:close/>
                <a:moveTo>
                  <a:pt x="497" y="1064"/>
                </a:moveTo>
                <a:cubicBezTo>
                  <a:pt x="498" y="1063"/>
                  <a:pt x="502" y="1062"/>
                  <a:pt x="501" y="1065"/>
                </a:cubicBezTo>
                <a:cubicBezTo>
                  <a:pt x="499" y="1066"/>
                  <a:pt x="499" y="1064"/>
                  <a:pt x="497" y="1064"/>
                </a:cubicBezTo>
                <a:close/>
                <a:moveTo>
                  <a:pt x="512" y="1055"/>
                </a:moveTo>
                <a:cubicBezTo>
                  <a:pt x="512" y="1054"/>
                  <a:pt x="513" y="1054"/>
                  <a:pt x="514" y="1053"/>
                </a:cubicBezTo>
                <a:cubicBezTo>
                  <a:pt x="511" y="1053"/>
                  <a:pt x="509" y="1053"/>
                  <a:pt x="505" y="1054"/>
                </a:cubicBezTo>
                <a:cubicBezTo>
                  <a:pt x="504" y="1052"/>
                  <a:pt x="503" y="1051"/>
                  <a:pt x="503" y="1049"/>
                </a:cubicBezTo>
                <a:cubicBezTo>
                  <a:pt x="504" y="1050"/>
                  <a:pt x="506" y="1050"/>
                  <a:pt x="505" y="1052"/>
                </a:cubicBezTo>
                <a:cubicBezTo>
                  <a:pt x="510" y="1050"/>
                  <a:pt x="515" y="1051"/>
                  <a:pt x="518" y="1051"/>
                </a:cubicBezTo>
                <a:cubicBezTo>
                  <a:pt x="519" y="1054"/>
                  <a:pt x="515" y="1054"/>
                  <a:pt x="512" y="1055"/>
                </a:cubicBezTo>
                <a:close/>
                <a:moveTo>
                  <a:pt x="526" y="1296"/>
                </a:moveTo>
                <a:cubicBezTo>
                  <a:pt x="525" y="1294"/>
                  <a:pt x="527" y="1294"/>
                  <a:pt x="527" y="1292"/>
                </a:cubicBezTo>
                <a:cubicBezTo>
                  <a:pt x="527" y="1293"/>
                  <a:pt x="529" y="1292"/>
                  <a:pt x="527" y="1292"/>
                </a:cubicBezTo>
                <a:cubicBezTo>
                  <a:pt x="528" y="1290"/>
                  <a:pt x="532" y="1293"/>
                  <a:pt x="532" y="1294"/>
                </a:cubicBezTo>
                <a:cubicBezTo>
                  <a:pt x="529" y="1293"/>
                  <a:pt x="530" y="1295"/>
                  <a:pt x="526" y="1296"/>
                </a:cubicBezTo>
                <a:close/>
                <a:moveTo>
                  <a:pt x="522" y="1077"/>
                </a:moveTo>
                <a:cubicBezTo>
                  <a:pt x="520" y="1077"/>
                  <a:pt x="521" y="1079"/>
                  <a:pt x="518" y="1078"/>
                </a:cubicBezTo>
                <a:cubicBezTo>
                  <a:pt x="518" y="1074"/>
                  <a:pt x="523" y="1076"/>
                  <a:pt x="527" y="1075"/>
                </a:cubicBezTo>
                <a:cubicBezTo>
                  <a:pt x="526" y="1077"/>
                  <a:pt x="527" y="1078"/>
                  <a:pt x="527" y="1080"/>
                </a:cubicBezTo>
                <a:cubicBezTo>
                  <a:pt x="530" y="1080"/>
                  <a:pt x="533" y="1076"/>
                  <a:pt x="533" y="1081"/>
                </a:cubicBezTo>
                <a:cubicBezTo>
                  <a:pt x="528" y="1081"/>
                  <a:pt x="522" y="1083"/>
                  <a:pt x="522" y="1077"/>
                </a:cubicBezTo>
                <a:close/>
                <a:moveTo>
                  <a:pt x="536" y="1050"/>
                </a:moveTo>
                <a:cubicBezTo>
                  <a:pt x="535" y="1051"/>
                  <a:pt x="534" y="1047"/>
                  <a:pt x="533" y="1050"/>
                </a:cubicBezTo>
                <a:cubicBezTo>
                  <a:pt x="531" y="1050"/>
                  <a:pt x="534" y="1048"/>
                  <a:pt x="533" y="1047"/>
                </a:cubicBezTo>
                <a:cubicBezTo>
                  <a:pt x="535" y="1046"/>
                  <a:pt x="536" y="1043"/>
                  <a:pt x="538" y="1045"/>
                </a:cubicBezTo>
                <a:cubicBezTo>
                  <a:pt x="537" y="1047"/>
                  <a:pt x="535" y="1047"/>
                  <a:pt x="536" y="1050"/>
                </a:cubicBezTo>
                <a:close/>
                <a:moveTo>
                  <a:pt x="535" y="449"/>
                </a:moveTo>
                <a:cubicBezTo>
                  <a:pt x="536" y="444"/>
                  <a:pt x="539" y="447"/>
                  <a:pt x="543" y="447"/>
                </a:cubicBezTo>
                <a:cubicBezTo>
                  <a:pt x="540" y="449"/>
                  <a:pt x="538" y="447"/>
                  <a:pt x="535" y="449"/>
                </a:cubicBezTo>
                <a:close/>
                <a:moveTo>
                  <a:pt x="547" y="1050"/>
                </a:moveTo>
                <a:cubicBezTo>
                  <a:pt x="544" y="1048"/>
                  <a:pt x="541" y="1050"/>
                  <a:pt x="542" y="1054"/>
                </a:cubicBezTo>
                <a:cubicBezTo>
                  <a:pt x="538" y="1049"/>
                  <a:pt x="549" y="1048"/>
                  <a:pt x="545" y="1044"/>
                </a:cubicBezTo>
                <a:cubicBezTo>
                  <a:pt x="547" y="1042"/>
                  <a:pt x="548" y="1048"/>
                  <a:pt x="547" y="1050"/>
                </a:cubicBezTo>
                <a:close/>
                <a:moveTo>
                  <a:pt x="547" y="446"/>
                </a:moveTo>
                <a:cubicBezTo>
                  <a:pt x="547" y="444"/>
                  <a:pt x="551" y="446"/>
                  <a:pt x="549" y="443"/>
                </a:cubicBezTo>
                <a:cubicBezTo>
                  <a:pt x="552" y="443"/>
                  <a:pt x="553" y="445"/>
                  <a:pt x="553" y="447"/>
                </a:cubicBezTo>
                <a:cubicBezTo>
                  <a:pt x="550" y="448"/>
                  <a:pt x="549" y="448"/>
                  <a:pt x="547" y="446"/>
                </a:cubicBezTo>
                <a:close/>
                <a:moveTo>
                  <a:pt x="549" y="1126"/>
                </a:moveTo>
                <a:cubicBezTo>
                  <a:pt x="549" y="1125"/>
                  <a:pt x="550" y="1126"/>
                  <a:pt x="550" y="1126"/>
                </a:cubicBezTo>
                <a:cubicBezTo>
                  <a:pt x="552" y="1127"/>
                  <a:pt x="552" y="1124"/>
                  <a:pt x="553" y="1124"/>
                </a:cubicBezTo>
                <a:cubicBezTo>
                  <a:pt x="554" y="1124"/>
                  <a:pt x="555" y="1124"/>
                  <a:pt x="557" y="1124"/>
                </a:cubicBezTo>
                <a:cubicBezTo>
                  <a:pt x="557" y="1125"/>
                  <a:pt x="556" y="1126"/>
                  <a:pt x="557" y="1126"/>
                </a:cubicBezTo>
                <a:cubicBezTo>
                  <a:pt x="555" y="1127"/>
                  <a:pt x="552" y="1128"/>
                  <a:pt x="551" y="1129"/>
                </a:cubicBezTo>
                <a:cubicBezTo>
                  <a:pt x="550" y="1128"/>
                  <a:pt x="551" y="1126"/>
                  <a:pt x="549" y="1126"/>
                </a:cubicBezTo>
                <a:close/>
                <a:moveTo>
                  <a:pt x="557" y="1332"/>
                </a:moveTo>
                <a:cubicBezTo>
                  <a:pt x="559" y="1332"/>
                  <a:pt x="558" y="1330"/>
                  <a:pt x="560" y="1332"/>
                </a:cubicBezTo>
                <a:cubicBezTo>
                  <a:pt x="561" y="1335"/>
                  <a:pt x="556" y="1335"/>
                  <a:pt x="557" y="1332"/>
                </a:cubicBezTo>
                <a:close/>
                <a:moveTo>
                  <a:pt x="563" y="1125"/>
                </a:moveTo>
                <a:cubicBezTo>
                  <a:pt x="563" y="1126"/>
                  <a:pt x="561" y="1126"/>
                  <a:pt x="560" y="1126"/>
                </a:cubicBezTo>
                <a:cubicBezTo>
                  <a:pt x="560" y="1125"/>
                  <a:pt x="561" y="1125"/>
                  <a:pt x="561" y="1125"/>
                </a:cubicBezTo>
                <a:cubicBezTo>
                  <a:pt x="560" y="1123"/>
                  <a:pt x="562" y="1123"/>
                  <a:pt x="562" y="1121"/>
                </a:cubicBezTo>
                <a:cubicBezTo>
                  <a:pt x="565" y="1122"/>
                  <a:pt x="560" y="1124"/>
                  <a:pt x="563" y="1125"/>
                </a:cubicBezTo>
                <a:close/>
                <a:moveTo>
                  <a:pt x="567" y="1127"/>
                </a:moveTo>
                <a:cubicBezTo>
                  <a:pt x="566" y="1127"/>
                  <a:pt x="566" y="1127"/>
                  <a:pt x="566" y="1128"/>
                </a:cubicBezTo>
                <a:cubicBezTo>
                  <a:pt x="565" y="1128"/>
                  <a:pt x="565" y="1128"/>
                  <a:pt x="565" y="1128"/>
                </a:cubicBezTo>
                <a:cubicBezTo>
                  <a:pt x="565" y="1127"/>
                  <a:pt x="564" y="1127"/>
                  <a:pt x="564" y="1127"/>
                </a:cubicBezTo>
                <a:cubicBezTo>
                  <a:pt x="564" y="1125"/>
                  <a:pt x="564" y="1125"/>
                  <a:pt x="564" y="1125"/>
                </a:cubicBezTo>
                <a:cubicBezTo>
                  <a:pt x="565" y="1126"/>
                  <a:pt x="565" y="1125"/>
                  <a:pt x="565" y="1125"/>
                </a:cubicBezTo>
                <a:cubicBezTo>
                  <a:pt x="566" y="1125"/>
                  <a:pt x="566" y="1125"/>
                  <a:pt x="566" y="1125"/>
                </a:cubicBezTo>
                <a:cubicBezTo>
                  <a:pt x="566" y="1125"/>
                  <a:pt x="567" y="1125"/>
                  <a:pt x="567" y="1125"/>
                </a:cubicBezTo>
                <a:lnTo>
                  <a:pt x="567" y="1127"/>
                </a:lnTo>
                <a:close/>
                <a:moveTo>
                  <a:pt x="566" y="427"/>
                </a:moveTo>
                <a:cubicBezTo>
                  <a:pt x="568" y="424"/>
                  <a:pt x="570" y="425"/>
                  <a:pt x="572" y="427"/>
                </a:cubicBezTo>
                <a:cubicBezTo>
                  <a:pt x="571" y="429"/>
                  <a:pt x="567" y="427"/>
                  <a:pt x="566" y="427"/>
                </a:cubicBezTo>
                <a:close/>
                <a:moveTo>
                  <a:pt x="574" y="376"/>
                </a:moveTo>
                <a:cubicBezTo>
                  <a:pt x="570" y="376"/>
                  <a:pt x="570" y="379"/>
                  <a:pt x="567" y="380"/>
                </a:cubicBezTo>
                <a:cubicBezTo>
                  <a:pt x="568" y="378"/>
                  <a:pt x="566" y="378"/>
                  <a:pt x="566" y="376"/>
                </a:cubicBezTo>
                <a:cubicBezTo>
                  <a:pt x="570" y="377"/>
                  <a:pt x="569" y="373"/>
                  <a:pt x="570" y="371"/>
                </a:cubicBezTo>
                <a:cubicBezTo>
                  <a:pt x="573" y="372"/>
                  <a:pt x="571" y="372"/>
                  <a:pt x="574" y="371"/>
                </a:cubicBezTo>
                <a:cubicBezTo>
                  <a:pt x="573" y="372"/>
                  <a:pt x="573" y="372"/>
                  <a:pt x="573" y="374"/>
                </a:cubicBezTo>
                <a:cubicBezTo>
                  <a:pt x="574" y="373"/>
                  <a:pt x="574" y="370"/>
                  <a:pt x="576" y="371"/>
                </a:cubicBezTo>
                <a:cubicBezTo>
                  <a:pt x="575" y="373"/>
                  <a:pt x="574" y="375"/>
                  <a:pt x="570" y="374"/>
                </a:cubicBezTo>
                <a:cubicBezTo>
                  <a:pt x="575" y="378"/>
                  <a:pt x="577" y="371"/>
                  <a:pt x="581" y="372"/>
                </a:cubicBezTo>
                <a:cubicBezTo>
                  <a:pt x="581" y="375"/>
                  <a:pt x="585" y="374"/>
                  <a:pt x="585" y="377"/>
                </a:cubicBezTo>
                <a:cubicBezTo>
                  <a:pt x="582" y="378"/>
                  <a:pt x="576" y="378"/>
                  <a:pt x="574" y="378"/>
                </a:cubicBezTo>
                <a:cubicBezTo>
                  <a:pt x="572" y="378"/>
                  <a:pt x="574" y="377"/>
                  <a:pt x="574" y="376"/>
                </a:cubicBezTo>
                <a:close/>
                <a:moveTo>
                  <a:pt x="583" y="1060"/>
                </a:moveTo>
                <a:cubicBezTo>
                  <a:pt x="582" y="1062"/>
                  <a:pt x="579" y="1061"/>
                  <a:pt x="578" y="1062"/>
                </a:cubicBezTo>
                <a:cubicBezTo>
                  <a:pt x="578" y="1058"/>
                  <a:pt x="581" y="1060"/>
                  <a:pt x="583" y="1060"/>
                </a:cubicBezTo>
                <a:close/>
                <a:moveTo>
                  <a:pt x="579" y="1272"/>
                </a:moveTo>
                <a:cubicBezTo>
                  <a:pt x="579" y="1271"/>
                  <a:pt x="578" y="1271"/>
                  <a:pt x="578" y="1271"/>
                </a:cubicBezTo>
                <a:cubicBezTo>
                  <a:pt x="578" y="1267"/>
                  <a:pt x="578" y="1267"/>
                  <a:pt x="578" y="1267"/>
                </a:cubicBezTo>
                <a:cubicBezTo>
                  <a:pt x="582" y="1271"/>
                  <a:pt x="581" y="1265"/>
                  <a:pt x="584" y="1269"/>
                </a:cubicBezTo>
                <a:cubicBezTo>
                  <a:pt x="584" y="1271"/>
                  <a:pt x="582" y="1272"/>
                  <a:pt x="579" y="1272"/>
                </a:cubicBezTo>
                <a:close/>
                <a:moveTo>
                  <a:pt x="592" y="1269"/>
                </a:moveTo>
                <a:cubicBezTo>
                  <a:pt x="589" y="1269"/>
                  <a:pt x="588" y="1268"/>
                  <a:pt x="585" y="1269"/>
                </a:cubicBezTo>
                <a:cubicBezTo>
                  <a:pt x="585" y="1268"/>
                  <a:pt x="585" y="1268"/>
                  <a:pt x="584" y="1268"/>
                </a:cubicBezTo>
                <a:cubicBezTo>
                  <a:pt x="586" y="1265"/>
                  <a:pt x="592" y="1266"/>
                  <a:pt x="592" y="1264"/>
                </a:cubicBezTo>
                <a:cubicBezTo>
                  <a:pt x="595" y="1265"/>
                  <a:pt x="593" y="1268"/>
                  <a:pt x="592" y="1269"/>
                </a:cubicBezTo>
                <a:close/>
                <a:moveTo>
                  <a:pt x="592" y="1073"/>
                </a:moveTo>
                <a:cubicBezTo>
                  <a:pt x="593" y="1074"/>
                  <a:pt x="597" y="1072"/>
                  <a:pt x="596" y="1075"/>
                </a:cubicBezTo>
                <a:cubicBezTo>
                  <a:pt x="595" y="1074"/>
                  <a:pt x="591" y="1076"/>
                  <a:pt x="592" y="1073"/>
                </a:cubicBezTo>
                <a:close/>
                <a:moveTo>
                  <a:pt x="596" y="1265"/>
                </a:moveTo>
                <a:cubicBezTo>
                  <a:pt x="597" y="1266"/>
                  <a:pt x="597" y="1266"/>
                  <a:pt x="597" y="1267"/>
                </a:cubicBezTo>
                <a:cubicBezTo>
                  <a:pt x="597" y="1268"/>
                  <a:pt x="595" y="1265"/>
                  <a:pt x="595" y="1264"/>
                </a:cubicBezTo>
                <a:cubicBezTo>
                  <a:pt x="596" y="1264"/>
                  <a:pt x="597" y="1263"/>
                  <a:pt x="598" y="1263"/>
                </a:cubicBezTo>
                <a:cubicBezTo>
                  <a:pt x="598" y="1264"/>
                  <a:pt x="597" y="1264"/>
                  <a:pt x="596" y="1265"/>
                </a:cubicBezTo>
                <a:close/>
                <a:moveTo>
                  <a:pt x="601" y="1266"/>
                </a:moveTo>
                <a:cubicBezTo>
                  <a:pt x="601" y="1265"/>
                  <a:pt x="601" y="1263"/>
                  <a:pt x="599" y="1263"/>
                </a:cubicBezTo>
                <a:cubicBezTo>
                  <a:pt x="600" y="1261"/>
                  <a:pt x="604" y="1262"/>
                  <a:pt x="605" y="1261"/>
                </a:cubicBezTo>
                <a:cubicBezTo>
                  <a:pt x="604" y="1265"/>
                  <a:pt x="604" y="1264"/>
                  <a:pt x="606" y="1264"/>
                </a:cubicBezTo>
                <a:cubicBezTo>
                  <a:pt x="607" y="1267"/>
                  <a:pt x="603" y="1265"/>
                  <a:pt x="601" y="1266"/>
                </a:cubicBezTo>
                <a:close/>
                <a:moveTo>
                  <a:pt x="602" y="1295"/>
                </a:moveTo>
                <a:cubicBezTo>
                  <a:pt x="604" y="1294"/>
                  <a:pt x="602" y="1294"/>
                  <a:pt x="603" y="1292"/>
                </a:cubicBezTo>
                <a:cubicBezTo>
                  <a:pt x="604" y="1292"/>
                  <a:pt x="605" y="1293"/>
                  <a:pt x="605" y="1292"/>
                </a:cubicBezTo>
                <a:cubicBezTo>
                  <a:pt x="607" y="1293"/>
                  <a:pt x="605" y="1296"/>
                  <a:pt x="602" y="1295"/>
                </a:cubicBezTo>
                <a:close/>
                <a:moveTo>
                  <a:pt x="622" y="1271"/>
                </a:moveTo>
                <a:cubicBezTo>
                  <a:pt x="619" y="1276"/>
                  <a:pt x="625" y="1283"/>
                  <a:pt x="624" y="1292"/>
                </a:cubicBezTo>
                <a:cubicBezTo>
                  <a:pt x="622" y="1292"/>
                  <a:pt x="618" y="1289"/>
                  <a:pt x="617" y="1290"/>
                </a:cubicBezTo>
                <a:cubicBezTo>
                  <a:pt x="617" y="1288"/>
                  <a:pt x="615" y="1286"/>
                  <a:pt x="611" y="1285"/>
                </a:cubicBezTo>
                <a:cubicBezTo>
                  <a:pt x="609" y="1287"/>
                  <a:pt x="610" y="1288"/>
                  <a:pt x="610" y="1290"/>
                </a:cubicBezTo>
                <a:cubicBezTo>
                  <a:pt x="609" y="1289"/>
                  <a:pt x="608" y="1291"/>
                  <a:pt x="605" y="1290"/>
                </a:cubicBezTo>
                <a:cubicBezTo>
                  <a:pt x="605" y="1288"/>
                  <a:pt x="609" y="1289"/>
                  <a:pt x="609" y="1287"/>
                </a:cubicBezTo>
                <a:cubicBezTo>
                  <a:pt x="608" y="1283"/>
                  <a:pt x="604" y="1282"/>
                  <a:pt x="603" y="1278"/>
                </a:cubicBezTo>
                <a:cubicBezTo>
                  <a:pt x="610" y="1278"/>
                  <a:pt x="613" y="1274"/>
                  <a:pt x="620" y="1272"/>
                </a:cubicBezTo>
                <a:cubicBezTo>
                  <a:pt x="620" y="1271"/>
                  <a:pt x="621" y="1268"/>
                  <a:pt x="619" y="1268"/>
                </a:cubicBezTo>
                <a:cubicBezTo>
                  <a:pt x="620" y="1266"/>
                  <a:pt x="624" y="1267"/>
                  <a:pt x="626" y="1268"/>
                </a:cubicBezTo>
                <a:cubicBezTo>
                  <a:pt x="626" y="1271"/>
                  <a:pt x="624" y="1271"/>
                  <a:pt x="622" y="1271"/>
                </a:cubicBezTo>
                <a:close/>
                <a:moveTo>
                  <a:pt x="622" y="1046"/>
                </a:moveTo>
                <a:cubicBezTo>
                  <a:pt x="625" y="1045"/>
                  <a:pt x="629" y="1046"/>
                  <a:pt x="631" y="1044"/>
                </a:cubicBezTo>
                <a:cubicBezTo>
                  <a:pt x="633" y="1049"/>
                  <a:pt x="625" y="1047"/>
                  <a:pt x="622" y="1046"/>
                </a:cubicBezTo>
                <a:close/>
                <a:moveTo>
                  <a:pt x="646" y="1109"/>
                </a:moveTo>
                <a:cubicBezTo>
                  <a:pt x="642" y="1109"/>
                  <a:pt x="642" y="1109"/>
                  <a:pt x="642" y="1109"/>
                </a:cubicBezTo>
                <a:cubicBezTo>
                  <a:pt x="642" y="1108"/>
                  <a:pt x="643" y="1107"/>
                  <a:pt x="644" y="1108"/>
                </a:cubicBezTo>
                <a:cubicBezTo>
                  <a:pt x="647" y="1107"/>
                  <a:pt x="644" y="1101"/>
                  <a:pt x="648" y="1103"/>
                </a:cubicBezTo>
                <a:cubicBezTo>
                  <a:pt x="646" y="1104"/>
                  <a:pt x="647" y="1106"/>
                  <a:pt x="646" y="1109"/>
                </a:cubicBezTo>
                <a:close/>
                <a:moveTo>
                  <a:pt x="650" y="1069"/>
                </a:moveTo>
                <a:cubicBezTo>
                  <a:pt x="650" y="1067"/>
                  <a:pt x="651" y="1067"/>
                  <a:pt x="653" y="1067"/>
                </a:cubicBezTo>
                <a:cubicBezTo>
                  <a:pt x="654" y="1069"/>
                  <a:pt x="652" y="1070"/>
                  <a:pt x="650" y="1069"/>
                </a:cubicBezTo>
                <a:close/>
                <a:moveTo>
                  <a:pt x="666" y="1087"/>
                </a:moveTo>
                <a:cubicBezTo>
                  <a:pt x="664" y="1087"/>
                  <a:pt x="664" y="1087"/>
                  <a:pt x="664" y="1087"/>
                </a:cubicBezTo>
                <a:cubicBezTo>
                  <a:pt x="664" y="1087"/>
                  <a:pt x="665" y="1086"/>
                  <a:pt x="665" y="1086"/>
                </a:cubicBezTo>
                <a:cubicBezTo>
                  <a:pt x="663" y="1086"/>
                  <a:pt x="663" y="1085"/>
                  <a:pt x="661" y="1085"/>
                </a:cubicBezTo>
                <a:cubicBezTo>
                  <a:pt x="662" y="1082"/>
                  <a:pt x="664" y="1086"/>
                  <a:pt x="666" y="1085"/>
                </a:cubicBezTo>
                <a:lnTo>
                  <a:pt x="666" y="1087"/>
                </a:lnTo>
                <a:close/>
                <a:moveTo>
                  <a:pt x="665" y="274"/>
                </a:moveTo>
                <a:cubicBezTo>
                  <a:pt x="665" y="271"/>
                  <a:pt x="668" y="271"/>
                  <a:pt x="670" y="271"/>
                </a:cubicBezTo>
                <a:cubicBezTo>
                  <a:pt x="669" y="273"/>
                  <a:pt x="668" y="274"/>
                  <a:pt x="665" y="274"/>
                </a:cubicBezTo>
                <a:close/>
                <a:moveTo>
                  <a:pt x="670" y="1112"/>
                </a:moveTo>
                <a:cubicBezTo>
                  <a:pt x="670" y="1109"/>
                  <a:pt x="673" y="1110"/>
                  <a:pt x="675" y="1110"/>
                </a:cubicBezTo>
                <a:cubicBezTo>
                  <a:pt x="675" y="1112"/>
                  <a:pt x="673" y="1112"/>
                  <a:pt x="670" y="1112"/>
                </a:cubicBezTo>
                <a:close/>
                <a:moveTo>
                  <a:pt x="687" y="1112"/>
                </a:moveTo>
                <a:cubicBezTo>
                  <a:pt x="688" y="1111"/>
                  <a:pt x="689" y="1109"/>
                  <a:pt x="692" y="1108"/>
                </a:cubicBezTo>
                <a:cubicBezTo>
                  <a:pt x="692" y="1109"/>
                  <a:pt x="691" y="1110"/>
                  <a:pt x="691" y="1110"/>
                </a:cubicBezTo>
                <a:cubicBezTo>
                  <a:pt x="691" y="1111"/>
                  <a:pt x="692" y="1111"/>
                  <a:pt x="693" y="1111"/>
                </a:cubicBezTo>
                <a:cubicBezTo>
                  <a:pt x="691" y="1113"/>
                  <a:pt x="690" y="1110"/>
                  <a:pt x="687" y="1112"/>
                </a:cubicBezTo>
                <a:close/>
                <a:moveTo>
                  <a:pt x="705" y="1111"/>
                </a:moveTo>
                <a:cubicBezTo>
                  <a:pt x="707" y="1112"/>
                  <a:pt x="708" y="1110"/>
                  <a:pt x="711" y="1112"/>
                </a:cubicBezTo>
                <a:cubicBezTo>
                  <a:pt x="710" y="1114"/>
                  <a:pt x="705" y="1113"/>
                  <a:pt x="705" y="1111"/>
                </a:cubicBezTo>
                <a:close/>
                <a:moveTo>
                  <a:pt x="715" y="426"/>
                </a:moveTo>
                <a:cubicBezTo>
                  <a:pt x="715" y="425"/>
                  <a:pt x="716" y="425"/>
                  <a:pt x="716" y="423"/>
                </a:cubicBezTo>
                <a:cubicBezTo>
                  <a:pt x="718" y="423"/>
                  <a:pt x="720" y="426"/>
                  <a:pt x="721" y="424"/>
                </a:cubicBezTo>
                <a:cubicBezTo>
                  <a:pt x="723" y="427"/>
                  <a:pt x="717" y="426"/>
                  <a:pt x="715" y="426"/>
                </a:cubicBezTo>
                <a:close/>
                <a:moveTo>
                  <a:pt x="718" y="1112"/>
                </a:moveTo>
                <a:cubicBezTo>
                  <a:pt x="719" y="1111"/>
                  <a:pt x="723" y="1112"/>
                  <a:pt x="725" y="1112"/>
                </a:cubicBezTo>
                <a:cubicBezTo>
                  <a:pt x="723" y="1114"/>
                  <a:pt x="721" y="1113"/>
                  <a:pt x="718" y="1112"/>
                </a:cubicBezTo>
                <a:close/>
                <a:moveTo>
                  <a:pt x="720" y="1088"/>
                </a:moveTo>
                <a:cubicBezTo>
                  <a:pt x="722" y="1088"/>
                  <a:pt x="724" y="1088"/>
                  <a:pt x="725" y="1089"/>
                </a:cubicBezTo>
                <a:cubicBezTo>
                  <a:pt x="725" y="1091"/>
                  <a:pt x="720" y="1090"/>
                  <a:pt x="720" y="1088"/>
                </a:cubicBezTo>
                <a:close/>
                <a:moveTo>
                  <a:pt x="722" y="313"/>
                </a:moveTo>
                <a:cubicBezTo>
                  <a:pt x="722" y="311"/>
                  <a:pt x="725" y="312"/>
                  <a:pt x="726" y="311"/>
                </a:cubicBezTo>
                <a:cubicBezTo>
                  <a:pt x="727" y="313"/>
                  <a:pt x="725" y="313"/>
                  <a:pt x="722" y="313"/>
                </a:cubicBezTo>
                <a:close/>
                <a:moveTo>
                  <a:pt x="729" y="1081"/>
                </a:moveTo>
                <a:cubicBezTo>
                  <a:pt x="728" y="1081"/>
                  <a:pt x="728" y="1079"/>
                  <a:pt x="728" y="1077"/>
                </a:cubicBezTo>
                <a:cubicBezTo>
                  <a:pt x="729" y="1077"/>
                  <a:pt x="730" y="1082"/>
                  <a:pt x="731" y="1079"/>
                </a:cubicBezTo>
                <a:cubicBezTo>
                  <a:pt x="733" y="1079"/>
                  <a:pt x="731" y="1082"/>
                  <a:pt x="729" y="1081"/>
                </a:cubicBezTo>
                <a:close/>
                <a:moveTo>
                  <a:pt x="735" y="307"/>
                </a:moveTo>
                <a:cubicBezTo>
                  <a:pt x="737" y="308"/>
                  <a:pt x="739" y="307"/>
                  <a:pt x="738" y="310"/>
                </a:cubicBezTo>
                <a:cubicBezTo>
                  <a:pt x="735" y="309"/>
                  <a:pt x="734" y="312"/>
                  <a:pt x="733" y="310"/>
                </a:cubicBezTo>
                <a:cubicBezTo>
                  <a:pt x="734" y="309"/>
                  <a:pt x="735" y="309"/>
                  <a:pt x="735" y="307"/>
                </a:cubicBezTo>
                <a:close/>
                <a:moveTo>
                  <a:pt x="739" y="734"/>
                </a:moveTo>
                <a:cubicBezTo>
                  <a:pt x="737" y="736"/>
                  <a:pt x="735" y="732"/>
                  <a:pt x="734" y="734"/>
                </a:cubicBezTo>
                <a:cubicBezTo>
                  <a:pt x="731" y="733"/>
                  <a:pt x="740" y="731"/>
                  <a:pt x="739" y="734"/>
                </a:cubicBezTo>
                <a:close/>
                <a:moveTo>
                  <a:pt x="743" y="1051"/>
                </a:moveTo>
                <a:cubicBezTo>
                  <a:pt x="743" y="1049"/>
                  <a:pt x="744" y="1049"/>
                  <a:pt x="746" y="1049"/>
                </a:cubicBezTo>
                <a:cubicBezTo>
                  <a:pt x="746" y="1052"/>
                  <a:pt x="748" y="1053"/>
                  <a:pt x="748" y="1056"/>
                </a:cubicBezTo>
                <a:cubicBezTo>
                  <a:pt x="744" y="1056"/>
                  <a:pt x="747" y="1050"/>
                  <a:pt x="743" y="1051"/>
                </a:cubicBezTo>
                <a:close/>
                <a:moveTo>
                  <a:pt x="762" y="1058"/>
                </a:moveTo>
                <a:cubicBezTo>
                  <a:pt x="764" y="1056"/>
                  <a:pt x="760" y="1054"/>
                  <a:pt x="760" y="1056"/>
                </a:cubicBezTo>
                <a:cubicBezTo>
                  <a:pt x="758" y="1056"/>
                  <a:pt x="759" y="1053"/>
                  <a:pt x="757" y="1053"/>
                </a:cubicBezTo>
                <a:cubicBezTo>
                  <a:pt x="760" y="1049"/>
                  <a:pt x="762" y="1058"/>
                  <a:pt x="764" y="1055"/>
                </a:cubicBezTo>
                <a:cubicBezTo>
                  <a:pt x="765" y="1055"/>
                  <a:pt x="765" y="1056"/>
                  <a:pt x="766" y="1058"/>
                </a:cubicBezTo>
                <a:lnTo>
                  <a:pt x="762" y="1058"/>
                </a:lnTo>
                <a:close/>
                <a:moveTo>
                  <a:pt x="782" y="1056"/>
                </a:moveTo>
                <a:cubicBezTo>
                  <a:pt x="780" y="1056"/>
                  <a:pt x="780" y="1057"/>
                  <a:pt x="780" y="1058"/>
                </a:cubicBezTo>
                <a:cubicBezTo>
                  <a:pt x="778" y="1055"/>
                  <a:pt x="774" y="1058"/>
                  <a:pt x="774" y="1054"/>
                </a:cubicBezTo>
                <a:cubicBezTo>
                  <a:pt x="778" y="1055"/>
                  <a:pt x="780" y="1053"/>
                  <a:pt x="783" y="1056"/>
                </a:cubicBezTo>
                <a:cubicBezTo>
                  <a:pt x="782" y="1057"/>
                  <a:pt x="782" y="1057"/>
                  <a:pt x="782" y="1056"/>
                </a:cubicBezTo>
                <a:close/>
                <a:moveTo>
                  <a:pt x="792" y="1084"/>
                </a:moveTo>
                <a:cubicBezTo>
                  <a:pt x="792" y="1083"/>
                  <a:pt x="792" y="1083"/>
                  <a:pt x="792" y="1081"/>
                </a:cubicBezTo>
                <a:cubicBezTo>
                  <a:pt x="792" y="1080"/>
                  <a:pt x="790" y="1080"/>
                  <a:pt x="792" y="1078"/>
                </a:cubicBezTo>
                <a:cubicBezTo>
                  <a:pt x="794" y="1079"/>
                  <a:pt x="795" y="1084"/>
                  <a:pt x="792" y="1084"/>
                </a:cubicBezTo>
                <a:close/>
                <a:moveTo>
                  <a:pt x="800" y="304"/>
                </a:moveTo>
                <a:cubicBezTo>
                  <a:pt x="802" y="301"/>
                  <a:pt x="803" y="305"/>
                  <a:pt x="805" y="304"/>
                </a:cubicBezTo>
                <a:cubicBezTo>
                  <a:pt x="804" y="307"/>
                  <a:pt x="801" y="304"/>
                  <a:pt x="800" y="304"/>
                </a:cubicBezTo>
                <a:close/>
                <a:moveTo>
                  <a:pt x="806" y="1078"/>
                </a:moveTo>
                <a:cubicBezTo>
                  <a:pt x="803" y="1078"/>
                  <a:pt x="806" y="1073"/>
                  <a:pt x="808" y="1076"/>
                </a:cubicBezTo>
                <a:cubicBezTo>
                  <a:pt x="807" y="1077"/>
                  <a:pt x="806" y="1077"/>
                  <a:pt x="806" y="1078"/>
                </a:cubicBezTo>
                <a:close/>
                <a:moveTo>
                  <a:pt x="1181" y="1160"/>
                </a:moveTo>
                <a:cubicBezTo>
                  <a:pt x="1180" y="1161"/>
                  <a:pt x="1179" y="1161"/>
                  <a:pt x="1177" y="1161"/>
                </a:cubicBezTo>
                <a:cubicBezTo>
                  <a:pt x="1177" y="1159"/>
                  <a:pt x="1176" y="1156"/>
                  <a:pt x="1178" y="1155"/>
                </a:cubicBezTo>
                <a:cubicBezTo>
                  <a:pt x="1176" y="1156"/>
                  <a:pt x="1176" y="1155"/>
                  <a:pt x="1176" y="1154"/>
                </a:cubicBezTo>
                <a:cubicBezTo>
                  <a:pt x="1180" y="1154"/>
                  <a:pt x="1180" y="1158"/>
                  <a:pt x="1181" y="1160"/>
                </a:cubicBezTo>
                <a:close/>
                <a:moveTo>
                  <a:pt x="1165" y="1079"/>
                </a:moveTo>
                <a:cubicBezTo>
                  <a:pt x="1169" y="1080"/>
                  <a:pt x="1171" y="1078"/>
                  <a:pt x="1174" y="1078"/>
                </a:cubicBezTo>
                <a:cubicBezTo>
                  <a:pt x="1173" y="1083"/>
                  <a:pt x="1179" y="1080"/>
                  <a:pt x="1180" y="1082"/>
                </a:cubicBezTo>
                <a:cubicBezTo>
                  <a:pt x="1175" y="1085"/>
                  <a:pt x="1168" y="1085"/>
                  <a:pt x="1165" y="1082"/>
                </a:cubicBezTo>
                <a:cubicBezTo>
                  <a:pt x="1165" y="1081"/>
                  <a:pt x="1166" y="1081"/>
                  <a:pt x="1165" y="1079"/>
                </a:cubicBezTo>
                <a:close/>
                <a:moveTo>
                  <a:pt x="1168" y="1085"/>
                </a:moveTo>
                <a:cubicBezTo>
                  <a:pt x="1172" y="1088"/>
                  <a:pt x="1176" y="1087"/>
                  <a:pt x="1181" y="1089"/>
                </a:cubicBezTo>
                <a:cubicBezTo>
                  <a:pt x="1180" y="1091"/>
                  <a:pt x="1182" y="1091"/>
                  <a:pt x="1182" y="1094"/>
                </a:cubicBezTo>
                <a:cubicBezTo>
                  <a:pt x="1176" y="1094"/>
                  <a:pt x="1172" y="1092"/>
                  <a:pt x="1170" y="1097"/>
                </a:cubicBezTo>
                <a:cubicBezTo>
                  <a:pt x="1168" y="1097"/>
                  <a:pt x="1168" y="1096"/>
                  <a:pt x="1165" y="1096"/>
                </a:cubicBezTo>
                <a:cubicBezTo>
                  <a:pt x="1165" y="1094"/>
                  <a:pt x="1166" y="1093"/>
                  <a:pt x="1167" y="1092"/>
                </a:cubicBezTo>
                <a:cubicBezTo>
                  <a:pt x="1167" y="1089"/>
                  <a:pt x="1163" y="1091"/>
                  <a:pt x="1163" y="1090"/>
                </a:cubicBezTo>
                <a:cubicBezTo>
                  <a:pt x="1166" y="1087"/>
                  <a:pt x="1166" y="1087"/>
                  <a:pt x="1168" y="1085"/>
                </a:cubicBezTo>
                <a:close/>
                <a:moveTo>
                  <a:pt x="1152" y="1084"/>
                </a:moveTo>
                <a:cubicBezTo>
                  <a:pt x="1154" y="1084"/>
                  <a:pt x="1157" y="1083"/>
                  <a:pt x="1156" y="1085"/>
                </a:cubicBezTo>
                <a:cubicBezTo>
                  <a:pt x="1157" y="1088"/>
                  <a:pt x="1152" y="1086"/>
                  <a:pt x="1152" y="1084"/>
                </a:cubicBezTo>
                <a:close/>
                <a:moveTo>
                  <a:pt x="1148" y="1244"/>
                </a:moveTo>
                <a:cubicBezTo>
                  <a:pt x="1149" y="1245"/>
                  <a:pt x="1153" y="1246"/>
                  <a:pt x="1153" y="1244"/>
                </a:cubicBezTo>
                <a:cubicBezTo>
                  <a:pt x="1154" y="1246"/>
                  <a:pt x="1155" y="1247"/>
                  <a:pt x="1156" y="1249"/>
                </a:cubicBezTo>
                <a:cubicBezTo>
                  <a:pt x="1153" y="1248"/>
                  <a:pt x="1152" y="1247"/>
                  <a:pt x="1149" y="1248"/>
                </a:cubicBezTo>
                <a:cubicBezTo>
                  <a:pt x="1148" y="1247"/>
                  <a:pt x="1148" y="1246"/>
                  <a:pt x="1148" y="1244"/>
                </a:cubicBezTo>
                <a:close/>
                <a:moveTo>
                  <a:pt x="1148" y="1246"/>
                </a:moveTo>
                <a:cubicBezTo>
                  <a:pt x="1146" y="1247"/>
                  <a:pt x="1146" y="1245"/>
                  <a:pt x="1144" y="1246"/>
                </a:cubicBezTo>
                <a:cubicBezTo>
                  <a:pt x="1146" y="1240"/>
                  <a:pt x="1143" y="1249"/>
                  <a:pt x="1142" y="1242"/>
                </a:cubicBezTo>
                <a:cubicBezTo>
                  <a:pt x="1144" y="1240"/>
                  <a:pt x="1148" y="1244"/>
                  <a:pt x="1148" y="1246"/>
                </a:cubicBezTo>
                <a:close/>
                <a:moveTo>
                  <a:pt x="1139" y="1248"/>
                </a:moveTo>
                <a:cubicBezTo>
                  <a:pt x="1141" y="1246"/>
                  <a:pt x="1138" y="1245"/>
                  <a:pt x="1138" y="1242"/>
                </a:cubicBezTo>
                <a:cubicBezTo>
                  <a:pt x="1142" y="1242"/>
                  <a:pt x="1142" y="1247"/>
                  <a:pt x="1139" y="1248"/>
                </a:cubicBezTo>
                <a:close/>
                <a:moveTo>
                  <a:pt x="1102" y="1254"/>
                </a:moveTo>
                <a:cubicBezTo>
                  <a:pt x="1103" y="1251"/>
                  <a:pt x="1105" y="1254"/>
                  <a:pt x="1106" y="1251"/>
                </a:cubicBezTo>
                <a:cubicBezTo>
                  <a:pt x="1107" y="1251"/>
                  <a:pt x="1107" y="1253"/>
                  <a:pt x="1107" y="1254"/>
                </a:cubicBezTo>
                <a:lnTo>
                  <a:pt x="1102" y="1254"/>
                </a:lnTo>
                <a:close/>
                <a:moveTo>
                  <a:pt x="1112" y="1246"/>
                </a:moveTo>
                <a:cubicBezTo>
                  <a:pt x="1113" y="1244"/>
                  <a:pt x="1115" y="1247"/>
                  <a:pt x="1117" y="1246"/>
                </a:cubicBezTo>
                <a:cubicBezTo>
                  <a:pt x="1116" y="1249"/>
                  <a:pt x="1114" y="1247"/>
                  <a:pt x="1112" y="1246"/>
                </a:cubicBezTo>
                <a:close/>
                <a:moveTo>
                  <a:pt x="1129" y="1029"/>
                </a:moveTo>
                <a:cubicBezTo>
                  <a:pt x="1131" y="1028"/>
                  <a:pt x="1130" y="1030"/>
                  <a:pt x="1131" y="1031"/>
                </a:cubicBezTo>
                <a:cubicBezTo>
                  <a:pt x="1132" y="1031"/>
                  <a:pt x="1133" y="1030"/>
                  <a:pt x="1134" y="1030"/>
                </a:cubicBezTo>
                <a:cubicBezTo>
                  <a:pt x="1135" y="1033"/>
                  <a:pt x="1129" y="1031"/>
                  <a:pt x="1130" y="1034"/>
                </a:cubicBezTo>
                <a:cubicBezTo>
                  <a:pt x="1127" y="1033"/>
                  <a:pt x="1130" y="1032"/>
                  <a:pt x="1129" y="1029"/>
                </a:cubicBezTo>
                <a:close/>
                <a:moveTo>
                  <a:pt x="1128" y="1242"/>
                </a:moveTo>
                <a:cubicBezTo>
                  <a:pt x="1129" y="1242"/>
                  <a:pt x="1132" y="1242"/>
                  <a:pt x="1132" y="1244"/>
                </a:cubicBezTo>
                <a:cubicBezTo>
                  <a:pt x="1130" y="1243"/>
                  <a:pt x="1129" y="1247"/>
                  <a:pt x="1128" y="1245"/>
                </a:cubicBezTo>
                <a:cubicBezTo>
                  <a:pt x="1127" y="1244"/>
                  <a:pt x="1130" y="1245"/>
                  <a:pt x="1128" y="1242"/>
                </a:cubicBezTo>
                <a:close/>
                <a:moveTo>
                  <a:pt x="1126" y="1032"/>
                </a:moveTo>
                <a:cubicBezTo>
                  <a:pt x="1125" y="1035"/>
                  <a:pt x="1118" y="1035"/>
                  <a:pt x="1116" y="1034"/>
                </a:cubicBezTo>
                <a:cubicBezTo>
                  <a:pt x="1118" y="1032"/>
                  <a:pt x="1124" y="1033"/>
                  <a:pt x="1126" y="1032"/>
                </a:cubicBezTo>
                <a:close/>
                <a:moveTo>
                  <a:pt x="1106" y="1020"/>
                </a:moveTo>
                <a:cubicBezTo>
                  <a:pt x="1109" y="1019"/>
                  <a:pt x="1107" y="1022"/>
                  <a:pt x="1109" y="1022"/>
                </a:cubicBezTo>
                <a:cubicBezTo>
                  <a:pt x="1110" y="1019"/>
                  <a:pt x="1115" y="1020"/>
                  <a:pt x="1118" y="1021"/>
                </a:cubicBezTo>
                <a:cubicBezTo>
                  <a:pt x="1115" y="1028"/>
                  <a:pt x="1106" y="1022"/>
                  <a:pt x="1100" y="1021"/>
                </a:cubicBezTo>
                <a:cubicBezTo>
                  <a:pt x="1102" y="1019"/>
                  <a:pt x="1105" y="1023"/>
                  <a:pt x="1106" y="1020"/>
                </a:cubicBezTo>
                <a:close/>
                <a:moveTo>
                  <a:pt x="1085" y="1236"/>
                </a:moveTo>
                <a:cubicBezTo>
                  <a:pt x="1089" y="1236"/>
                  <a:pt x="1090" y="1236"/>
                  <a:pt x="1092" y="1237"/>
                </a:cubicBezTo>
                <a:cubicBezTo>
                  <a:pt x="1091" y="1240"/>
                  <a:pt x="1088" y="1239"/>
                  <a:pt x="1087" y="1242"/>
                </a:cubicBezTo>
                <a:cubicBezTo>
                  <a:pt x="1085" y="1241"/>
                  <a:pt x="1087" y="1238"/>
                  <a:pt x="1088" y="1239"/>
                </a:cubicBezTo>
                <a:cubicBezTo>
                  <a:pt x="1089" y="1237"/>
                  <a:pt x="1084" y="1239"/>
                  <a:pt x="1085" y="1236"/>
                </a:cubicBezTo>
                <a:close/>
                <a:moveTo>
                  <a:pt x="1083" y="1248"/>
                </a:moveTo>
                <a:cubicBezTo>
                  <a:pt x="1087" y="1248"/>
                  <a:pt x="1087" y="1248"/>
                  <a:pt x="1087" y="1248"/>
                </a:cubicBezTo>
                <a:cubicBezTo>
                  <a:pt x="1087" y="1250"/>
                  <a:pt x="1086" y="1250"/>
                  <a:pt x="1086" y="1251"/>
                </a:cubicBezTo>
                <a:cubicBezTo>
                  <a:pt x="1084" y="1251"/>
                  <a:pt x="1087" y="1250"/>
                  <a:pt x="1085" y="1249"/>
                </a:cubicBezTo>
                <a:cubicBezTo>
                  <a:pt x="1084" y="1249"/>
                  <a:pt x="1084" y="1251"/>
                  <a:pt x="1083" y="1251"/>
                </a:cubicBezTo>
                <a:lnTo>
                  <a:pt x="1083" y="1248"/>
                </a:lnTo>
                <a:close/>
                <a:moveTo>
                  <a:pt x="1081" y="1016"/>
                </a:moveTo>
                <a:cubicBezTo>
                  <a:pt x="1080" y="1018"/>
                  <a:pt x="1077" y="1017"/>
                  <a:pt x="1074" y="1017"/>
                </a:cubicBezTo>
                <a:cubicBezTo>
                  <a:pt x="1074" y="1017"/>
                  <a:pt x="1074" y="1016"/>
                  <a:pt x="1074" y="1015"/>
                </a:cubicBezTo>
                <a:cubicBezTo>
                  <a:pt x="1075" y="1013"/>
                  <a:pt x="1078" y="1016"/>
                  <a:pt x="1081" y="1016"/>
                </a:cubicBezTo>
                <a:close/>
                <a:moveTo>
                  <a:pt x="1074" y="1238"/>
                </a:moveTo>
                <a:cubicBezTo>
                  <a:pt x="1076" y="1238"/>
                  <a:pt x="1075" y="1238"/>
                  <a:pt x="1078" y="1238"/>
                </a:cubicBezTo>
                <a:cubicBezTo>
                  <a:pt x="1078" y="1240"/>
                  <a:pt x="1079" y="1239"/>
                  <a:pt x="1081" y="1240"/>
                </a:cubicBezTo>
                <a:cubicBezTo>
                  <a:pt x="1079" y="1243"/>
                  <a:pt x="1078" y="1240"/>
                  <a:pt x="1074" y="1242"/>
                </a:cubicBezTo>
                <a:cubicBezTo>
                  <a:pt x="1074" y="1240"/>
                  <a:pt x="1074" y="1240"/>
                  <a:pt x="1074" y="1240"/>
                </a:cubicBezTo>
                <a:cubicBezTo>
                  <a:pt x="1073" y="1240"/>
                  <a:pt x="1073" y="1240"/>
                  <a:pt x="1073" y="1241"/>
                </a:cubicBezTo>
                <a:cubicBezTo>
                  <a:pt x="1071" y="1241"/>
                  <a:pt x="1074" y="1239"/>
                  <a:pt x="1074" y="1238"/>
                </a:cubicBezTo>
                <a:close/>
                <a:moveTo>
                  <a:pt x="1074" y="1246"/>
                </a:moveTo>
                <a:cubicBezTo>
                  <a:pt x="1075" y="1247"/>
                  <a:pt x="1074" y="1247"/>
                  <a:pt x="1074" y="1248"/>
                </a:cubicBezTo>
                <a:cubicBezTo>
                  <a:pt x="1076" y="1249"/>
                  <a:pt x="1075" y="1246"/>
                  <a:pt x="1076" y="1246"/>
                </a:cubicBezTo>
                <a:cubicBezTo>
                  <a:pt x="1078" y="1246"/>
                  <a:pt x="1079" y="1247"/>
                  <a:pt x="1081" y="1247"/>
                </a:cubicBezTo>
                <a:cubicBezTo>
                  <a:pt x="1081" y="1251"/>
                  <a:pt x="1081" y="1251"/>
                  <a:pt x="1081" y="1251"/>
                </a:cubicBezTo>
                <a:cubicBezTo>
                  <a:pt x="1076" y="1251"/>
                  <a:pt x="1074" y="1251"/>
                  <a:pt x="1067" y="1251"/>
                </a:cubicBezTo>
                <a:cubicBezTo>
                  <a:pt x="1067" y="1246"/>
                  <a:pt x="1067" y="1246"/>
                  <a:pt x="1067" y="1246"/>
                </a:cubicBezTo>
                <a:cubicBezTo>
                  <a:pt x="1071" y="1246"/>
                  <a:pt x="1070" y="1246"/>
                  <a:pt x="1074" y="1246"/>
                </a:cubicBezTo>
                <a:close/>
                <a:moveTo>
                  <a:pt x="1071" y="1241"/>
                </a:moveTo>
                <a:cubicBezTo>
                  <a:pt x="1068" y="1241"/>
                  <a:pt x="1068" y="1241"/>
                  <a:pt x="1068" y="1241"/>
                </a:cubicBezTo>
                <a:cubicBezTo>
                  <a:pt x="1067" y="1238"/>
                  <a:pt x="1072" y="1238"/>
                  <a:pt x="1071" y="1241"/>
                </a:cubicBezTo>
                <a:close/>
                <a:moveTo>
                  <a:pt x="1068" y="1080"/>
                </a:moveTo>
                <a:cubicBezTo>
                  <a:pt x="1065" y="1080"/>
                  <a:pt x="1065" y="1078"/>
                  <a:pt x="1062" y="1079"/>
                </a:cubicBezTo>
                <a:cubicBezTo>
                  <a:pt x="1062" y="1078"/>
                  <a:pt x="1069" y="1077"/>
                  <a:pt x="1068" y="1080"/>
                </a:cubicBezTo>
                <a:close/>
                <a:moveTo>
                  <a:pt x="1061" y="1246"/>
                </a:moveTo>
                <a:cubicBezTo>
                  <a:pt x="1062" y="1247"/>
                  <a:pt x="1063" y="1248"/>
                  <a:pt x="1064" y="1250"/>
                </a:cubicBezTo>
                <a:cubicBezTo>
                  <a:pt x="1060" y="1250"/>
                  <a:pt x="1060" y="1248"/>
                  <a:pt x="1057" y="1250"/>
                </a:cubicBezTo>
                <a:cubicBezTo>
                  <a:pt x="1056" y="1246"/>
                  <a:pt x="1061" y="1247"/>
                  <a:pt x="1061" y="1246"/>
                </a:cubicBezTo>
                <a:close/>
                <a:moveTo>
                  <a:pt x="1052" y="1008"/>
                </a:moveTo>
                <a:cubicBezTo>
                  <a:pt x="1053" y="1006"/>
                  <a:pt x="1055" y="1004"/>
                  <a:pt x="1057" y="1006"/>
                </a:cubicBezTo>
                <a:cubicBezTo>
                  <a:pt x="1056" y="1007"/>
                  <a:pt x="1054" y="1007"/>
                  <a:pt x="1055" y="1010"/>
                </a:cubicBezTo>
                <a:cubicBezTo>
                  <a:pt x="1053" y="1010"/>
                  <a:pt x="1055" y="1006"/>
                  <a:pt x="1052" y="1008"/>
                </a:cubicBezTo>
                <a:close/>
                <a:moveTo>
                  <a:pt x="1051" y="1246"/>
                </a:moveTo>
                <a:cubicBezTo>
                  <a:pt x="1053" y="1246"/>
                  <a:pt x="1053" y="1249"/>
                  <a:pt x="1053" y="1246"/>
                </a:cubicBezTo>
                <a:cubicBezTo>
                  <a:pt x="1056" y="1246"/>
                  <a:pt x="1054" y="1249"/>
                  <a:pt x="1054" y="1251"/>
                </a:cubicBezTo>
                <a:cubicBezTo>
                  <a:pt x="1053" y="1249"/>
                  <a:pt x="1050" y="1250"/>
                  <a:pt x="1051" y="1246"/>
                </a:cubicBezTo>
                <a:close/>
                <a:moveTo>
                  <a:pt x="1021" y="1237"/>
                </a:moveTo>
                <a:cubicBezTo>
                  <a:pt x="1019" y="1239"/>
                  <a:pt x="1017" y="1236"/>
                  <a:pt x="1015" y="1238"/>
                </a:cubicBezTo>
                <a:cubicBezTo>
                  <a:pt x="1016" y="1235"/>
                  <a:pt x="1019" y="1236"/>
                  <a:pt x="1021" y="1237"/>
                </a:cubicBezTo>
                <a:close/>
                <a:moveTo>
                  <a:pt x="1004" y="1240"/>
                </a:moveTo>
                <a:cubicBezTo>
                  <a:pt x="1001" y="1238"/>
                  <a:pt x="1003" y="1237"/>
                  <a:pt x="999" y="1238"/>
                </a:cubicBezTo>
                <a:cubicBezTo>
                  <a:pt x="1000" y="1237"/>
                  <a:pt x="1001" y="1236"/>
                  <a:pt x="1004" y="1235"/>
                </a:cubicBezTo>
                <a:cubicBezTo>
                  <a:pt x="1003" y="1238"/>
                  <a:pt x="1005" y="1237"/>
                  <a:pt x="1004" y="1240"/>
                </a:cubicBezTo>
                <a:close/>
                <a:moveTo>
                  <a:pt x="1005" y="1021"/>
                </a:moveTo>
                <a:cubicBezTo>
                  <a:pt x="1002" y="1022"/>
                  <a:pt x="999" y="1023"/>
                  <a:pt x="996" y="1023"/>
                </a:cubicBezTo>
                <a:cubicBezTo>
                  <a:pt x="995" y="1019"/>
                  <a:pt x="1004" y="1017"/>
                  <a:pt x="1005" y="1021"/>
                </a:cubicBezTo>
                <a:close/>
                <a:moveTo>
                  <a:pt x="1071" y="883"/>
                </a:moveTo>
                <a:cubicBezTo>
                  <a:pt x="1070" y="886"/>
                  <a:pt x="1065" y="887"/>
                  <a:pt x="1065" y="883"/>
                </a:cubicBezTo>
                <a:cubicBezTo>
                  <a:pt x="1067" y="881"/>
                  <a:pt x="1069" y="883"/>
                  <a:pt x="1071" y="883"/>
                </a:cubicBezTo>
                <a:close/>
                <a:moveTo>
                  <a:pt x="1039" y="857"/>
                </a:moveTo>
                <a:cubicBezTo>
                  <a:pt x="1037" y="861"/>
                  <a:pt x="1032" y="861"/>
                  <a:pt x="1030" y="859"/>
                </a:cubicBezTo>
                <a:cubicBezTo>
                  <a:pt x="1033" y="857"/>
                  <a:pt x="1036" y="858"/>
                  <a:pt x="1039" y="857"/>
                </a:cubicBezTo>
                <a:close/>
                <a:moveTo>
                  <a:pt x="1035" y="861"/>
                </a:moveTo>
                <a:cubicBezTo>
                  <a:pt x="1036" y="862"/>
                  <a:pt x="1037" y="862"/>
                  <a:pt x="1038" y="862"/>
                </a:cubicBezTo>
                <a:cubicBezTo>
                  <a:pt x="1038" y="865"/>
                  <a:pt x="1036" y="864"/>
                  <a:pt x="1035" y="866"/>
                </a:cubicBezTo>
                <a:cubicBezTo>
                  <a:pt x="1034" y="866"/>
                  <a:pt x="1036" y="863"/>
                  <a:pt x="1035" y="861"/>
                </a:cubicBezTo>
                <a:close/>
                <a:moveTo>
                  <a:pt x="1014" y="857"/>
                </a:moveTo>
                <a:cubicBezTo>
                  <a:pt x="1015" y="858"/>
                  <a:pt x="1015" y="859"/>
                  <a:pt x="1015" y="860"/>
                </a:cubicBezTo>
                <a:cubicBezTo>
                  <a:pt x="1012" y="859"/>
                  <a:pt x="1010" y="862"/>
                  <a:pt x="1007" y="862"/>
                </a:cubicBezTo>
                <a:cubicBezTo>
                  <a:pt x="1008" y="861"/>
                  <a:pt x="1008" y="860"/>
                  <a:pt x="1008" y="859"/>
                </a:cubicBezTo>
                <a:cubicBezTo>
                  <a:pt x="1011" y="859"/>
                  <a:pt x="1012" y="857"/>
                  <a:pt x="1014" y="857"/>
                </a:cubicBezTo>
                <a:close/>
                <a:moveTo>
                  <a:pt x="1009" y="857"/>
                </a:moveTo>
                <a:cubicBezTo>
                  <a:pt x="1009" y="860"/>
                  <a:pt x="1005" y="857"/>
                  <a:pt x="1005" y="860"/>
                </a:cubicBezTo>
                <a:cubicBezTo>
                  <a:pt x="1003" y="861"/>
                  <a:pt x="1003" y="857"/>
                  <a:pt x="1002" y="860"/>
                </a:cubicBezTo>
                <a:cubicBezTo>
                  <a:pt x="1000" y="857"/>
                  <a:pt x="1006" y="856"/>
                  <a:pt x="1009" y="857"/>
                </a:cubicBezTo>
                <a:close/>
                <a:moveTo>
                  <a:pt x="996" y="856"/>
                </a:moveTo>
                <a:cubicBezTo>
                  <a:pt x="999" y="858"/>
                  <a:pt x="995" y="861"/>
                  <a:pt x="993" y="861"/>
                </a:cubicBezTo>
                <a:cubicBezTo>
                  <a:pt x="993" y="859"/>
                  <a:pt x="996" y="859"/>
                  <a:pt x="995" y="856"/>
                </a:cubicBezTo>
                <a:cubicBezTo>
                  <a:pt x="995" y="856"/>
                  <a:pt x="996" y="858"/>
                  <a:pt x="996" y="856"/>
                </a:cubicBezTo>
                <a:close/>
                <a:moveTo>
                  <a:pt x="990" y="860"/>
                </a:moveTo>
                <a:cubicBezTo>
                  <a:pt x="990" y="858"/>
                  <a:pt x="991" y="856"/>
                  <a:pt x="993" y="856"/>
                </a:cubicBezTo>
                <a:cubicBezTo>
                  <a:pt x="994" y="857"/>
                  <a:pt x="994" y="858"/>
                  <a:pt x="994" y="859"/>
                </a:cubicBezTo>
                <a:cubicBezTo>
                  <a:pt x="993" y="859"/>
                  <a:pt x="992" y="860"/>
                  <a:pt x="990" y="860"/>
                </a:cubicBezTo>
                <a:close/>
                <a:moveTo>
                  <a:pt x="992" y="324"/>
                </a:moveTo>
                <a:cubicBezTo>
                  <a:pt x="993" y="324"/>
                  <a:pt x="993" y="326"/>
                  <a:pt x="994" y="326"/>
                </a:cubicBezTo>
                <a:cubicBezTo>
                  <a:pt x="993" y="327"/>
                  <a:pt x="991" y="327"/>
                  <a:pt x="990" y="327"/>
                </a:cubicBezTo>
                <a:cubicBezTo>
                  <a:pt x="989" y="325"/>
                  <a:pt x="993" y="326"/>
                  <a:pt x="992" y="324"/>
                </a:cubicBezTo>
                <a:close/>
                <a:moveTo>
                  <a:pt x="986" y="255"/>
                </a:moveTo>
                <a:cubicBezTo>
                  <a:pt x="989" y="255"/>
                  <a:pt x="987" y="257"/>
                  <a:pt x="990" y="256"/>
                </a:cubicBezTo>
                <a:cubicBezTo>
                  <a:pt x="989" y="257"/>
                  <a:pt x="987" y="257"/>
                  <a:pt x="985" y="257"/>
                </a:cubicBezTo>
                <a:cubicBezTo>
                  <a:pt x="985" y="257"/>
                  <a:pt x="986" y="256"/>
                  <a:pt x="986" y="255"/>
                </a:cubicBezTo>
                <a:close/>
                <a:moveTo>
                  <a:pt x="988" y="858"/>
                </a:moveTo>
                <a:cubicBezTo>
                  <a:pt x="987" y="858"/>
                  <a:pt x="988" y="857"/>
                  <a:pt x="987" y="856"/>
                </a:cubicBezTo>
                <a:cubicBezTo>
                  <a:pt x="986" y="857"/>
                  <a:pt x="986" y="860"/>
                  <a:pt x="983" y="859"/>
                </a:cubicBezTo>
                <a:cubicBezTo>
                  <a:pt x="983" y="856"/>
                  <a:pt x="983" y="856"/>
                  <a:pt x="983" y="856"/>
                </a:cubicBezTo>
                <a:cubicBezTo>
                  <a:pt x="985" y="857"/>
                  <a:pt x="989" y="853"/>
                  <a:pt x="988" y="858"/>
                </a:cubicBezTo>
                <a:close/>
                <a:moveTo>
                  <a:pt x="984" y="141"/>
                </a:moveTo>
                <a:cubicBezTo>
                  <a:pt x="978" y="141"/>
                  <a:pt x="978" y="141"/>
                  <a:pt x="978" y="141"/>
                </a:cubicBezTo>
                <a:cubicBezTo>
                  <a:pt x="979" y="138"/>
                  <a:pt x="984" y="138"/>
                  <a:pt x="984" y="141"/>
                </a:cubicBezTo>
                <a:close/>
                <a:moveTo>
                  <a:pt x="974" y="860"/>
                </a:moveTo>
                <a:cubicBezTo>
                  <a:pt x="976" y="859"/>
                  <a:pt x="976" y="860"/>
                  <a:pt x="978" y="859"/>
                </a:cubicBezTo>
                <a:cubicBezTo>
                  <a:pt x="975" y="861"/>
                  <a:pt x="982" y="863"/>
                  <a:pt x="983" y="862"/>
                </a:cubicBezTo>
                <a:cubicBezTo>
                  <a:pt x="985" y="864"/>
                  <a:pt x="979" y="865"/>
                  <a:pt x="978" y="867"/>
                </a:cubicBezTo>
                <a:cubicBezTo>
                  <a:pt x="977" y="867"/>
                  <a:pt x="977" y="865"/>
                  <a:pt x="977" y="864"/>
                </a:cubicBezTo>
                <a:cubicBezTo>
                  <a:pt x="976" y="864"/>
                  <a:pt x="975" y="863"/>
                  <a:pt x="975" y="863"/>
                </a:cubicBezTo>
                <a:cubicBezTo>
                  <a:pt x="973" y="863"/>
                  <a:pt x="974" y="866"/>
                  <a:pt x="970" y="865"/>
                </a:cubicBezTo>
                <a:cubicBezTo>
                  <a:pt x="971" y="862"/>
                  <a:pt x="976" y="865"/>
                  <a:pt x="974" y="860"/>
                </a:cubicBezTo>
                <a:close/>
                <a:moveTo>
                  <a:pt x="971" y="325"/>
                </a:moveTo>
                <a:cubicBezTo>
                  <a:pt x="974" y="325"/>
                  <a:pt x="975" y="330"/>
                  <a:pt x="971" y="330"/>
                </a:cubicBezTo>
                <a:cubicBezTo>
                  <a:pt x="971" y="327"/>
                  <a:pt x="972" y="327"/>
                  <a:pt x="971" y="325"/>
                </a:cubicBezTo>
                <a:close/>
                <a:moveTo>
                  <a:pt x="974" y="793"/>
                </a:moveTo>
                <a:cubicBezTo>
                  <a:pt x="974" y="797"/>
                  <a:pt x="971" y="793"/>
                  <a:pt x="969" y="794"/>
                </a:cubicBezTo>
                <a:cubicBezTo>
                  <a:pt x="968" y="792"/>
                  <a:pt x="973" y="791"/>
                  <a:pt x="974" y="793"/>
                </a:cubicBezTo>
                <a:close/>
                <a:moveTo>
                  <a:pt x="974" y="860"/>
                </a:moveTo>
                <a:cubicBezTo>
                  <a:pt x="972" y="861"/>
                  <a:pt x="970" y="862"/>
                  <a:pt x="969" y="860"/>
                </a:cubicBezTo>
                <a:cubicBezTo>
                  <a:pt x="969" y="857"/>
                  <a:pt x="975" y="856"/>
                  <a:pt x="974" y="860"/>
                </a:cubicBezTo>
                <a:close/>
                <a:moveTo>
                  <a:pt x="964" y="866"/>
                </a:moveTo>
                <a:cubicBezTo>
                  <a:pt x="964" y="863"/>
                  <a:pt x="967" y="865"/>
                  <a:pt x="969" y="864"/>
                </a:cubicBezTo>
                <a:cubicBezTo>
                  <a:pt x="969" y="867"/>
                  <a:pt x="966" y="866"/>
                  <a:pt x="964" y="866"/>
                </a:cubicBezTo>
                <a:close/>
                <a:moveTo>
                  <a:pt x="967" y="287"/>
                </a:moveTo>
                <a:cubicBezTo>
                  <a:pt x="967" y="289"/>
                  <a:pt x="963" y="290"/>
                  <a:pt x="963" y="287"/>
                </a:cubicBezTo>
                <a:lnTo>
                  <a:pt x="967" y="287"/>
                </a:lnTo>
                <a:close/>
                <a:moveTo>
                  <a:pt x="965" y="326"/>
                </a:moveTo>
                <a:cubicBezTo>
                  <a:pt x="967" y="327"/>
                  <a:pt x="966" y="329"/>
                  <a:pt x="967" y="329"/>
                </a:cubicBezTo>
                <a:cubicBezTo>
                  <a:pt x="966" y="331"/>
                  <a:pt x="963" y="333"/>
                  <a:pt x="961" y="331"/>
                </a:cubicBezTo>
                <a:cubicBezTo>
                  <a:pt x="960" y="327"/>
                  <a:pt x="965" y="329"/>
                  <a:pt x="965" y="326"/>
                </a:cubicBezTo>
                <a:close/>
                <a:moveTo>
                  <a:pt x="961" y="856"/>
                </a:moveTo>
                <a:cubicBezTo>
                  <a:pt x="961" y="859"/>
                  <a:pt x="958" y="859"/>
                  <a:pt x="957" y="860"/>
                </a:cubicBezTo>
                <a:cubicBezTo>
                  <a:pt x="957" y="857"/>
                  <a:pt x="958" y="856"/>
                  <a:pt x="961" y="856"/>
                </a:cubicBezTo>
                <a:close/>
                <a:moveTo>
                  <a:pt x="957" y="327"/>
                </a:moveTo>
                <a:cubicBezTo>
                  <a:pt x="959" y="327"/>
                  <a:pt x="961" y="325"/>
                  <a:pt x="961" y="329"/>
                </a:cubicBezTo>
                <a:cubicBezTo>
                  <a:pt x="959" y="329"/>
                  <a:pt x="959" y="327"/>
                  <a:pt x="957" y="329"/>
                </a:cubicBezTo>
                <a:cubicBezTo>
                  <a:pt x="958" y="330"/>
                  <a:pt x="960" y="329"/>
                  <a:pt x="959" y="332"/>
                </a:cubicBezTo>
                <a:cubicBezTo>
                  <a:pt x="955" y="331"/>
                  <a:pt x="953" y="332"/>
                  <a:pt x="952" y="328"/>
                </a:cubicBezTo>
                <a:cubicBezTo>
                  <a:pt x="955" y="330"/>
                  <a:pt x="956" y="330"/>
                  <a:pt x="957" y="327"/>
                </a:cubicBezTo>
                <a:close/>
                <a:moveTo>
                  <a:pt x="945" y="856"/>
                </a:moveTo>
                <a:cubicBezTo>
                  <a:pt x="946" y="860"/>
                  <a:pt x="951" y="855"/>
                  <a:pt x="952" y="859"/>
                </a:cubicBezTo>
                <a:cubicBezTo>
                  <a:pt x="951" y="859"/>
                  <a:pt x="951" y="858"/>
                  <a:pt x="951" y="858"/>
                </a:cubicBezTo>
                <a:cubicBezTo>
                  <a:pt x="950" y="858"/>
                  <a:pt x="949" y="860"/>
                  <a:pt x="949" y="861"/>
                </a:cubicBezTo>
                <a:cubicBezTo>
                  <a:pt x="946" y="861"/>
                  <a:pt x="948" y="858"/>
                  <a:pt x="944" y="860"/>
                </a:cubicBezTo>
                <a:cubicBezTo>
                  <a:pt x="945" y="859"/>
                  <a:pt x="945" y="858"/>
                  <a:pt x="945" y="856"/>
                </a:cubicBezTo>
                <a:close/>
                <a:moveTo>
                  <a:pt x="937" y="856"/>
                </a:moveTo>
                <a:cubicBezTo>
                  <a:pt x="937" y="858"/>
                  <a:pt x="938" y="858"/>
                  <a:pt x="938" y="859"/>
                </a:cubicBezTo>
                <a:cubicBezTo>
                  <a:pt x="939" y="858"/>
                  <a:pt x="939" y="854"/>
                  <a:pt x="942" y="855"/>
                </a:cubicBezTo>
                <a:cubicBezTo>
                  <a:pt x="942" y="858"/>
                  <a:pt x="941" y="859"/>
                  <a:pt x="940" y="862"/>
                </a:cubicBezTo>
                <a:cubicBezTo>
                  <a:pt x="937" y="862"/>
                  <a:pt x="939" y="860"/>
                  <a:pt x="938" y="859"/>
                </a:cubicBezTo>
                <a:cubicBezTo>
                  <a:pt x="936" y="858"/>
                  <a:pt x="935" y="859"/>
                  <a:pt x="935" y="860"/>
                </a:cubicBezTo>
                <a:cubicBezTo>
                  <a:pt x="934" y="860"/>
                  <a:pt x="934" y="858"/>
                  <a:pt x="932" y="859"/>
                </a:cubicBezTo>
                <a:cubicBezTo>
                  <a:pt x="933" y="857"/>
                  <a:pt x="935" y="856"/>
                  <a:pt x="937" y="856"/>
                </a:cubicBezTo>
                <a:close/>
                <a:moveTo>
                  <a:pt x="931" y="858"/>
                </a:moveTo>
                <a:cubicBezTo>
                  <a:pt x="931" y="860"/>
                  <a:pt x="930" y="860"/>
                  <a:pt x="930" y="861"/>
                </a:cubicBezTo>
                <a:cubicBezTo>
                  <a:pt x="929" y="860"/>
                  <a:pt x="927" y="860"/>
                  <a:pt x="927" y="858"/>
                </a:cubicBezTo>
                <a:lnTo>
                  <a:pt x="931" y="858"/>
                </a:lnTo>
                <a:close/>
                <a:moveTo>
                  <a:pt x="928" y="886"/>
                </a:moveTo>
                <a:cubicBezTo>
                  <a:pt x="923" y="887"/>
                  <a:pt x="924" y="888"/>
                  <a:pt x="920" y="889"/>
                </a:cubicBezTo>
                <a:cubicBezTo>
                  <a:pt x="922" y="890"/>
                  <a:pt x="921" y="889"/>
                  <a:pt x="922" y="891"/>
                </a:cubicBezTo>
                <a:cubicBezTo>
                  <a:pt x="924" y="888"/>
                  <a:pt x="929" y="891"/>
                  <a:pt x="933" y="890"/>
                </a:cubicBezTo>
                <a:cubicBezTo>
                  <a:pt x="934" y="893"/>
                  <a:pt x="930" y="895"/>
                  <a:pt x="934" y="895"/>
                </a:cubicBezTo>
                <a:cubicBezTo>
                  <a:pt x="931" y="901"/>
                  <a:pt x="927" y="897"/>
                  <a:pt x="921" y="898"/>
                </a:cubicBezTo>
                <a:cubicBezTo>
                  <a:pt x="921" y="894"/>
                  <a:pt x="916" y="894"/>
                  <a:pt x="917" y="889"/>
                </a:cubicBezTo>
                <a:cubicBezTo>
                  <a:pt x="920" y="887"/>
                  <a:pt x="922" y="885"/>
                  <a:pt x="926" y="884"/>
                </a:cubicBezTo>
                <a:cubicBezTo>
                  <a:pt x="927" y="883"/>
                  <a:pt x="926" y="883"/>
                  <a:pt x="926" y="883"/>
                </a:cubicBezTo>
                <a:cubicBezTo>
                  <a:pt x="926" y="881"/>
                  <a:pt x="928" y="884"/>
                  <a:pt x="928" y="886"/>
                </a:cubicBezTo>
                <a:close/>
                <a:moveTo>
                  <a:pt x="929" y="914"/>
                </a:moveTo>
                <a:cubicBezTo>
                  <a:pt x="927" y="913"/>
                  <a:pt x="925" y="912"/>
                  <a:pt x="926" y="909"/>
                </a:cubicBezTo>
                <a:cubicBezTo>
                  <a:pt x="927" y="909"/>
                  <a:pt x="927" y="908"/>
                  <a:pt x="929" y="908"/>
                </a:cubicBezTo>
                <a:cubicBezTo>
                  <a:pt x="928" y="911"/>
                  <a:pt x="927" y="911"/>
                  <a:pt x="929" y="914"/>
                </a:cubicBezTo>
                <a:close/>
                <a:moveTo>
                  <a:pt x="922" y="879"/>
                </a:moveTo>
                <a:cubicBezTo>
                  <a:pt x="923" y="877"/>
                  <a:pt x="925" y="879"/>
                  <a:pt x="926" y="879"/>
                </a:cubicBezTo>
                <a:cubicBezTo>
                  <a:pt x="926" y="881"/>
                  <a:pt x="924" y="881"/>
                  <a:pt x="924" y="882"/>
                </a:cubicBezTo>
                <a:cubicBezTo>
                  <a:pt x="922" y="883"/>
                  <a:pt x="925" y="878"/>
                  <a:pt x="922" y="879"/>
                </a:cubicBezTo>
                <a:close/>
                <a:moveTo>
                  <a:pt x="920" y="856"/>
                </a:moveTo>
                <a:cubicBezTo>
                  <a:pt x="920" y="859"/>
                  <a:pt x="920" y="859"/>
                  <a:pt x="920" y="859"/>
                </a:cubicBezTo>
                <a:cubicBezTo>
                  <a:pt x="923" y="860"/>
                  <a:pt x="923" y="858"/>
                  <a:pt x="925" y="858"/>
                </a:cubicBezTo>
                <a:cubicBezTo>
                  <a:pt x="928" y="859"/>
                  <a:pt x="923" y="859"/>
                  <a:pt x="924" y="861"/>
                </a:cubicBezTo>
                <a:cubicBezTo>
                  <a:pt x="922" y="861"/>
                  <a:pt x="919" y="861"/>
                  <a:pt x="919" y="859"/>
                </a:cubicBezTo>
                <a:cubicBezTo>
                  <a:pt x="918" y="860"/>
                  <a:pt x="917" y="862"/>
                  <a:pt x="916" y="863"/>
                </a:cubicBezTo>
                <a:cubicBezTo>
                  <a:pt x="915" y="860"/>
                  <a:pt x="913" y="860"/>
                  <a:pt x="912" y="860"/>
                </a:cubicBezTo>
                <a:cubicBezTo>
                  <a:pt x="913" y="856"/>
                  <a:pt x="917" y="858"/>
                  <a:pt x="920" y="856"/>
                </a:cubicBezTo>
                <a:close/>
                <a:moveTo>
                  <a:pt x="911" y="888"/>
                </a:moveTo>
                <a:cubicBezTo>
                  <a:pt x="911" y="889"/>
                  <a:pt x="907" y="891"/>
                  <a:pt x="909" y="891"/>
                </a:cubicBezTo>
                <a:cubicBezTo>
                  <a:pt x="908" y="892"/>
                  <a:pt x="904" y="889"/>
                  <a:pt x="902" y="891"/>
                </a:cubicBezTo>
                <a:cubicBezTo>
                  <a:pt x="903" y="891"/>
                  <a:pt x="907" y="893"/>
                  <a:pt x="907" y="893"/>
                </a:cubicBezTo>
                <a:cubicBezTo>
                  <a:pt x="909" y="895"/>
                  <a:pt x="905" y="895"/>
                  <a:pt x="904" y="894"/>
                </a:cubicBezTo>
                <a:cubicBezTo>
                  <a:pt x="904" y="896"/>
                  <a:pt x="897" y="898"/>
                  <a:pt x="895" y="895"/>
                </a:cubicBezTo>
                <a:cubicBezTo>
                  <a:pt x="895" y="895"/>
                  <a:pt x="896" y="894"/>
                  <a:pt x="896" y="893"/>
                </a:cubicBezTo>
                <a:cubicBezTo>
                  <a:pt x="899" y="893"/>
                  <a:pt x="899" y="893"/>
                  <a:pt x="899" y="893"/>
                </a:cubicBezTo>
                <a:cubicBezTo>
                  <a:pt x="900" y="890"/>
                  <a:pt x="895" y="892"/>
                  <a:pt x="896" y="888"/>
                </a:cubicBezTo>
                <a:cubicBezTo>
                  <a:pt x="894" y="888"/>
                  <a:pt x="895" y="891"/>
                  <a:pt x="893" y="892"/>
                </a:cubicBezTo>
                <a:cubicBezTo>
                  <a:pt x="892" y="892"/>
                  <a:pt x="894" y="889"/>
                  <a:pt x="893" y="887"/>
                </a:cubicBezTo>
                <a:cubicBezTo>
                  <a:pt x="892" y="888"/>
                  <a:pt x="892" y="891"/>
                  <a:pt x="891" y="892"/>
                </a:cubicBezTo>
                <a:cubicBezTo>
                  <a:pt x="890" y="890"/>
                  <a:pt x="890" y="892"/>
                  <a:pt x="889" y="894"/>
                </a:cubicBezTo>
                <a:cubicBezTo>
                  <a:pt x="880" y="891"/>
                  <a:pt x="870" y="894"/>
                  <a:pt x="862" y="897"/>
                </a:cubicBezTo>
                <a:cubicBezTo>
                  <a:pt x="862" y="894"/>
                  <a:pt x="857" y="896"/>
                  <a:pt x="857" y="892"/>
                </a:cubicBezTo>
                <a:cubicBezTo>
                  <a:pt x="861" y="890"/>
                  <a:pt x="865" y="894"/>
                  <a:pt x="866" y="889"/>
                </a:cubicBezTo>
                <a:cubicBezTo>
                  <a:pt x="870" y="890"/>
                  <a:pt x="872" y="888"/>
                  <a:pt x="877" y="890"/>
                </a:cubicBezTo>
                <a:cubicBezTo>
                  <a:pt x="878" y="888"/>
                  <a:pt x="878" y="887"/>
                  <a:pt x="878" y="885"/>
                </a:cubicBezTo>
                <a:cubicBezTo>
                  <a:pt x="881" y="887"/>
                  <a:pt x="884" y="884"/>
                  <a:pt x="882" y="881"/>
                </a:cubicBezTo>
                <a:cubicBezTo>
                  <a:pt x="882" y="881"/>
                  <a:pt x="884" y="882"/>
                  <a:pt x="885" y="882"/>
                </a:cubicBezTo>
                <a:cubicBezTo>
                  <a:pt x="886" y="879"/>
                  <a:pt x="882" y="880"/>
                  <a:pt x="882" y="879"/>
                </a:cubicBezTo>
                <a:cubicBezTo>
                  <a:pt x="887" y="876"/>
                  <a:pt x="892" y="882"/>
                  <a:pt x="900" y="880"/>
                </a:cubicBezTo>
                <a:cubicBezTo>
                  <a:pt x="898" y="883"/>
                  <a:pt x="895" y="881"/>
                  <a:pt x="891" y="883"/>
                </a:cubicBezTo>
                <a:cubicBezTo>
                  <a:pt x="891" y="885"/>
                  <a:pt x="894" y="884"/>
                  <a:pt x="896" y="884"/>
                </a:cubicBezTo>
                <a:cubicBezTo>
                  <a:pt x="895" y="885"/>
                  <a:pt x="894" y="885"/>
                  <a:pt x="894" y="886"/>
                </a:cubicBezTo>
                <a:cubicBezTo>
                  <a:pt x="895" y="889"/>
                  <a:pt x="895" y="883"/>
                  <a:pt x="898" y="885"/>
                </a:cubicBezTo>
                <a:cubicBezTo>
                  <a:pt x="900" y="883"/>
                  <a:pt x="907" y="887"/>
                  <a:pt x="905" y="890"/>
                </a:cubicBezTo>
                <a:cubicBezTo>
                  <a:pt x="908" y="890"/>
                  <a:pt x="907" y="887"/>
                  <a:pt x="911" y="888"/>
                </a:cubicBezTo>
                <a:close/>
                <a:moveTo>
                  <a:pt x="903" y="945"/>
                </a:moveTo>
                <a:cubicBezTo>
                  <a:pt x="903" y="949"/>
                  <a:pt x="903" y="949"/>
                  <a:pt x="903" y="949"/>
                </a:cubicBezTo>
                <a:cubicBezTo>
                  <a:pt x="904" y="948"/>
                  <a:pt x="904" y="947"/>
                  <a:pt x="905" y="947"/>
                </a:cubicBezTo>
                <a:cubicBezTo>
                  <a:pt x="903" y="946"/>
                  <a:pt x="905" y="946"/>
                  <a:pt x="904" y="945"/>
                </a:cubicBezTo>
                <a:cubicBezTo>
                  <a:pt x="905" y="944"/>
                  <a:pt x="908" y="943"/>
                  <a:pt x="910" y="943"/>
                </a:cubicBezTo>
                <a:cubicBezTo>
                  <a:pt x="910" y="945"/>
                  <a:pt x="909" y="945"/>
                  <a:pt x="909" y="944"/>
                </a:cubicBezTo>
                <a:cubicBezTo>
                  <a:pt x="907" y="947"/>
                  <a:pt x="910" y="947"/>
                  <a:pt x="911" y="951"/>
                </a:cubicBezTo>
                <a:cubicBezTo>
                  <a:pt x="907" y="949"/>
                  <a:pt x="904" y="952"/>
                  <a:pt x="900" y="950"/>
                </a:cubicBezTo>
                <a:cubicBezTo>
                  <a:pt x="901" y="948"/>
                  <a:pt x="901" y="945"/>
                  <a:pt x="903" y="945"/>
                </a:cubicBezTo>
                <a:close/>
                <a:moveTo>
                  <a:pt x="893" y="936"/>
                </a:moveTo>
                <a:cubicBezTo>
                  <a:pt x="893" y="934"/>
                  <a:pt x="895" y="934"/>
                  <a:pt x="896" y="933"/>
                </a:cubicBezTo>
                <a:cubicBezTo>
                  <a:pt x="898" y="936"/>
                  <a:pt x="899" y="932"/>
                  <a:pt x="902" y="934"/>
                </a:cubicBezTo>
                <a:cubicBezTo>
                  <a:pt x="900" y="936"/>
                  <a:pt x="896" y="933"/>
                  <a:pt x="893" y="936"/>
                </a:cubicBezTo>
                <a:close/>
                <a:moveTo>
                  <a:pt x="870" y="955"/>
                </a:moveTo>
                <a:cubicBezTo>
                  <a:pt x="865" y="961"/>
                  <a:pt x="858" y="949"/>
                  <a:pt x="867" y="950"/>
                </a:cubicBezTo>
                <a:cubicBezTo>
                  <a:pt x="866" y="953"/>
                  <a:pt x="868" y="953"/>
                  <a:pt x="870" y="955"/>
                </a:cubicBezTo>
                <a:close/>
                <a:moveTo>
                  <a:pt x="847" y="950"/>
                </a:moveTo>
                <a:cubicBezTo>
                  <a:pt x="849" y="949"/>
                  <a:pt x="853" y="947"/>
                  <a:pt x="857" y="948"/>
                </a:cubicBezTo>
                <a:cubicBezTo>
                  <a:pt x="854" y="947"/>
                  <a:pt x="851" y="952"/>
                  <a:pt x="847" y="950"/>
                </a:cubicBezTo>
                <a:close/>
                <a:moveTo>
                  <a:pt x="852" y="977"/>
                </a:moveTo>
                <a:cubicBezTo>
                  <a:pt x="852" y="977"/>
                  <a:pt x="854" y="977"/>
                  <a:pt x="855" y="977"/>
                </a:cubicBezTo>
                <a:cubicBezTo>
                  <a:pt x="856" y="980"/>
                  <a:pt x="851" y="981"/>
                  <a:pt x="852" y="977"/>
                </a:cubicBezTo>
                <a:close/>
                <a:moveTo>
                  <a:pt x="844" y="905"/>
                </a:moveTo>
                <a:cubicBezTo>
                  <a:pt x="844" y="903"/>
                  <a:pt x="845" y="902"/>
                  <a:pt x="847" y="902"/>
                </a:cubicBezTo>
                <a:cubicBezTo>
                  <a:pt x="846" y="903"/>
                  <a:pt x="848" y="905"/>
                  <a:pt x="844" y="905"/>
                </a:cubicBezTo>
                <a:close/>
                <a:moveTo>
                  <a:pt x="854" y="924"/>
                </a:moveTo>
                <a:cubicBezTo>
                  <a:pt x="857" y="923"/>
                  <a:pt x="857" y="925"/>
                  <a:pt x="858" y="926"/>
                </a:cubicBezTo>
                <a:cubicBezTo>
                  <a:pt x="858" y="927"/>
                  <a:pt x="853" y="926"/>
                  <a:pt x="854" y="924"/>
                </a:cubicBezTo>
                <a:close/>
                <a:moveTo>
                  <a:pt x="900" y="875"/>
                </a:moveTo>
                <a:cubicBezTo>
                  <a:pt x="901" y="878"/>
                  <a:pt x="903" y="877"/>
                  <a:pt x="905" y="880"/>
                </a:cubicBezTo>
                <a:cubicBezTo>
                  <a:pt x="903" y="881"/>
                  <a:pt x="900" y="878"/>
                  <a:pt x="900" y="875"/>
                </a:cubicBezTo>
                <a:close/>
                <a:moveTo>
                  <a:pt x="907" y="857"/>
                </a:moveTo>
                <a:cubicBezTo>
                  <a:pt x="907" y="860"/>
                  <a:pt x="908" y="860"/>
                  <a:pt x="906" y="862"/>
                </a:cubicBezTo>
                <a:cubicBezTo>
                  <a:pt x="903" y="861"/>
                  <a:pt x="908" y="857"/>
                  <a:pt x="905" y="858"/>
                </a:cubicBezTo>
                <a:cubicBezTo>
                  <a:pt x="905" y="857"/>
                  <a:pt x="906" y="857"/>
                  <a:pt x="907" y="857"/>
                </a:cubicBezTo>
                <a:close/>
                <a:moveTo>
                  <a:pt x="897" y="860"/>
                </a:moveTo>
                <a:cubicBezTo>
                  <a:pt x="898" y="859"/>
                  <a:pt x="898" y="858"/>
                  <a:pt x="899" y="857"/>
                </a:cubicBezTo>
                <a:cubicBezTo>
                  <a:pt x="901" y="857"/>
                  <a:pt x="901" y="858"/>
                  <a:pt x="903" y="859"/>
                </a:cubicBezTo>
                <a:cubicBezTo>
                  <a:pt x="903" y="860"/>
                  <a:pt x="901" y="860"/>
                  <a:pt x="901" y="859"/>
                </a:cubicBezTo>
                <a:cubicBezTo>
                  <a:pt x="900" y="859"/>
                  <a:pt x="900" y="860"/>
                  <a:pt x="900" y="862"/>
                </a:cubicBezTo>
                <a:cubicBezTo>
                  <a:pt x="899" y="861"/>
                  <a:pt x="898" y="860"/>
                  <a:pt x="896" y="860"/>
                </a:cubicBezTo>
                <a:cubicBezTo>
                  <a:pt x="895" y="859"/>
                  <a:pt x="897" y="858"/>
                  <a:pt x="897" y="860"/>
                </a:cubicBezTo>
                <a:close/>
                <a:moveTo>
                  <a:pt x="888" y="298"/>
                </a:moveTo>
                <a:cubicBezTo>
                  <a:pt x="889" y="298"/>
                  <a:pt x="889" y="298"/>
                  <a:pt x="889" y="297"/>
                </a:cubicBezTo>
                <a:cubicBezTo>
                  <a:pt x="890" y="297"/>
                  <a:pt x="888" y="302"/>
                  <a:pt x="886" y="302"/>
                </a:cubicBezTo>
                <a:cubicBezTo>
                  <a:pt x="886" y="300"/>
                  <a:pt x="885" y="299"/>
                  <a:pt x="883" y="299"/>
                </a:cubicBezTo>
                <a:cubicBezTo>
                  <a:pt x="885" y="299"/>
                  <a:pt x="889" y="295"/>
                  <a:pt x="888" y="298"/>
                </a:cubicBezTo>
                <a:close/>
                <a:moveTo>
                  <a:pt x="871" y="255"/>
                </a:moveTo>
                <a:cubicBezTo>
                  <a:pt x="874" y="255"/>
                  <a:pt x="874" y="255"/>
                  <a:pt x="874" y="255"/>
                </a:cubicBezTo>
                <a:cubicBezTo>
                  <a:pt x="874" y="257"/>
                  <a:pt x="871" y="256"/>
                  <a:pt x="872" y="259"/>
                </a:cubicBezTo>
                <a:cubicBezTo>
                  <a:pt x="870" y="259"/>
                  <a:pt x="872" y="256"/>
                  <a:pt x="871" y="255"/>
                </a:cubicBezTo>
                <a:close/>
                <a:moveTo>
                  <a:pt x="869" y="860"/>
                </a:moveTo>
                <a:cubicBezTo>
                  <a:pt x="869" y="862"/>
                  <a:pt x="866" y="861"/>
                  <a:pt x="866" y="862"/>
                </a:cubicBezTo>
                <a:cubicBezTo>
                  <a:pt x="865" y="862"/>
                  <a:pt x="866" y="859"/>
                  <a:pt x="863" y="860"/>
                </a:cubicBezTo>
                <a:cubicBezTo>
                  <a:pt x="865" y="858"/>
                  <a:pt x="866" y="860"/>
                  <a:pt x="869" y="860"/>
                </a:cubicBezTo>
                <a:close/>
                <a:moveTo>
                  <a:pt x="857" y="861"/>
                </a:moveTo>
                <a:cubicBezTo>
                  <a:pt x="858" y="860"/>
                  <a:pt x="859" y="859"/>
                  <a:pt x="861" y="860"/>
                </a:cubicBezTo>
                <a:cubicBezTo>
                  <a:pt x="861" y="862"/>
                  <a:pt x="858" y="862"/>
                  <a:pt x="857" y="864"/>
                </a:cubicBezTo>
                <a:cubicBezTo>
                  <a:pt x="856" y="863"/>
                  <a:pt x="856" y="862"/>
                  <a:pt x="856" y="860"/>
                </a:cubicBezTo>
                <a:cubicBezTo>
                  <a:pt x="857" y="860"/>
                  <a:pt x="857" y="861"/>
                  <a:pt x="857" y="861"/>
                </a:cubicBezTo>
                <a:close/>
                <a:moveTo>
                  <a:pt x="839" y="302"/>
                </a:moveTo>
                <a:cubicBezTo>
                  <a:pt x="837" y="303"/>
                  <a:pt x="835" y="304"/>
                  <a:pt x="835" y="307"/>
                </a:cubicBezTo>
                <a:cubicBezTo>
                  <a:pt x="833" y="305"/>
                  <a:pt x="835" y="301"/>
                  <a:pt x="839" y="302"/>
                </a:cubicBezTo>
                <a:close/>
                <a:moveTo>
                  <a:pt x="840" y="861"/>
                </a:moveTo>
                <a:cubicBezTo>
                  <a:pt x="840" y="863"/>
                  <a:pt x="839" y="864"/>
                  <a:pt x="836" y="864"/>
                </a:cubicBezTo>
                <a:cubicBezTo>
                  <a:pt x="837" y="863"/>
                  <a:pt x="837" y="862"/>
                  <a:pt x="837" y="861"/>
                </a:cubicBezTo>
                <a:lnTo>
                  <a:pt x="840" y="861"/>
                </a:lnTo>
                <a:close/>
                <a:moveTo>
                  <a:pt x="822" y="879"/>
                </a:moveTo>
                <a:cubicBezTo>
                  <a:pt x="823" y="877"/>
                  <a:pt x="825" y="877"/>
                  <a:pt x="825" y="876"/>
                </a:cubicBezTo>
                <a:cubicBezTo>
                  <a:pt x="827" y="875"/>
                  <a:pt x="827" y="877"/>
                  <a:pt x="829" y="877"/>
                </a:cubicBezTo>
                <a:cubicBezTo>
                  <a:pt x="827" y="879"/>
                  <a:pt x="825" y="876"/>
                  <a:pt x="822" y="879"/>
                </a:cubicBezTo>
                <a:close/>
                <a:moveTo>
                  <a:pt x="841" y="875"/>
                </a:moveTo>
                <a:cubicBezTo>
                  <a:pt x="840" y="876"/>
                  <a:pt x="837" y="877"/>
                  <a:pt x="837" y="879"/>
                </a:cubicBezTo>
                <a:cubicBezTo>
                  <a:pt x="835" y="878"/>
                  <a:pt x="834" y="876"/>
                  <a:pt x="831" y="877"/>
                </a:cubicBezTo>
                <a:cubicBezTo>
                  <a:pt x="831" y="875"/>
                  <a:pt x="835" y="875"/>
                  <a:pt x="835" y="872"/>
                </a:cubicBezTo>
                <a:cubicBezTo>
                  <a:pt x="840" y="873"/>
                  <a:pt x="844" y="865"/>
                  <a:pt x="842" y="861"/>
                </a:cubicBezTo>
                <a:cubicBezTo>
                  <a:pt x="844" y="859"/>
                  <a:pt x="847" y="862"/>
                  <a:pt x="848" y="859"/>
                </a:cubicBezTo>
                <a:cubicBezTo>
                  <a:pt x="850" y="860"/>
                  <a:pt x="850" y="862"/>
                  <a:pt x="853" y="861"/>
                </a:cubicBezTo>
                <a:cubicBezTo>
                  <a:pt x="852" y="864"/>
                  <a:pt x="851" y="864"/>
                  <a:pt x="848" y="865"/>
                </a:cubicBezTo>
                <a:cubicBezTo>
                  <a:pt x="849" y="868"/>
                  <a:pt x="849" y="866"/>
                  <a:pt x="852" y="867"/>
                </a:cubicBezTo>
                <a:cubicBezTo>
                  <a:pt x="857" y="862"/>
                  <a:pt x="863" y="867"/>
                  <a:pt x="869" y="864"/>
                </a:cubicBezTo>
                <a:cubicBezTo>
                  <a:pt x="870" y="863"/>
                  <a:pt x="870" y="861"/>
                  <a:pt x="870" y="859"/>
                </a:cubicBezTo>
                <a:cubicBezTo>
                  <a:pt x="875" y="857"/>
                  <a:pt x="878" y="860"/>
                  <a:pt x="878" y="856"/>
                </a:cubicBezTo>
                <a:cubicBezTo>
                  <a:pt x="883" y="856"/>
                  <a:pt x="884" y="855"/>
                  <a:pt x="888" y="856"/>
                </a:cubicBezTo>
                <a:cubicBezTo>
                  <a:pt x="886" y="858"/>
                  <a:pt x="887" y="862"/>
                  <a:pt x="885" y="863"/>
                </a:cubicBezTo>
                <a:cubicBezTo>
                  <a:pt x="889" y="863"/>
                  <a:pt x="887" y="869"/>
                  <a:pt x="893" y="869"/>
                </a:cubicBezTo>
                <a:cubicBezTo>
                  <a:pt x="892" y="870"/>
                  <a:pt x="892" y="872"/>
                  <a:pt x="890" y="872"/>
                </a:cubicBezTo>
                <a:cubicBezTo>
                  <a:pt x="891" y="871"/>
                  <a:pt x="890" y="870"/>
                  <a:pt x="890" y="869"/>
                </a:cubicBezTo>
                <a:cubicBezTo>
                  <a:pt x="888" y="870"/>
                  <a:pt x="886" y="870"/>
                  <a:pt x="884" y="871"/>
                </a:cubicBezTo>
                <a:cubicBezTo>
                  <a:pt x="885" y="873"/>
                  <a:pt x="886" y="870"/>
                  <a:pt x="888" y="872"/>
                </a:cubicBezTo>
                <a:cubicBezTo>
                  <a:pt x="884" y="872"/>
                  <a:pt x="884" y="875"/>
                  <a:pt x="883" y="877"/>
                </a:cubicBezTo>
                <a:cubicBezTo>
                  <a:pt x="881" y="876"/>
                  <a:pt x="882" y="875"/>
                  <a:pt x="883" y="874"/>
                </a:cubicBezTo>
                <a:cubicBezTo>
                  <a:pt x="878" y="874"/>
                  <a:pt x="878" y="877"/>
                  <a:pt x="876" y="874"/>
                </a:cubicBezTo>
                <a:cubicBezTo>
                  <a:pt x="875" y="874"/>
                  <a:pt x="876" y="876"/>
                  <a:pt x="877" y="876"/>
                </a:cubicBezTo>
                <a:cubicBezTo>
                  <a:pt x="870" y="873"/>
                  <a:pt x="862" y="880"/>
                  <a:pt x="857" y="875"/>
                </a:cubicBezTo>
                <a:cubicBezTo>
                  <a:pt x="857" y="872"/>
                  <a:pt x="860" y="874"/>
                  <a:pt x="860" y="872"/>
                </a:cubicBezTo>
                <a:cubicBezTo>
                  <a:pt x="856" y="874"/>
                  <a:pt x="850" y="873"/>
                  <a:pt x="846" y="874"/>
                </a:cubicBezTo>
                <a:cubicBezTo>
                  <a:pt x="846" y="877"/>
                  <a:pt x="848" y="877"/>
                  <a:pt x="848" y="879"/>
                </a:cubicBezTo>
                <a:cubicBezTo>
                  <a:pt x="849" y="877"/>
                  <a:pt x="852" y="875"/>
                  <a:pt x="856" y="877"/>
                </a:cubicBezTo>
                <a:cubicBezTo>
                  <a:pt x="854" y="881"/>
                  <a:pt x="848" y="881"/>
                  <a:pt x="844" y="883"/>
                </a:cubicBezTo>
                <a:cubicBezTo>
                  <a:pt x="846" y="879"/>
                  <a:pt x="836" y="879"/>
                  <a:pt x="841" y="875"/>
                </a:cubicBezTo>
                <a:close/>
                <a:moveTo>
                  <a:pt x="848" y="968"/>
                </a:moveTo>
                <a:cubicBezTo>
                  <a:pt x="847" y="967"/>
                  <a:pt x="845" y="963"/>
                  <a:pt x="844" y="966"/>
                </a:cubicBezTo>
                <a:cubicBezTo>
                  <a:pt x="841" y="963"/>
                  <a:pt x="847" y="964"/>
                  <a:pt x="849" y="964"/>
                </a:cubicBezTo>
                <a:cubicBezTo>
                  <a:pt x="849" y="965"/>
                  <a:pt x="849" y="966"/>
                  <a:pt x="850" y="966"/>
                </a:cubicBezTo>
                <a:cubicBezTo>
                  <a:pt x="850" y="967"/>
                  <a:pt x="848" y="967"/>
                  <a:pt x="848" y="968"/>
                </a:cubicBezTo>
                <a:close/>
                <a:moveTo>
                  <a:pt x="860" y="986"/>
                </a:moveTo>
                <a:cubicBezTo>
                  <a:pt x="859" y="987"/>
                  <a:pt x="857" y="986"/>
                  <a:pt x="854" y="987"/>
                </a:cubicBezTo>
                <a:cubicBezTo>
                  <a:pt x="855" y="984"/>
                  <a:pt x="851" y="985"/>
                  <a:pt x="852" y="982"/>
                </a:cubicBezTo>
                <a:cubicBezTo>
                  <a:pt x="856" y="981"/>
                  <a:pt x="856" y="984"/>
                  <a:pt x="860" y="984"/>
                </a:cubicBezTo>
                <a:cubicBezTo>
                  <a:pt x="860" y="985"/>
                  <a:pt x="858" y="986"/>
                  <a:pt x="860" y="986"/>
                </a:cubicBezTo>
                <a:close/>
                <a:moveTo>
                  <a:pt x="861" y="990"/>
                </a:moveTo>
                <a:cubicBezTo>
                  <a:pt x="860" y="988"/>
                  <a:pt x="862" y="988"/>
                  <a:pt x="861" y="986"/>
                </a:cubicBezTo>
                <a:cubicBezTo>
                  <a:pt x="866" y="985"/>
                  <a:pt x="873" y="986"/>
                  <a:pt x="878" y="984"/>
                </a:cubicBezTo>
                <a:cubicBezTo>
                  <a:pt x="882" y="984"/>
                  <a:pt x="880" y="990"/>
                  <a:pt x="884" y="990"/>
                </a:cubicBezTo>
                <a:cubicBezTo>
                  <a:pt x="879" y="995"/>
                  <a:pt x="867" y="989"/>
                  <a:pt x="861" y="990"/>
                </a:cubicBezTo>
                <a:close/>
                <a:moveTo>
                  <a:pt x="888" y="1102"/>
                </a:moveTo>
                <a:cubicBezTo>
                  <a:pt x="886" y="1099"/>
                  <a:pt x="888" y="1100"/>
                  <a:pt x="887" y="1099"/>
                </a:cubicBezTo>
                <a:cubicBezTo>
                  <a:pt x="889" y="1096"/>
                  <a:pt x="889" y="1101"/>
                  <a:pt x="891" y="1099"/>
                </a:cubicBezTo>
                <a:cubicBezTo>
                  <a:pt x="891" y="1101"/>
                  <a:pt x="890" y="1102"/>
                  <a:pt x="888" y="1102"/>
                </a:cubicBezTo>
                <a:close/>
                <a:moveTo>
                  <a:pt x="910" y="1077"/>
                </a:moveTo>
                <a:cubicBezTo>
                  <a:pt x="911" y="1074"/>
                  <a:pt x="914" y="1078"/>
                  <a:pt x="913" y="1073"/>
                </a:cubicBezTo>
                <a:cubicBezTo>
                  <a:pt x="915" y="1074"/>
                  <a:pt x="914" y="1076"/>
                  <a:pt x="915" y="1076"/>
                </a:cubicBezTo>
                <a:cubicBezTo>
                  <a:pt x="914" y="1077"/>
                  <a:pt x="911" y="1078"/>
                  <a:pt x="910" y="1077"/>
                </a:cubicBezTo>
                <a:close/>
                <a:moveTo>
                  <a:pt x="955" y="1245"/>
                </a:moveTo>
                <a:cubicBezTo>
                  <a:pt x="956" y="1242"/>
                  <a:pt x="959" y="1244"/>
                  <a:pt x="961" y="1245"/>
                </a:cubicBezTo>
                <a:cubicBezTo>
                  <a:pt x="959" y="1247"/>
                  <a:pt x="957" y="1246"/>
                  <a:pt x="955" y="1245"/>
                </a:cubicBezTo>
                <a:close/>
                <a:moveTo>
                  <a:pt x="978" y="1242"/>
                </a:moveTo>
                <a:cubicBezTo>
                  <a:pt x="979" y="1242"/>
                  <a:pt x="980" y="1243"/>
                  <a:pt x="981" y="1243"/>
                </a:cubicBezTo>
                <a:cubicBezTo>
                  <a:pt x="979" y="1246"/>
                  <a:pt x="979" y="1244"/>
                  <a:pt x="976" y="1244"/>
                </a:cubicBezTo>
                <a:cubicBezTo>
                  <a:pt x="977" y="1243"/>
                  <a:pt x="978" y="1243"/>
                  <a:pt x="978" y="1242"/>
                </a:cubicBezTo>
                <a:close/>
                <a:moveTo>
                  <a:pt x="977" y="1241"/>
                </a:moveTo>
                <a:cubicBezTo>
                  <a:pt x="976" y="1244"/>
                  <a:pt x="973" y="1243"/>
                  <a:pt x="971" y="1242"/>
                </a:cubicBezTo>
                <a:cubicBezTo>
                  <a:pt x="972" y="1240"/>
                  <a:pt x="974" y="1242"/>
                  <a:pt x="977" y="1241"/>
                </a:cubicBezTo>
                <a:close/>
                <a:moveTo>
                  <a:pt x="971" y="1122"/>
                </a:moveTo>
                <a:cubicBezTo>
                  <a:pt x="969" y="1122"/>
                  <a:pt x="967" y="1122"/>
                  <a:pt x="966" y="1121"/>
                </a:cubicBezTo>
                <a:cubicBezTo>
                  <a:pt x="968" y="1120"/>
                  <a:pt x="969" y="1119"/>
                  <a:pt x="972" y="1119"/>
                </a:cubicBezTo>
                <a:cubicBezTo>
                  <a:pt x="971" y="1120"/>
                  <a:pt x="971" y="1121"/>
                  <a:pt x="971" y="1122"/>
                </a:cubicBezTo>
                <a:close/>
                <a:moveTo>
                  <a:pt x="970" y="1021"/>
                </a:moveTo>
                <a:cubicBezTo>
                  <a:pt x="971" y="1024"/>
                  <a:pt x="969" y="1024"/>
                  <a:pt x="969" y="1026"/>
                </a:cubicBezTo>
                <a:cubicBezTo>
                  <a:pt x="961" y="1025"/>
                  <a:pt x="954" y="1029"/>
                  <a:pt x="951" y="1024"/>
                </a:cubicBezTo>
                <a:cubicBezTo>
                  <a:pt x="949" y="1026"/>
                  <a:pt x="947" y="1026"/>
                  <a:pt x="944" y="1025"/>
                </a:cubicBezTo>
                <a:cubicBezTo>
                  <a:pt x="952" y="1021"/>
                  <a:pt x="962" y="1021"/>
                  <a:pt x="970" y="1021"/>
                </a:cubicBezTo>
                <a:close/>
                <a:moveTo>
                  <a:pt x="965" y="1010"/>
                </a:moveTo>
                <a:cubicBezTo>
                  <a:pt x="961" y="1011"/>
                  <a:pt x="957" y="1009"/>
                  <a:pt x="953" y="1008"/>
                </a:cubicBezTo>
                <a:cubicBezTo>
                  <a:pt x="956" y="1003"/>
                  <a:pt x="965" y="1004"/>
                  <a:pt x="965" y="1010"/>
                </a:cubicBezTo>
                <a:close/>
                <a:moveTo>
                  <a:pt x="942" y="983"/>
                </a:moveTo>
                <a:cubicBezTo>
                  <a:pt x="941" y="985"/>
                  <a:pt x="939" y="985"/>
                  <a:pt x="937" y="985"/>
                </a:cubicBezTo>
                <a:cubicBezTo>
                  <a:pt x="936" y="982"/>
                  <a:pt x="940" y="984"/>
                  <a:pt x="942" y="983"/>
                </a:cubicBezTo>
                <a:close/>
                <a:moveTo>
                  <a:pt x="918" y="981"/>
                </a:moveTo>
                <a:cubicBezTo>
                  <a:pt x="921" y="981"/>
                  <a:pt x="918" y="983"/>
                  <a:pt x="919" y="986"/>
                </a:cubicBezTo>
                <a:cubicBezTo>
                  <a:pt x="925" y="986"/>
                  <a:pt x="924" y="980"/>
                  <a:pt x="929" y="981"/>
                </a:cubicBezTo>
                <a:cubicBezTo>
                  <a:pt x="929" y="983"/>
                  <a:pt x="928" y="986"/>
                  <a:pt x="931" y="986"/>
                </a:cubicBezTo>
                <a:cubicBezTo>
                  <a:pt x="930" y="988"/>
                  <a:pt x="928" y="988"/>
                  <a:pt x="927" y="989"/>
                </a:cubicBezTo>
                <a:cubicBezTo>
                  <a:pt x="937" y="999"/>
                  <a:pt x="952" y="985"/>
                  <a:pt x="961" y="990"/>
                </a:cubicBezTo>
                <a:cubicBezTo>
                  <a:pt x="961" y="993"/>
                  <a:pt x="957" y="996"/>
                  <a:pt x="961" y="999"/>
                </a:cubicBezTo>
                <a:cubicBezTo>
                  <a:pt x="954" y="1005"/>
                  <a:pt x="941" y="991"/>
                  <a:pt x="935" y="1001"/>
                </a:cubicBezTo>
                <a:cubicBezTo>
                  <a:pt x="931" y="1000"/>
                  <a:pt x="929" y="1001"/>
                  <a:pt x="928" y="1003"/>
                </a:cubicBezTo>
                <a:cubicBezTo>
                  <a:pt x="922" y="1002"/>
                  <a:pt x="914" y="999"/>
                  <a:pt x="906" y="999"/>
                </a:cubicBezTo>
                <a:cubicBezTo>
                  <a:pt x="911" y="997"/>
                  <a:pt x="917" y="998"/>
                  <a:pt x="920" y="993"/>
                </a:cubicBezTo>
                <a:cubicBezTo>
                  <a:pt x="909" y="990"/>
                  <a:pt x="898" y="998"/>
                  <a:pt x="891" y="990"/>
                </a:cubicBezTo>
                <a:cubicBezTo>
                  <a:pt x="898" y="995"/>
                  <a:pt x="904" y="988"/>
                  <a:pt x="911" y="987"/>
                </a:cubicBezTo>
                <a:cubicBezTo>
                  <a:pt x="910" y="985"/>
                  <a:pt x="912" y="984"/>
                  <a:pt x="912" y="982"/>
                </a:cubicBezTo>
                <a:cubicBezTo>
                  <a:pt x="914" y="982"/>
                  <a:pt x="917" y="982"/>
                  <a:pt x="918" y="981"/>
                </a:cubicBezTo>
                <a:close/>
                <a:moveTo>
                  <a:pt x="917" y="925"/>
                </a:moveTo>
                <a:cubicBezTo>
                  <a:pt x="914" y="924"/>
                  <a:pt x="914" y="927"/>
                  <a:pt x="912" y="928"/>
                </a:cubicBezTo>
                <a:cubicBezTo>
                  <a:pt x="909" y="927"/>
                  <a:pt x="913" y="926"/>
                  <a:pt x="912" y="924"/>
                </a:cubicBezTo>
                <a:cubicBezTo>
                  <a:pt x="915" y="927"/>
                  <a:pt x="914" y="921"/>
                  <a:pt x="918" y="922"/>
                </a:cubicBezTo>
                <a:cubicBezTo>
                  <a:pt x="918" y="924"/>
                  <a:pt x="917" y="924"/>
                  <a:pt x="917" y="925"/>
                </a:cubicBezTo>
                <a:close/>
                <a:moveTo>
                  <a:pt x="920" y="925"/>
                </a:moveTo>
                <a:cubicBezTo>
                  <a:pt x="919" y="924"/>
                  <a:pt x="918" y="923"/>
                  <a:pt x="918" y="921"/>
                </a:cubicBezTo>
                <a:cubicBezTo>
                  <a:pt x="922" y="921"/>
                  <a:pt x="922" y="921"/>
                  <a:pt x="922" y="921"/>
                </a:cubicBezTo>
                <a:cubicBezTo>
                  <a:pt x="922" y="923"/>
                  <a:pt x="919" y="922"/>
                  <a:pt x="920" y="925"/>
                </a:cubicBezTo>
                <a:close/>
                <a:moveTo>
                  <a:pt x="920" y="913"/>
                </a:moveTo>
                <a:cubicBezTo>
                  <a:pt x="919" y="911"/>
                  <a:pt x="922" y="912"/>
                  <a:pt x="922" y="909"/>
                </a:cubicBezTo>
                <a:cubicBezTo>
                  <a:pt x="925" y="909"/>
                  <a:pt x="922" y="914"/>
                  <a:pt x="920" y="913"/>
                </a:cubicBezTo>
                <a:close/>
                <a:moveTo>
                  <a:pt x="915" y="903"/>
                </a:moveTo>
                <a:cubicBezTo>
                  <a:pt x="918" y="903"/>
                  <a:pt x="919" y="901"/>
                  <a:pt x="922" y="902"/>
                </a:cubicBezTo>
                <a:cubicBezTo>
                  <a:pt x="923" y="903"/>
                  <a:pt x="924" y="905"/>
                  <a:pt x="924" y="907"/>
                </a:cubicBezTo>
                <a:cubicBezTo>
                  <a:pt x="920" y="909"/>
                  <a:pt x="916" y="906"/>
                  <a:pt x="915" y="903"/>
                </a:cubicBezTo>
                <a:close/>
                <a:moveTo>
                  <a:pt x="926" y="925"/>
                </a:moveTo>
                <a:cubicBezTo>
                  <a:pt x="924" y="925"/>
                  <a:pt x="929" y="923"/>
                  <a:pt x="928" y="921"/>
                </a:cubicBezTo>
                <a:cubicBezTo>
                  <a:pt x="931" y="921"/>
                  <a:pt x="933" y="922"/>
                  <a:pt x="934" y="924"/>
                </a:cubicBezTo>
                <a:cubicBezTo>
                  <a:pt x="934" y="922"/>
                  <a:pt x="935" y="920"/>
                  <a:pt x="938" y="922"/>
                </a:cubicBezTo>
                <a:cubicBezTo>
                  <a:pt x="936" y="924"/>
                  <a:pt x="934" y="926"/>
                  <a:pt x="933" y="929"/>
                </a:cubicBezTo>
                <a:cubicBezTo>
                  <a:pt x="931" y="926"/>
                  <a:pt x="928" y="925"/>
                  <a:pt x="926" y="925"/>
                </a:cubicBezTo>
                <a:close/>
                <a:moveTo>
                  <a:pt x="948" y="934"/>
                </a:moveTo>
                <a:cubicBezTo>
                  <a:pt x="945" y="932"/>
                  <a:pt x="937" y="938"/>
                  <a:pt x="935" y="931"/>
                </a:cubicBezTo>
                <a:cubicBezTo>
                  <a:pt x="936" y="931"/>
                  <a:pt x="936" y="932"/>
                  <a:pt x="936" y="933"/>
                </a:cubicBezTo>
                <a:cubicBezTo>
                  <a:pt x="940" y="929"/>
                  <a:pt x="946" y="930"/>
                  <a:pt x="948" y="930"/>
                </a:cubicBezTo>
                <a:cubicBezTo>
                  <a:pt x="949" y="930"/>
                  <a:pt x="947" y="932"/>
                  <a:pt x="948" y="934"/>
                </a:cubicBezTo>
                <a:close/>
                <a:moveTo>
                  <a:pt x="954" y="925"/>
                </a:moveTo>
                <a:cubicBezTo>
                  <a:pt x="951" y="925"/>
                  <a:pt x="950" y="920"/>
                  <a:pt x="950" y="925"/>
                </a:cubicBezTo>
                <a:cubicBezTo>
                  <a:pt x="945" y="927"/>
                  <a:pt x="946" y="921"/>
                  <a:pt x="944" y="921"/>
                </a:cubicBezTo>
                <a:cubicBezTo>
                  <a:pt x="943" y="918"/>
                  <a:pt x="947" y="920"/>
                  <a:pt x="947" y="918"/>
                </a:cubicBezTo>
                <a:cubicBezTo>
                  <a:pt x="948" y="918"/>
                  <a:pt x="947" y="920"/>
                  <a:pt x="948" y="921"/>
                </a:cubicBezTo>
                <a:cubicBezTo>
                  <a:pt x="950" y="921"/>
                  <a:pt x="951" y="919"/>
                  <a:pt x="955" y="920"/>
                </a:cubicBezTo>
                <a:cubicBezTo>
                  <a:pt x="955" y="922"/>
                  <a:pt x="955" y="924"/>
                  <a:pt x="954" y="925"/>
                </a:cubicBezTo>
                <a:close/>
                <a:moveTo>
                  <a:pt x="961" y="896"/>
                </a:moveTo>
                <a:cubicBezTo>
                  <a:pt x="957" y="896"/>
                  <a:pt x="951" y="904"/>
                  <a:pt x="948" y="898"/>
                </a:cubicBezTo>
                <a:cubicBezTo>
                  <a:pt x="945" y="899"/>
                  <a:pt x="944" y="899"/>
                  <a:pt x="943" y="897"/>
                </a:cubicBezTo>
                <a:cubicBezTo>
                  <a:pt x="941" y="897"/>
                  <a:pt x="942" y="900"/>
                  <a:pt x="941" y="900"/>
                </a:cubicBezTo>
                <a:cubicBezTo>
                  <a:pt x="936" y="900"/>
                  <a:pt x="936" y="900"/>
                  <a:pt x="936" y="900"/>
                </a:cubicBezTo>
                <a:cubicBezTo>
                  <a:pt x="937" y="899"/>
                  <a:pt x="940" y="898"/>
                  <a:pt x="938" y="897"/>
                </a:cubicBezTo>
                <a:cubicBezTo>
                  <a:pt x="939" y="895"/>
                  <a:pt x="942" y="895"/>
                  <a:pt x="944" y="895"/>
                </a:cubicBezTo>
                <a:cubicBezTo>
                  <a:pt x="946" y="895"/>
                  <a:pt x="945" y="892"/>
                  <a:pt x="948" y="893"/>
                </a:cubicBezTo>
                <a:cubicBezTo>
                  <a:pt x="946" y="890"/>
                  <a:pt x="939" y="892"/>
                  <a:pt x="937" y="890"/>
                </a:cubicBezTo>
                <a:cubicBezTo>
                  <a:pt x="938" y="889"/>
                  <a:pt x="938" y="887"/>
                  <a:pt x="938" y="886"/>
                </a:cubicBezTo>
                <a:cubicBezTo>
                  <a:pt x="942" y="887"/>
                  <a:pt x="954" y="887"/>
                  <a:pt x="955" y="883"/>
                </a:cubicBezTo>
                <a:cubicBezTo>
                  <a:pt x="951" y="880"/>
                  <a:pt x="946" y="882"/>
                  <a:pt x="942" y="882"/>
                </a:cubicBezTo>
                <a:cubicBezTo>
                  <a:pt x="942" y="879"/>
                  <a:pt x="946" y="878"/>
                  <a:pt x="944" y="874"/>
                </a:cubicBezTo>
                <a:cubicBezTo>
                  <a:pt x="945" y="879"/>
                  <a:pt x="950" y="873"/>
                  <a:pt x="952" y="876"/>
                </a:cubicBezTo>
                <a:cubicBezTo>
                  <a:pt x="953" y="874"/>
                  <a:pt x="955" y="872"/>
                  <a:pt x="957" y="875"/>
                </a:cubicBezTo>
                <a:cubicBezTo>
                  <a:pt x="961" y="872"/>
                  <a:pt x="965" y="870"/>
                  <a:pt x="970" y="867"/>
                </a:cubicBezTo>
                <a:cubicBezTo>
                  <a:pt x="970" y="867"/>
                  <a:pt x="970" y="867"/>
                  <a:pt x="970" y="867"/>
                </a:cubicBezTo>
                <a:cubicBezTo>
                  <a:pt x="970" y="867"/>
                  <a:pt x="971" y="867"/>
                  <a:pt x="971" y="867"/>
                </a:cubicBezTo>
                <a:cubicBezTo>
                  <a:pt x="971" y="867"/>
                  <a:pt x="972" y="866"/>
                  <a:pt x="972" y="866"/>
                </a:cubicBezTo>
                <a:cubicBezTo>
                  <a:pt x="972" y="867"/>
                  <a:pt x="971" y="867"/>
                  <a:pt x="971" y="867"/>
                </a:cubicBezTo>
                <a:cubicBezTo>
                  <a:pt x="971" y="867"/>
                  <a:pt x="971" y="867"/>
                  <a:pt x="970" y="867"/>
                </a:cubicBezTo>
                <a:cubicBezTo>
                  <a:pt x="972" y="870"/>
                  <a:pt x="978" y="868"/>
                  <a:pt x="980" y="867"/>
                </a:cubicBezTo>
                <a:cubicBezTo>
                  <a:pt x="979" y="870"/>
                  <a:pt x="983" y="868"/>
                  <a:pt x="983" y="871"/>
                </a:cubicBezTo>
                <a:cubicBezTo>
                  <a:pt x="982" y="871"/>
                  <a:pt x="982" y="871"/>
                  <a:pt x="982" y="871"/>
                </a:cubicBezTo>
                <a:cubicBezTo>
                  <a:pt x="991" y="872"/>
                  <a:pt x="998" y="871"/>
                  <a:pt x="1009" y="869"/>
                </a:cubicBezTo>
                <a:cubicBezTo>
                  <a:pt x="1004" y="861"/>
                  <a:pt x="1021" y="864"/>
                  <a:pt x="1021" y="856"/>
                </a:cubicBezTo>
                <a:cubicBezTo>
                  <a:pt x="1023" y="857"/>
                  <a:pt x="1022" y="858"/>
                  <a:pt x="1022" y="860"/>
                </a:cubicBezTo>
                <a:cubicBezTo>
                  <a:pt x="1022" y="860"/>
                  <a:pt x="1023" y="859"/>
                  <a:pt x="1023" y="858"/>
                </a:cubicBezTo>
                <a:cubicBezTo>
                  <a:pt x="1027" y="859"/>
                  <a:pt x="1024" y="861"/>
                  <a:pt x="1029" y="860"/>
                </a:cubicBezTo>
                <a:cubicBezTo>
                  <a:pt x="1029" y="862"/>
                  <a:pt x="1029" y="863"/>
                  <a:pt x="1028" y="864"/>
                </a:cubicBezTo>
                <a:cubicBezTo>
                  <a:pt x="1031" y="865"/>
                  <a:pt x="1029" y="860"/>
                  <a:pt x="1033" y="862"/>
                </a:cubicBezTo>
                <a:cubicBezTo>
                  <a:pt x="1031" y="866"/>
                  <a:pt x="1034" y="867"/>
                  <a:pt x="1038" y="866"/>
                </a:cubicBezTo>
                <a:cubicBezTo>
                  <a:pt x="1037" y="869"/>
                  <a:pt x="1028" y="875"/>
                  <a:pt x="1026" y="869"/>
                </a:cubicBezTo>
                <a:cubicBezTo>
                  <a:pt x="1023" y="869"/>
                  <a:pt x="1023" y="872"/>
                  <a:pt x="1021" y="873"/>
                </a:cubicBezTo>
                <a:cubicBezTo>
                  <a:pt x="1019" y="873"/>
                  <a:pt x="1019" y="872"/>
                  <a:pt x="1020" y="871"/>
                </a:cubicBezTo>
                <a:cubicBezTo>
                  <a:pt x="1016" y="872"/>
                  <a:pt x="1015" y="872"/>
                  <a:pt x="1011" y="873"/>
                </a:cubicBezTo>
                <a:cubicBezTo>
                  <a:pt x="1010" y="876"/>
                  <a:pt x="1016" y="877"/>
                  <a:pt x="1016" y="874"/>
                </a:cubicBezTo>
                <a:cubicBezTo>
                  <a:pt x="1017" y="875"/>
                  <a:pt x="1018" y="876"/>
                  <a:pt x="1017" y="878"/>
                </a:cubicBezTo>
                <a:cubicBezTo>
                  <a:pt x="1014" y="877"/>
                  <a:pt x="1013" y="879"/>
                  <a:pt x="1009" y="879"/>
                </a:cubicBezTo>
                <a:cubicBezTo>
                  <a:pt x="1010" y="876"/>
                  <a:pt x="1005" y="879"/>
                  <a:pt x="1006" y="876"/>
                </a:cubicBezTo>
                <a:cubicBezTo>
                  <a:pt x="1005" y="877"/>
                  <a:pt x="1003" y="878"/>
                  <a:pt x="1004" y="876"/>
                </a:cubicBezTo>
                <a:cubicBezTo>
                  <a:pt x="1003" y="878"/>
                  <a:pt x="997" y="876"/>
                  <a:pt x="994" y="877"/>
                </a:cubicBezTo>
                <a:cubicBezTo>
                  <a:pt x="991" y="879"/>
                  <a:pt x="994" y="881"/>
                  <a:pt x="991" y="878"/>
                </a:cubicBezTo>
                <a:cubicBezTo>
                  <a:pt x="990" y="878"/>
                  <a:pt x="990" y="880"/>
                  <a:pt x="990" y="881"/>
                </a:cubicBezTo>
                <a:cubicBezTo>
                  <a:pt x="991" y="882"/>
                  <a:pt x="991" y="880"/>
                  <a:pt x="993" y="882"/>
                </a:cubicBezTo>
                <a:cubicBezTo>
                  <a:pt x="993" y="885"/>
                  <a:pt x="991" y="884"/>
                  <a:pt x="987" y="884"/>
                </a:cubicBezTo>
                <a:cubicBezTo>
                  <a:pt x="990" y="885"/>
                  <a:pt x="989" y="889"/>
                  <a:pt x="992" y="889"/>
                </a:cubicBezTo>
                <a:cubicBezTo>
                  <a:pt x="995" y="888"/>
                  <a:pt x="993" y="887"/>
                  <a:pt x="993" y="885"/>
                </a:cubicBezTo>
                <a:cubicBezTo>
                  <a:pt x="995" y="885"/>
                  <a:pt x="995" y="887"/>
                  <a:pt x="996" y="888"/>
                </a:cubicBezTo>
                <a:cubicBezTo>
                  <a:pt x="998" y="888"/>
                  <a:pt x="998" y="886"/>
                  <a:pt x="1001" y="886"/>
                </a:cubicBezTo>
                <a:cubicBezTo>
                  <a:pt x="1001" y="890"/>
                  <a:pt x="996" y="888"/>
                  <a:pt x="996" y="891"/>
                </a:cubicBezTo>
                <a:cubicBezTo>
                  <a:pt x="991" y="891"/>
                  <a:pt x="984" y="892"/>
                  <a:pt x="978" y="895"/>
                </a:cubicBezTo>
                <a:cubicBezTo>
                  <a:pt x="979" y="895"/>
                  <a:pt x="980" y="895"/>
                  <a:pt x="981" y="895"/>
                </a:cubicBezTo>
                <a:cubicBezTo>
                  <a:pt x="976" y="902"/>
                  <a:pt x="967" y="896"/>
                  <a:pt x="961" y="896"/>
                </a:cubicBezTo>
                <a:close/>
                <a:moveTo>
                  <a:pt x="1026" y="889"/>
                </a:moveTo>
                <a:cubicBezTo>
                  <a:pt x="1025" y="890"/>
                  <a:pt x="1021" y="888"/>
                  <a:pt x="1019" y="887"/>
                </a:cubicBezTo>
                <a:cubicBezTo>
                  <a:pt x="1024" y="886"/>
                  <a:pt x="1018" y="882"/>
                  <a:pt x="1021" y="878"/>
                </a:cubicBezTo>
                <a:cubicBezTo>
                  <a:pt x="1022" y="877"/>
                  <a:pt x="1021" y="882"/>
                  <a:pt x="1021" y="882"/>
                </a:cubicBezTo>
                <a:cubicBezTo>
                  <a:pt x="1022" y="884"/>
                  <a:pt x="1023" y="881"/>
                  <a:pt x="1026" y="882"/>
                </a:cubicBezTo>
                <a:cubicBezTo>
                  <a:pt x="1030" y="886"/>
                  <a:pt x="1026" y="886"/>
                  <a:pt x="1026" y="889"/>
                </a:cubicBezTo>
                <a:close/>
                <a:moveTo>
                  <a:pt x="1007" y="890"/>
                </a:moveTo>
                <a:cubicBezTo>
                  <a:pt x="1005" y="890"/>
                  <a:pt x="1005" y="889"/>
                  <a:pt x="1004" y="889"/>
                </a:cubicBezTo>
                <a:cubicBezTo>
                  <a:pt x="1004" y="883"/>
                  <a:pt x="1011" y="885"/>
                  <a:pt x="1007" y="890"/>
                </a:cubicBezTo>
                <a:close/>
                <a:moveTo>
                  <a:pt x="999" y="897"/>
                </a:moveTo>
                <a:cubicBezTo>
                  <a:pt x="998" y="898"/>
                  <a:pt x="998" y="898"/>
                  <a:pt x="998" y="899"/>
                </a:cubicBezTo>
                <a:cubicBezTo>
                  <a:pt x="995" y="898"/>
                  <a:pt x="994" y="900"/>
                  <a:pt x="991" y="899"/>
                </a:cubicBezTo>
                <a:cubicBezTo>
                  <a:pt x="991" y="897"/>
                  <a:pt x="992" y="897"/>
                  <a:pt x="992" y="895"/>
                </a:cubicBezTo>
                <a:cubicBezTo>
                  <a:pt x="995" y="896"/>
                  <a:pt x="996" y="899"/>
                  <a:pt x="999" y="897"/>
                </a:cubicBezTo>
                <a:close/>
                <a:moveTo>
                  <a:pt x="987" y="909"/>
                </a:moveTo>
                <a:cubicBezTo>
                  <a:pt x="985" y="909"/>
                  <a:pt x="983" y="912"/>
                  <a:pt x="983" y="908"/>
                </a:cubicBezTo>
                <a:cubicBezTo>
                  <a:pt x="985" y="910"/>
                  <a:pt x="985" y="908"/>
                  <a:pt x="988" y="908"/>
                </a:cubicBezTo>
                <a:cubicBezTo>
                  <a:pt x="986" y="910"/>
                  <a:pt x="994" y="914"/>
                  <a:pt x="987" y="915"/>
                </a:cubicBezTo>
                <a:cubicBezTo>
                  <a:pt x="986" y="913"/>
                  <a:pt x="988" y="911"/>
                  <a:pt x="987" y="909"/>
                </a:cubicBezTo>
                <a:close/>
                <a:moveTo>
                  <a:pt x="987" y="923"/>
                </a:moveTo>
                <a:cubicBezTo>
                  <a:pt x="985" y="923"/>
                  <a:pt x="983" y="923"/>
                  <a:pt x="983" y="921"/>
                </a:cubicBezTo>
                <a:cubicBezTo>
                  <a:pt x="986" y="920"/>
                  <a:pt x="988" y="920"/>
                  <a:pt x="987" y="923"/>
                </a:cubicBezTo>
                <a:close/>
                <a:moveTo>
                  <a:pt x="988" y="925"/>
                </a:moveTo>
                <a:cubicBezTo>
                  <a:pt x="988" y="922"/>
                  <a:pt x="989" y="922"/>
                  <a:pt x="988" y="920"/>
                </a:cubicBezTo>
                <a:cubicBezTo>
                  <a:pt x="992" y="919"/>
                  <a:pt x="990" y="922"/>
                  <a:pt x="992" y="923"/>
                </a:cubicBezTo>
                <a:cubicBezTo>
                  <a:pt x="993" y="923"/>
                  <a:pt x="993" y="921"/>
                  <a:pt x="993" y="921"/>
                </a:cubicBezTo>
                <a:cubicBezTo>
                  <a:pt x="995" y="921"/>
                  <a:pt x="996" y="922"/>
                  <a:pt x="996" y="920"/>
                </a:cubicBezTo>
                <a:cubicBezTo>
                  <a:pt x="998" y="922"/>
                  <a:pt x="992" y="925"/>
                  <a:pt x="988" y="925"/>
                </a:cubicBezTo>
                <a:close/>
                <a:moveTo>
                  <a:pt x="993" y="912"/>
                </a:moveTo>
                <a:cubicBezTo>
                  <a:pt x="995" y="912"/>
                  <a:pt x="995" y="911"/>
                  <a:pt x="996" y="911"/>
                </a:cubicBezTo>
                <a:cubicBezTo>
                  <a:pt x="996" y="913"/>
                  <a:pt x="996" y="913"/>
                  <a:pt x="996" y="913"/>
                </a:cubicBezTo>
                <a:cubicBezTo>
                  <a:pt x="997" y="913"/>
                  <a:pt x="997" y="911"/>
                  <a:pt x="997" y="910"/>
                </a:cubicBezTo>
                <a:cubicBezTo>
                  <a:pt x="994" y="910"/>
                  <a:pt x="993" y="911"/>
                  <a:pt x="991" y="909"/>
                </a:cubicBezTo>
                <a:cubicBezTo>
                  <a:pt x="991" y="908"/>
                  <a:pt x="998" y="909"/>
                  <a:pt x="999" y="908"/>
                </a:cubicBezTo>
                <a:cubicBezTo>
                  <a:pt x="1000" y="909"/>
                  <a:pt x="999" y="910"/>
                  <a:pt x="1000" y="912"/>
                </a:cubicBezTo>
                <a:cubicBezTo>
                  <a:pt x="1002" y="909"/>
                  <a:pt x="1002" y="911"/>
                  <a:pt x="1004" y="909"/>
                </a:cubicBezTo>
                <a:cubicBezTo>
                  <a:pt x="1002" y="913"/>
                  <a:pt x="1010" y="910"/>
                  <a:pt x="1009" y="914"/>
                </a:cubicBezTo>
                <a:cubicBezTo>
                  <a:pt x="1011" y="912"/>
                  <a:pt x="1015" y="911"/>
                  <a:pt x="1015" y="915"/>
                </a:cubicBezTo>
                <a:cubicBezTo>
                  <a:pt x="1010" y="912"/>
                  <a:pt x="999" y="920"/>
                  <a:pt x="993" y="912"/>
                </a:cubicBezTo>
                <a:close/>
                <a:moveTo>
                  <a:pt x="1015" y="886"/>
                </a:moveTo>
                <a:cubicBezTo>
                  <a:pt x="1013" y="886"/>
                  <a:pt x="1011" y="888"/>
                  <a:pt x="1009" y="890"/>
                </a:cubicBezTo>
                <a:cubicBezTo>
                  <a:pt x="1008" y="889"/>
                  <a:pt x="1010" y="886"/>
                  <a:pt x="1010" y="884"/>
                </a:cubicBezTo>
                <a:cubicBezTo>
                  <a:pt x="1013" y="884"/>
                  <a:pt x="1014" y="882"/>
                  <a:pt x="1017" y="882"/>
                </a:cubicBezTo>
                <a:cubicBezTo>
                  <a:pt x="1017" y="883"/>
                  <a:pt x="1017" y="884"/>
                  <a:pt x="1018" y="885"/>
                </a:cubicBezTo>
                <a:cubicBezTo>
                  <a:pt x="1015" y="886"/>
                  <a:pt x="1018" y="885"/>
                  <a:pt x="1017" y="888"/>
                </a:cubicBezTo>
                <a:cubicBezTo>
                  <a:pt x="1016" y="888"/>
                  <a:pt x="1015" y="887"/>
                  <a:pt x="1015" y="886"/>
                </a:cubicBezTo>
                <a:close/>
                <a:moveTo>
                  <a:pt x="1025" y="934"/>
                </a:moveTo>
                <a:cubicBezTo>
                  <a:pt x="1021" y="934"/>
                  <a:pt x="1017" y="934"/>
                  <a:pt x="1017" y="938"/>
                </a:cubicBezTo>
                <a:cubicBezTo>
                  <a:pt x="1014" y="937"/>
                  <a:pt x="1018" y="937"/>
                  <a:pt x="1017" y="934"/>
                </a:cubicBezTo>
                <a:cubicBezTo>
                  <a:pt x="1017" y="933"/>
                  <a:pt x="1015" y="933"/>
                  <a:pt x="1013" y="933"/>
                </a:cubicBezTo>
                <a:cubicBezTo>
                  <a:pt x="1013" y="931"/>
                  <a:pt x="1015" y="930"/>
                  <a:pt x="1014" y="928"/>
                </a:cubicBezTo>
                <a:cubicBezTo>
                  <a:pt x="1015" y="933"/>
                  <a:pt x="1022" y="925"/>
                  <a:pt x="1024" y="931"/>
                </a:cubicBezTo>
                <a:cubicBezTo>
                  <a:pt x="1020" y="930"/>
                  <a:pt x="1026" y="932"/>
                  <a:pt x="1025" y="934"/>
                </a:cubicBezTo>
                <a:close/>
                <a:moveTo>
                  <a:pt x="1032" y="925"/>
                </a:moveTo>
                <a:cubicBezTo>
                  <a:pt x="1030" y="926"/>
                  <a:pt x="1027" y="923"/>
                  <a:pt x="1029" y="928"/>
                </a:cubicBezTo>
                <a:cubicBezTo>
                  <a:pt x="1027" y="928"/>
                  <a:pt x="1026" y="927"/>
                  <a:pt x="1026" y="925"/>
                </a:cubicBezTo>
                <a:cubicBezTo>
                  <a:pt x="1024" y="924"/>
                  <a:pt x="1024" y="926"/>
                  <a:pt x="1022" y="926"/>
                </a:cubicBezTo>
                <a:cubicBezTo>
                  <a:pt x="1021" y="925"/>
                  <a:pt x="1022" y="924"/>
                  <a:pt x="1022" y="923"/>
                </a:cubicBezTo>
                <a:cubicBezTo>
                  <a:pt x="1021" y="922"/>
                  <a:pt x="1018" y="925"/>
                  <a:pt x="1015" y="925"/>
                </a:cubicBezTo>
                <a:cubicBezTo>
                  <a:pt x="1014" y="924"/>
                  <a:pt x="1012" y="921"/>
                  <a:pt x="1013" y="925"/>
                </a:cubicBezTo>
                <a:cubicBezTo>
                  <a:pt x="1009" y="924"/>
                  <a:pt x="1013" y="922"/>
                  <a:pt x="1013" y="920"/>
                </a:cubicBezTo>
                <a:cubicBezTo>
                  <a:pt x="1020" y="921"/>
                  <a:pt x="1029" y="921"/>
                  <a:pt x="1031" y="921"/>
                </a:cubicBezTo>
                <a:cubicBezTo>
                  <a:pt x="1034" y="921"/>
                  <a:pt x="1029" y="924"/>
                  <a:pt x="1032" y="925"/>
                </a:cubicBezTo>
                <a:close/>
                <a:moveTo>
                  <a:pt x="1033" y="921"/>
                </a:moveTo>
                <a:cubicBezTo>
                  <a:pt x="1034" y="920"/>
                  <a:pt x="1038" y="920"/>
                  <a:pt x="1039" y="921"/>
                </a:cubicBezTo>
                <a:cubicBezTo>
                  <a:pt x="1038" y="922"/>
                  <a:pt x="1033" y="925"/>
                  <a:pt x="1033" y="921"/>
                </a:cubicBezTo>
                <a:close/>
                <a:moveTo>
                  <a:pt x="1035" y="916"/>
                </a:moveTo>
                <a:cubicBezTo>
                  <a:pt x="1030" y="911"/>
                  <a:pt x="1024" y="915"/>
                  <a:pt x="1017" y="914"/>
                </a:cubicBezTo>
                <a:cubicBezTo>
                  <a:pt x="1028" y="911"/>
                  <a:pt x="1027" y="908"/>
                  <a:pt x="1040" y="909"/>
                </a:cubicBezTo>
                <a:cubicBezTo>
                  <a:pt x="1040" y="913"/>
                  <a:pt x="1037" y="914"/>
                  <a:pt x="1035" y="916"/>
                </a:cubicBezTo>
                <a:close/>
                <a:moveTo>
                  <a:pt x="1045" y="889"/>
                </a:moveTo>
                <a:cubicBezTo>
                  <a:pt x="1046" y="892"/>
                  <a:pt x="1044" y="893"/>
                  <a:pt x="1043" y="895"/>
                </a:cubicBezTo>
                <a:cubicBezTo>
                  <a:pt x="1039" y="895"/>
                  <a:pt x="1033" y="899"/>
                  <a:pt x="1027" y="899"/>
                </a:cubicBezTo>
                <a:cubicBezTo>
                  <a:pt x="1027" y="897"/>
                  <a:pt x="1029" y="897"/>
                  <a:pt x="1031" y="897"/>
                </a:cubicBezTo>
                <a:cubicBezTo>
                  <a:pt x="1028" y="896"/>
                  <a:pt x="1033" y="891"/>
                  <a:pt x="1028" y="890"/>
                </a:cubicBezTo>
                <a:cubicBezTo>
                  <a:pt x="1028" y="888"/>
                  <a:pt x="1029" y="886"/>
                  <a:pt x="1030" y="883"/>
                </a:cubicBezTo>
                <a:cubicBezTo>
                  <a:pt x="1032" y="881"/>
                  <a:pt x="1034" y="886"/>
                  <a:pt x="1034" y="882"/>
                </a:cubicBezTo>
                <a:cubicBezTo>
                  <a:pt x="1036" y="881"/>
                  <a:pt x="1035" y="883"/>
                  <a:pt x="1037" y="883"/>
                </a:cubicBezTo>
                <a:cubicBezTo>
                  <a:pt x="1037" y="884"/>
                  <a:pt x="1036" y="884"/>
                  <a:pt x="1036" y="883"/>
                </a:cubicBezTo>
                <a:cubicBezTo>
                  <a:pt x="1033" y="888"/>
                  <a:pt x="1041" y="892"/>
                  <a:pt x="1045" y="889"/>
                </a:cubicBezTo>
                <a:close/>
                <a:moveTo>
                  <a:pt x="1044" y="869"/>
                </a:moveTo>
                <a:cubicBezTo>
                  <a:pt x="1046" y="869"/>
                  <a:pt x="1044" y="870"/>
                  <a:pt x="1044" y="871"/>
                </a:cubicBezTo>
                <a:cubicBezTo>
                  <a:pt x="1043" y="871"/>
                  <a:pt x="1042" y="870"/>
                  <a:pt x="1041" y="870"/>
                </a:cubicBezTo>
                <a:cubicBezTo>
                  <a:pt x="1041" y="867"/>
                  <a:pt x="1044" y="870"/>
                  <a:pt x="1044" y="869"/>
                </a:cubicBezTo>
                <a:close/>
                <a:moveTo>
                  <a:pt x="1048" y="796"/>
                </a:moveTo>
                <a:cubicBezTo>
                  <a:pt x="1047" y="796"/>
                  <a:pt x="1047" y="796"/>
                  <a:pt x="1047" y="795"/>
                </a:cubicBezTo>
                <a:cubicBezTo>
                  <a:pt x="1047" y="794"/>
                  <a:pt x="1047" y="794"/>
                  <a:pt x="1047" y="794"/>
                </a:cubicBezTo>
                <a:cubicBezTo>
                  <a:pt x="1049" y="795"/>
                  <a:pt x="1049" y="794"/>
                  <a:pt x="1051" y="795"/>
                </a:cubicBezTo>
                <a:cubicBezTo>
                  <a:pt x="1051" y="798"/>
                  <a:pt x="1047" y="794"/>
                  <a:pt x="1048" y="796"/>
                </a:cubicBezTo>
                <a:close/>
                <a:moveTo>
                  <a:pt x="1055" y="860"/>
                </a:moveTo>
                <a:cubicBezTo>
                  <a:pt x="1053" y="859"/>
                  <a:pt x="1053" y="861"/>
                  <a:pt x="1050" y="860"/>
                </a:cubicBezTo>
                <a:cubicBezTo>
                  <a:pt x="1050" y="860"/>
                  <a:pt x="1051" y="859"/>
                  <a:pt x="1051" y="858"/>
                </a:cubicBezTo>
                <a:cubicBezTo>
                  <a:pt x="1053" y="859"/>
                  <a:pt x="1054" y="857"/>
                  <a:pt x="1056" y="857"/>
                </a:cubicBezTo>
                <a:cubicBezTo>
                  <a:pt x="1056" y="859"/>
                  <a:pt x="1055" y="859"/>
                  <a:pt x="1055" y="860"/>
                </a:cubicBezTo>
                <a:close/>
                <a:moveTo>
                  <a:pt x="1056" y="797"/>
                </a:moveTo>
                <a:cubicBezTo>
                  <a:pt x="1055" y="795"/>
                  <a:pt x="1058" y="795"/>
                  <a:pt x="1060" y="795"/>
                </a:cubicBezTo>
                <a:cubicBezTo>
                  <a:pt x="1060" y="797"/>
                  <a:pt x="1058" y="797"/>
                  <a:pt x="1056" y="797"/>
                </a:cubicBezTo>
                <a:close/>
                <a:moveTo>
                  <a:pt x="1114" y="790"/>
                </a:moveTo>
                <a:cubicBezTo>
                  <a:pt x="1111" y="789"/>
                  <a:pt x="1113" y="788"/>
                  <a:pt x="1109" y="789"/>
                </a:cubicBezTo>
                <a:cubicBezTo>
                  <a:pt x="1108" y="786"/>
                  <a:pt x="1116" y="786"/>
                  <a:pt x="1114" y="790"/>
                </a:cubicBezTo>
                <a:close/>
                <a:moveTo>
                  <a:pt x="1119" y="798"/>
                </a:moveTo>
                <a:cubicBezTo>
                  <a:pt x="1118" y="798"/>
                  <a:pt x="1118" y="799"/>
                  <a:pt x="1118" y="799"/>
                </a:cubicBezTo>
                <a:cubicBezTo>
                  <a:pt x="1116" y="796"/>
                  <a:pt x="1124" y="796"/>
                  <a:pt x="1126" y="798"/>
                </a:cubicBezTo>
                <a:cubicBezTo>
                  <a:pt x="1126" y="800"/>
                  <a:pt x="1119" y="801"/>
                  <a:pt x="1119" y="798"/>
                </a:cubicBezTo>
                <a:close/>
                <a:moveTo>
                  <a:pt x="1143" y="801"/>
                </a:moveTo>
                <a:cubicBezTo>
                  <a:pt x="1143" y="798"/>
                  <a:pt x="1143" y="798"/>
                  <a:pt x="1143" y="798"/>
                </a:cubicBezTo>
                <a:cubicBezTo>
                  <a:pt x="1145" y="798"/>
                  <a:pt x="1145" y="799"/>
                  <a:pt x="1147" y="799"/>
                </a:cubicBezTo>
                <a:cubicBezTo>
                  <a:pt x="1145" y="799"/>
                  <a:pt x="1146" y="801"/>
                  <a:pt x="1143" y="801"/>
                </a:cubicBezTo>
                <a:close/>
                <a:moveTo>
                  <a:pt x="1148" y="776"/>
                </a:moveTo>
                <a:cubicBezTo>
                  <a:pt x="1146" y="775"/>
                  <a:pt x="1143" y="776"/>
                  <a:pt x="1143" y="773"/>
                </a:cubicBezTo>
                <a:cubicBezTo>
                  <a:pt x="1144" y="775"/>
                  <a:pt x="1147" y="775"/>
                  <a:pt x="1146" y="772"/>
                </a:cubicBezTo>
                <a:cubicBezTo>
                  <a:pt x="1149" y="774"/>
                  <a:pt x="1148" y="768"/>
                  <a:pt x="1152" y="769"/>
                </a:cubicBezTo>
                <a:cubicBezTo>
                  <a:pt x="1152" y="772"/>
                  <a:pt x="1151" y="774"/>
                  <a:pt x="1150" y="775"/>
                </a:cubicBezTo>
                <a:cubicBezTo>
                  <a:pt x="1152" y="776"/>
                  <a:pt x="1152" y="773"/>
                  <a:pt x="1152" y="773"/>
                </a:cubicBezTo>
                <a:cubicBezTo>
                  <a:pt x="1155" y="774"/>
                  <a:pt x="1154" y="776"/>
                  <a:pt x="1152" y="777"/>
                </a:cubicBezTo>
                <a:cubicBezTo>
                  <a:pt x="1149" y="777"/>
                  <a:pt x="1149" y="775"/>
                  <a:pt x="1148" y="773"/>
                </a:cubicBezTo>
                <a:cubicBezTo>
                  <a:pt x="1147" y="774"/>
                  <a:pt x="1148" y="775"/>
                  <a:pt x="1148" y="776"/>
                </a:cubicBezTo>
                <a:close/>
                <a:moveTo>
                  <a:pt x="1152" y="781"/>
                </a:moveTo>
                <a:cubicBezTo>
                  <a:pt x="1150" y="780"/>
                  <a:pt x="1148" y="780"/>
                  <a:pt x="1148" y="777"/>
                </a:cubicBezTo>
                <a:cubicBezTo>
                  <a:pt x="1149" y="778"/>
                  <a:pt x="1151" y="779"/>
                  <a:pt x="1152" y="777"/>
                </a:cubicBezTo>
                <a:cubicBezTo>
                  <a:pt x="1154" y="778"/>
                  <a:pt x="1152" y="780"/>
                  <a:pt x="1152" y="781"/>
                </a:cubicBezTo>
                <a:close/>
                <a:moveTo>
                  <a:pt x="1152" y="794"/>
                </a:moveTo>
                <a:cubicBezTo>
                  <a:pt x="1152" y="795"/>
                  <a:pt x="1152" y="795"/>
                  <a:pt x="1152" y="795"/>
                </a:cubicBezTo>
                <a:cubicBezTo>
                  <a:pt x="1150" y="796"/>
                  <a:pt x="1150" y="794"/>
                  <a:pt x="1149" y="795"/>
                </a:cubicBezTo>
                <a:cubicBezTo>
                  <a:pt x="1146" y="795"/>
                  <a:pt x="1151" y="791"/>
                  <a:pt x="1152" y="794"/>
                </a:cubicBezTo>
                <a:close/>
                <a:moveTo>
                  <a:pt x="1154" y="800"/>
                </a:moveTo>
                <a:cubicBezTo>
                  <a:pt x="1152" y="800"/>
                  <a:pt x="1151" y="801"/>
                  <a:pt x="1151" y="803"/>
                </a:cubicBezTo>
                <a:cubicBezTo>
                  <a:pt x="1150" y="801"/>
                  <a:pt x="1147" y="800"/>
                  <a:pt x="1149" y="799"/>
                </a:cubicBezTo>
                <a:cubicBezTo>
                  <a:pt x="1150" y="799"/>
                  <a:pt x="1150" y="799"/>
                  <a:pt x="1149" y="799"/>
                </a:cubicBezTo>
                <a:cubicBezTo>
                  <a:pt x="1149" y="800"/>
                  <a:pt x="1154" y="799"/>
                  <a:pt x="1156" y="799"/>
                </a:cubicBezTo>
                <a:cubicBezTo>
                  <a:pt x="1157" y="803"/>
                  <a:pt x="1152" y="803"/>
                  <a:pt x="1154" y="800"/>
                </a:cubicBezTo>
                <a:close/>
                <a:moveTo>
                  <a:pt x="1213" y="777"/>
                </a:moveTo>
                <a:cubicBezTo>
                  <a:pt x="1211" y="778"/>
                  <a:pt x="1207" y="778"/>
                  <a:pt x="1207" y="776"/>
                </a:cubicBezTo>
                <a:cubicBezTo>
                  <a:pt x="1209" y="775"/>
                  <a:pt x="1213" y="774"/>
                  <a:pt x="1213" y="777"/>
                </a:cubicBezTo>
                <a:close/>
                <a:moveTo>
                  <a:pt x="1203" y="753"/>
                </a:moveTo>
                <a:cubicBezTo>
                  <a:pt x="1204" y="752"/>
                  <a:pt x="1204" y="757"/>
                  <a:pt x="1200" y="757"/>
                </a:cubicBezTo>
                <a:cubicBezTo>
                  <a:pt x="1200" y="755"/>
                  <a:pt x="1202" y="754"/>
                  <a:pt x="1203" y="753"/>
                </a:cubicBezTo>
                <a:close/>
                <a:moveTo>
                  <a:pt x="1217" y="471"/>
                </a:moveTo>
                <a:cubicBezTo>
                  <a:pt x="1218" y="468"/>
                  <a:pt x="1216" y="468"/>
                  <a:pt x="1217" y="465"/>
                </a:cubicBezTo>
                <a:cubicBezTo>
                  <a:pt x="1220" y="465"/>
                  <a:pt x="1221" y="466"/>
                  <a:pt x="1223" y="467"/>
                </a:cubicBezTo>
                <a:cubicBezTo>
                  <a:pt x="1223" y="469"/>
                  <a:pt x="1221" y="469"/>
                  <a:pt x="1220" y="470"/>
                </a:cubicBezTo>
                <a:cubicBezTo>
                  <a:pt x="1222" y="473"/>
                  <a:pt x="1226" y="475"/>
                  <a:pt x="1231" y="475"/>
                </a:cubicBezTo>
                <a:cubicBezTo>
                  <a:pt x="1229" y="478"/>
                  <a:pt x="1230" y="478"/>
                  <a:pt x="1231" y="482"/>
                </a:cubicBezTo>
                <a:cubicBezTo>
                  <a:pt x="1224" y="482"/>
                  <a:pt x="1217" y="489"/>
                  <a:pt x="1211" y="485"/>
                </a:cubicBezTo>
                <a:cubicBezTo>
                  <a:pt x="1211" y="484"/>
                  <a:pt x="1213" y="484"/>
                  <a:pt x="1214" y="484"/>
                </a:cubicBezTo>
                <a:cubicBezTo>
                  <a:pt x="1213" y="483"/>
                  <a:pt x="1211" y="483"/>
                  <a:pt x="1209" y="482"/>
                </a:cubicBezTo>
                <a:cubicBezTo>
                  <a:pt x="1209" y="474"/>
                  <a:pt x="1213" y="471"/>
                  <a:pt x="1217" y="471"/>
                </a:cubicBezTo>
                <a:close/>
                <a:moveTo>
                  <a:pt x="1190" y="626"/>
                </a:moveTo>
                <a:cubicBezTo>
                  <a:pt x="1191" y="626"/>
                  <a:pt x="1190" y="629"/>
                  <a:pt x="1191" y="629"/>
                </a:cubicBezTo>
                <a:cubicBezTo>
                  <a:pt x="1190" y="630"/>
                  <a:pt x="1187" y="631"/>
                  <a:pt x="1186" y="630"/>
                </a:cubicBezTo>
                <a:cubicBezTo>
                  <a:pt x="1185" y="626"/>
                  <a:pt x="1189" y="628"/>
                  <a:pt x="1190" y="626"/>
                </a:cubicBezTo>
                <a:close/>
                <a:moveTo>
                  <a:pt x="1188" y="644"/>
                </a:moveTo>
                <a:cubicBezTo>
                  <a:pt x="1191" y="644"/>
                  <a:pt x="1191" y="644"/>
                  <a:pt x="1191" y="644"/>
                </a:cubicBezTo>
                <a:cubicBezTo>
                  <a:pt x="1192" y="651"/>
                  <a:pt x="1191" y="649"/>
                  <a:pt x="1187" y="654"/>
                </a:cubicBezTo>
                <a:cubicBezTo>
                  <a:pt x="1183" y="653"/>
                  <a:pt x="1181" y="653"/>
                  <a:pt x="1179" y="657"/>
                </a:cubicBezTo>
                <a:cubicBezTo>
                  <a:pt x="1177" y="658"/>
                  <a:pt x="1177" y="656"/>
                  <a:pt x="1175" y="656"/>
                </a:cubicBezTo>
                <a:cubicBezTo>
                  <a:pt x="1179" y="652"/>
                  <a:pt x="1186" y="651"/>
                  <a:pt x="1188" y="644"/>
                </a:cubicBezTo>
                <a:close/>
                <a:moveTo>
                  <a:pt x="1169" y="795"/>
                </a:moveTo>
                <a:cubicBezTo>
                  <a:pt x="1169" y="794"/>
                  <a:pt x="1169" y="794"/>
                  <a:pt x="1169" y="795"/>
                </a:cubicBezTo>
                <a:cubicBezTo>
                  <a:pt x="1172" y="795"/>
                  <a:pt x="1172" y="793"/>
                  <a:pt x="1174" y="794"/>
                </a:cubicBezTo>
                <a:cubicBezTo>
                  <a:pt x="1173" y="796"/>
                  <a:pt x="1172" y="798"/>
                  <a:pt x="1169" y="797"/>
                </a:cubicBezTo>
                <a:cubicBezTo>
                  <a:pt x="1169" y="796"/>
                  <a:pt x="1170" y="795"/>
                  <a:pt x="1169" y="795"/>
                </a:cubicBezTo>
                <a:close/>
                <a:moveTo>
                  <a:pt x="1159" y="802"/>
                </a:moveTo>
                <a:cubicBezTo>
                  <a:pt x="1159" y="800"/>
                  <a:pt x="1160" y="800"/>
                  <a:pt x="1162" y="800"/>
                </a:cubicBezTo>
                <a:cubicBezTo>
                  <a:pt x="1162" y="801"/>
                  <a:pt x="1162" y="802"/>
                  <a:pt x="1163" y="802"/>
                </a:cubicBezTo>
                <a:cubicBezTo>
                  <a:pt x="1162" y="803"/>
                  <a:pt x="1160" y="802"/>
                  <a:pt x="1159" y="802"/>
                </a:cubicBezTo>
                <a:close/>
                <a:moveTo>
                  <a:pt x="1162" y="795"/>
                </a:moveTo>
                <a:cubicBezTo>
                  <a:pt x="1163" y="793"/>
                  <a:pt x="1160" y="795"/>
                  <a:pt x="1161" y="792"/>
                </a:cubicBezTo>
                <a:cubicBezTo>
                  <a:pt x="1163" y="792"/>
                  <a:pt x="1165" y="792"/>
                  <a:pt x="1165" y="795"/>
                </a:cubicBezTo>
                <a:cubicBezTo>
                  <a:pt x="1164" y="794"/>
                  <a:pt x="1164" y="796"/>
                  <a:pt x="1162" y="795"/>
                </a:cubicBezTo>
                <a:close/>
                <a:moveTo>
                  <a:pt x="1163" y="772"/>
                </a:moveTo>
                <a:cubicBezTo>
                  <a:pt x="1164" y="771"/>
                  <a:pt x="1164" y="770"/>
                  <a:pt x="1165" y="770"/>
                </a:cubicBezTo>
                <a:cubicBezTo>
                  <a:pt x="1166" y="771"/>
                  <a:pt x="1166" y="771"/>
                  <a:pt x="1165" y="773"/>
                </a:cubicBezTo>
                <a:cubicBezTo>
                  <a:pt x="1165" y="773"/>
                  <a:pt x="1166" y="773"/>
                  <a:pt x="1167" y="773"/>
                </a:cubicBezTo>
                <a:cubicBezTo>
                  <a:pt x="1163" y="775"/>
                  <a:pt x="1165" y="771"/>
                  <a:pt x="1160" y="774"/>
                </a:cubicBezTo>
                <a:cubicBezTo>
                  <a:pt x="1159" y="774"/>
                  <a:pt x="1158" y="770"/>
                  <a:pt x="1160" y="770"/>
                </a:cubicBezTo>
                <a:cubicBezTo>
                  <a:pt x="1160" y="769"/>
                  <a:pt x="1159" y="770"/>
                  <a:pt x="1158" y="769"/>
                </a:cubicBezTo>
                <a:cubicBezTo>
                  <a:pt x="1159" y="767"/>
                  <a:pt x="1164" y="769"/>
                  <a:pt x="1163" y="772"/>
                </a:cubicBezTo>
                <a:close/>
                <a:moveTo>
                  <a:pt x="1252" y="244"/>
                </a:moveTo>
                <a:cubicBezTo>
                  <a:pt x="1255" y="245"/>
                  <a:pt x="1254" y="249"/>
                  <a:pt x="1253" y="251"/>
                </a:cubicBezTo>
                <a:cubicBezTo>
                  <a:pt x="1251" y="251"/>
                  <a:pt x="1252" y="249"/>
                  <a:pt x="1249" y="249"/>
                </a:cubicBezTo>
                <a:cubicBezTo>
                  <a:pt x="1251" y="248"/>
                  <a:pt x="1251" y="246"/>
                  <a:pt x="1252" y="244"/>
                </a:cubicBezTo>
                <a:close/>
                <a:moveTo>
                  <a:pt x="1248" y="207"/>
                </a:moveTo>
                <a:cubicBezTo>
                  <a:pt x="1250" y="205"/>
                  <a:pt x="1254" y="201"/>
                  <a:pt x="1257" y="203"/>
                </a:cubicBezTo>
                <a:cubicBezTo>
                  <a:pt x="1255" y="205"/>
                  <a:pt x="1251" y="208"/>
                  <a:pt x="1248" y="207"/>
                </a:cubicBezTo>
                <a:close/>
                <a:moveTo>
                  <a:pt x="898" y="889"/>
                </a:moveTo>
                <a:cubicBezTo>
                  <a:pt x="900" y="888"/>
                  <a:pt x="900" y="885"/>
                  <a:pt x="898" y="885"/>
                </a:cubicBezTo>
                <a:cubicBezTo>
                  <a:pt x="897" y="887"/>
                  <a:pt x="897" y="886"/>
                  <a:pt x="898" y="889"/>
                </a:cubicBezTo>
                <a:close/>
                <a:moveTo>
                  <a:pt x="982" y="871"/>
                </a:moveTo>
                <a:cubicBezTo>
                  <a:pt x="981" y="871"/>
                  <a:pt x="980" y="870"/>
                  <a:pt x="978" y="870"/>
                </a:cubicBezTo>
                <a:cubicBezTo>
                  <a:pt x="979" y="871"/>
                  <a:pt x="981" y="871"/>
                  <a:pt x="982" y="871"/>
                </a:cubicBezTo>
                <a:close/>
                <a:moveTo>
                  <a:pt x="997" y="77"/>
                </a:moveTo>
                <a:cubicBezTo>
                  <a:pt x="993" y="75"/>
                  <a:pt x="982" y="74"/>
                  <a:pt x="980" y="75"/>
                </a:cubicBezTo>
                <a:cubicBezTo>
                  <a:pt x="983" y="77"/>
                  <a:pt x="996" y="75"/>
                  <a:pt x="991" y="79"/>
                </a:cubicBezTo>
                <a:cubicBezTo>
                  <a:pt x="995" y="80"/>
                  <a:pt x="996" y="78"/>
                  <a:pt x="997" y="77"/>
                </a:cubicBezTo>
                <a:close/>
                <a:moveTo>
                  <a:pt x="786" y="77"/>
                </a:moveTo>
                <a:cubicBezTo>
                  <a:pt x="776" y="77"/>
                  <a:pt x="770" y="75"/>
                  <a:pt x="764" y="80"/>
                </a:cubicBezTo>
                <a:cubicBezTo>
                  <a:pt x="770" y="83"/>
                  <a:pt x="779" y="81"/>
                  <a:pt x="786" y="77"/>
                </a:cubicBezTo>
                <a:close/>
                <a:moveTo>
                  <a:pt x="709" y="114"/>
                </a:moveTo>
                <a:cubicBezTo>
                  <a:pt x="714" y="113"/>
                  <a:pt x="723" y="114"/>
                  <a:pt x="727" y="110"/>
                </a:cubicBezTo>
                <a:cubicBezTo>
                  <a:pt x="721" y="113"/>
                  <a:pt x="710" y="110"/>
                  <a:pt x="709" y="114"/>
                </a:cubicBezTo>
                <a:close/>
                <a:moveTo>
                  <a:pt x="33" y="270"/>
                </a:moveTo>
                <a:cubicBezTo>
                  <a:pt x="37" y="274"/>
                  <a:pt x="44" y="272"/>
                  <a:pt x="52" y="273"/>
                </a:cubicBezTo>
                <a:cubicBezTo>
                  <a:pt x="48" y="267"/>
                  <a:pt x="37" y="271"/>
                  <a:pt x="33" y="270"/>
                </a:cubicBezTo>
                <a:close/>
                <a:moveTo>
                  <a:pt x="157" y="297"/>
                </a:moveTo>
                <a:cubicBezTo>
                  <a:pt x="150" y="297"/>
                  <a:pt x="145" y="300"/>
                  <a:pt x="137" y="300"/>
                </a:cubicBezTo>
                <a:cubicBezTo>
                  <a:pt x="135" y="297"/>
                  <a:pt x="132" y="295"/>
                  <a:pt x="129" y="298"/>
                </a:cubicBezTo>
                <a:cubicBezTo>
                  <a:pt x="140" y="307"/>
                  <a:pt x="156" y="320"/>
                  <a:pt x="168" y="323"/>
                </a:cubicBezTo>
                <a:cubicBezTo>
                  <a:pt x="160" y="317"/>
                  <a:pt x="151" y="311"/>
                  <a:pt x="145" y="304"/>
                </a:cubicBezTo>
                <a:cubicBezTo>
                  <a:pt x="149" y="304"/>
                  <a:pt x="158" y="302"/>
                  <a:pt x="157" y="297"/>
                </a:cubicBezTo>
                <a:close/>
                <a:moveTo>
                  <a:pt x="1236" y="870"/>
                </a:moveTo>
                <a:cubicBezTo>
                  <a:pt x="1243" y="868"/>
                  <a:pt x="1238" y="875"/>
                  <a:pt x="1239" y="873"/>
                </a:cubicBezTo>
                <a:cubicBezTo>
                  <a:pt x="1241" y="872"/>
                  <a:pt x="1242" y="870"/>
                  <a:pt x="1243" y="868"/>
                </a:cubicBezTo>
                <a:cubicBezTo>
                  <a:pt x="1241" y="867"/>
                  <a:pt x="1238" y="869"/>
                  <a:pt x="1239" y="867"/>
                </a:cubicBezTo>
                <a:cubicBezTo>
                  <a:pt x="1239" y="866"/>
                  <a:pt x="1238" y="866"/>
                  <a:pt x="1238" y="866"/>
                </a:cubicBezTo>
                <a:cubicBezTo>
                  <a:pt x="1239" y="870"/>
                  <a:pt x="1237" y="868"/>
                  <a:pt x="1236" y="870"/>
                </a:cubicBezTo>
                <a:close/>
                <a:moveTo>
                  <a:pt x="988" y="889"/>
                </a:moveTo>
                <a:cubicBezTo>
                  <a:pt x="987" y="886"/>
                  <a:pt x="983" y="888"/>
                  <a:pt x="981" y="889"/>
                </a:cubicBezTo>
                <a:cubicBezTo>
                  <a:pt x="984" y="891"/>
                  <a:pt x="985" y="887"/>
                  <a:pt x="988" y="889"/>
                </a:cubicBezTo>
                <a:close/>
                <a:moveTo>
                  <a:pt x="996" y="933"/>
                </a:moveTo>
                <a:cubicBezTo>
                  <a:pt x="996" y="933"/>
                  <a:pt x="995" y="937"/>
                  <a:pt x="996" y="938"/>
                </a:cubicBezTo>
                <a:cubicBezTo>
                  <a:pt x="998" y="934"/>
                  <a:pt x="1000" y="937"/>
                  <a:pt x="1000" y="933"/>
                </a:cubicBezTo>
                <a:cubicBezTo>
                  <a:pt x="997" y="933"/>
                  <a:pt x="998" y="934"/>
                  <a:pt x="996" y="933"/>
                </a:cubicBezTo>
                <a:close/>
                <a:moveTo>
                  <a:pt x="1059" y="943"/>
                </a:moveTo>
                <a:cubicBezTo>
                  <a:pt x="1058" y="941"/>
                  <a:pt x="1052" y="941"/>
                  <a:pt x="1054" y="943"/>
                </a:cubicBezTo>
                <a:cubicBezTo>
                  <a:pt x="1055" y="940"/>
                  <a:pt x="1058" y="946"/>
                  <a:pt x="1059" y="943"/>
                </a:cubicBezTo>
                <a:close/>
                <a:moveTo>
                  <a:pt x="1016" y="945"/>
                </a:moveTo>
                <a:cubicBezTo>
                  <a:pt x="1012" y="945"/>
                  <a:pt x="1012" y="945"/>
                  <a:pt x="1012" y="945"/>
                </a:cubicBezTo>
                <a:cubicBezTo>
                  <a:pt x="1010" y="950"/>
                  <a:pt x="1011" y="945"/>
                  <a:pt x="1009" y="944"/>
                </a:cubicBezTo>
                <a:cubicBezTo>
                  <a:pt x="1008" y="947"/>
                  <a:pt x="1009" y="946"/>
                  <a:pt x="1009" y="949"/>
                </a:cubicBezTo>
                <a:cubicBezTo>
                  <a:pt x="1012" y="948"/>
                  <a:pt x="1015" y="949"/>
                  <a:pt x="1013" y="947"/>
                </a:cubicBezTo>
                <a:cubicBezTo>
                  <a:pt x="1011" y="948"/>
                  <a:pt x="1016" y="946"/>
                  <a:pt x="1016" y="945"/>
                </a:cubicBezTo>
                <a:close/>
                <a:moveTo>
                  <a:pt x="966" y="962"/>
                </a:moveTo>
                <a:cubicBezTo>
                  <a:pt x="966" y="962"/>
                  <a:pt x="966" y="962"/>
                  <a:pt x="966" y="962"/>
                </a:cubicBezTo>
                <a:cubicBezTo>
                  <a:pt x="966" y="962"/>
                  <a:pt x="966" y="962"/>
                  <a:pt x="966" y="962"/>
                </a:cubicBezTo>
                <a:close/>
                <a:moveTo>
                  <a:pt x="994" y="963"/>
                </a:moveTo>
                <a:cubicBezTo>
                  <a:pt x="998" y="964"/>
                  <a:pt x="997" y="958"/>
                  <a:pt x="1000" y="960"/>
                </a:cubicBezTo>
                <a:cubicBezTo>
                  <a:pt x="1002" y="958"/>
                  <a:pt x="1002" y="954"/>
                  <a:pt x="1007" y="955"/>
                </a:cubicBezTo>
                <a:cubicBezTo>
                  <a:pt x="1006" y="951"/>
                  <a:pt x="1010" y="952"/>
                  <a:pt x="1010" y="950"/>
                </a:cubicBezTo>
                <a:cubicBezTo>
                  <a:pt x="1008" y="951"/>
                  <a:pt x="1004" y="951"/>
                  <a:pt x="1004" y="948"/>
                </a:cubicBezTo>
                <a:cubicBezTo>
                  <a:pt x="1003" y="949"/>
                  <a:pt x="1003" y="949"/>
                  <a:pt x="1002" y="948"/>
                </a:cubicBezTo>
                <a:cubicBezTo>
                  <a:pt x="1001" y="950"/>
                  <a:pt x="1003" y="951"/>
                  <a:pt x="1000" y="951"/>
                </a:cubicBezTo>
                <a:cubicBezTo>
                  <a:pt x="998" y="951"/>
                  <a:pt x="998" y="953"/>
                  <a:pt x="995" y="952"/>
                </a:cubicBezTo>
                <a:cubicBezTo>
                  <a:pt x="996" y="951"/>
                  <a:pt x="993" y="948"/>
                  <a:pt x="993" y="951"/>
                </a:cubicBezTo>
                <a:cubicBezTo>
                  <a:pt x="994" y="951"/>
                  <a:pt x="994" y="951"/>
                  <a:pt x="994" y="952"/>
                </a:cubicBezTo>
                <a:cubicBezTo>
                  <a:pt x="988" y="955"/>
                  <a:pt x="981" y="953"/>
                  <a:pt x="973" y="951"/>
                </a:cubicBezTo>
                <a:cubicBezTo>
                  <a:pt x="968" y="955"/>
                  <a:pt x="964" y="957"/>
                  <a:pt x="958" y="957"/>
                </a:cubicBezTo>
                <a:cubicBezTo>
                  <a:pt x="958" y="961"/>
                  <a:pt x="964" y="961"/>
                  <a:pt x="966" y="962"/>
                </a:cubicBezTo>
                <a:cubicBezTo>
                  <a:pt x="965" y="961"/>
                  <a:pt x="965" y="960"/>
                  <a:pt x="966" y="960"/>
                </a:cubicBezTo>
                <a:cubicBezTo>
                  <a:pt x="969" y="961"/>
                  <a:pt x="985" y="958"/>
                  <a:pt x="982" y="966"/>
                </a:cubicBezTo>
                <a:cubicBezTo>
                  <a:pt x="985" y="965"/>
                  <a:pt x="986" y="965"/>
                  <a:pt x="987" y="965"/>
                </a:cubicBezTo>
                <a:cubicBezTo>
                  <a:pt x="985" y="964"/>
                  <a:pt x="990" y="964"/>
                  <a:pt x="988" y="961"/>
                </a:cubicBezTo>
                <a:cubicBezTo>
                  <a:pt x="986" y="960"/>
                  <a:pt x="988" y="964"/>
                  <a:pt x="985" y="963"/>
                </a:cubicBezTo>
                <a:cubicBezTo>
                  <a:pt x="986" y="958"/>
                  <a:pt x="995" y="956"/>
                  <a:pt x="1000" y="957"/>
                </a:cubicBezTo>
                <a:cubicBezTo>
                  <a:pt x="999" y="960"/>
                  <a:pt x="993" y="958"/>
                  <a:pt x="994" y="963"/>
                </a:cubicBezTo>
                <a:close/>
                <a:moveTo>
                  <a:pt x="1176" y="953"/>
                </a:moveTo>
                <a:cubicBezTo>
                  <a:pt x="1177" y="955"/>
                  <a:pt x="1182" y="953"/>
                  <a:pt x="1182" y="953"/>
                </a:cubicBezTo>
                <a:cubicBezTo>
                  <a:pt x="1181" y="952"/>
                  <a:pt x="1176" y="949"/>
                  <a:pt x="1176" y="953"/>
                </a:cubicBezTo>
                <a:close/>
                <a:moveTo>
                  <a:pt x="1194" y="955"/>
                </a:moveTo>
                <a:cubicBezTo>
                  <a:pt x="1194" y="959"/>
                  <a:pt x="1189" y="957"/>
                  <a:pt x="1189" y="961"/>
                </a:cubicBezTo>
                <a:cubicBezTo>
                  <a:pt x="1194" y="961"/>
                  <a:pt x="1199" y="960"/>
                  <a:pt x="1200" y="956"/>
                </a:cubicBezTo>
                <a:cubicBezTo>
                  <a:pt x="1203" y="956"/>
                  <a:pt x="1205" y="957"/>
                  <a:pt x="1207" y="957"/>
                </a:cubicBezTo>
                <a:cubicBezTo>
                  <a:pt x="1215" y="953"/>
                  <a:pt x="1199" y="953"/>
                  <a:pt x="1194" y="955"/>
                </a:cubicBezTo>
                <a:close/>
                <a:moveTo>
                  <a:pt x="1012" y="957"/>
                </a:moveTo>
                <a:cubicBezTo>
                  <a:pt x="1012" y="955"/>
                  <a:pt x="1008" y="954"/>
                  <a:pt x="1008" y="955"/>
                </a:cubicBezTo>
                <a:cubicBezTo>
                  <a:pt x="1009" y="955"/>
                  <a:pt x="1009" y="956"/>
                  <a:pt x="1009" y="956"/>
                </a:cubicBezTo>
                <a:cubicBezTo>
                  <a:pt x="1007" y="954"/>
                  <a:pt x="1005" y="961"/>
                  <a:pt x="1004" y="957"/>
                </a:cubicBezTo>
                <a:cubicBezTo>
                  <a:pt x="1002" y="962"/>
                  <a:pt x="1009" y="957"/>
                  <a:pt x="1012" y="957"/>
                </a:cubicBezTo>
                <a:close/>
                <a:moveTo>
                  <a:pt x="952" y="964"/>
                </a:moveTo>
                <a:cubicBezTo>
                  <a:pt x="954" y="965"/>
                  <a:pt x="953" y="968"/>
                  <a:pt x="955" y="968"/>
                </a:cubicBezTo>
                <a:cubicBezTo>
                  <a:pt x="955" y="966"/>
                  <a:pt x="956" y="965"/>
                  <a:pt x="954" y="964"/>
                </a:cubicBezTo>
                <a:cubicBezTo>
                  <a:pt x="954" y="965"/>
                  <a:pt x="953" y="963"/>
                  <a:pt x="952" y="964"/>
                </a:cubicBezTo>
                <a:close/>
                <a:moveTo>
                  <a:pt x="1030" y="970"/>
                </a:moveTo>
                <a:cubicBezTo>
                  <a:pt x="1034" y="969"/>
                  <a:pt x="1036" y="968"/>
                  <a:pt x="1038" y="972"/>
                </a:cubicBezTo>
                <a:cubicBezTo>
                  <a:pt x="1040" y="971"/>
                  <a:pt x="1040" y="969"/>
                  <a:pt x="1042" y="968"/>
                </a:cubicBezTo>
                <a:cubicBezTo>
                  <a:pt x="1037" y="966"/>
                  <a:pt x="1033" y="966"/>
                  <a:pt x="1030" y="970"/>
                </a:cubicBezTo>
                <a:close/>
                <a:moveTo>
                  <a:pt x="1166" y="997"/>
                </a:moveTo>
                <a:cubicBezTo>
                  <a:pt x="1164" y="996"/>
                  <a:pt x="1163" y="994"/>
                  <a:pt x="1159" y="995"/>
                </a:cubicBezTo>
                <a:cubicBezTo>
                  <a:pt x="1159" y="999"/>
                  <a:pt x="1164" y="997"/>
                  <a:pt x="1166" y="997"/>
                </a:cubicBezTo>
                <a:close/>
                <a:moveTo>
                  <a:pt x="1217" y="1025"/>
                </a:moveTo>
                <a:cubicBezTo>
                  <a:pt x="1213" y="1027"/>
                  <a:pt x="1203" y="1021"/>
                  <a:pt x="1202" y="1024"/>
                </a:cubicBezTo>
                <a:cubicBezTo>
                  <a:pt x="1208" y="1023"/>
                  <a:pt x="1204" y="1030"/>
                  <a:pt x="1204" y="1032"/>
                </a:cubicBezTo>
                <a:cubicBezTo>
                  <a:pt x="1208" y="1029"/>
                  <a:pt x="1212" y="1031"/>
                  <a:pt x="1217" y="1033"/>
                </a:cubicBezTo>
                <a:cubicBezTo>
                  <a:pt x="1218" y="1031"/>
                  <a:pt x="1218" y="1026"/>
                  <a:pt x="1217" y="1025"/>
                </a:cubicBezTo>
                <a:close/>
                <a:moveTo>
                  <a:pt x="1214" y="1050"/>
                </a:moveTo>
                <a:cubicBezTo>
                  <a:pt x="1211" y="1049"/>
                  <a:pt x="1204" y="1043"/>
                  <a:pt x="1200" y="1045"/>
                </a:cubicBezTo>
                <a:cubicBezTo>
                  <a:pt x="1199" y="1048"/>
                  <a:pt x="1203" y="1046"/>
                  <a:pt x="1202" y="1049"/>
                </a:cubicBezTo>
                <a:cubicBezTo>
                  <a:pt x="1206" y="1047"/>
                  <a:pt x="1213" y="1054"/>
                  <a:pt x="1214" y="1050"/>
                </a:cubicBezTo>
                <a:close/>
                <a:moveTo>
                  <a:pt x="1225" y="1064"/>
                </a:moveTo>
                <a:cubicBezTo>
                  <a:pt x="1226" y="1065"/>
                  <a:pt x="1231" y="1066"/>
                  <a:pt x="1232" y="1064"/>
                </a:cubicBezTo>
                <a:cubicBezTo>
                  <a:pt x="1226" y="1062"/>
                  <a:pt x="1219" y="1065"/>
                  <a:pt x="1214" y="1059"/>
                </a:cubicBezTo>
                <a:cubicBezTo>
                  <a:pt x="1214" y="1057"/>
                  <a:pt x="1217" y="1058"/>
                  <a:pt x="1217" y="1056"/>
                </a:cubicBezTo>
                <a:cubicBezTo>
                  <a:pt x="1213" y="1056"/>
                  <a:pt x="1210" y="1051"/>
                  <a:pt x="1205" y="1054"/>
                </a:cubicBezTo>
                <a:cubicBezTo>
                  <a:pt x="1208" y="1055"/>
                  <a:pt x="1209" y="1056"/>
                  <a:pt x="1212" y="1057"/>
                </a:cubicBezTo>
                <a:cubicBezTo>
                  <a:pt x="1201" y="1065"/>
                  <a:pt x="1197" y="1047"/>
                  <a:pt x="1194" y="1053"/>
                </a:cubicBezTo>
                <a:cubicBezTo>
                  <a:pt x="1194" y="1051"/>
                  <a:pt x="1193" y="1050"/>
                  <a:pt x="1191" y="1050"/>
                </a:cubicBezTo>
                <a:cubicBezTo>
                  <a:pt x="1191" y="1051"/>
                  <a:pt x="1192" y="1053"/>
                  <a:pt x="1191" y="1053"/>
                </a:cubicBezTo>
                <a:cubicBezTo>
                  <a:pt x="1189" y="1051"/>
                  <a:pt x="1186" y="1053"/>
                  <a:pt x="1185" y="1050"/>
                </a:cubicBezTo>
                <a:cubicBezTo>
                  <a:pt x="1187" y="1050"/>
                  <a:pt x="1190" y="1049"/>
                  <a:pt x="1190" y="1045"/>
                </a:cubicBezTo>
                <a:cubicBezTo>
                  <a:pt x="1187" y="1045"/>
                  <a:pt x="1186" y="1047"/>
                  <a:pt x="1182" y="1047"/>
                </a:cubicBezTo>
                <a:cubicBezTo>
                  <a:pt x="1182" y="1052"/>
                  <a:pt x="1184" y="1055"/>
                  <a:pt x="1185" y="1060"/>
                </a:cubicBezTo>
                <a:cubicBezTo>
                  <a:pt x="1189" y="1060"/>
                  <a:pt x="1188" y="1060"/>
                  <a:pt x="1190" y="1063"/>
                </a:cubicBezTo>
                <a:cubicBezTo>
                  <a:pt x="1190" y="1058"/>
                  <a:pt x="1195" y="1060"/>
                  <a:pt x="1198" y="1057"/>
                </a:cubicBezTo>
                <a:cubicBezTo>
                  <a:pt x="1202" y="1060"/>
                  <a:pt x="1205" y="1061"/>
                  <a:pt x="1209" y="1059"/>
                </a:cubicBezTo>
                <a:cubicBezTo>
                  <a:pt x="1211" y="1063"/>
                  <a:pt x="1216" y="1061"/>
                  <a:pt x="1218" y="1066"/>
                </a:cubicBezTo>
                <a:cubicBezTo>
                  <a:pt x="1216" y="1066"/>
                  <a:pt x="1217" y="1065"/>
                  <a:pt x="1215" y="1066"/>
                </a:cubicBezTo>
                <a:cubicBezTo>
                  <a:pt x="1215" y="1068"/>
                  <a:pt x="1215" y="1070"/>
                  <a:pt x="1214" y="1071"/>
                </a:cubicBezTo>
                <a:cubicBezTo>
                  <a:pt x="1217" y="1071"/>
                  <a:pt x="1217" y="1073"/>
                  <a:pt x="1219" y="1073"/>
                </a:cubicBezTo>
                <a:cubicBezTo>
                  <a:pt x="1218" y="1067"/>
                  <a:pt x="1224" y="1069"/>
                  <a:pt x="1225" y="1064"/>
                </a:cubicBezTo>
                <a:close/>
                <a:moveTo>
                  <a:pt x="1198" y="1059"/>
                </a:moveTo>
                <a:cubicBezTo>
                  <a:pt x="1198" y="1060"/>
                  <a:pt x="1197" y="1061"/>
                  <a:pt x="1195" y="1060"/>
                </a:cubicBezTo>
                <a:cubicBezTo>
                  <a:pt x="1194" y="1063"/>
                  <a:pt x="1196" y="1062"/>
                  <a:pt x="1197" y="1063"/>
                </a:cubicBezTo>
                <a:cubicBezTo>
                  <a:pt x="1197" y="1062"/>
                  <a:pt x="1199" y="1059"/>
                  <a:pt x="1198" y="1059"/>
                </a:cubicBezTo>
                <a:close/>
                <a:moveTo>
                  <a:pt x="1218" y="1078"/>
                </a:moveTo>
                <a:cubicBezTo>
                  <a:pt x="1217" y="1073"/>
                  <a:pt x="1207" y="1070"/>
                  <a:pt x="1200" y="1069"/>
                </a:cubicBezTo>
                <a:cubicBezTo>
                  <a:pt x="1200" y="1069"/>
                  <a:pt x="1199" y="1071"/>
                  <a:pt x="1199" y="1071"/>
                </a:cubicBezTo>
                <a:cubicBezTo>
                  <a:pt x="1195" y="1071"/>
                  <a:pt x="1190" y="1068"/>
                  <a:pt x="1186" y="1068"/>
                </a:cubicBezTo>
                <a:cubicBezTo>
                  <a:pt x="1184" y="1070"/>
                  <a:pt x="1187" y="1072"/>
                  <a:pt x="1186" y="1075"/>
                </a:cubicBezTo>
                <a:cubicBezTo>
                  <a:pt x="1189" y="1076"/>
                  <a:pt x="1197" y="1074"/>
                  <a:pt x="1194" y="1080"/>
                </a:cubicBezTo>
                <a:cubicBezTo>
                  <a:pt x="1197" y="1077"/>
                  <a:pt x="1202" y="1079"/>
                  <a:pt x="1205" y="1078"/>
                </a:cubicBezTo>
                <a:cubicBezTo>
                  <a:pt x="1206" y="1074"/>
                  <a:pt x="1213" y="1080"/>
                  <a:pt x="1218" y="1078"/>
                </a:cubicBezTo>
                <a:close/>
                <a:moveTo>
                  <a:pt x="601" y="1313"/>
                </a:moveTo>
                <a:cubicBezTo>
                  <a:pt x="608" y="1315"/>
                  <a:pt x="611" y="1310"/>
                  <a:pt x="618" y="1311"/>
                </a:cubicBezTo>
                <a:cubicBezTo>
                  <a:pt x="619" y="1308"/>
                  <a:pt x="613" y="1308"/>
                  <a:pt x="616" y="1305"/>
                </a:cubicBezTo>
                <a:cubicBezTo>
                  <a:pt x="614" y="1306"/>
                  <a:pt x="611" y="1303"/>
                  <a:pt x="611" y="1305"/>
                </a:cubicBezTo>
                <a:cubicBezTo>
                  <a:pt x="612" y="1305"/>
                  <a:pt x="612" y="1306"/>
                  <a:pt x="613" y="1307"/>
                </a:cubicBezTo>
                <a:cubicBezTo>
                  <a:pt x="609" y="1309"/>
                  <a:pt x="602" y="1308"/>
                  <a:pt x="601" y="1313"/>
                </a:cubicBezTo>
                <a:close/>
                <a:moveTo>
                  <a:pt x="566" y="58"/>
                </a:moveTo>
                <a:cubicBezTo>
                  <a:pt x="571" y="58"/>
                  <a:pt x="575" y="63"/>
                  <a:pt x="579" y="59"/>
                </a:cubicBezTo>
                <a:cubicBezTo>
                  <a:pt x="578" y="56"/>
                  <a:pt x="577" y="55"/>
                  <a:pt x="575" y="53"/>
                </a:cubicBezTo>
                <a:cubicBezTo>
                  <a:pt x="579" y="53"/>
                  <a:pt x="579" y="53"/>
                  <a:pt x="579" y="53"/>
                </a:cubicBezTo>
                <a:cubicBezTo>
                  <a:pt x="579" y="54"/>
                  <a:pt x="578" y="54"/>
                  <a:pt x="578" y="56"/>
                </a:cubicBezTo>
                <a:cubicBezTo>
                  <a:pt x="586" y="53"/>
                  <a:pt x="599" y="53"/>
                  <a:pt x="607" y="50"/>
                </a:cubicBezTo>
                <a:cubicBezTo>
                  <a:pt x="601" y="46"/>
                  <a:pt x="590" y="53"/>
                  <a:pt x="584" y="47"/>
                </a:cubicBezTo>
                <a:cubicBezTo>
                  <a:pt x="589" y="48"/>
                  <a:pt x="596" y="47"/>
                  <a:pt x="600" y="44"/>
                </a:cubicBezTo>
                <a:cubicBezTo>
                  <a:pt x="597" y="45"/>
                  <a:pt x="597" y="43"/>
                  <a:pt x="596" y="42"/>
                </a:cubicBezTo>
                <a:cubicBezTo>
                  <a:pt x="592" y="41"/>
                  <a:pt x="588" y="44"/>
                  <a:pt x="584" y="42"/>
                </a:cubicBezTo>
                <a:cubicBezTo>
                  <a:pt x="585" y="44"/>
                  <a:pt x="583" y="43"/>
                  <a:pt x="582" y="44"/>
                </a:cubicBezTo>
                <a:cubicBezTo>
                  <a:pt x="581" y="46"/>
                  <a:pt x="583" y="49"/>
                  <a:pt x="582" y="49"/>
                </a:cubicBezTo>
                <a:cubicBezTo>
                  <a:pt x="575" y="48"/>
                  <a:pt x="572" y="50"/>
                  <a:pt x="566" y="51"/>
                </a:cubicBezTo>
                <a:cubicBezTo>
                  <a:pt x="567" y="54"/>
                  <a:pt x="565" y="55"/>
                  <a:pt x="566" y="58"/>
                </a:cubicBezTo>
                <a:close/>
                <a:moveTo>
                  <a:pt x="931" y="59"/>
                </a:moveTo>
                <a:cubicBezTo>
                  <a:pt x="931" y="62"/>
                  <a:pt x="928" y="62"/>
                  <a:pt x="928" y="65"/>
                </a:cubicBezTo>
                <a:cubicBezTo>
                  <a:pt x="933" y="67"/>
                  <a:pt x="936" y="59"/>
                  <a:pt x="931" y="59"/>
                </a:cubicBezTo>
                <a:close/>
                <a:moveTo>
                  <a:pt x="1014" y="67"/>
                </a:moveTo>
                <a:cubicBezTo>
                  <a:pt x="1014" y="71"/>
                  <a:pt x="1016" y="71"/>
                  <a:pt x="1017" y="71"/>
                </a:cubicBezTo>
                <a:cubicBezTo>
                  <a:pt x="1016" y="71"/>
                  <a:pt x="1016" y="72"/>
                  <a:pt x="1016" y="73"/>
                </a:cubicBezTo>
                <a:cubicBezTo>
                  <a:pt x="1014" y="72"/>
                  <a:pt x="1013" y="71"/>
                  <a:pt x="1013" y="69"/>
                </a:cubicBezTo>
                <a:cubicBezTo>
                  <a:pt x="1006" y="68"/>
                  <a:pt x="1000" y="68"/>
                  <a:pt x="1001" y="76"/>
                </a:cubicBezTo>
                <a:cubicBezTo>
                  <a:pt x="1009" y="80"/>
                  <a:pt x="1017" y="76"/>
                  <a:pt x="1025" y="74"/>
                </a:cubicBezTo>
                <a:cubicBezTo>
                  <a:pt x="1022" y="71"/>
                  <a:pt x="1024" y="72"/>
                  <a:pt x="1025" y="68"/>
                </a:cubicBezTo>
                <a:cubicBezTo>
                  <a:pt x="1021" y="67"/>
                  <a:pt x="1019" y="68"/>
                  <a:pt x="1014" y="67"/>
                </a:cubicBezTo>
                <a:close/>
                <a:moveTo>
                  <a:pt x="1135" y="907"/>
                </a:moveTo>
                <a:cubicBezTo>
                  <a:pt x="1136" y="911"/>
                  <a:pt x="1137" y="914"/>
                  <a:pt x="1141" y="915"/>
                </a:cubicBezTo>
                <a:cubicBezTo>
                  <a:pt x="1140" y="910"/>
                  <a:pt x="1152" y="914"/>
                  <a:pt x="1153" y="910"/>
                </a:cubicBezTo>
                <a:cubicBezTo>
                  <a:pt x="1156" y="914"/>
                  <a:pt x="1165" y="911"/>
                  <a:pt x="1168" y="909"/>
                </a:cubicBezTo>
                <a:cubicBezTo>
                  <a:pt x="1173" y="908"/>
                  <a:pt x="1173" y="913"/>
                  <a:pt x="1177" y="912"/>
                </a:cubicBezTo>
                <a:cubicBezTo>
                  <a:pt x="1176" y="908"/>
                  <a:pt x="1180" y="909"/>
                  <a:pt x="1183" y="909"/>
                </a:cubicBezTo>
                <a:cubicBezTo>
                  <a:pt x="1185" y="906"/>
                  <a:pt x="1185" y="904"/>
                  <a:pt x="1189" y="903"/>
                </a:cubicBezTo>
                <a:cubicBezTo>
                  <a:pt x="1185" y="904"/>
                  <a:pt x="1184" y="901"/>
                  <a:pt x="1183" y="899"/>
                </a:cubicBezTo>
                <a:cubicBezTo>
                  <a:pt x="1193" y="894"/>
                  <a:pt x="1197" y="899"/>
                  <a:pt x="1205" y="897"/>
                </a:cubicBezTo>
                <a:cubicBezTo>
                  <a:pt x="1205" y="894"/>
                  <a:pt x="1204" y="893"/>
                  <a:pt x="1206" y="892"/>
                </a:cubicBezTo>
                <a:cubicBezTo>
                  <a:pt x="1207" y="892"/>
                  <a:pt x="1208" y="892"/>
                  <a:pt x="1208" y="891"/>
                </a:cubicBezTo>
                <a:cubicBezTo>
                  <a:pt x="1202" y="888"/>
                  <a:pt x="1200" y="885"/>
                  <a:pt x="1195" y="886"/>
                </a:cubicBezTo>
                <a:cubicBezTo>
                  <a:pt x="1188" y="886"/>
                  <a:pt x="1183" y="884"/>
                  <a:pt x="1178" y="886"/>
                </a:cubicBezTo>
                <a:cubicBezTo>
                  <a:pt x="1182" y="890"/>
                  <a:pt x="1180" y="897"/>
                  <a:pt x="1173" y="897"/>
                </a:cubicBezTo>
                <a:cubicBezTo>
                  <a:pt x="1173" y="899"/>
                  <a:pt x="1174" y="900"/>
                  <a:pt x="1174" y="902"/>
                </a:cubicBezTo>
                <a:cubicBezTo>
                  <a:pt x="1169" y="904"/>
                  <a:pt x="1167" y="903"/>
                  <a:pt x="1162" y="901"/>
                </a:cubicBezTo>
                <a:cubicBezTo>
                  <a:pt x="1162" y="903"/>
                  <a:pt x="1160" y="904"/>
                  <a:pt x="1158" y="905"/>
                </a:cubicBezTo>
                <a:cubicBezTo>
                  <a:pt x="1159" y="903"/>
                  <a:pt x="1156" y="903"/>
                  <a:pt x="1156" y="902"/>
                </a:cubicBezTo>
                <a:cubicBezTo>
                  <a:pt x="1158" y="900"/>
                  <a:pt x="1165" y="899"/>
                  <a:pt x="1165" y="898"/>
                </a:cubicBezTo>
                <a:cubicBezTo>
                  <a:pt x="1161" y="898"/>
                  <a:pt x="1157" y="897"/>
                  <a:pt x="1155" y="899"/>
                </a:cubicBezTo>
                <a:cubicBezTo>
                  <a:pt x="1154" y="903"/>
                  <a:pt x="1157" y="903"/>
                  <a:pt x="1156" y="906"/>
                </a:cubicBezTo>
                <a:cubicBezTo>
                  <a:pt x="1152" y="903"/>
                  <a:pt x="1142" y="905"/>
                  <a:pt x="1135" y="907"/>
                </a:cubicBezTo>
                <a:close/>
                <a:moveTo>
                  <a:pt x="1177" y="899"/>
                </a:moveTo>
                <a:cubicBezTo>
                  <a:pt x="1178" y="900"/>
                  <a:pt x="1179" y="899"/>
                  <a:pt x="1181" y="899"/>
                </a:cubicBezTo>
                <a:cubicBezTo>
                  <a:pt x="1180" y="901"/>
                  <a:pt x="1178" y="901"/>
                  <a:pt x="1175" y="901"/>
                </a:cubicBezTo>
                <a:cubicBezTo>
                  <a:pt x="1176" y="900"/>
                  <a:pt x="1177" y="900"/>
                  <a:pt x="1177" y="899"/>
                </a:cubicBezTo>
                <a:close/>
                <a:moveTo>
                  <a:pt x="1069" y="968"/>
                </a:moveTo>
                <a:cubicBezTo>
                  <a:pt x="1064" y="969"/>
                  <a:pt x="1061" y="968"/>
                  <a:pt x="1062" y="963"/>
                </a:cubicBezTo>
                <a:cubicBezTo>
                  <a:pt x="1064" y="962"/>
                  <a:pt x="1066" y="963"/>
                  <a:pt x="1068" y="960"/>
                </a:cubicBezTo>
                <a:cubicBezTo>
                  <a:pt x="1067" y="960"/>
                  <a:pt x="1064" y="961"/>
                  <a:pt x="1064" y="960"/>
                </a:cubicBezTo>
                <a:cubicBezTo>
                  <a:pt x="1064" y="958"/>
                  <a:pt x="1067" y="959"/>
                  <a:pt x="1067" y="958"/>
                </a:cubicBezTo>
                <a:cubicBezTo>
                  <a:pt x="1065" y="957"/>
                  <a:pt x="1067" y="955"/>
                  <a:pt x="1068" y="955"/>
                </a:cubicBezTo>
                <a:cubicBezTo>
                  <a:pt x="1065" y="955"/>
                  <a:pt x="1064" y="952"/>
                  <a:pt x="1063" y="950"/>
                </a:cubicBezTo>
                <a:cubicBezTo>
                  <a:pt x="1059" y="950"/>
                  <a:pt x="1055" y="953"/>
                  <a:pt x="1052" y="951"/>
                </a:cubicBezTo>
                <a:cubicBezTo>
                  <a:pt x="1052" y="949"/>
                  <a:pt x="1053" y="949"/>
                  <a:pt x="1053" y="947"/>
                </a:cubicBezTo>
                <a:cubicBezTo>
                  <a:pt x="1051" y="947"/>
                  <a:pt x="1050" y="946"/>
                  <a:pt x="1048" y="945"/>
                </a:cubicBezTo>
                <a:cubicBezTo>
                  <a:pt x="1050" y="944"/>
                  <a:pt x="1052" y="946"/>
                  <a:pt x="1052" y="942"/>
                </a:cubicBezTo>
                <a:cubicBezTo>
                  <a:pt x="1043" y="943"/>
                  <a:pt x="1033" y="946"/>
                  <a:pt x="1026" y="945"/>
                </a:cubicBezTo>
                <a:cubicBezTo>
                  <a:pt x="1030" y="949"/>
                  <a:pt x="1040" y="944"/>
                  <a:pt x="1043" y="945"/>
                </a:cubicBezTo>
                <a:cubicBezTo>
                  <a:pt x="1044" y="947"/>
                  <a:pt x="1046" y="948"/>
                  <a:pt x="1047" y="951"/>
                </a:cubicBezTo>
                <a:cubicBezTo>
                  <a:pt x="1041" y="956"/>
                  <a:pt x="1040" y="957"/>
                  <a:pt x="1031" y="960"/>
                </a:cubicBezTo>
                <a:cubicBezTo>
                  <a:pt x="1035" y="961"/>
                  <a:pt x="1038" y="963"/>
                  <a:pt x="1043" y="961"/>
                </a:cubicBezTo>
                <a:cubicBezTo>
                  <a:pt x="1045" y="965"/>
                  <a:pt x="1048" y="968"/>
                  <a:pt x="1048" y="973"/>
                </a:cubicBezTo>
                <a:cubicBezTo>
                  <a:pt x="1044" y="973"/>
                  <a:pt x="1044" y="973"/>
                  <a:pt x="1044" y="973"/>
                </a:cubicBezTo>
                <a:cubicBezTo>
                  <a:pt x="1045" y="976"/>
                  <a:pt x="1049" y="978"/>
                  <a:pt x="1047" y="982"/>
                </a:cubicBezTo>
                <a:cubicBezTo>
                  <a:pt x="1053" y="984"/>
                  <a:pt x="1071" y="984"/>
                  <a:pt x="1075" y="975"/>
                </a:cubicBezTo>
                <a:cubicBezTo>
                  <a:pt x="1071" y="975"/>
                  <a:pt x="1070" y="972"/>
                  <a:pt x="1069" y="968"/>
                </a:cubicBezTo>
                <a:close/>
                <a:moveTo>
                  <a:pt x="1052" y="964"/>
                </a:moveTo>
                <a:cubicBezTo>
                  <a:pt x="1051" y="964"/>
                  <a:pt x="1050" y="964"/>
                  <a:pt x="1050" y="965"/>
                </a:cubicBezTo>
                <a:cubicBezTo>
                  <a:pt x="1049" y="965"/>
                  <a:pt x="1048" y="964"/>
                  <a:pt x="1047" y="964"/>
                </a:cubicBezTo>
                <a:cubicBezTo>
                  <a:pt x="1047" y="964"/>
                  <a:pt x="1048" y="963"/>
                  <a:pt x="1048" y="962"/>
                </a:cubicBezTo>
                <a:cubicBezTo>
                  <a:pt x="1049" y="963"/>
                  <a:pt x="1049" y="963"/>
                  <a:pt x="1049" y="961"/>
                </a:cubicBezTo>
                <a:cubicBezTo>
                  <a:pt x="1054" y="961"/>
                  <a:pt x="1054" y="961"/>
                  <a:pt x="1054" y="961"/>
                </a:cubicBezTo>
                <a:cubicBezTo>
                  <a:pt x="1053" y="962"/>
                  <a:pt x="1052" y="963"/>
                  <a:pt x="1052" y="964"/>
                </a:cubicBezTo>
                <a:close/>
              </a:path>
            </a:pathLst>
          </a:custGeom>
          <a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9278" y="1736308"/>
            <a:ext cx="539178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solidFill>
                  <a:schemeClr val="tx1">
                    <a:lumMod val="75000"/>
                    <a:lumOff val="25000"/>
                  </a:schemeClr>
                </a:solidFill>
                <a:latin typeface="Viner Hand ITC" panose="03070502030502020203" pitchFamily="66" charset="0"/>
                <a:ea typeface="宋体" panose="02010600030101010101" pitchFamily="2" charset="-122"/>
              </a:rPr>
              <a:t>Morimoto</a:t>
            </a:r>
          </a:p>
          <a:p>
            <a:r>
              <a:rPr lang="en-US" altLang="zh-CN" sz="8800" dirty="0">
                <a:solidFill>
                  <a:schemeClr val="tx1">
                    <a:lumMod val="75000"/>
                    <a:lumOff val="25000"/>
                  </a:schemeClr>
                </a:solidFill>
                <a:latin typeface="Viner Hand ITC" panose="03070502030502020203" pitchFamily="66" charset="0"/>
                <a:ea typeface="宋体" panose="02010600030101010101" pitchFamily="2" charset="-122"/>
              </a:rPr>
              <a:t>Design</a:t>
            </a:r>
          </a:p>
        </p:txBody>
      </p:sp>
      <p:sp>
        <p:nvSpPr>
          <p:cNvPr id="16" name="文本框 15"/>
          <p:cNvSpPr txBox="1"/>
          <p:nvPr/>
        </p:nvSpPr>
        <p:spPr>
          <a:xfrm rot="5400000">
            <a:off x="5970401" y="-5117755"/>
            <a:ext cx="452111" cy="1143228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en-US" altLang="zh-CN" dirty="0">
                <a:solidFill>
                  <a:srgbClr val="85887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Fashion Design</a:t>
            </a:r>
          </a:p>
        </p:txBody>
      </p:sp>
      <p:sp>
        <p:nvSpPr>
          <p:cNvPr id="13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6013F659-E1AC-49CB-B8D9-771E6C1E284E}"/>
              </a:ext>
            </a:extLst>
          </p:cNvPr>
          <p:cNvSpPr txBox="1"/>
          <p:nvPr/>
        </p:nvSpPr>
        <p:spPr>
          <a:xfrm>
            <a:off x="1028700" y="5020310"/>
            <a:ext cx="4313671" cy="976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sz="1100" kern="0" dirty="0"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Synergistically utilize technically sound portals with</a:t>
            </a:r>
            <a:r>
              <a:rPr lang="en-US" sz="1100" kern="0" dirty="0"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,</a:t>
            </a:r>
            <a:r>
              <a:rPr lang="en-US" altLang="zh-CN" sz="1100" kern="0" dirty="0">
                <a:latin typeface="仓耳玄三M W05" panose="02020400000000000000" pitchFamily="18" charset="-122"/>
                <a:ea typeface="仓耳玄三M W05" panose="02020400000000000000" pitchFamily="18" charset="-122"/>
                <a:sym typeface="Roboto Light"/>
              </a:rPr>
              <a:t> Synergistically utilize technically sound, Synergistically utilize, Synergistically utilize technically sound portals with</a:t>
            </a:r>
          </a:p>
        </p:txBody>
      </p:sp>
    </p:spTree>
    <p:custDataLst>
      <p:tags r:id="rId1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635" y="-42545"/>
            <a:ext cx="4518025" cy="1267460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6720840" y="-26035"/>
            <a:ext cx="5227320" cy="6882765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7409815" y="493395"/>
            <a:ext cx="3874135" cy="1459865"/>
            <a:chOff x="0" y="1609"/>
            <a:chExt cx="6101" cy="2299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609"/>
              <a:ext cx="2973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2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作品展示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0" y="2601"/>
              <a:ext cx="6101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点击此处添加章节的描述内容，字数不超过</a:t>
              </a:r>
              <a:r>
                <a:rPr lang="en-US" altLang="zh-CN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50</a:t>
              </a: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字，</a:t>
              </a:r>
              <a:r>
                <a:rPr lang="en-US" altLang="zh-CN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20</a:t>
              </a:r>
              <a:r>
                <a:rPr lang="zh-CN" altLang="en-US" sz="160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号字。</a:t>
              </a:r>
            </a:p>
          </p:txBody>
        </p:sp>
      </p:grpSp>
      <p:sp>
        <p:nvSpPr>
          <p:cNvPr id="13" name="椭圆 12"/>
          <p:cNvSpPr/>
          <p:nvPr/>
        </p:nvSpPr>
        <p:spPr>
          <a:xfrm>
            <a:off x="5398770" y="4255770"/>
            <a:ext cx="770890" cy="770890"/>
          </a:xfrm>
          <a:prstGeom prst="ellipse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66700" y="4245610"/>
            <a:ext cx="8394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Exhibition of works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66700" y="5218430"/>
            <a:ext cx="573659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号字。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号字。点击此处添加章节的描述内容，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号字。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camille"/>
          <p:cNvSpPr>
            <a:spLocks noEditPoints="1"/>
          </p:cNvSpPr>
          <p:nvPr/>
        </p:nvSpPr>
        <p:spPr bwMode="auto">
          <a:xfrm>
            <a:off x="6960235" y="1961515"/>
            <a:ext cx="4772025" cy="4794250"/>
          </a:xfrm>
          <a:custGeom>
            <a:avLst/>
            <a:gdLst>
              <a:gd name="T0" fmla="*/ 376 w 1330"/>
              <a:gd name="T1" fmla="*/ 85 h 837"/>
              <a:gd name="T2" fmla="*/ 709 w 1330"/>
              <a:gd name="T3" fmla="*/ 10 h 837"/>
              <a:gd name="T4" fmla="*/ 870 w 1330"/>
              <a:gd name="T5" fmla="*/ 32 h 837"/>
              <a:gd name="T6" fmla="*/ 903 w 1330"/>
              <a:gd name="T7" fmla="*/ 774 h 837"/>
              <a:gd name="T8" fmla="*/ 965 w 1330"/>
              <a:gd name="T9" fmla="*/ 790 h 837"/>
              <a:gd name="T10" fmla="*/ 1042 w 1330"/>
              <a:gd name="T11" fmla="*/ 665 h 837"/>
              <a:gd name="T12" fmla="*/ 1084 w 1330"/>
              <a:gd name="T13" fmla="*/ 780 h 837"/>
              <a:gd name="T14" fmla="*/ 1132 w 1330"/>
              <a:gd name="T15" fmla="*/ 290 h 837"/>
              <a:gd name="T16" fmla="*/ 1166 w 1330"/>
              <a:gd name="T17" fmla="*/ 590 h 837"/>
              <a:gd name="T18" fmla="*/ 1168 w 1330"/>
              <a:gd name="T19" fmla="*/ 549 h 837"/>
              <a:gd name="T20" fmla="*/ 1179 w 1330"/>
              <a:gd name="T21" fmla="*/ 586 h 837"/>
              <a:gd name="T22" fmla="*/ 1209 w 1330"/>
              <a:gd name="T23" fmla="*/ 333 h 837"/>
              <a:gd name="T24" fmla="*/ 1247 w 1330"/>
              <a:gd name="T25" fmla="*/ 417 h 837"/>
              <a:gd name="T26" fmla="*/ 698 w 1330"/>
              <a:gd name="T27" fmla="*/ 47 h 837"/>
              <a:gd name="T28" fmla="*/ 119 w 1330"/>
              <a:gd name="T29" fmla="*/ 220 h 837"/>
              <a:gd name="T30" fmla="*/ 156 w 1330"/>
              <a:gd name="T31" fmla="*/ 381 h 837"/>
              <a:gd name="T32" fmla="*/ 83 w 1330"/>
              <a:gd name="T33" fmla="*/ 772 h 837"/>
              <a:gd name="T34" fmla="*/ 890 w 1330"/>
              <a:gd name="T35" fmla="*/ 750 h 837"/>
              <a:gd name="T36" fmla="*/ 1018 w 1330"/>
              <a:gd name="T37" fmla="*/ 660 h 837"/>
              <a:gd name="T38" fmla="*/ 813 w 1330"/>
              <a:gd name="T39" fmla="*/ 620 h 837"/>
              <a:gd name="T40" fmla="*/ 1117 w 1330"/>
              <a:gd name="T41" fmla="*/ 517 h 837"/>
              <a:gd name="T42" fmla="*/ 1154 w 1330"/>
              <a:gd name="T43" fmla="*/ 409 h 837"/>
              <a:gd name="T44" fmla="*/ 1156 w 1330"/>
              <a:gd name="T45" fmla="*/ 375 h 837"/>
              <a:gd name="T46" fmla="*/ 1092 w 1330"/>
              <a:gd name="T47" fmla="*/ 343 h 837"/>
              <a:gd name="T48" fmla="*/ 1152 w 1330"/>
              <a:gd name="T49" fmla="*/ 333 h 837"/>
              <a:gd name="T50" fmla="*/ 1047 w 1330"/>
              <a:gd name="T51" fmla="*/ 287 h 837"/>
              <a:gd name="T52" fmla="*/ 981 w 1330"/>
              <a:gd name="T53" fmla="*/ 183 h 837"/>
              <a:gd name="T54" fmla="*/ 818 w 1330"/>
              <a:gd name="T55" fmla="*/ 126 h 837"/>
              <a:gd name="T56" fmla="*/ 708 w 1330"/>
              <a:gd name="T57" fmla="*/ 113 h 837"/>
              <a:gd name="T58" fmla="*/ 335 w 1330"/>
              <a:gd name="T59" fmla="*/ 161 h 837"/>
              <a:gd name="T60" fmla="*/ 630 w 1330"/>
              <a:gd name="T61" fmla="*/ 107 h 837"/>
              <a:gd name="T62" fmla="*/ 708 w 1330"/>
              <a:gd name="T63" fmla="*/ 79 h 837"/>
              <a:gd name="T64" fmla="*/ 909 w 1330"/>
              <a:gd name="T65" fmla="*/ 56 h 837"/>
              <a:gd name="T66" fmla="*/ 451 w 1330"/>
              <a:gd name="T67" fmla="*/ 679 h 837"/>
              <a:gd name="T68" fmla="*/ 844 w 1330"/>
              <a:gd name="T69" fmla="*/ 696 h 837"/>
              <a:gd name="T70" fmla="*/ 881 w 1330"/>
              <a:gd name="T71" fmla="*/ 739 h 837"/>
              <a:gd name="T72" fmla="*/ 981 w 1330"/>
              <a:gd name="T73" fmla="*/ 727 h 837"/>
              <a:gd name="T74" fmla="*/ 451 w 1330"/>
              <a:gd name="T75" fmla="*/ 669 h 837"/>
              <a:gd name="T76" fmla="*/ 761 w 1330"/>
              <a:gd name="T77" fmla="*/ 662 h 837"/>
              <a:gd name="T78" fmla="*/ 628 w 1330"/>
              <a:gd name="T79" fmla="*/ 643 h 837"/>
              <a:gd name="T80" fmla="*/ 811 w 1330"/>
              <a:gd name="T81" fmla="*/ 639 h 837"/>
              <a:gd name="T82" fmla="*/ 943 w 1330"/>
              <a:gd name="T83" fmla="*/ 569 h 837"/>
              <a:gd name="T84" fmla="*/ 987 w 1330"/>
              <a:gd name="T85" fmla="*/ 546 h 837"/>
              <a:gd name="T86" fmla="*/ 1005 w 1330"/>
              <a:gd name="T87" fmla="*/ 472 h 837"/>
              <a:gd name="T88" fmla="*/ 1005 w 1330"/>
              <a:gd name="T89" fmla="*/ 486 h 837"/>
              <a:gd name="T90" fmla="*/ 326 w 1330"/>
              <a:gd name="T91" fmla="*/ 410 h 837"/>
              <a:gd name="T92" fmla="*/ 1172 w 1330"/>
              <a:gd name="T93" fmla="*/ 394 h 837"/>
              <a:gd name="T94" fmla="*/ 1084 w 1330"/>
              <a:gd name="T95" fmla="*/ 375 h 837"/>
              <a:gd name="T96" fmla="*/ 935 w 1330"/>
              <a:gd name="T97" fmla="*/ 207 h 837"/>
              <a:gd name="T98" fmla="*/ 622 w 1330"/>
              <a:gd name="T99" fmla="*/ 140 h 837"/>
              <a:gd name="T100" fmla="*/ 597 w 1330"/>
              <a:gd name="T101" fmla="*/ 139 h 837"/>
              <a:gd name="T102" fmla="*/ 301 w 1330"/>
              <a:gd name="T103" fmla="*/ 134 h 837"/>
              <a:gd name="T104" fmla="*/ 445 w 1330"/>
              <a:gd name="T105" fmla="*/ 104 h 837"/>
              <a:gd name="T106" fmla="*/ 739 w 1330"/>
              <a:gd name="T107" fmla="*/ 55 h 837"/>
              <a:gd name="T108" fmla="*/ 696 w 1330"/>
              <a:gd name="T109" fmla="*/ 39 h 837"/>
              <a:gd name="T110" fmla="*/ 1068 w 1330"/>
              <a:gd name="T111" fmla="*/ 84 h 837"/>
              <a:gd name="T112" fmla="*/ 1094 w 1330"/>
              <a:gd name="T113" fmla="*/ 542 h 837"/>
              <a:gd name="T114" fmla="*/ 1157 w 1330"/>
              <a:gd name="T115" fmla="*/ 443 h 837"/>
              <a:gd name="T116" fmla="*/ 1184 w 1330"/>
              <a:gd name="T117" fmla="*/ 450 h 837"/>
              <a:gd name="T118" fmla="*/ 1283 w 1330"/>
              <a:gd name="T119" fmla="*/ 304 h 837"/>
              <a:gd name="T120" fmla="*/ 1108 w 1330"/>
              <a:gd name="T121" fmla="*/ 468 h 837"/>
              <a:gd name="T122" fmla="*/ 1168 w 1330"/>
              <a:gd name="T123" fmla="*/ 355 h 837"/>
              <a:gd name="T124" fmla="*/ 1278 w 1330"/>
              <a:gd name="T125" fmla="*/ 406 h 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11" h="6796">
                <a:moveTo>
                  <a:pt x="2015" y="6648"/>
                </a:moveTo>
                <a:cubicBezTo>
                  <a:pt x="2017" y="6648"/>
                  <a:pt x="2018" y="6648"/>
                  <a:pt x="2020" y="6648"/>
                </a:cubicBezTo>
                <a:cubicBezTo>
                  <a:pt x="2027" y="6663"/>
                  <a:pt x="1999" y="6670"/>
                  <a:pt x="2006" y="6699"/>
                </a:cubicBezTo>
                <a:cubicBezTo>
                  <a:pt x="1979" y="6699"/>
                  <a:pt x="1990" y="6648"/>
                  <a:pt x="2015" y="6648"/>
                </a:cubicBezTo>
                <a:close/>
                <a:moveTo>
                  <a:pt x="8095" y="6573"/>
                </a:moveTo>
                <a:cubicBezTo>
                  <a:pt x="8116" y="6573"/>
                  <a:pt x="8142" y="6592"/>
                  <a:pt x="8151" y="6605"/>
                </a:cubicBezTo>
                <a:cubicBezTo>
                  <a:pt x="8108" y="6598"/>
                  <a:pt x="8087" y="6612"/>
                  <a:pt x="8065" y="6598"/>
                </a:cubicBezTo>
                <a:cubicBezTo>
                  <a:pt x="8071" y="6579"/>
                  <a:pt x="8082" y="6573"/>
                  <a:pt x="8095" y="6573"/>
                </a:cubicBezTo>
                <a:close/>
                <a:moveTo>
                  <a:pt x="7878" y="6560"/>
                </a:moveTo>
                <a:cubicBezTo>
                  <a:pt x="7902" y="6560"/>
                  <a:pt x="7934" y="6586"/>
                  <a:pt x="7951" y="6591"/>
                </a:cubicBezTo>
                <a:cubicBezTo>
                  <a:pt x="7929" y="6591"/>
                  <a:pt x="7879" y="6584"/>
                  <a:pt x="7857" y="6569"/>
                </a:cubicBezTo>
                <a:cubicBezTo>
                  <a:pt x="7863" y="6562"/>
                  <a:pt x="7870" y="6560"/>
                  <a:pt x="7878" y="6560"/>
                </a:cubicBezTo>
                <a:close/>
                <a:moveTo>
                  <a:pt x="7018" y="6558"/>
                </a:moveTo>
                <a:cubicBezTo>
                  <a:pt x="7027" y="6558"/>
                  <a:pt x="7040" y="6562"/>
                  <a:pt x="7048" y="6562"/>
                </a:cubicBezTo>
                <a:cubicBezTo>
                  <a:pt x="7048" y="6584"/>
                  <a:pt x="7019" y="6569"/>
                  <a:pt x="7005" y="6569"/>
                </a:cubicBezTo>
                <a:cubicBezTo>
                  <a:pt x="7005" y="6560"/>
                  <a:pt x="7011" y="6557"/>
                  <a:pt x="7018" y="6558"/>
                </a:cubicBezTo>
                <a:close/>
                <a:moveTo>
                  <a:pt x="5035" y="6526"/>
                </a:moveTo>
                <a:cubicBezTo>
                  <a:pt x="5043" y="6534"/>
                  <a:pt x="5050" y="6541"/>
                  <a:pt x="5064" y="6541"/>
                </a:cubicBezTo>
                <a:cubicBezTo>
                  <a:pt x="5064" y="6555"/>
                  <a:pt x="5035" y="6541"/>
                  <a:pt x="5028" y="6548"/>
                </a:cubicBezTo>
                <a:cubicBezTo>
                  <a:pt x="5021" y="6534"/>
                  <a:pt x="5028" y="6534"/>
                  <a:pt x="5035" y="6526"/>
                </a:cubicBezTo>
                <a:close/>
                <a:moveTo>
                  <a:pt x="6079" y="6499"/>
                </a:moveTo>
                <a:cubicBezTo>
                  <a:pt x="6065" y="6499"/>
                  <a:pt x="6050" y="6509"/>
                  <a:pt x="6045" y="6519"/>
                </a:cubicBezTo>
                <a:cubicBezTo>
                  <a:pt x="6067" y="6519"/>
                  <a:pt x="6088" y="6519"/>
                  <a:pt x="6095" y="6505"/>
                </a:cubicBezTo>
                <a:cubicBezTo>
                  <a:pt x="6091" y="6500"/>
                  <a:pt x="6085" y="6499"/>
                  <a:pt x="6079" y="6499"/>
                </a:cubicBezTo>
                <a:close/>
                <a:moveTo>
                  <a:pt x="6814" y="6481"/>
                </a:moveTo>
                <a:cubicBezTo>
                  <a:pt x="6818" y="6481"/>
                  <a:pt x="6810" y="6482"/>
                  <a:pt x="6799" y="6483"/>
                </a:cubicBezTo>
                <a:lnTo>
                  <a:pt x="6795" y="6483"/>
                </a:lnTo>
                <a:lnTo>
                  <a:pt x="6796" y="6483"/>
                </a:lnTo>
                <a:cubicBezTo>
                  <a:pt x="6806" y="6482"/>
                  <a:pt x="6812" y="6481"/>
                  <a:pt x="6814" y="6481"/>
                </a:cubicBezTo>
                <a:close/>
                <a:moveTo>
                  <a:pt x="8574" y="6469"/>
                </a:moveTo>
                <a:cubicBezTo>
                  <a:pt x="8595" y="6476"/>
                  <a:pt x="8588" y="6512"/>
                  <a:pt x="8595" y="6534"/>
                </a:cubicBezTo>
                <a:cubicBezTo>
                  <a:pt x="8581" y="6555"/>
                  <a:pt x="8531" y="6584"/>
                  <a:pt x="8502" y="6555"/>
                </a:cubicBezTo>
                <a:cubicBezTo>
                  <a:pt x="8524" y="6519"/>
                  <a:pt x="8531" y="6476"/>
                  <a:pt x="8574" y="6469"/>
                </a:cubicBezTo>
                <a:close/>
                <a:moveTo>
                  <a:pt x="7948" y="6459"/>
                </a:moveTo>
                <a:cubicBezTo>
                  <a:pt x="7970" y="6460"/>
                  <a:pt x="7994" y="6469"/>
                  <a:pt x="8008" y="6483"/>
                </a:cubicBezTo>
                <a:cubicBezTo>
                  <a:pt x="7972" y="6498"/>
                  <a:pt x="7936" y="6483"/>
                  <a:pt x="7893" y="6483"/>
                </a:cubicBezTo>
                <a:cubicBezTo>
                  <a:pt x="7904" y="6465"/>
                  <a:pt x="7925" y="6458"/>
                  <a:pt x="7948" y="6459"/>
                </a:cubicBezTo>
                <a:close/>
                <a:moveTo>
                  <a:pt x="6088" y="6419"/>
                </a:moveTo>
                <a:cubicBezTo>
                  <a:pt x="6074" y="6419"/>
                  <a:pt x="6052" y="6419"/>
                  <a:pt x="6060" y="6440"/>
                </a:cubicBezTo>
                <a:cubicBezTo>
                  <a:pt x="6074" y="6440"/>
                  <a:pt x="6081" y="6433"/>
                  <a:pt x="6088" y="6419"/>
                </a:cubicBezTo>
                <a:close/>
                <a:moveTo>
                  <a:pt x="8531" y="6397"/>
                </a:moveTo>
                <a:cubicBezTo>
                  <a:pt x="8609" y="6412"/>
                  <a:pt x="8695" y="6383"/>
                  <a:pt x="8746" y="6412"/>
                </a:cubicBezTo>
                <a:cubicBezTo>
                  <a:pt x="8724" y="6433"/>
                  <a:pt x="8674" y="6419"/>
                  <a:pt x="8652" y="6447"/>
                </a:cubicBezTo>
                <a:cubicBezTo>
                  <a:pt x="8624" y="6412"/>
                  <a:pt x="8552" y="6433"/>
                  <a:pt x="8524" y="6412"/>
                </a:cubicBezTo>
                <a:cubicBezTo>
                  <a:pt x="8524" y="6404"/>
                  <a:pt x="8531" y="6404"/>
                  <a:pt x="8531" y="6397"/>
                </a:cubicBezTo>
                <a:close/>
                <a:moveTo>
                  <a:pt x="7262" y="6389"/>
                </a:moveTo>
                <a:cubicBezTo>
                  <a:pt x="7295" y="6388"/>
                  <a:pt x="7335" y="6403"/>
                  <a:pt x="7385" y="6397"/>
                </a:cubicBezTo>
                <a:cubicBezTo>
                  <a:pt x="7406" y="6412"/>
                  <a:pt x="7435" y="6426"/>
                  <a:pt x="7463" y="6433"/>
                </a:cubicBezTo>
                <a:cubicBezTo>
                  <a:pt x="7478" y="6462"/>
                  <a:pt x="7521" y="6462"/>
                  <a:pt x="7535" y="6490"/>
                </a:cubicBezTo>
                <a:cubicBezTo>
                  <a:pt x="7535" y="6490"/>
                  <a:pt x="7535" y="6490"/>
                  <a:pt x="7471" y="6483"/>
                </a:cubicBezTo>
                <a:cubicBezTo>
                  <a:pt x="7449" y="6490"/>
                  <a:pt x="7456" y="6512"/>
                  <a:pt x="7442" y="6526"/>
                </a:cubicBezTo>
                <a:cubicBezTo>
                  <a:pt x="7478" y="6534"/>
                  <a:pt x="7506" y="6519"/>
                  <a:pt x="7535" y="6534"/>
                </a:cubicBezTo>
                <a:cubicBezTo>
                  <a:pt x="7399" y="6569"/>
                  <a:pt x="7284" y="6706"/>
                  <a:pt x="7120" y="6634"/>
                </a:cubicBezTo>
                <a:cubicBezTo>
                  <a:pt x="7120" y="6605"/>
                  <a:pt x="7141" y="6577"/>
                  <a:pt x="7141" y="6555"/>
                </a:cubicBezTo>
                <a:cubicBezTo>
                  <a:pt x="7141" y="6519"/>
                  <a:pt x="7098" y="6490"/>
                  <a:pt x="7134" y="6455"/>
                </a:cubicBezTo>
                <a:cubicBezTo>
                  <a:pt x="7156" y="6433"/>
                  <a:pt x="7213" y="6397"/>
                  <a:pt x="7249" y="6390"/>
                </a:cubicBezTo>
                <a:cubicBezTo>
                  <a:pt x="7253" y="6389"/>
                  <a:pt x="7258" y="6389"/>
                  <a:pt x="7262" y="6389"/>
                </a:cubicBezTo>
                <a:close/>
                <a:moveTo>
                  <a:pt x="7449" y="6369"/>
                </a:moveTo>
                <a:cubicBezTo>
                  <a:pt x="7514" y="6419"/>
                  <a:pt x="7607" y="6390"/>
                  <a:pt x="7707" y="6383"/>
                </a:cubicBezTo>
                <a:cubicBezTo>
                  <a:pt x="7650" y="6426"/>
                  <a:pt x="7521" y="6412"/>
                  <a:pt x="7456" y="6404"/>
                </a:cubicBezTo>
                <a:cubicBezTo>
                  <a:pt x="7449" y="6397"/>
                  <a:pt x="7449" y="6383"/>
                  <a:pt x="7449" y="6369"/>
                </a:cubicBezTo>
                <a:close/>
                <a:moveTo>
                  <a:pt x="7406" y="6325"/>
                </a:moveTo>
                <a:cubicBezTo>
                  <a:pt x="7421" y="6325"/>
                  <a:pt x="7406" y="6347"/>
                  <a:pt x="7399" y="6347"/>
                </a:cubicBezTo>
                <a:cubicBezTo>
                  <a:pt x="7399" y="6347"/>
                  <a:pt x="7421" y="6347"/>
                  <a:pt x="7435" y="6361"/>
                </a:cubicBezTo>
                <a:cubicBezTo>
                  <a:pt x="7421" y="6383"/>
                  <a:pt x="7392" y="6361"/>
                  <a:pt x="7378" y="6361"/>
                </a:cubicBezTo>
                <a:cubicBezTo>
                  <a:pt x="7378" y="6340"/>
                  <a:pt x="7399" y="6340"/>
                  <a:pt x="7406" y="6325"/>
                </a:cubicBezTo>
                <a:close/>
                <a:moveTo>
                  <a:pt x="8237" y="6283"/>
                </a:moveTo>
                <a:cubicBezTo>
                  <a:pt x="8192" y="6283"/>
                  <a:pt x="8146" y="6289"/>
                  <a:pt x="8094" y="6297"/>
                </a:cubicBezTo>
                <a:cubicBezTo>
                  <a:pt x="8173" y="6333"/>
                  <a:pt x="8294" y="6325"/>
                  <a:pt x="8344" y="6297"/>
                </a:cubicBezTo>
                <a:cubicBezTo>
                  <a:pt x="8307" y="6287"/>
                  <a:pt x="8272" y="6283"/>
                  <a:pt x="8237" y="6283"/>
                </a:cubicBezTo>
                <a:close/>
                <a:moveTo>
                  <a:pt x="7721" y="6282"/>
                </a:moveTo>
                <a:cubicBezTo>
                  <a:pt x="7721" y="6290"/>
                  <a:pt x="7721" y="6304"/>
                  <a:pt x="7736" y="6304"/>
                </a:cubicBezTo>
                <a:cubicBezTo>
                  <a:pt x="7728" y="6282"/>
                  <a:pt x="7771" y="6318"/>
                  <a:pt x="7779" y="6290"/>
                </a:cubicBezTo>
                <a:cubicBezTo>
                  <a:pt x="7757" y="6282"/>
                  <a:pt x="7750" y="6282"/>
                  <a:pt x="7721" y="6282"/>
                </a:cubicBezTo>
                <a:close/>
                <a:moveTo>
                  <a:pt x="7198" y="6282"/>
                </a:moveTo>
                <a:cubicBezTo>
                  <a:pt x="7206" y="6282"/>
                  <a:pt x="7206" y="6304"/>
                  <a:pt x="7220" y="6297"/>
                </a:cubicBezTo>
                <a:cubicBezTo>
                  <a:pt x="7213" y="6304"/>
                  <a:pt x="7213" y="6325"/>
                  <a:pt x="7206" y="6333"/>
                </a:cubicBezTo>
                <a:cubicBezTo>
                  <a:pt x="7184" y="6340"/>
                  <a:pt x="7191" y="6325"/>
                  <a:pt x="7170" y="6325"/>
                </a:cubicBezTo>
                <a:cubicBezTo>
                  <a:pt x="7177" y="6311"/>
                  <a:pt x="7191" y="6304"/>
                  <a:pt x="7198" y="6282"/>
                </a:cubicBezTo>
                <a:close/>
                <a:moveTo>
                  <a:pt x="6854" y="6255"/>
                </a:moveTo>
                <a:cubicBezTo>
                  <a:pt x="6845" y="6255"/>
                  <a:pt x="6837" y="6259"/>
                  <a:pt x="6840" y="6268"/>
                </a:cubicBezTo>
                <a:cubicBezTo>
                  <a:pt x="6855" y="6268"/>
                  <a:pt x="6848" y="6275"/>
                  <a:pt x="6869" y="6275"/>
                </a:cubicBezTo>
                <a:cubicBezTo>
                  <a:pt x="6877" y="6263"/>
                  <a:pt x="6865" y="6256"/>
                  <a:pt x="6854" y="6255"/>
                </a:cubicBezTo>
                <a:close/>
                <a:moveTo>
                  <a:pt x="8162" y="6216"/>
                </a:moveTo>
                <a:cubicBezTo>
                  <a:pt x="8149" y="6216"/>
                  <a:pt x="8144" y="6229"/>
                  <a:pt x="8144" y="6247"/>
                </a:cubicBezTo>
                <a:cubicBezTo>
                  <a:pt x="8158" y="6247"/>
                  <a:pt x="8180" y="6254"/>
                  <a:pt x="8180" y="6232"/>
                </a:cubicBezTo>
                <a:cubicBezTo>
                  <a:pt x="8173" y="6232"/>
                  <a:pt x="8173" y="6225"/>
                  <a:pt x="8173" y="6218"/>
                </a:cubicBezTo>
                <a:cubicBezTo>
                  <a:pt x="8169" y="6217"/>
                  <a:pt x="8165" y="6216"/>
                  <a:pt x="8162" y="6216"/>
                </a:cubicBezTo>
                <a:close/>
                <a:moveTo>
                  <a:pt x="7770" y="6192"/>
                </a:moveTo>
                <a:cubicBezTo>
                  <a:pt x="7761" y="6191"/>
                  <a:pt x="7750" y="6199"/>
                  <a:pt x="7750" y="6211"/>
                </a:cubicBezTo>
                <a:lnTo>
                  <a:pt x="7779" y="6211"/>
                </a:lnTo>
                <a:cubicBezTo>
                  <a:pt x="7782" y="6198"/>
                  <a:pt x="7777" y="6192"/>
                  <a:pt x="7770" y="6192"/>
                </a:cubicBezTo>
                <a:close/>
                <a:moveTo>
                  <a:pt x="7407" y="6138"/>
                </a:moveTo>
                <a:lnTo>
                  <a:pt x="7404" y="6139"/>
                </a:lnTo>
                <a:lnTo>
                  <a:pt x="7406" y="6139"/>
                </a:lnTo>
                <a:lnTo>
                  <a:pt x="7407" y="6138"/>
                </a:lnTo>
                <a:close/>
                <a:moveTo>
                  <a:pt x="6955" y="6110"/>
                </a:moveTo>
                <a:cubicBezTo>
                  <a:pt x="6955" y="6125"/>
                  <a:pt x="6969" y="6125"/>
                  <a:pt x="6976" y="6132"/>
                </a:cubicBezTo>
                <a:cubicBezTo>
                  <a:pt x="6969" y="6117"/>
                  <a:pt x="7005" y="6110"/>
                  <a:pt x="6991" y="6110"/>
                </a:cubicBezTo>
                <a:cubicBezTo>
                  <a:pt x="6984" y="6110"/>
                  <a:pt x="6969" y="6117"/>
                  <a:pt x="6955" y="6110"/>
                </a:cubicBezTo>
                <a:close/>
                <a:moveTo>
                  <a:pt x="8317" y="6073"/>
                </a:moveTo>
                <a:cubicBezTo>
                  <a:pt x="8314" y="6073"/>
                  <a:pt x="8312" y="6078"/>
                  <a:pt x="8316" y="6089"/>
                </a:cubicBezTo>
                <a:cubicBezTo>
                  <a:pt x="8301" y="6060"/>
                  <a:pt x="8294" y="6096"/>
                  <a:pt x="8259" y="6082"/>
                </a:cubicBezTo>
                <a:cubicBezTo>
                  <a:pt x="8259" y="6117"/>
                  <a:pt x="8309" y="6096"/>
                  <a:pt x="8301" y="6132"/>
                </a:cubicBezTo>
                <a:cubicBezTo>
                  <a:pt x="8216" y="6146"/>
                  <a:pt x="8122" y="6125"/>
                  <a:pt x="8072" y="6182"/>
                </a:cubicBezTo>
                <a:cubicBezTo>
                  <a:pt x="8101" y="6218"/>
                  <a:pt x="8137" y="6189"/>
                  <a:pt x="8165" y="6182"/>
                </a:cubicBezTo>
                <a:cubicBezTo>
                  <a:pt x="8180" y="6182"/>
                  <a:pt x="8194" y="6196"/>
                  <a:pt x="8216" y="6196"/>
                </a:cubicBezTo>
                <a:cubicBezTo>
                  <a:pt x="8266" y="6203"/>
                  <a:pt x="8352" y="6182"/>
                  <a:pt x="8380" y="6175"/>
                </a:cubicBezTo>
                <a:cubicBezTo>
                  <a:pt x="8387" y="6175"/>
                  <a:pt x="8387" y="6189"/>
                  <a:pt x="8395" y="6189"/>
                </a:cubicBezTo>
                <a:cubicBezTo>
                  <a:pt x="8395" y="6189"/>
                  <a:pt x="8395" y="6175"/>
                  <a:pt x="8402" y="6175"/>
                </a:cubicBezTo>
                <a:cubicBezTo>
                  <a:pt x="8423" y="6160"/>
                  <a:pt x="8452" y="6168"/>
                  <a:pt x="8459" y="6153"/>
                </a:cubicBezTo>
                <a:cubicBezTo>
                  <a:pt x="8445" y="6103"/>
                  <a:pt x="8373" y="6103"/>
                  <a:pt x="8323" y="6089"/>
                </a:cubicBezTo>
                <a:cubicBezTo>
                  <a:pt x="8323" y="6078"/>
                  <a:pt x="8319" y="6073"/>
                  <a:pt x="8317" y="6073"/>
                </a:cubicBezTo>
                <a:close/>
                <a:moveTo>
                  <a:pt x="8911" y="6044"/>
                </a:moveTo>
                <a:cubicBezTo>
                  <a:pt x="8932" y="6044"/>
                  <a:pt x="8958" y="6063"/>
                  <a:pt x="8967" y="6076"/>
                </a:cubicBezTo>
                <a:cubicBezTo>
                  <a:pt x="8924" y="6069"/>
                  <a:pt x="8903" y="6083"/>
                  <a:pt x="8881" y="6069"/>
                </a:cubicBezTo>
                <a:cubicBezTo>
                  <a:pt x="8887" y="6050"/>
                  <a:pt x="8898" y="6044"/>
                  <a:pt x="8911" y="6044"/>
                </a:cubicBezTo>
                <a:close/>
                <a:moveTo>
                  <a:pt x="8694" y="6031"/>
                </a:moveTo>
                <a:cubicBezTo>
                  <a:pt x="8718" y="6031"/>
                  <a:pt x="8750" y="6057"/>
                  <a:pt x="8767" y="6062"/>
                </a:cubicBezTo>
                <a:cubicBezTo>
                  <a:pt x="8745" y="6062"/>
                  <a:pt x="8695" y="6055"/>
                  <a:pt x="8673" y="6040"/>
                </a:cubicBezTo>
                <a:cubicBezTo>
                  <a:pt x="8679" y="6033"/>
                  <a:pt x="8686" y="6031"/>
                  <a:pt x="8694" y="6031"/>
                </a:cubicBezTo>
                <a:close/>
                <a:moveTo>
                  <a:pt x="7834" y="6029"/>
                </a:moveTo>
                <a:cubicBezTo>
                  <a:pt x="7843" y="6029"/>
                  <a:pt x="7856" y="6033"/>
                  <a:pt x="7864" y="6033"/>
                </a:cubicBezTo>
                <a:cubicBezTo>
                  <a:pt x="7864" y="6055"/>
                  <a:pt x="7835" y="6040"/>
                  <a:pt x="7821" y="6040"/>
                </a:cubicBezTo>
                <a:cubicBezTo>
                  <a:pt x="7821" y="6031"/>
                  <a:pt x="7827" y="6028"/>
                  <a:pt x="7834" y="6029"/>
                </a:cubicBezTo>
                <a:close/>
                <a:moveTo>
                  <a:pt x="8472" y="6026"/>
                </a:moveTo>
                <a:cubicBezTo>
                  <a:pt x="8470" y="6026"/>
                  <a:pt x="8468" y="6028"/>
                  <a:pt x="8466" y="6031"/>
                </a:cubicBezTo>
                <a:cubicBezTo>
                  <a:pt x="8473" y="6038"/>
                  <a:pt x="8481" y="6046"/>
                  <a:pt x="8495" y="6046"/>
                </a:cubicBezTo>
                <a:cubicBezTo>
                  <a:pt x="8495" y="6046"/>
                  <a:pt x="8495" y="6046"/>
                  <a:pt x="8495" y="6031"/>
                </a:cubicBezTo>
                <a:cubicBezTo>
                  <a:pt x="8484" y="6037"/>
                  <a:pt x="8477" y="6026"/>
                  <a:pt x="8472" y="6026"/>
                </a:cubicBezTo>
                <a:close/>
                <a:moveTo>
                  <a:pt x="8531" y="6003"/>
                </a:moveTo>
                <a:cubicBezTo>
                  <a:pt x="8538" y="6031"/>
                  <a:pt x="8502" y="6010"/>
                  <a:pt x="8509" y="6024"/>
                </a:cubicBezTo>
                <a:cubicBezTo>
                  <a:pt x="8524" y="6031"/>
                  <a:pt x="8495" y="6031"/>
                  <a:pt x="8502" y="6046"/>
                </a:cubicBezTo>
                <a:cubicBezTo>
                  <a:pt x="8509" y="6053"/>
                  <a:pt x="8524" y="6053"/>
                  <a:pt x="8531" y="6046"/>
                </a:cubicBezTo>
                <a:cubicBezTo>
                  <a:pt x="8531" y="6038"/>
                  <a:pt x="8524" y="6038"/>
                  <a:pt x="8516" y="6031"/>
                </a:cubicBezTo>
                <a:cubicBezTo>
                  <a:pt x="8538" y="6024"/>
                  <a:pt x="8545" y="6067"/>
                  <a:pt x="8559" y="6046"/>
                </a:cubicBezTo>
                <a:cubicBezTo>
                  <a:pt x="8545" y="6031"/>
                  <a:pt x="8531" y="6024"/>
                  <a:pt x="8552" y="6010"/>
                </a:cubicBezTo>
                <a:cubicBezTo>
                  <a:pt x="8545" y="6010"/>
                  <a:pt x="8538" y="6010"/>
                  <a:pt x="8531" y="6003"/>
                </a:cubicBezTo>
                <a:close/>
                <a:moveTo>
                  <a:pt x="9390" y="5940"/>
                </a:moveTo>
                <a:cubicBezTo>
                  <a:pt x="9411" y="5947"/>
                  <a:pt x="9404" y="5983"/>
                  <a:pt x="9411" y="6005"/>
                </a:cubicBezTo>
                <a:cubicBezTo>
                  <a:pt x="9397" y="6026"/>
                  <a:pt x="9347" y="6055"/>
                  <a:pt x="9318" y="6026"/>
                </a:cubicBezTo>
                <a:cubicBezTo>
                  <a:pt x="9340" y="5990"/>
                  <a:pt x="9347" y="5947"/>
                  <a:pt x="9390" y="5940"/>
                </a:cubicBezTo>
                <a:close/>
                <a:moveTo>
                  <a:pt x="8764" y="5930"/>
                </a:moveTo>
                <a:cubicBezTo>
                  <a:pt x="8786" y="5931"/>
                  <a:pt x="8810" y="5940"/>
                  <a:pt x="8824" y="5954"/>
                </a:cubicBezTo>
                <a:cubicBezTo>
                  <a:pt x="8797" y="5965"/>
                  <a:pt x="8770" y="5960"/>
                  <a:pt x="8740" y="5956"/>
                </a:cubicBezTo>
                <a:lnTo>
                  <a:pt x="8738" y="5956"/>
                </a:lnTo>
                <a:lnTo>
                  <a:pt x="8734" y="5958"/>
                </a:lnTo>
                <a:cubicBezTo>
                  <a:pt x="8716" y="5966"/>
                  <a:pt x="8696" y="5969"/>
                  <a:pt x="8674" y="5960"/>
                </a:cubicBezTo>
                <a:cubicBezTo>
                  <a:pt x="8678" y="5946"/>
                  <a:pt x="8702" y="5938"/>
                  <a:pt x="8727" y="5936"/>
                </a:cubicBezTo>
                <a:lnTo>
                  <a:pt x="8731" y="5936"/>
                </a:lnTo>
                <a:lnTo>
                  <a:pt x="8732" y="5935"/>
                </a:lnTo>
                <a:cubicBezTo>
                  <a:pt x="8742" y="5931"/>
                  <a:pt x="8753" y="5930"/>
                  <a:pt x="8764" y="5930"/>
                </a:cubicBezTo>
                <a:close/>
                <a:moveTo>
                  <a:pt x="8435" y="5882"/>
                </a:moveTo>
                <a:lnTo>
                  <a:pt x="8418" y="5883"/>
                </a:lnTo>
                <a:cubicBezTo>
                  <a:pt x="8395" y="5884"/>
                  <a:pt x="8370" y="5884"/>
                  <a:pt x="8347" y="5882"/>
                </a:cubicBezTo>
                <a:lnTo>
                  <a:pt x="8341" y="5882"/>
                </a:lnTo>
                <a:lnTo>
                  <a:pt x="8340" y="5882"/>
                </a:lnTo>
                <a:cubicBezTo>
                  <a:pt x="8313" y="5885"/>
                  <a:pt x="8287" y="5894"/>
                  <a:pt x="8261" y="5896"/>
                </a:cubicBezTo>
                <a:lnTo>
                  <a:pt x="8254" y="5896"/>
                </a:lnTo>
                <a:lnTo>
                  <a:pt x="8258" y="5897"/>
                </a:lnTo>
                <a:cubicBezTo>
                  <a:pt x="8265" y="5900"/>
                  <a:pt x="8272" y="5902"/>
                  <a:pt x="8279" y="5904"/>
                </a:cubicBezTo>
                <a:cubicBezTo>
                  <a:pt x="8294" y="5933"/>
                  <a:pt x="8337" y="5933"/>
                  <a:pt x="8351" y="5961"/>
                </a:cubicBezTo>
                <a:cubicBezTo>
                  <a:pt x="8351" y="5961"/>
                  <a:pt x="8351" y="5961"/>
                  <a:pt x="8287" y="5954"/>
                </a:cubicBezTo>
                <a:cubicBezTo>
                  <a:pt x="8265" y="5961"/>
                  <a:pt x="8272" y="5983"/>
                  <a:pt x="8258" y="5997"/>
                </a:cubicBezTo>
                <a:cubicBezTo>
                  <a:pt x="8294" y="6005"/>
                  <a:pt x="8322" y="5990"/>
                  <a:pt x="8351" y="6005"/>
                </a:cubicBezTo>
                <a:cubicBezTo>
                  <a:pt x="8317" y="6013"/>
                  <a:pt x="8284" y="6029"/>
                  <a:pt x="8252" y="6045"/>
                </a:cubicBezTo>
                <a:lnTo>
                  <a:pt x="8231" y="6056"/>
                </a:lnTo>
                <a:lnTo>
                  <a:pt x="8237" y="6056"/>
                </a:lnTo>
                <a:cubicBezTo>
                  <a:pt x="8284" y="6058"/>
                  <a:pt x="8330" y="6061"/>
                  <a:pt x="8373" y="6074"/>
                </a:cubicBezTo>
                <a:cubicBezTo>
                  <a:pt x="8387" y="6046"/>
                  <a:pt x="8416" y="6053"/>
                  <a:pt x="8459" y="6046"/>
                </a:cubicBezTo>
                <a:cubicBezTo>
                  <a:pt x="8438" y="6038"/>
                  <a:pt x="8445" y="6024"/>
                  <a:pt x="8459" y="6017"/>
                </a:cubicBezTo>
                <a:cubicBezTo>
                  <a:pt x="8438" y="6017"/>
                  <a:pt x="8430" y="6038"/>
                  <a:pt x="8416" y="6046"/>
                </a:cubicBezTo>
                <a:cubicBezTo>
                  <a:pt x="8402" y="6024"/>
                  <a:pt x="8366" y="6024"/>
                  <a:pt x="8359" y="5988"/>
                </a:cubicBezTo>
                <a:cubicBezTo>
                  <a:pt x="8373" y="5967"/>
                  <a:pt x="8395" y="5960"/>
                  <a:pt x="8380" y="5924"/>
                </a:cubicBezTo>
                <a:cubicBezTo>
                  <a:pt x="8395" y="5909"/>
                  <a:pt x="8416" y="5902"/>
                  <a:pt x="8438" y="5902"/>
                </a:cubicBezTo>
                <a:cubicBezTo>
                  <a:pt x="8435" y="5894"/>
                  <a:pt x="8434" y="5888"/>
                  <a:pt x="8435" y="5882"/>
                </a:cubicBezTo>
                <a:lnTo>
                  <a:pt x="8435" y="5882"/>
                </a:lnTo>
                <a:close/>
                <a:moveTo>
                  <a:pt x="7994" y="5881"/>
                </a:moveTo>
                <a:cubicBezTo>
                  <a:pt x="7958" y="5924"/>
                  <a:pt x="7900" y="5967"/>
                  <a:pt x="7829" y="5924"/>
                </a:cubicBezTo>
                <a:cubicBezTo>
                  <a:pt x="7814" y="5938"/>
                  <a:pt x="7850" y="5945"/>
                  <a:pt x="7829" y="5960"/>
                </a:cubicBezTo>
                <a:cubicBezTo>
                  <a:pt x="7743" y="5960"/>
                  <a:pt x="7700" y="5995"/>
                  <a:pt x="7621" y="6010"/>
                </a:cubicBezTo>
                <a:cubicBezTo>
                  <a:pt x="7628" y="5974"/>
                  <a:pt x="7571" y="5988"/>
                  <a:pt x="7592" y="5960"/>
                </a:cubicBezTo>
                <a:lnTo>
                  <a:pt x="7567" y="5959"/>
                </a:lnTo>
                <a:lnTo>
                  <a:pt x="7558" y="5962"/>
                </a:lnTo>
                <a:cubicBezTo>
                  <a:pt x="7527" y="5973"/>
                  <a:pt x="7504" y="5994"/>
                  <a:pt x="7484" y="6019"/>
                </a:cubicBezTo>
                <a:cubicBezTo>
                  <a:pt x="7527" y="6055"/>
                  <a:pt x="7585" y="5997"/>
                  <a:pt x="7649" y="6019"/>
                </a:cubicBezTo>
                <a:cubicBezTo>
                  <a:pt x="7580" y="6038"/>
                  <a:pt x="7495" y="6046"/>
                  <a:pt x="7451" y="6100"/>
                </a:cubicBezTo>
                <a:lnTo>
                  <a:pt x="7448" y="6103"/>
                </a:lnTo>
                <a:lnTo>
                  <a:pt x="7449" y="6103"/>
                </a:lnTo>
                <a:lnTo>
                  <a:pt x="7446" y="6106"/>
                </a:lnTo>
                <a:lnTo>
                  <a:pt x="7442" y="6113"/>
                </a:lnTo>
                <a:cubicBezTo>
                  <a:pt x="7440" y="6115"/>
                  <a:pt x="7439" y="6117"/>
                  <a:pt x="7438" y="6119"/>
                </a:cubicBezTo>
                <a:lnTo>
                  <a:pt x="7435" y="6125"/>
                </a:lnTo>
                <a:lnTo>
                  <a:pt x="7435" y="6126"/>
                </a:lnTo>
                <a:cubicBezTo>
                  <a:pt x="7435" y="6130"/>
                  <a:pt x="7435" y="6134"/>
                  <a:pt x="7435" y="6139"/>
                </a:cubicBezTo>
                <a:cubicBezTo>
                  <a:pt x="7463" y="6146"/>
                  <a:pt x="7456" y="6125"/>
                  <a:pt x="7471" y="6117"/>
                </a:cubicBezTo>
                <a:cubicBezTo>
                  <a:pt x="7506" y="6160"/>
                  <a:pt x="7564" y="6139"/>
                  <a:pt x="7592" y="6117"/>
                </a:cubicBezTo>
                <a:cubicBezTo>
                  <a:pt x="7657" y="6146"/>
                  <a:pt x="7714" y="6146"/>
                  <a:pt x="7822" y="6168"/>
                </a:cubicBezTo>
                <a:cubicBezTo>
                  <a:pt x="7822" y="6182"/>
                  <a:pt x="7829" y="6189"/>
                  <a:pt x="7822" y="6203"/>
                </a:cubicBezTo>
                <a:cubicBezTo>
                  <a:pt x="7922" y="6189"/>
                  <a:pt x="7979" y="6189"/>
                  <a:pt x="8065" y="6175"/>
                </a:cubicBezTo>
                <a:cubicBezTo>
                  <a:pt x="8022" y="6153"/>
                  <a:pt x="7972" y="6175"/>
                  <a:pt x="7943" y="6175"/>
                </a:cubicBezTo>
                <a:cubicBezTo>
                  <a:pt x="7951" y="6153"/>
                  <a:pt x="7929" y="6146"/>
                  <a:pt x="7936" y="6117"/>
                </a:cubicBezTo>
                <a:cubicBezTo>
                  <a:pt x="7940" y="6113"/>
                  <a:pt x="7945" y="6111"/>
                  <a:pt x="7949" y="6110"/>
                </a:cubicBezTo>
                <a:lnTo>
                  <a:pt x="7949" y="6110"/>
                </a:lnTo>
                <a:lnTo>
                  <a:pt x="7936" y="6105"/>
                </a:lnTo>
                <a:cubicBezTo>
                  <a:pt x="7936" y="6103"/>
                  <a:pt x="7936" y="6101"/>
                  <a:pt x="7936" y="6100"/>
                </a:cubicBezTo>
                <a:lnTo>
                  <a:pt x="7937" y="6095"/>
                </a:lnTo>
                <a:lnTo>
                  <a:pt x="7934" y="6094"/>
                </a:lnTo>
                <a:cubicBezTo>
                  <a:pt x="7926" y="6092"/>
                  <a:pt x="7915" y="6093"/>
                  <a:pt x="7915" y="6089"/>
                </a:cubicBezTo>
                <a:cubicBezTo>
                  <a:pt x="7920" y="6088"/>
                  <a:pt x="7925" y="6087"/>
                  <a:pt x="7930" y="6086"/>
                </a:cubicBezTo>
                <a:lnTo>
                  <a:pt x="7939" y="6083"/>
                </a:lnTo>
                <a:lnTo>
                  <a:pt x="7942" y="6073"/>
                </a:lnTo>
                <a:cubicBezTo>
                  <a:pt x="7949" y="6056"/>
                  <a:pt x="7957" y="6039"/>
                  <a:pt x="7957" y="6026"/>
                </a:cubicBezTo>
                <a:cubicBezTo>
                  <a:pt x="7957" y="5990"/>
                  <a:pt x="7914" y="5961"/>
                  <a:pt x="7950" y="5926"/>
                </a:cubicBezTo>
                <a:cubicBezTo>
                  <a:pt x="7961" y="5915"/>
                  <a:pt x="7980" y="5900"/>
                  <a:pt x="8002" y="5888"/>
                </a:cubicBezTo>
                <a:lnTo>
                  <a:pt x="8004" y="5887"/>
                </a:lnTo>
                <a:lnTo>
                  <a:pt x="7994" y="5881"/>
                </a:lnTo>
                <a:close/>
                <a:moveTo>
                  <a:pt x="7614" y="5881"/>
                </a:moveTo>
                <a:cubicBezTo>
                  <a:pt x="7614" y="5881"/>
                  <a:pt x="7614" y="5881"/>
                  <a:pt x="7614" y="5895"/>
                </a:cubicBezTo>
                <a:cubicBezTo>
                  <a:pt x="7621" y="5895"/>
                  <a:pt x="7621" y="5895"/>
                  <a:pt x="7628" y="5895"/>
                </a:cubicBezTo>
                <a:cubicBezTo>
                  <a:pt x="7628" y="5895"/>
                  <a:pt x="7628" y="5902"/>
                  <a:pt x="7635" y="5902"/>
                </a:cubicBezTo>
                <a:cubicBezTo>
                  <a:pt x="7643" y="5881"/>
                  <a:pt x="7628" y="5881"/>
                  <a:pt x="7614" y="5881"/>
                </a:cubicBezTo>
                <a:close/>
                <a:moveTo>
                  <a:pt x="9347" y="5868"/>
                </a:moveTo>
                <a:cubicBezTo>
                  <a:pt x="9425" y="5883"/>
                  <a:pt x="9511" y="5854"/>
                  <a:pt x="9562" y="5883"/>
                </a:cubicBezTo>
                <a:cubicBezTo>
                  <a:pt x="9540" y="5904"/>
                  <a:pt x="9490" y="5890"/>
                  <a:pt x="9468" y="5918"/>
                </a:cubicBezTo>
                <a:cubicBezTo>
                  <a:pt x="9440" y="5883"/>
                  <a:pt x="9368" y="5904"/>
                  <a:pt x="9340" y="5883"/>
                </a:cubicBezTo>
                <a:cubicBezTo>
                  <a:pt x="9340" y="5875"/>
                  <a:pt x="9347" y="5875"/>
                  <a:pt x="9347" y="5868"/>
                </a:cubicBezTo>
                <a:close/>
                <a:moveTo>
                  <a:pt x="7618" y="5865"/>
                </a:moveTo>
                <a:lnTo>
                  <a:pt x="7617" y="5865"/>
                </a:lnTo>
                <a:cubicBezTo>
                  <a:pt x="7597" y="5869"/>
                  <a:pt x="7577" y="5874"/>
                  <a:pt x="7560" y="5881"/>
                </a:cubicBezTo>
                <a:lnTo>
                  <a:pt x="7548" y="5886"/>
                </a:lnTo>
                <a:lnTo>
                  <a:pt x="7552" y="5888"/>
                </a:lnTo>
                <a:cubicBezTo>
                  <a:pt x="7559" y="5893"/>
                  <a:pt x="7566" y="5898"/>
                  <a:pt x="7571" y="5902"/>
                </a:cubicBezTo>
                <a:cubicBezTo>
                  <a:pt x="7585" y="5895"/>
                  <a:pt x="7571" y="5873"/>
                  <a:pt x="7592" y="5881"/>
                </a:cubicBezTo>
                <a:cubicBezTo>
                  <a:pt x="7585" y="5888"/>
                  <a:pt x="7585" y="5895"/>
                  <a:pt x="7600" y="5895"/>
                </a:cubicBezTo>
                <a:cubicBezTo>
                  <a:pt x="7592" y="5873"/>
                  <a:pt x="7614" y="5873"/>
                  <a:pt x="7621" y="5866"/>
                </a:cubicBezTo>
                <a:lnTo>
                  <a:pt x="7618" y="5865"/>
                </a:lnTo>
                <a:close/>
                <a:moveTo>
                  <a:pt x="7695" y="5854"/>
                </a:moveTo>
                <a:lnTo>
                  <a:pt x="7691" y="5854"/>
                </a:lnTo>
                <a:lnTo>
                  <a:pt x="7691" y="5855"/>
                </a:lnTo>
                <a:cubicBezTo>
                  <a:pt x="7692" y="5856"/>
                  <a:pt x="7693" y="5857"/>
                  <a:pt x="7693" y="5859"/>
                </a:cubicBezTo>
                <a:cubicBezTo>
                  <a:pt x="7686" y="5866"/>
                  <a:pt x="7664" y="5859"/>
                  <a:pt x="7664" y="5881"/>
                </a:cubicBezTo>
                <a:cubicBezTo>
                  <a:pt x="7678" y="5888"/>
                  <a:pt x="7721" y="5888"/>
                  <a:pt x="7693" y="5909"/>
                </a:cubicBezTo>
                <a:cubicBezTo>
                  <a:pt x="7721" y="5909"/>
                  <a:pt x="7750" y="5873"/>
                  <a:pt x="7779" y="5902"/>
                </a:cubicBezTo>
                <a:cubicBezTo>
                  <a:pt x="7786" y="5895"/>
                  <a:pt x="7822" y="5881"/>
                  <a:pt x="7807" y="5866"/>
                </a:cubicBezTo>
                <a:cubicBezTo>
                  <a:pt x="7774" y="5866"/>
                  <a:pt x="7715" y="5904"/>
                  <a:pt x="7696" y="5856"/>
                </a:cubicBezTo>
                <a:lnTo>
                  <a:pt x="7695" y="5854"/>
                </a:lnTo>
                <a:close/>
                <a:moveTo>
                  <a:pt x="7900" y="5852"/>
                </a:moveTo>
                <a:cubicBezTo>
                  <a:pt x="7908" y="5873"/>
                  <a:pt x="7843" y="5866"/>
                  <a:pt x="7865" y="5888"/>
                </a:cubicBezTo>
                <a:cubicBezTo>
                  <a:pt x="7865" y="5881"/>
                  <a:pt x="7879" y="5902"/>
                  <a:pt x="7893" y="5895"/>
                </a:cubicBezTo>
                <a:cubicBezTo>
                  <a:pt x="7900" y="5881"/>
                  <a:pt x="7922" y="5859"/>
                  <a:pt x="7900" y="5852"/>
                </a:cubicBezTo>
                <a:close/>
                <a:moveTo>
                  <a:pt x="8445" y="5845"/>
                </a:moveTo>
                <a:cubicBezTo>
                  <a:pt x="8409" y="5845"/>
                  <a:pt x="8373" y="5845"/>
                  <a:pt x="8352" y="5852"/>
                </a:cubicBezTo>
                <a:cubicBezTo>
                  <a:pt x="8347" y="5859"/>
                  <a:pt x="8348" y="5863"/>
                  <a:pt x="8351" y="5867"/>
                </a:cubicBezTo>
                <a:lnTo>
                  <a:pt x="8353" y="5868"/>
                </a:lnTo>
                <a:lnTo>
                  <a:pt x="8364" y="5869"/>
                </a:lnTo>
                <a:cubicBezTo>
                  <a:pt x="8386" y="5869"/>
                  <a:pt x="8408" y="5867"/>
                  <a:pt x="8432" y="5864"/>
                </a:cubicBezTo>
                <a:lnTo>
                  <a:pt x="8440" y="5863"/>
                </a:lnTo>
                <a:lnTo>
                  <a:pt x="8440" y="5863"/>
                </a:lnTo>
                <a:cubicBezTo>
                  <a:pt x="8441" y="5858"/>
                  <a:pt x="8443" y="5852"/>
                  <a:pt x="8445" y="5845"/>
                </a:cubicBezTo>
                <a:close/>
                <a:moveTo>
                  <a:pt x="2410" y="5784"/>
                </a:moveTo>
                <a:lnTo>
                  <a:pt x="2410" y="5786"/>
                </a:lnTo>
                <a:cubicBezTo>
                  <a:pt x="2408" y="5792"/>
                  <a:pt x="2404" y="5798"/>
                  <a:pt x="2407" y="5804"/>
                </a:cubicBezTo>
                <a:lnTo>
                  <a:pt x="2407" y="5804"/>
                </a:lnTo>
                <a:lnTo>
                  <a:pt x="2407" y="5804"/>
                </a:lnTo>
                <a:cubicBezTo>
                  <a:pt x="2409" y="5802"/>
                  <a:pt x="2412" y="5800"/>
                  <a:pt x="2413" y="5796"/>
                </a:cubicBezTo>
                <a:cubicBezTo>
                  <a:pt x="2413" y="5791"/>
                  <a:pt x="2413" y="5787"/>
                  <a:pt x="2411" y="5785"/>
                </a:cubicBezTo>
                <a:lnTo>
                  <a:pt x="2410" y="5784"/>
                </a:lnTo>
                <a:close/>
                <a:moveTo>
                  <a:pt x="8696" y="5772"/>
                </a:moveTo>
                <a:lnTo>
                  <a:pt x="8695" y="5773"/>
                </a:lnTo>
                <a:lnTo>
                  <a:pt x="8697" y="5773"/>
                </a:lnTo>
                <a:lnTo>
                  <a:pt x="8696" y="5772"/>
                </a:lnTo>
                <a:lnTo>
                  <a:pt x="8696" y="5772"/>
                </a:lnTo>
                <a:close/>
                <a:moveTo>
                  <a:pt x="8539" y="5766"/>
                </a:moveTo>
                <a:lnTo>
                  <a:pt x="8539" y="5767"/>
                </a:lnTo>
                <a:cubicBezTo>
                  <a:pt x="8540" y="5769"/>
                  <a:pt x="8541" y="5771"/>
                  <a:pt x="8543" y="5773"/>
                </a:cubicBezTo>
                <a:lnTo>
                  <a:pt x="8545" y="5773"/>
                </a:lnTo>
                <a:lnTo>
                  <a:pt x="8545" y="5773"/>
                </a:lnTo>
                <a:cubicBezTo>
                  <a:pt x="8543" y="5771"/>
                  <a:pt x="8542" y="5769"/>
                  <a:pt x="8540" y="5768"/>
                </a:cubicBezTo>
                <a:lnTo>
                  <a:pt x="8539" y="5766"/>
                </a:lnTo>
                <a:close/>
                <a:moveTo>
                  <a:pt x="8517" y="5762"/>
                </a:moveTo>
                <a:lnTo>
                  <a:pt x="8517" y="5766"/>
                </a:lnTo>
                <a:cubicBezTo>
                  <a:pt x="8517" y="5768"/>
                  <a:pt x="8517" y="5770"/>
                  <a:pt x="8516" y="5773"/>
                </a:cubicBezTo>
                <a:cubicBezTo>
                  <a:pt x="8509" y="5780"/>
                  <a:pt x="8495" y="5773"/>
                  <a:pt x="8473" y="5773"/>
                </a:cubicBezTo>
                <a:cubicBezTo>
                  <a:pt x="8485" y="5796"/>
                  <a:pt x="8516" y="5791"/>
                  <a:pt x="8534" y="5781"/>
                </a:cubicBezTo>
                <a:lnTo>
                  <a:pt x="8535" y="5780"/>
                </a:lnTo>
                <a:lnTo>
                  <a:pt x="8534" y="5780"/>
                </a:lnTo>
                <a:cubicBezTo>
                  <a:pt x="8526" y="5778"/>
                  <a:pt x="8520" y="5773"/>
                  <a:pt x="8517" y="5765"/>
                </a:cubicBezTo>
                <a:lnTo>
                  <a:pt x="8517" y="5762"/>
                </a:lnTo>
                <a:close/>
                <a:moveTo>
                  <a:pt x="2321" y="5759"/>
                </a:moveTo>
                <a:cubicBezTo>
                  <a:pt x="2321" y="5759"/>
                  <a:pt x="2321" y="5759"/>
                  <a:pt x="2321" y="5780"/>
                </a:cubicBezTo>
                <a:cubicBezTo>
                  <a:pt x="2331" y="5775"/>
                  <a:pt x="2337" y="5784"/>
                  <a:pt x="2340" y="5785"/>
                </a:cubicBezTo>
                <a:lnTo>
                  <a:pt x="2340" y="5785"/>
                </a:lnTo>
                <a:lnTo>
                  <a:pt x="2340" y="5783"/>
                </a:lnTo>
                <a:cubicBezTo>
                  <a:pt x="2338" y="5777"/>
                  <a:pt x="2337" y="5769"/>
                  <a:pt x="2337" y="5762"/>
                </a:cubicBezTo>
                <a:lnTo>
                  <a:pt x="2337" y="5759"/>
                </a:lnTo>
                <a:lnTo>
                  <a:pt x="2330" y="5759"/>
                </a:lnTo>
                <a:cubicBezTo>
                  <a:pt x="2327" y="5759"/>
                  <a:pt x="2324" y="5759"/>
                  <a:pt x="2321" y="5759"/>
                </a:cubicBezTo>
                <a:close/>
                <a:moveTo>
                  <a:pt x="9053" y="5754"/>
                </a:moveTo>
                <a:cubicBezTo>
                  <a:pt x="9008" y="5754"/>
                  <a:pt x="8962" y="5760"/>
                  <a:pt x="8910" y="5768"/>
                </a:cubicBezTo>
                <a:cubicBezTo>
                  <a:pt x="8989" y="5804"/>
                  <a:pt x="9110" y="5796"/>
                  <a:pt x="9160" y="5768"/>
                </a:cubicBezTo>
                <a:cubicBezTo>
                  <a:pt x="9123" y="5758"/>
                  <a:pt x="9088" y="5754"/>
                  <a:pt x="9053" y="5754"/>
                </a:cubicBezTo>
                <a:close/>
                <a:moveTo>
                  <a:pt x="8516" y="5753"/>
                </a:moveTo>
                <a:lnTo>
                  <a:pt x="8515" y="5754"/>
                </a:lnTo>
                <a:lnTo>
                  <a:pt x="8516" y="5758"/>
                </a:lnTo>
                <a:lnTo>
                  <a:pt x="8516" y="5753"/>
                </a:lnTo>
                <a:close/>
                <a:moveTo>
                  <a:pt x="8014" y="5753"/>
                </a:moveTo>
                <a:cubicBezTo>
                  <a:pt x="8022" y="5753"/>
                  <a:pt x="8022" y="5775"/>
                  <a:pt x="8036" y="5768"/>
                </a:cubicBezTo>
                <a:cubicBezTo>
                  <a:pt x="8029" y="5775"/>
                  <a:pt x="8029" y="5796"/>
                  <a:pt x="8022" y="5804"/>
                </a:cubicBezTo>
                <a:cubicBezTo>
                  <a:pt x="8000" y="5811"/>
                  <a:pt x="8007" y="5796"/>
                  <a:pt x="7986" y="5796"/>
                </a:cubicBezTo>
                <a:cubicBezTo>
                  <a:pt x="7993" y="5782"/>
                  <a:pt x="8007" y="5775"/>
                  <a:pt x="8014" y="5753"/>
                </a:cubicBezTo>
                <a:close/>
                <a:moveTo>
                  <a:pt x="2178" y="5730"/>
                </a:moveTo>
                <a:cubicBezTo>
                  <a:pt x="2178" y="5744"/>
                  <a:pt x="2163" y="5744"/>
                  <a:pt x="2163" y="5759"/>
                </a:cubicBezTo>
                <a:cubicBezTo>
                  <a:pt x="2170" y="5766"/>
                  <a:pt x="2185" y="5766"/>
                  <a:pt x="2199" y="5766"/>
                </a:cubicBezTo>
                <a:cubicBezTo>
                  <a:pt x="2199" y="5759"/>
                  <a:pt x="2199" y="5752"/>
                  <a:pt x="2206" y="5744"/>
                </a:cubicBezTo>
                <a:cubicBezTo>
                  <a:pt x="2192" y="5744"/>
                  <a:pt x="2192" y="5730"/>
                  <a:pt x="2178" y="5730"/>
                </a:cubicBezTo>
                <a:close/>
                <a:moveTo>
                  <a:pt x="7670" y="5726"/>
                </a:moveTo>
                <a:cubicBezTo>
                  <a:pt x="7661" y="5726"/>
                  <a:pt x="7653" y="5730"/>
                  <a:pt x="7656" y="5739"/>
                </a:cubicBezTo>
                <a:cubicBezTo>
                  <a:pt x="7671" y="5739"/>
                  <a:pt x="7664" y="5746"/>
                  <a:pt x="7685" y="5746"/>
                </a:cubicBezTo>
                <a:cubicBezTo>
                  <a:pt x="7693" y="5734"/>
                  <a:pt x="7681" y="5727"/>
                  <a:pt x="7670" y="5726"/>
                </a:cubicBezTo>
                <a:close/>
                <a:moveTo>
                  <a:pt x="8479" y="5696"/>
                </a:moveTo>
                <a:lnTo>
                  <a:pt x="8470" y="5705"/>
                </a:lnTo>
                <a:cubicBezTo>
                  <a:pt x="8466" y="5708"/>
                  <a:pt x="8463" y="5712"/>
                  <a:pt x="8459" y="5716"/>
                </a:cubicBezTo>
                <a:cubicBezTo>
                  <a:pt x="8467" y="5728"/>
                  <a:pt x="8487" y="5731"/>
                  <a:pt x="8501" y="5739"/>
                </a:cubicBezTo>
                <a:lnTo>
                  <a:pt x="8501" y="5739"/>
                </a:lnTo>
                <a:lnTo>
                  <a:pt x="8507" y="5740"/>
                </a:lnTo>
                <a:cubicBezTo>
                  <a:pt x="8509" y="5740"/>
                  <a:pt x="8512" y="5740"/>
                  <a:pt x="8514" y="5740"/>
                </a:cubicBezTo>
                <a:lnTo>
                  <a:pt x="8516" y="5740"/>
                </a:lnTo>
                <a:lnTo>
                  <a:pt x="8513" y="5739"/>
                </a:lnTo>
                <a:cubicBezTo>
                  <a:pt x="8512" y="5738"/>
                  <a:pt x="8511" y="5738"/>
                  <a:pt x="8509" y="5737"/>
                </a:cubicBezTo>
                <a:cubicBezTo>
                  <a:pt x="8516" y="5734"/>
                  <a:pt x="8524" y="5732"/>
                  <a:pt x="8531" y="5731"/>
                </a:cubicBezTo>
                <a:lnTo>
                  <a:pt x="8534" y="5730"/>
                </a:lnTo>
                <a:lnTo>
                  <a:pt x="8532" y="5729"/>
                </a:lnTo>
                <a:cubicBezTo>
                  <a:pt x="8518" y="5723"/>
                  <a:pt x="8499" y="5718"/>
                  <a:pt x="8480" y="5718"/>
                </a:cubicBezTo>
                <a:cubicBezTo>
                  <a:pt x="8484" y="5710"/>
                  <a:pt x="8482" y="5705"/>
                  <a:pt x="8480" y="5700"/>
                </a:cubicBezTo>
                <a:lnTo>
                  <a:pt x="8479" y="5696"/>
                </a:lnTo>
                <a:close/>
                <a:moveTo>
                  <a:pt x="8978" y="5687"/>
                </a:moveTo>
                <a:cubicBezTo>
                  <a:pt x="8965" y="5687"/>
                  <a:pt x="8960" y="5700"/>
                  <a:pt x="8960" y="5718"/>
                </a:cubicBezTo>
                <a:cubicBezTo>
                  <a:pt x="8974" y="5718"/>
                  <a:pt x="8996" y="5725"/>
                  <a:pt x="8996" y="5703"/>
                </a:cubicBezTo>
                <a:cubicBezTo>
                  <a:pt x="8989" y="5703"/>
                  <a:pt x="8989" y="5696"/>
                  <a:pt x="8989" y="5689"/>
                </a:cubicBezTo>
                <a:cubicBezTo>
                  <a:pt x="8985" y="5688"/>
                  <a:pt x="8981" y="5687"/>
                  <a:pt x="8978" y="5687"/>
                </a:cubicBezTo>
                <a:close/>
                <a:moveTo>
                  <a:pt x="8774" y="5667"/>
                </a:moveTo>
                <a:cubicBezTo>
                  <a:pt x="8729" y="5672"/>
                  <a:pt x="8682" y="5677"/>
                  <a:pt x="8645" y="5694"/>
                </a:cubicBezTo>
                <a:lnTo>
                  <a:pt x="8641" y="5696"/>
                </a:lnTo>
                <a:lnTo>
                  <a:pt x="8641" y="5696"/>
                </a:lnTo>
                <a:cubicBezTo>
                  <a:pt x="8643" y="5698"/>
                  <a:pt x="8644" y="5699"/>
                  <a:pt x="8645" y="5701"/>
                </a:cubicBezTo>
                <a:cubicBezTo>
                  <a:pt x="8645" y="5712"/>
                  <a:pt x="8625" y="5707"/>
                  <a:pt x="8618" y="5709"/>
                </a:cubicBezTo>
                <a:lnTo>
                  <a:pt x="8618" y="5710"/>
                </a:lnTo>
                <a:lnTo>
                  <a:pt x="8617" y="5710"/>
                </a:lnTo>
                <a:lnTo>
                  <a:pt x="8616" y="5711"/>
                </a:lnTo>
                <a:lnTo>
                  <a:pt x="8616" y="5711"/>
                </a:lnTo>
                <a:cubicBezTo>
                  <a:pt x="8616" y="5712"/>
                  <a:pt x="8616" y="5714"/>
                  <a:pt x="8617" y="5716"/>
                </a:cubicBezTo>
                <a:cubicBezTo>
                  <a:pt x="8615" y="5716"/>
                  <a:pt x="8613" y="5715"/>
                  <a:pt x="8612" y="5715"/>
                </a:cubicBezTo>
                <a:lnTo>
                  <a:pt x="8612" y="5715"/>
                </a:lnTo>
                <a:lnTo>
                  <a:pt x="8609" y="5717"/>
                </a:lnTo>
                <a:cubicBezTo>
                  <a:pt x="8606" y="5719"/>
                  <a:pt x="8604" y="5722"/>
                  <a:pt x="8602" y="5725"/>
                </a:cubicBezTo>
                <a:cubicBezTo>
                  <a:pt x="8616" y="5735"/>
                  <a:pt x="8629" y="5739"/>
                  <a:pt x="8643" y="5741"/>
                </a:cubicBezTo>
                <a:lnTo>
                  <a:pt x="8650" y="5742"/>
                </a:lnTo>
                <a:lnTo>
                  <a:pt x="8651" y="5741"/>
                </a:lnTo>
                <a:cubicBezTo>
                  <a:pt x="8654" y="5738"/>
                  <a:pt x="8657" y="5735"/>
                  <a:pt x="8660" y="5730"/>
                </a:cubicBezTo>
                <a:cubicBezTo>
                  <a:pt x="8661" y="5735"/>
                  <a:pt x="8665" y="5739"/>
                  <a:pt x="8669" y="5742"/>
                </a:cubicBezTo>
                <a:lnTo>
                  <a:pt x="8672" y="5743"/>
                </a:lnTo>
                <a:lnTo>
                  <a:pt x="8673" y="5743"/>
                </a:lnTo>
                <a:cubicBezTo>
                  <a:pt x="8680" y="5744"/>
                  <a:pt x="8687" y="5745"/>
                  <a:pt x="8695" y="5746"/>
                </a:cubicBezTo>
                <a:cubicBezTo>
                  <a:pt x="8694" y="5748"/>
                  <a:pt x="8692" y="5749"/>
                  <a:pt x="8691" y="5750"/>
                </a:cubicBezTo>
                <a:lnTo>
                  <a:pt x="8688" y="5752"/>
                </a:lnTo>
                <a:lnTo>
                  <a:pt x="8689" y="5752"/>
                </a:lnTo>
                <a:cubicBezTo>
                  <a:pt x="8691" y="5754"/>
                  <a:pt x="8693" y="5755"/>
                  <a:pt x="8694" y="5757"/>
                </a:cubicBezTo>
                <a:lnTo>
                  <a:pt x="8694" y="5758"/>
                </a:lnTo>
                <a:lnTo>
                  <a:pt x="8699" y="5757"/>
                </a:lnTo>
                <a:lnTo>
                  <a:pt x="8703" y="5756"/>
                </a:lnTo>
                <a:lnTo>
                  <a:pt x="8703" y="5756"/>
                </a:lnTo>
                <a:cubicBezTo>
                  <a:pt x="8701" y="5748"/>
                  <a:pt x="8695" y="5741"/>
                  <a:pt x="8688" y="5744"/>
                </a:cubicBezTo>
                <a:cubicBezTo>
                  <a:pt x="8695" y="5730"/>
                  <a:pt x="8724" y="5737"/>
                  <a:pt x="8731" y="5744"/>
                </a:cubicBezTo>
                <a:cubicBezTo>
                  <a:pt x="8731" y="5748"/>
                  <a:pt x="8731" y="5751"/>
                  <a:pt x="8730" y="5754"/>
                </a:cubicBezTo>
                <a:lnTo>
                  <a:pt x="8730" y="5756"/>
                </a:lnTo>
                <a:lnTo>
                  <a:pt x="8736" y="5757"/>
                </a:lnTo>
                <a:cubicBezTo>
                  <a:pt x="8752" y="5759"/>
                  <a:pt x="8767" y="5761"/>
                  <a:pt x="8774" y="5753"/>
                </a:cubicBezTo>
                <a:cubicBezTo>
                  <a:pt x="8767" y="5725"/>
                  <a:pt x="8752" y="5761"/>
                  <a:pt x="8738" y="5739"/>
                </a:cubicBezTo>
                <a:cubicBezTo>
                  <a:pt x="8745" y="5710"/>
                  <a:pt x="8759" y="5696"/>
                  <a:pt x="8774" y="5667"/>
                </a:cubicBezTo>
                <a:close/>
                <a:moveTo>
                  <a:pt x="8586" y="5663"/>
                </a:moveTo>
                <a:cubicBezTo>
                  <a:pt x="8577" y="5662"/>
                  <a:pt x="8566" y="5670"/>
                  <a:pt x="8566" y="5682"/>
                </a:cubicBezTo>
                <a:lnTo>
                  <a:pt x="8595" y="5682"/>
                </a:lnTo>
                <a:cubicBezTo>
                  <a:pt x="8598" y="5669"/>
                  <a:pt x="8593" y="5663"/>
                  <a:pt x="8586" y="5663"/>
                </a:cubicBezTo>
                <a:close/>
                <a:moveTo>
                  <a:pt x="8301" y="5625"/>
                </a:moveTo>
                <a:lnTo>
                  <a:pt x="8300" y="5625"/>
                </a:lnTo>
                <a:lnTo>
                  <a:pt x="8294" y="5627"/>
                </a:lnTo>
                <a:cubicBezTo>
                  <a:pt x="8256" y="5642"/>
                  <a:pt x="8218" y="5640"/>
                  <a:pt x="8179" y="5638"/>
                </a:cubicBezTo>
                <a:lnTo>
                  <a:pt x="8166" y="5637"/>
                </a:lnTo>
                <a:lnTo>
                  <a:pt x="8162" y="5640"/>
                </a:lnTo>
                <a:cubicBezTo>
                  <a:pt x="8150" y="5648"/>
                  <a:pt x="8139" y="5656"/>
                  <a:pt x="8130" y="5658"/>
                </a:cubicBezTo>
                <a:cubicBezTo>
                  <a:pt x="8134" y="5653"/>
                  <a:pt x="8139" y="5648"/>
                  <a:pt x="8144" y="5642"/>
                </a:cubicBezTo>
                <a:lnTo>
                  <a:pt x="8150" y="5636"/>
                </a:lnTo>
                <a:lnTo>
                  <a:pt x="8148" y="5636"/>
                </a:lnTo>
                <a:cubicBezTo>
                  <a:pt x="8118" y="5634"/>
                  <a:pt x="8087" y="5635"/>
                  <a:pt x="8057" y="5646"/>
                </a:cubicBezTo>
                <a:cubicBezTo>
                  <a:pt x="8065" y="5653"/>
                  <a:pt x="8143" y="5667"/>
                  <a:pt x="8172" y="5667"/>
                </a:cubicBezTo>
                <a:cubicBezTo>
                  <a:pt x="8179" y="5667"/>
                  <a:pt x="8186" y="5674"/>
                  <a:pt x="8179" y="5689"/>
                </a:cubicBezTo>
                <a:cubicBezTo>
                  <a:pt x="8215" y="5696"/>
                  <a:pt x="8222" y="5689"/>
                  <a:pt x="8244" y="5703"/>
                </a:cubicBezTo>
                <a:cubicBezTo>
                  <a:pt x="8229" y="5732"/>
                  <a:pt x="8151" y="5674"/>
                  <a:pt x="8143" y="5732"/>
                </a:cubicBezTo>
                <a:cubicBezTo>
                  <a:pt x="8057" y="5732"/>
                  <a:pt x="8022" y="5732"/>
                  <a:pt x="7972" y="5746"/>
                </a:cubicBezTo>
                <a:cubicBezTo>
                  <a:pt x="7986" y="5761"/>
                  <a:pt x="7993" y="5796"/>
                  <a:pt x="7964" y="5811"/>
                </a:cubicBezTo>
                <a:cubicBezTo>
                  <a:pt x="7943" y="5811"/>
                  <a:pt x="7943" y="5789"/>
                  <a:pt x="7936" y="5775"/>
                </a:cubicBezTo>
                <a:cubicBezTo>
                  <a:pt x="7929" y="5775"/>
                  <a:pt x="7929" y="5789"/>
                  <a:pt x="7929" y="5804"/>
                </a:cubicBezTo>
                <a:cubicBezTo>
                  <a:pt x="7896" y="5804"/>
                  <a:pt x="7840" y="5774"/>
                  <a:pt x="7814" y="5801"/>
                </a:cubicBezTo>
                <a:lnTo>
                  <a:pt x="7812" y="5803"/>
                </a:lnTo>
                <a:lnTo>
                  <a:pt x="7815" y="5804"/>
                </a:lnTo>
                <a:cubicBezTo>
                  <a:pt x="7832" y="5805"/>
                  <a:pt x="7850" y="5809"/>
                  <a:pt x="7865" y="5809"/>
                </a:cubicBezTo>
                <a:cubicBezTo>
                  <a:pt x="7857" y="5816"/>
                  <a:pt x="7850" y="5816"/>
                  <a:pt x="7843" y="5816"/>
                </a:cubicBezTo>
                <a:cubicBezTo>
                  <a:pt x="7846" y="5819"/>
                  <a:pt x="7847" y="5821"/>
                  <a:pt x="7848" y="5824"/>
                </a:cubicBezTo>
                <a:lnTo>
                  <a:pt x="7848" y="5825"/>
                </a:lnTo>
                <a:lnTo>
                  <a:pt x="7850" y="5825"/>
                </a:lnTo>
                <a:lnTo>
                  <a:pt x="7848" y="5826"/>
                </a:lnTo>
                <a:lnTo>
                  <a:pt x="7848" y="5826"/>
                </a:lnTo>
                <a:cubicBezTo>
                  <a:pt x="7848" y="5829"/>
                  <a:pt x="7847" y="5830"/>
                  <a:pt x="7843" y="5830"/>
                </a:cubicBezTo>
                <a:cubicBezTo>
                  <a:pt x="7843" y="5838"/>
                  <a:pt x="7872" y="5823"/>
                  <a:pt x="7872" y="5809"/>
                </a:cubicBezTo>
                <a:cubicBezTo>
                  <a:pt x="7886" y="5830"/>
                  <a:pt x="7915" y="5809"/>
                  <a:pt x="7936" y="5816"/>
                </a:cubicBezTo>
                <a:cubicBezTo>
                  <a:pt x="7936" y="5823"/>
                  <a:pt x="7929" y="5823"/>
                  <a:pt x="7929" y="5830"/>
                </a:cubicBezTo>
                <a:cubicBezTo>
                  <a:pt x="7994" y="5816"/>
                  <a:pt x="8051" y="5795"/>
                  <a:pt x="8122" y="5816"/>
                </a:cubicBezTo>
                <a:cubicBezTo>
                  <a:pt x="8130" y="5795"/>
                  <a:pt x="8165" y="5802"/>
                  <a:pt x="8194" y="5795"/>
                </a:cubicBezTo>
                <a:cubicBezTo>
                  <a:pt x="8201" y="5766"/>
                  <a:pt x="8180" y="5766"/>
                  <a:pt x="8194" y="5730"/>
                </a:cubicBezTo>
                <a:cubicBezTo>
                  <a:pt x="8223" y="5744"/>
                  <a:pt x="8266" y="5694"/>
                  <a:pt x="8287" y="5730"/>
                </a:cubicBezTo>
                <a:cubicBezTo>
                  <a:pt x="8316" y="5730"/>
                  <a:pt x="8330" y="5701"/>
                  <a:pt x="8366" y="5708"/>
                </a:cubicBezTo>
                <a:cubicBezTo>
                  <a:pt x="8380" y="5665"/>
                  <a:pt x="8301" y="5701"/>
                  <a:pt x="8301" y="5673"/>
                </a:cubicBezTo>
                <a:cubicBezTo>
                  <a:pt x="8333" y="5679"/>
                  <a:pt x="8348" y="5669"/>
                  <a:pt x="8361" y="5652"/>
                </a:cubicBezTo>
                <a:lnTo>
                  <a:pt x="8363" y="5648"/>
                </a:lnTo>
                <a:lnTo>
                  <a:pt x="8355" y="5647"/>
                </a:lnTo>
                <a:cubicBezTo>
                  <a:pt x="8349" y="5646"/>
                  <a:pt x="8343" y="5646"/>
                  <a:pt x="8337" y="5646"/>
                </a:cubicBezTo>
                <a:cubicBezTo>
                  <a:pt x="8324" y="5646"/>
                  <a:pt x="8317" y="5635"/>
                  <a:pt x="8306" y="5627"/>
                </a:cubicBezTo>
                <a:lnTo>
                  <a:pt x="8301" y="5625"/>
                </a:lnTo>
                <a:close/>
                <a:moveTo>
                  <a:pt x="8280" y="5594"/>
                </a:moveTo>
                <a:cubicBezTo>
                  <a:pt x="8262" y="5594"/>
                  <a:pt x="8255" y="5602"/>
                  <a:pt x="8253" y="5610"/>
                </a:cubicBezTo>
                <a:lnTo>
                  <a:pt x="8253" y="5610"/>
                </a:lnTo>
                <a:lnTo>
                  <a:pt x="8256" y="5611"/>
                </a:lnTo>
                <a:cubicBezTo>
                  <a:pt x="8273" y="5614"/>
                  <a:pt x="8274" y="5604"/>
                  <a:pt x="8279" y="5596"/>
                </a:cubicBezTo>
                <a:lnTo>
                  <a:pt x="8280" y="5595"/>
                </a:lnTo>
                <a:lnTo>
                  <a:pt x="8280" y="5594"/>
                </a:lnTo>
                <a:close/>
                <a:moveTo>
                  <a:pt x="7771" y="5581"/>
                </a:moveTo>
                <a:cubicBezTo>
                  <a:pt x="7771" y="5596"/>
                  <a:pt x="7785" y="5596"/>
                  <a:pt x="7792" y="5603"/>
                </a:cubicBezTo>
                <a:cubicBezTo>
                  <a:pt x="7785" y="5588"/>
                  <a:pt x="7821" y="5581"/>
                  <a:pt x="7807" y="5581"/>
                </a:cubicBezTo>
                <a:cubicBezTo>
                  <a:pt x="7800" y="5581"/>
                  <a:pt x="7785" y="5588"/>
                  <a:pt x="7771" y="5581"/>
                </a:cubicBezTo>
                <a:close/>
                <a:moveTo>
                  <a:pt x="8165" y="5574"/>
                </a:moveTo>
                <a:cubicBezTo>
                  <a:pt x="8172" y="5624"/>
                  <a:pt x="8215" y="5581"/>
                  <a:pt x="8165" y="5574"/>
                </a:cubicBezTo>
                <a:close/>
                <a:moveTo>
                  <a:pt x="8222" y="5567"/>
                </a:moveTo>
                <a:cubicBezTo>
                  <a:pt x="8208" y="5574"/>
                  <a:pt x="8186" y="5567"/>
                  <a:pt x="8186" y="5581"/>
                </a:cubicBezTo>
                <a:cubicBezTo>
                  <a:pt x="8192" y="5581"/>
                  <a:pt x="8196" y="5583"/>
                  <a:pt x="8199" y="5586"/>
                </a:cubicBezTo>
                <a:lnTo>
                  <a:pt x="8201" y="5588"/>
                </a:lnTo>
                <a:lnTo>
                  <a:pt x="8207" y="5582"/>
                </a:lnTo>
                <a:lnTo>
                  <a:pt x="8222" y="5568"/>
                </a:lnTo>
                <a:lnTo>
                  <a:pt x="8222" y="5567"/>
                </a:lnTo>
                <a:close/>
                <a:moveTo>
                  <a:pt x="8072" y="5567"/>
                </a:moveTo>
                <a:cubicBezTo>
                  <a:pt x="8072" y="5588"/>
                  <a:pt x="8100" y="5581"/>
                  <a:pt x="8108" y="5603"/>
                </a:cubicBezTo>
                <a:cubicBezTo>
                  <a:pt x="8108" y="5581"/>
                  <a:pt x="8136" y="5610"/>
                  <a:pt x="8129" y="5596"/>
                </a:cubicBezTo>
                <a:cubicBezTo>
                  <a:pt x="8115" y="5596"/>
                  <a:pt x="8151" y="5574"/>
                  <a:pt x="8129" y="5574"/>
                </a:cubicBezTo>
                <a:cubicBezTo>
                  <a:pt x="8122" y="5581"/>
                  <a:pt x="8115" y="5588"/>
                  <a:pt x="8108" y="5588"/>
                </a:cubicBezTo>
                <a:cubicBezTo>
                  <a:pt x="8108" y="5581"/>
                  <a:pt x="8115" y="5574"/>
                  <a:pt x="8108" y="5567"/>
                </a:cubicBezTo>
                <a:cubicBezTo>
                  <a:pt x="8108" y="5567"/>
                  <a:pt x="8108" y="5567"/>
                  <a:pt x="8072" y="5567"/>
                </a:cubicBezTo>
                <a:close/>
                <a:moveTo>
                  <a:pt x="9133" y="5544"/>
                </a:moveTo>
                <a:cubicBezTo>
                  <a:pt x="9130" y="5544"/>
                  <a:pt x="9128" y="5549"/>
                  <a:pt x="9132" y="5560"/>
                </a:cubicBezTo>
                <a:cubicBezTo>
                  <a:pt x="9117" y="5531"/>
                  <a:pt x="9110" y="5567"/>
                  <a:pt x="9075" y="5553"/>
                </a:cubicBezTo>
                <a:cubicBezTo>
                  <a:pt x="9075" y="5588"/>
                  <a:pt x="9125" y="5567"/>
                  <a:pt x="9117" y="5603"/>
                </a:cubicBezTo>
                <a:cubicBezTo>
                  <a:pt x="9032" y="5617"/>
                  <a:pt x="8938" y="5596"/>
                  <a:pt x="8888" y="5653"/>
                </a:cubicBezTo>
                <a:cubicBezTo>
                  <a:pt x="8917" y="5689"/>
                  <a:pt x="8953" y="5660"/>
                  <a:pt x="8981" y="5653"/>
                </a:cubicBezTo>
                <a:cubicBezTo>
                  <a:pt x="8996" y="5653"/>
                  <a:pt x="9010" y="5667"/>
                  <a:pt x="9032" y="5667"/>
                </a:cubicBezTo>
                <a:cubicBezTo>
                  <a:pt x="9082" y="5674"/>
                  <a:pt x="9168" y="5653"/>
                  <a:pt x="9196" y="5646"/>
                </a:cubicBezTo>
                <a:cubicBezTo>
                  <a:pt x="9203" y="5646"/>
                  <a:pt x="9203" y="5660"/>
                  <a:pt x="9211" y="5660"/>
                </a:cubicBezTo>
                <a:cubicBezTo>
                  <a:pt x="9211" y="5660"/>
                  <a:pt x="9211" y="5646"/>
                  <a:pt x="9218" y="5646"/>
                </a:cubicBezTo>
                <a:cubicBezTo>
                  <a:pt x="9239" y="5631"/>
                  <a:pt x="9268" y="5639"/>
                  <a:pt x="9275" y="5624"/>
                </a:cubicBezTo>
                <a:cubicBezTo>
                  <a:pt x="9261" y="5574"/>
                  <a:pt x="9189" y="5574"/>
                  <a:pt x="9139" y="5560"/>
                </a:cubicBezTo>
                <a:cubicBezTo>
                  <a:pt x="9139" y="5549"/>
                  <a:pt x="9135" y="5544"/>
                  <a:pt x="9133" y="5544"/>
                </a:cubicBezTo>
                <a:close/>
                <a:moveTo>
                  <a:pt x="8896" y="5542"/>
                </a:moveTo>
                <a:cubicBezTo>
                  <a:pt x="8885" y="5542"/>
                  <a:pt x="8874" y="5545"/>
                  <a:pt x="8867" y="5560"/>
                </a:cubicBezTo>
                <a:cubicBezTo>
                  <a:pt x="8895" y="5553"/>
                  <a:pt x="8888" y="5574"/>
                  <a:pt x="8910" y="5574"/>
                </a:cubicBezTo>
                <a:cubicBezTo>
                  <a:pt x="8910" y="5553"/>
                  <a:pt x="8924" y="5560"/>
                  <a:pt x="8931" y="5545"/>
                </a:cubicBezTo>
                <a:cubicBezTo>
                  <a:pt x="8921" y="5545"/>
                  <a:pt x="8908" y="5542"/>
                  <a:pt x="8896" y="5542"/>
                </a:cubicBezTo>
                <a:close/>
                <a:moveTo>
                  <a:pt x="8466" y="5529"/>
                </a:moveTo>
                <a:cubicBezTo>
                  <a:pt x="8488" y="5543"/>
                  <a:pt x="8495" y="5551"/>
                  <a:pt x="8516" y="5543"/>
                </a:cubicBezTo>
                <a:cubicBezTo>
                  <a:pt x="8509" y="5558"/>
                  <a:pt x="8502" y="5572"/>
                  <a:pt x="8502" y="5594"/>
                </a:cubicBezTo>
                <a:cubicBezTo>
                  <a:pt x="8473" y="5586"/>
                  <a:pt x="8473" y="5579"/>
                  <a:pt x="8445" y="5586"/>
                </a:cubicBezTo>
                <a:cubicBezTo>
                  <a:pt x="8438" y="5565"/>
                  <a:pt x="8452" y="5565"/>
                  <a:pt x="8452" y="5543"/>
                </a:cubicBezTo>
                <a:cubicBezTo>
                  <a:pt x="8459" y="5529"/>
                  <a:pt x="8466" y="5558"/>
                  <a:pt x="8466" y="5529"/>
                </a:cubicBezTo>
                <a:close/>
                <a:moveTo>
                  <a:pt x="5101" y="5508"/>
                </a:moveTo>
                <a:lnTo>
                  <a:pt x="5101" y="5508"/>
                </a:lnTo>
                <a:cubicBezTo>
                  <a:pt x="5104" y="5509"/>
                  <a:pt x="5107" y="5510"/>
                  <a:pt x="5109" y="5509"/>
                </a:cubicBezTo>
                <a:lnTo>
                  <a:pt x="5111" y="5508"/>
                </a:lnTo>
                <a:lnTo>
                  <a:pt x="5103" y="5508"/>
                </a:lnTo>
                <a:lnTo>
                  <a:pt x="5101" y="5508"/>
                </a:lnTo>
                <a:close/>
                <a:moveTo>
                  <a:pt x="9288" y="5497"/>
                </a:moveTo>
                <a:cubicBezTo>
                  <a:pt x="9286" y="5497"/>
                  <a:pt x="9284" y="5499"/>
                  <a:pt x="9282" y="5502"/>
                </a:cubicBezTo>
                <a:cubicBezTo>
                  <a:pt x="9289" y="5509"/>
                  <a:pt x="9297" y="5517"/>
                  <a:pt x="9311" y="5517"/>
                </a:cubicBezTo>
                <a:cubicBezTo>
                  <a:pt x="9311" y="5517"/>
                  <a:pt x="9311" y="5517"/>
                  <a:pt x="9311" y="5502"/>
                </a:cubicBezTo>
                <a:cubicBezTo>
                  <a:pt x="9300" y="5508"/>
                  <a:pt x="9293" y="5497"/>
                  <a:pt x="9288" y="5497"/>
                </a:cubicBezTo>
                <a:close/>
                <a:moveTo>
                  <a:pt x="5092" y="5488"/>
                </a:moveTo>
                <a:cubicBezTo>
                  <a:pt x="5092" y="5493"/>
                  <a:pt x="5093" y="5498"/>
                  <a:pt x="5095" y="5501"/>
                </a:cubicBezTo>
                <a:lnTo>
                  <a:pt x="5096" y="5503"/>
                </a:lnTo>
                <a:lnTo>
                  <a:pt x="5097" y="5502"/>
                </a:lnTo>
                <a:cubicBezTo>
                  <a:pt x="5102" y="5496"/>
                  <a:pt x="5108" y="5493"/>
                  <a:pt x="5115" y="5491"/>
                </a:cubicBezTo>
                <a:lnTo>
                  <a:pt x="5121" y="5490"/>
                </a:lnTo>
                <a:lnTo>
                  <a:pt x="5121" y="5488"/>
                </a:lnTo>
                <a:lnTo>
                  <a:pt x="5092" y="5488"/>
                </a:lnTo>
                <a:close/>
                <a:moveTo>
                  <a:pt x="9347" y="5474"/>
                </a:moveTo>
                <a:cubicBezTo>
                  <a:pt x="9354" y="5502"/>
                  <a:pt x="9318" y="5481"/>
                  <a:pt x="9325" y="5495"/>
                </a:cubicBezTo>
                <a:cubicBezTo>
                  <a:pt x="9340" y="5502"/>
                  <a:pt x="9311" y="5502"/>
                  <a:pt x="9318" y="5517"/>
                </a:cubicBezTo>
                <a:cubicBezTo>
                  <a:pt x="9325" y="5524"/>
                  <a:pt x="9340" y="5524"/>
                  <a:pt x="9347" y="5517"/>
                </a:cubicBezTo>
                <a:cubicBezTo>
                  <a:pt x="9347" y="5509"/>
                  <a:pt x="9340" y="5509"/>
                  <a:pt x="9332" y="5502"/>
                </a:cubicBezTo>
                <a:cubicBezTo>
                  <a:pt x="9354" y="5495"/>
                  <a:pt x="9361" y="5538"/>
                  <a:pt x="9375" y="5517"/>
                </a:cubicBezTo>
                <a:cubicBezTo>
                  <a:pt x="9361" y="5502"/>
                  <a:pt x="9347" y="5495"/>
                  <a:pt x="9368" y="5481"/>
                </a:cubicBezTo>
                <a:cubicBezTo>
                  <a:pt x="9361" y="5481"/>
                  <a:pt x="9354" y="5481"/>
                  <a:pt x="9347" y="5474"/>
                </a:cubicBezTo>
                <a:close/>
                <a:moveTo>
                  <a:pt x="9557" y="5406"/>
                </a:moveTo>
                <a:cubicBezTo>
                  <a:pt x="9567" y="5406"/>
                  <a:pt x="9576" y="5407"/>
                  <a:pt x="9583" y="5409"/>
                </a:cubicBezTo>
                <a:cubicBezTo>
                  <a:pt x="9554" y="5431"/>
                  <a:pt x="9526" y="5445"/>
                  <a:pt x="9490" y="5431"/>
                </a:cubicBezTo>
                <a:cubicBezTo>
                  <a:pt x="9495" y="5414"/>
                  <a:pt x="9529" y="5406"/>
                  <a:pt x="9557" y="5406"/>
                </a:cubicBezTo>
                <a:close/>
                <a:moveTo>
                  <a:pt x="8430" y="5352"/>
                </a:moveTo>
                <a:cubicBezTo>
                  <a:pt x="8430" y="5352"/>
                  <a:pt x="8430" y="5352"/>
                  <a:pt x="8430" y="5366"/>
                </a:cubicBezTo>
                <a:cubicBezTo>
                  <a:pt x="8437" y="5366"/>
                  <a:pt x="8437" y="5366"/>
                  <a:pt x="8444" y="5366"/>
                </a:cubicBezTo>
                <a:cubicBezTo>
                  <a:pt x="8444" y="5366"/>
                  <a:pt x="8444" y="5373"/>
                  <a:pt x="8451" y="5373"/>
                </a:cubicBezTo>
                <a:cubicBezTo>
                  <a:pt x="8459" y="5352"/>
                  <a:pt x="8444" y="5352"/>
                  <a:pt x="8430" y="5352"/>
                </a:cubicBezTo>
                <a:close/>
                <a:moveTo>
                  <a:pt x="7321" y="5332"/>
                </a:moveTo>
                <a:cubicBezTo>
                  <a:pt x="7306" y="5332"/>
                  <a:pt x="7289" y="5340"/>
                  <a:pt x="7277" y="5359"/>
                </a:cubicBezTo>
                <a:cubicBezTo>
                  <a:pt x="7270" y="5323"/>
                  <a:pt x="7212" y="5344"/>
                  <a:pt x="7205" y="5366"/>
                </a:cubicBezTo>
                <a:cubicBezTo>
                  <a:pt x="7198" y="5337"/>
                  <a:pt x="7155" y="5373"/>
                  <a:pt x="7134" y="5366"/>
                </a:cubicBezTo>
                <a:cubicBezTo>
                  <a:pt x="7134" y="5388"/>
                  <a:pt x="7148" y="5388"/>
                  <a:pt x="7162" y="5388"/>
                </a:cubicBezTo>
                <a:cubicBezTo>
                  <a:pt x="7205" y="5352"/>
                  <a:pt x="7270" y="5388"/>
                  <a:pt x="7305" y="5352"/>
                </a:cubicBezTo>
                <a:cubicBezTo>
                  <a:pt x="7313" y="5352"/>
                  <a:pt x="7305" y="5373"/>
                  <a:pt x="7327" y="5366"/>
                </a:cubicBezTo>
                <a:cubicBezTo>
                  <a:pt x="7327" y="5353"/>
                  <a:pt x="7332" y="5352"/>
                  <a:pt x="7348" y="5352"/>
                </a:cubicBezTo>
                <a:lnTo>
                  <a:pt x="7352" y="5352"/>
                </a:lnTo>
                <a:lnTo>
                  <a:pt x="7353" y="5354"/>
                </a:lnTo>
                <a:lnTo>
                  <a:pt x="7354" y="5357"/>
                </a:lnTo>
                <a:lnTo>
                  <a:pt x="7353" y="5360"/>
                </a:lnTo>
                <a:cubicBezTo>
                  <a:pt x="7347" y="5366"/>
                  <a:pt x="7339" y="5366"/>
                  <a:pt x="7356" y="5366"/>
                </a:cubicBezTo>
                <a:cubicBezTo>
                  <a:pt x="7356" y="5364"/>
                  <a:pt x="7355" y="5362"/>
                  <a:pt x="7355" y="5360"/>
                </a:cubicBezTo>
                <a:lnTo>
                  <a:pt x="7354" y="5357"/>
                </a:lnTo>
                <a:lnTo>
                  <a:pt x="7355" y="5356"/>
                </a:lnTo>
                <a:cubicBezTo>
                  <a:pt x="7355" y="5355"/>
                  <a:pt x="7356" y="5353"/>
                  <a:pt x="7356" y="5352"/>
                </a:cubicBezTo>
                <a:lnTo>
                  <a:pt x="7352" y="5352"/>
                </a:lnTo>
                <a:lnTo>
                  <a:pt x="7351" y="5348"/>
                </a:lnTo>
                <a:cubicBezTo>
                  <a:pt x="7345" y="5338"/>
                  <a:pt x="7333" y="5332"/>
                  <a:pt x="7321" y="5332"/>
                </a:cubicBezTo>
                <a:close/>
                <a:moveTo>
                  <a:pt x="7442" y="5329"/>
                </a:moveTo>
                <a:cubicBezTo>
                  <a:pt x="7432" y="5329"/>
                  <a:pt x="7423" y="5331"/>
                  <a:pt x="7427" y="5344"/>
                </a:cubicBezTo>
                <a:cubicBezTo>
                  <a:pt x="7449" y="5344"/>
                  <a:pt x="7456" y="5359"/>
                  <a:pt x="7456" y="5330"/>
                </a:cubicBezTo>
                <a:cubicBezTo>
                  <a:pt x="7453" y="5330"/>
                  <a:pt x="7447" y="5329"/>
                  <a:pt x="7442" y="5329"/>
                </a:cubicBezTo>
                <a:close/>
                <a:moveTo>
                  <a:pt x="8716" y="5323"/>
                </a:moveTo>
                <a:cubicBezTo>
                  <a:pt x="8724" y="5344"/>
                  <a:pt x="8659" y="5337"/>
                  <a:pt x="8681" y="5359"/>
                </a:cubicBezTo>
                <a:cubicBezTo>
                  <a:pt x="8681" y="5352"/>
                  <a:pt x="8695" y="5373"/>
                  <a:pt x="8709" y="5366"/>
                </a:cubicBezTo>
                <a:cubicBezTo>
                  <a:pt x="8716" y="5352"/>
                  <a:pt x="8738" y="5330"/>
                  <a:pt x="8716" y="5323"/>
                </a:cubicBezTo>
                <a:close/>
                <a:moveTo>
                  <a:pt x="7632" y="5317"/>
                </a:moveTo>
                <a:cubicBezTo>
                  <a:pt x="7627" y="5317"/>
                  <a:pt x="7623" y="5318"/>
                  <a:pt x="7621" y="5323"/>
                </a:cubicBezTo>
                <a:cubicBezTo>
                  <a:pt x="7628" y="5323"/>
                  <a:pt x="7656" y="5344"/>
                  <a:pt x="7671" y="5330"/>
                </a:cubicBezTo>
                <a:cubicBezTo>
                  <a:pt x="7661" y="5325"/>
                  <a:pt x="7644" y="5317"/>
                  <a:pt x="7632" y="5317"/>
                </a:cubicBezTo>
                <a:close/>
                <a:moveTo>
                  <a:pt x="9261" y="5316"/>
                </a:moveTo>
                <a:cubicBezTo>
                  <a:pt x="9225" y="5316"/>
                  <a:pt x="9189" y="5316"/>
                  <a:pt x="9168" y="5323"/>
                </a:cubicBezTo>
                <a:cubicBezTo>
                  <a:pt x="9153" y="5344"/>
                  <a:pt x="9196" y="5344"/>
                  <a:pt x="9175" y="5352"/>
                </a:cubicBezTo>
                <a:cubicBezTo>
                  <a:pt x="9125" y="5352"/>
                  <a:pt x="9082" y="5380"/>
                  <a:pt x="9032" y="5359"/>
                </a:cubicBezTo>
                <a:cubicBezTo>
                  <a:pt x="8989" y="5388"/>
                  <a:pt x="8960" y="5431"/>
                  <a:pt x="8903" y="5445"/>
                </a:cubicBezTo>
                <a:cubicBezTo>
                  <a:pt x="8881" y="5409"/>
                  <a:pt x="8852" y="5373"/>
                  <a:pt x="8810" y="5352"/>
                </a:cubicBezTo>
                <a:cubicBezTo>
                  <a:pt x="8774" y="5395"/>
                  <a:pt x="8716" y="5438"/>
                  <a:pt x="8645" y="5395"/>
                </a:cubicBezTo>
                <a:cubicBezTo>
                  <a:pt x="8630" y="5409"/>
                  <a:pt x="8666" y="5416"/>
                  <a:pt x="8645" y="5431"/>
                </a:cubicBezTo>
                <a:cubicBezTo>
                  <a:pt x="8570" y="5431"/>
                  <a:pt x="8527" y="5458"/>
                  <a:pt x="8465" y="5475"/>
                </a:cubicBezTo>
                <a:lnTo>
                  <a:pt x="8454" y="5477"/>
                </a:lnTo>
                <a:lnTo>
                  <a:pt x="8458" y="5479"/>
                </a:lnTo>
                <a:cubicBezTo>
                  <a:pt x="8471" y="5485"/>
                  <a:pt x="8481" y="5493"/>
                  <a:pt x="8495" y="5493"/>
                </a:cubicBezTo>
                <a:cubicBezTo>
                  <a:pt x="8502" y="5515"/>
                  <a:pt x="8466" y="5508"/>
                  <a:pt x="8495" y="5515"/>
                </a:cubicBezTo>
                <a:cubicBezTo>
                  <a:pt x="8445" y="5529"/>
                  <a:pt x="8430" y="5529"/>
                  <a:pt x="8344" y="5500"/>
                </a:cubicBezTo>
                <a:cubicBezTo>
                  <a:pt x="8352" y="5493"/>
                  <a:pt x="8352" y="5486"/>
                  <a:pt x="8344" y="5479"/>
                </a:cubicBezTo>
                <a:cubicBezTo>
                  <a:pt x="8387" y="5465"/>
                  <a:pt x="8409" y="5522"/>
                  <a:pt x="8430" y="5472"/>
                </a:cubicBezTo>
                <a:cubicBezTo>
                  <a:pt x="8432" y="5472"/>
                  <a:pt x="8434" y="5472"/>
                  <a:pt x="8436" y="5472"/>
                </a:cubicBezTo>
                <a:lnTo>
                  <a:pt x="8437" y="5472"/>
                </a:lnTo>
                <a:lnTo>
                  <a:pt x="8437" y="5470"/>
                </a:lnTo>
                <a:cubicBezTo>
                  <a:pt x="8431" y="5448"/>
                  <a:pt x="8390" y="5456"/>
                  <a:pt x="8408" y="5431"/>
                </a:cubicBezTo>
                <a:lnTo>
                  <a:pt x="8395" y="5430"/>
                </a:lnTo>
                <a:lnTo>
                  <a:pt x="8391" y="5433"/>
                </a:lnTo>
                <a:cubicBezTo>
                  <a:pt x="8373" y="5443"/>
                  <a:pt x="8343" y="5430"/>
                  <a:pt x="8337" y="5436"/>
                </a:cubicBezTo>
                <a:cubicBezTo>
                  <a:pt x="8323" y="5472"/>
                  <a:pt x="8287" y="5500"/>
                  <a:pt x="8244" y="5479"/>
                </a:cubicBezTo>
                <a:cubicBezTo>
                  <a:pt x="8264" y="5472"/>
                  <a:pt x="8259" y="5478"/>
                  <a:pt x="8253" y="5449"/>
                </a:cubicBezTo>
                <a:lnTo>
                  <a:pt x="8252" y="5448"/>
                </a:lnTo>
                <a:lnTo>
                  <a:pt x="8244" y="5453"/>
                </a:lnTo>
                <a:cubicBezTo>
                  <a:pt x="8239" y="5456"/>
                  <a:pt x="8234" y="5461"/>
                  <a:pt x="8229" y="5466"/>
                </a:cubicBezTo>
                <a:cubicBezTo>
                  <a:pt x="8208" y="5459"/>
                  <a:pt x="8158" y="5466"/>
                  <a:pt x="8151" y="5495"/>
                </a:cubicBezTo>
                <a:cubicBezTo>
                  <a:pt x="8172" y="5509"/>
                  <a:pt x="8208" y="5517"/>
                  <a:pt x="8229" y="5517"/>
                </a:cubicBezTo>
                <a:cubicBezTo>
                  <a:pt x="8237" y="5545"/>
                  <a:pt x="8201" y="5524"/>
                  <a:pt x="8208" y="5545"/>
                </a:cubicBezTo>
                <a:cubicBezTo>
                  <a:pt x="8211" y="5553"/>
                  <a:pt x="8216" y="5558"/>
                  <a:pt x="8223" y="5562"/>
                </a:cubicBezTo>
                <a:lnTo>
                  <a:pt x="8226" y="5563"/>
                </a:lnTo>
                <a:lnTo>
                  <a:pt x="8237" y="5552"/>
                </a:lnTo>
                <a:cubicBezTo>
                  <a:pt x="8242" y="5547"/>
                  <a:pt x="8247" y="5542"/>
                  <a:pt x="8251" y="5536"/>
                </a:cubicBezTo>
                <a:cubicBezTo>
                  <a:pt x="8280" y="5536"/>
                  <a:pt x="8280" y="5529"/>
                  <a:pt x="8301" y="5536"/>
                </a:cubicBezTo>
                <a:cubicBezTo>
                  <a:pt x="8309" y="5558"/>
                  <a:pt x="8273" y="5543"/>
                  <a:pt x="8273" y="5551"/>
                </a:cubicBezTo>
                <a:cubicBezTo>
                  <a:pt x="8280" y="5572"/>
                  <a:pt x="8309" y="5565"/>
                  <a:pt x="8323" y="5558"/>
                </a:cubicBezTo>
                <a:cubicBezTo>
                  <a:pt x="8337" y="5565"/>
                  <a:pt x="8350" y="5576"/>
                  <a:pt x="8362" y="5587"/>
                </a:cubicBezTo>
                <a:lnTo>
                  <a:pt x="8380" y="5604"/>
                </a:lnTo>
                <a:lnTo>
                  <a:pt x="8382" y="5604"/>
                </a:lnTo>
                <a:cubicBezTo>
                  <a:pt x="8392" y="5599"/>
                  <a:pt x="8401" y="5594"/>
                  <a:pt x="8408" y="5588"/>
                </a:cubicBezTo>
                <a:cubicBezTo>
                  <a:pt x="8429" y="5597"/>
                  <a:pt x="8448" y="5604"/>
                  <a:pt x="8468" y="5608"/>
                </a:cubicBezTo>
                <a:lnTo>
                  <a:pt x="8472" y="5609"/>
                </a:lnTo>
                <a:lnTo>
                  <a:pt x="8476" y="5607"/>
                </a:lnTo>
                <a:cubicBezTo>
                  <a:pt x="8481" y="5605"/>
                  <a:pt x="8488" y="5603"/>
                  <a:pt x="8495" y="5601"/>
                </a:cubicBezTo>
                <a:cubicBezTo>
                  <a:pt x="8495" y="5608"/>
                  <a:pt x="8502" y="5608"/>
                  <a:pt x="8509" y="5608"/>
                </a:cubicBezTo>
                <a:lnTo>
                  <a:pt x="8511" y="5617"/>
                </a:lnTo>
                <a:lnTo>
                  <a:pt x="8521" y="5619"/>
                </a:lnTo>
                <a:cubicBezTo>
                  <a:pt x="8553" y="5624"/>
                  <a:pt x="8591" y="5629"/>
                  <a:pt x="8638" y="5639"/>
                </a:cubicBezTo>
                <a:cubicBezTo>
                  <a:pt x="8638" y="5653"/>
                  <a:pt x="8645" y="5660"/>
                  <a:pt x="8638" y="5674"/>
                </a:cubicBezTo>
                <a:cubicBezTo>
                  <a:pt x="8738" y="5660"/>
                  <a:pt x="8795" y="5660"/>
                  <a:pt x="8881" y="5646"/>
                </a:cubicBezTo>
                <a:cubicBezTo>
                  <a:pt x="8838" y="5624"/>
                  <a:pt x="8788" y="5646"/>
                  <a:pt x="8759" y="5646"/>
                </a:cubicBezTo>
                <a:cubicBezTo>
                  <a:pt x="8767" y="5624"/>
                  <a:pt x="8745" y="5617"/>
                  <a:pt x="8752" y="5588"/>
                </a:cubicBezTo>
                <a:cubicBezTo>
                  <a:pt x="8774" y="5567"/>
                  <a:pt x="8802" y="5603"/>
                  <a:pt x="8810" y="5560"/>
                </a:cubicBezTo>
                <a:cubicBezTo>
                  <a:pt x="8781" y="5538"/>
                  <a:pt x="8781" y="5581"/>
                  <a:pt x="8759" y="5574"/>
                </a:cubicBezTo>
                <a:cubicBezTo>
                  <a:pt x="8759" y="5560"/>
                  <a:pt x="8731" y="5567"/>
                  <a:pt x="8731" y="5560"/>
                </a:cubicBezTo>
                <a:cubicBezTo>
                  <a:pt x="8774" y="5553"/>
                  <a:pt x="8802" y="5538"/>
                  <a:pt x="8824" y="5502"/>
                </a:cubicBezTo>
                <a:cubicBezTo>
                  <a:pt x="8938" y="5545"/>
                  <a:pt x="9075" y="5509"/>
                  <a:pt x="9189" y="5545"/>
                </a:cubicBezTo>
                <a:cubicBezTo>
                  <a:pt x="9203" y="5517"/>
                  <a:pt x="9232" y="5524"/>
                  <a:pt x="9275" y="5517"/>
                </a:cubicBezTo>
                <a:cubicBezTo>
                  <a:pt x="9254" y="5509"/>
                  <a:pt x="9261" y="5495"/>
                  <a:pt x="9275" y="5488"/>
                </a:cubicBezTo>
                <a:cubicBezTo>
                  <a:pt x="9254" y="5488"/>
                  <a:pt x="9246" y="5509"/>
                  <a:pt x="9232" y="5517"/>
                </a:cubicBezTo>
                <a:cubicBezTo>
                  <a:pt x="9218" y="5495"/>
                  <a:pt x="9182" y="5495"/>
                  <a:pt x="9175" y="5459"/>
                </a:cubicBezTo>
                <a:cubicBezTo>
                  <a:pt x="9189" y="5438"/>
                  <a:pt x="9211" y="5431"/>
                  <a:pt x="9196" y="5395"/>
                </a:cubicBezTo>
                <a:cubicBezTo>
                  <a:pt x="9211" y="5380"/>
                  <a:pt x="9232" y="5373"/>
                  <a:pt x="9254" y="5373"/>
                </a:cubicBezTo>
                <a:cubicBezTo>
                  <a:pt x="9246" y="5352"/>
                  <a:pt x="9254" y="5344"/>
                  <a:pt x="9261" y="5316"/>
                </a:cubicBezTo>
                <a:close/>
                <a:moveTo>
                  <a:pt x="7800" y="5316"/>
                </a:moveTo>
                <a:cubicBezTo>
                  <a:pt x="7785" y="5316"/>
                  <a:pt x="7771" y="5323"/>
                  <a:pt x="7771" y="5330"/>
                </a:cubicBezTo>
                <a:cubicBezTo>
                  <a:pt x="7771" y="5330"/>
                  <a:pt x="7771" y="5337"/>
                  <a:pt x="7771" y="5344"/>
                </a:cubicBezTo>
                <a:cubicBezTo>
                  <a:pt x="7792" y="5344"/>
                  <a:pt x="7792" y="5323"/>
                  <a:pt x="7800" y="5316"/>
                </a:cubicBezTo>
                <a:close/>
                <a:moveTo>
                  <a:pt x="7578" y="5301"/>
                </a:moveTo>
                <a:cubicBezTo>
                  <a:pt x="7549" y="5301"/>
                  <a:pt x="7542" y="5323"/>
                  <a:pt x="7535" y="5344"/>
                </a:cubicBezTo>
                <a:cubicBezTo>
                  <a:pt x="7556" y="5337"/>
                  <a:pt x="7570" y="5366"/>
                  <a:pt x="7578" y="5352"/>
                </a:cubicBezTo>
                <a:cubicBezTo>
                  <a:pt x="7563" y="5337"/>
                  <a:pt x="7599" y="5337"/>
                  <a:pt x="7592" y="5323"/>
                </a:cubicBezTo>
                <a:cubicBezTo>
                  <a:pt x="7585" y="5323"/>
                  <a:pt x="7585" y="5309"/>
                  <a:pt x="7578" y="5301"/>
                </a:cubicBezTo>
                <a:close/>
                <a:moveTo>
                  <a:pt x="8456" y="5292"/>
                </a:moveTo>
                <a:cubicBezTo>
                  <a:pt x="8455" y="5292"/>
                  <a:pt x="8453" y="5292"/>
                  <a:pt x="8451" y="5294"/>
                </a:cubicBezTo>
                <a:cubicBezTo>
                  <a:pt x="8466" y="5294"/>
                  <a:pt x="8437" y="5337"/>
                  <a:pt x="8451" y="5323"/>
                </a:cubicBezTo>
                <a:cubicBezTo>
                  <a:pt x="8459" y="5301"/>
                  <a:pt x="8466" y="5323"/>
                  <a:pt x="8480" y="5323"/>
                </a:cubicBezTo>
                <a:cubicBezTo>
                  <a:pt x="8473" y="5309"/>
                  <a:pt x="8502" y="5301"/>
                  <a:pt x="8480" y="5294"/>
                </a:cubicBezTo>
                <a:cubicBezTo>
                  <a:pt x="8468" y="5326"/>
                  <a:pt x="8466" y="5291"/>
                  <a:pt x="8456" y="5292"/>
                </a:cubicBezTo>
                <a:close/>
                <a:moveTo>
                  <a:pt x="8537" y="5291"/>
                </a:moveTo>
                <a:cubicBezTo>
                  <a:pt x="8528" y="5291"/>
                  <a:pt x="8516" y="5294"/>
                  <a:pt x="8502" y="5294"/>
                </a:cubicBezTo>
                <a:cubicBezTo>
                  <a:pt x="8509" y="5309"/>
                  <a:pt x="8509" y="5316"/>
                  <a:pt x="8494" y="5323"/>
                </a:cubicBezTo>
                <a:cubicBezTo>
                  <a:pt x="8502" y="5323"/>
                  <a:pt x="8509" y="5323"/>
                  <a:pt x="8509" y="5330"/>
                </a:cubicBezTo>
                <a:cubicBezTo>
                  <a:pt x="8502" y="5337"/>
                  <a:pt x="8480" y="5330"/>
                  <a:pt x="8480" y="5352"/>
                </a:cubicBezTo>
                <a:cubicBezTo>
                  <a:pt x="8494" y="5359"/>
                  <a:pt x="8537" y="5359"/>
                  <a:pt x="8509" y="5380"/>
                </a:cubicBezTo>
                <a:cubicBezTo>
                  <a:pt x="8537" y="5380"/>
                  <a:pt x="8566" y="5344"/>
                  <a:pt x="8595" y="5373"/>
                </a:cubicBezTo>
                <a:cubicBezTo>
                  <a:pt x="8602" y="5366"/>
                  <a:pt x="8638" y="5352"/>
                  <a:pt x="8623" y="5337"/>
                </a:cubicBezTo>
                <a:cubicBezTo>
                  <a:pt x="8587" y="5337"/>
                  <a:pt x="8523" y="5380"/>
                  <a:pt x="8509" y="5316"/>
                </a:cubicBezTo>
                <a:cubicBezTo>
                  <a:pt x="8530" y="5309"/>
                  <a:pt x="8530" y="5309"/>
                  <a:pt x="8552" y="5309"/>
                </a:cubicBezTo>
                <a:cubicBezTo>
                  <a:pt x="8552" y="5294"/>
                  <a:pt x="8546" y="5291"/>
                  <a:pt x="8537" y="5291"/>
                </a:cubicBezTo>
                <a:close/>
                <a:moveTo>
                  <a:pt x="8237" y="5287"/>
                </a:moveTo>
                <a:cubicBezTo>
                  <a:pt x="8229" y="5309"/>
                  <a:pt x="8237" y="5330"/>
                  <a:pt x="8251" y="5337"/>
                </a:cubicBezTo>
                <a:cubicBezTo>
                  <a:pt x="8301" y="5309"/>
                  <a:pt x="8358" y="5352"/>
                  <a:pt x="8387" y="5373"/>
                </a:cubicBezTo>
                <a:cubicBezTo>
                  <a:pt x="8401" y="5366"/>
                  <a:pt x="8387" y="5344"/>
                  <a:pt x="8408" y="5352"/>
                </a:cubicBezTo>
                <a:cubicBezTo>
                  <a:pt x="8401" y="5359"/>
                  <a:pt x="8401" y="5366"/>
                  <a:pt x="8416" y="5366"/>
                </a:cubicBezTo>
                <a:cubicBezTo>
                  <a:pt x="8408" y="5344"/>
                  <a:pt x="8430" y="5344"/>
                  <a:pt x="8437" y="5337"/>
                </a:cubicBezTo>
                <a:cubicBezTo>
                  <a:pt x="8416" y="5330"/>
                  <a:pt x="8401" y="5323"/>
                  <a:pt x="8394" y="5309"/>
                </a:cubicBezTo>
                <a:cubicBezTo>
                  <a:pt x="8394" y="5330"/>
                  <a:pt x="8365" y="5316"/>
                  <a:pt x="8358" y="5330"/>
                </a:cubicBezTo>
                <a:cubicBezTo>
                  <a:pt x="8351" y="5323"/>
                  <a:pt x="8365" y="5294"/>
                  <a:pt x="8344" y="5301"/>
                </a:cubicBezTo>
                <a:cubicBezTo>
                  <a:pt x="8344" y="5309"/>
                  <a:pt x="8344" y="5316"/>
                  <a:pt x="8351" y="5323"/>
                </a:cubicBezTo>
                <a:cubicBezTo>
                  <a:pt x="8330" y="5316"/>
                  <a:pt x="8330" y="5330"/>
                  <a:pt x="8315" y="5323"/>
                </a:cubicBezTo>
                <a:cubicBezTo>
                  <a:pt x="8315" y="5316"/>
                  <a:pt x="8322" y="5316"/>
                  <a:pt x="8322" y="5309"/>
                </a:cubicBezTo>
                <a:cubicBezTo>
                  <a:pt x="8294" y="5323"/>
                  <a:pt x="8279" y="5287"/>
                  <a:pt x="8237" y="5287"/>
                </a:cubicBezTo>
                <a:close/>
                <a:moveTo>
                  <a:pt x="8108" y="5287"/>
                </a:moveTo>
                <a:cubicBezTo>
                  <a:pt x="8108" y="5301"/>
                  <a:pt x="8115" y="5323"/>
                  <a:pt x="8100" y="5323"/>
                </a:cubicBezTo>
                <a:cubicBezTo>
                  <a:pt x="8100" y="5309"/>
                  <a:pt x="8093" y="5316"/>
                  <a:pt x="8086" y="5323"/>
                </a:cubicBezTo>
                <a:cubicBezTo>
                  <a:pt x="8108" y="5323"/>
                  <a:pt x="8108" y="5337"/>
                  <a:pt x="8129" y="5337"/>
                </a:cubicBezTo>
                <a:cubicBezTo>
                  <a:pt x="8129" y="5309"/>
                  <a:pt x="8122" y="5294"/>
                  <a:pt x="8108" y="5287"/>
                </a:cubicBezTo>
                <a:close/>
                <a:moveTo>
                  <a:pt x="8194" y="5280"/>
                </a:moveTo>
                <a:cubicBezTo>
                  <a:pt x="8186" y="5294"/>
                  <a:pt x="8151" y="5294"/>
                  <a:pt x="8172" y="5309"/>
                </a:cubicBezTo>
                <a:cubicBezTo>
                  <a:pt x="8165" y="5294"/>
                  <a:pt x="8208" y="5294"/>
                  <a:pt x="8194" y="5280"/>
                </a:cubicBezTo>
                <a:close/>
                <a:moveTo>
                  <a:pt x="7843" y="5280"/>
                </a:moveTo>
                <a:cubicBezTo>
                  <a:pt x="7843" y="5301"/>
                  <a:pt x="7807" y="5287"/>
                  <a:pt x="7807" y="5301"/>
                </a:cubicBezTo>
                <a:cubicBezTo>
                  <a:pt x="7814" y="5301"/>
                  <a:pt x="7821" y="5301"/>
                  <a:pt x="7821" y="5309"/>
                </a:cubicBezTo>
                <a:cubicBezTo>
                  <a:pt x="7814" y="5309"/>
                  <a:pt x="7814" y="5309"/>
                  <a:pt x="7814" y="5316"/>
                </a:cubicBezTo>
                <a:cubicBezTo>
                  <a:pt x="7828" y="5323"/>
                  <a:pt x="7821" y="5309"/>
                  <a:pt x="7835" y="5323"/>
                </a:cubicBezTo>
                <a:cubicBezTo>
                  <a:pt x="7835" y="5309"/>
                  <a:pt x="7835" y="5301"/>
                  <a:pt x="7843" y="5301"/>
                </a:cubicBezTo>
                <a:cubicBezTo>
                  <a:pt x="7843" y="5316"/>
                  <a:pt x="7871" y="5330"/>
                  <a:pt x="7878" y="5316"/>
                </a:cubicBezTo>
                <a:cubicBezTo>
                  <a:pt x="7871" y="5309"/>
                  <a:pt x="7864" y="5309"/>
                  <a:pt x="7857" y="5316"/>
                </a:cubicBezTo>
                <a:cubicBezTo>
                  <a:pt x="7857" y="5294"/>
                  <a:pt x="7843" y="5301"/>
                  <a:pt x="7843" y="5287"/>
                </a:cubicBezTo>
                <a:cubicBezTo>
                  <a:pt x="7850" y="5287"/>
                  <a:pt x="7850" y="5287"/>
                  <a:pt x="7843" y="5280"/>
                </a:cubicBezTo>
                <a:close/>
                <a:moveTo>
                  <a:pt x="7592" y="5258"/>
                </a:moveTo>
                <a:cubicBezTo>
                  <a:pt x="7589" y="5258"/>
                  <a:pt x="7587" y="5260"/>
                  <a:pt x="7585" y="5266"/>
                </a:cubicBezTo>
                <a:cubicBezTo>
                  <a:pt x="7613" y="5266"/>
                  <a:pt x="7585" y="5273"/>
                  <a:pt x="7585" y="5280"/>
                </a:cubicBezTo>
                <a:cubicBezTo>
                  <a:pt x="7599" y="5287"/>
                  <a:pt x="7606" y="5273"/>
                  <a:pt x="7613" y="5273"/>
                </a:cubicBezTo>
                <a:cubicBezTo>
                  <a:pt x="7613" y="5273"/>
                  <a:pt x="7621" y="5280"/>
                  <a:pt x="7621" y="5273"/>
                </a:cubicBezTo>
                <a:cubicBezTo>
                  <a:pt x="7615" y="5273"/>
                  <a:pt x="7602" y="5257"/>
                  <a:pt x="7592" y="5258"/>
                </a:cubicBezTo>
                <a:close/>
                <a:moveTo>
                  <a:pt x="9418" y="5153"/>
                </a:moveTo>
                <a:cubicBezTo>
                  <a:pt x="9436" y="5152"/>
                  <a:pt x="9457" y="5163"/>
                  <a:pt x="9461" y="5172"/>
                </a:cubicBezTo>
                <a:cubicBezTo>
                  <a:pt x="9461" y="5187"/>
                  <a:pt x="9425" y="5172"/>
                  <a:pt x="9433" y="5187"/>
                </a:cubicBezTo>
                <a:cubicBezTo>
                  <a:pt x="9418" y="5187"/>
                  <a:pt x="9425" y="5165"/>
                  <a:pt x="9397" y="5172"/>
                </a:cubicBezTo>
                <a:cubicBezTo>
                  <a:pt x="9400" y="5159"/>
                  <a:pt x="9408" y="5153"/>
                  <a:pt x="9418" y="5153"/>
                </a:cubicBezTo>
                <a:close/>
                <a:moveTo>
                  <a:pt x="7201" y="5093"/>
                </a:moveTo>
                <a:lnTo>
                  <a:pt x="7202" y="5094"/>
                </a:lnTo>
                <a:cubicBezTo>
                  <a:pt x="7206" y="5095"/>
                  <a:pt x="7210" y="5096"/>
                  <a:pt x="7216" y="5094"/>
                </a:cubicBezTo>
                <a:lnTo>
                  <a:pt x="7217" y="5094"/>
                </a:lnTo>
                <a:lnTo>
                  <a:pt x="7213" y="5094"/>
                </a:lnTo>
                <a:cubicBezTo>
                  <a:pt x="7210" y="5094"/>
                  <a:pt x="7207" y="5094"/>
                  <a:pt x="7203" y="5093"/>
                </a:cubicBezTo>
                <a:lnTo>
                  <a:pt x="7201" y="5093"/>
                </a:lnTo>
                <a:close/>
                <a:moveTo>
                  <a:pt x="7491" y="5068"/>
                </a:moveTo>
                <a:cubicBezTo>
                  <a:pt x="7481" y="5068"/>
                  <a:pt x="7474" y="5072"/>
                  <a:pt x="7470" y="5086"/>
                </a:cubicBezTo>
                <a:cubicBezTo>
                  <a:pt x="7506" y="5086"/>
                  <a:pt x="7506" y="5079"/>
                  <a:pt x="7527" y="5072"/>
                </a:cubicBezTo>
                <a:cubicBezTo>
                  <a:pt x="7513" y="5072"/>
                  <a:pt x="7501" y="5068"/>
                  <a:pt x="7491" y="5068"/>
                </a:cubicBezTo>
                <a:close/>
                <a:moveTo>
                  <a:pt x="7427" y="5065"/>
                </a:moveTo>
                <a:cubicBezTo>
                  <a:pt x="7425" y="5065"/>
                  <a:pt x="7423" y="5065"/>
                  <a:pt x="7421" y="5065"/>
                </a:cubicBezTo>
                <a:lnTo>
                  <a:pt x="7420" y="5065"/>
                </a:lnTo>
                <a:lnTo>
                  <a:pt x="7420" y="5067"/>
                </a:lnTo>
                <a:cubicBezTo>
                  <a:pt x="7420" y="5070"/>
                  <a:pt x="7421" y="5074"/>
                  <a:pt x="7421" y="5077"/>
                </a:cubicBezTo>
                <a:cubicBezTo>
                  <a:pt x="7415" y="5072"/>
                  <a:pt x="7409" y="5074"/>
                  <a:pt x="7404" y="5080"/>
                </a:cubicBezTo>
                <a:lnTo>
                  <a:pt x="7404" y="5080"/>
                </a:lnTo>
                <a:lnTo>
                  <a:pt x="7405" y="5081"/>
                </a:lnTo>
                <a:cubicBezTo>
                  <a:pt x="7409" y="5087"/>
                  <a:pt x="7414" y="5091"/>
                  <a:pt x="7427" y="5086"/>
                </a:cubicBezTo>
                <a:lnTo>
                  <a:pt x="7427" y="5065"/>
                </a:lnTo>
                <a:close/>
                <a:moveTo>
                  <a:pt x="7671" y="5050"/>
                </a:moveTo>
                <a:cubicBezTo>
                  <a:pt x="7656" y="5057"/>
                  <a:pt x="7642" y="5057"/>
                  <a:pt x="7635" y="5072"/>
                </a:cubicBezTo>
                <a:cubicBezTo>
                  <a:pt x="7656" y="5079"/>
                  <a:pt x="7664" y="5072"/>
                  <a:pt x="7671" y="5065"/>
                </a:cubicBezTo>
                <a:cubicBezTo>
                  <a:pt x="7642" y="5057"/>
                  <a:pt x="7692" y="5057"/>
                  <a:pt x="7671" y="5050"/>
                </a:cubicBezTo>
                <a:close/>
                <a:moveTo>
                  <a:pt x="8917" y="5048"/>
                </a:moveTo>
                <a:cubicBezTo>
                  <a:pt x="8932" y="5056"/>
                  <a:pt x="8896" y="5063"/>
                  <a:pt x="8874" y="5063"/>
                </a:cubicBezTo>
                <a:cubicBezTo>
                  <a:pt x="8867" y="5034"/>
                  <a:pt x="8917" y="5063"/>
                  <a:pt x="8917" y="5048"/>
                </a:cubicBezTo>
                <a:close/>
                <a:moveTo>
                  <a:pt x="9651" y="5047"/>
                </a:moveTo>
                <a:cubicBezTo>
                  <a:pt x="9664" y="5047"/>
                  <a:pt x="9681" y="5052"/>
                  <a:pt x="9705" y="5048"/>
                </a:cubicBezTo>
                <a:cubicBezTo>
                  <a:pt x="9691" y="5063"/>
                  <a:pt x="9655" y="5056"/>
                  <a:pt x="9627" y="5063"/>
                </a:cubicBezTo>
                <a:cubicBezTo>
                  <a:pt x="9633" y="5050"/>
                  <a:pt x="9640" y="5047"/>
                  <a:pt x="9651" y="5047"/>
                </a:cubicBezTo>
                <a:close/>
                <a:moveTo>
                  <a:pt x="8087" y="5041"/>
                </a:moveTo>
                <a:cubicBezTo>
                  <a:pt x="8087" y="5041"/>
                  <a:pt x="8087" y="5041"/>
                  <a:pt x="8122" y="5041"/>
                </a:cubicBezTo>
                <a:cubicBezTo>
                  <a:pt x="8115" y="5070"/>
                  <a:pt x="8108" y="5063"/>
                  <a:pt x="8087" y="5063"/>
                </a:cubicBezTo>
                <a:cubicBezTo>
                  <a:pt x="8087" y="5063"/>
                  <a:pt x="8087" y="5063"/>
                  <a:pt x="8087" y="5041"/>
                </a:cubicBezTo>
                <a:close/>
                <a:moveTo>
                  <a:pt x="9419" y="5034"/>
                </a:moveTo>
                <a:cubicBezTo>
                  <a:pt x="9412" y="5048"/>
                  <a:pt x="9405" y="5063"/>
                  <a:pt x="9405" y="5070"/>
                </a:cubicBezTo>
                <a:cubicBezTo>
                  <a:pt x="9405" y="5070"/>
                  <a:pt x="9405" y="5070"/>
                  <a:pt x="9376" y="5070"/>
                </a:cubicBezTo>
                <a:cubicBezTo>
                  <a:pt x="9390" y="5063"/>
                  <a:pt x="9390" y="5034"/>
                  <a:pt x="9419" y="5034"/>
                </a:cubicBezTo>
                <a:close/>
                <a:moveTo>
                  <a:pt x="8352" y="5034"/>
                </a:moveTo>
                <a:cubicBezTo>
                  <a:pt x="8380" y="5034"/>
                  <a:pt x="8387" y="5048"/>
                  <a:pt x="8416" y="5048"/>
                </a:cubicBezTo>
                <a:cubicBezTo>
                  <a:pt x="8395" y="5056"/>
                  <a:pt x="8359" y="5077"/>
                  <a:pt x="8344" y="5056"/>
                </a:cubicBezTo>
                <a:cubicBezTo>
                  <a:pt x="8344" y="5048"/>
                  <a:pt x="8352" y="5041"/>
                  <a:pt x="8352" y="5034"/>
                </a:cubicBezTo>
                <a:close/>
                <a:moveTo>
                  <a:pt x="9693" y="4998"/>
                </a:moveTo>
                <a:cubicBezTo>
                  <a:pt x="9702" y="4997"/>
                  <a:pt x="9715" y="5005"/>
                  <a:pt x="9720" y="5005"/>
                </a:cubicBezTo>
                <a:cubicBezTo>
                  <a:pt x="9720" y="5027"/>
                  <a:pt x="9691" y="5020"/>
                  <a:pt x="9684" y="5013"/>
                </a:cubicBezTo>
                <a:cubicBezTo>
                  <a:pt x="9684" y="5002"/>
                  <a:pt x="9688" y="4998"/>
                  <a:pt x="9693" y="4998"/>
                </a:cubicBezTo>
                <a:close/>
                <a:moveTo>
                  <a:pt x="9498" y="4991"/>
                </a:moveTo>
                <a:cubicBezTo>
                  <a:pt x="9483" y="5027"/>
                  <a:pt x="9498" y="5027"/>
                  <a:pt x="9519" y="5048"/>
                </a:cubicBezTo>
                <a:cubicBezTo>
                  <a:pt x="9548" y="5048"/>
                  <a:pt x="9569" y="5027"/>
                  <a:pt x="9591" y="5041"/>
                </a:cubicBezTo>
                <a:cubicBezTo>
                  <a:pt x="9533" y="5099"/>
                  <a:pt x="9462" y="5005"/>
                  <a:pt x="9426" y="5020"/>
                </a:cubicBezTo>
                <a:cubicBezTo>
                  <a:pt x="9405" y="4991"/>
                  <a:pt x="9483" y="5005"/>
                  <a:pt x="9498" y="4991"/>
                </a:cubicBezTo>
                <a:close/>
                <a:moveTo>
                  <a:pt x="9300" y="4982"/>
                </a:moveTo>
                <a:lnTo>
                  <a:pt x="9300" y="4982"/>
                </a:lnTo>
                <a:cubicBezTo>
                  <a:pt x="9299" y="4982"/>
                  <a:pt x="9300" y="4983"/>
                  <a:pt x="9303" y="4984"/>
                </a:cubicBezTo>
                <a:lnTo>
                  <a:pt x="9304" y="4984"/>
                </a:lnTo>
                <a:lnTo>
                  <a:pt x="9304" y="4984"/>
                </a:lnTo>
                <a:cubicBezTo>
                  <a:pt x="9303" y="4984"/>
                  <a:pt x="9303" y="4984"/>
                  <a:pt x="9302" y="4983"/>
                </a:cubicBezTo>
                <a:lnTo>
                  <a:pt x="9300" y="4982"/>
                </a:lnTo>
                <a:close/>
                <a:moveTo>
                  <a:pt x="8330" y="4979"/>
                </a:moveTo>
                <a:cubicBezTo>
                  <a:pt x="8351" y="4979"/>
                  <a:pt x="8344" y="4993"/>
                  <a:pt x="8365" y="4986"/>
                </a:cubicBezTo>
                <a:cubicBezTo>
                  <a:pt x="8358" y="5000"/>
                  <a:pt x="8322" y="5007"/>
                  <a:pt x="8330" y="4979"/>
                </a:cubicBezTo>
                <a:close/>
                <a:moveTo>
                  <a:pt x="8602" y="4960"/>
                </a:moveTo>
                <a:cubicBezTo>
                  <a:pt x="8615" y="4961"/>
                  <a:pt x="8629" y="4969"/>
                  <a:pt x="8645" y="4977"/>
                </a:cubicBezTo>
                <a:cubicBezTo>
                  <a:pt x="8631" y="4984"/>
                  <a:pt x="8617" y="4991"/>
                  <a:pt x="8602" y="4998"/>
                </a:cubicBezTo>
                <a:cubicBezTo>
                  <a:pt x="8595" y="4984"/>
                  <a:pt x="8581" y="4984"/>
                  <a:pt x="8574" y="4977"/>
                </a:cubicBezTo>
                <a:cubicBezTo>
                  <a:pt x="8583" y="4964"/>
                  <a:pt x="8592" y="4960"/>
                  <a:pt x="8602" y="4960"/>
                </a:cubicBezTo>
                <a:close/>
                <a:moveTo>
                  <a:pt x="7570" y="4957"/>
                </a:moveTo>
                <a:cubicBezTo>
                  <a:pt x="7570" y="4957"/>
                  <a:pt x="7570" y="4957"/>
                  <a:pt x="7570" y="4979"/>
                </a:cubicBezTo>
                <a:cubicBezTo>
                  <a:pt x="7585" y="4979"/>
                  <a:pt x="7606" y="4964"/>
                  <a:pt x="7628" y="4979"/>
                </a:cubicBezTo>
                <a:cubicBezTo>
                  <a:pt x="7621" y="4950"/>
                  <a:pt x="7599" y="4971"/>
                  <a:pt x="7570" y="4957"/>
                </a:cubicBezTo>
                <a:close/>
                <a:moveTo>
                  <a:pt x="7875" y="4934"/>
                </a:moveTo>
                <a:cubicBezTo>
                  <a:pt x="7893" y="4934"/>
                  <a:pt x="7913" y="4946"/>
                  <a:pt x="7922" y="4955"/>
                </a:cubicBezTo>
                <a:cubicBezTo>
                  <a:pt x="7929" y="4962"/>
                  <a:pt x="7922" y="4962"/>
                  <a:pt x="7915" y="4962"/>
                </a:cubicBezTo>
                <a:lnTo>
                  <a:pt x="7929" y="4971"/>
                </a:lnTo>
                <a:lnTo>
                  <a:pt x="7931" y="4972"/>
                </a:lnTo>
                <a:cubicBezTo>
                  <a:pt x="7949" y="4975"/>
                  <a:pt x="7966" y="4980"/>
                  <a:pt x="7979" y="4993"/>
                </a:cubicBezTo>
                <a:cubicBezTo>
                  <a:pt x="7978" y="4993"/>
                  <a:pt x="7977" y="4994"/>
                  <a:pt x="7975" y="4994"/>
                </a:cubicBezTo>
                <a:lnTo>
                  <a:pt x="7974" y="4994"/>
                </a:lnTo>
                <a:lnTo>
                  <a:pt x="7976" y="4995"/>
                </a:lnTo>
                <a:cubicBezTo>
                  <a:pt x="7979" y="4996"/>
                  <a:pt x="7983" y="4997"/>
                  <a:pt x="7986" y="4998"/>
                </a:cubicBezTo>
                <a:cubicBezTo>
                  <a:pt x="7986" y="5013"/>
                  <a:pt x="7958" y="5020"/>
                  <a:pt x="7951" y="5013"/>
                </a:cubicBezTo>
                <a:cubicBezTo>
                  <a:pt x="7951" y="5020"/>
                  <a:pt x="7958" y="5020"/>
                  <a:pt x="7965" y="5027"/>
                </a:cubicBezTo>
                <a:cubicBezTo>
                  <a:pt x="7952" y="5032"/>
                  <a:pt x="7940" y="5031"/>
                  <a:pt x="7927" y="5028"/>
                </a:cubicBezTo>
                <a:lnTo>
                  <a:pt x="7921" y="5025"/>
                </a:lnTo>
                <a:lnTo>
                  <a:pt x="7921" y="5029"/>
                </a:lnTo>
                <a:cubicBezTo>
                  <a:pt x="7893" y="5022"/>
                  <a:pt x="7914" y="5029"/>
                  <a:pt x="7914" y="5043"/>
                </a:cubicBezTo>
                <a:cubicBezTo>
                  <a:pt x="7893" y="5043"/>
                  <a:pt x="7886" y="5022"/>
                  <a:pt x="7871" y="5043"/>
                </a:cubicBezTo>
                <a:cubicBezTo>
                  <a:pt x="7854" y="5026"/>
                  <a:pt x="7846" y="5018"/>
                  <a:pt x="7836" y="5000"/>
                </a:cubicBezTo>
                <a:lnTo>
                  <a:pt x="7834" y="4996"/>
                </a:lnTo>
                <a:lnTo>
                  <a:pt x="7834" y="4996"/>
                </a:lnTo>
                <a:cubicBezTo>
                  <a:pt x="7825" y="4997"/>
                  <a:pt x="7816" y="5000"/>
                  <a:pt x="7807" y="5005"/>
                </a:cubicBezTo>
                <a:cubicBezTo>
                  <a:pt x="7813" y="5000"/>
                  <a:pt x="7820" y="4996"/>
                  <a:pt x="7828" y="4992"/>
                </a:cubicBezTo>
                <a:lnTo>
                  <a:pt x="7831" y="4991"/>
                </a:lnTo>
                <a:lnTo>
                  <a:pt x="7828" y="4986"/>
                </a:lnTo>
                <a:cubicBezTo>
                  <a:pt x="7833" y="4986"/>
                  <a:pt x="7837" y="4986"/>
                  <a:pt x="7841" y="4987"/>
                </a:cubicBezTo>
                <a:lnTo>
                  <a:pt x="7842" y="4987"/>
                </a:lnTo>
                <a:lnTo>
                  <a:pt x="7847" y="4986"/>
                </a:lnTo>
                <a:cubicBezTo>
                  <a:pt x="7867" y="4982"/>
                  <a:pt x="7888" y="4983"/>
                  <a:pt x="7900" y="4991"/>
                </a:cubicBezTo>
                <a:lnTo>
                  <a:pt x="7901" y="4987"/>
                </a:lnTo>
                <a:lnTo>
                  <a:pt x="7893" y="4985"/>
                </a:lnTo>
                <a:cubicBezTo>
                  <a:pt x="7876" y="4980"/>
                  <a:pt x="7861" y="4973"/>
                  <a:pt x="7850" y="4964"/>
                </a:cubicBezTo>
                <a:cubicBezTo>
                  <a:pt x="7862" y="4966"/>
                  <a:pt x="7875" y="4967"/>
                  <a:pt x="7887" y="4968"/>
                </a:cubicBezTo>
                <a:lnTo>
                  <a:pt x="7893" y="4968"/>
                </a:lnTo>
                <a:lnTo>
                  <a:pt x="7891" y="4967"/>
                </a:lnTo>
                <a:cubicBezTo>
                  <a:pt x="7879" y="4961"/>
                  <a:pt x="7859" y="4961"/>
                  <a:pt x="7850" y="4948"/>
                </a:cubicBezTo>
                <a:cubicBezTo>
                  <a:pt x="7856" y="4937"/>
                  <a:pt x="7865" y="4934"/>
                  <a:pt x="7875" y="4934"/>
                </a:cubicBezTo>
                <a:close/>
                <a:moveTo>
                  <a:pt x="7580" y="4932"/>
                </a:moveTo>
                <a:lnTo>
                  <a:pt x="7572" y="4932"/>
                </a:lnTo>
                <a:lnTo>
                  <a:pt x="7578" y="4943"/>
                </a:lnTo>
                <a:cubicBezTo>
                  <a:pt x="7578" y="4940"/>
                  <a:pt x="7579" y="4937"/>
                  <a:pt x="7580" y="4935"/>
                </a:cubicBezTo>
                <a:lnTo>
                  <a:pt x="7580" y="4932"/>
                </a:lnTo>
                <a:close/>
                <a:moveTo>
                  <a:pt x="7604" y="4932"/>
                </a:moveTo>
                <a:lnTo>
                  <a:pt x="7592" y="4932"/>
                </a:lnTo>
                <a:lnTo>
                  <a:pt x="7592" y="4933"/>
                </a:lnTo>
                <a:cubicBezTo>
                  <a:pt x="7591" y="4939"/>
                  <a:pt x="7594" y="4943"/>
                  <a:pt x="7606" y="4943"/>
                </a:cubicBezTo>
                <a:cubicBezTo>
                  <a:pt x="7605" y="4939"/>
                  <a:pt x="7604" y="4935"/>
                  <a:pt x="7604" y="4932"/>
                </a:cubicBezTo>
                <a:lnTo>
                  <a:pt x="7604" y="4932"/>
                </a:lnTo>
                <a:close/>
                <a:moveTo>
                  <a:pt x="7681" y="4931"/>
                </a:moveTo>
                <a:lnTo>
                  <a:pt x="7664" y="4931"/>
                </a:lnTo>
                <a:lnTo>
                  <a:pt x="7664" y="4933"/>
                </a:lnTo>
                <a:cubicBezTo>
                  <a:pt x="7664" y="4940"/>
                  <a:pt x="7667" y="4945"/>
                  <a:pt x="7678" y="4943"/>
                </a:cubicBezTo>
                <a:cubicBezTo>
                  <a:pt x="7678" y="4939"/>
                  <a:pt x="7679" y="4935"/>
                  <a:pt x="7680" y="4933"/>
                </a:cubicBezTo>
                <a:lnTo>
                  <a:pt x="7681" y="4931"/>
                </a:lnTo>
                <a:close/>
                <a:moveTo>
                  <a:pt x="8602" y="4891"/>
                </a:moveTo>
                <a:cubicBezTo>
                  <a:pt x="8602" y="4891"/>
                  <a:pt x="8602" y="4891"/>
                  <a:pt x="8645" y="4891"/>
                </a:cubicBezTo>
                <a:cubicBezTo>
                  <a:pt x="8645" y="4905"/>
                  <a:pt x="8660" y="4912"/>
                  <a:pt x="8660" y="4919"/>
                </a:cubicBezTo>
                <a:cubicBezTo>
                  <a:pt x="8688" y="4919"/>
                  <a:pt x="8724" y="4919"/>
                  <a:pt x="8746" y="4905"/>
                </a:cubicBezTo>
                <a:cubicBezTo>
                  <a:pt x="8746" y="4912"/>
                  <a:pt x="8760" y="4912"/>
                  <a:pt x="8767" y="4919"/>
                </a:cubicBezTo>
                <a:cubicBezTo>
                  <a:pt x="8789" y="4919"/>
                  <a:pt x="8767" y="4898"/>
                  <a:pt x="8781" y="4891"/>
                </a:cubicBezTo>
                <a:cubicBezTo>
                  <a:pt x="8781" y="4891"/>
                  <a:pt x="8781" y="4891"/>
                  <a:pt x="8810" y="4891"/>
                </a:cubicBezTo>
                <a:cubicBezTo>
                  <a:pt x="8816" y="4928"/>
                  <a:pt x="8809" y="4962"/>
                  <a:pt x="8796" y="4991"/>
                </a:cubicBezTo>
                <a:lnTo>
                  <a:pt x="8794" y="4995"/>
                </a:lnTo>
                <a:lnTo>
                  <a:pt x="8796" y="4995"/>
                </a:lnTo>
                <a:cubicBezTo>
                  <a:pt x="8832" y="5003"/>
                  <a:pt x="8840" y="4971"/>
                  <a:pt x="8867" y="4971"/>
                </a:cubicBezTo>
                <a:cubicBezTo>
                  <a:pt x="8874" y="5007"/>
                  <a:pt x="8953" y="4993"/>
                  <a:pt x="8989" y="5022"/>
                </a:cubicBezTo>
                <a:cubicBezTo>
                  <a:pt x="8917" y="5007"/>
                  <a:pt x="8845" y="5057"/>
                  <a:pt x="8788" y="5014"/>
                </a:cubicBezTo>
                <a:cubicBezTo>
                  <a:pt x="8788" y="5014"/>
                  <a:pt x="8788" y="5014"/>
                  <a:pt x="8788" y="5009"/>
                </a:cubicBezTo>
                <a:lnTo>
                  <a:pt x="8788" y="5008"/>
                </a:lnTo>
                <a:lnTo>
                  <a:pt x="8784" y="5015"/>
                </a:lnTo>
                <a:cubicBezTo>
                  <a:pt x="8769" y="5043"/>
                  <a:pt x="8751" y="5065"/>
                  <a:pt x="8738" y="5084"/>
                </a:cubicBezTo>
                <a:cubicBezTo>
                  <a:pt x="8703" y="5077"/>
                  <a:pt x="8674" y="5063"/>
                  <a:pt x="8638" y="5056"/>
                </a:cubicBezTo>
                <a:cubicBezTo>
                  <a:pt x="8609" y="5056"/>
                  <a:pt x="8631" y="5084"/>
                  <a:pt x="8624" y="5084"/>
                </a:cubicBezTo>
                <a:cubicBezTo>
                  <a:pt x="8609" y="5084"/>
                  <a:pt x="8617" y="5070"/>
                  <a:pt x="8602" y="5070"/>
                </a:cubicBezTo>
                <a:cubicBezTo>
                  <a:pt x="8595" y="5084"/>
                  <a:pt x="8595" y="5135"/>
                  <a:pt x="8567" y="5149"/>
                </a:cubicBezTo>
                <a:cubicBezTo>
                  <a:pt x="8552" y="5120"/>
                  <a:pt x="8581" y="5091"/>
                  <a:pt x="8595" y="5077"/>
                </a:cubicBezTo>
                <a:cubicBezTo>
                  <a:pt x="8588" y="5056"/>
                  <a:pt x="8567" y="5048"/>
                  <a:pt x="8559" y="5041"/>
                </a:cubicBezTo>
                <a:cubicBezTo>
                  <a:pt x="8567" y="5020"/>
                  <a:pt x="8581" y="5013"/>
                  <a:pt x="8588" y="4991"/>
                </a:cubicBezTo>
                <a:cubicBezTo>
                  <a:pt x="8602" y="4998"/>
                  <a:pt x="8602" y="5013"/>
                  <a:pt x="8609" y="5027"/>
                </a:cubicBezTo>
                <a:cubicBezTo>
                  <a:pt x="8652" y="5027"/>
                  <a:pt x="8703" y="4991"/>
                  <a:pt x="8746" y="4998"/>
                </a:cubicBezTo>
                <a:cubicBezTo>
                  <a:pt x="8767" y="4919"/>
                  <a:pt x="8652" y="4926"/>
                  <a:pt x="8602" y="4919"/>
                </a:cubicBezTo>
                <a:cubicBezTo>
                  <a:pt x="8602" y="4912"/>
                  <a:pt x="8602" y="4898"/>
                  <a:pt x="8602" y="4891"/>
                </a:cubicBezTo>
                <a:close/>
                <a:moveTo>
                  <a:pt x="7764" y="4869"/>
                </a:moveTo>
                <a:cubicBezTo>
                  <a:pt x="7757" y="4883"/>
                  <a:pt x="7743" y="4883"/>
                  <a:pt x="7736" y="4898"/>
                </a:cubicBezTo>
                <a:cubicBezTo>
                  <a:pt x="7764" y="4898"/>
                  <a:pt x="7779" y="4891"/>
                  <a:pt x="7807" y="4898"/>
                </a:cubicBezTo>
                <a:cubicBezTo>
                  <a:pt x="7814" y="4869"/>
                  <a:pt x="7779" y="4883"/>
                  <a:pt x="7764" y="4869"/>
                </a:cubicBezTo>
                <a:close/>
                <a:moveTo>
                  <a:pt x="9340" y="4855"/>
                </a:moveTo>
                <a:cubicBezTo>
                  <a:pt x="9340" y="4855"/>
                  <a:pt x="9340" y="4855"/>
                  <a:pt x="9340" y="4891"/>
                </a:cubicBezTo>
                <a:cubicBezTo>
                  <a:pt x="9333" y="4883"/>
                  <a:pt x="9326" y="4883"/>
                  <a:pt x="9311" y="4883"/>
                </a:cubicBezTo>
                <a:cubicBezTo>
                  <a:pt x="9319" y="4869"/>
                  <a:pt x="9326" y="4862"/>
                  <a:pt x="9340" y="4855"/>
                </a:cubicBezTo>
                <a:close/>
                <a:moveTo>
                  <a:pt x="9179" y="4854"/>
                </a:moveTo>
                <a:cubicBezTo>
                  <a:pt x="9196" y="4853"/>
                  <a:pt x="9225" y="4869"/>
                  <a:pt x="9247" y="4869"/>
                </a:cubicBezTo>
                <a:cubicBezTo>
                  <a:pt x="9233" y="4883"/>
                  <a:pt x="9218" y="4883"/>
                  <a:pt x="9204" y="4883"/>
                </a:cubicBezTo>
                <a:cubicBezTo>
                  <a:pt x="9204" y="4862"/>
                  <a:pt x="9175" y="4869"/>
                  <a:pt x="9168" y="4862"/>
                </a:cubicBezTo>
                <a:cubicBezTo>
                  <a:pt x="9170" y="4856"/>
                  <a:pt x="9174" y="4854"/>
                  <a:pt x="9179" y="4854"/>
                </a:cubicBezTo>
                <a:close/>
                <a:moveTo>
                  <a:pt x="9058" y="4851"/>
                </a:moveTo>
                <a:cubicBezTo>
                  <a:pt x="9078" y="4851"/>
                  <a:pt x="9095" y="4858"/>
                  <a:pt x="9102" y="4878"/>
                </a:cubicBezTo>
                <a:lnTo>
                  <a:pt x="9102" y="4879"/>
                </a:lnTo>
                <a:lnTo>
                  <a:pt x="9103" y="4878"/>
                </a:lnTo>
                <a:cubicBezTo>
                  <a:pt x="9146" y="4878"/>
                  <a:pt x="9175" y="4885"/>
                  <a:pt x="9218" y="4892"/>
                </a:cubicBezTo>
                <a:cubicBezTo>
                  <a:pt x="9203" y="4921"/>
                  <a:pt x="9160" y="4900"/>
                  <a:pt x="9153" y="4907"/>
                </a:cubicBezTo>
                <a:cubicBezTo>
                  <a:pt x="9139" y="4943"/>
                  <a:pt x="9103" y="4971"/>
                  <a:pt x="9060" y="4950"/>
                </a:cubicBezTo>
                <a:cubicBezTo>
                  <a:pt x="9082" y="4943"/>
                  <a:pt x="9075" y="4950"/>
                  <a:pt x="9067" y="4914"/>
                </a:cubicBezTo>
                <a:cubicBezTo>
                  <a:pt x="9083" y="4914"/>
                  <a:pt x="9087" y="4898"/>
                  <a:pt x="9095" y="4887"/>
                </a:cubicBezTo>
                <a:lnTo>
                  <a:pt x="9098" y="4883"/>
                </a:lnTo>
                <a:lnTo>
                  <a:pt x="9094" y="4883"/>
                </a:lnTo>
                <a:cubicBezTo>
                  <a:pt x="9075" y="4885"/>
                  <a:pt x="9071" y="4911"/>
                  <a:pt x="9046" y="4905"/>
                </a:cubicBezTo>
                <a:cubicBezTo>
                  <a:pt x="9025" y="4898"/>
                  <a:pt x="9032" y="4876"/>
                  <a:pt x="9003" y="4876"/>
                </a:cubicBezTo>
                <a:cubicBezTo>
                  <a:pt x="8996" y="4891"/>
                  <a:pt x="9011" y="4934"/>
                  <a:pt x="9039" y="4934"/>
                </a:cubicBezTo>
                <a:cubicBezTo>
                  <a:pt x="9011" y="4941"/>
                  <a:pt x="8968" y="4941"/>
                  <a:pt x="8953" y="4912"/>
                </a:cubicBezTo>
                <a:cubicBezTo>
                  <a:pt x="8953" y="4905"/>
                  <a:pt x="8975" y="4891"/>
                  <a:pt x="8960" y="4883"/>
                </a:cubicBezTo>
                <a:cubicBezTo>
                  <a:pt x="8974" y="4874"/>
                  <a:pt x="9021" y="4851"/>
                  <a:pt x="9058" y="4851"/>
                </a:cubicBezTo>
                <a:close/>
                <a:moveTo>
                  <a:pt x="9440" y="4848"/>
                </a:moveTo>
                <a:cubicBezTo>
                  <a:pt x="9447" y="4855"/>
                  <a:pt x="9462" y="4862"/>
                  <a:pt x="9476" y="4862"/>
                </a:cubicBezTo>
                <a:cubicBezTo>
                  <a:pt x="9455" y="4869"/>
                  <a:pt x="9447" y="4883"/>
                  <a:pt x="9447" y="4905"/>
                </a:cubicBezTo>
                <a:cubicBezTo>
                  <a:pt x="9426" y="4912"/>
                  <a:pt x="9440" y="4883"/>
                  <a:pt x="9426" y="4883"/>
                </a:cubicBezTo>
                <a:cubicBezTo>
                  <a:pt x="9426" y="4862"/>
                  <a:pt x="9440" y="4869"/>
                  <a:pt x="9440" y="4848"/>
                </a:cubicBezTo>
                <a:close/>
                <a:moveTo>
                  <a:pt x="8275" y="4839"/>
                </a:moveTo>
                <a:cubicBezTo>
                  <a:pt x="8248" y="4840"/>
                  <a:pt x="8219" y="4851"/>
                  <a:pt x="8201" y="4862"/>
                </a:cubicBezTo>
                <a:cubicBezTo>
                  <a:pt x="8251" y="4876"/>
                  <a:pt x="8280" y="4862"/>
                  <a:pt x="8337" y="4876"/>
                </a:cubicBezTo>
                <a:cubicBezTo>
                  <a:pt x="8327" y="4848"/>
                  <a:pt x="8301" y="4839"/>
                  <a:pt x="8275" y="4839"/>
                </a:cubicBezTo>
                <a:close/>
                <a:moveTo>
                  <a:pt x="821" y="4820"/>
                </a:moveTo>
                <a:cubicBezTo>
                  <a:pt x="823" y="4820"/>
                  <a:pt x="824" y="4820"/>
                  <a:pt x="826" y="4820"/>
                </a:cubicBezTo>
                <a:cubicBezTo>
                  <a:pt x="832" y="4832"/>
                  <a:pt x="808" y="4838"/>
                  <a:pt x="814" y="4862"/>
                </a:cubicBezTo>
                <a:cubicBezTo>
                  <a:pt x="792" y="4862"/>
                  <a:pt x="801" y="4820"/>
                  <a:pt x="821" y="4820"/>
                </a:cubicBezTo>
                <a:close/>
                <a:moveTo>
                  <a:pt x="9032" y="4812"/>
                </a:moveTo>
                <a:cubicBezTo>
                  <a:pt x="9054" y="4826"/>
                  <a:pt x="9075" y="4812"/>
                  <a:pt x="9082" y="4848"/>
                </a:cubicBezTo>
                <a:cubicBezTo>
                  <a:pt x="9061" y="4833"/>
                  <a:pt x="9039" y="4848"/>
                  <a:pt x="9025" y="4826"/>
                </a:cubicBezTo>
                <a:cubicBezTo>
                  <a:pt x="9025" y="4819"/>
                  <a:pt x="9032" y="4819"/>
                  <a:pt x="9032" y="4812"/>
                </a:cubicBezTo>
                <a:close/>
                <a:moveTo>
                  <a:pt x="8658" y="4808"/>
                </a:moveTo>
                <a:cubicBezTo>
                  <a:pt x="8680" y="4808"/>
                  <a:pt x="8704" y="4851"/>
                  <a:pt x="8688" y="4862"/>
                </a:cubicBezTo>
                <a:cubicBezTo>
                  <a:pt x="8674" y="4869"/>
                  <a:pt x="8645" y="4869"/>
                  <a:pt x="8624" y="4869"/>
                </a:cubicBezTo>
                <a:cubicBezTo>
                  <a:pt x="8624" y="4848"/>
                  <a:pt x="8645" y="4855"/>
                  <a:pt x="8660" y="4840"/>
                </a:cubicBezTo>
                <a:cubicBezTo>
                  <a:pt x="8660" y="4833"/>
                  <a:pt x="8638" y="4840"/>
                  <a:pt x="8638" y="4826"/>
                </a:cubicBezTo>
                <a:cubicBezTo>
                  <a:pt x="8643" y="4813"/>
                  <a:pt x="8651" y="4809"/>
                  <a:pt x="8658" y="4808"/>
                </a:cubicBezTo>
                <a:close/>
                <a:moveTo>
                  <a:pt x="9447" y="4761"/>
                </a:moveTo>
                <a:cubicBezTo>
                  <a:pt x="9469" y="4769"/>
                  <a:pt x="9469" y="4761"/>
                  <a:pt x="9483" y="4761"/>
                </a:cubicBezTo>
                <a:cubicBezTo>
                  <a:pt x="9483" y="4783"/>
                  <a:pt x="9476" y="4797"/>
                  <a:pt x="9462" y="4797"/>
                </a:cubicBezTo>
                <a:cubicBezTo>
                  <a:pt x="9462" y="4776"/>
                  <a:pt x="9440" y="4790"/>
                  <a:pt x="9447" y="4761"/>
                </a:cubicBezTo>
                <a:close/>
                <a:moveTo>
                  <a:pt x="8957" y="4758"/>
                </a:moveTo>
                <a:cubicBezTo>
                  <a:pt x="8939" y="4759"/>
                  <a:pt x="8921" y="4761"/>
                  <a:pt x="8903" y="4761"/>
                </a:cubicBezTo>
                <a:cubicBezTo>
                  <a:pt x="8903" y="4761"/>
                  <a:pt x="8903" y="4761"/>
                  <a:pt x="8903" y="4783"/>
                </a:cubicBezTo>
                <a:cubicBezTo>
                  <a:pt x="8925" y="4790"/>
                  <a:pt x="8989" y="4790"/>
                  <a:pt x="8989" y="4761"/>
                </a:cubicBezTo>
                <a:cubicBezTo>
                  <a:pt x="8978" y="4759"/>
                  <a:pt x="8968" y="4758"/>
                  <a:pt x="8957" y="4758"/>
                </a:cubicBezTo>
                <a:close/>
                <a:moveTo>
                  <a:pt x="9332" y="4753"/>
                </a:moveTo>
                <a:cubicBezTo>
                  <a:pt x="9336" y="4753"/>
                  <a:pt x="9342" y="4754"/>
                  <a:pt x="9347" y="4754"/>
                </a:cubicBezTo>
                <a:cubicBezTo>
                  <a:pt x="9347" y="4761"/>
                  <a:pt x="9354" y="4769"/>
                  <a:pt x="9354" y="4776"/>
                </a:cubicBezTo>
                <a:cubicBezTo>
                  <a:pt x="9340" y="4790"/>
                  <a:pt x="9333" y="4776"/>
                  <a:pt x="9319" y="4769"/>
                </a:cubicBezTo>
                <a:cubicBezTo>
                  <a:pt x="9319" y="4755"/>
                  <a:pt x="9324" y="4753"/>
                  <a:pt x="9332" y="4753"/>
                </a:cubicBezTo>
                <a:close/>
                <a:moveTo>
                  <a:pt x="9655" y="4752"/>
                </a:moveTo>
                <a:cubicBezTo>
                  <a:pt x="9660" y="4752"/>
                  <a:pt x="9664" y="4753"/>
                  <a:pt x="9670" y="4754"/>
                </a:cubicBezTo>
                <a:cubicBezTo>
                  <a:pt x="9670" y="4769"/>
                  <a:pt x="9677" y="4769"/>
                  <a:pt x="9677" y="4783"/>
                </a:cubicBezTo>
                <a:cubicBezTo>
                  <a:pt x="9655" y="4783"/>
                  <a:pt x="9648" y="4797"/>
                  <a:pt x="9634" y="4812"/>
                </a:cubicBezTo>
                <a:cubicBezTo>
                  <a:pt x="9627" y="4804"/>
                  <a:pt x="9605" y="4797"/>
                  <a:pt x="9598" y="4790"/>
                </a:cubicBezTo>
                <a:cubicBezTo>
                  <a:pt x="9605" y="4776"/>
                  <a:pt x="9619" y="4783"/>
                  <a:pt x="9612" y="4761"/>
                </a:cubicBezTo>
                <a:cubicBezTo>
                  <a:pt x="9630" y="4761"/>
                  <a:pt x="9638" y="4752"/>
                  <a:pt x="9655" y="4752"/>
                </a:cubicBezTo>
                <a:close/>
                <a:moveTo>
                  <a:pt x="8447" y="4745"/>
                </a:moveTo>
                <a:cubicBezTo>
                  <a:pt x="8441" y="4745"/>
                  <a:pt x="8438" y="4747"/>
                  <a:pt x="8438" y="4754"/>
                </a:cubicBezTo>
                <a:cubicBezTo>
                  <a:pt x="8473" y="4769"/>
                  <a:pt x="8466" y="4804"/>
                  <a:pt x="8509" y="4812"/>
                </a:cubicBezTo>
                <a:cubicBezTo>
                  <a:pt x="8509" y="4812"/>
                  <a:pt x="8509" y="4812"/>
                  <a:pt x="8509" y="4776"/>
                </a:cubicBezTo>
                <a:cubicBezTo>
                  <a:pt x="8495" y="4754"/>
                  <a:pt x="8452" y="4776"/>
                  <a:pt x="8466" y="4747"/>
                </a:cubicBezTo>
                <a:cubicBezTo>
                  <a:pt x="8459" y="4747"/>
                  <a:pt x="8452" y="4745"/>
                  <a:pt x="8447" y="4745"/>
                </a:cubicBezTo>
                <a:close/>
                <a:moveTo>
                  <a:pt x="10198" y="4705"/>
                </a:moveTo>
                <a:cubicBezTo>
                  <a:pt x="10217" y="4705"/>
                  <a:pt x="10242" y="4716"/>
                  <a:pt x="10256" y="4706"/>
                </a:cubicBezTo>
                <a:cubicBezTo>
                  <a:pt x="10249" y="4727"/>
                  <a:pt x="10206" y="4713"/>
                  <a:pt x="10178" y="4713"/>
                </a:cubicBezTo>
                <a:cubicBezTo>
                  <a:pt x="10182" y="4706"/>
                  <a:pt x="10189" y="4705"/>
                  <a:pt x="10198" y="4705"/>
                </a:cubicBezTo>
                <a:close/>
                <a:moveTo>
                  <a:pt x="10311" y="4702"/>
                </a:moveTo>
                <a:cubicBezTo>
                  <a:pt x="10330" y="4702"/>
                  <a:pt x="10349" y="4706"/>
                  <a:pt x="10364" y="4713"/>
                </a:cubicBezTo>
                <a:cubicBezTo>
                  <a:pt x="10342" y="4735"/>
                  <a:pt x="10299" y="4713"/>
                  <a:pt x="10263" y="4713"/>
                </a:cubicBezTo>
                <a:cubicBezTo>
                  <a:pt x="10274" y="4706"/>
                  <a:pt x="10292" y="4702"/>
                  <a:pt x="10311" y="4702"/>
                </a:cubicBezTo>
                <a:close/>
                <a:moveTo>
                  <a:pt x="9973" y="4701"/>
                </a:moveTo>
                <a:cubicBezTo>
                  <a:pt x="9982" y="4701"/>
                  <a:pt x="9991" y="4702"/>
                  <a:pt x="9998" y="4706"/>
                </a:cubicBezTo>
                <a:cubicBezTo>
                  <a:pt x="9991" y="4720"/>
                  <a:pt x="9963" y="4706"/>
                  <a:pt x="9948" y="4706"/>
                </a:cubicBezTo>
                <a:cubicBezTo>
                  <a:pt x="9955" y="4702"/>
                  <a:pt x="9964" y="4701"/>
                  <a:pt x="9973" y="4701"/>
                </a:cubicBezTo>
                <a:close/>
                <a:moveTo>
                  <a:pt x="8967" y="4699"/>
                </a:moveTo>
                <a:cubicBezTo>
                  <a:pt x="8954" y="4699"/>
                  <a:pt x="8963" y="4707"/>
                  <a:pt x="8966" y="4713"/>
                </a:cubicBezTo>
                <a:lnTo>
                  <a:pt x="8966" y="4714"/>
                </a:lnTo>
                <a:lnTo>
                  <a:pt x="8972" y="4715"/>
                </a:lnTo>
                <a:lnTo>
                  <a:pt x="8972" y="4715"/>
                </a:lnTo>
                <a:cubicBezTo>
                  <a:pt x="8969" y="4711"/>
                  <a:pt x="8967" y="4706"/>
                  <a:pt x="8967" y="4699"/>
                </a:cubicBezTo>
                <a:close/>
                <a:moveTo>
                  <a:pt x="9067" y="4684"/>
                </a:moveTo>
                <a:cubicBezTo>
                  <a:pt x="9096" y="4713"/>
                  <a:pt x="9032" y="4720"/>
                  <a:pt x="9003" y="4713"/>
                </a:cubicBezTo>
                <a:cubicBezTo>
                  <a:pt x="9003" y="4713"/>
                  <a:pt x="9003" y="4713"/>
                  <a:pt x="9003" y="4692"/>
                </a:cubicBezTo>
                <a:cubicBezTo>
                  <a:pt x="9039" y="4692"/>
                  <a:pt x="9060" y="4699"/>
                  <a:pt x="9067" y="4684"/>
                </a:cubicBezTo>
                <a:close/>
                <a:moveTo>
                  <a:pt x="8323" y="4675"/>
                </a:moveTo>
                <a:cubicBezTo>
                  <a:pt x="8259" y="4683"/>
                  <a:pt x="8208" y="4675"/>
                  <a:pt x="8173" y="4704"/>
                </a:cubicBezTo>
                <a:cubicBezTo>
                  <a:pt x="8208" y="4697"/>
                  <a:pt x="8201" y="4733"/>
                  <a:pt x="8216" y="4754"/>
                </a:cubicBezTo>
                <a:cubicBezTo>
                  <a:pt x="8237" y="4747"/>
                  <a:pt x="8266" y="4747"/>
                  <a:pt x="8301" y="4754"/>
                </a:cubicBezTo>
                <a:cubicBezTo>
                  <a:pt x="8309" y="4740"/>
                  <a:pt x="8337" y="4733"/>
                  <a:pt x="8352" y="4711"/>
                </a:cubicBezTo>
                <a:cubicBezTo>
                  <a:pt x="8337" y="4711"/>
                  <a:pt x="8323" y="4697"/>
                  <a:pt x="8323" y="4675"/>
                </a:cubicBezTo>
                <a:close/>
                <a:moveTo>
                  <a:pt x="8079" y="4661"/>
                </a:moveTo>
                <a:cubicBezTo>
                  <a:pt x="8072" y="4661"/>
                  <a:pt x="8029" y="4661"/>
                  <a:pt x="8022" y="4668"/>
                </a:cubicBezTo>
                <a:cubicBezTo>
                  <a:pt x="8044" y="4668"/>
                  <a:pt x="8044" y="4683"/>
                  <a:pt x="8058" y="4683"/>
                </a:cubicBezTo>
                <a:cubicBezTo>
                  <a:pt x="8029" y="4704"/>
                  <a:pt x="8001" y="4697"/>
                  <a:pt x="7994" y="4747"/>
                </a:cubicBezTo>
                <a:cubicBezTo>
                  <a:pt x="8015" y="4761"/>
                  <a:pt x="8044" y="4747"/>
                  <a:pt x="8051" y="4733"/>
                </a:cubicBezTo>
                <a:cubicBezTo>
                  <a:pt x="8051" y="4769"/>
                  <a:pt x="8087" y="4733"/>
                  <a:pt x="8101" y="4754"/>
                </a:cubicBezTo>
                <a:cubicBezTo>
                  <a:pt x="8101" y="4776"/>
                  <a:pt x="8087" y="4769"/>
                  <a:pt x="8094" y="4790"/>
                </a:cubicBezTo>
                <a:cubicBezTo>
                  <a:pt x="8115" y="4769"/>
                  <a:pt x="8122" y="4783"/>
                  <a:pt x="8151" y="4776"/>
                </a:cubicBezTo>
                <a:cubicBezTo>
                  <a:pt x="8144" y="4790"/>
                  <a:pt x="8173" y="4783"/>
                  <a:pt x="8158" y="4804"/>
                </a:cubicBezTo>
                <a:cubicBezTo>
                  <a:pt x="8137" y="4797"/>
                  <a:pt x="8144" y="4797"/>
                  <a:pt x="8115" y="4804"/>
                </a:cubicBezTo>
                <a:cubicBezTo>
                  <a:pt x="8115" y="4819"/>
                  <a:pt x="8115" y="4826"/>
                  <a:pt x="8137" y="4826"/>
                </a:cubicBezTo>
                <a:cubicBezTo>
                  <a:pt x="8144" y="4826"/>
                  <a:pt x="8137" y="4812"/>
                  <a:pt x="8151" y="4812"/>
                </a:cubicBezTo>
                <a:cubicBezTo>
                  <a:pt x="8158" y="4833"/>
                  <a:pt x="8216" y="4840"/>
                  <a:pt x="8237" y="4819"/>
                </a:cubicBezTo>
                <a:cubicBezTo>
                  <a:pt x="8230" y="4797"/>
                  <a:pt x="8194" y="4797"/>
                  <a:pt x="8201" y="4754"/>
                </a:cubicBezTo>
                <a:cubicBezTo>
                  <a:pt x="8194" y="4754"/>
                  <a:pt x="8187" y="4754"/>
                  <a:pt x="8187" y="4747"/>
                </a:cubicBezTo>
                <a:cubicBezTo>
                  <a:pt x="8165" y="4747"/>
                  <a:pt x="8173" y="4769"/>
                  <a:pt x="8144" y="4761"/>
                </a:cubicBezTo>
                <a:cubicBezTo>
                  <a:pt x="8144" y="4747"/>
                  <a:pt x="8137" y="4747"/>
                  <a:pt x="8137" y="4733"/>
                </a:cubicBezTo>
                <a:cubicBezTo>
                  <a:pt x="8158" y="4740"/>
                  <a:pt x="8158" y="4711"/>
                  <a:pt x="8165" y="4704"/>
                </a:cubicBezTo>
                <a:cubicBezTo>
                  <a:pt x="8144" y="4718"/>
                  <a:pt x="8122" y="4690"/>
                  <a:pt x="8108" y="4718"/>
                </a:cubicBezTo>
                <a:cubicBezTo>
                  <a:pt x="8094" y="4711"/>
                  <a:pt x="8072" y="4704"/>
                  <a:pt x="8065" y="4697"/>
                </a:cubicBezTo>
                <a:cubicBezTo>
                  <a:pt x="8079" y="4690"/>
                  <a:pt x="8079" y="4675"/>
                  <a:pt x="8079" y="4661"/>
                </a:cubicBezTo>
                <a:close/>
                <a:moveTo>
                  <a:pt x="9420" y="4646"/>
                </a:moveTo>
                <a:cubicBezTo>
                  <a:pt x="9431" y="4645"/>
                  <a:pt x="9446" y="4649"/>
                  <a:pt x="9455" y="4654"/>
                </a:cubicBezTo>
                <a:cubicBezTo>
                  <a:pt x="9440" y="4668"/>
                  <a:pt x="9426" y="4668"/>
                  <a:pt x="9405" y="4654"/>
                </a:cubicBezTo>
                <a:cubicBezTo>
                  <a:pt x="9407" y="4648"/>
                  <a:pt x="9413" y="4646"/>
                  <a:pt x="9420" y="4646"/>
                </a:cubicBezTo>
                <a:close/>
                <a:moveTo>
                  <a:pt x="9340" y="4639"/>
                </a:moveTo>
                <a:cubicBezTo>
                  <a:pt x="9340" y="4661"/>
                  <a:pt x="9326" y="4661"/>
                  <a:pt x="9304" y="4661"/>
                </a:cubicBezTo>
                <a:cubicBezTo>
                  <a:pt x="9304" y="4661"/>
                  <a:pt x="9304" y="4661"/>
                  <a:pt x="9304" y="4647"/>
                </a:cubicBezTo>
                <a:cubicBezTo>
                  <a:pt x="9311" y="4639"/>
                  <a:pt x="9326" y="4639"/>
                  <a:pt x="9340" y="4639"/>
                </a:cubicBezTo>
                <a:close/>
                <a:moveTo>
                  <a:pt x="8789" y="4639"/>
                </a:moveTo>
                <a:cubicBezTo>
                  <a:pt x="8767" y="4668"/>
                  <a:pt x="8803" y="4690"/>
                  <a:pt x="8824" y="4690"/>
                </a:cubicBezTo>
                <a:cubicBezTo>
                  <a:pt x="8832" y="4704"/>
                  <a:pt x="8817" y="4697"/>
                  <a:pt x="8817" y="4704"/>
                </a:cubicBezTo>
                <a:cubicBezTo>
                  <a:pt x="8853" y="4700"/>
                  <a:pt x="8897" y="4706"/>
                  <a:pt x="8945" y="4712"/>
                </a:cubicBezTo>
                <a:lnTo>
                  <a:pt x="8957" y="4713"/>
                </a:lnTo>
                <a:lnTo>
                  <a:pt x="8957" y="4713"/>
                </a:lnTo>
                <a:cubicBezTo>
                  <a:pt x="8949" y="4695"/>
                  <a:pt x="8936" y="4681"/>
                  <a:pt x="8917" y="4656"/>
                </a:cubicBezTo>
                <a:cubicBezTo>
                  <a:pt x="8938" y="4677"/>
                  <a:pt x="8960" y="4692"/>
                  <a:pt x="8989" y="4699"/>
                </a:cubicBezTo>
                <a:cubicBezTo>
                  <a:pt x="8994" y="4710"/>
                  <a:pt x="8991" y="4712"/>
                  <a:pt x="8987" y="4716"/>
                </a:cubicBezTo>
                <a:lnTo>
                  <a:pt x="8986" y="4716"/>
                </a:lnTo>
                <a:lnTo>
                  <a:pt x="9003" y="4717"/>
                </a:lnTo>
                <a:cubicBezTo>
                  <a:pt x="9012" y="4718"/>
                  <a:pt x="9022" y="4718"/>
                  <a:pt x="9032" y="4718"/>
                </a:cubicBezTo>
                <a:cubicBezTo>
                  <a:pt x="9032" y="4740"/>
                  <a:pt x="9003" y="4726"/>
                  <a:pt x="9003" y="4740"/>
                </a:cubicBezTo>
                <a:cubicBezTo>
                  <a:pt x="9011" y="4747"/>
                  <a:pt x="9011" y="4754"/>
                  <a:pt x="9003" y="4754"/>
                </a:cubicBezTo>
                <a:cubicBezTo>
                  <a:pt x="9018" y="4754"/>
                  <a:pt x="9025" y="4790"/>
                  <a:pt x="9032" y="4776"/>
                </a:cubicBezTo>
                <a:cubicBezTo>
                  <a:pt x="9054" y="4783"/>
                  <a:pt x="9018" y="4783"/>
                  <a:pt x="9025" y="4797"/>
                </a:cubicBezTo>
                <a:cubicBezTo>
                  <a:pt x="8975" y="4776"/>
                  <a:pt x="8975" y="4812"/>
                  <a:pt x="8925" y="4790"/>
                </a:cubicBezTo>
                <a:cubicBezTo>
                  <a:pt x="8925" y="4833"/>
                  <a:pt x="8975" y="4819"/>
                  <a:pt x="8975" y="4855"/>
                </a:cubicBezTo>
                <a:cubicBezTo>
                  <a:pt x="8939" y="4848"/>
                  <a:pt x="8939" y="4833"/>
                  <a:pt x="8903" y="4840"/>
                </a:cubicBezTo>
                <a:cubicBezTo>
                  <a:pt x="8889" y="4855"/>
                  <a:pt x="8903" y="4848"/>
                  <a:pt x="8896" y="4869"/>
                </a:cubicBezTo>
                <a:cubicBezTo>
                  <a:pt x="8874" y="4869"/>
                  <a:pt x="8853" y="4883"/>
                  <a:pt x="8817" y="4876"/>
                </a:cubicBezTo>
                <a:cubicBezTo>
                  <a:pt x="8824" y="4819"/>
                  <a:pt x="8760" y="4848"/>
                  <a:pt x="8724" y="4833"/>
                </a:cubicBezTo>
                <a:cubicBezTo>
                  <a:pt x="8760" y="4819"/>
                  <a:pt x="8817" y="4840"/>
                  <a:pt x="8832" y="4804"/>
                </a:cubicBezTo>
                <a:cubicBezTo>
                  <a:pt x="8839" y="4826"/>
                  <a:pt x="8824" y="4833"/>
                  <a:pt x="8846" y="4855"/>
                </a:cubicBezTo>
                <a:cubicBezTo>
                  <a:pt x="8846" y="4855"/>
                  <a:pt x="8846" y="4855"/>
                  <a:pt x="8874" y="4862"/>
                </a:cubicBezTo>
                <a:cubicBezTo>
                  <a:pt x="8867" y="4848"/>
                  <a:pt x="8860" y="4840"/>
                  <a:pt x="8839" y="4840"/>
                </a:cubicBezTo>
                <a:cubicBezTo>
                  <a:pt x="8846" y="4826"/>
                  <a:pt x="8853" y="4812"/>
                  <a:pt x="8860" y="4804"/>
                </a:cubicBezTo>
                <a:cubicBezTo>
                  <a:pt x="8867" y="4804"/>
                  <a:pt x="8867" y="4812"/>
                  <a:pt x="8874" y="4812"/>
                </a:cubicBezTo>
                <a:cubicBezTo>
                  <a:pt x="8889" y="4812"/>
                  <a:pt x="8874" y="4783"/>
                  <a:pt x="8882" y="4769"/>
                </a:cubicBezTo>
                <a:cubicBezTo>
                  <a:pt x="8846" y="4776"/>
                  <a:pt x="8810" y="4754"/>
                  <a:pt x="8803" y="4790"/>
                </a:cubicBezTo>
                <a:cubicBezTo>
                  <a:pt x="8789" y="4761"/>
                  <a:pt x="8717" y="4761"/>
                  <a:pt x="8717" y="4804"/>
                </a:cubicBezTo>
                <a:cubicBezTo>
                  <a:pt x="8710" y="4776"/>
                  <a:pt x="8631" y="4769"/>
                  <a:pt x="8645" y="4804"/>
                </a:cubicBezTo>
                <a:cubicBezTo>
                  <a:pt x="8638" y="4797"/>
                  <a:pt x="8631" y="4783"/>
                  <a:pt x="8624" y="4769"/>
                </a:cubicBezTo>
                <a:cubicBezTo>
                  <a:pt x="8638" y="4761"/>
                  <a:pt x="8638" y="4740"/>
                  <a:pt x="8667" y="4747"/>
                </a:cubicBezTo>
                <a:cubicBezTo>
                  <a:pt x="8660" y="4761"/>
                  <a:pt x="8667" y="4776"/>
                  <a:pt x="8674" y="4776"/>
                </a:cubicBezTo>
                <a:cubicBezTo>
                  <a:pt x="8695" y="4769"/>
                  <a:pt x="8695" y="4747"/>
                  <a:pt x="8717" y="4733"/>
                </a:cubicBezTo>
                <a:cubicBezTo>
                  <a:pt x="8774" y="4718"/>
                  <a:pt x="8846" y="4747"/>
                  <a:pt x="8896" y="4747"/>
                </a:cubicBezTo>
                <a:cubicBezTo>
                  <a:pt x="8867" y="4690"/>
                  <a:pt x="8746" y="4726"/>
                  <a:pt x="8681" y="4704"/>
                </a:cubicBezTo>
                <a:cubicBezTo>
                  <a:pt x="8688" y="4683"/>
                  <a:pt x="8717" y="4683"/>
                  <a:pt x="8724" y="4704"/>
                </a:cubicBezTo>
                <a:cubicBezTo>
                  <a:pt x="8731" y="4683"/>
                  <a:pt x="8738" y="4647"/>
                  <a:pt x="8789" y="4639"/>
                </a:cubicBezTo>
                <a:close/>
                <a:moveTo>
                  <a:pt x="9548" y="4618"/>
                </a:moveTo>
                <a:cubicBezTo>
                  <a:pt x="9569" y="4625"/>
                  <a:pt x="9612" y="4604"/>
                  <a:pt x="9619" y="4639"/>
                </a:cubicBezTo>
                <a:cubicBezTo>
                  <a:pt x="9641" y="4618"/>
                  <a:pt x="9670" y="4618"/>
                  <a:pt x="9698" y="4632"/>
                </a:cubicBezTo>
                <a:cubicBezTo>
                  <a:pt x="9662" y="4683"/>
                  <a:pt x="9605" y="4661"/>
                  <a:pt x="9541" y="4661"/>
                </a:cubicBezTo>
                <a:cubicBezTo>
                  <a:pt x="9548" y="4639"/>
                  <a:pt x="9569" y="4639"/>
                  <a:pt x="9548" y="4618"/>
                </a:cubicBezTo>
                <a:close/>
                <a:moveTo>
                  <a:pt x="9490" y="4618"/>
                </a:moveTo>
                <a:cubicBezTo>
                  <a:pt x="9498" y="4632"/>
                  <a:pt x="9483" y="4632"/>
                  <a:pt x="9476" y="4632"/>
                </a:cubicBezTo>
                <a:cubicBezTo>
                  <a:pt x="9476" y="4639"/>
                  <a:pt x="9490" y="4632"/>
                  <a:pt x="9498" y="4639"/>
                </a:cubicBezTo>
                <a:cubicBezTo>
                  <a:pt x="9498" y="4654"/>
                  <a:pt x="9498" y="4668"/>
                  <a:pt x="9476" y="4668"/>
                </a:cubicBezTo>
                <a:cubicBezTo>
                  <a:pt x="9469" y="4654"/>
                  <a:pt x="9490" y="4647"/>
                  <a:pt x="9469" y="4639"/>
                </a:cubicBezTo>
                <a:cubicBezTo>
                  <a:pt x="9469" y="4639"/>
                  <a:pt x="9469" y="4639"/>
                  <a:pt x="9455" y="4639"/>
                </a:cubicBezTo>
                <a:cubicBezTo>
                  <a:pt x="9469" y="4632"/>
                  <a:pt x="9469" y="4618"/>
                  <a:pt x="9490" y="4618"/>
                </a:cubicBezTo>
                <a:close/>
                <a:moveTo>
                  <a:pt x="8065" y="4618"/>
                </a:moveTo>
                <a:cubicBezTo>
                  <a:pt x="8044" y="4618"/>
                  <a:pt x="8029" y="4625"/>
                  <a:pt x="8029" y="4647"/>
                </a:cubicBezTo>
                <a:cubicBezTo>
                  <a:pt x="8044" y="4647"/>
                  <a:pt x="8065" y="4647"/>
                  <a:pt x="8065" y="4618"/>
                </a:cubicBezTo>
                <a:close/>
                <a:moveTo>
                  <a:pt x="9147" y="4596"/>
                </a:moveTo>
                <a:cubicBezTo>
                  <a:pt x="9168" y="4604"/>
                  <a:pt x="9139" y="4618"/>
                  <a:pt x="9125" y="4611"/>
                </a:cubicBezTo>
                <a:cubicBezTo>
                  <a:pt x="9111" y="4589"/>
                  <a:pt x="9147" y="4611"/>
                  <a:pt x="9147" y="4596"/>
                </a:cubicBezTo>
                <a:close/>
                <a:moveTo>
                  <a:pt x="8982" y="4596"/>
                </a:moveTo>
                <a:cubicBezTo>
                  <a:pt x="8975" y="4611"/>
                  <a:pt x="8953" y="4625"/>
                  <a:pt x="8939" y="4618"/>
                </a:cubicBezTo>
                <a:cubicBezTo>
                  <a:pt x="8953" y="4611"/>
                  <a:pt x="8960" y="4596"/>
                  <a:pt x="8982" y="4596"/>
                </a:cubicBezTo>
                <a:close/>
                <a:moveTo>
                  <a:pt x="8544" y="4589"/>
                </a:moveTo>
                <a:cubicBezTo>
                  <a:pt x="8542" y="4589"/>
                  <a:pt x="8540" y="4591"/>
                  <a:pt x="8538" y="4596"/>
                </a:cubicBezTo>
                <a:cubicBezTo>
                  <a:pt x="8552" y="4596"/>
                  <a:pt x="8531" y="4604"/>
                  <a:pt x="8538" y="4618"/>
                </a:cubicBezTo>
                <a:cubicBezTo>
                  <a:pt x="8567" y="4632"/>
                  <a:pt x="8595" y="4618"/>
                  <a:pt x="8617" y="4625"/>
                </a:cubicBezTo>
                <a:cubicBezTo>
                  <a:pt x="8602" y="4618"/>
                  <a:pt x="8602" y="4604"/>
                  <a:pt x="8595" y="4596"/>
                </a:cubicBezTo>
                <a:cubicBezTo>
                  <a:pt x="8574" y="4589"/>
                  <a:pt x="8567" y="4604"/>
                  <a:pt x="8559" y="4611"/>
                </a:cubicBezTo>
                <a:cubicBezTo>
                  <a:pt x="8559" y="4605"/>
                  <a:pt x="8551" y="4588"/>
                  <a:pt x="8544" y="4589"/>
                </a:cubicBezTo>
                <a:close/>
                <a:moveTo>
                  <a:pt x="9333" y="4568"/>
                </a:moveTo>
                <a:cubicBezTo>
                  <a:pt x="9326" y="4575"/>
                  <a:pt x="9326" y="4604"/>
                  <a:pt x="9326" y="4625"/>
                </a:cubicBezTo>
                <a:cubicBezTo>
                  <a:pt x="9311" y="4618"/>
                  <a:pt x="9304" y="4611"/>
                  <a:pt x="9304" y="4596"/>
                </a:cubicBezTo>
                <a:cubicBezTo>
                  <a:pt x="9311" y="4596"/>
                  <a:pt x="9311" y="4589"/>
                  <a:pt x="9319" y="4589"/>
                </a:cubicBezTo>
                <a:cubicBezTo>
                  <a:pt x="9319" y="4582"/>
                  <a:pt x="9304" y="4575"/>
                  <a:pt x="9290" y="4575"/>
                </a:cubicBezTo>
                <a:cubicBezTo>
                  <a:pt x="9297" y="4568"/>
                  <a:pt x="9319" y="4568"/>
                  <a:pt x="9333" y="4568"/>
                </a:cubicBezTo>
                <a:close/>
                <a:moveTo>
                  <a:pt x="8760" y="4568"/>
                </a:moveTo>
                <a:cubicBezTo>
                  <a:pt x="8774" y="4575"/>
                  <a:pt x="8824" y="4589"/>
                  <a:pt x="8839" y="4582"/>
                </a:cubicBezTo>
                <a:cubicBezTo>
                  <a:pt x="8853" y="4604"/>
                  <a:pt x="8810" y="4611"/>
                  <a:pt x="8803" y="4625"/>
                </a:cubicBezTo>
                <a:cubicBezTo>
                  <a:pt x="8767" y="4625"/>
                  <a:pt x="8774" y="4589"/>
                  <a:pt x="8760" y="4568"/>
                </a:cubicBezTo>
                <a:close/>
                <a:moveTo>
                  <a:pt x="8009" y="4564"/>
                </a:moveTo>
                <a:lnTo>
                  <a:pt x="7991" y="4565"/>
                </a:lnTo>
                <a:lnTo>
                  <a:pt x="7989" y="4567"/>
                </a:lnTo>
                <a:cubicBezTo>
                  <a:pt x="7976" y="4577"/>
                  <a:pt x="7943" y="4564"/>
                  <a:pt x="7943" y="4589"/>
                </a:cubicBezTo>
                <a:cubicBezTo>
                  <a:pt x="7972" y="4589"/>
                  <a:pt x="8001" y="4582"/>
                  <a:pt x="8001" y="4604"/>
                </a:cubicBezTo>
                <a:cubicBezTo>
                  <a:pt x="8015" y="4582"/>
                  <a:pt x="8008" y="4604"/>
                  <a:pt x="8029" y="4604"/>
                </a:cubicBezTo>
                <a:cubicBezTo>
                  <a:pt x="8040" y="4593"/>
                  <a:pt x="8031" y="4578"/>
                  <a:pt x="8034" y="4565"/>
                </a:cubicBezTo>
                <a:lnTo>
                  <a:pt x="8034" y="4565"/>
                </a:lnTo>
                <a:lnTo>
                  <a:pt x="8029" y="4565"/>
                </a:lnTo>
                <a:cubicBezTo>
                  <a:pt x="8023" y="4565"/>
                  <a:pt x="8016" y="4564"/>
                  <a:pt x="8009" y="4564"/>
                </a:cubicBezTo>
                <a:close/>
                <a:moveTo>
                  <a:pt x="8945" y="4561"/>
                </a:moveTo>
                <a:cubicBezTo>
                  <a:pt x="8956" y="4562"/>
                  <a:pt x="8968" y="4576"/>
                  <a:pt x="8968" y="4589"/>
                </a:cubicBezTo>
                <a:cubicBezTo>
                  <a:pt x="8946" y="4596"/>
                  <a:pt x="8939" y="4582"/>
                  <a:pt x="8925" y="4575"/>
                </a:cubicBezTo>
                <a:cubicBezTo>
                  <a:pt x="8930" y="4564"/>
                  <a:pt x="8937" y="4560"/>
                  <a:pt x="8945" y="4561"/>
                </a:cubicBezTo>
                <a:close/>
                <a:moveTo>
                  <a:pt x="9003" y="4561"/>
                </a:moveTo>
                <a:cubicBezTo>
                  <a:pt x="9025" y="4561"/>
                  <a:pt x="9018" y="4575"/>
                  <a:pt x="9039" y="4568"/>
                </a:cubicBezTo>
                <a:cubicBezTo>
                  <a:pt x="9018" y="4604"/>
                  <a:pt x="9061" y="4604"/>
                  <a:pt x="8996" y="4604"/>
                </a:cubicBezTo>
                <a:cubicBezTo>
                  <a:pt x="8996" y="4589"/>
                  <a:pt x="8996" y="4568"/>
                  <a:pt x="9003" y="4561"/>
                </a:cubicBezTo>
                <a:close/>
                <a:moveTo>
                  <a:pt x="9439" y="4543"/>
                </a:moveTo>
                <a:lnTo>
                  <a:pt x="9440" y="4546"/>
                </a:lnTo>
                <a:cubicBezTo>
                  <a:pt x="9441" y="4550"/>
                  <a:pt x="9442" y="4552"/>
                  <a:pt x="9441" y="4554"/>
                </a:cubicBezTo>
                <a:lnTo>
                  <a:pt x="9441" y="4554"/>
                </a:lnTo>
                <a:lnTo>
                  <a:pt x="9443" y="4554"/>
                </a:lnTo>
                <a:cubicBezTo>
                  <a:pt x="9446" y="4552"/>
                  <a:pt x="9447" y="4550"/>
                  <a:pt x="9447" y="4546"/>
                </a:cubicBezTo>
                <a:cubicBezTo>
                  <a:pt x="9446" y="4545"/>
                  <a:pt x="9445" y="4545"/>
                  <a:pt x="9443" y="4544"/>
                </a:cubicBezTo>
                <a:lnTo>
                  <a:pt x="9439" y="4543"/>
                </a:lnTo>
                <a:close/>
                <a:moveTo>
                  <a:pt x="9328" y="4530"/>
                </a:moveTo>
                <a:cubicBezTo>
                  <a:pt x="9336" y="4530"/>
                  <a:pt x="9347" y="4532"/>
                  <a:pt x="9354" y="4532"/>
                </a:cubicBezTo>
                <a:cubicBezTo>
                  <a:pt x="9362" y="4553"/>
                  <a:pt x="9326" y="4539"/>
                  <a:pt x="9311" y="4539"/>
                </a:cubicBezTo>
                <a:cubicBezTo>
                  <a:pt x="9311" y="4532"/>
                  <a:pt x="9319" y="4530"/>
                  <a:pt x="9328" y="4530"/>
                </a:cubicBezTo>
                <a:close/>
                <a:moveTo>
                  <a:pt x="9733" y="4519"/>
                </a:moveTo>
                <a:cubicBezTo>
                  <a:pt x="9748" y="4527"/>
                  <a:pt x="9712" y="4534"/>
                  <a:pt x="9690" y="4534"/>
                </a:cubicBezTo>
                <a:cubicBezTo>
                  <a:pt x="9683" y="4505"/>
                  <a:pt x="9733" y="4534"/>
                  <a:pt x="9733" y="4519"/>
                </a:cubicBezTo>
                <a:close/>
                <a:moveTo>
                  <a:pt x="10467" y="4518"/>
                </a:moveTo>
                <a:cubicBezTo>
                  <a:pt x="10480" y="4518"/>
                  <a:pt x="10497" y="4523"/>
                  <a:pt x="10521" y="4519"/>
                </a:cubicBezTo>
                <a:cubicBezTo>
                  <a:pt x="10507" y="4534"/>
                  <a:pt x="10471" y="4527"/>
                  <a:pt x="10443" y="4534"/>
                </a:cubicBezTo>
                <a:cubicBezTo>
                  <a:pt x="10449" y="4521"/>
                  <a:pt x="10456" y="4518"/>
                  <a:pt x="10467" y="4518"/>
                </a:cubicBezTo>
                <a:close/>
                <a:moveTo>
                  <a:pt x="10235" y="4505"/>
                </a:moveTo>
                <a:cubicBezTo>
                  <a:pt x="10228" y="4519"/>
                  <a:pt x="10221" y="4534"/>
                  <a:pt x="10221" y="4541"/>
                </a:cubicBezTo>
                <a:cubicBezTo>
                  <a:pt x="10221" y="4541"/>
                  <a:pt x="10221" y="4541"/>
                  <a:pt x="10192" y="4541"/>
                </a:cubicBezTo>
                <a:cubicBezTo>
                  <a:pt x="10206" y="4534"/>
                  <a:pt x="10206" y="4505"/>
                  <a:pt x="10235" y="4505"/>
                </a:cubicBezTo>
                <a:close/>
                <a:moveTo>
                  <a:pt x="9168" y="4505"/>
                </a:moveTo>
                <a:cubicBezTo>
                  <a:pt x="9196" y="4505"/>
                  <a:pt x="9203" y="4519"/>
                  <a:pt x="9232" y="4519"/>
                </a:cubicBezTo>
                <a:cubicBezTo>
                  <a:pt x="9229" y="4520"/>
                  <a:pt x="9226" y="4521"/>
                  <a:pt x="9223" y="4523"/>
                </a:cubicBezTo>
                <a:lnTo>
                  <a:pt x="9217" y="4525"/>
                </a:lnTo>
                <a:lnTo>
                  <a:pt x="9222" y="4525"/>
                </a:lnTo>
                <a:cubicBezTo>
                  <a:pt x="9236" y="4523"/>
                  <a:pt x="9251" y="4521"/>
                  <a:pt x="9261" y="4518"/>
                </a:cubicBezTo>
                <a:cubicBezTo>
                  <a:pt x="9255" y="4543"/>
                  <a:pt x="9210" y="4546"/>
                  <a:pt x="9190" y="4537"/>
                </a:cubicBezTo>
                <a:lnTo>
                  <a:pt x="9187" y="4535"/>
                </a:lnTo>
                <a:lnTo>
                  <a:pt x="9184" y="4536"/>
                </a:lnTo>
                <a:cubicBezTo>
                  <a:pt x="9174" y="4537"/>
                  <a:pt x="9166" y="4535"/>
                  <a:pt x="9160" y="4527"/>
                </a:cubicBezTo>
                <a:cubicBezTo>
                  <a:pt x="9160" y="4519"/>
                  <a:pt x="9168" y="4512"/>
                  <a:pt x="9168" y="4505"/>
                </a:cubicBezTo>
                <a:close/>
                <a:moveTo>
                  <a:pt x="9883" y="4494"/>
                </a:moveTo>
                <a:cubicBezTo>
                  <a:pt x="9877" y="4494"/>
                  <a:pt x="9874" y="4497"/>
                  <a:pt x="9877" y="4505"/>
                </a:cubicBezTo>
                <a:cubicBezTo>
                  <a:pt x="9884" y="4519"/>
                  <a:pt x="9905" y="4512"/>
                  <a:pt x="9913" y="4505"/>
                </a:cubicBezTo>
                <a:cubicBezTo>
                  <a:pt x="9908" y="4501"/>
                  <a:pt x="9892" y="4493"/>
                  <a:pt x="9883" y="4494"/>
                </a:cubicBezTo>
                <a:close/>
                <a:moveTo>
                  <a:pt x="10509" y="4469"/>
                </a:moveTo>
                <a:cubicBezTo>
                  <a:pt x="10518" y="4468"/>
                  <a:pt x="10531" y="4476"/>
                  <a:pt x="10536" y="4476"/>
                </a:cubicBezTo>
                <a:cubicBezTo>
                  <a:pt x="10536" y="4498"/>
                  <a:pt x="10507" y="4491"/>
                  <a:pt x="10500" y="4484"/>
                </a:cubicBezTo>
                <a:cubicBezTo>
                  <a:pt x="10500" y="4473"/>
                  <a:pt x="10504" y="4469"/>
                  <a:pt x="10509" y="4469"/>
                </a:cubicBezTo>
                <a:close/>
                <a:moveTo>
                  <a:pt x="8663" y="4467"/>
                </a:moveTo>
                <a:lnTo>
                  <a:pt x="8658" y="4469"/>
                </a:lnTo>
                <a:cubicBezTo>
                  <a:pt x="8652" y="4470"/>
                  <a:pt x="8647" y="4473"/>
                  <a:pt x="8645" y="4474"/>
                </a:cubicBezTo>
                <a:cubicBezTo>
                  <a:pt x="8667" y="4482"/>
                  <a:pt x="8681" y="4496"/>
                  <a:pt x="8703" y="4482"/>
                </a:cubicBezTo>
                <a:lnTo>
                  <a:pt x="8703" y="4481"/>
                </a:lnTo>
                <a:lnTo>
                  <a:pt x="8695" y="4477"/>
                </a:lnTo>
                <a:cubicBezTo>
                  <a:pt x="8685" y="4473"/>
                  <a:pt x="8675" y="4469"/>
                  <a:pt x="8665" y="4468"/>
                </a:cubicBezTo>
                <a:lnTo>
                  <a:pt x="8663" y="4467"/>
                </a:lnTo>
                <a:close/>
                <a:moveTo>
                  <a:pt x="10314" y="4462"/>
                </a:moveTo>
                <a:cubicBezTo>
                  <a:pt x="10299" y="4498"/>
                  <a:pt x="10314" y="4498"/>
                  <a:pt x="10335" y="4519"/>
                </a:cubicBezTo>
                <a:cubicBezTo>
                  <a:pt x="10364" y="4519"/>
                  <a:pt x="10385" y="4498"/>
                  <a:pt x="10407" y="4512"/>
                </a:cubicBezTo>
                <a:cubicBezTo>
                  <a:pt x="10349" y="4570"/>
                  <a:pt x="10278" y="4476"/>
                  <a:pt x="10242" y="4491"/>
                </a:cubicBezTo>
                <a:cubicBezTo>
                  <a:pt x="10221" y="4462"/>
                  <a:pt x="10299" y="4476"/>
                  <a:pt x="10314" y="4462"/>
                </a:cubicBezTo>
                <a:close/>
                <a:moveTo>
                  <a:pt x="9941" y="4436"/>
                </a:moveTo>
                <a:cubicBezTo>
                  <a:pt x="9953" y="4436"/>
                  <a:pt x="9966" y="4438"/>
                  <a:pt x="9977" y="4440"/>
                </a:cubicBezTo>
                <a:cubicBezTo>
                  <a:pt x="9955" y="4455"/>
                  <a:pt x="9970" y="4476"/>
                  <a:pt x="9984" y="4491"/>
                </a:cubicBezTo>
                <a:cubicBezTo>
                  <a:pt x="9977" y="4505"/>
                  <a:pt x="9941" y="4505"/>
                  <a:pt x="9948" y="4541"/>
                </a:cubicBezTo>
                <a:cubicBezTo>
                  <a:pt x="9884" y="4534"/>
                  <a:pt x="9834" y="4512"/>
                  <a:pt x="9812" y="4570"/>
                </a:cubicBezTo>
                <a:cubicBezTo>
                  <a:pt x="9805" y="4562"/>
                  <a:pt x="9791" y="4562"/>
                  <a:pt x="9776" y="4548"/>
                </a:cubicBezTo>
                <a:cubicBezTo>
                  <a:pt x="9784" y="4512"/>
                  <a:pt x="9827" y="4519"/>
                  <a:pt x="9848" y="4519"/>
                </a:cubicBezTo>
                <a:cubicBezTo>
                  <a:pt x="9848" y="4498"/>
                  <a:pt x="9819" y="4505"/>
                  <a:pt x="9812" y="4491"/>
                </a:cubicBezTo>
                <a:cubicBezTo>
                  <a:pt x="9819" y="4462"/>
                  <a:pt x="9870" y="4505"/>
                  <a:pt x="9884" y="4476"/>
                </a:cubicBezTo>
                <a:cubicBezTo>
                  <a:pt x="9884" y="4476"/>
                  <a:pt x="9884" y="4476"/>
                  <a:pt x="9891" y="4448"/>
                </a:cubicBezTo>
                <a:cubicBezTo>
                  <a:pt x="9900" y="4439"/>
                  <a:pt x="9920" y="4435"/>
                  <a:pt x="9941" y="4436"/>
                </a:cubicBezTo>
                <a:close/>
                <a:moveTo>
                  <a:pt x="10118" y="4432"/>
                </a:moveTo>
                <a:cubicBezTo>
                  <a:pt x="10126" y="4432"/>
                  <a:pt x="10135" y="4433"/>
                  <a:pt x="10142" y="4433"/>
                </a:cubicBezTo>
                <a:cubicBezTo>
                  <a:pt x="10142" y="4462"/>
                  <a:pt x="10163" y="4469"/>
                  <a:pt x="10156" y="4498"/>
                </a:cubicBezTo>
                <a:cubicBezTo>
                  <a:pt x="10156" y="4498"/>
                  <a:pt x="10156" y="4498"/>
                  <a:pt x="10135" y="4498"/>
                </a:cubicBezTo>
                <a:cubicBezTo>
                  <a:pt x="10120" y="4519"/>
                  <a:pt x="10163" y="4498"/>
                  <a:pt x="10149" y="4519"/>
                </a:cubicBezTo>
                <a:cubicBezTo>
                  <a:pt x="10084" y="4512"/>
                  <a:pt x="10049" y="4548"/>
                  <a:pt x="9984" y="4534"/>
                </a:cubicBezTo>
                <a:cubicBezTo>
                  <a:pt x="10013" y="4512"/>
                  <a:pt x="10049" y="4512"/>
                  <a:pt x="10113" y="4512"/>
                </a:cubicBezTo>
                <a:cubicBezTo>
                  <a:pt x="10106" y="4484"/>
                  <a:pt x="10056" y="4512"/>
                  <a:pt x="10041" y="4498"/>
                </a:cubicBezTo>
                <a:cubicBezTo>
                  <a:pt x="10049" y="4462"/>
                  <a:pt x="10099" y="4476"/>
                  <a:pt x="10120" y="4455"/>
                </a:cubicBezTo>
                <a:cubicBezTo>
                  <a:pt x="10113" y="4455"/>
                  <a:pt x="10113" y="4440"/>
                  <a:pt x="10099" y="4440"/>
                </a:cubicBezTo>
                <a:cubicBezTo>
                  <a:pt x="10102" y="4433"/>
                  <a:pt x="10109" y="4432"/>
                  <a:pt x="10118" y="4432"/>
                </a:cubicBezTo>
                <a:close/>
                <a:moveTo>
                  <a:pt x="9369" y="4417"/>
                </a:moveTo>
                <a:cubicBezTo>
                  <a:pt x="9378" y="4430"/>
                  <a:pt x="9389" y="4434"/>
                  <a:pt x="9400" y="4435"/>
                </a:cubicBezTo>
                <a:lnTo>
                  <a:pt x="9402" y="4436"/>
                </a:lnTo>
                <a:lnTo>
                  <a:pt x="9404" y="4435"/>
                </a:lnTo>
                <a:cubicBezTo>
                  <a:pt x="9409" y="4432"/>
                  <a:pt x="9413" y="4431"/>
                  <a:pt x="9418" y="4431"/>
                </a:cubicBezTo>
                <a:cubicBezTo>
                  <a:pt x="9431" y="4432"/>
                  <a:pt x="9445" y="4440"/>
                  <a:pt x="9461" y="4448"/>
                </a:cubicBezTo>
                <a:cubicBezTo>
                  <a:pt x="9447" y="4455"/>
                  <a:pt x="9433" y="4462"/>
                  <a:pt x="9418" y="4469"/>
                </a:cubicBezTo>
                <a:cubicBezTo>
                  <a:pt x="9417" y="4466"/>
                  <a:pt x="9414" y="4463"/>
                  <a:pt x="9412" y="4461"/>
                </a:cubicBezTo>
                <a:lnTo>
                  <a:pt x="9409" y="4458"/>
                </a:lnTo>
                <a:lnTo>
                  <a:pt x="9406" y="4458"/>
                </a:lnTo>
                <a:cubicBezTo>
                  <a:pt x="9390" y="4457"/>
                  <a:pt x="9372" y="4449"/>
                  <a:pt x="9362" y="4446"/>
                </a:cubicBezTo>
                <a:cubicBezTo>
                  <a:pt x="9354" y="4431"/>
                  <a:pt x="9362" y="4424"/>
                  <a:pt x="9369" y="4417"/>
                </a:cubicBezTo>
                <a:close/>
                <a:moveTo>
                  <a:pt x="8572" y="4403"/>
                </a:moveTo>
                <a:cubicBezTo>
                  <a:pt x="8553" y="4404"/>
                  <a:pt x="8537" y="4408"/>
                  <a:pt x="8531" y="4417"/>
                </a:cubicBezTo>
                <a:cubicBezTo>
                  <a:pt x="8581" y="4424"/>
                  <a:pt x="8609" y="4482"/>
                  <a:pt x="8645" y="4417"/>
                </a:cubicBezTo>
                <a:cubicBezTo>
                  <a:pt x="8625" y="4409"/>
                  <a:pt x="8596" y="4403"/>
                  <a:pt x="8572" y="4403"/>
                </a:cubicBezTo>
                <a:close/>
                <a:moveTo>
                  <a:pt x="9562" y="4378"/>
                </a:moveTo>
                <a:lnTo>
                  <a:pt x="9562" y="4378"/>
                </a:lnTo>
                <a:cubicBezTo>
                  <a:pt x="9565" y="4383"/>
                  <a:pt x="9577" y="4384"/>
                  <a:pt x="9583" y="4390"/>
                </a:cubicBezTo>
                <a:cubicBezTo>
                  <a:pt x="9590" y="4390"/>
                  <a:pt x="9592" y="4388"/>
                  <a:pt x="9593" y="4385"/>
                </a:cubicBezTo>
                <a:lnTo>
                  <a:pt x="9593" y="4384"/>
                </a:lnTo>
                <a:lnTo>
                  <a:pt x="9590" y="4382"/>
                </a:lnTo>
                <a:cubicBezTo>
                  <a:pt x="9584" y="4381"/>
                  <a:pt x="9577" y="4379"/>
                  <a:pt x="9569" y="4379"/>
                </a:cubicBezTo>
                <a:lnTo>
                  <a:pt x="9562" y="4378"/>
                </a:lnTo>
                <a:close/>
                <a:moveTo>
                  <a:pt x="9528" y="4377"/>
                </a:moveTo>
                <a:cubicBezTo>
                  <a:pt x="9509" y="4377"/>
                  <a:pt x="9490" y="4379"/>
                  <a:pt x="9476" y="4383"/>
                </a:cubicBezTo>
                <a:lnTo>
                  <a:pt x="9473" y="4384"/>
                </a:lnTo>
                <a:lnTo>
                  <a:pt x="9473" y="4385"/>
                </a:lnTo>
                <a:cubicBezTo>
                  <a:pt x="9475" y="4387"/>
                  <a:pt x="9476" y="4388"/>
                  <a:pt x="9476" y="4390"/>
                </a:cubicBezTo>
                <a:cubicBezTo>
                  <a:pt x="9501" y="4390"/>
                  <a:pt x="9531" y="4390"/>
                  <a:pt x="9553" y="4381"/>
                </a:cubicBezTo>
                <a:lnTo>
                  <a:pt x="9559" y="4378"/>
                </a:lnTo>
                <a:lnTo>
                  <a:pt x="9556" y="4377"/>
                </a:lnTo>
                <a:cubicBezTo>
                  <a:pt x="9547" y="4377"/>
                  <a:pt x="9538" y="4376"/>
                  <a:pt x="9528" y="4377"/>
                </a:cubicBezTo>
                <a:close/>
                <a:moveTo>
                  <a:pt x="9550" y="4350"/>
                </a:moveTo>
                <a:cubicBezTo>
                  <a:pt x="9596" y="4349"/>
                  <a:pt x="9641" y="4356"/>
                  <a:pt x="9662" y="4381"/>
                </a:cubicBezTo>
                <a:cubicBezTo>
                  <a:pt x="9677" y="4388"/>
                  <a:pt x="9670" y="4360"/>
                  <a:pt x="9677" y="4352"/>
                </a:cubicBezTo>
                <a:cubicBezTo>
                  <a:pt x="9677" y="4352"/>
                  <a:pt x="9677" y="4352"/>
                  <a:pt x="9712" y="4360"/>
                </a:cubicBezTo>
                <a:cubicBezTo>
                  <a:pt x="9712" y="4367"/>
                  <a:pt x="9720" y="4381"/>
                  <a:pt x="9720" y="4396"/>
                </a:cubicBezTo>
                <a:cubicBezTo>
                  <a:pt x="9687" y="4390"/>
                  <a:pt x="9663" y="4385"/>
                  <a:pt x="9632" y="4388"/>
                </a:cubicBezTo>
                <a:lnTo>
                  <a:pt x="9628" y="4389"/>
                </a:lnTo>
                <a:lnTo>
                  <a:pt x="9628" y="4393"/>
                </a:lnTo>
                <a:cubicBezTo>
                  <a:pt x="9627" y="4443"/>
                  <a:pt x="9603" y="4485"/>
                  <a:pt x="9580" y="4519"/>
                </a:cubicBezTo>
                <a:lnTo>
                  <a:pt x="9576" y="4524"/>
                </a:lnTo>
                <a:lnTo>
                  <a:pt x="9587" y="4525"/>
                </a:lnTo>
                <a:cubicBezTo>
                  <a:pt x="9603" y="4527"/>
                  <a:pt x="9619" y="4529"/>
                  <a:pt x="9634" y="4532"/>
                </a:cubicBezTo>
                <a:cubicBezTo>
                  <a:pt x="9605" y="4518"/>
                  <a:pt x="9641" y="4518"/>
                  <a:pt x="9662" y="4525"/>
                </a:cubicBezTo>
                <a:cubicBezTo>
                  <a:pt x="9655" y="4532"/>
                  <a:pt x="9655" y="4532"/>
                  <a:pt x="9670" y="4532"/>
                </a:cubicBezTo>
                <a:cubicBezTo>
                  <a:pt x="9640" y="4543"/>
                  <a:pt x="9606" y="4543"/>
                  <a:pt x="9573" y="4543"/>
                </a:cubicBezTo>
                <a:lnTo>
                  <a:pt x="9563" y="4542"/>
                </a:lnTo>
                <a:lnTo>
                  <a:pt x="9560" y="4547"/>
                </a:lnTo>
                <a:lnTo>
                  <a:pt x="9555" y="4554"/>
                </a:lnTo>
                <a:lnTo>
                  <a:pt x="9558" y="4556"/>
                </a:lnTo>
                <a:cubicBezTo>
                  <a:pt x="9561" y="4559"/>
                  <a:pt x="9564" y="4561"/>
                  <a:pt x="9569" y="4561"/>
                </a:cubicBezTo>
                <a:cubicBezTo>
                  <a:pt x="9569" y="4582"/>
                  <a:pt x="9555" y="4582"/>
                  <a:pt x="9541" y="4575"/>
                </a:cubicBezTo>
                <a:cubicBezTo>
                  <a:pt x="9541" y="4575"/>
                  <a:pt x="9541" y="4575"/>
                  <a:pt x="9541" y="4553"/>
                </a:cubicBezTo>
                <a:lnTo>
                  <a:pt x="9542" y="4553"/>
                </a:lnTo>
                <a:lnTo>
                  <a:pt x="9541" y="4552"/>
                </a:lnTo>
                <a:cubicBezTo>
                  <a:pt x="9537" y="4551"/>
                  <a:pt x="9533" y="4550"/>
                  <a:pt x="9529" y="4549"/>
                </a:cubicBezTo>
                <a:lnTo>
                  <a:pt x="9507" y="4542"/>
                </a:lnTo>
                <a:lnTo>
                  <a:pt x="9506" y="4542"/>
                </a:lnTo>
                <a:cubicBezTo>
                  <a:pt x="9484" y="4543"/>
                  <a:pt x="9463" y="4546"/>
                  <a:pt x="9445" y="4553"/>
                </a:cubicBezTo>
                <a:lnTo>
                  <a:pt x="9441" y="4555"/>
                </a:lnTo>
                <a:lnTo>
                  <a:pt x="9441" y="4555"/>
                </a:lnTo>
                <a:cubicBezTo>
                  <a:pt x="9441" y="4555"/>
                  <a:pt x="9440" y="4555"/>
                  <a:pt x="9440" y="4555"/>
                </a:cubicBezTo>
                <a:lnTo>
                  <a:pt x="9440" y="4555"/>
                </a:lnTo>
                <a:lnTo>
                  <a:pt x="9438" y="4556"/>
                </a:lnTo>
                <a:cubicBezTo>
                  <a:pt x="9431" y="4559"/>
                  <a:pt x="9425" y="4563"/>
                  <a:pt x="9419" y="4568"/>
                </a:cubicBezTo>
                <a:cubicBezTo>
                  <a:pt x="9419" y="4559"/>
                  <a:pt x="9430" y="4558"/>
                  <a:pt x="9438" y="4556"/>
                </a:cubicBezTo>
                <a:lnTo>
                  <a:pt x="9439" y="4555"/>
                </a:lnTo>
                <a:lnTo>
                  <a:pt x="9437" y="4555"/>
                </a:lnTo>
                <a:cubicBezTo>
                  <a:pt x="9429" y="4554"/>
                  <a:pt x="9430" y="4547"/>
                  <a:pt x="9426" y="4543"/>
                </a:cubicBezTo>
                <a:lnTo>
                  <a:pt x="9425" y="4542"/>
                </a:lnTo>
                <a:lnTo>
                  <a:pt x="9422" y="4543"/>
                </a:lnTo>
                <a:lnTo>
                  <a:pt x="9417" y="4543"/>
                </a:lnTo>
                <a:lnTo>
                  <a:pt x="9417" y="4544"/>
                </a:lnTo>
                <a:cubicBezTo>
                  <a:pt x="9411" y="4561"/>
                  <a:pt x="9409" y="4606"/>
                  <a:pt x="9383" y="4620"/>
                </a:cubicBezTo>
                <a:cubicBezTo>
                  <a:pt x="9368" y="4591"/>
                  <a:pt x="9397" y="4562"/>
                  <a:pt x="9411" y="4548"/>
                </a:cubicBezTo>
                <a:lnTo>
                  <a:pt x="9410" y="4544"/>
                </a:lnTo>
                <a:lnTo>
                  <a:pt x="9405" y="4545"/>
                </a:lnTo>
                <a:cubicBezTo>
                  <a:pt x="9388" y="4548"/>
                  <a:pt x="9372" y="4550"/>
                  <a:pt x="9362" y="4539"/>
                </a:cubicBezTo>
                <a:cubicBezTo>
                  <a:pt x="9372" y="4535"/>
                  <a:pt x="9383" y="4532"/>
                  <a:pt x="9395" y="4530"/>
                </a:cubicBezTo>
                <a:lnTo>
                  <a:pt x="9398" y="4529"/>
                </a:lnTo>
                <a:lnTo>
                  <a:pt x="9393" y="4525"/>
                </a:lnTo>
                <a:cubicBezTo>
                  <a:pt x="9386" y="4519"/>
                  <a:pt x="9379" y="4516"/>
                  <a:pt x="9375" y="4512"/>
                </a:cubicBezTo>
                <a:cubicBezTo>
                  <a:pt x="9383" y="4491"/>
                  <a:pt x="9397" y="4484"/>
                  <a:pt x="9404" y="4462"/>
                </a:cubicBezTo>
                <a:cubicBezTo>
                  <a:pt x="9418" y="4469"/>
                  <a:pt x="9418" y="4484"/>
                  <a:pt x="9425" y="4498"/>
                </a:cubicBezTo>
                <a:cubicBezTo>
                  <a:pt x="9468" y="4498"/>
                  <a:pt x="9519" y="4462"/>
                  <a:pt x="9562" y="4469"/>
                </a:cubicBezTo>
                <a:lnTo>
                  <a:pt x="9563" y="4465"/>
                </a:lnTo>
                <a:lnTo>
                  <a:pt x="9561" y="4465"/>
                </a:lnTo>
                <a:cubicBezTo>
                  <a:pt x="9549" y="4465"/>
                  <a:pt x="9535" y="4460"/>
                  <a:pt x="9519" y="4460"/>
                </a:cubicBezTo>
                <a:cubicBezTo>
                  <a:pt x="9512" y="4439"/>
                  <a:pt x="9533" y="4446"/>
                  <a:pt x="9541" y="4431"/>
                </a:cubicBezTo>
                <a:cubicBezTo>
                  <a:pt x="9535" y="4453"/>
                  <a:pt x="9546" y="4450"/>
                  <a:pt x="9564" y="4451"/>
                </a:cubicBezTo>
                <a:lnTo>
                  <a:pt x="9564" y="4451"/>
                </a:lnTo>
                <a:lnTo>
                  <a:pt x="9564" y="4449"/>
                </a:lnTo>
                <a:cubicBezTo>
                  <a:pt x="9563" y="4407"/>
                  <a:pt x="9511" y="4399"/>
                  <a:pt x="9465" y="4395"/>
                </a:cubicBezTo>
                <a:lnTo>
                  <a:pt x="9456" y="4394"/>
                </a:lnTo>
                <a:lnTo>
                  <a:pt x="9455" y="4396"/>
                </a:lnTo>
                <a:cubicBezTo>
                  <a:pt x="9453" y="4395"/>
                  <a:pt x="9452" y="4395"/>
                  <a:pt x="9451" y="4394"/>
                </a:cubicBezTo>
                <a:lnTo>
                  <a:pt x="9450" y="4393"/>
                </a:lnTo>
                <a:lnTo>
                  <a:pt x="9440" y="4392"/>
                </a:lnTo>
                <a:cubicBezTo>
                  <a:pt x="9432" y="4392"/>
                  <a:pt x="9425" y="4391"/>
                  <a:pt x="9418" y="4390"/>
                </a:cubicBezTo>
                <a:cubicBezTo>
                  <a:pt x="9418" y="4383"/>
                  <a:pt x="9418" y="4369"/>
                  <a:pt x="9418" y="4362"/>
                </a:cubicBezTo>
                <a:cubicBezTo>
                  <a:pt x="9418" y="4362"/>
                  <a:pt x="9418" y="4362"/>
                  <a:pt x="9447" y="4362"/>
                </a:cubicBezTo>
                <a:lnTo>
                  <a:pt x="9449" y="4362"/>
                </a:lnTo>
                <a:lnTo>
                  <a:pt x="9451" y="4361"/>
                </a:lnTo>
                <a:cubicBezTo>
                  <a:pt x="9479" y="4356"/>
                  <a:pt x="9515" y="4350"/>
                  <a:pt x="9550" y="4350"/>
                </a:cubicBezTo>
                <a:close/>
                <a:moveTo>
                  <a:pt x="10156" y="4326"/>
                </a:moveTo>
                <a:cubicBezTo>
                  <a:pt x="10156" y="4326"/>
                  <a:pt x="10156" y="4326"/>
                  <a:pt x="10156" y="4362"/>
                </a:cubicBezTo>
                <a:cubicBezTo>
                  <a:pt x="10149" y="4354"/>
                  <a:pt x="10142" y="4354"/>
                  <a:pt x="10127" y="4354"/>
                </a:cubicBezTo>
                <a:cubicBezTo>
                  <a:pt x="10135" y="4340"/>
                  <a:pt x="10142" y="4333"/>
                  <a:pt x="10156" y="4326"/>
                </a:cubicBezTo>
                <a:close/>
                <a:moveTo>
                  <a:pt x="9995" y="4325"/>
                </a:moveTo>
                <a:cubicBezTo>
                  <a:pt x="10012" y="4324"/>
                  <a:pt x="10041" y="4340"/>
                  <a:pt x="10063" y="4340"/>
                </a:cubicBezTo>
                <a:cubicBezTo>
                  <a:pt x="10049" y="4354"/>
                  <a:pt x="10034" y="4354"/>
                  <a:pt x="10020" y="4354"/>
                </a:cubicBezTo>
                <a:cubicBezTo>
                  <a:pt x="10020" y="4333"/>
                  <a:pt x="9991" y="4340"/>
                  <a:pt x="9984" y="4333"/>
                </a:cubicBezTo>
                <a:cubicBezTo>
                  <a:pt x="9986" y="4327"/>
                  <a:pt x="9990" y="4325"/>
                  <a:pt x="9995" y="4325"/>
                </a:cubicBezTo>
                <a:close/>
                <a:moveTo>
                  <a:pt x="9874" y="4322"/>
                </a:moveTo>
                <a:cubicBezTo>
                  <a:pt x="9896" y="4322"/>
                  <a:pt x="9914" y="4330"/>
                  <a:pt x="9920" y="4354"/>
                </a:cubicBezTo>
                <a:cubicBezTo>
                  <a:pt x="9891" y="4347"/>
                  <a:pt x="9891" y="4383"/>
                  <a:pt x="9862" y="4376"/>
                </a:cubicBezTo>
                <a:cubicBezTo>
                  <a:pt x="9841" y="4369"/>
                  <a:pt x="9848" y="4347"/>
                  <a:pt x="9819" y="4347"/>
                </a:cubicBezTo>
                <a:cubicBezTo>
                  <a:pt x="9812" y="4362"/>
                  <a:pt x="9827" y="4405"/>
                  <a:pt x="9855" y="4405"/>
                </a:cubicBezTo>
                <a:cubicBezTo>
                  <a:pt x="9827" y="4412"/>
                  <a:pt x="9784" y="4412"/>
                  <a:pt x="9769" y="4383"/>
                </a:cubicBezTo>
                <a:cubicBezTo>
                  <a:pt x="9769" y="4376"/>
                  <a:pt x="9791" y="4362"/>
                  <a:pt x="9776" y="4354"/>
                </a:cubicBezTo>
                <a:cubicBezTo>
                  <a:pt x="9790" y="4345"/>
                  <a:pt x="9837" y="4322"/>
                  <a:pt x="9874" y="4322"/>
                </a:cubicBezTo>
                <a:close/>
                <a:moveTo>
                  <a:pt x="10256" y="4319"/>
                </a:moveTo>
                <a:cubicBezTo>
                  <a:pt x="10263" y="4326"/>
                  <a:pt x="10278" y="4333"/>
                  <a:pt x="10292" y="4333"/>
                </a:cubicBezTo>
                <a:cubicBezTo>
                  <a:pt x="10271" y="4340"/>
                  <a:pt x="10263" y="4354"/>
                  <a:pt x="10263" y="4376"/>
                </a:cubicBezTo>
                <a:cubicBezTo>
                  <a:pt x="10242" y="4383"/>
                  <a:pt x="10256" y="4354"/>
                  <a:pt x="10242" y="4354"/>
                </a:cubicBezTo>
                <a:cubicBezTo>
                  <a:pt x="10242" y="4333"/>
                  <a:pt x="10256" y="4340"/>
                  <a:pt x="10256" y="4319"/>
                </a:cubicBezTo>
                <a:close/>
                <a:moveTo>
                  <a:pt x="9091" y="4310"/>
                </a:moveTo>
                <a:cubicBezTo>
                  <a:pt x="9064" y="4311"/>
                  <a:pt x="9035" y="4322"/>
                  <a:pt x="9017" y="4333"/>
                </a:cubicBezTo>
                <a:cubicBezTo>
                  <a:pt x="9067" y="4347"/>
                  <a:pt x="9096" y="4333"/>
                  <a:pt x="9153" y="4347"/>
                </a:cubicBezTo>
                <a:cubicBezTo>
                  <a:pt x="9143" y="4319"/>
                  <a:pt x="9117" y="4310"/>
                  <a:pt x="9091" y="4310"/>
                </a:cubicBezTo>
                <a:close/>
                <a:moveTo>
                  <a:pt x="9848" y="4283"/>
                </a:moveTo>
                <a:cubicBezTo>
                  <a:pt x="9870" y="4297"/>
                  <a:pt x="9891" y="4283"/>
                  <a:pt x="9898" y="4319"/>
                </a:cubicBezTo>
                <a:cubicBezTo>
                  <a:pt x="9877" y="4304"/>
                  <a:pt x="9855" y="4319"/>
                  <a:pt x="9841" y="4297"/>
                </a:cubicBezTo>
                <a:cubicBezTo>
                  <a:pt x="9841" y="4290"/>
                  <a:pt x="9848" y="4290"/>
                  <a:pt x="9848" y="4283"/>
                </a:cubicBezTo>
                <a:close/>
                <a:moveTo>
                  <a:pt x="9474" y="4279"/>
                </a:moveTo>
                <a:cubicBezTo>
                  <a:pt x="9496" y="4279"/>
                  <a:pt x="9520" y="4322"/>
                  <a:pt x="9504" y="4333"/>
                </a:cubicBezTo>
                <a:cubicBezTo>
                  <a:pt x="9490" y="4340"/>
                  <a:pt x="9461" y="4340"/>
                  <a:pt x="9440" y="4340"/>
                </a:cubicBezTo>
                <a:cubicBezTo>
                  <a:pt x="9440" y="4319"/>
                  <a:pt x="9461" y="4326"/>
                  <a:pt x="9476" y="4311"/>
                </a:cubicBezTo>
                <a:cubicBezTo>
                  <a:pt x="9476" y="4304"/>
                  <a:pt x="9454" y="4311"/>
                  <a:pt x="9454" y="4297"/>
                </a:cubicBezTo>
                <a:cubicBezTo>
                  <a:pt x="9459" y="4284"/>
                  <a:pt x="9467" y="4280"/>
                  <a:pt x="9474" y="4279"/>
                </a:cubicBezTo>
                <a:close/>
                <a:moveTo>
                  <a:pt x="9283" y="4251"/>
                </a:moveTo>
                <a:lnTo>
                  <a:pt x="9287" y="4257"/>
                </a:lnTo>
                <a:cubicBezTo>
                  <a:pt x="9295" y="4268"/>
                  <a:pt x="9304" y="4279"/>
                  <a:pt x="9325" y="4283"/>
                </a:cubicBezTo>
                <a:cubicBezTo>
                  <a:pt x="9325" y="4283"/>
                  <a:pt x="9325" y="4283"/>
                  <a:pt x="9325" y="4253"/>
                </a:cubicBezTo>
                <a:lnTo>
                  <a:pt x="9325" y="4252"/>
                </a:lnTo>
                <a:lnTo>
                  <a:pt x="9299" y="4251"/>
                </a:lnTo>
                <a:lnTo>
                  <a:pt x="9283" y="4251"/>
                </a:lnTo>
                <a:close/>
                <a:moveTo>
                  <a:pt x="9648" y="4240"/>
                </a:moveTo>
                <a:cubicBezTo>
                  <a:pt x="9644" y="4240"/>
                  <a:pt x="9641" y="4240"/>
                  <a:pt x="9637" y="4240"/>
                </a:cubicBezTo>
                <a:lnTo>
                  <a:pt x="9636" y="4241"/>
                </a:lnTo>
                <a:lnTo>
                  <a:pt x="9642" y="4243"/>
                </a:lnTo>
                <a:cubicBezTo>
                  <a:pt x="9652" y="4246"/>
                  <a:pt x="9661" y="4249"/>
                  <a:pt x="9670" y="4252"/>
                </a:cubicBezTo>
                <a:cubicBezTo>
                  <a:pt x="9684" y="4252"/>
                  <a:pt x="9672" y="4249"/>
                  <a:pt x="9667" y="4242"/>
                </a:cubicBezTo>
                <a:lnTo>
                  <a:pt x="9667" y="4241"/>
                </a:lnTo>
                <a:lnTo>
                  <a:pt x="9659" y="4240"/>
                </a:lnTo>
                <a:cubicBezTo>
                  <a:pt x="9655" y="4240"/>
                  <a:pt x="9651" y="4240"/>
                  <a:pt x="9648" y="4240"/>
                </a:cubicBezTo>
                <a:close/>
                <a:moveTo>
                  <a:pt x="9698" y="4240"/>
                </a:moveTo>
                <a:lnTo>
                  <a:pt x="9693" y="4240"/>
                </a:lnTo>
                <a:lnTo>
                  <a:pt x="9693" y="4242"/>
                </a:lnTo>
                <a:cubicBezTo>
                  <a:pt x="9694" y="4247"/>
                  <a:pt x="9694" y="4252"/>
                  <a:pt x="9695" y="4257"/>
                </a:cubicBezTo>
                <a:lnTo>
                  <a:pt x="9696" y="4258"/>
                </a:lnTo>
                <a:lnTo>
                  <a:pt x="9696" y="4252"/>
                </a:lnTo>
                <a:cubicBezTo>
                  <a:pt x="9695" y="4248"/>
                  <a:pt x="9696" y="4243"/>
                  <a:pt x="9698" y="4240"/>
                </a:cubicBezTo>
                <a:close/>
                <a:moveTo>
                  <a:pt x="10263" y="4232"/>
                </a:moveTo>
                <a:cubicBezTo>
                  <a:pt x="10285" y="4240"/>
                  <a:pt x="10285" y="4232"/>
                  <a:pt x="10299" y="4232"/>
                </a:cubicBezTo>
                <a:cubicBezTo>
                  <a:pt x="10299" y="4254"/>
                  <a:pt x="10292" y="4268"/>
                  <a:pt x="10278" y="4268"/>
                </a:cubicBezTo>
                <a:cubicBezTo>
                  <a:pt x="10278" y="4247"/>
                  <a:pt x="10256" y="4261"/>
                  <a:pt x="10263" y="4232"/>
                </a:cubicBezTo>
                <a:close/>
                <a:moveTo>
                  <a:pt x="9773" y="4229"/>
                </a:moveTo>
                <a:cubicBezTo>
                  <a:pt x="9755" y="4230"/>
                  <a:pt x="9737" y="4232"/>
                  <a:pt x="9719" y="4232"/>
                </a:cubicBezTo>
                <a:cubicBezTo>
                  <a:pt x="9719" y="4232"/>
                  <a:pt x="9719" y="4232"/>
                  <a:pt x="9719" y="4254"/>
                </a:cubicBezTo>
                <a:cubicBezTo>
                  <a:pt x="9741" y="4261"/>
                  <a:pt x="9805" y="4261"/>
                  <a:pt x="9805" y="4232"/>
                </a:cubicBezTo>
                <a:cubicBezTo>
                  <a:pt x="9794" y="4230"/>
                  <a:pt x="9784" y="4229"/>
                  <a:pt x="9773" y="4229"/>
                </a:cubicBezTo>
                <a:close/>
                <a:moveTo>
                  <a:pt x="10148" y="4224"/>
                </a:moveTo>
                <a:cubicBezTo>
                  <a:pt x="10152" y="4224"/>
                  <a:pt x="10158" y="4225"/>
                  <a:pt x="10163" y="4225"/>
                </a:cubicBezTo>
                <a:cubicBezTo>
                  <a:pt x="10163" y="4232"/>
                  <a:pt x="10170" y="4240"/>
                  <a:pt x="10170" y="4247"/>
                </a:cubicBezTo>
                <a:cubicBezTo>
                  <a:pt x="10156" y="4261"/>
                  <a:pt x="10149" y="4247"/>
                  <a:pt x="10135" y="4240"/>
                </a:cubicBezTo>
                <a:cubicBezTo>
                  <a:pt x="10135" y="4226"/>
                  <a:pt x="10140" y="4224"/>
                  <a:pt x="10148" y="4224"/>
                </a:cubicBezTo>
                <a:close/>
                <a:moveTo>
                  <a:pt x="10471" y="4223"/>
                </a:moveTo>
                <a:cubicBezTo>
                  <a:pt x="10476" y="4223"/>
                  <a:pt x="10480" y="4224"/>
                  <a:pt x="10486" y="4225"/>
                </a:cubicBezTo>
                <a:cubicBezTo>
                  <a:pt x="10486" y="4240"/>
                  <a:pt x="10493" y="4240"/>
                  <a:pt x="10493" y="4254"/>
                </a:cubicBezTo>
                <a:cubicBezTo>
                  <a:pt x="10471" y="4254"/>
                  <a:pt x="10464" y="4268"/>
                  <a:pt x="10450" y="4283"/>
                </a:cubicBezTo>
                <a:cubicBezTo>
                  <a:pt x="10443" y="4275"/>
                  <a:pt x="10421" y="4268"/>
                  <a:pt x="10414" y="4261"/>
                </a:cubicBezTo>
                <a:cubicBezTo>
                  <a:pt x="10421" y="4247"/>
                  <a:pt x="10435" y="4254"/>
                  <a:pt x="10428" y="4232"/>
                </a:cubicBezTo>
                <a:cubicBezTo>
                  <a:pt x="10446" y="4232"/>
                  <a:pt x="10454" y="4223"/>
                  <a:pt x="10471" y="4223"/>
                </a:cubicBezTo>
                <a:close/>
                <a:moveTo>
                  <a:pt x="9265" y="4216"/>
                </a:moveTo>
                <a:lnTo>
                  <a:pt x="9267" y="4217"/>
                </a:lnTo>
                <a:cubicBezTo>
                  <a:pt x="9272" y="4219"/>
                  <a:pt x="9268" y="4223"/>
                  <a:pt x="9266" y="4229"/>
                </a:cubicBezTo>
                <a:lnTo>
                  <a:pt x="9265" y="4231"/>
                </a:lnTo>
                <a:lnTo>
                  <a:pt x="9265" y="4232"/>
                </a:lnTo>
                <a:cubicBezTo>
                  <a:pt x="9268" y="4234"/>
                  <a:pt x="9271" y="4237"/>
                  <a:pt x="9274" y="4239"/>
                </a:cubicBezTo>
                <a:lnTo>
                  <a:pt x="9276" y="4242"/>
                </a:lnTo>
                <a:lnTo>
                  <a:pt x="9283" y="4240"/>
                </a:lnTo>
                <a:cubicBezTo>
                  <a:pt x="9287" y="4239"/>
                  <a:pt x="9292" y="4238"/>
                  <a:pt x="9296" y="4237"/>
                </a:cubicBezTo>
                <a:lnTo>
                  <a:pt x="9304" y="4236"/>
                </a:lnTo>
                <a:lnTo>
                  <a:pt x="9302" y="4236"/>
                </a:lnTo>
                <a:cubicBezTo>
                  <a:pt x="9287" y="4234"/>
                  <a:pt x="9273" y="4236"/>
                  <a:pt x="9282" y="4218"/>
                </a:cubicBezTo>
                <a:cubicBezTo>
                  <a:pt x="9277" y="4218"/>
                  <a:pt x="9271" y="4217"/>
                  <a:pt x="9267" y="4217"/>
                </a:cubicBezTo>
                <a:lnTo>
                  <a:pt x="9265" y="4216"/>
                </a:lnTo>
                <a:close/>
                <a:moveTo>
                  <a:pt x="9261" y="4216"/>
                </a:moveTo>
                <a:lnTo>
                  <a:pt x="9259" y="4217"/>
                </a:lnTo>
                <a:cubicBezTo>
                  <a:pt x="9257" y="4217"/>
                  <a:pt x="9255" y="4218"/>
                  <a:pt x="9254" y="4221"/>
                </a:cubicBezTo>
                <a:lnTo>
                  <a:pt x="9254" y="4222"/>
                </a:lnTo>
                <a:lnTo>
                  <a:pt x="9255" y="4221"/>
                </a:lnTo>
                <a:lnTo>
                  <a:pt x="9261" y="4216"/>
                </a:lnTo>
                <a:close/>
                <a:moveTo>
                  <a:pt x="9856" y="4188"/>
                </a:moveTo>
                <a:cubicBezTo>
                  <a:pt x="9865" y="4188"/>
                  <a:pt x="9882" y="4195"/>
                  <a:pt x="9892" y="4195"/>
                </a:cubicBezTo>
                <a:cubicBezTo>
                  <a:pt x="9884" y="4209"/>
                  <a:pt x="9863" y="4202"/>
                  <a:pt x="9849" y="4195"/>
                </a:cubicBezTo>
                <a:cubicBezTo>
                  <a:pt x="9849" y="4190"/>
                  <a:pt x="9851" y="4188"/>
                  <a:pt x="9856" y="4188"/>
                </a:cubicBezTo>
                <a:close/>
                <a:moveTo>
                  <a:pt x="10228" y="4186"/>
                </a:moveTo>
                <a:cubicBezTo>
                  <a:pt x="10246" y="4187"/>
                  <a:pt x="10282" y="4207"/>
                  <a:pt x="10307" y="4195"/>
                </a:cubicBezTo>
                <a:cubicBezTo>
                  <a:pt x="10300" y="4216"/>
                  <a:pt x="10228" y="4202"/>
                  <a:pt x="10221" y="4187"/>
                </a:cubicBezTo>
                <a:cubicBezTo>
                  <a:pt x="10223" y="4187"/>
                  <a:pt x="10225" y="4186"/>
                  <a:pt x="10228" y="4186"/>
                </a:cubicBezTo>
                <a:close/>
                <a:moveTo>
                  <a:pt x="9980" y="4185"/>
                </a:moveTo>
                <a:cubicBezTo>
                  <a:pt x="9996" y="4185"/>
                  <a:pt x="10011" y="4189"/>
                  <a:pt x="10020" y="4202"/>
                </a:cubicBezTo>
                <a:cubicBezTo>
                  <a:pt x="9977" y="4195"/>
                  <a:pt x="9949" y="4209"/>
                  <a:pt x="9920" y="4202"/>
                </a:cubicBezTo>
                <a:cubicBezTo>
                  <a:pt x="9936" y="4194"/>
                  <a:pt x="9959" y="4186"/>
                  <a:pt x="9980" y="4185"/>
                </a:cubicBezTo>
                <a:close/>
                <a:moveTo>
                  <a:pt x="10207" y="4180"/>
                </a:moveTo>
                <a:cubicBezTo>
                  <a:pt x="10185" y="4216"/>
                  <a:pt x="10121" y="4202"/>
                  <a:pt x="10078" y="4202"/>
                </a:cubicBezTo>
                <a:cubicBezTo>
                  <a:pt x="10106" y="4187"/>
                  <a:pt x="10149" y="4180"/>
                  <a:pt x="10207" y="4180"/>
                </a:cubicBezTo>
                <a:close/>
                <a:moveTo>
                  <a:pt x="9139" y="4146"/>
                </a:moveTo>
                <a:cubicBezTo>
                  <a:pt x="9075" y="4154"/>
                  <a:pt x="9024" y="4146"/>
                  <a:pt x="8989" y="4175"/>
                </a:cubicBezTo>
                <a:cubicBezTo>
                  <a:pt x="9015" y="4170"/>
                  <a:pt x="9018" y="4188"/>
                  <a:pt x="9024" y="4207"/>
                </a:cubicBezTo>
                <a:lnTo>
                  <a:pt x="9025" y="4211"/>
                </a:lnTo>
                <a:lnTo>
                  <a:pt x="9028" y="4210"/>
                </a:lnTo>
                <a:cubicBezTo>
                  <a:pt x="9034" y="4210"/>
                  <a:pt x="9040" y="4209"/>
                  <a:pt x="9046" y="4209"/>
                </a:cubicBezTo>
                <a:cubicBezTo>
                  <a:pt x="9041" y="4213"/>
                  <a:pt x="9035" y="4215"/>
                  <a:pt x="9030" y="4218"/>
                </a:cubicBezTo>
                <a:lnTo>
                  <a:pt x="9028" y="4219"/>
                </a:lnTo>
                <a:lnTo>
                  <a:pt x="9029" y="4221"/>
                </a:lnTo>
                <a:cubicBezTo>
                  <a:pt x="9030" y="4223"/>
                  <a:pt x="9031" y="4224"/>
                  <a:pt x="9032" y="4225"/>
                </a:cubicBezTo>
                <a:cubicBezTo>
                  <a:pt x="9048" y="4220"/>
                  <a:pt x="9068" y="4219"/>
                  <a:pt x="9092" y="4221"/>
                </a:cubicBezTo>
                <a:lnTo>
                  <a:pt x="9093" y="4221"/>
                </a:lnTo>
                <a:lnTo>
                  <a:pt x="9093" y="4221"/>
                </a:lnTo>
                <a:cubicBezTo>
                  <a:pt x="9102" y="4211"/>
                  <a:pt x="9127" y="4213"/>
                  <a:pt x="9132" y="4202"/>
                </a:cubicBezTo>
                <a:cubicBezTo>
                  <a:pt x="9133" y="4203"/>
                  <a:pt x="9134" y="4204"/>
                  <a:pt x="9135" y="4206"/>
                </a:cubicBezTo>
                <a:lnTo>
                  <a:pt x="9137" y="4208"/>
                </a:lnTo>
                <a:lnTo>
                  <a:pt x="9140" y="4206"/>
                </a:lnTo>
                <a:cubicBezTo>
                  <a:pt x="9150" y="4200"/>
                  <a:pt x="9160" y="4193"/>
                  <a:pt x="9168" y="4182"/>
                </a:cubicBezTo>
                <a:cubicBezTo>
                  <a:pt x="9153" y="4182"/>
                  <a:pt x="9139" y="4168"/>
                  <a:pt x="9139" y="4146"/>
                </a:cubicBezTo>
                <a:close/>
                <a:moveTo>
                  <a:pt x="8885" y="4132"/>
                </a:moveTo>
                <a:lnTo>
                  <a:pt x="8884" y="4132"/>
                </a:lnTo>
                <a:cubicBezTo>
                  <a:pt x="8869" y="4132"/>
                  <a:pt x="8844" y="4134"/>
                  <a:pt x="8838" y="4139"/>
                </a:cubicBezTo>
                <a:cubicBezTo>
                  <a:pt x="8860" y="4139"/>
                  <a:pt x="8860" y="4154"/>
                  <a:pt x="8874" y="4154"/>
                </a:cubicBezTo>
                <a:cubicBezTo>
                  <a:pt x="8858" y="4166"/>
                  <a:pt x="8842" y="4169"/>
                  <a:pt x="8829" y="4178"/>
                </a:cubicBezTo>
                <a:lnTo>
                  <a:pt x="8828" y="4179"/>
                </a:lnTo>
                <a:lnTo>
                  <a:pt x="8830" y="4178"/>
                </a:lnTo>
                <a:cubicBezTo>
                  <a:pt x="8858" y="4171"/>
                  <a:pt x="8841" y="4209"/>
                  <a:pt x="8882" y="4202"/>
                </a:cubicBezTo>
                <a:cubicBezTo>
                  <a:pt x="8877" y="4206"/>
                  <a:pt x="8875" y="4211"/>
                  <a:pt x="8875" y="4217"/>
                </a:cubicBezTo>
                <a:lnTo>
                  <a:pt x="8875" y="4220"/>
                </a:lnTo>
                <a:lnTo>
                  <a:pt x="8876" y="4220"/>
                </a:lnTo>
                <a:cubicBezTo>
                  <a:pt x="8887" y="4223"/>
                  <a:pt x="8907" y="4210"/>
                  <a:pt x="8917" y="4225"/>
                </a:cubicBezTo>
                <a:cubicBezTo>
                  <a:pt x="8917" y="4247"/>
                  <a:pt x="8903" y="4240"/>
                  <a:pt x="8910" y="4261"/>
                </a:cubicBezTo>
                <a:cubicBezTo>
                  <a:pt x="8931" y="4240"/>
                  <a:pt x="8938" y="4254"/>
                  <a:pt x="8967" y="4247"/>
                </a:cubicBezTo>
                <a:cubicBezTo>
                  <a:pt x="8960" y="4261"/>
                  <a:pt x="8989" y="4254"/>
                  <a:pt x="8974" y="4275"/>
                </a:cubicBezTo>
                <a:cubicBezTo>
                  <a:pt x="8953" y="4268"/>
                  <a:pt x="8960" y="4268"/>
                  <a:pt x="8931" y="4275"/>
                </a:cubicBezTo>
                <a:cubicBezTo>
                  <a:pt x="8931" y="4290"/>
                  <a:pt x="8931" y="4297"/>
                  <a:pt x="8953" y="4297"/>
                </a:cubicBezTo>
                <a:cubicBezTo>
                  <a:pt x="8960" y="4297"/>
                  <a:pt x="8953" y="4283"/>
                  <a:pt x="8967" y="4283"/>
                </a:cubicBezTo>
                <a:cubicBezTo>
                  <a:pt x="8974" y="4304"/>
                  <a:pt x="9032" y="4311"/>
                  <a:pt x="9053" y="4290"/>
                </a:cubicBezTo>
                <a:cubicBezTo>
                  <a:pt x="9046" y="4268"/>
                  <a:pt x="9010" y="4268"/>
                  <a:pt x="9017" y="4225"/>
                </a:cubicBezTo>
                <a:lnTo>
                  <a:pt x="9017" y="4225"/>
                </a:lnTo>
                <a:lnTo>
                  <a:pt x="9014" y="4227"/>
                </a:lnTo>
                <a:cubicBezTo>
                  <a:pt x="9005" y="4234"/>
                  <a:pt x="9000" y="4245"/>
                  <a:pt x="9003" y="4266"/>
                </a:cubicBezTo>
                <a:cubicBezTo>
                  <a:pt x="8992" y="4255"/>
                  <a:pt x="8975" y="4253"/>
                  <a:pt x="8970" y="4237"/>
                </a:cubicBezTo>
                <a:lnTo>
                  <a:pt x="8969" y="4234"/>
                </a:lnTo>
                <a:lnTo>
                  <a:pt x="8965" y="4233"/>
                </a:lnTo>
                <a:cubicBezTo>
                  <a:pt x="8963" y="4233"/>
                  <a:pt x="8962" y="4233"/>
                  <a:pt x="8960" y="4232"/>
                </a:cubicBezTo>
                <a:cubicBezTo>
                  <a:pt x="8960" y="4218"/>
                  <a:pt x="8953" y="4218"/>
                  <a:pt x="8953" y="4204"/>
                </a:cubicBezTo>
                <a:cubicBezTo>
                  <a:pt x="8974" y="4211"/>
                  <a:pt x="8974" y="4182"/>
                  <a:pt x="8981" y="4175"/>
                </a:cubicBezTo>
                <a:cubicBezTo>
                  <a:pt x="8960" y="4189"/>
                  <a:pt x="8938" y="4161"/>
                  <a:pt x="8924" y="4189"/>
                </a:cubicBezTo>
                <a:cubicBezTo>
                  <a:pt x="8910" y="4182"/>
                  <a:pt x="8888" y="4175"/>
                  <a:pt x="8881" y="4168"/>
                </a:cubicBezTo>
                <a:cubicBezTo>
                  <a:pt x="8887" y="4165"/>
                  <a:pt x="8890" y="4161"/>
                  <a:pt x="8892" y="4157"/>
                </a:cubicBezTo>
                <a:lnTo>
                  <a:pt x="8893" y="4154"/>
                </a:lnTo>
                <a:lnTo>
                  <a:pt x="8890" y="4149"/>
                </a:lnTo>
                <a:cubicBezTo>
                  <a:pt x="8888" y="4145"/>
                  <a:pt x="8886" y="4140"/>
                  <a:pt x="8886" y="4136"/>
                </a:cubicBezTo>
                <a:lnTo>
                  <a:pt x="8885" y="4132"/>
                </a:lnTo>
                <a:close/>
                <a:moveTo>
                  <a:pt x="10240" y="4117"/>
                </a:moveTo>
                <a:cubicBezTo>
                  <a:pt x="10251" y="4117"/>
                  <a:pt x="10263" y="4121"/>
                  <a:pt x="10271" y="4125"/>
                </a:cubicBezTo>
                <a:cubicBezTo>
                  <a:pt x="10256" y="4139"/>
                  <a:pt x="10242" y="4139"/>
                  <a:pt x="10221" y="4125"/>
                </a:cubicBezTo>
                <a:cubicBezTo>
                  <a:pt x="10223" y="4119"/>
                  <a:pt x="10229" y="4117"/>
                  <a:pt x="10236" y="4117"/>
                </a:cubicBezTo>
                <a:cubicBezTo>
                  <a:pt x="10237" y="4117"/>
                  <a:pt x="10239" y="4117"/>
                  <a:pt x="10240" y="4117"/>
                </a:cubicBezTo>
                <a:close/>
                <a:moveTo>
                  <a:pt x="10156" y="4110"/>
                </a:moveTo>
                <a:cubicBezTo>
                  <a:pt x="10156" y="4132"/>
                  <a:pt x="10142" y="4132"/>
                  <a:pt x="10120" y="4132"/>
                </a:cubicBezTo>
                <a:cubicBezTo>
                  <a:pt x="10120" y="4132"/>
                  <a:pt x="10120" y="4132"/>
                  <a:pt x="10120" y="4118"/>
                </a:cubicBezTo>
                <a:cubicBezTo>
                  <a:pt x="10127" y="4110"/>
                  <a:pt x="10142" y="4110"/>
                  <a:pt x="10156" y="4110"/>
                </a:cubicBezTo>
                <a:close/>
                <a:moveTo>
                  <a:pt x="1150" y="4093"/>
                </a:moveTo>
                <a:cubicBezTo>
                  <a:pt x="1148" y="4093"/>
                  <a:pt x="1147" y="4094"/>
                  <a:pt x="1145" y="4097"/>
                </a:cubicBezTo>
                <a:cubicBezTo>
                  <a:pt x="1157" y="4103"/>
                  <a:pt x="1134" y="4121"/>
                  <a:pt x="1151" y="4127"/>
                </a:cubicBezTo>
                <a:cubicBezTo>
                  <a:pt x="1163" y="4115"/>
                  <a:pt x="1151" y="4109"/>
                  <a:pt x="1163" y="4103"/>
                </a:cubicBezTo>
                <a:cubicBezTo>
                  <a:pt x="1159" y="4103"/>
                  <a:pt x="1154" y="4093"/>
                  <a:pt x="1150" y="4093"/>
                </a:cubicBezTo>
                <a:close/>
                <a:moveTo>
                  <a:pt x="10364" y="4089"/>
                </a:moveTo>
                <a:cubicBezTo>
                  <a:pt x="10385" y="4096"/>
                  <a:pt x="10428" y="4075"/>
                  <a:pt x="10435" y="4110"/>
                </a:cubicBezTo>
                <a:cubicBezTo>
                  <a:pt x="10457" y="4089"/>
                  <a:pt x="10486" y="4089"/>
                  <a:pt x="10514" y="4103"/>
                </a:cubicBezTo>
                <a:cubicBezTo>
                  <a:pt x="10478" y="4154"/>
                  <a:pt x="10421" y="4132"/>
                  <a:pt x="10357" y="4132"/>
                </a:cubicBezTo>
                <a:cubicBezTo>
                  <a:pt x="10364" y="4110"/>
                  <a:pt x="10385" y="4110"/>
                  <a:pt x="10364" y="4089"/>
                </a:cubicBezTo>
                <a:close/>
                <a:moveTo>
                  <a:pt x="10306" y="4089"/>
                </a:moveTo>
                <a:cubicBezTo>
                  <a:pt x="10314" y="4103"/>
                  <a:pt x="10299" y="4103"/>
                  <a:pt x="10292" y="4103"/>
                </a:cubicBezTo>
                <a:cubicBezTo>
                  <a:pt x="10292" y="4110"/>
                  <a:pt x="10306" y="4103"/>
                  <a:pt x="10314" y="4110"/>
                </a:cubicBezTo>
                <a:cubicBezTo>
                  <a:pt x="10314" y="4125"/>
                  <a:pt x="10314" y="4139"/>
                  <a:pt x="10292" y="4139"/>
                </a:cubicBezTo>
                <a:cubicBezTo>
                  <a:pt x="10285" y="4125"/>
                  <a:pt x="10306" y="4118"/>
                  <a:pt x="10285" y="4110"/>
                </a:cubicBezTo>
                <a:cubicBezTo>
                  <a:pt x="10285" y="4110"/>
                  <a:pt x="10285" y="4110"/>
                  <a:pt x="10271" y="4110"/>
                </a:cubicBezTo>
                <a:cubicBezTo>
                  <a:pt x="10285" y="4103"/>
                  <a:pt x="10285" y="4089"/>
                  <a:pt x="10306" y="4089"/>
                </a:cubicBezTo>
                <a:close/>
                <a:moveTo>
                  <a:pt x="8881" y="4089"/>
                </a:moveTo>
                <a:cubicBezTo>
                  <a:pt x="8860" y="4089"/>
                  <a:pt x="8845" y="4096"/>
                  <a:pt x="8845" y="4118"/>
                </a:cubicBezTo>
                <a:cubicBezTo>
                  <a:pt x="8860" y="4118"/>
                  <a:pt x="8881" y="4118"/>
                  <a:pt x="8881" y="4089"/>
                </a:cubicBezTo>
                <a:close/>
                <a:moveTo>
                  <a:pt x="1074" y="4085"/>
                </a:moveTo>
                <a:cubicBezTo>
                  <a:pt x="1074" y="4085"/>
                  <a:pt x="1074" y="4085"/>
                  <a:pt x="1074" y="4103"/>
                </a:cubicBezTo>
                <a:cubicBezTo>
                  <a:pt x="1086" y="4097"/>
                  <a:pt x="1092" y="4115"/>
                  <a:pt x="1092" y="4103"/>
                </a:cubicBezTo>
                <a:cubicBezTo>
                  <a:pt x="1080" y="4085"/>
                  <a:pt x="1104" y="4091"/>
                  <a:pt x="1110" y="4103"/>
                </a:cubicBezTo>
                <a:cubicBezTo>
                  <a:pt x="1110" y="4103"/>
                  <a:pt x="1110" y="4103"/>
                  <a:pt x="1110" y="4091"/>
                </a:cubicBezTo>
                <a:cubicBezTo>
                  <a:pt x="1116" y="4091"/>
                  <a:pt x="1116" y="4091"/>
                  <a:pt x="1116" y="4085"/>
                </a:cubicBezTo>
                <a:cubicBezTo>
                  <a:pt x="1116" y="4085"/>
                  <a:pt x="1116" y="4085"/>
                  <a:pt x="1074" y="4085"/>
                </a:cubicBezTo>
                <a:close/>
                <a:moveTo>
                  <a:pt x="9419" y="4081"/>
                </a:moveTo>
                <a:lnTo>
                  <a:pt x="9417" y="4081"/>
                </a:lnTo>
                <a:cubicBezTo>
                  <a:pt x="9403" y="4086"/>
                  <a:pt x="9394" y="4094"/>
                  <a:pt x="9376" y="4094"/>
                </a:cubicBezTo>
                <a:lnTo>
                  <a:pt x="9375" y="4095"/>
                </a:lnTo>
                <a:lnTo>
                  <a:pt x="9375" y="4095"/>
                </a:lnTo>
                <a:cubicBezTo>
                  <a:pt x="9396" y="4097"/>
                  <a:pt x="9417" y="4091"/>
                  <a:pt x="9433" y="4096"/>
                </a:cubicBezTo>
                <a:cubicBezTo>
                  <a:pt x="9425" y="4093"/>
                  <a:pt x="9422" y="4087"/>
                  <a:pt x="9419" y="4082"/>
                </a:cubicBezTo>
                <a:lnTo>
                  <a:pt x="9419" y="4081"/>
                </a:lnTo>
                <a:close/>
                <a:moveTo>
                  <a:pt x="8850" y="4067"/>
                </a:moveTo>
                <a:lnTo>
                  <a:pt x="8849" y="4068"/>
                </a:lnTo>
                <a:lnTo>
                  <a:pt x="8842" y="4074"/>
                </a:lnTo>
                <a:lnTo>
                  <a:pt x="8845" y="4075"/>
                </a:lnTo>
                <a:cubicBezTo>
                  <a:pt x="8847" y="4073"/>
                  <a:pt x="8848" y="4071"/>
                  <a:pt x="8849" y="4069"/>
                </a:cubicBezTo>
                <a:lnTo>
                  <a:pt x="8850" y="4067"/>
                </a:lnTo>
                <a:close/>
                <a:moveTo>
                  <a:pt x="9542" y="4062"/>
                </a:moveTo>
                <a:cubicBezTo>
                  <a:pt x="9536" y="4062"/>
                  <a:pt x="9529" y="4063"/>
                  <a:pt x="9519" y="4066"/>
                </a:cubicBezTo>
                <a:lnTo>
                  <a:pt x="9518" y="4063"/>
                </a:lnTo>
                <a:lnTo>
                  <a:pt x="9515" y="4067"/>
                </a:lnTo>
                <a:lnTo>
                  <a:pt x="9506" y="4074"/>
                </a:lnTo>
                <a:lnTo>
                  <a:pt x="9511" y="4073"/>
                </a:lnTo>
                <a:cubicBezTo>
                  <a:pt x="9523" y="4070"/>
                  <a:pt x="9536" y="4071"/>
                  <a:pt x="9541" y="4080"/>
                </a:cubicBezTo>
                <a:cubicBezTo>
                  <a:pt x="9541" y="4080"/>
                  <a:pt x="9541" y="4080"/>
                  <a:pt x="9541" y="4109"/>
                </a:cubicBezTo>
                <a:cubicBezTo>
                  <a:pt x="9469" y="4094"/>
                  <a:pt x="9498" y="4137"/>
                  <a:pt x="9469" y="4159"/>
                </a:cubicBezTo>
                <a:cubicBezTo>
                  <a:pt x="9462" y="4152"/>
                  <a:pt x="9455" y="4152"/>
                  <a:pt x="9440" y="4152"/>
                </a:cubicBezTo>
                <a:cubicBezTo>
                  <a:pt x="9443" y="4144"/>
                  <a:pt x="9443" y="4137"/>
                  <a:pt x="9441" y="4133"/>
                </a:cubicBezTo>
                <a:lnTo>
                  <a:pt x="9439" y="4130"/>
                </a:lnTo>
                <a:lnTo>
                  <a:pt x="9435" y="4130"/>
                </a:lnTo>
                <a:cubicBezTo>
                  <a:pt x="9411" y="4129"/>
                  <a:pt x="9388" y="4120"/>
                  <a:pt x="9368" y="4125"/>
                </a:cubicBezTo>
                <a:cubicBezTo>
                  <a:pt x="9383" y="4154"/>
                  <a:pt x="9425" y="4139"/>
                  <a:pt x="9425" y="4175"/>
                </a:cubicBezTo>
                <a:cubicBezTo>
                  <a:pt x="9375" y="4168"/>
                  <a:pt x="9340" y="4189"/>
                  <a:pt x="9297" y="4189"/>
                </a:cubicBezTo>
                <a:cubicBezTo>
                  <a:pt x="9311" y="4219"/>
                  <a:pt x="9357" y="4221"/>
                  <a:pt x="9383" y="4239"/>
                </a:cubicBezTo>
                <a:lnTo>
                  <a:pt x="9385" y="4240"/>
                </a:lnTo>
                <a:lnTo>
                  <a:pt x="9396" y="4241"/>
                </a:lnTo>
                <a:cubicBezTo>
                  <a:pt x="9410" y="4241"/>
                  <a:pt x="9425" y="4240"/>
                  <a:pt x="9442" y="4235"/>
                </a:cubicBezTo>
                <a:lnTo>
                  <a:pt x="9448" y="4233"/>
                </a:lnTo>
                <a:lnTo>
                  <a:pt x="9449" y="4232"/>
                </a:lnTo>
                <a:cubicBezTo>
                  <a:pt x="9456" y="4223"/>
                  <a:pt x="9461" y="4213"/>
                  <a:pt x="9483" y="4218"/>
                </a:cubicBezTo>
                <a:cubicBezTo>
                  <a:pt x="9480" y="4223"/>
                  <a:pt x="9479" y="4229"/>
                  <a:pt x="9480" y="4233"/>
                </a:cubicBezTo>
                <a:lnTo>
                  <a:pt x="9481" y="4236"/>
                </a:lnTo>
                <a:lnTo>
                  <a:pt x="9481" y="4236"/>
                </a:lnTo>
                <a:cubicBezTo>
                  <a:pt x="9485" y="4233"/>
                  <a:pt x="9493" y="4235"/>
                  <a:pt x="9501" y="4239"/>
                </a:cubicBezTo>
                <a:lnTo>
                  <a:pt x="9502" y="4240"/>
                </a:lnTo>
                <a:lnTo>
                  <a:pt x="9503" y="4239"/>
                </a:lnTo>
                <a:cubicBezTo>
                  <a:pt x="9513" y="4229"/>
                  <a:pt x="9517" y="4215"/>
                  <a:pt x="9533" y="4204"/>
                </a:cubicBezTo>
                <a:cubicBezTo>
                  <a:pt x="9590" y="4189"/>
                  <a:pt x="9662" y="4218"/>
                  <a:pt x="9712" y="4218"/>
                </a:cubicBezTo>
                <a:cubicBezTo>
                  <a:pt x="9683" y="4161"/>
                  <a:pt x="9562" y="4197"/>
                  <a:pt x="9497" y="4175"/>
                </a:cubicBezTo>
                <a:cubicBezTo>
                  <a:pt x="9504" y="4154"/>
                  <a:pt x="9533" y="4154"/>
                  <a:pt x="9540" y="4175"/>
                </a:cubicBezTo>
                <a:cubicBezTo>
                  <a:pt x="9547" y="4155"/>
                  <a:pt x="9554" y="4122"/>
                  <a:pt x="9596" y="4112"/>
                </a:cubicBezTo>
                <a:lnTo>
                  <a:pt x="9600" y="4111"/>
                </a:lnTo>
                <a:lnTo>
                  <a:pt x="9592" y="4111"/>
                </a:lnTo>
                <a:cubicBezTo>
                  <a:pt x="9587" y="4110"/>
                  <a:pt x="9582" y="4109"/>
                  <a:pt x="9576" y="4109"/>
                </a:cubicBezTo>
                <a:cubicBezTo>
                  <a:pt x="9565" y="4091"/>
                  <a:pt x="9567" y="4064"/>
                  <a:pt x="9542" y="4062"/>
                </a:cubicBezTo>
                <a:close/>
                <a:moveTo>
                  <a:pt x="956" y="4061"/>
                </a:moveTo>
                <a:cubicBezTo>
                  <a:pt x="956" y="4073"/>
                  <a:pt x="944" y="4073"/>
                  <a:pt x="944" y="4085"/>
                </a:cubicBezTo>
                <a:cubicBezTo>
                  <a:pt x="950" y="4091"/>
                  <a:pt x="962" y="4091"/>
                  <a:pt x="974" y="4091"/>
                </a:cubicBezTo>
                <a:cubicBezTo>
                  <a:pt x="974" y="4085"/>
                  <a:pt x="974" y="4079"/>
                  <a:pt x="980" y="4073"/>
                </a:cubicBezTo>
                <a:cubicBezTo>
                  <a:pt x="968" y="4073"/>
                  <a:pt x="968" y="4061"/>
                  <a:pt x="956" y="4061"/>
                </a:cubicBezTo>
                <a:close/>
                <a:moveTo>
                  <a:pt x="8774" y="4058"/>
                </a:moveTo>
                <a:cubicBezTo>
                  <a:pt x="8772" y="4058"/>
                  <a:pt x="8771" y="4059"/>
                  <a:pt x="8770" y="4059"/>
                </a:cubicBezTo>
                <a:lnTo>
                  <a:pt x="8769" y="4060"/>
                </a:lnTo>
                <a:lnTo>
                  <a:pt x="8770" y="4060"/>
                </a:lnTo>
                <a:cubicBezTo>
                  <a:pt x="8774" y="4060"/>
                  <a:pt x="8777" y="4060"/>
                  <a:pt x="8780" y="4059"/>
                </a:cubicBezTo>
                <a:lnTo>
                  <a:pt x="8788" y="4059"/>
                </a:lnTo>
                <a:lnTo>
                  <a:pt x="8789" y="4058"/>
                </a:lnTo>
                <a:cubicBezTo>
                  <a:pt x="8789" y="4058"/>
                  <a:pt x="8789" y="4058"/>
                  <a:pt x="8774" y="4058"/>
                </a:cubicBezTo>
                <a:close/>
                <a:moveTo>
                  <a:pt x="9705" y="4051"/>
                </a:moveTo>
                <a:cubicBezTo>
                  <a:pt x="9705" y="4073"/>
                  <a:pt x="9705" y="4087"/>
                  <a:pt x="9720" y="4094"/>
                </a:cubicBezTo>
                <a:cubicBezTo>
                  <a:pt x="9727" y="4080"/>
                  <a:pt x="9741" y="4073"/>
                  <a:pt x="9748" y="4058"/>
                </a:cubicBezTo>
                <a:lnTo>
                  <a:pt x="9705" y="4051"/>
                </a:lnTo>
                <a:close/>
                <a:moveTo>
                  <a:pt x="10293" y="4044"/>
                </a:moveTo>
                <a:cubicBezTo>
                  <a:pt x="10285" y="4051"/>
                  <a:pt x="10264" y="4058"/>
                  <a:pt x="10250" y="4051"/>
                </a:cubicBezTo>
                <a:cubicBezTo>
                  <a:pt x="10257" y="4037"/>
                  <a:pt x="10278" y="4051"/>
                  <a:pt x="10293" y="4044"/>
                </a:cubicBezTo>
                <a:close/>
                <a:moveTo>
                  <a:pt x="9778" y="4044"/>
                </a:moveTo>
                <a:lnTo>
                  <a:pt x="9779" y="4046"/>
                </a:lnTo>
                <a:cubicBezTo>
                  <a:pt x="9782" y="4050"/>
                  <a:pt x="9784" y="4055"/>
                  <a:pt x="9784" y="4060"/>
                </a:cubicBezTo>
                <a:cubicBezTo>
                  <a:pt x="9780" y="4062"/>
                  <a:pt x="9776" y="4062"/>
                  <a:pt x="9773" y="4062"/>
                </a:cubicBezTo>
                <a:lnTo>
                  <a:pt x="9770" y="4062"/>
                </a:lnTo>
                <a:lnTo>
                  <a:pt x="9770" y="4062"/>
                </a:lnTo>
                <a:cubicBezTo>
                  <a:pt x="9772" y="4066"/>
                  <a:pt x="9776" y="4068"/>
                  <a:pt x="9779" y="4070"/>
                </a:cubicBezTo>
                <a:lnTo>
                  <a:pt x="9782" y="4071"/>
                </a:lnTo>
                <a:lnTo>
                  <a:pt x="9784" y="4070"/>
                </a:lnTo>
                <a:cubicBezTo>
                  <a:pt x="9788" y="4068"/>
                  <a:pt x="9793" y="4067"/>
                  <a:pt x="9798" y="4067"/>
                </a:cubicBezTo>
                <a:cubicBezTo>
                  <a:pt x="9796" y="4071"/>
                  <a:pt x="9793" y="4075"/>
                  <a:pt x="9790" y="4078"/>
                </a:cubicBezTo>
                <a:lnTo>
                  <a:pt x="9790" y="4078"/>
                </a:lnTo>
                <a:lnTo>
                  <a:pt x="9791" y="4080"/>
                </a:lnTo>
                <a:cubicBezTo>
                  <a:pt x="9795" y="4073"/>
                  <a:pt x="9800" y="4067"/>
                  <a:pt x="9807" y="4064"/>
                </a:cubicBezTo>
                <a:lnTo>
                  <a:pt x="9812" y="4062"/>
                </a:lnTo>
                <a:lnTo>
                  <a:pt x="9813" y="4050"/>
                </a:lnTo>
                <a:cubicBezTo>
                  <a:pt x="9813" y="4048"/>
                  <a:pt x="9814" y="4046"/>
                  <a:pt x="9814" y="4045"/>
                </a:cubicBezTo>
                <a:lnTo>
                  <a:pt x="9814" y="4044"/>
                </a:lnTo>
                <a:lnTo>
                  <a:pt x="9808" y="4044"/>
                </a:lnTo>
                <a:cubicBezTo>
                  <a:pt x="9801" y="4044"/>
                  <a:pt x="9794" y="4044"/>
                  <a:pt x="9785" y="4044"/>
                </a:cubicBezTo>
                <a:lnTo>
                  <a:pt x="9778" y="4044"/>
                </a:lnTo>
                <a:close/>
                <a:moveTo>
                  <a:pt x="10149" y="4039"/>
                </a:moveTo>
                <a:cubicBezTo>
                  <a:pt x="10142" y="4046"/>
                  <a:pt x="10142" y="4075"/>
                  <a:pt x="10142" y="4096"/>
                </a:cubicBezTo>
                <a:cubicBezTo>
                  <a:pt x="10127" y="4089"/>
                  <a:pt x="10120" y="4082"/>
                  <a:pt x="10120" y="4067"/>
                </a:cubicBezTo>
                <a:cubicBezTo>
                  <a:pt x="10127" y="4067"/>
                  <a:pt x="10127" y="4060"/>
                  <a:pt x="10135" y="4060"/>
                </a:cubicBezTo>
                <a:cubicBezTo>
                  <a:pt x="10135" y="4053"/>
                  <a:pt x="10120" y="4046"/>
                  <a:pt x="10106" y="4046"/>
                </a:cubicBezTo>
                <a:cubicBezTo>
                  <a:pt x="10113" y="4039"/>
                  <a:pt x="10135" y="4039"/>
                  <a:pt x="10149" y="4039"/>
                </a:cubicBezTo>
                <a:close/>
                <a:moveTo>
                  <a:pt x="10363" y="4022"/>
                </a:moveTo>
                <a:cubicBezTo>
                  <a:pt x="10371" y="4022"/>
                  <a:pt x="10374" y="4032"/>
                  <a:pt x="10385" y="4032"/>
                </a:cubicBezTo>
                <a:cubicBezTo>
                  <a:pt x="10385" y="4053"/>
                  <a:pt x="10371" y="4053"/>
                  <a:pt x="10357" y="4046"/>
                </a:cubicBezTo>
                <a:cubicBezTo>
                  <a:pt x="10357" y="4046"/>
                  <a:pt x="10357" y="4046"/>
                  <a:pt x="10357" y="4024"/>
                </a:cubicBezTo>
                <a:cubicBezTo>
                  <a:pt x="10359" y="4023"/>
                  <a:pt x="10361" y="4022"/>
                  <a:pt x="10363" y="4022"/>
                </a:cubicBezTo>
                <a:close/>
                <a:moveTo>
                  <a:pt x="8844" y="4019"/>
                </a:moveTo>
                <a:lnTo>
                  <a:pt x="8843" y="4022"/>
                </a:lnTo>
                <a:cubicBezTo>
                  <a:pt x="8834" y="4037"/>
                  <a:pt x="8816" y="4039"/>
                  <a:pt x="8810" y="4051"/>
                </a:cubicBezTo>
                <a:cubicBezTo>
                  <a:pt x="8828" y="4065"/>
                  <a:pt x="8837" y="4061"/>
                  <a:pt x="8849" y="4057"/>
                </a:cubicBezTo>
                <a:lnTo>
                  <a:pt x="8850" y="4056"/>
                </a:lnTo>
                <a:lnTo>
                  <a:pt x="8850" y="4056"/>
                </a:lnTo>
                <a:cubicBezTo>
                  <a:pt x="8850" y="4045"/>
                  <a:pt x="8846" y="4033"/>
                  <a:pt x="8860" y="4024"/>
                </a:cubicBezTo>
                <a:cubicBezTo>
                  <a:pt x="8856" y="4023"/>
                  <a:pt x="8852" y="4021"/>
                  <a:pt x="8847" y="4020"/>
                </a:cubicBezTo>
                <a:lnTo>
                  <a:pt x="8844" y="4019"/>
                </a:lnTo>
                <a:close/>
                <a:moveTo>
                  <a:pt x="9738" y="4012"/>
                </a:moveTo>
                <a:lnTo>
                  <a:pt x="9734" y="4013"/>
                </a:lnTo>
                <a:cubicBezTo>
                  <a:pt x="9729" y="4014"/>
                  <a:pt x="9725" y="4015"/>
                  <a:pt x="9720" y="4015"/>
                </a:cubicBezTo>
                <a:lnTo>
                  <a:pt x="9694" y="4019"/>
                </a:lnTo>
                <a:lnTo>
                  <a:pt x="9684" y="4030"/>
                </a:lnTo>
                <a:cubicBezTo>
                  <a:pt x="9691" y="4030"/>
                  <a:pt x="9691" y="4037"/>
                  <a:pt x="9691" y="4037"/>
                </a:cubicBezTo>
                <a:cubicBezTo>
                  <a:pt x="9718" y="4040"/>
                  <a:pt x="9730" y="4029"/>
                  <a:pt x="9736" y="4016"/>
                </a:cubicBezTo>
                <a:lnTo>
                  <a:pt x="9738" y="4012"/>
                </a:lnTo>
                <a:close/>
                <a:moveTo>
                  <a:pt x="9777" y="4003"/>
                </a:moveTo>
                <a:lnTo>
                  <a:pt x="9777" y="4006"/>
                </a:lnTo>
                <a:cubicBezTo>
                  <a:pt x="9775" y="4031"/>
                  <a:pt x="9791" y="4040"/>
                  <a:pt x="9808" y="4040"/>
                </a:cubicBezTo>
                <a:lnTo>
                  <a:pt x="9815" y="4040"/>
                </a:lnTo>
                <a:lnTo>
                  <a:pt x="9815" y="4039"/>
                </a:lnTo>
                <a:cubicBezTo>
                  <a:pt x="9816" y="4036"/>
                  <a:pt x="9818" y="4033"/>
                  <a:pt x="9819" y="4032"/>
                </a:cubicBezTo>
                <a:cubicBezTo>
                  <a:pt x="9825" y="4032"/>
                  <a:pt x="9828" y="4032"/>
                  <a:pt x="9831" y="4034"/>
                </a:cubicBezTo>
                <a:lnTo>
                  <a:pt x="9833" y="4035"/>
                </a:lnTo>
                <a:lnTo>
                  <a:pt x="9836" y="4033"/>
                </a:lnTo>
                <a:cubicBezTo>
                  <a:pt x="9845" y="4029"/>
                  <a:pt x="9852" y="4022"/>
                  <a:pt x="9856" y="4015"/>
                </a:cubicBezTo>
                <a:cubicBezTo>
                  <a:pt x="9840" y="4021"/>
                  <a:pt x="9829" y="4018"/>
                  <a:pt x="9819" y="4013"/>
                </a:cubicBezTo>
                <a:lnTo>
                  <a:pt x="9818" y="4012"/>
                </a:lnTo>
                <a:lnTo>
                  <a:pt x="9816" y="4012"/>
                </a:lnTo>
                <a:cubicBezTo>
                  <a:pt x="9804" y="4014"/>
                  <a:pt x="9789" y="4009"/>
                  <a:pt x="9779" y="4004"/>
                </a:cubicBezTo>
                <a:lnTo>
                  <a:pt x="9777" y="4003"/>
                </a:lnTo>
                <a:close/>
                <a:moveTo>
                  <a:pt x="10144" y="4001"/>
                </a:moveTo>
                <a:cubicBezTo>
                  <a:pt x="10152" y="4001"/>
                  <a:pt x="10163" y="4003"/>
                  <a:pt x="10170" y="4003"/>
                </a:cubicBezTo>
                <a:cubicBezTo>
                  <a:pt x="10178" y="4024"/>
                  <a:pt x="10142" y="4010"/>
                  <a:pt x="10127" y="4010"/>
                </a:cubicBezTo>
                <a:cubicBezTo>
                  <a:pt x="10127" y="4003"/>
                  <a:pt x="10135" y="4001"/>
                  <a:pt x="10144" y="4001"/>
                </a:cubicBezTo>
                <a:close/>
                <a:moveTo>
                  <a:pt x="10316" y="3990"/>
                </a:moveTo>
                <a:cubicBezTo>
                  <a:pt x="10364" y="3990"/>
                  <a:pt x="10410" y="3996"/>
                  <a:pt x="10450" y="4003"/>
                </a:cubicBezTo>
                <a:cubicBezTo>
                  <a:pt x="10421" y="3989"/>
                  <a:pt x="10457" y="3989"/>
                  <a:pt x="10478" y="3996"/>
                </a:cubicBezTo>
                <a:cubicBezTo>
                  <a:pt x="10471" y="4003"/>
                  <a:pt x="10471" y="4003"/>
                  <a:pt x="10486" y="4003"/>
                </a:cubicBezTo>
                <a:cubicBezTo>
                  <a:pt x="10407" y="4032"/>
                  <a:pt x="10299" y="3989"/>
                  <a:pt x="10235" y="4039"/>
                </a:cubicBezTo>
                <a:cubicBezTo>
                  <a:pt x="10235" y="4024"/>
                  <a:pt x="10263" y="4032"/>
                  <a:pt x="10263" y="4017"/>
                </a:cubicBezTo>
                <a:cubicBezTo>
                  <a:pt x="10242" y="4003"/>
                  <a:pt x="10199" y="4032"/>
                  <a:pt x="10178" y="4010"/>
                </a:cubicBezTo>
                <a:cubicBezTo>
                  <a:pt x="10221" y="3996"/>
                  <a:pt x="10269" y="3990"/>
                  <a:pt x="10316" y="3990"/>
                </a:cubicBezTo>
                <a:close/>
                <a:moveTo>
                  <a:pt x="10077" y="3989"/>
                </a:moveTo>
                <a:cubicBezTo>
                  <a:pt x="10070" y="4017"/>
                  <a:pt x="10013" y="4017"/>
                  <a:pt x="9998" y="4003"/>
                </a:cubicBezTo>
                <a:cubicBezTo>
                  <a:pt x="10020" y="3996"/>
                  <a:pt x="10056" y="3996"/>
                  <a:pt x="10077" y="3989"/>
                </a:cubicBezTo>
                <a:close/>
                <a:moveTo>
                  <a:pt x="8762" y="3983"/>
                </a:moveTo>
                <a:cubicBezTo>
                  <a:pt x="8758" y="3983"/>
                  <a:pt x="8753" y="3986"/>
                  <a:pt x="8748" y="3989"/>
                </a:cubicBezTo>
                <a:lnTo>
                  <a:pt x="8745" y="3991"/>
                </a:lnTo>
                <a:lnTo>
                  <a:pt x="8747" y="3991"/>
                </a:lnTo>
                <a:cubicBezTo>
                  <a:pt x="8755" y="3990"/>
                  <a:pt x="8763" y="3990"/>
                  <a:pt x="8771" y="3990"/>
                </a:cubicBezTo>
                <a:lnTo>
                  <a:pt x="8771" y="3990"/>
                </a:lnTo>
                <a:lnTo>
                  <a:pt x="8770" y="3987"/>
                </a:lnTo>
                <a:cubicBezTo>
                  <a:pt x="8768" y="3985"/>
                  <a:pt x="8765" y="3983"/>
                  <a:pt x="8762" y="3983"/>
                </a:cubicBezTo>
                <a:close/>
                <a:moveTo>
                  <a:pt x="8724" y="3981"/>
                </a:moveTo>
                <a:cubicBezTo>
                  <a:pt x="8721" y="3985"/>
                  <a:pt x="8718" y="3988"/>
                  <a:pt x="8714" y="3991"/>
                </a:cubicBezTo>
                <a:lnTo>
                  <a:pt x="8713" y="3992"/>
                </a:lnTo>
                <a:lnTo>
                  <a:pt x="8724" y="3991"/>
                </a:lnTo>
                <a:lnTo>
                  <a:pt x="8730" y="3991"/>
                </a:lnTo>
                <a:lnTo>
                  <a:pt x="8730" y="3990"/>
                </a:lnTo>
                <a:cubicBezTo>
                  <a:pt x="8730" y="3988"/>
                  <a:pt x="8728" y="3986"/>
                  <a:pt x="8724" y="3981"/>
                </a:cubicBezTo>
                <a:close/>
                <a:moveTo>
                  <a:pt x="8845" y="3974"/>
                </a:moveTo>
                <a:cubicBezTo>
                  <a:pt x="8827" y="3974"/>
                  <a:pt x="8815" y="3980"/>
                  <a:pt x="8801" y="3986"/>
                </a:cubicBezTo>
                <a:lnTo>
                  <a:pt x="8794" y="3989"/>
                </a:lnTo>
                <a:lnTo>
                  <a:pt x="8796" y="3989"/>
                </a:lnTo>
                <a:cubicBezTo>
                  <a:pt x="8805" y="3988"/>
                  <a:pt x="8814" y="3987"/>
                  <a:pt x="8824" y="3987"/>
                </a:cubicBezTo>
                <a:cubicBezTo>
                  <a:pt x="8820" y="3992"/>
                  <a:pt x="8818" y="3996"/>
                  <a:pt x="8817" y="3999"/>
                </a:cubicBezTo>
                <a:lnTo>
                  <a:pt x="8816" y="4000"/>
                </a:lnTo>
                <a:lnTo>
                  <a:pt x="8821" y="3998"/>
                </a:lnTo>
                <a:cubicBezTo>
                  <a:pt x="8833" y="3994"/>
                  <a:pt x="8845" y="3990"/>
                  <a:pt x="8845" y="3974"/>
                </a:cubicBezTo>
                <a:close/>
                <a:moveTo>
                  <a:pt x="9501" y="3935"/>
                </a:moveTo>
                <a:cubicBezTo>
                  <a:pt x="9485" y="3935"/>
                  <a:pt x="9465" y="3941"/>
                  <a:pt x="9461" y="3945"/>
                </a:cubicBezTo>
                <a:cubicBezTo>
                  <a:pt x="9476" y="3950"/>
                  <a:pt x="9487" y="3959"/>
                  <a:pt x="9500" y="3959"/>
                </a:cubicBezTo>
                <a:lnTo>
                  <a:pt x="9500" y="3959"/>
                </a:lnTo>
                <a:lnTo>
                  <a:pt x="9500" y="3959"/>
                </a:lnTo>
                <a:cubicBezTo>
                  <a:pt x="9499" y="3958"/>
                  <a:pt x="9499" y="3958"/>
                  <a:pt x="9498" y="3958"/>
                </a:cubicBezTo>
                <a:cubicBezTo>
                  <a:pt x="9492" y="3942"/>
                  <a:pt x="9515" y="3946"/>
                  <a:pt x="9518" y="3943"/>
                </a:cubicBezTo>
                <a:lnTo>
                  <a:pt x="9518" y="3943"/>
                </a:lnTo>
                <a:lnTo>
                  <a:pt x="9517" y="3942"/>
                </a:lnTo>
                <a:cubicBezTo>
                  <a:pt x="9514" y="3937"/>
                  <a:pt x="9508" y="3936"/>
                  <a:pt x="9501" y="3935"/>
                </a:cubicBezTo>
                <a:close/>
                <a:moveTo>
                  <a:pt x="10357" y="3902"/>
                </a:moveTo>
                <a:cubicBezTo>
                  <a:pt x="10349" y="3931"/>
                  <a:pt x="10371" y="3917"/>
                  <a:pt x="10400" y="3924"/>
                </a:cubicBezTo>
                <a:cubicBezTo>
                  <a:pt x="10385" y="3945"/>
                  <a:pt x="10364" y="3931"/>
                  <a:pt x="10335" y="3931"/>
                </a:cubicBezTo>
                <a:cubicBezTo>
                  <a:pt x="10328" y="3910"/>
                  <a:pt x="10349" y="3917"/>
                  <a:pt x="10357" y="3902"/>
                </a:cubicBezTo>
                <a:close/>
                <a:moveTo>
                  <a:pt x="10185" y="3888"/>
                </a:moveTo>
                <a:cubicBezTo>
                  <a:pt x="10206" y="3917"/>
                  <a:pt x="10235" y="3902"/>
                  <a:pt x="10256" y="3910"/>
                </a:cubicBezTo>
                <a:cubicBezTo>
                  <a:pt x="10249" y="3945"/>
                  <a:pt x="10199" y="3924"/>
                  <a:pt x="10178" y="3917"/>
                </a:cubicBezTo>
                <a:cubicBezTo>
                  <a:pt x="10170" y="3902"/>
                  <a:pt x="10178" y="3895"/>
                  <a:pt x="10185" y="3888"/>
                </a:cubicBezTo>
                <a:close/>
                <a:moveTo>
                  <a:pt x="9388" y="3874"/>
                </a:moveTo>
                <a:cubicBezTo>
                  <a:pt x="9369" y="3875"/>
                  <a:pt x="9353" y="3879"/>
                  <a:pt x="9347" y="3888"/>
                </a:cubicBezTo>
                <a:cubicBezTo>
                  <a:pt x="9397" y="3895"/>
                  <a:pt x="9425" y="3953"/>
                  <a:pt x="9461" y="3888"/>
                </a:cubicBezTo>
                <a:cubicBezTo>
                  <a:pt x="9441" y="3880"/>
                  <a:pt x="9412" y="3874"/>
                  <a:pt x="9388" y="3874"/>
                </a:cubicBezTo>
                <a:close/>
                <a:moveTo>
                  <a:pt x="10366" y="3821"/>
                </a:moveTo>
                <a:cubicBezTo>
                  <a:pt x="10412" y="3820"/>
                  <a:pt x="10457" y="3827"/>
                  <a:pt x="10478" y="3852"/>
                </a:cubicBezTo>
                <a:cubicBezTo>
                  <a:pt x="10493" y="3859"/>
                  <a:pt x="10486" y="3831"/>
                  <a:pt x="10493" y="3823"/>
                </a:cubicBezTo>
                <a:cubicBezTo>
                  <a:pt x="10493" y="3823"/>
                  <a:pt x="10493" y="3823"/>
                  <a:pt x="10528" y="3831"/>
                </a:cubicBezTo>
                <a:cubicBezTo>
                  <a:pt x="10528" y="3838"/>
                  <a:pt x="10536" y="3852"/>
                  <a:pt x="10536" y="3867"/>
                </a:cubicBezTo>
                <a:cubicBezTo>
                  <a:pt x="10493" y="3859"/>
                  <a:pt x="10464" y="3852"/>
                  <a:pt x="10414" y="3867"/>
                </a:cubicBezTo>
                <a:cubicBezTo>
                  <a:pt x="10443" y="3845"/>
                  <a:pt x="10285" y="3838"/>
                  <a:pt x="10271" y="3867"/>
                </a:cubicBezTo>
                <a:cubicBezTo>
                  <a:pt x="10249" y="3859"/>
                  <a:pt x="10285" y="3838"/>
                  <a:pt x="10242" y="3838"/>
                </a:cubicBezTo>
                <a:cubicBezTo>
                  <a:pt x="10271" y="3831"/>
                  <a:pt x="10319" y="3822"/>
                  <a:pt x="10366" y="3821"/>
                </a:cubicBezTo>
                <a:close/>
                <a:moveTo>
                  <a:pt x="9913" y="3807"/>
                </a:moveTo>
                <a:cubicBezTo>
                  <a:pt x="9935" y="3814"/>
                  <a:pt x="9956" y="3814"/>
                  <a:pt x="9956" y="3829"/>
                </a:cubicBezTo>
                <a:cubicBezTo>
                  <a:pt x="9935" y="3807"/>
                  <a:pt x="9906" y="3843"/>
                  <a:pt x="9892" y="3829"/>
                </a:cubicBezTo>
                <a:cubicBezTo>
                  <a:pt x="9899" y="3822"/>
                  <a:pt x="9906" y="3814"/>
                  <a:pt x="9913" y="3807"/>
                </a:cubicBezTo>
                <a:close/>
                <a:moveTo>
                  <a:pt x="8846" y="3793"/>
                </a:moveTo>
                <a:cubicBezTo>
                  <a:pt x="8846" y="3795"/>
                  <a:pt x="8846" y="3796"/>
                  <a:pt x="8846" y="3798"/>
                </a:cubicBezTo>
                <a:lnTo>
                  <a:pt x="8847" y="3801"/>
                </a:lnTo>
                <a:lnTo>
                  <a:pt x="8848" y="3800"/>
                </a:lnTo>
                <a:cubicBezTo>
                  <a:pt x="8851" y="3797"/>
                  <a:pt x="8855" y="3796"/>
                  <a:pt x="8858" y="3795"/>
                </a:cubicBezTo>
                <a:lnTo>
                  <a:pt x="8865" y="3793"/>
                </a:lnTo>
                <a:lnTo>
                  <a:pt x="8846" y="3793"/>
                </a:lnTo>
                <a:close/>
                <a:moveTo>
                  <a:pt x="9098" y="3786"/>
                </a:moveTo>
                <a:lnTo>
                  <a:pt x="9083" y="3787"/>
                </a:lnTo>
                <a:cubicBezTo>
                  <a:pt x="9071" y="3788"/>
                  <a:pt x="9059" y="3790"/>
                  <a:pt x="9048" y="3794"/>
                </a:cubicBezTo>
                <a:lnTo>
                  <a:pt x="9041" y="3796"/>
                </a:lnTo>
                <a:lnTo>
                  <a:pt x="9044" y="3796"/>
                </a:lnTo>
                <a:cubicBezTo>
                  <a:pt x="9060" y="3796"/>
                  <a:pt x="9076" y="3791"/>
                  <a:pt x="9089" y="3800"/>
                </a:cubicBezTo>
                <a:cubicBezTo>
                  <a:pt x="9092" y="3797"/>
                  <a:pt x="9094" y="3793"/>
                  <a:pt x="9097" y="3787"/>
                </a:cubicBezTo>
                <a:lnTo>
                  <a:pt x="9098" y="3786"/>
                </a:lnTo>
                <a:close/>
                <a:moveTo>
                  <a:pt x="8994" y="3773"/>
                </a:moveTo>
                <a:lnTo>
                  <a:pt x="8990" y="3773"/>
                </a:lnTo>
                <a:cubicBezTo>
                  <a:pt x="8981" y="3774"/>
                  <a:pt x="8972" y="3775"/>
                  <a:pt x="8968" y="3785"/>
                </a:cubicBezTo>
                <a:lnTo>
                  <a:pt x="8968" y="3786"/>
                </a:lnTo>
                <a:lnTo>
                  <a:pt x="8973" y="3785"/>
                </a:lnTo>
                <a:cubicBezTo>
                  <a:pt x="8981" y="3784"/>
                  <a:pt x="8986" y="3781"/>
                  <a:pt x="8991" y="3777"/>
                </a:cubicBezTo>
                <a:lnTo>
                  <a:pt x="8994" y="3773"/>
                </a:lnTo>
                <a:close/>
                <a:moveTo>
                  <a:pt x="9674" y="3759"/>
                </a:moveTo>
                <a:cubicBezTo>
                  <a:pt x="9664" y="3759"/>
                  <a:pt x="9655" y="3760"/>
                  <a:pt x="9646" y="3761"/>
                </a:cubicBezTo>
                <a:lnTo>
                  <a:pt x="9641" y="3762"/>
                </a:lnTo>
                <a:lnTo>
                  <a:pt x="9647" y="3763"/>
                </a:lnTo>
                <a:cubicBezTo>
                  <a:pt x="9660" y="3768"/>
                  <a:pt x="9673" y="3773"/>
                  <a:pt x="9676" y="3788"/>
                </a:cubicBezTo>
                <a:lnTo>
                  <a:pt x="9682" y="3786"/>
                </a:lnTo>
                <a:lnTo>
                  <a:pt x="9683" y="3784"/>
                </a:lnTo>
                <a:cubicBezTo>
                  <a:pt x="9684" y="3774"/>
                  <a:pt x="9700" y="3777"/>
                  <a:pt x="9705" y="3771"/>
                </a:cubicBezTo>
                <a:cubicBezTo>
                  <a:pt x="9696" y="3762"/>
                  <a:pt x="9685" y="3760"/>
                  <a:pt x="9674" y="3759"/>
                </a:cubicBezTo>
                <a:close/>
                <a:moveTo>
                  <a:pt x="9799" y="3723"/>
                </a:moveTo>
                <a:lnTo>
                  <a:pt x="9799" y="3725"/>
                </a:lnTo>
                <a:cubicBezTo>
                  <a:pt x="9800" y="3727"/>
                  <a:pt x="9802" y="3728"/>
                  <a:pt x="9806" y="3728"/>
                </a:cubicBezTo>
                <a:lnTo>
                  <a:pt x="9808" y="3729"/>
                </a:lnTo>
                <a:lnTo>
                  <a:pt x="9802" y="3725"/>
                </a:lnTo>
                <a:lnTo>
                  <a:pt x="9799" y="3723"/>
                </a:lnTo>
                <a:close/>
                <a:moveTo>
                  <a:pt x="9151" y="3714"/>
                </a:moveTo>
                <a:lnTo>
                  <a:pt x="9146" y="3715"/>
                </a:lnTo>
                <a:cubicBezTo>
                  <a:pt x="9137" y="3716"/>
                  <a:pt x="9128" y="3716"/>
                  <a:pt x="9125" y="3723"/>
                </a:cubicBezTo>
                <a:cubicBezTo>
                  <a:pt x="9146" y="3723"/>
                  <a:pt x="9168" y="3723"/>
                  <a:pt x="9160" y="3737"/>
                </a:cubicBezTo>
                <a:cubicBezTo>
                  <a:pt x="9158" y="3739"/>
                  <a:pt x="9155" y="3741"/>
                  <a:pt x="9152" y="3742"/>
                </a:cubicBezTo>
                <a:lnTo>
                  <a:pt x="9152" y="3742"/>
                </a:lnTo>
                <a:lnTo>
                  <a:pt x="9150" y="3744"/>
                </a:lnTo>
                <a:cubicBezTo>
                  <a:pt x="9147" y="3749"/>
                  <a:pt x="9144" y="3752"/>
                  <a:pt x="9140" y="3755"/>
                </a:cubicBezTo>
                <a:lnTo>
                  <a:pt x="9136" y="3757"/>
                </a:lnTo>
                <a:lnTo>
                  <a:pt x="9139" y="3757"/>
                </a:lnTo>
                <a:cubicBezTo>
                  <a:pt x="9153" y="3755"/>
                  <a:pt x="9164" y="3756"/>
                  <a:pt x="9160" y="3780"/>
                </a:cubicBezTo>
                <a:cubicBezTo>
                  <a:pt x="9154" y="3781"/>
                  <a:pt x="9148" y="3782"/>
                  <a:pt x="9141" y="3783"/>
                </a:cubicBezTo>
                <a:lnTo>
                  <a:pt x="9131" y="3783"/>
                </a:lnTo>
                <a:lnTo>
                  <a:pt x="9132" y="3786"/>
                </a:lnTo>
                <a:cubicBezTo>
                  <a:pt x="9119" y="3794"/>
                  <a:pt x="9102" y="3804"/>
                  <a:pt x="9084" y="3814"/>
                </a:cubicBezTo>
                <a:lnTo>
                  <a:pt x="9074" y="3820"/>
                </a:lnTo>
                <a:lnTo>
                  <a:pt x="9077" y="3821"/>
                </a:lnTo>
                <a:cubicBezTo>
                  <a:pt x="9086" y="3827"/>
                  <a:pt x="9092" y="3834"/>
                  <a:pt x="9089" y="3845"/>
                </a:cubicBezTo>
                <a:cubicBezTo>
                  <a:pt x="9125" y="3816"/>
                  <a:pt x="9175" y="3845"/>
                  <a:pt x="9196" y="3867"/>
                </a:cubicBezTo>
                <a:cubicBezTo>
                  <a:pt x="9196" y="3852"/>
                  <a:pt x="9189" y="3852"/>
                  <a:pt x="9182" y="3845"/>
                </a:cubicBezTo>
                <a:cubicBezTo>
                  <a:pt x="9203" y="3838"/>
                  <a:pt x="9232" y="3881"/>
                  <a:pt x="9254" y="3845"/>
                </a:cubicBezTo>
                <a:cubicBezTo>
                  <a:pt x="9254" y="3854"/>
                  <a:pt x="9258" y="3857"/>
                  <a:pt x="9266" y="3858"/>
                </a:cubicBezTo>
                <a:lnTo>
                  <a:pt x="9269" y="3858"/>
                </a:lnTo>
                <a:lnTo>
                  <a:pt x="9272" y="3852"/>
                </a:lnTo>
                <a:cubicBezTo>
                  <a:pt x="9279" y="3839"/>
                  <a:pt x="9288" y="3828"/>
                  <a:pt x="9297" y="3814"/>
                </a:cubicBezTo>
                <a:cubicBezTo>
                  <a:pt x="9311" y="3825"/>
                  <a:pt x="9308" y="3836"/>
                  <a:pt x="9301" y="3848"/>
                </a:cubicBezTo>
                <a:lnTo>
                  <a:pt x="9295" y="3856"/>
                </a:lnTo>
                <a:lnTo>
                  <a:pt x="9297" y="3855"/>
                </a:lnTo>
                <a:cubicBezTo>
                  <a:pt x="9306" y="3855"/>
                  <a:pt x="9314" y="3855"/>
                  <a:pt x="9318" y="3859"/>
                </a:cubicBezTo>
                <a:cubicBezTo>
                  <a:pt x="9311" y="3838"/>
                  <a:pt x="9311" y="3831"/>
                  <a:pt x="9318" y="3802"/>
                </a:cubicBezTo>
                <a:cubicBezTo>
                  <a:pt x="9297" y="3795"/>
                  <a:pt x="9254" y="3816"/>
                  <a:pt x="9254" y="3831"/>
                </a:cubicBezTo>
                <a:cubicBezTo>
                  <a:pt x="9225" y="3795"/>
                  <a:pt x="9211" y="3809"/>
                  <a:pt x="9182" y="3823"/>
                </a:cubicBezTo>
                <a:cubicBezTo>
                  <a:pt x="9175" y="3809"/>
                  <a:pt x="9168" y="3795"/>
                  <a:pt x="9160" y="3780"/>
                </a:cubicBezTo>
                <a:cubicBezTo>
                  <a:pt x="9182" y="3773"/>
                  <a:pt x="9196" y="3766"/>
                  <a:pt x="9218" y="3766"/>
                </a:cubicBezTo>
                <a:cubicBezTo>
                  <a:pt x="9214" y="3759"/>
                  <a:pt x="9213" y="3751"/>
                  <a:pt x="9213" y="3744"/>
                </a:cubicBezTo>
                <a:lnTo>
                  <a:pt x="9214" y="3742"/>
                </a:lnTo>
                <a:lnTo>
                  <a:pt x="9207" y="3740"/>
                </a:lnTo>
                <a:cubicBezTo>
                  <a:pt x="9190" y="3733"/>
                  <a:pt x="9174" y="3724"/>
                  <a:pt x="9158" y="3717"/>
                </a:cubicBezTo>
                <a:lnTo>
                  <a:pt x="9151" y="3714"/>
                </a:lnTo>
                <a:close/>
                <a:moveTo>
                  <a:pt x="9093" y="3705"/>
                </a:moveTo>
                <a:lnTo>
                  <a:pt x="9091" y="3705"/>
                </a:lnTo>
                <a:lnTo>
                  <a:pt x="9090" y="3706"/>
                </a:lnTo>
                <a:lnTo>
                  <a:pt x="9086" y="3707"/>
                </a:lnTo>
                <a:lnTo>
                  <a:pt x="9085" y="3709"/>
                </a:lnTo>
                <a:cubicBezTo>
                  <a:pt x="9085" y="3711"/>
                  <a:pt x="9086" y="3713"/>
                  <a:pt x="9089" y="3716"/>
                </a:cubicBezTo>
                <a:cubicBezTo>
                  <a:pt x="9103" y="3694"/>
                  <a:pt x="9096" y="3737"/>
                  <a:pt x="9117" y="3730"/>
                </a:cubicBezTo>
                <a:cubicBezTo>
                  <a:pt x="9135" y="3717"/>
                  <a:pt x="9111" y="3706"/>
                  <a:pt x="9096" y="3705"/>
                </a:cubicBezTo>
                <a:cubicBezTo>
                  <a:pt x="9095" y="3705"/>
                  <a:pt x="9094" y="3705"/>
                  <a:pt x="9093" y="3705"/>
                </a:cubicBezTo>
                <a:close/>
                <a:moveTo>
                  <a:pt x="8986" y="3685"/>
                </a:moveTo>
                <a:lnTo>
                  <a:pt x="8986" y="3685"/>
                </a:lnTo>
                <a:cubicBezTo>
                  <a:pt x="8984" y="3686"/>
                  <a:pt x="8983" y="3687"/>
                  <a:pt x="8982" y="3690"/>
                </a:cubicBezTo>
                <a:lnTo>
                  <a:pt x="8982" y="3690"/>
                </a:lnTo>
                <a:lnTo>
                  <a:pt x="8983" y="3694"/>
                </a:lnTo>
                <a:lnTo>
                  <a:pt x="8983" y="3694"/>
                </a:lnTo>
                <a:lnTo>
                  <a:pt x="8989" y="3694"/>
                </a:lnTo>
                <a:cubicBezTo>
                  <a:pt x="8992" y="3694"/>
                  <a:pt x="8994" y="3694"/>
                  <a:pt x="8996" y="3694"/>
                </a:cubicBezTo>
                <a:lnTo>
                  <a:pt x="8998" y="3694"/>
                </a:lnTo>
                <a:lnTo>
                  <a:pt x="8997" y="3693"/>
                </a:lnTo>
                <a:cubicBezTo>
                  <a:pt x="8996" y="3692"/>
                  <a:pt x="8994" y="3690"/>
                  <a:pt x="8992" y="3689"/>
                </a:cubicBezTo>
                <a:lnTo>
                  <a:pt x="8986" y="3685"/>
                </a:lnTo>
                <a:close/>
                <a:moveTo>
                  <a:pt x="9862" y="3680"/>
                </a:moveTo>
                <a:lnTo>
                  <a:pt x="9854" y="3685"/>
                </a:lnTo>
                <a:cubicBezTo>
                  <a:pt x="9837" y="3694"/>
                  <a:pt x="9819" y="3698"/>
                  <a:pt x="9818" y="3723"/>
                </a:cubicBezTo>
                <a:lnTo>
                  <a:pt x="9818" y="3729"/>
                </a:lnTo>
                <a:lnTo>
                  <a:pt x="9822" y="3728"/>
                </a:lnTo>
                <a:cubicBezTo>
                  <a:pt x="9842" y="3723"/>
                  <a:pt x="9845" y="3698"/>
                  <a:pt x="9863" y="3692"/>
                </a:cubicBezTo>
                <a:cubicBezTo>
                  <a:pt x="9863" y="3689"/>
                  <a:pt x="9863" y="3685"/>
                  <a:pt x="9862" y="3682"/>
                </a:cubicBezTo>
                <a:lnTo>
                  <a:pt x="9862" y="3680"/>
                </a:lnTo>
                <a:close/>
                <a:moveTo>
                  <a:pt x="8879" y="3662"/>
                </a:moveTo>
                <a:lnTo>
                  <a:pt x="8876" y="3663"/>
                </a:lnTo>
                <a:cubicBezTo>
                  <a:pt x="8871" y="3663"/>
                  <a:pt x="8866" y="3664"/>
                  <a:pt x="8860" y="3664"/>
                </a:cubicBezTo>
                <a:cubicBezTo>
                  <a:pt x="8866" y="3675"/>
                  <a:pt x="8873" y="3679"/>
                  <a:pt x="8881" y="3682"/>
                </a:cubicBezTo>
                <a:lnTo>
                  <a:pt x="8883" y="3683"/>
                </a:lnTo>
                <a:lnTo>
                  <a:pt x="8885" y="3682"/>
                </a:lnTo>
                <a:cubicBezTo>
                  <a:pt x="8886" y="3682"/>
                  <a:pt x="8887" y="3681"/>
                  <a:pt x="8888" y="3680"/>
                </a:cubicBezTo>
                <a:cubicBezTo>
                  <a:pt x="8888" y="3674"/>
                  <a:pt x="8886" y="3668"/>
                  <a:pt x="8882" y="3664"/>
                </a:cubicBezTo>
                <a:lnTo>
                  <a:pt x="8879" y="3662"/>
                </a:lnTo>
                <a:close/>
                <a:moveTo>
                  <a:pt x="10672" y="3659"/>
                </a:moveTo>
                <a:cubicBezTo>
                  <a:pt x="10681" y="3659"/>
                  <a:pt x="10698" y="3666"/>
                  <a:pt x="10708" y="3666"/>
                </a:cubicBezTo>
                <a:cubicBezTo>
                  <a:pt x="10700" y="3680"/>
                  <a:pt x="10679" y="3673"/>
                  <a:pt x="10665" y="3666"/>
                </a:cubicBezTo>
                <a:cubicBezTo>
                  <a:pt x="10665" y="3661"/>
                  <a:pt x="10667" y="3659"/>
                  <a:pt x="10672" y="3659"/>
                </a:cubicBezTo>
                <a:close/>
                <a:moveTo>
                  <a:pt x="11044" y="3657"/>
                </a:moveTo>
                <a:cubicBezTo>
                  <a:pt x="11062" y="3658"/>
                  <a:pt x="11098" y="3678"/>
                  <a:pt x="11123" y="3666"/>
                </a:cubicBezTo>
                <a:cubicBezTo>
                  <a:pt x="11116" y="3687"/>
                  <a:pt x="11044" y="3673"/>
                  <a:pt x="11037" y="3658"/>
                </a:cubicBezTo>
                <a:cubicBezTo>
                  <a:pt x="11039" y="3658"/>
                  <a:pt x="11041" y="3657"/>
                  <a:pt x="11044" y="3657"/>
                </a:cubicBezTo>
                <a:close/>
                <a:moveTo>
                  <a:pt x="9304" y="3657"/>
                </a:moveTo>
                <a:cubicBezTo>
                  <a:pt x="9297" y="3657"/>
                  <a:pt x="9276" y="3707"/>
                  <a:pt x="9304" y="3707"/>
                </a:cubicBezTo>
                <a:cubicBezTo>
                  <a:pt x="9297" y="3714"/>
                  <a:pt x="9290" y="3721"/>
                  <a:pt x="9276" y="3728"/>
                </a:cubicBezTo>
                <a:lnTo>
                  <a:pt x="9276" y="3730"/>
                </a:lnTo>
                <a:lnTo>
                  <a:pt x="9282" y="3730"/>
                </a:lnTo>
                <a:cubicBezTo>
                  <a:pt x="9317" y="3728"/>
                  <a:pt x="9363" y="3710"/>
                  <a:pt x="9390" y="3723"/>
                </a:cubicBezTo>
                <a:cubicBezTo>
                  <a:pt x="9397" y="3687"/>
                  <a:pt x="9454" y="3737"/>
                  <a:pt x="9454" y="3702"/>
                </a:cubicBezTo>
                <a:cubicBezTo>
                  <a:pt x="9447" y="3701"/>
                  <a:pt x="9440" y="3700"/>
                  <a:pt x="9434" y="3698"/>
                </a:cubicBezTo>
                <a:lnTo>
                  <a:pt x="9426" y="3696"/>
                </a:lnTo>
                <a:lnTo>
                  <a:pt x="9425" y="3698"/>
                </a:lnTo>
                <a:cubicBezTo>
                  <a:pt x="9424" y="3701"/>
                  <a:pt x="9422" y="3704"/>
                  <a:pt x="9419" y="3707"/>
                </a:cubicBezTo>
                <a:cubicBezTo>
                  <a:pt x="9413" y="3704"/>
                  <a:pt x="9411" y="3700"/>
                  <a:pt x="9410" y="3696"/>
                </a:cubicBezTo>
                <a:lnTo>
                  <a:pt x="9410" y="3692"/>
                </a:lnTo>
                <a:lnTo>
                  <a:pt x="9403" y="3690"/>
                </a:lnTo>
                <a:cubicBezTo>
                  <a:pt x="9379" y="3682"/>
                  <a:pt x="9358" y="3676"/>
                  <a:pt x="9318" y="3680"/>
                </a:cubicBezTo>
                <a:cubicBezTo>
                  <a:pt x="9318" y="3676"/>
                  <a:pt x="9315" y="3671"/>
                  <a:pt x="9315" y="3665"/>
                </a:cubicBezTo>
                <a:lnTo>
                  <a:pt x="9315" y="3661"/>
                </a:lnTo>
                <a:lnTo>
                  <a:pt x="9313" y="3660"/>
                </a:lnTo>
                <a:cubicBezTo>
                  <a:pt x="9310" y="3659"/>
                  <a:pt x="9307" y="3658"/>
                  <a:pt x="9304" y="3657"/>
                </a:cubicBezTo>
                <a:close/>
                <a:moveTo>
                  <a:pt x="10796" y="3656"/>
                </a:moveTo>
                <a:cubicBezTo>
                  <a:pt x="10812" y="3656"/>
                  <a:pt x="10827" y="3660"/>
                  <a:pt x="10836" y="3673"/>
                </a:cubicBezTo>
                <a:cubicBezTo>
                  <a:pt x="10793" y="3666"/>
                  <a:pt x="10765" y="3680"/>
                  <a:pt x="10736" y="3673"/>
                </a:cubicBezTo>
                <a:cubicBezTo>
                  <a:pt x="10752" y="3665"/>
                  <a:pt x="10775" y="3657"/>
                  <a:pt x="10796" y="3656"/>
                </a:cubicBezTo>
                <a:close/>
                <a:moveTo>
                  <a:pt x="11023" y="3651"/>
                </a:moveTo>
                <a:cubicBezTo>
                  <a:pt x="11001" y="3687"/>
                  <a:pt x="10937" y="3673"/>
                  <a:pt x="10894" y="3673"/>
                </a:cubicBezTo>
                <a:cubicBezTo>
                  <a:pt x="10922" y="3658"/>
                  <a:pt x="10965" y="3651"/>
                  <a:pt x="11023" y="3651"/>
                </a:cubicBezTo>
                <a:close/>
                <a:moveTo>
                  <a:pt x="9097" y="3621"/>
                </a:moveTo>
                <a:cubicBezTo>
                  <a:pt x="9093" y="3622"/>
                  <a:pt x="9088" y="3624"/>
                  <a:pt x="9083" y="3625"/>
                </a:cubicBezTo>
                <a:lnTo>
                  <a:pt x="9074" y="3625"/>
                </a:lnTo>
                <a:lnTo>
                  <a:pt x="9074" y="3628"/>
                </a:lnTo>
                <a:cubicBezTo>
                  <a:pt x="9074" y="3633"/>
                  <a:pt x="9073" y="3639"/>
                  <a:pt x="9067" y="3644"/>
                </a:cubicBezTo>
                <a:lnTo>
                  <a:pt x="9075" y="3646"/>
                </a:lnTo>
                <a:lnTo>
                  <a:pt x="9080" y="3642"/>
                </a:lnTo>
                <a:cubicBezTo>
                  <a:pt x="9086" y="3636"/>
                  <a:pt x="9091" y="3629"/>
                  <a:pt x="9097" y="3621"/>
                </a:cubicBezTo>
                <a:close/>
                <a:moveTo>
                  <a:pt x="9003" y="3589"/>
                </a:moveTo>
                <a:cubicBezTo>
                  <a:pt x="8978" y="3590"/>
                  <a:pt x="8957" y="3603"/>
                  <a:pt x="8953" y="3630"/>
                </a:cubicBezTo>
                <a:cubicBezTo>
                  <a:pt x="8938" y="3630"/>
                  <a:pt x="8931" y="3630"/>
                  <a:pt x="8924" y="3637"/>
                </a:cubicBezTo>
                <a:cubicBezTo>
                  <a:pt x="8917" y="3651"/>
                  <a:pt x="8917" y="3666"/>
                  <a:pt x="8931" y="3666"/>
                </a:cubicBezTo>
                <a:cubicBezTo>
                  <a:pt x="8953" y="3651"/>
                  <a:pt x="8981" y="3644"/>
                  <a:pt x="8996" y="3623"/>
                </a:cubicBezTo>
                <a:cubicBezTo>
                  <a:pt x="9015" y="3635"/>
                  <a:pt x="9055" y="3631"/>
                  <a:pt x="9070" y="3625"/>
                </a:cubicBezTo>
                <a:lnTo>
                  <a:pt x="9071" y="3625"/>
                </a:lnTo>
                <a:lnTo>
                  <a:pt x="9066" y="3624"/>
                </a:lnTo>
                <a:cubicBezTo>
                  <a:pt x="9055" y="3622"/>
                  <a:pt x="9046" y="3617"/>
                  <a:pt x="9046" y="3606"/>
                </a:cubicBezTo>
                <a:cubicBezTo>
                  <a:pt x="9101" y="3592"/>
                  <a:pt x="9145" y="3617"/>
                  <a:pt x="9185" y="3621"/>
                </a:cubicBezTo>
                <a:lnTo>
                  <a:pt x="9194" y="3621"/>
                </a:lnTo>
                <a:lnTo>
                  <a:pt x="9192" y="3618"/>
                </a:lnTo>
                <a:cubicBezTo>
                  <a:pt x="9191" y="3617"/>
                  <a:pt x="9190" y="3616"/>
                  <a:pt x="9189" y="3615"/>
                </a:cubicBezTo>
                <a:cubicBezTo>
                  <a:pt x="9189" y="3608"/>
                  <a:pt x="9203" y="3608"/>
                  <a:pt x="9203" y="3594"/>
                </a:cubicBezTo>
                <a:cubicBezTo>
                  <a:pt x="9168" y="3594"/>
                  <a:pt x="9103" y="3594"/>
                  <a:pt x="9046" y="3601"/>
                </a:cubicBezTo>
                <a:cubicBezTo>
                  <a:pt x="9032" y="3593"/>
                  <a:pt x="9017" y="3589"/>
                  <a:pt x="9003" y="3589"/>
                </a:cubicBezTo>
                <a:close/>
                <a:moveTo>
                  <a:pt x="10091" y="3574"/>
                </a:moveTo>
                <a:cubicBezTo>
                  <a:pt x="10087" y="3574"/>
                  <a:pt x="10084" y="3578"/>
                  <a:pt x="10084" y="3587"/>
                </a:cubicBezTo>
                <a:cubicBezTo>
                  <a:pt x="10099" y="3587"/>
                  <a:pt x="10113" y="3608"/>
                  <a:pt x="10120" y="3587"/>
                </a:cubicBezTo>
                <a:cubicBezTo>
                  <a:pt x="10115" y="3587"/>
                  <a:pt x="10100" y="3573"/>
                  <a:pt x="10091" y="3574"/>
                </a:cubicBezTo>
                <a:close/>
                <a:moveTo>
                  <a:pt x="9603" y="3536"/>
                </a:moveTo>
                <a:lnTo>
                  <a:pt x="9603" y="3536"/>
                </a:lnTo>
                <a:cubicBezTo>
                  <a:pt x="9594" y="3538"/>
                  <a:pt x="9589" y="3542"/>
                  <a:pt x="9584" y="3542"/>
                </a:cubicBezTo>
                <a:cubicBezTo>
                  <a:pt x="9585" y="3547"/>
                  <a:pt x="9585" y="3553"/>
                  <a:pt x="9584" y="3559"/>
                </a:cubicBezTo>
                <a:lnTo>
                  <a:pt x="9583" y="3564"/>
                </a:lnTo>
                <a:lnTo>
                  <a:pt x="9583" y="3565"/>
                </a:lnTo>
                <a:cubicBezTo>
                  <a:pt x="9610" y="3565"/>
                  <a:pt x="9612" y="3588"/>
                  <a:pt x="9621" y="3606"/>
                </a:cubicBezTo>
                <a:lnTo>
                  <a:pt x="9623" y="3609"/>
                </a:lnTo>
                <a:lnTo>
                  <a:pt x="9624" y="3608"/>
                </a:lnTo>
                <a:cubicBezTo>
                  <a:pt x="9633" y="3598"/>
                  <a:pt x="9649" y="3596"/>
                  <a:pt x="9662" y="3592"/>
                </a:cubicBezTo>
                <a:cubicBezTo>
                  <a:pt x="9662" y="3578"/>
                  <a:pt x="9634" y="3592"/>
                  <a:pt x="9627" y="3585"/>
                </a:cubicBezTo>
                <a:cubicBezTo>
                  <a:pt x="9632" y="3576"/>
                  <a:pt x="9633" y="3570"/>
                  <a:pt x="9631" y="3565"/>
                </a:cubicBezTo>
                <a:lnTo>
                  <a:pt x="9631" y="3564"/>
                </a:lnTo>
                <a:lnTo>
                  <a:pt x="9625" y="3565"/>
                </a:lnTo>
                <a:cubicBezTo>
                  <a:pt x="9623" y="3565"/>
                  <a:pt x="9621" y="3565"/>
                  <a:pt x="9619" y="3565"/>
                </a:cubicBezTo>
                <a:cubicBezTo>
                  <a:pt x="9619" y="3546"/>
                  <a:pt x="9602" y="3550"/>
                  <a:pt x="9603" y="3536"/>
                </a:cubicBezTo>
                <a:lnTo>
                  <a:pt x="9603" y="3536"/>
                </a:lnTo>
                <a:close/>
                <a:moveTo>
                  <a:pt x="10521" y="3522"/>
                </a:moveTo>
                <a:cubicBezTo>
                  <a:pt x="10521" y="3544"/>
                  <a:pt x="10521" y="3558"/>
                  <a:pt x="10536" y="3565"/>
                </a:cubicBezTo>
                <a:cubicBezTo>
                  <a:pt x="10543" y="3551"/>
                  <a:pt x="10557" y="3544"/>
                  <a:pt x="10564" y="3529"/>
                </a:cubicBezTo>
                <a:lnTo>
                  <a:pt x="10521" y="3522"/>
                </a:lnTo>
                <a:close/>
                <a:moveTo>
                  <a:pt x="11109" y="3515"/>
                </a:moveTo>
                <a:cubicBezTo>
                  <a:pt x="11101" y="3522"/>
                  <a:pt x="11080" y="3529"/>
                  <a:pt x="11066" y="3522"/>
                </a:cubicBezTo>
                <a:cubicBezTo>
                  <a:pt x="11073" y="3508"/>
                  <a:pt x="11094" y="3522"/>
                  <a:pt x="11109" y="3515"/>
                </a:cubicBezTo>
                <a:close/>
                <a:moveTo>
                  <a:pt x="10278" y="3515"/>
                </a:moveTo>
                <a:cubicBezTo>
                  <a:pt x="10249" y="3522"/>
                  <a:pt x="10256" y="3515"/>
                  <a:pt x="10235" y="3522"/>
                </a:cubicBezTo>
                <a:cubicBezTo>
                  <a:pt x="10228" y="3544"/>
                  <a:pt x="10256" y="3544"/>
                  <a:pt x="10271" y="3551"/>
                </a:cubicBezTo>
                <a:cubicBezTo>
                  <a:pt x="10271" y="3544"/>
                  <a:pt x="10278" y="3529"/>
                  <a:pt x="10278" y="3515"/>
                </a:cubicBezTo>
                <a:close/>
                <a:moveTo>
                  <a:pt x="10748" y="3501"/>
                </a:moveTo>
                <a:cubicBezTo>
                  <a:pt x="10760" y="3501"/>
                  <a:pt x="10776" y="3508"/>
                  <a:pt x="10786" y="3508"/>
                </a:cubicBezTo>
                <a:cubicBezTo>
                  <a:pt x="10793" y="3508"/>
                  <a:pt x="10758" y="3522"/>
                  <a:pt x="10779" y="3544"/>
                </a:cubicBezTo>
                <a:cubicBezTo>
                  <a:pt x="10758" y="3537"/>
                  <a:pt x="10765" y="3522"/>
                  <a:pt x="10736" y="3508"/>
                </a:cubicBezTo>
                <a:cubicBezTo>
                  <a:pt x="10738" y="3503"/>
                  <a:pt x="10743" y="3502"/>
                  <a:pt x="10748" y="3501"/>
                </a:cubicBezTo>
                <a:close/>
                <a:moveTo>
                  <a:pt x="9692" y="3493"/>
                </a:moveTo>
                <a:cubicBezTo>
                  <a:pt x="9685" y="3492"/>
                  <a:pt x="9676" y="3493"/>
                  <a:pt x="9667" y="3495"/>
                </a:cubicBezTo>
                <a:lnTo>
                  <a:pt x="9656" y="3496"/>
                </a:lnTo>
                <a:lnTo>
                  <a:pt x="9656" y="3496"/>
                </a:lnTo>
                <a:cubicBezTo>
                  <a:pt x="9647" y="3508"/>
                  <a:pt x="9632" y="3511"/>
                  <a:pt x="9626" y="3522"/>
                </a:cubicBezTo>
                <a:cubicBezTo>
                  <a:pt x="9628" y="3524"/>
                  <a:pt x="9630" y="3525"/>
                  <a:pt x="9631" y="3526"/>
                </a:cubicBezTo>
                <a:lnTo>
                  <a:pt x="9634" y="3527"/>
                </a:lnTo>
                <a:lnTo>
                  <a:pt x="9646" y="3527"/>
                </a:lnTo>
                <a:cubicBezTo>
                  <a:pt x="9653" y="3527"/>
                  <a:pt x="9660" y="3527"/>
                  <a:pt x="9666" y="3526"/>
                </a:cubicBezTo>
                <a:lnTo>
                  <a:pt x="9671" y="3526"/>
                </a:lnTo>
                <a:lnTo>
                  <a:pt x="9672" y="3525"/>
                </a:lnTo>
                <a:cubicBezTo>
                  <a:pt x="9675" y="3524"/>
                  <a:pt x="9678" y="3524"/>
                  <a:pt x="9681" y="3523"/>
                </a:cubicBezTo>
                <a:lnTo>
                  <a:pt x="9683" y="3523"/>
                </a:lnTo>
                <a:lnTo>
                  <a:pt x="9684" y="3523"/>
                </a:lnTo>
                <a:cubicBezTo>
                  <a:pt x="9695" y="3518"/>
                  <a:pt x="9705" y="3511"/>
                  <a:pt x="9712" y="3499"/>
                </a:cubicBezTo>
                <a:cubicBezTo>
                  <a:pt x="9707" y="3495"/>
                  <a:pt x="9700" y="3493"/>
                  <a:pt x="9692" y="3493"/>
                </a:cubicBezTo>
                <a:close/>
                <a:moveTo>
                  <a:pt x="9970" y="3486"/>
                </a:moveTo>
                <a:cubicBezTo>
                  <a:pt x="9984" y="3486"/>
                  <a:pt x="10006" y="3486"/>
                  <a:pt x="10027" y="3486"/>
                </a:cubicBezTo>
                <a:cubicBezTo>
                  <a:pt x="10034" y="3501"/>
                  <a:pt x="10013" y="3537"/>
                  <a:pt x="10041" y="3529"/>
                </a:cubicBezTo>
                <a:cubicBezTo>
                  <a:pt x="10020" y="3551"/>
                  <a:pt x="10034" y="3558"/>
                  <a:pt x="10013" y="3572"/>
                </a:cubicBezTo>
                <a:cubicBezTo>
                  <a:pt x="10013" y="3587"/>
                  <a:pt x="10020" y="3594"/>
                  <a:pt x="10041" y="3594"/>
                </a:cubicBezTo>
                <a:cubicBezTo>
                  <a:pt x="10013" y="3615"/>
                  <a:pt x="9998" y="3637"/>
                  <a:pt x="9955" y="3615"/>
                </a:cubicBezTo>
                <a:cubicBezTo>
                  <a:pt x="9948" y="3572"/>
                  <a:pt x="9934" y="3544"/>
                  <a:pt x="9970" y="3486"/>
                </a:cubicBezTo>
                <a:close/>
                <a:moveTo>
                  <a:pt x="10603" y="3469"/>
                </a:moveTo>
                <a:cubicBezTo>
                  <a:pt x="10600" y="3469"/>
                  <a:pt x="10597" y="3470"/>
                  <a:pt x="10593" y="3472"/>
                </a:cubicBezTo>
                <a:cubicBezTo>
                  <a:pt x="10586" y="3529"/>
                  <a:pt x="10657" y="3515"/>
                  <a:pt x="10672" y="3486"/>
                </a:cubicBezTo>
                <a:cubicBezTo>
                  <a:pt x="10634" y="3499"/>
                  <a:pt x="10624" y="3467"/>
                  <a:pt x="10603" y="3469"/>
                </a:cubicBezTo>
                <a:close/>
                <a:moveTo>
                  <a:pt x="9898" y="3458"/>
                </a:moveTo>
                <a:cubicBezTo>
                  <a:pt x="9913" y="3465"/>
                  <a:pt x="9927" y="3465"/>
                  <a:pt x="9934" y="3486"/>
                </a:cubicBezTo>
                <a:cubicBezTo>
                  <a:pt x="9913" y="3479"/>
                  <a:pt x="9891" y="3472"/>
                  <a:pt x="9870" y="3479"/>
                </a:cubicBezTo>
                <a:cubicBezTo>
                  <a:pt x="9877" y="3472"/>
                  <a:pt x="9884" y="3458"/>
                  <a:pt x="9898" y="3458"/>
                </a:cubicBezTo>
                <a:close/>
                <a:moveTo>
                  <a:pt x="9399" y="3439"/>
                </a:moveTo>
                <a:lnTo>
                  <a:pt x="9400" y="3441"/>
                </a:lnTo>
                <a:cubicBezTo>
                  <a:pt x="9400" y="3442"/>
                  <a:pt x="9401" y="3442"/>
                  <a:pt x="9402" y="3443"/>
                </a:cubicBezTo>
                <a:lnTo>
                  <a:pt x="9403" y="3443"/>
                </a:lnTo>
                <a:lnTo>
                  <a:pt x="9403" y="3442"/>
                </a:lnTo>
                <a:cubicBezTo>
                  <a:pt x="9402" y="3441"/>
                  <a:pt x="9401" y="3440"/>
                  <a:pt x="9400" y="3439"/>
                </a:cubicBezTo>
                <a:lnTo>
                  <a:pt x="9399" y="3439"/>
                </a:lnTo>
                <a:close/>
                <a:moveTo>
                  <a:pt x="10571" y="3429"/>
                </a:moveTo>
                <a:cubicBezTo>
                  <a:pt x="10557" y="3450"/>
                  <a:pt x="10521" y="3429"/>
                  <a:pt x="10543" y="3465"/>
                </a:cubicBezTo>
                <a:cubicBezTo>
                  <a:pt x="10528" y="3472"/>
                  <a:pt x="10514" y="3486"/>
                  <a:pt x="10500" y="3501"/>
                </a:cubicBezTo>
                <a:cubicBezTo>
                  <a:pt x="10507" y="3501"/>
                  <a:pt x="10507" y="3508"/>
                  <a:pt x="10507" y="3508"/>
                </a:cubicBezTo>
                <a:cubicBezTo>
                  <a:pt x="10579" y="3515"/>
                  <a:pt x="10543" y="3429"/>
                  <a:pt x="10586" y="3443"/>
                </a:cubicBezTo>
                <a:cubicBezTo>
                  <a:pt x="10579" y="3436"/>
                  <a:pt x="10579" y="3429"/>
                  <a:pt x="10571" y="3429"/>
                </a:cubicBezTo>
                <a:close/>
                <a:moveTo>
                  <a:pt x="9397" y="3415"/>
                </a:moveTo>
                <a:lnTo>
                  <a:pt x="9397" y="3423"/>
                </a:lnTo>
                <a:lnTo>
                  <a:pt x="9401" y="3421"/>
                </a:lnTo>
                <a:lnTo>
                  <a:pt x="9406" y="3418"/>
                </a:lnTo>
                <a:lnTo>
                  <a:pt x="9397" y="3415"/>
                </a:lnTo>
                <a:close/>
                <a:moveTo>
                  <a:pt x="9770" y="3405"/>
                </a:moveTo>
                <a:cubicBezTo>
                  <a:pt x="9748" y="3420"/>
                  <a:pt x="9727" y="3413"/>
                  <a:pt x="9720" y="3427"/>
                </a:cubicBezTo>
                <a:cubicBezTo>
                  <a:pt x="9720" y="3449"/>
                  <a:pt x="9741" y="3413"/>
                  <a:pt x="9734" y="3434"/>
                </a:cubicBezTo>
                <a:cubicBezTo>
                  <a:pt x="9727" y="3441"/>
                  <a:pt x="9705" y="3434"/>
                  <a:pt x="9705" y="3456"/>
                </a:cubicBezTo>
                <a:cubicBezTo>
                  <a:pt x="9763" y="3484"/>
                  <a:pt x="9763" y="3441"/>
                  <a:pt x="9770" y="3405"/>
                </a:cubicBezTo>
                <a:close/>
                <a:moveTo>
                  <a:pt x="9468" y="3400"/>
                </a:moveTo>
                <a:cubicBezTo>
                  <a:pt x="9463" y="3400"/>
                  <a:pt x="9460" y="3402"/>
                  <a:pt x="9457" y="3405"/>
                </a:cubicBezTo>
                <a:lnTo>
                  <a:pt x="9457" y="3406"/>
                </a:lnTo>
                <a:lnTo>
                  <a:pt x="9467" y="3405"/>
                </a:lnTo>
                <a:lnTo>
                  <a:pt x="9473" y="3405"/>
                </a:lnTo>
                <a:lnTo>
                  <a:pt x="9472" y="3404"/>
                </a:lnTo>
                <a:cubicBezTo>
                  <a:pt x="9470" y="3402"/>
                  <a:pt x="9469" y="3401"/>
                  <a:pt x="9468" y="3400"/>
                </a:cubicBezTo>
                <a:close/>
                <a:moveTo>
                  <a:pt x="10104" y="3383"/>
                </a:moveTo>
                <a:lnTo>
                  <a:pt x="10100" y="3384"/>
                </a:lnTo>
                <a:cubicBezTo>
                  <a:pt x="10095" y="3384"/>
                  <a:pt x="10090" y="3384"/>
                  <a:pt x="10085" y="3384"/>
                </a:cubicBezTo>
                <a:cubicBezTo>
                  <a:pt x="10093" y="3389"/>
                  <a:pt x="10094" y="3397"/>
                  <a:pt x="10093" y="3405"/>
                </a:cubicBezTo>
                <a:lnTo>
                  <a:pt x="10092" y="3412"/>
                </a:lnTo>
                <a:lnTo>
                  <a:pt x="10097" y="3413"/>
                </a:lnTo>
                <a:cubicBezTo>
                  <a:pt x="10100" y="3414"/>
                  <a:pt x="10103" y="3414"/>
                  <a:pt x="10106" y="3415"/>
                </a:cubicBezTo>
                <a:cubicBezTo>
                  <a:pt x="10106" y="3402"/>
                  <a:pt x="10100" y="3395"/>
                  <a:pt x="10104" y="3384"/>
                </a:cubicBezTo>
                <a:lnTo>
                  <a:pt x="10104" y="3383"/>
                </a:lnTo>
                <a:close/>
                <a:moveTo>
                  <a:pt x="9690" y="3379"/>
                </a:moveTo>
                <a:cubicBezTo>
                  <a:pt x="9682" y="3379"/>
                  <a:pt x="9678" y="3383"/>
                  <a:pt x="9676" y="3388"/>
                </a:cubicBezTo>
                <a:lnTo>
                  <a:pt x="9675" y="3391"/>
                </a:lnTo>
                <a:lnTo>
                  <a:pt x="9693" y="3387"/>
                </a:lnTo>
                <a:lnTo>
                  <a:pt x="9691" y="3384"/>
                </a:lnTo>
                <a:cubicBezTo>
                  <a:pt x="9691" y="3382"/>
                  <a:pt x="9690" y="3380"/>
                  <a:pt x="9690" y="3379"/>
                </a:cubicBezTo>
                <a:close/>
                <a:moveTo>
                  <a:pt x="10751" y="3372"/>
                </a:moveTo>
                <a:cubicBezTo>
                  <a:pt x="10751" y="3386"/>
                  <a:pt x="10758" y="3393"/>
                  <a:pt x="10758" y="3400"/>
                </a:cubicBezTo>
                <a:cubicBezTo>
                  <a:pt x="10793" y="3400"/>
                  <a:pt x="10801" y="3379"/>
                  <a:pt x="10844" y="3393"/>
                </a:cubicBezTo>
                <a:cubicBezTo>
                  <a:pt x="10844" y="3400"/>
                  <a:pt x="10844" y="3407"/>
                  <a:pt x="10851" y="3407"/>
                </a:cubicBezTo>
                <a:cubicBezTo>
                  <a:pt x="10836" y="3436"/>
                  <a:pt x="10786" y="3415"/>
                  <a:pt x="10765" y="3429"/>
                </a:cubicBezTo>
                <a:cubicBezTo>
                  <a:pt x="10765" y="3443"/>
                  <a:pt x="10772" y="3450"/>
                  <a:pt x="10772" y="3465"/>
                </a:cubicBezTo>
                <a:cubicBezTo>
                  <a:pt x="10736" y="3450"/>
                  <a:pt x="10751" y="3493"/>
                  <a:pt x="10715" y="3486"/>
                </a:cubicBezTo>
                <a:cubicBezTo>
                  <a:pt x="10722" y="3493"/>
                  <a:pt x="10722" y="3501"/>
                  <a:pt x="10722" y="3508"/>
                </a:cubicBezTo>
                <a:cubicBezTo>
                  <a:pt x="10708" y="3508"/>
                  <a:pt x="10708" y="3501"/>
                  <a:pt x="10693" y="3501"/>
                </a:cubicBezTo>
                <a:cubicBezTo>
                  <a:pt x="10693" y="3522"/>
                  <a:pt x="10708" y="3522"/>
                  <a:pt x="10715" y="3529"/>
                </a:cubicBezTo>
                <a:cubicBezTo>
                  <a:pt x="10700" y="3537"/>
                  <a:pt x="10686" y="3537"/>
                  <a:pt x="10672" y="3544"/>
                </a:cubicBezTo>
                <a:cubicBezTo>
                  <a:pt x="10665" y="3522"/>
                  <a:pt x="10679" y="3522"/>
                  <a:pt x="10672" y="3515"/>
                </a:cubicBezTo>
                <a:cubicBezTo>
                  <a:pt x="10643" y="3515"/>
                  <a:pt x="10629" y="3515"/>
                  <a:pt x="10586" y="3515"/>
                </a:cubicBezTo>
                <a:cubicBezTo>
                  <a:pt x="10579" y="3544"/>
                  <a:pt x="10600" y="3537"/>
                  <a:pt x="10607" y="3551"/>
                </a:cubicBezTo>
                <a:cubicBezTo>
                  <a:pt x="10614" y="3537"/>
                  <a:pt x="10629" y="3529"/>
                  <a:pt x="10650" y="3529"/>
                </a:cubicBezTo>
                <a:cubicBezTo>
                  <a:pt x="10636" y="3572"/>
                  <a:pt x="10708" y="3572"/>
                  <a:pt x="10722" y="3551"/>
                </a:cubicBezTo>
                <a:cubicBezTo>
                  <a:pt x="10722" y="3565"/>
                  <a:pt x="10751" y="3580"/>
                  <a:pt x="10722" y="3580"/>
                </a:cubicBezTo>
                <a:cubicBezTo>
                  <a:pt x="10751" y="3615"/>
                  <a:pt x="10772" y="3558"/>
                  <a:pt x="10765" y="3544"/>
                </a:cubicBezTo>
                <a:cubicBezTo>
                  <a:pt x="10772" y="3572"/>
                  <a:pt x="10822" y="3565"/>
                  <a:pt x="10851" y="3558"/>
                </a:cubicBezTo>
                <a:cubicBezTo>
                  <a:pt x="10793" y="3644"/>
                  <a:pt x="10650" y="3580"/>
                  <a:pt x="10543" y="3594"/>
                </a:cubicBezTo>
                <a:cubicBezTo>
                  <a:pt x="10536" y="3608"/>
                  <a:pt x="10507" y="3608"/>
                  <a:pt x="10507" y="3637"/>
                </a:cubicBezTo>
                <a:cubicBezTo>
                  <a:pt x="10493" y="3637"/>
                  <a:pt x="10507" y="3615"/>
                  <a:pt x="10478" y="3623"/>
                </a:cubicBezTo>
                <a:cubicBezTo>
                  <a:pt x="10478" y="3601"/>
                  <a:pt x="10493" y="3608"/>
                  <a:pt x="10486" y="3587"/>
                </a:cubicBezTo>
                <a:cubicBezTo>
                  <a:pt x="10464" y="3580"/>
                  <a:pt x="10435" y="3587"/>
                  <a:pt x="10392" y="3580"/>
                </a:cubicBezTo>
                <a:cubicBezTo>
                  <a:pt x="10378" y="3558"/>
                  <a:pt x="10385" y="3522"/>
                  <a:pt x="10335" y="3537"/>
                </a:cubicBezTo>
                <a:cubicBezTo>
                  <a:pt x="10328" y="3515"/>
                  <a:pt x="10321" y="3493"/>
                  <a:pt x="10292" y="3493"/>
                </a:cubicBezTo>
                <a:cubicBezTo>
                  <a:pt x="10285" y="3508"/>
                  <a:pt x="10285" y="3537"/>
                  <a:pt x="10306" y="3551"/>
                </a:cubicBezTo>
                <a:cubicBezTo>
                  <a:pt x="10321" y="3544"/>
                  <a:pt x="10349" y="3537"/>
                  <a:pt x="10357" y="3551"/>
                </a:cubicBezTo>
                <a:cubicBezTo>
                  <a:pt x="10357" y="3551"/>
                  <a:pt x="10357" y="3551"/>
                  <a:pt x="10357" y="3580"/>
                </a:cubicBezTo>
                <a:cubicBezTo>
                  <a:pt x="10285" y="3565"/>
                  <a:pt x="10314" y="3608"/>
                  <a:pt x="10285" y="3630"/>
                </a:cubicBezTo>
                <a:cubicBezTo>
                  <a:pt x="10278" y="3623"/>
                  <a:pt x="10271" y="3623"/>
                  <a:pt x="10256" y="3623"/>
                </a:cubicBezTo>
                <a:cubicBezTo>
                  <a:pt x="10263" y="3601"/>
                  <a:pt x="10249" y="3594"/>
                  <a:pt x="10242" y="3587"/>
                </a:cubicBezTo>
                <a:cubicBezTo>
                  <a:pt x="10249" y="3580"/>
                  <a:pt x="10249" y="3565"/>
                  <a:pt x="10263" y="3551"/>
                </a:cubicBezTo>
                <a:cubicBezTo>
                  <a:pt x="10228" y="3544"/>
                  <a:pt x="10221" y="3565"/>
                  <a:pt x="10192" y="3565"/>
                </a:cubicBezTo>
                <a:cubicBezTo>
                  <a:pt x="10178" y="3572"/>
                  <a:pt x="10178" y="3601"/>
                  <a:pt x="10178" y="3623"/>
                </a:cubicBezTo>
                <a:cubicBezTo>
                  <a:pt x="10142" y="3630"/>
                  <a:pt x="10163" y="3587"/>
                  <a:pt x="10135" y="3587"/>
                </a:cubicBezTo>
                <a:cubicBezTo>
                  <a:pt x="10120" y="3587"/>
                  <a:pt x="10127" y="3615"/>
                  <a:pt x="10142" y="3608"/>
                </a:cubicBezTo>
                <a:cubicBezTo>
                  <a:pt x="10127" y="3615"/>
                  <a:pt x="10106" y="3615"/>
                  <a:pt x="10084" y="3623"/>
                </a:cubicBezTo>
                <a:cubicBezTo>
                  <a:pt x="10092" y="3594"/>
                  <a:pt x="10070" y="3587"/>
                  <a:pt x="10056" y="3572"/>
                </a:cubicBezTo>
                <a:cubicBezTo>
                  <a:pt x="10070" y="3558"/>
                  <a:pt x="10077" y="3544"/>
                  <a:pt x="10092" y="3537"/>
                </a:cubicBezTo>
                <a:cubicBezTo>
                  <a:pt x="10099" y="3522"/>
                  <a:pt x="10084" y="3522"/>
                  <a:pt x="10070" y="3522"/>
                </a:cubicBezTo>
                <a:cubicBezTo>
                  <a:pt x="10084" y="3508"/>
                  <a:pt x="10099" y="3508"/>
                  <a:pt x="10120" y="3501"/>
                </a:cubicBezTo>
                <a:cubicBezTo>
                  <a:pt x="10099" y="3479"/>
                  <a:pt x="10106" y="3479"/>
                  <a:pt x="10084" y="3465"/>
                </a:cubicBezTo>
                <a:cubicBezTo>
                  <a:pt x="10092" y="3443"/>
                  <a:pt x="10113" y="3443"/>
                  <a:pt x="10127" y="3436"/>
                </a:cubicBezTo>
                <a:cubicBezTo>
                  <a:pt x="10127" y="3443"/>
                  <a:pt x="10142" y="3450"/>
                  <a:pt x="10142" y="3465"/>
                </a:cubicBezTo>
                <a:cubicBezTo>
                  <a:pt x="10163" y="3458"/>
                  <a:pt x="10170" y="3450"/>
                  <a:pt x="10185" y="3443"/>
                </a:cubicBezTo>
                <a:cubicBezTo>
                  <a:pt x="10192" y="3429"/>
                  <a:pt x="10178" y="3429"/>
                  <a:pt x="10170" y="3429"/>
                </a:cubicBezTo>
                <a:cubicBezTo>
                  <a:pt x="10192" y="3393"/>
                  <a:pt x="10221" y="3436"/>
                  <a:pt x="10263" y="3415"/>
                </a:cubicBezTo>
                <a:cubicBezTo>
                  <a:pt x="10285" y="3436"/>
                  <a:pt x="10228" y="3436"/>
                  <a:pt x="10213" y="3443"/>
                </a:cubicBezTo>
                <a:cubicBezTo>
                  <a:pt x="10213" y="3465"/>
                  <a:pt x="10235" y="3436"/>
                  <a:pt x="10249" y="3458"/>
                </a:cubicBezTo>
                <a:cubicBezTo>
                  <a:pt x="10221" y="3458"/>
                  <a:pt x="10221" y="3479"/>
                  <a:pt x="10192" y="3479"/>
                </a:cubicBezTo>
                <a:cubicBezTo>
                  <a:pt x="10256" y="3501"/>
                  <a:pt x="10314" y="3479"/>
                  <a:pt x="10364" y="3472"/>
                </a:cubicBezTo>
                <a:cubicBezTo>
                  <a:pt x="10364" y="3443"/>
                  <a:pt x="10342" y="3465"/>
                  <a:pt x="10321" y="3450"/>
                </a:cubicBezTo>
                <a:cubicBezTo>
                  <a:pt x="10321" y="3443"/>
                  <a:pt x="10321" y="3429"/>
                  <a:pt x="10314" y="3429"/>
                </a:cubicBezTo>
                <a:cubicBezTo>
                  <a:pt x="10306" y="3407"/>
                  <a:pt x="10349" y="3422"/>
                  <a:pt x="10328" y="3407"/>
                </a:cubicBezTo>
                <a:cubicBezTo>
                  <a:pt x="10371" y="3415"/>
                  <a:pt x="10435" y="3364"/>
                  <a:pt x="10514" y="3400"/>
                </a:cubicBezTo>
                <a:cubicBezTo>
                  <a:pt x="10514" y="3407"/>
                  <a:pt x="10507" y="3407"/>
                  <a:pt x="10507" y="3415"/>
                </a:cubicBezTo>
                <a:cubicBezTo>
                  <a:pt x="10543" y="3422"/>
                  <a:pt x="10536" y="3393"/>
                  <a:pt x="10543" y="3386"/>
                </a:cubicBezTo>
                <a:cubicBezTo>
                  <a:pt x="10543" y="3386"/>
                  <a:pt x="10543" y="3386"/>
                  <a:pt x="10600" y="3386"/>
                </a:cubicBezTo>
                <a:cubicBezTo>
                  <a:pt x="10600" y="3400"/>
                  <a:pt x="10586" y="3407"/>
                  <a:pt x="10586" y="3415"/>
                </a:cubicBezTo>
                <a:cubicBezTo>
                  <a:pt x="10643" y="3450"/>
                  <a:pt x="10700" y="3372"/>
                  <a:pt x="10751" y="3372"/>
                </a:cubicBezTo>
                <a:close/>
                <a:moveTo>
                  <a:pt x="10242" y="3368"/>
                </a:moveTo>
                <a:cubicBezTo>
                  <a:pt x="10255" y="3367"/>
                  <a:pt x="10251" y="3384"/>
                  <a:pt x="10264" y="3384"/>
                </a:cubicBezTo>
                <a:cubicBezTo>
                  <a:pt x="10257" y="3391"/>
                  <a:pt x="10243" y="3405"/>
                  <a:pt x="10235" y="3391"/>
                </a:cubicBezTo>
                <a:cubicBezTo>
                  <a:pt x="10235" y="3384"/>
                  <a:pt x="10243" y="3391"/>
                  <a:pt x="10250" y="3384"/>
                </a:cubicBezTo>
                <a:cubicBezTo>
                  <a:pt x="10243" y="3384"/>
                  <a:pt x="10235" y="3377"/>
                  <a:pt x="10235" y="3370"/>
                </a:cubicBezTo>
                <a:cubicBezTo>
                  <a:pt x="10238" y="3369"/>
                  <a:pt x="10240" y="3368"/>
                  <a:pt x="10242" y="3368"/>
                </a:cubicBezTo>
                <a:close/>
                <a:moveTo>
                  <a:pt x="10700" y="3357"/>
                </a:moveTo>
                <a:cubicBezTo>
                  <a:pt x="10693" y="3364"/>
                  <a:pt x="10693" y="3372"/>
                  <a:pt x="10693" y="3379"/>
                </a:cubicBezTo>
                <a:cubicBezTo>
                  <a:pt x="10665" y="3372"/>
                  <a:pt x="10665" y="3379"/>
                  <a:pt x="10650" y="3372"/>
                </a:cubicBezTo>
                <a:cubicBezTo>
                  <a:pt x="10665" y="3364"/>
                  <a:pt x="10672" y="3364"/>
                  <a:pt x="10700" y="3357"/>
                </a:cubicBezTo>
                <a:close/>
                <a:moveTo>
                  <a:pt x="9490" y="3350"/>
                </a:moveTo>
                <a:cubicBezTo>
                  <a:pt x="9490" y="3361"/>
                  <a:pt x="9483" y="3363"/>
                  <a:pt x="9475" y="3363"/>
                </a:cubicBezTo>
                <a:lnTo>
                  <a:pt x="9472" y="3364"/>
                </a:lnTo>
                <a:lnTo>
                  <a:pt x="9471" y="3366"/>
                </a:lnTo>
                <a:cubicBezTo>
                  <a:pt x="9470" y="3371"/>
                  <a:pt x="9469" y="3377"/>
                  <a:pt x="9469" y="3384"/>
                </a:cubicBezTo>
                <a:cubicBezTo>
                  <a:pt x="9466" y="3384"/>
                  <a:pt x="9464" y="3384"/>
                  <a:pt x="9462" y="3383"/>
                </a:cubicBezTo>
                <a:lnTo>
                  <a:pt x="9459" y="3382"/>
                </a:lnTo>
                <a:lnTo>
                  <a:pt x="9459" y="3382"/>
                </a:lnTo>
                <a:cubicBezTo>
                  <a:pt x="9459" y="3386"/>
                  <a:pt x="9458" y="3389"/>
                  <a:pt x="9454" y="3393"/>
                </a:cubicBezTo>
                <a:cubicBezTo>
                  <a:pt x="9476" y="3400"/>
                  <a:pt x="9511" y="3364"/>
                  <a:pt x="9490" y="3350"/>
                </a:cubicBezTo>
                <a:close/>
                <a:moveTo>
                  <a:pt x="9755" y="3336"/>
                </a:moveTo>
                <a:cubicBezTo>
                  <a:pt x="9741" y="3336"/>
                  <a:pt x="9741" y="3357"/>
                  <a:pt x="9712" y="3350"/>
                </a:cubicBezTo>
                <a:cubicBezTo>
                  <a:pt x="9708" y="3364"/>
                  <a:pt x="9712" y="3372"/>
                  <a:pt x="9716" y="3378"/>
                </a:cubicBezTo>
                <a:lnTo>
                  <a:pt x="9720" y="3382"/>
                </a:lnTo>
                <a:lnTo>
                  <a:pt x="9727" y="3381"/>
                </a:lnTo>
                <a:cubicBezTo>
                  <a:pt x="9747" y="3378"/>
                  <a:pt x="9767" y="3375"/>
                  <a:pt x="9787" y="3373"/>
                </a:cubicBezTo>
                <a:lnTo>
                  <a:pt x="9795" y="3372"/>
                </a:lnTo>
                <a:lnTo>
                  <a:pt x="9793" y="3372"/>
                </a:lnTo>
                <a:cubicBezTo>
                  <a:pt x="9784" y="3370"/>
                  <a:pt x="9775" y="3369"/>
                  <a:pt x="9769" y="3372"/>
                </a:cubicBezTo>
                <a:cubicBezTo>
                  <a:pt x="9769" y="3357"/>
                  <a:pt x="9755" y="3350"/>
                  <a:pt x="9755" y="3336"/>
                </a:cubicBezTo>
                <a:close/>
                <a:moveTo>
                  <a:pt x="8680" y="3336"/>
                </a:moveTo>
                <a:lnTo>
                  <a:pt x="8677" y="3337"/>
                </a:lnTo>
                <a:cubicBezTo>
                  <a:pt x="8674" y="3339"/>
                  <a:pt x="8670" y="3340"/>
                  <a:pt x="8667" y="3341"/>
                </a:cubicBezTo>
                <a:cubicBezTo>
                  <a:pt x="8669" y="3344"/>
                  <a:pt x="8670" y="3346"/>
                  <a:pt x="8671" y="3348"/>
                </a:cubicBezTo>
                <a:lnTo>
                  <a:pt x="8671" y="3348"/>
                </a:lnTo>
                <a:lnTo>
                  <a:pt x="8671" y="3348"/>
                </a:lnTo>
                <a:cubicBezTo>
                  <a:pt x="8675" y="3348"/>
                  <a:pt x="8678" y="3345"/>
                  <a:pt x="8679" y="3339"/>
                </a:cubicBezTo>
                <a:lnTo>
                  <a:pt x="8680" y="3336"/>
                </a:lnTo>
                <a:close/>
                <a:moveTo>
                  <a:pt x="9576" y="3334"/>
                </a:moveTo>
                <a:cubicBezTo>
                  <a:pt x="9561" y="3334"/>
                  <a:pt x="9559" y="3350"/>
                  <a:pt x="9540" y="3350"/>
                </a:cubicBezTo>
                <a:cubicBezTo>
                  <a:pt x="9540" y="3379"/>
                  <a:pt x="9554" y="3372"/>
                  <a:pt x="9547" y="3400"/>
                </a:cubicBezTo>
                <a:cubicBezTo>
                  <a:pt x="9535" y="3400"/>
                  <a:pt x="9522" y="3400"/>
                  <a:pt x="9514" y="3405"/>
                </a:cubicBezTo>
                <a:lnTo>
                  <a:pt x="9513" y="3406"/>
                </a:lnTo>
                <a:lnTo>
                  <a:pt x="9535" y="3407"/>
                </a:lnTo>
                <a:cubicBezTo>
                  <a:pt x="9570" y="3409"/>
                  <a:pt x="9604" y="3409"/>
                  <a:pt x="9634" y="3398"/>
                </a:cubicBezTo>
                <a:cubicBezTo>
                  <a:pt x="9591" y="3431"/>
                  <a:pt x="9520" y="3427"/>
                  <a:pt x="9462" y="3438"/>
                </a:cubicBezTo>
                <a:lnTo>
                  <a:pt x="9459" y="3439"/>
                </a:lnTo>
                <a:lnTo>
                  <a:pt x="9459" y="3439"/>
                </a:lnTo>
                <a:cubicBezTo>
                  <a:pt x="9460" y="3440"/>
                  <a:pt x="9461" y="3441"/>
                  <a:pt x="9461" y="3443"/>
                </a:cubicBezTo>
                <a:cubicBezTo>
                  <a:pt x="9461" y="3461"/>
                  <a:pt x="9452" y="3445"/>
                  <a:pt x="9444" y="3442"/>
                </a:cubicBezTo>
                <a:lnTo>
                  <a:pt x="9444" y="3442"/>
                </a:lnTo>
                <a:lnTo>
                  <a:pt x="9439" y="3444"/>
                </a:lnTo>
                <a:lnTo>
                  <a:pt x="9436" y="3445"/>
                </a:lnTo>
                <a:cubicBezTo>
                  <a:pt x="9423" y="3451"/>
                  <a:pt x="9453" y="3458"/>
                  <a:pt x="9440" y="3472"/>
                </a:cubicBezTo>
                <a:cubicBezTo>
                  <a:pt x="9445" y="3471"/>
                  <a:pt x="9450" y="3470"/>
                  <a:pt x="9454" y="3470"/>
                </a:cubicBezTo>
                <a:lnTo>
                  <a:pt x="9455" y="3469"/>
                </a:lnTo>
                <a:lnTo>
                  <a:pt x="9455" y="3466"/>
                </a:lnTo>
                <a:cubicBezTo>
                  <a:pt x="9459" y="3449"/>
                  <a:pt x="9491" y="3449"/>
                  <a:pt x="9498" y="3456"/>
                </a:cubicBezTo>
                <a:cubicBezTo>
                  <a:pt x="9498" y="3462"/>
                  <a:pt x="9481" y="3457"/>
                  <a:pt x="9477" y="3466"/>
                </a:cubicBezTo>
                <a:lnTo>
                  <a:pt x="9477" y="3466"/>
                </a:lnTo>
                <a:lnTo>
                  <a:pt x="9481" y="3466"/>
                </a:lnTo>
                <a:cubicBezTo>
                  <a:pt x="9536" y="3460"/>
                  <a:pt x="9576" y="3463"/>
                  <a:pt x="9640" y="3458"/>
                </a:cubicBezTo>
                <a:cubicBezTo>
                  <a:pt x="9622" y="3483"/>
                  <a:pt x="9636" y="3475"/>
                  <a:pt x="9654" y="3482"/>
                </a:cubicBezTo>
                <a:lnTo>
                  <a:pt x="9657" y="3484"/>
                </a:lnTo>
                <a:lnTo>
                  <a:pt x="9662" y="3482"/>
                </a:lnTo>
                <a:cubicBezTo>
                  <a:pt x="9671" y="3479"/>
                  <a:pt x="9678" y="3474"/>
                  <a:pt x="9684" y="3463"/>
                </a:cubicBezTo>
                <a:cubicBezTo>
                  <a:pt x="9684" y="3427"/>
                  <a:pt x="9648" y="3427"/>
                  <a:pt x="9641" y="3398"/>
                </a:cubicBezTo>
                <a:lnTo>
                  <a:pt x="9653" y="3396"/>
                </a:lnTo>
                <a:lnTo>
                  <a:pt x="9654" y="3391"/>
                </a:lnTo>
                <a:cubicBezTo>
                  <a:pt x="9654" y="3389"/>
                  <a:pt x="9655" y="3388"/>
                  <a:pt x="9655" y="3386"/>
                </a:cubicBezTo>
                <a:cubicBezTo>
                  <a:pt x="9633" y="3386"/>
                  <a:pt x="9626" y="3400"/>
                  <a:pt x="9605" y="3393"/>
                </a:cubicBezTo>
                <a:cubicBezTo>
                  <a:pt x="9612" y="3357"/>
                  <a:pt x="9583" y="3364"/>
                  <a:pt x="9583" y="3336"/>
                </a:cubicBezTo>
                <a:cubicBezTo>
                  <a:pt x="9580" y="3335"/>
                  <a:pt x="9578" y="3334"/>
                  <a:pt x="9576" y="3334"/>
                </a:cubicBezTo>
                <a:close/>
                <a:moveTo>
                  <a:pt x="10414" y="3328"/>
                </a:moveTo>
                <a:cubicBezTo>
                  <a:pt x="10471" y="3336"/>
                  <a:pt x="10457" y="3336"/>
                  <a:pt x="10500" y="3343"/>
                </a:cubicBezTo>
                <a:cubicBezTo>
                  <a:pt x="10486" y="3364"/>
                  <a:pt x="10464" y="3343"/>
                  <a:pt x="10435" y="3357"/>
                </a:cubicBezTo>
                <a:cubicBezTo>
                  <a:pt x="10457" y="3386"/>
                  <a:pt x="10428" y="3379"/>
                  <a:pt x="10400" y="3372"/>
                </a:cubicBezTo>
                <a:cubicBezTo>
                  <a:pt x="10407" y="3357"/>
                  <a:pt x="10421" y="3350"/>
                  <a:pt x="10414" y="3328"/>
                </a:cubicBezTo>
                <a:close/>
                <a:moveTo>
                  <a:pt x="9544" y="3321"/>
                </a:moveTo>
                <a:lnTo>
                  <a:pt x="9534" y="3322"/>
                </a:lnTo>
                <a:cubicBezTo>
                  <a:pt x="9527" y="3323"/>
                  <a:pt x="9520" y="3323"/>
                  <a:pt x="9512" y="3324"/>
                </a:cubicBezTo>
                <a:lnTo>
                  <a:pt x="9505" y="3325"/>
                </a:lnTo>
                <a:lnTo>
                  <a:pt x="9509" y="3327"/>
                </a:lnTo>
                <a:cubicBezTo>
                  <a:pt x="9522" y="3334"/>
                  <a:pt x="9539" y="3332"/>
                  <a:pt x="9547" y="3328"/>
                </a:cubicBezTo>
                <a:cubicBezTo>
                  <a:pt x="9545" y="3327"/>
                  <a:pt x="9544" y="3325"/>
                  <a:pt x="9544" y="3323"/>
                </a:cubicBezTo>
                <a:lnTo>
                  <a:pt x="9544" y="3321"/>
                </a:lnTo>
                <a:close/>
                <a:moveTo>
                  <a:pt x="9770" y="3306"/>
                </a:moveTo>
                <a:cubicBezTo>
                  <a:pt x="9758" y="3306"/>
                  <a:pt x="9751" y="3323"/>
                  <a:pt x="9741" y="3328"/>
                </a:cubicBezTo>
                <a:cubicBezTo>
                  <a:pt x="9762" y="3336"/>
                  <a:pt x="9776" y="3328"/>
                  <a:pt x="9784" y="3314"/>
                </a:cubicBezTo>
                <a:cubicBezTo>
                  <a:pt x="9778" y="3309"/>
                  <a:pt x="9774" y="3306"/>
                  <a:pt x="9770" y="3306"/>
                </a:cubicBezTo>
                <a:close/>
                <a:moveTo>
                  <a:pt x="10321" y="3300"/>
                </a:moveTo>
                <a:cubicBezTo>
                  <a:pt x="10321" y="3300"/>
                  <a:pt x="10321" y="3300"/>
                  <a:pt x="10335" y="3300"/>
                </a:cubicBezTo>
                <a:cubicBezTo>
                  <a:pt x="10335" y="3321"/>
                  <a:pt x="10321" y="3350"/>
                  <a:pt x="10306" y="3336"/>
                </a:cubicBezTo>
                <a:cubicBezTo>
                  <a:pt x="10321" y="3321"/>
                  <a:pt x="10328" y="3321"/>
                  <a:pt x="10321" y="3300"/>
                </a:cubicBezTo>
                <a:close/>
                <a:moveTo>
                  <a:pt x="10478" y="3293"/>
                </a:moveTo>
                <a:cubicBezTo>
                  <a:pt x="10493" y="3321"/>
                  <a:pt x="10392" y="3314"/>
                  <a:pt x="10378" y="3307"/>
                </a:cubicBezTo>
                <a:cubicBezTo>
                  <a:pt x="10400" y="3278"/>
                  <a:pt x="10450" y="3314"/>
                  <a:pt x="10478" y="3293"/>
                </a:cubicBezTo>
                <a:close/>
                <a:moveTo>
                  <a:pt x="10113" y="3285"/>
                </a:moveTo>
                <a:cubicBezTo>
                  <a:pt x="10142" y="3307"/>
                  <a:pt x="10099" y="3328"/>
                  <a:pt x="10099" y="3357"/>
                </a:cubicBezTo>
                <a:cubicBezTo>
                  <a:pt x="10084" y="3343"/>
                  <a:pt x="10084" y="3357"/>
                  <a:pt x="10077" y="3350"/>
                </a:cubicBezTo>
                <a:cubicBezTo>
                  <a:pt x="10084" y="3321"/>
                  <a:pt x="10099" y="3307"/>
                  <a:pt x="10113" y="3285"/>
                </a:cubicBezTo>
                <a:close/>
                <a:moveTo>
                  <a:pt x="9569" y="3285"/>
                </a:moveTo>
                <a:cubicBezTo>
                  <a:pt x="9562" y="3285"/>
                  <a:pt x="9554" y="3285"/>
                  <a:pt x="9547" y="3286"/>
                </a:cubicBezTo>
                <a:lnTo>
                  <a:pt x="9544" y="3286"/>
                </a:lnTo>
                <a:lnTo>
                  <a:pt x="9544" y="3286"/>
                </a:lnTo>
                <a:cubicBezTo>
                  <a:pt x="9548" y="3289"/>
                  <a:pt x="9551" y="3292"/>
                  <a:pt x="9555" y="3294"/>
                </a:cubicBezTo>
                <a:lnTo>
                  <a:pt x="9561" y="3299"/>
                </a:lnTo>
                <a:lnTo>
                  <a:pt x="9563" y="3296"/>
                </a:lnTo>
                <a:cubicBezTo>
                  <a:pt x="9566" y="3293"/>
                  <a:pt x="9569" y="3289"/>
                  <a:pt x="9569" y="3285"/>
                </a:cubicBezTo>
                <a:close/>
                <a:moveTo>
                  <a:pt x="10729" y="3278"/>
                </a:moveTo>
                <a:cubicBezTo>
                  <a:pt x="10751" y="3285"/>
                  <a:pt x="10772" y="3285"/>
                  <a:pt x="10772" y="3300"/>
                </a:cubicBezTo>
                <a:cubicBezTo>
                  <a:pt x="10751" y="3278"/>
                  <a:pt x="10722" y="3314"/>
                  <a:pt x="10708" y="3300"/>
                </a:cubicBezTo>
                <a:cubicBezTo>
                  <a:pt x="10715" y="3293"/>
                  <a:pt x="10722" y="3285"/>
                  <a:pt x="10729" y="3278"/>
                </a:cubicBezTo>
                <a:close/>
                <a:moveTo>
                  <a:pt x="9927" y="3276"/>
                </a:moveTo>
                <a:cubicBezTo>
                  <a:pt x="9949" y="3284"/>
                  <a:pt x="9935" y="3312"/>
                  <a:pt x="9913" y="3305"/>
                </a:cubicBezTo>
                <a:cubicBezTo>
                  <a:pt x="9920" y="3298"/>
                  <a:pt x="9920" y="3284"/>
                  <a:pt x="9927" y="3276"/>
                </a:cubicBezTo>
                <a:close/>
                <a:moveTo>
                  <a:pt x="9662" y="3264"/>
                </a:moveTo>
                <a:cubicBezTo>
                  <a:pt x="9662" y="3293"/>
                  <a:pt x="9683" y="3293"/>
                  <a:pt x="9690" y="3307"/>
                </a:cubicBezTo>
                <a:cubicBezTo>
                  <a:pt x="9669" y="3300"/>
                  <a:pt x="9669" y="3328"/>
                  <a:pt x="9655" y="3314"/>
                </a:cubicBezTo>
                <a:cubicBezTo>
                  <a:pt x="9662" y="3328"/>
                  <a:pt x="9640" y="3336"/>
                  <a:pt x="9655" y="3336"/>
                </a:cubicBezTo>
                <a:cubicBezTo>
                  <a:pt x="9676" y="3321"/>
                  <a:pt x="9698" y="3350"/>
                  <a:pt x="9726" y="3321"/>
                </a:cubicBezTo>
                <a:cubicBezTo>
                  <a:pt x="9712" y="3314"/>
                  <a:pt x="9698" y="3336"/>
                  <a:pt x="9690" y="3321"/>
                </a:cubicBezTo>
                <a:cubicBezTo>
                  <a:pt x="9693" y="3319"/>
                  <a:pt x="9695" y="3318"/>
                  <a:pt x="9697" y="3316"/>
                </a:cubicBezTo>
                <a:lnTo>
                  <a:pt x="9698" y="3314"/>
                </a:lnTo>
                <a:lnTo>
                  <a:pt x="9697" y="3313"/>
                </a:lnTo>
                <a:cubicBezTo>
                  <a:pt x="9691" y="3305"/>
                  <a:pt x="9691" y="3292"/>
                  <a:pt x="9691" y="3276"/>
                </a:cubicBezTo>
                <a:cubicBezTo>
                  <a:pt x="9696" y="3279"/>
                  <a:pt x="9702" y="3280"/>
                  <a:pt x="9706" y="3279"/>
                </a:cubicBezTo>
                <a:lnTo>
                  <a:pt x="9708" y="3278"/>
                </a:lnTo>
                <a:lnTo>
                  <a:pt x="9707" y="3278"/>
                </a:lnTo>
                <a:cubicBezTo>
                  <a:pt x="9698" y="3276"/>
                  <a:pt x="9699" y="3270"/>
                  <a:pt x="9705" y="3264"/>
                </a:cubicBezTo>
                <a:lnTo>
                  <a:pt x="9684" y="3264"/>
                </a:lnTo>
                <a:lnTo>
                  <a:pt x="9684" y="3264"/>
                </a:lnTo>
                <a:cubicBezTo>
                  <a:pt x="9682" y="3269"/>
                  <a:pt x="9676" y="3269"/>
                  <a:pt x="9670" y="3266"/>
                </a:cubicBezTo>
                <a:lnTo>
                  <a:pt x="9668" y="3264"/>
                </a:lnTo>
                <a:lnTo>
                  <a:pt x="9662" y="3264"/>
                </a:lnTo>
                <a:close/>
                <a:moveTo>
                  <a:pt x="10407" y="3257"/>
                </a:moveTo>
                <a:cubicBezTo>
                  <a:pt x="10407" y="3278"/>
                  <a:pt x="10385" y="3278"/>
                  <a:pt x="10364" y="3271"/>
                </a:cubicBezTo>
                <a:cubicBezTo>
                  <a:pt x="10364" y="3250"/>
                  <a:pt x="10392" y="3271"/>
                  <a:pt x="10407" y="3257"/>
                </a:cubicBezTo>
                <a:close/>
                <a:moveTo>
                  <a:pt x="9805" y="3242"/>
                </a:moveTo>
                <a:lnTo>
                  <a:pt x="9805" y="3244"/>
                </a:lnTo>
                <a:cubicBezTo>
                  <a:pt x="9806" y="3245"/>
                  <a:pt x="9806" y="3246"/>
                  <a:pt x="9806" y="3248"/>
                </a:cubicBezTo>
                <a:cubicBezTo>
                  <a:pt x="9798" y="3248"/>
                  <a:pt x="9784" y="3240"/>
                  <a:pt x="9784" y="3255"/>
                </a:cubicBezTo>
                <a:lnTo>
                  <a:pt x="9785" y="3257"/>
                </a:lnTo>
                <a:lnTo>
                  <a:pt x="9789" y="3256"/>
                </a:lnTo>
                <a:cubicBezTo>
                  <a:pt x="9800" y="3255"/>
                  <a:pt x="9806" y="3249"/>
                  <a:pt x="9812" y="3242"/>
                </a:cubicBezTo>
                <a:lnTo>
                  <a:pt x="9805" y="3242"/>
                </a:lnTo>
                <a:close/>
                <a:moveTo>
                  <a:pt x="9473" y="3219"/>
                </a:moveTo>
                <a:lnTo>
                  <a:pt x="9473" y="3219"/>
                </a:lnTo>
                <a:cubicBezTo>
                  <a:pt x="9465" y="3237"/>
                  <a:pt x="9451" y="3248"/>
                  <a:pt x="9426" y="3248"/>
                </a:cubicBezTo>
                <a:cubicBezTo>
                  <a:pt x="9422" y="3240"/>
                  <a:pt x="9419" y="3235"/>
                  <a:pt x="9415" y="3230"/>
                </a:cubicBezTo>
                <a:lnTo>
                  <a:pt x="9413" y="3227"/>
                </a:lnTo>
                <a:lnTo>
                  <a:pt x="9412" y="3228"/>
                </a:lnTo>
                <a:cubicBezTo>
                  <a:pt x="9402" y="3241"/>
                  <a:pt x="9393" y="3253"/>
                  <a:pt x="9375" y="3257"/>
                </a:cubicBezTo>
                <a:cubicBezTo>
                  <a:pt x="9384" y="3269"/>
                  <a:pt x="9395" y="3276"/>
                  <a:pt x="9405" y="3278"/>
                </a:cubicBezTo>
                <a:lnTo>
                  <a:pt x="9408" y="3279"/>
                </a:lnTo>
                <a:lnTo>
                  <a:pt x="9413" y="3276"/>
                </a:lnTo>
                <a:cubicBezTo>
                  <a:pt x="9424" y="3271"/>
                  <a:pt x="9436" y="3267"/>
                  <a:pt x="9448" y="3264"/>
                </a:cubicBezTo>
                <a:lnTo>
                  <a:pt x="9453" y="3263"/>
                </a:lnTo>
                <a:lnTo>
                  <a:pt x="9459" y="3258"/>
                </a:lnTo>
                <a:cubicBezTo>
                  <a:pt x="9470" y="3248"/>
                  <a:pt x="9478" y="3234"/>
                  <a:pt x="9483" y="3221"/>
                </a:cubicBezTo>
                <a:cubicBezTo>
                  <a:pt x="9483" y="3221"/>
                  <a:pt x="9483" y="3221"/>
                  <a:pt x="9475" y="3220"/>
                </a:cubicBezTo>
                <a:lnTo>
                  <a:pt x="9473" y="3219"/>
                </a:lnTo>
                <a:close/>
                <a:moveTo>
                  <a:pt x="10170" y="3206"/>
                </a:moveTo>
                <a:cubicBezTo>
                  <a:pt x="10213" y="3206"/>
                  <a:pt x="10249" y="3206"/>
                  <a:pt x="10299" y="3214"/>
                </a:cubicBezTo>
                <a:cubicBezTo>
                  <a:pt x="10292" y="3257"/>
                  <a:pt x="10235" y="3199"/>
                  <a:pt x="10235" y="3242"/>
                </a:cubicBezTo>
                <a:cubicBezTo>
                  <a:pt x="10213" y="3228"/>
                  <a:pt x="10178" y="3235"/>
                  <a:pt x="10170" y="3206"/>
                </a:cubicBezTo>
                <a:close/>
                <a:moveTo>
                  <a:pt x="9454" y="3199"/>
                </a:moveTo>
                <a:cubicBezTo>
                  <a:pt x="9443" y="3201"/>
                  <a:pt x="9435" y="3205"/>
                  <a:pt x="9429" y="3210"/>
                </a:cubicBezTo>
                <a:lnTo>
                  <a:pt x="9426" y="3213"/>
                </a:lnTo>
                <a:lnTo>
                  <a:pt x="9429" y="3214"/>
                </a:lnTo>
                <a:cubicBezTo>
                  <a:pt x="9436" y="3216"/>
                  <a:pt x="9444" y="3217"/>
                  <a:pt x="9454" y="3216"/>
                </a:cubicBezTo>
                <a:lnTo>
                  <a:pt x="9455" y="3216"/>
                </a:lnTo>
                <a:lnTo>
                  <a:pt x="9454" y="3216"/>
                </a:lnTo>
                <a:cubicBezTo>
                  <a:pt x="9450" y="3215"/>
                  <a:pt x="9445" y="3215"/>
                  <a:pt x="9440" y="3214"/>
                </a:cubicBezTo>
                <a:cubicBezTo>
                  <a:pt x="9440" y="3206"/>
                  <a:pt x="9447" y="3206"/>
                  <a:pt x="9454" y="3199"/>
                </a:cubicBezTo>
                <a:close/>
                <a:moveTo>
                  <a:pt x="9776" y="3192"/>
                </a:moveTo>
                <a:cubicBezTo>
                  <a:pt x="9769" y="3214"/>
                  <a:pt x="9726" y="3192"/>
                  <a:pt x="9719" y="3214"/>
                </a:cubicBezTo>
                <a:cubicBezTo>
                  <a:pt x="9737" y="3223"/>
                  <a:pt x="9752" y="3229"/>
                  <a:pt x="9768" y="3230"/>
                </a:cubicBezTo>
                <a:lnTo>
                  <a:pt x="9776" y="3231"/>
                </a:lnTo>
                <a:lnTo>
                  <a:pt x="9777" y="3231"/>
                </a:lnTo>
                <a:cubicBezTo>
                  <a:pt x="9783" y="3229"/>
                  <a:pt x="9789" y="3228"/>
                  <a:pt x="9793" y="3228"/>
                </a:cubicBezTo>
                <a:lnTo>
                  <a:pt x="9795" y="3229"/>
                </a:lnTo>
                <a:lnTo>
                  <a:pt x="9798" y="3228"/>
                </a:lnTo>
                <a:cubicBezTo>
                  <a:pt x="9798" y="3206"/>
                  <a:pt x="9784" y="3206"/>
                  <a:pt x="9776" y="3192"/>
                </a:cubicBezTo>
                <a:close/>
                <a:moveTo>
                  <a:pt x="9352" y="3162"/>
                </a:moveTo>
                <a:lnTo>
                  <a:pt x="9347" y="3164"/>
                </a:lnTo>
                <a:cubicBezTo>
                  <a:pt x="9332" y="3170"/>
                  <a:pt x="9315" y="3175"/>
                  <a:pt x="9297" y="3178"/>
                </a:cubicBezTo>
                <a:cubicBezTo>
                  <a:pt x="9297" y="3199"/>
                  <a:pt x="9311" y="3192"/>
                  <a:pt x="9318" y="3206"/>
                </a:cubicBezTo>
                <a:cubicBezTo>
                  <a:pt x="9343" y="3200"/>
                  <a:pt x="9357" y="3194"/>
                  <a:pt x="9365" y="3178"/>
                </a:cubicBezTo>
                <a:lnTo>
                  <a:pt x="9367" y="3173"/>
                </a:lnTo>
                <a:lnTo>
                  <a:pt x="9366" y="3172"/>
                </a:lnTo>
                <a:cubicBezTo>
                  <a:pt x="9361" y="3170"/>
                  <a:pt x="9354" y="3169"/>
                  <a:pt x="9347" y="3169"/>
                </a:cubicBezTo>
                <a:lnTo>
                  <a:pt x="9352" y="3162"/>
                </a:lnTo>
                <a:close/>
                <a:moveTo>
                  <a:pt x="10528" y="3156"/>
                </a:moveTo>
                <a:cubicBezTo>
                  <a:pt x="10536" y="3156"/>
                  <a:pt x="10543" y="3163"/>
                  <a:pt x="10550" y="3163"/>
                </a:cubicBezTo>
                <a:cubicBezTo>
                  <a:pt x="10536" y="3178"/>
                  <a:pt x="10500" y="3156"/>
                  <a:pt x="10500" y="3185"/>
                </a:cubicBezTo>
                <a:cubicBezTo>
                  <a:pt x="10493" y="3185"/>
                  <a:pt x="10500" y="3171"/>
                  <a:pt x="10486" y="3171"/>
                </a:cubicBezTo>
                <a:cubicBezTo>
                  <a:pt x="10500" y="3163"/>
                  <a:pt x="10514" y="3156"/>
                  <a:pt x="10528" y="3156"/>
                </a:cubicBezTo>
                <a:close/>
                <a:moveTo>
                  <a:pt x="10228" y="3142"/>
                </a:moveTo>
                <a:cubicBezTo>
                  <a:pt x="10249" y="3142"/>
                  <a:pt x="10249" y="3163"/>
                  <a:pt x="10235" y="3178"/>
                </a:cubicBezTo>
                <a:cubicBezTo>
                  <a:pt x="10221" y="3171"/>
                  <a:pt x="10228" y="3156"/>
                  <a:pt x="10228" y="3142"/>
                </a:cubicBezTo>
                <a:close/>
                <a:moveTo>
                  <a:pt x="943" y="3138"/>
                </a:moveTo>
                <a:cubicBezTo>
                  <a:pt x="932" y="3138"/>
                  <a:pt x="923" y="3142"/>
                  <a:pt x="921" y="3148"/>
                </a:cubicBezTo>
                <a:cubicBezTo>
                  <a:pt x="950" y="3154"/>
                  <a:pt x="944" y="3154"/>
                  <a:pt x="980" y="3160"/>
                </a:cubicBezTo>
                <a:cubicBezTo>
                  <a:pt x="983" y="3145"/>
                  <a:pt x="962" y="3137"/>
                  <a:pt x="943" y="3138"/>
                </a:cubicBezTo>
                <a:close/>
                <a:moveTo>
                  <a:pt x="10708" y="3135"/>
                </a:moveTo>
                <a:cubicBezTo>
                  <a:pt x="10708" y="3142"/>
                  <a:pt x="10700" y="3142"/>
                  <a:pt x="10693" y="3142"/>
                </a:cubicBezTo>
                <a:cubicBezTo>
                  <a:pt x="10693" y="3163"/>
                  <a:pt x="10736" y="3163"/>
                  <a:pt x="10715" y="3185"/>
                </a:cubicBezTo>
                <a:cubicBezTo>
                  <a:pt x="10736" y="3199"/>
                  <a:pt x="10844" y="3221"/>
                  <a:pt x="10858" y="3163"/>
                </a:cubicBezTo>
                <a:cubicBezTo>
                  <a:pt x="10858" y="3163"/>
                  <a:pt x="10858" y="3163"/>
                  <a:pt x="10908" y="3163"/>
                </a:cubicBezTo>
                <a:cubicBezTo>
                  <a:pt x="10901" y="3171"/>
                  <a:pt x="10901" y="3185"/>
                  <a:pt x="10894" y="3185"/>
                </a:cubicBezTo>
                <a:cubicBezTo>
                  <a:pt x="10908" y="3206"/>
                  <a:pt x="10922" y="3199"/>
                  <a:pt x="10951" y="3199"/>
                </a:cubicBezTo>
                <a:cubicBezTo>
                  <a:pt x="10951" y="3206"/>
                  <a:pt x="10944" y="3214"/>
                  <a:pt x="10944" y="3221"/>
                </a:cubicBezTo>
                <a:cubicBezTo>
                  <a:pt x="10908" y="3228"/>
                  <a:pt x="10879" y="3235"/>
                  <a:pt x="10865" y="3257"/>
                </a:cubicBezTo>
                <a:cubicBezTo>
                  <a:pt x="10858" y="3235"/>
                  <a:pt x="10808" y="3228"/>
                  <a:pt x="10822" y="3206"/>
                </a:cubicBezTo>
                <a:cubicBezTo>
                  <a:pt x="10808" y="3214"/>
                  <a:pt x="10779" y="3235"/>
                  <a:pt x="10786" y="3250"/>
                </a:cubicBezTo>
                <a:cubicBezTo>
                  <a:pt x="10786" y="3264"/>
                  <a:pt x="10758" y="3235"/>
                  <a:pt x="10743" y="3250"/>
                </a:cubicBezTo>
                <a:cubicBezTo>
                  <a:pt x="10743" y="3257"/>
                  <a:pt x="10751" y="3257"/>
                  <a:pt x="10758" y="3257"/>
                </a:cubicBezTo>
                <a:cubicBezTo>
                  <a:pt x="10729" y="3278"/>
                  <a:pt x="10743" y="3242"/>
                  <a:pt x="10722" y="3235"/>
                </a:cubicBezTo>
                <a:cubicBezTo>
                  <a:pt x="10736" y="3235"/>
                  <a:pt x="10758" y="3242"/>
                  <a:pt x="10758" y="3228"/>
                </a:cubicBezTo>
                <a:cubicBezTo>
                  <a:pt x="10743" y="3221"/>
                  <a:pt x="10722" y="3221"/>
                  <a:pt x="10708" y="3206"/>
                </a:cubicBezTo>
                <a:cubicBezTo>
                  <a:pt x="10708" y="3228"/>
                  <a:pt x="10672" y="3221"/>
                  <a:pt x="10665" y="3264"/>
                </a:cubicBezTo>
                <a:cubicBezTo>
                  <a:pt x="10600" y="3235"/>
                  <a:pt x="10586" y="3257"/>
                  <a:pt x="10550" y="3293"/>
                </a:cubicBezTo>
                <a:cubicBezTo>
                  <a:pt x="10571" y="3307"/>
                  <a:pt x="10586" y="3271"/>
                  <a:pt x="10607" y="3293"/>
                </a:cubicBezTo>
                <a:cubicBezTo>
                  <a:pt x="10579" y="3328"/>
                  <a:pt x="10564" y="3300"/>
                  <a:pt x="10507" y="3307"/>
                </a:cubicBezTo>
                <a:cubicBezTo>
                  <a:pt x="10514" y="3293"/>
                  <a:pt x="10528" y="3293"/>
                  <a:pt x="10528" y="3278"/>
                </a:cubicBezTo>
                <a:cubicBezTo>
                  <a:pt x="10521" y="3257"/>
                  <a:pt x="10507" y="3278"/>
                  <a:pt x="10500" y="3264"/>
                </a:cubicBezTo>
                <a:cubicBezTo>
                  <a:pt x="10493" y="3242"/>
                  <a:pt x="10514" y="3250"/>
                  <a:pt x="10521" y="3242"/>
                </a:cubicBezTo>
                <a:cubicBezTo>
                  <a:pt x="10493" y="3214"/>
                  <a:pt x="10443" y="3250"/>
                  <a:pt x="10421" y="3221"/>
                </a:cubicBezTo>
                <a:cubicBezTo>
                  <a:pt x="10414" y="3228"/>
                  <a:pt x="10407" y="3242"/>
                  <a:pt x="10407" y="3250"/>
                </a:cubicBezTo>
                <a:cubicBezTo>
                  <a:pt x="10400" y="3242"/>
                  <a:pt x="10392" y="3221"/>
                  <a:pt x="10378" y="3221"/>
                </a:cubicBezTo>
                <a:cubicBezTo>
                  <a:pt x="10421" y="3192"/>
                  <a:pt x="10464" y="3214"/>
                  <a:pt x="10507" y="3192"/>
                </a:cubicBezTo>
                <a:cubicBezTo>
                  <a:pt x="10500" y="3206"/>
                  <a:pt x="10500" y="3214"/>
                  <a:pt x="10507" y="3221"/>
                </a:cubicBezTo>
                <a:cubicBezTo>
                  <a:pt x="10536" y="3192"/>
                  <a:pt x="10571" y="3214"/>
                  <a:pt x="10600" y="3178"/>
                </a:cubicBezTo>
                <a:cubicBezTo>
                  <a:pt x="10622" y="3178"/>
                  <a:pt x="10607" y="3199"/>
                  <a:pt x="10622" y="3199"/>
                </a:cubicBezTo>
                <a:cubicBezTo>
                  <a:pt x="10657" y="3206"/>
                  <a:pt x="10657" y="3171"/>
                  <a:pt x="10679" y="3163"/>
                </a:cubicBezTo>
                <a:cubicBezTo>
                  <a:pt x="10679" y="3156"/>
                  <a:pt x="10679" y="3149"/>
                  <a:pt x="10672" y="3142"/>
                </a:cubicBezTo>
                <a:cubicBezTo>
                  <a:pt x="10672" y="3128"/>
                  <a:pt x="10700" y="3142"/>
                  <a:pt x="10708" y="3135"/>
                </a:cubicBezTo>
                <a:close/>
                <a:moveTo>
                  <a:pt x="10779" y="3128"/>
                </a:moveTo>
                <a:cubicBezTo>
                  <a:pt x="10765" y="3142"/>
                  <a:pt x="10765" y="3149"/>
                  <a:pt x="10772" y="3163"/>
                </a:cubicBezTo>
                <a:cubicBezTo>
                  <a:pt x="10758" y="3156"/>
                  <a:pt x="10758" y="3142"/>
                  <a:pt x="10736" y="3142"/>
                </a:cubicBezTo>
                <a:cubicBezTo>
                  <a:pt x="10751" y="3128"/>
                  <a:pt x="10758" y="3128"/>
                  <a:pt x="10779" y="3128"/>
                </a:cubicBezTo>
                <a:close/>
                <a:moveTo>
                  <a:pt x="9636" y="3124"/>
                </a:moveTo>
                <a:lnTo>
                  <a:pt x="9634" y="3124"/>
                </a:lnTo>
                <a:cubicBezTo>
                  <a:pt x="9626" y="3125"/>
                  <a:pt x="9619" y="3128"/>
                  <a:pt x="9613" y="3131"/>
                </a:cubicBezTo>
                <a:lnTo>
                  <a:pt x="9613" y="3131"/>
                </a:lnTo>
                <a:lnTo>
                  <a:pt x="9622" y="3128"/>
                </a:lnTo>
                <a:cubicBezTo>
                  <a:pt x="9626" y="3127"/>
                  <a:pt x="9629" y="3126"/>
                  <a:pt x="9633" y="3125"/>
                </a:cubicBezTo>
                <a:lnTo>
                  <a:pt x="9636" y="3124"/>
                </a:lnTo>
                <a:close/>
                <a:moveTo>
                  <a:pt x="10199" y="3092"/>
                </a:moveTo>
                <a:cubicBezTo>
                  <a:pt x="10199" y="3099"/>
                  <a:pt x="10192" y="3099"/>
                  <a:pt x="10192" y="3113"/>
                </a:cubicBezTo>
                <a:cubicBezTo>
                  <a:pt x="10192" y="3113"/>
                  <a:pt x="10192" y="3113"/>
                  <a:pt x="10221" y="3113"/>
                </a:cubicBezTo>
                <a:cubicBezTo>
                  <a:pt x="10228" y="3099"/>
                  <a:pt x="10206" y="3099"/>
                  <a:pt x="10199" y="3092"/>
                </a:cubicBezTo>
                <a:close/>
                <a:moveTo>
                  <a:pt x="719" y="3083"/>
                </a:moveTo>
                <a:cubicBezTo>
                  <a:pt x="731" y="3101"/>
                  <a:pt x="778" y="3107"/>
                  <a:pt x="784" y="3107"/>
                </a:cubicBezTo>
                <a:cubicBezTo>
                  <a:pt x="778" y="3083"/>
                  <a:pt x="737" y="3089"/>
                  <a:pt x="719" y="3083"/>
                </a:cubicBezTo>
                <a:close/>
                <a:moveTo>
                  <a:pt x="10165" y="3069"/>
                </a:moveTo>
                <a:cubicBezTo>
                  <a:pt x="10138" y="3068"/>
                  <a:pt x="10126" y="3087"/>
                  <a:pt x="10120" y="3106"/>
                </a:cubicBezTo>
                <a:cubicBezTo>
                  <a:pt x="10127" y="3120"/>
                  <a:pt x="10163" y="3113"/>
                  <a:pt x="10163" y="3099"/>
                </a:cubicBezTo>
                <a:cubicBezTo>
                  <a:pt x="10127" y="3092"/>
                  <a:pt x="10170" y="3077"/>
                  <a:pt x="10178" y="3070"/>
                </a:cubicBezTo>
                <a:cubicBezTo>
                  <a:pt x="10173" y="3069"/>
                  <a:pt x="10169" y="3069"/>
                  <a:pt x="10165" y="3069"/>
                </a:cubicBezTo>
                <a:close/>
                <a:moveTo>
                  <a:pt x="9334" y="3068"/>
                </a:moveTo>
                <a:lnTo>
                  <a:pt x="9329" y="3073"/>
                </a:lnTo>
                <a:cubicBezTo>
                  <a:pt x="9325" y="3076"/>
                  <a:pt x="9321" y="3078"/>
                  <a:pt x="9317" y="3081"/>
                </a:cubicBezTo>
                <a:lnTo>
                  <a:pt x="9317" y="3081"/>
                </a:lnTo>
                <a:lnTo>
                  <a:pt x="9315" y="3085"/>
                </a:lnTo>
                <a:cubicBezTo>
                  <a:pt x="9304" y="3103"/>
                  <a:pt x="9279" y="3111"/>
                  <a:pt x="9289" y="3128"/>
                </a:cubicBezTo>
                <a:cubicBezTo>
                  <a:pt x="9304" y="3106"/>
                  <a:pt x="9340" y="3135"/>
                  <a:pt x="9354" y="3099"/>
                </a:cubicBezTo>
                <a:cubicBezTo>
                  <a:pt x="9340" y="3099"/>
                  <a:pt x="9347" y="3077"/>
                  <a:pt x="9347" y="3070"/>
                </a:cubicBezTo>
                <a:cubicBezTo>
                  <a:pt x="9342" y="3070"/>
                  <a:pt x="9339" y="3070"/>
                  <a:pt x="9337" y="3069"/>
                </a:cubicBezTo>
                <a:lnTo>
                  <a:pt x="9334" y="3068"/>
                </a:lnTo>
                <a:close/>
                <a:moveTo>
                  <a:pt x="9853" y="3047"/>
                </a:moveTo>
                <a:cubicBezTo>
                  <a:pt x="9814" y="3046"/>
                  <a:pt x="9766" y="3071"/>
                  <a:pt x="9770" y="3111"/>
                </a:cubicBezTo>
                <a:cubicBezTo>
                  <a:pt x="9748" y="3104"/>
                  <a:pt x="9748" y="3104"/>
                  <a:pt x="9741" y="3126"/>
                </a:cubicBezTo>
                <a:cubicBezTo>
                  <a:pt x="9737" y="3124"/>
                  <a:pt x="9732" y="3122"/>
                  <a:pt x="9727" y="3121"/>
                </a:cubicBezTo>
                <a:lnTo>
                  <a:pt x="9726" y="3120"/>
                </a:lnTo>
                <a:lnTo>
                  <a:pt x="9723" y="3123"/>
                </a:lnTo>
                <a:cubicBezTo>
                  <a:pt x="9714" y="3129"/>
                  <a:pt x="9695" y="3135"/>
                  <a:pt x="9676" y="3135"/>
                </a:cubicBezTo>
                <a:cubicBezTo>
                  <a:pt x="9690" y="3163"/>
                  <a:pt x="9719" y="3149"/>
                  <a:pt x="9733" y="3178"/>
                </a:cubicBezTo>
                <a:cubicBezTo>
                  <a:pt x="9733" y="3179"/>
                  <a:pt x="9733" y="3179"/>
                  <a:pt x="9733" y="3180"/>
                </a:cubicBezTo>
                <a:lnTo>
                  <a:pt x="9732" y="3180"/>
                </a:lnTo>
                <a:lnTo>
                  <a:pt x="9728" y="3180"/>
                </a:lnTo>
                <a:cubicBezTo>
                  <a:pt x="9726" y="3180"/>
                  <a:pt x="9724" y="3180"/>
                  <a:pt x="9723" y="3180"/>
                </a:cubicBezTo>
                <a:lnTo>
                  <a:pt x="9722" y="3180"/>
                </a:lnTo>
                <a:lnTo>
                  <a:pt x="9718" y="3179"/>
                </a:lnTo>
                <a:cubicBezTo>
                  <a:pt x="9716" y="3178"/>
                  <a:pt x="9714" y="3178"/>
                  <a:pt x="9712" y="3178"/>
                </a:cubicBezTo>
                <a:lnTo>
                  <a:pt x="9722" y="3180"/>
                </a:lnTo>
                <a:lnTo>
                  <a:pt x="9725" y="3180"/>
                </a:lnTo>
                <a:cubicBezTo>
                  <a:pt x="9728" y="3181"/>
                  <a:pt x="9730" y="3181"/>
                  <a:pt x="9731" y="3181"/>
                </a:cubicBezTo>
                <a:lnTo>
                  <a:pt x="9732" y="3180"/>
                </a:lnTo>
                <a:lnTo>
                  <a:pt x="9733" y="3180"/>
                </a:lnTo>
                <a:cubicBezTo>
                  <a:pt x="9754" y="3180"/>
                  <a:pt x="9773" y="3171"/>
                  <a:pt x="9784" y="3149"/>
                </a:cubicBezTo>
                <a:cubicBezTo>
                  <a:pt x="9805" y="3156"/>
                  <a:pt x="9798" y="3171"/>
                  <a:pt x="9798" y="3192"/>
                </a:cubicBezTo>
                <a:cubicBezTo>
                  <a:pt x="9805" y="3192"/>
                  <a:pt x="9805" y="3185"/>
                  <a:pt x="9819" y="3185"/>
                </a:cubicBezTo>
                <a:cubicBezTo>
                  <a:pt x="9827" y="3156"/>
                  <a:pt x="9791" y="3163"/>
                  <a:pt x="9791" y="3135"/>
                </a:cubicBezTo>
                <a:cubicBezTo>
                  <a:pt x="9805" y="3120"/>
                  <a:pt x="9848" y="3113"/>
                  <a:pt x="9855" y="3135"/>
                </a:cubicBezTo>
                <a:cubicBezTo>
                  <a:pt x="9880" y="3128"/>
                  <a:pt x="9894" y="3117"/>
                  <a:pt x="9907" y="3099"/>
                </a:cubicBezTo>
                <a:lnTo>
                  <a:pt x="9911" y="3094"/>
                </a:lnTo>
                <a:lnTo>
                  <a:pt x="9907" y="3095"/>
                </a:lnTo>
                <a:cubicBezTo>
                  <a:pt x="9904" y="3096"/>
                  <a:pt x="9901" y="3097"/>
                  <a:pt x="9899" y="3097"/>
                </a:cubicBezTo>
                <a:lnTo>
                  <a:pt x="9899" y="3095"/>
                </a:lnTo>
                <a:lnTo>
                  <a:pt x="9899" y="3096"/>
                </a:lnTo>
                <a:cubicBezTo>
                  <a:pt x="9883" y="3098"/>
                  <a:pt x="9862" y="3093"/>
                  <a:pt x="9862" y="3077"/>
                </a:cubicBezTo>
                <a:cubicBezTo>
                  <a:pt x="9872" y="3075"/>
                  <a:pt x="9882" y="3073"/>
                  <a:pt x="9891" y="3073"/>
                </a:cubicBezTo>
                <a:lnTo>
                  <a:pt x="9899" y="3073"/>
                </a:lnTo>
                <a:lnTo>
                  <a:pt x="9899" y="3072"/>
                </a:lnTo>
                <a:cubicBezTo>
                  <a:pt x="9893" y="3055"/>
                  <a:pt x="9875" y="3047"/>
                  <a:pt x="9853" y="3047"/>
                </a:cubicBezTo>
                <a:close/>
                <a:moveTo>
                  <a:pt x="10067" y="3028"/>
                </a:moveTo>
                <a:lnTo>
                  <a:pt x="10064" y="3028"/>
                </a:lnTo>
                <a:cubicBezTo>
                  <a:pt x="10025" y="3039"/>
                  <a:pt x="9987" y="3059"/>
                  <a:pt x="9955" y="3075"/>
                </a:cubicBezTo>
                <a:lnTo>
                  <a:pt x="9945" y="3080"/>
                </a:lnTo>
                <a:lnTo>
                  <a:pt x="9967" y="3085"/>
                </a:lnTo>
                <a:cubicBezTo>
                  <a:pt x="9998" y="3093"/>
                  <a:pt x="10027" y="3099"/>
                  <a:pt x="10056" y="3077"/>
                </a:cubicBezTo>
                <a:cubicBezTo>
                  <a:pt x="10049" y="3070"/>
                  <a:pt x="10034" y="3070"/>
                  <a:pt x="10027" y="3063"/>
                </a:cubicBezTo>
                <a:cubicBezTo>
                  <a:pt x="10041" y="3056"/>
                  <a:pt x="10070" y="3056"/>
                  <a:pt x="10077" y="3034"/>
                </a:cubicBezTo>
                <a:cubicBezTo>
                  <a:pt x="10075" y="3032"/>
                  <a:pt x="10072" y="3030"/>
                  <a:pt x="10069" y="3028"/>
                </a:cubicBezTo>
                <a:lnTo>
                  <a:pt x="10067" y="3028"/>
                </a:lnTo>
                <a:close/>
                <a:moveTo>
                  <a:pt x="10042" y="2989"/>
                </a:moveTo>
                <a:cubicBezTo>
                  <a:pt x="10042" y="2989"/>
                  <a:pt x="10042" y="2989"/>
                  <a:pt x="10042" y="2995"/>
                </a:cubicBezTo>
                <a:lnTo>
                  <a:pt x="10042" y="2995"/>
                </a:lnTo>
                <a:lnTo>
                  <a:pt x="10048" y="2992"/>
                </a:lnTo>
                <a:lnTo>
                  <a:pt x="10050" y="2991"/>
                </a:lnTo>
                <a:lnTo>
                  <a:pt x="10047" y="2990"/>
                </a:lnTo>
                <a:cubicBezTo>
                  <a:pt x="10045" y="2990"/>
                  <a:pt x="10044" y="2990"/>
                  <a:pt x="10042" y="2989"/>
                </a:cubicBezTo>
                <a:close/>
                <a:moveTo>
                  <a:pt x="10650" y="2984"/>
                </a:moveTo>
                <a:cubicBezTo>
                  <a:pt x="10643" y="3013"/>
                  <a:pt x="10622" y="3020"/>
                  <a:pt x="10607" y="2998"/>
                </a:cubicBezTo>
                <a:cubicBezTo>
                  <a:pt x="10614" y="2984"/>
                  <a:pt x="10636" y="2991"/>
                  <a:pt x="10650" y="2984"/>
                </a:cubicBezTo>
                <a:close/>
                <a:moveTo>
                  <a:pt x="10740" y="2982"/>
                </a:moveTo>
                <a:cubicBezTo>
                  <a:pt x="10743" y="2982"/>
                  <a:pt x="10746" y="2983"/>
                  <a:pt x="10751" y="2984"/>
                </a:cubicBezTo>
                <a:cubicBezTo>
                  <a:pt x="10743" y="2998"/>
                  <a:pt x="10758" y="2998"/>
                  <a:pt x="10765" y="2998"/>
                </a:cubicBezTo>
                <a:cubicBezTo>
                  <a:pt x="10765" y="3027"/>
                  <a:pt x="10715" y="3027"/>
                  <a:pt x="10700" y="3006"/>
                </a:cubicBezTo>
                <a:cubicBezTo>
                  <a:pt x="10708" y="2998"/>
                  <a:pt x="10708" y="2991"/>
                  <a:pt x="10708" y="2984"/>
                </a:cubicBezTo>
                <a:cubicBezTo>
                  <a:pt x="10719" y="2990"/>
                  <a:pt x="10726" y="2982"/>
                  <a:pt x="10740" y="2982"/>
                </a:cubicBezTo>
                <a:close/>
                <a:moveTo>
                  <a:pt x="9677" y="2979"/>
                </a:moveTo>
                <a:cubicBezTo>
                  <a:pt x="9669" y="2979"/>
                  <a:pt x="9656" y="2989"/>
                  <a:pt x="9640" y="2984"/>
                </a:cubicBezTo>
                <a:cubicBezTo>
                  <a:pt x="9619" y="3027"/>
                  <a:pt x="9554" y="3027"/>
                  <a:pt x="9526" y="3070"/>
                </a:cubicBezTo>
                <a:cubicBezTo>
                  <a:pt x="9523" y="3069"/>
                  <a:pt x="9520" y="3068"/>
                  <a:pt x="9518" y="3068"/>
                </a:cubicBezTo>
                <a:lnTo>
                  <a:pt x="9517" y="3067"/>
                </a:lnTo>
                <a:lnTo>
                  <a:pt x="9511" y="3066"/>
                </a:lnTo>
                <a:cubicBezTo>
                  <a:pt x="9503" y="3065"/>
                  <a:pt x="9494" y="3061"/>
                  <a:pt x="9490" y="3061"/>
                </a:cubicBezTo>
                <a:cubicBezTo>
                  <a:pt x="9490" y="3059"/>
                  <a:pt x="9491" y="3058"/>
                  <a:pt x="9492" y="3057"/>
                </a:cubicBezTo>
                <a:lnTo>
                  <a:pt x="9494" y="3055"/>
                </a:lnTo>
                <a:lnTo>
                  <a:pt x="9493" y="3054"/>
                </a:lnTo>
                <a:cubicBezTo>
                  <a:pt x="9491" y="3051"/>
                  <a:pt x="9490" y="3047"/>
                  <a:pt x="9490" y="3041"/>
                </a:cubicBezTo>
                <a:cubicBezTo>
                  <a:pt x="9454" y="3056"/>
                  <a:pt x="9447" y="3041"/>
                  <a:pt x="9404" y="3056"/>
                </a:cubicBezTo>
                <a:cubicBezTo>
                  <a:pt x="9404" y="3083"/>
                  <a:pt x="9379" y="3110"/>
                  <a:pt x="9405" y="3119"/>
                </a:cubicBezTo>
                <a:lnTo>
                  <a:pt x="9406" y="3119"/>
                </a:lnTo>
                <a:lnTo>
                  <a:pt x="9416" y="3115"/>
                </a:lnTo>
                <a:cubicBezTo>
                  <a:pt x="9432" y="3108"/>
                  <a:pt x="9450" y="3102"/>
                  <a:pt x="9469" y="3097"/>
                </a:cubicBezTo>
                <a:cubicBezTo>
                  <a:pt x="9475" y="3147"/>
                  <a:pt x="9405" y="3148"/>
                  <a:pt x="9397" y="3176"/>
                </a:cubicBezTo>
                <a:lnTo>
                  <a:pt x="9396" y="3179"/>
                </a:lnTo>
                <a:lnTo>
                  <a:pt x="9402" y="3180"/>
                </a:lnTo>
                <a:cubicBezTo>
                  <a:pt x="9436" y="3182"/>
                  <a:pt x="9474" y="3169"/>
                  <a:pt x="9511" y="3163"/>
                </a:cubicBezTo>
                <a:cubicBezTo>
                  <a:pt x="9504" y="3149"/>
                  <a:pt x="9490" y="3149"/>
                  <a:pt x="9476" y="3142"/>
                </a:cubicBezTo>
                <a:cubicBezTo>
                  <a:pt x="9490" y="3128"/>
                  <a:pt x="9511" y="3135"/>
                  <a:pt x="9526" y="3120"/>
                </a:cubicBezTo>
                <a:cubicBezTo>
                  <a:pt x="9526" y="3099"/>
                  <a:pt x="9511" y="3099"/>
                  <a:pt x="9519" y="3077"/>
                </a:cubicBezTo>
                <a:cubicBezTo>
                  <a:pt x="9540" y="3092"/>
                  <a:pt x="9569" y="3077"/>
                  <a:pt x="9590" y="3077"/>
                </a:cubicBezTo>
                <a:cubicBezTo>
                  <a:pt x="9590" y="3099"/>
                  <a:pt x="9562" y="3092"/>
                  <a:pt x="9562" y="3113"/>
                </a:cubicBezTo>
                <a:cubicBezTo>
                  <a:pt x="9568" y="3126"/>
                  <a:pt x="9576" y="3131"/>
                  <a:pt x="9587" y="3133"/>
                </a:cubicBezTo>
                <a:lnTo>
                  <a:pt x="9589" y="3133"/>
                </a:lnTo>
                <a:lnTo>
                  <a:pt x="9589" y="3132"/>
                </a:lnTo>
                <a:cubicBezTo>
                  <a:pt x="9593" y="3117"/>
                  <a:pt x="9641" y="3112"/>
                  <a:pt x="9641" y="3090"/>
                </a:cubicBezTo>
                <a:cubicBezTo>
                  <a:pt x="9641" y="3075"/>
                  <a:pt x="9627" y="3075"/>
                  <a:pt x="9619" y="3068"/>
                </a:cubicBezTo>
                <a:cubicBezTo>
                  <a:pt x="9632" y="3056"/>
                  <a:pt x="9644" y="3038"/>
                  <a:pt x="9652" y="3019"/>
                </a:cubicBezTo>
                <a:lnTo>
                  <a:pt x="9655" y="3012"/>
                </a:lnTo>
                <a:lnTo>
                  <a:pt x="9655" y="3008"/>
                </a:lnTo>
                <a:cubicBezTo>
                  <a:pt x="9657" y="2986"/>
                  <a:pt x="9677" y="2998"/>
                  <a:pt x="9683" y="2984"/>
                </a:cubicBezTo>
                <a:cubicBezTo>
                  <a:pt x="9682" y="2980"/>
                  <a:pt x="9679" y="2979"/>
                  <a:pt x="9677" y="2979"/>
                </a:cubicBezTo>
                <a:close/>
                <a:moveTo>
                  <a:pt x="9578" y="2968"/>
                </a:moveTo>
                <a:cubicBezTo>
                  <a:pt x="9569" y="2968"/>
                  <a:pt x="9562" y="2970"/>
                  <a:pt x="9562" y="2977"/>
                </a:cubicBezTo>
                <a:cubicBezTo>
                  <a:pt x="9569" y="2984"/>
                  <a:pt x="9590" y="3006"/>
                  <a:pt x="9597" y="2984"/>
                </a:cubicBezTo>
                <a:cubicBezTo>
                  <a:pt x="9590" y="2977"/>
                  <a:pt x="9583" y="2984"/>
                  <a:pt x="9583" y="2977"/>
                </a:cubicBezTo>
                <a:cubicBezTo>
                  <a:pt x="9590" y="2977"/>
                  <a:pt x="9605" y="2977"/>
                  <a:pt x="9605" y="2970"/>
                </a:cubicBezTo>
                <a:cubicBezTo>
                  <a:pt x="9597" y="2970"/>
                  <a:pt x="9587" y="2968"/>
                  <a:pt x="9578" y="2968"/>
                </a:cubicBezTo>
                <a:close/>
                <a:moveTo>
                  <a:pt x="10228" y="2954"/>
                </a:moveTo>
                <a:lnTo>
                  <a:pt x="10226" y="2956"/>
                </a:lnTo>
                <a:lnTo>
                  <a:pt x="10228" y="2955"/>
                </a:lnTo>
                <a:cubicBezTo>
                  <a:pt x="10228" y="2955"/>
                  <a:pt x="10228" y="2955"/>
                  <a:pt x="10228" y="2955"/>
                </a:cubicBezTo>
                <a:lnTo>
                  <a:pt x="10228" y="2954"/>
                </a:lnTo>
                <a:close/>
                <a:moveTo>
                  <a:pt x="10072" y="2938"/>
                </a:moveTo>
                <a:lnTo>
                  <a:pt x="10069" y="2938"/>
                </a:lnTo>
                <a:cubicBezTo>
                  <a:pt x="10051" y="2939"/>
                  <a:pt x="10034" y="2939"/>
                  <a:pt x="10020" y="2941"/>
                </a:cubicBezTo>
                <a:cubicBezTo>
                  <a:pt x="10020" y="2942"/>
                  <a:pt x="10019" y="2944"/>
                  <a:pt x="10018" y="2947"/>
                </a:cubicBezTo>
                <a:lnTo>
                  <a:pt x="10018" y="2947"/>
                </a:lnTo>
                <a:lnTo>
                  <a:pt x="10034" y="2944"/>
                </a:lnTo>
                <a:lnTo>
                  <a:pt x="10072" y="2938"/>
                </a:lnTo>
                <a:close/>
                <a:moveTo>
                  <a:pt x="181" y="2923"/>
                </a:moveTo>
                <a:cubicBezTo>
                  <a:pt x="181" y="2935"/>
                  <a:pt x="175" y="2941"/>
                  <a:pt x="175" y="2947"/>
                </a:cubicBezTo>
                <a:cubicBezTo>
                  <a:pt x="187" y="2947"/>
                  <a:pt x="192" y="2935"/>
                  <a:pt x="181" y="2953"/>
                </a:cubicBezTo>
                <a:cubicBezTo>
                  <a:pt x="204" y="2959"/>
                  <a:pt x="204" y="2941"/>
                  <a:pt x="222" y="2941"/>
                </a:cubicBezTo>
                <a:cubicBezTo>
                  <a:pt x="222" y="2947"/>
                  <a:pt x="222" y="2953"/>
                  <a:pt x="216" y="2959"/>
                </a:cubicBezTo>
                <a:cubicBezTo>
                  <a:pt x="246" y="2964"/>
                  <a:pt x="275" y="2959"/>
                  <a:pt x="281" y="2953"/>
                </a:cubicBezTo>
                <a:cubicBezTo>
                  <a:pt x="258" y="2929"/>
                  <a:pt x="222" y="2935"/>
                  <a:pt x="181" y="2923"/>
                </a:cubicBezTo>
                <a:close/>
                <a:moveTo>
                  <a:pt x="10278" y="2918"/>
                </a:moveTo>
                <a:cubicBezTo>
                  <a:pt x="10277" y="2921"/>
                  <a:pt x="10275" y="2925"/>
                  <a:pt x="10275" y="2928"/>
                </a:cubicBezTo>
                <a:lnTo>
                  <a:pt x="10274" y="2931"/>
                </a:lnTo>
                <a:lnTo>
                  <a:pt x="10276" y="2929"/>
                </a:lnTo>
                <a:cubicBezTo>
                  <a:pt x="10280" y="2925"/>
                  <a:pt x="10286" y="2923"/>
                  <a:pt x="10292" y="2923"/>
                </a:cubicBezTo>
                <a:lnTo>
                  <a:pt x="10295" y="2922"/>
                </a:lnTo>
                <a:lnTo>
                  <a:pt x="10294" y="2922"/>
                </a:lnTo>
                <a:cubicBezTo>
                  <a:pt x="10288" y="2921"/>
                  <a:pt x="10282" y="2919"/>
                  <a:pt x="10278" y="2918"/>
                </a:cubicBezTo>
                <a:close/>
                <a:moveTo>
                  <a:pt x="10207" y="2918"/>
                </a:moveTo>
                <a:lnTo>
                  <a:pt x="10204" y="2918"/>
                </a:lnTo>
                <a:lnTo>
                  <a:pt x="10204" y="2918"/>
                </a:lnTo>
                <a:cubicBezTo>
                  <a:pt x="10205" y="2918"/>
                  <a:pt x="10206" y="2918"/>
                  <a:pt x="10207" y="2918"/>
                </a:cubicBezTo>
                <a:close/>
                <a:moveTo>
                  <a:pt x="124" y="2913"/>
                </a:moveTo>
                <a:cubicBezTo>
                  <a:pt x="120" y="2913"/>
                  <a:pt x="117" y="2916"/>
                  <a:pt x="115" y="2923"/>
                </a:cubicBezTo>
                <a:cubicBezTo>
                  <a:pt x="121" y="2923"/>
                  <a:pt x="127" y="2935"/>
                  <a:pt x="127" y="2941"/>
                </a:cubicBezTo>
                <a:cubicBezTo>
                  <a:pt x="151" y="2935"/>
                  <a:pt x="145" y="2947"/>
                  <a:pt x="169" y="2953"/>
                </a:cubicBezTo>
                <a:cubicBezTo>
                  <a:pt x="163" y="2935"/>
                  <a:pt x="169" y="2929"/>
                  <a:pt x="175" y="2923"/>
                </a:cubicBezTo>
                <a:cubicBezTo>
                  <a:pt x="145" y="2923"/>
                  <a:pt x="145" y="2917"/>
                  <a:pt x="139" y="2935"/>
                </a:cubicBezTo>
                <a:cubicBezTo>
                  <a:pt x="139" y="2927"/>
                  <a:pt x="131" y="2913"/>
                  <a:pt x="124" y="2913"/>
                </a:cubicBezTo>
                <a:close/>
                <a:moveTo>
                  <a:pt x="9490" y="2912"/>
                </a:moveTo>
                <a:cubicBezTo>
                  <a:pt x="9490" y="2927"/>
                  <a:pt x="9490" y="2934"/>
                  <a:pt x="9490" y="2948"/>
                </a:cubicBezTo>
                <a:cubicBezTo>
                  <a:pt x="9504" y="2941"/>
                  <a:pt x="9511" y="2927"/>
                  <a:pt x="9511" y="2912"/>
                </a:cubicBezTo>
                <a:lnTo>
                  <a:pt x="9490" y="2912"/>
                </a:lnTo>
                <a:close/>
                <a:moveTo>
                  <a:pt x="9517" y="2901"/>
                </a:moveTo>
                <a:lnTo>
                  <a:pt x="9517" y="2903"/>
                </a:lnTo>
                <a:cubicBezTo>
                  <a:pt x="9518" y="2903"/>
                  <a:pt x="9518" y="2904"/>
                  <a:pt x="9519" y="2905"/>
                </a:cubicBezTo>
                <a:cubicBezTo>
                  <a:pt x="9526" y="2905"/>
                  <a:pt x="9529" y="2903"/>
                  <a:pt x="9533" y="2902"/>
                </a:cubicBezTo>
                <a:lnTo>
                  <a:pt x="9534" y="2901"/>
                </a:lnTo>
                <a:lnTo>
                  <a:pt x="9529" y="2901"/>
                </a:lnTo>
                <a:cubicBezTo>
                  <a:pt x="9526" y="2901"/>
                  <a:pt x="9523" y="2901"/>
                  <a:pt x="9520" y="2901"/>
                </a:cubicBezTo>
                <a:lnTo>
                  <a:pt x="9517" y="2901"/>
                </a:lnTo>
                <a:close/>
                <a:moveTo>
                  <a:pt x="10586" y="2876"/>
                </a:moveTo>
                <a:cubicBezTo>
                  <a:pt x="10564" y="2891"/>
                  <a:pt x="10543" y="2884"/>
                  <a:pt x="10536" y="2898"/>
                </a:cubicBezTo>
                <a:cubicBezTo>
                  <a:pt x="10536" y="2920"/>
                  <a:pt x="10557" y="2884"/>
                  <a:pt x="10550" y="2905"/>
                </a:cubicBezTo>
                <a:cubicBezTo>
                  <a:pt x="10543" y="2912"/>
                  <a:pt x="10521" y="2905"/>
                  <a:pt x="10521" y="2927"/>
                </a:cubicBezTo>
                <a:cubicBezTo>
                  <a:pt x="10579" y="2955"/>
                  <a:pt x="10579" y="2912"/>
                  <a:pt x="10586" y="2876"/>
                </a:cubicBezTo>
                <a:close/>
                <a:moveTo>
                  <a:pt x="9641" y="2846"/>
                </a:moveTo>
                <a:cubicBezTo>
                  <a:pt x="9641" y="2867"/>
                  <a:pt x="9627" y="2875"/>
                  <a:pt x="9605" y="2875"/>
                </a:cubicBezTo>
                <a:cubicBezTo>
                  <a:pt x="9612" y="2860"/>
                  <a:pt x="9627" y="2853"/>
                  <a:pt x="9641" y="2846"/>
                </a:cubicBezTo>
                <a:close/>
                <a:moveTo>
                  <a:pt x="11058" y="2839"/>
                </a:moveTo>
                <a:cubicBezTo>
                  <a:pt x="11071" y="2838"/>
                  <a:pt x="11067" y="2855"/>
                  <a:pt x="11080" y="2855"/>
                </a:cubicBezTo>
                <a:cubicBezTo>
                  <a:pt x="11073" y="2862"/>
                  <a:pt x="11059" y="2876"/>
                  <a:pt x="11051" y="2862"/>
                </a:cubicBezTo>
                <a:cubicBezTo>
                  <a:pt x="11051" y="2855"/>
                  <a:pt x="11059" y="2862"/>
                  <a:pt x="11066" y="2855"/>
                </a:cubicBezTo>
                <a:cubicBezTo>
                  <a:pt x="11059" y="2855"/>
                  <a:pt x="11051" y="2848"/>
                  <a:pt x="11051" y="2841"/>
                </a:cubicBezTo>
                <a:cubicBezTo>
                  <a:pt x="11054" y="2840"/>
                  <a:pt x="11056" y="2839"/>
                  <a:pt x="11058" y="2839"/>
                </a:cubicBezTo>
                <a:close/>
                <a:moveTo>
                  <a:pt x="9541" y="2803"/>
                </a:moveTo>
                <a:lnTo>
                  <a:pt x="9541" y="2803"/>
                </a:lnTo>
                <a:lnTo>
                  <a:pt x="9540" y="2803"/>
                </a:lnTo>
                <a:lnTo>
                  <a:pt x="9541" y="2803"/>
                </a:lnTo>
                <a:close/>
                <a:moveTo>
                  <a:pt x="9648" y="2798"/>
                </a:moveTo>
                <a:cubicBezTo>
                  <a:pt x="9629" y="2798"/>
                  <a:pt x="9626" y="2809"/>
                  <a:pt x="9607" y="2811"/>
                </a:cubicBezTo>
                <a:lnTo>
                  <a:pt x="9606" y="2811"/>
                </a:lnTo>
                <a:lnTo>
                  <a:pt x="9605" y="2813"/>
                </a:lnTo>
                <a:cubicBezTo>
                  <a:pt x="9604" y="2815"/>
                  <a:pt x="9603" y="2819"/>
                  <a:pt x="9605" y="2824"/>
                </a:cubicBezTo>
                <a:lnTo>
                  <a:pt x="9597" y="2822"/>
                </a:lnTo>
                <a:lnTo>
                  <a:pt x="9597" y="2823"/>
                </a:lnTo>
                <a:cubicBezTo>
                  <a:pt x="9599" y="2833"/>
                  <a:pt x="9601" y="2845"/>
                  <a:pt x="9583" y="2841"/>
                </a:cubicBezTo>
                <a:cubicBezTo>
                  <a:pt x="9590" y="2855"/>
                  <a:pt x="9597" y="2862"/>
                  <a:pt x="9576" y="2876"/>
                </a:cubicBezTo>
                <a:cubicBezTo>
                  <a:pt x="9573" y="2875"/>
                  <a:pt x="9571" y="2873"/>
                  <a:pt x="9570" y="2870"/>
                </a:cubicBezTo>
                <a:lnTo>
                  <a:pt x="9569" y="2869"/>
                </a:lnTo>
                <a:lnTo>
                  <a:pt x="9569" y="2872"/>
                </a:lnTo>
                <a:cubicBezTo>
                  <a:pt x="9568" y="2879"/>
                  <a:pt x="9566" y="2885"/>
                  <a:pt x="9562" y="2889"/>
                </a:cubicBezTo>
                <a:lnTo>
                  <a:pt x="9558" y="2894"/>
                </a:lnTo>
                <a:lnTo>
                  <a:pt x="9558" y="2894"/>
                </a:lnTo>
                <a:cubicBezTo>
                  <a:pt x="9594" y="2919"/>
                  <a:pt x="9646" y="2884"/>
                  <a:pt x="9698" y="2884"/>
                </a:cubicBezTo>
                <a:cubicBezTo>
                  <a:pt x="9655" y="2905"/>
                  <a:pt x="9712" y="2955"/>
                  <a:pt x="9676" y="2970"/>
                </a:cubicBezTo>
                <a:cubicBezTo>
                  <a:pt x="9676" y="2977"/>
                  <a:pt x="9698" y="2970"/>
                  <a:pt x="9705" y="2984"/>
                </a:cubicBezTo>
                <a:cubicBezTo>
                  <a:pt x="9699" y="2996"/>
                  <a:pt x="9688" y="2998"/>
                  <a:pt x="9692" y="3010"/>
                </a:cubicBezTo>
                <a:lnTo>
                  <a:pt x="9693" y="3011"/>
                </a:lnTo>
                <a:lnTo>
                  <a:pt x="9694" y="3011"/>
                </a:lnTo>
                <a:cubicBezTo>
                  <a:pt x="9699" y="3011"/>
                  <a:pt x="9705" y="3011"/>
                  <a:pt x="9712" y="3011"/>
                </a:cubicBezTo>
                <a:cubicBezTo>
                  <a:pt x="9712" y="3040"/>
                  <a:pt x="9662" y="3025"/>
                  <a:pt x="9655" y="3047"/>
                </a:cubicBezTo>
                <a:cubicBezTo>
                  <a:pt x="9677" y="3068"/>
                  <a:pt x="9648" y="3061"/>
                  <a:pt x="9648" y="3075"/>
                </a:cubicBezTo>
                <a:cubicBezTo>
                  <a:pt x="9648" y="3126"/>
                  <a:pt x="9734" y="3047"/>
                  <a:pt x="9763" y="3047"/>
                </a:cubicBezTo>
                <a:cubicBezTo>
                  <a:pt x="9755" y="3032"/>
                  <a:pt x="9748" y="3011"/>
                  <a:pt x="9777" y="3011"/>
                </a:cubicBezTo>
                <a:lnTo>
                  <a:pt x="9775" y="3007"/>
                </a:lnTo>
                <a:lnTo>
                  <a:pt x="9773" y="3008"/>
                </a:lnTo>
                <a:cubicBezTo>
                  <a:pt x="9763" y="3008"/>
                  <a:pt x="9757" y="3003"/>
                  <a:pt x="9750" y="2998"/>
                </a:cubicBezTo>
                <a:lnTo>
                  <a:pt x="9749" y="2997"/>
                </a:lnTo>
                <a:lnTo>
                  <a:pt x="9741" y="2997"/>
                </a:lnTo>
                <a:lnTo>
                  <a:pt x="9747" y="2995"/>
                </a:lnTo>
                <a:lnTo>
                  <a:pt x="9746" y="2994"/>
                </a:lnTo>
                <a:cubicBezTo>
                  <a:pt x="9744" y="2993"/>
                  <a:pt x="9742" y="2992"/>
                  <a:pt x="9741" y="2991"/>
                </a:cubicBezTo>
                <a:cubicBezTo>
                  <a:pt x="9741" y="2970"/>
                  <a:pt x="9762" y="2970"/>
                  <a:pt x="9769" y="2963"/>
                </a:cubicBezTo>
                <a:cubicBezTo>
                  <a:pt x="9769" y="2941"/>
                  <a:pt x="9741" y="2941"/>
                  <a:pt x="9733" y="2920"/>
                </a:cubicBezTo>
                <a:cubicBezTo>
                  <a:pt x="9733" y="2912"/>
                  <a:pt x="9748" y="2920"/>
                  <a:pt x="9755" y="2912"/>
                </a:cubicBezTo>
                <a:cubicBezTo>
                  <a:pt x="9750" y="2902"/>
                  <a:pt x="9752" y="2899"/>
                  <a:pt x="9754" y="2889"/>
                </a:cubicBezTo>
                <a:lnTo>
                  <a:pt x="9754" y="2889"/>
                </a:lnTo>
                <a:lnTo>
                  <a:pt x="9749" y="2889"/>
                </a:lnTo>
                <a:cubicBezTo>
                  <a:pt x="9736" y="2889"/>
                  <a:pt x="9724" y="2886"/>
                  <a:pt x="9712" y="2882"/>
                </a:cubicBezTo>
                <a:cubicBezTo>
                  <a:pt x="9705" y="2867"/>
                  <a:pt x="9720" y="2875"/>
                  <a:pt x="9720" y="2867"/>
                </a:cubicBezTo>
                <a:cubicBezTo>
                  <a:pt x="9698" y="2860"/>
                  <a:pt x="9691" y="2840"/>
                  <a:pt x="9682" y="2823"/>
                </a:cubicBezTo>
                <a:lnTo>
                  <a:pt x="9681" y="2821"/>
                </a:lnTo>
                <a:lnTo>
                  <a:pt x="9677" y="2820"/>
                </a:lnTo>
                <a:cubicBezTo>
                  <a:pt x="9661" y="2819"/>
                  <a:pt x="9659" y="2803"/>
                  <a:pt x="9648" y="2798"/>
                </a:cubicBezTo>
                <a:close/>
                <a:moveTo>
                  <a:pt x="9916" y="2792"/>
                </a:moveTo>
                <a:lnTo>
                  <a:pt x="9915" y="2793"/>
                </a:lnTo>
                <a:cubicBezTo>
                  <a:pt x="9913" y="2794"/>
                  <a:pt x="9913" y="2796"/>
                  <a:pt x="9913" y="2798"/>
                </a:cubicBezTo>
                <a:cubicBezTo>
                  <a:pt x="9918" y="2800"/>
                  <a:pt x="9923" y="2800"/>
                  <a:pt x="9928" y="2798"/>
                </a:cubicBezTo>
                <a:lnTo>
                  <a:pt x="9930" y="2796"/>
                </a:lnTo>
                <a:lnTo>
                  <a:pt x="9921" y="2794"/>
                </a:lnTo>
                <a:lnTo>
                  <a:pt x="9916" y="2792"/>
                </a:lnTo>
                <a:close/>
                <a:moveTo>
                  <a:pt x="9819" y="2766"/>
                </a:moveTo>
                <a:lnTo>
                  <a:pt x="9813" y="2767"/>
                </a:lnTo>
                <a:cubicBezTo>
                  <a:pt x="9829" y="2788"/>
                  <a:pt x="9801" y="2818"/>
                  <a:pt x="9801" y="2841"/>
                </a:cubicBezTo>
                <a:lnTo>
                  <a:pt x="9801" y="2844"/>
                </a:lnTo>
                <a:lnTo>
                  <a:pt x="9808" y="2840"/>
                </a:lnTo>
                <a:cubicBezTo>
                  <a:pt x="9819" y="2834"/>
                  <a:pt x="9828" y="2825"/>
                  <a:pt x="9834" y="2812"/>
                </a:cubicBezTo>
                <a:cubicBezTo>
                  <a:pt x="9855" y="2819"/>
                  <a:pt x="9841" y="2826"/>
                  <a:pt x="9841" y="2841"/>
                </a:cubicBezTo>
                <a:cubicBezTo>
                  <a:pt x="9862" y="2833"/>
                  <a:pt x="9891" y="2833"/>
                  <a:pt x="9905" y="2826"/>
                </a:cubicBezTo>
                <a:cubicBezTo>
                  <a:pt x="9913" y="2798"/>
                  <a:pt x="9870" y="2819"/>
                  <a:pt x="9891" y="2790"/>
                </a:cubicBezTo>
                <a:cubicBezTo>
                  <a:pt x="9862" y="2783"/>
                  <a:pt x="9855" y="2798"/>
                  <a:pt x="9827" y="2798"/>
                </a:cubicBezTo>
                <a:cubicBezTo>
                  <a:pt x="9834" y="2783"/>
                  <a:pt x="9855" y="2783"/>
                  <a:pt x="9877" y="2783"/>
                </a:cubicBezTo>
                <a:cubicBezTo>
                  <a:pt x="9877" y="2764"/>
                  <a:pt x="9827" y="2784"/>
                  <a:pt x="9820" y="2770"/>
                </a:cubicBezTo>
                <a:lnTo>
                  <a:pt x="9819" y="2766"/>
                </a:lnTo>
                <a:close/>
                <a:moveTo>
                  <a:pt x="10042" y="2749"/>
                </a:moveTo>
                <a:cubicBezTo>
                  <a:pt x="10038" y="2749"/>
                  <a:pt x="10034" y="2750"/>
                  <a:pt x="10034" y="2755"/>
                </a:cubicBezTo>
                <a:cubicBezTo>
                  <a:pt x="10034" y="2762"/>
                  <a:pt x="10049" y="2762"/>
                  <a:pt x="10063" y="2762"/>
                </a:cubicBezTo>
                <a:cubicBezTo>
                  <a:pt x="10059" y="2763"/>
                  <a:pt x="10057" y="2766"/>
                  <a:pt x="10055" y="2768"/>
                </a:cubicBezTo>
                <a:lnTo>
                  <a:pt x="10053" y="2771"/>
                </a:lnTo>
                <a:lnTo>
                  <a:pt x="10055" y="2771"/>
                </a:lnTo>
                <a:cubicBezTo>
                  <a:pt x="10060" y="2771"/>
                  <a:pt x="10065" y="2771"/>
                  <a:pt x="10071" y="2767"/>
                </a:cubicBezTo>
                <a:cubicBezTo>
                  <a:pt x="10067" y="2760"/>
                  <a:pt x="10063" y="2756"/>
                  <a:pt x="10060" y="2753"/>
                </a:cubicBezTo>
                <a:lnTo>
                  <a:pt x="10055" y="2750"/>
                </a:lnTo>
                <a:lnTo>
                  <a:pt x="10051" y="2750"/>
                </a:lnTo>
                <a:cubicBezTo>
                  <a:pt x="10048" y="2750"/>
                  <a:pt x="10045" y="2749"/>
                  <a:pt x="10042" y="2749"/>
                </a:cubicBezTo>
                <a:close/>
                <a:moveTo>
                  <a:pt x="10743" y="2747"/>
                </a:moveTo>
                <a:cubicBezTo>
                  <a:pt x="10765" y="2755"/>
                  <a:pt x="10751" y="2783"/>
                  <a:pt x="10729" y="2776"/>
                </a:cubicBezTo>
                <a:cubicBezTo>
                  <a:pt x="10736" y="2769"/>
                  <a:pt x="10736" y="2755"/>
                  <a:pt x="10743" y="2747"/>
                </a:cubicBezTo>
                <a:close/>
                <a:moveTo>
                  <a:pt x="404" y="2741"/>
                </a:moveTo>
                <a:cubicBezTo>
                  <a:pt x="401" y="2741"/>
                  <a:pt x="398" y="2743"/>
                  <a:pt x="394" y="2745"/>
                </a:cubicBezTo>
                <a:cubicBezTo>
                  <a:pt x="388" y="2757"/>
                  <a:pt x="417" y="2757"/>
                  <a:pt x="400" y="2763"/>
                </a:cubicBezTo>
                <a:cubicBezTo>
                  <a:pt x="376" y="2739"/>
                  <a:pt x="364" y="2769"/>
                  <a:pt x="340" y="2769"/>
                </a:cubicBezTo>
                <a:cubicBezTo>
                  <a:pt x="352" y="2810"/>
                  <a:pt x="411" y="2804"/>
                  <a:pt x="447" y="2822"/>
                </a:cubicBezTo>
                <a:cubicBezTo>
                  <a:pt x="453" y="2798"/>
                  <a:pt x="441" y="2793"/>
                  <a:pt x="447" y="2769"/>
                </a:cubicBezTo>
                <a:cubicBezTo>
                  <a:pt x="423" y="2774"/>
                  <a:pt x="422" y="2743"/>
                  <a:pt x="407" y="2741"/>
                </a:cubicBezTo>
                <a:cubicBezTo>
                  <a:pt x="406" y="2741"/>
                  <a:pt x="405" y="2741"/>
                  <a:pt x="404" y="2741"/>
                </a:cubicBezTo>
                <a:close/>
                <a:moveTo>
                  <a:pt x="10368" y="2738"/>
                </a:moveTo>
                <a:cubicBezTo>
                  <a:pt x="10362" y="2737"/>
                  <a:pt x="10355" y="2740"/>
                  <a:pt x="10349" y="2747"/>
                </a:cubicBezTo>
                <a:cubicBezTo>
                  <a:pt x="10364" y="2762"/>
                  <a:pt x="10378" y="2769"/>
                  <a:pt x="10392" y="2783"/>
                </a:cubicBezTo>
                <a:cubicBezTo>
                  <a:pt x="10409" y="2767"/>
                  <a:pt x="10388" y="2739"/>
                  <a:pt x="10368" y="2738"/>
                </a:cubicBezTo>
                <a:close/>
                <a:moveTo>
                  <a:pt x="10384" y="2725"/>
                </a:moveTo>
                <a:cubicBezTo>
                  <a:pt x="10412" y="2725"/>
                  <a:pt x="10439" y="2726"/>
                  <a:pt x="10464" y="2726"/>
                </a:cubicBezTo>
                <a:cubicBezTo>
                  <a:pt x="10457" y="2740"/>
                  <a:pt x="10414" y="2726"/>
                  <a:pt x="10400" y="2740"/>
                </a:cubicBezTo>
                <a:cubicBezTo>
                  <a:pt x="10407" y="2755"/>
                  <a:pt x="10450" y="2740"/>
                  <a:pt x="10471" y="2762"/>
                </a:cubicBezTo>
                <a:cubicBezTo>
                  <a:pt x="10428" y="2790"/>
                  <a:pt x="10364" y="2790"/>
                  <a:pt x="10306" y="2798"/>
                </a:cubicBezTo>
                <a:cubicBezTo>
                  <a:pt x="10299" y="2819"/>
                  <a:pt x="10285" y="2826"/>
                  <a:pt x="10285" y="2855"/>
                </a:cubicBezTo>
                <a:cubicBezTo>
                  <a:pt x="10263" y="2855"/>
                  <a:pt x="10263" y="2833"/>
                  <a:pt x="10256" y="2826"/>
                </a:cubicBezTo>
                <a:cubicBezTo>
                  <a:pt x="10213" y="2826"/>
                  <a:pt x="10199" y="2848"/>
                  <a:pt x="10185" y="2876"/>
                </a:cubicBezTo>
                <a:cubicBezTo>
                  <a:pt x="10170" y="2862"/>
                  <a:pt x="10199" y="2833"/>
                  <a:pt x="10163" y="2833"/>
                </a:cubicBezTo>
                <a:cubicBezTo>
                  <a:pt x="10178" y="2826"/>
                  <a:pt x="10185" y="2812"/>
                  <a:pt x="10178" y="2790"/>
                </a:cubicBezTo>
                <a:cubicBezTo>
                  <a:pt x="10187" y="2776"/>
                  <a:pt x="10199" y="2764"/>
                  <a:pt x="10214" y="2755"/>
                </a:cubicBezTo>
                <a:lnTo>
                  <a:pt x="10217" y="2753"/>
                </a:lnTo>
                <a:lnTo>
                  <a:pt x="10211" y="2752"/>
                </a:lnTo>
                <a:cubicBezTo>
                  <a:pt x="10205" y="2751"/>
                  <a:pt x="10200" y="2748"/>
                  <a:pt x="10200" y="2745"/>
                </a:cubicBezTo>
                <a:cubicBezTo>
                  <a:pt x="10200" y="2738"/>
                  <a:pt x="10214" y="2738"/>
                  <a:pt x="10221" y="2738"/>
                </a:cubicBezTo>
                <a:cubicBezTo>
                  <a:pt x="10227" y="2738"/>
                  <a:pt x="10228" y="2744"/>
                  <a:pt x="10233" y="2745"/>
                </a:cubicBezTo>
                <a:lnTo>
                  <a:pt x="10234" y="2745"/>
                </a:lnTo>
                <a:lnTo>
                  <a:pt x="10238" y="2744"/>
                </a:lnTo>
                <a:cubicBezTo>
                  <a:pt x="10279" y="2727"/>
                  <a:pt x="10332" y="2725"/>
                  <a:pt x="10384" y="2725"/>
                </a:cubicBezTo>
                <a:close/>
                <a:moveTo>
                  <a:pt x="10579" y="2719"/>
                </a:moveTo>
                <a:cubicBezTo>
                  <a:pt x="10564" y="2726"/>
                  <a:pt x="10571" y="2740"/>
                  <a:pt x="10579" y="2747"/>
                </a:cubicBezTo>
                <a:cubicBezTo>
                  <a:pt x="10586" y="2740"/>
                  <a:pt x="10593" y="2733"/>
                  <a:pt x="10593" y="2726"/>
                </a:cubicBezTo>
                <a:cubicBezTo>
                  <a:pt x="10586" y="2726"/>
                  <a:pt x="10579" y="2719"/>
                  <a:pt x="10579" y="2719"/>
                </a:cubicBezTo>
                <a:close/>
                <a:moveTo>
                  <a:pt x="10490" y="2715"/>
                </a:moveTo>
                <a:cubicBezTo>
                  <a:pt x="10496" y="2716"/>
                  <a:pt x="10501" y="2719"/>
                  <a:pt x="10514" y="2719"/>
                </a:cubicBezTo>
                <a:cubicBezTo>
                  <a:pt x="10514" y="2726"/>
                  <a:pt x="10478" y="2733"/>
                  <a:pt x="10500" y="2733"/>
                </a:cubicBezTo>
                <a:cubicBezTo>
                  <a:pt x="10500" y="2747"/>
                  <a:pt x="10471" y="2733"/>
                  <a:pt x="10478" y="2719"/>
                </a:cubicBezTo>
                <a:cubicBezTo>
                  <a:pt x="10484" y="2716"/>
                  <a:pt x="10487" y="2715"/>
                  <a:pt x="10490" y="2715"/>
                </a:cubicBezTo>
                <a:close/>
                <a:moveTo>
                  <a:pt x="10608" y="2699"/>
                </a:moveTo>
                <a:cubicBezTo>
                  <a:pt x="10616" y="2700"/>
                  <a:pt x="10622" y="2705"/>
                  <a:pt x="10622" y="2719"/>
                </a:cubicBezTo>
                <a:cubicBezTo>
                  <a:pt x="10614" y="2719"/>
                  <a:pt x="10600" y="2711"/>
                  <a:pt x="10600" y="2726"/>
                </a:cubicBezTo>
                <a:cubicBezTo>
                  <a:pt x="10607" y="2740"/>
                  <a:pt x="10614" y="2711"/>
                  <a:pt x="10622" y="2733"/>
                </a:cubicBezTo>
                <a:cubicBezTo>
                  <a:pt x="10614" y="2747"/>
                  <a:pt x="10622" y="2762"/>
                  <a:pt x="10622" y="2783"/>
                </a:cubicBezTo>
                <a:cubicBezTo>
                  <a:pt x="10586" y="2762"/>
                  <a:pt x="10543" y="2762"/>
                  <a:pt x="10521" y="2790"/>
                </a:cubicBezTo>
                <a:cubicBezTo>
                  <a:pt x="10507" y="2783"/>
                  <a:pt x="10507" y="2769"/>
                  <a:pt x="10507" y="2747"/>
                </a:cubicBezTo>
                <a:cubicBezTo>
                  <a:pt x="10521" y="2755"/>
                  <a:pt x="10536" y="2747"/>
                  <a:pt x="10528" y="2733"/>
                </a:cubicBezTo>
                <a:cubicBezTo>
                  <a:pt x="10543" y="2733"/>
                  <a:pt x="10536" y="2747"/>
                  <a:pt x="10550" y="2755"/>
                </a:cubicBezTo>
                <a:cubicBezTo>
                  <a:pt x="10557" y="2747"/>
                  <a:pt x="10550" y="2733"/>
                  <a:pt x="10564" y="2733"/>
                </a:cubicBezTo>
                <a:cubicBezTo>
                  <a:pt x="10564" y="2719"/>
                  <a:pt x="10536" y="2733"/>
                  <a:pt x="10543" y="2711"/>
                </a:cubicBezTo>
                <a:cubicBezTo>
                  <a:pt x="10561" y="2716"/>
                  <a:pt x="10587" y="2701"/>
                  <a:pt x="10604" y="2699"/>
                </a:cubicBezTo>
                <a:cubicBezTo>
                  <a:pt x="10606" y="2699"/>
                  <a:pt x="10607" y="2699"/>
                  <a:pt x="10608" y="2699"/>
                </a:cubicBezTo>
                <a:close/>
                <a:moveTo>
                  <a:pt x="9779" y="2688"/>
                </a:moveTo>
                <a:cubicBezTo>
                  <a:pt x="9776" y="2689"/>
                  <a:pt x="9773" y="2689"/>
                  <a:pt x="9769" y="2690"/>
                </a:cubicBezTo>
                <a:cubicBezTo>
                  <a:pt x="9748" y="2697"/>
                  <a:pt x="9755" y="2733"/>
                  <a:pt x="9726" y="2726"/>
                </a:cubicBezTo>
                <a:cubicBezTo>
                  <a:pt x="9729" y="2737"/>
                  <a:pt x="9732" y="2747"/>
                  <a:pt x="9734" y="2757"/>
                </a:cubicBezTo>
                <a:lnTo>
                  <a:pt x="9734" y="2758"/>
                </a:lnTo>
                <a:lnTo>
                  <a:pt x="9745" y="2758"/>
                </a:lnTo>
                <a:cubicBezTo>
                  <a:pt x="9787" y="2756"/>
                  <a:pt x="9827" y="2758"/>
                  <a:pt x="9851" y="2743"/>
                </a:cubicBezTo>
                <a:lnTo>
                  <a:pt x="9854" y="2740"/>
                </a:lnTo>
                <a:lnTo>
                  <a:pt x="9851" y="2739"/>
                </a:lnTo>
                <a:cubicBezTo>
                  <a:pt x="9833" y="2732"/>
                  <a:pt x="9828" y="2724"/>
                  <a:pt x="9848" y="2704"/>
                </a:cubicBezTo>
                <a:cubicBezTo>
                  <a:pt x="9810" y="2704"/>
                  <a:pt x="9800" y="2688"/>
                  <a:pt x="9779" y="2688"/>
                </a:cubicBezTo>
                <a:close/>
                <a:moveTo>
                  <a:pt x="9870" y="2683"/>
                </a:moveTo>
                <a:cubicBezTo>
                  <a:pt x="9855" y="2697"/>
                  <a:pt x="9877" y="2704"/>
                  <a:pt x="9862" y="2719"/>
                </a:cubicBezTo>
                <a:cubicBezTo>
                  <a:pt x="9884" y="2719"/>
                  <a:pt x="9891" y="2704"/>
                  <a:pt x="9898" y="2697"/>
                </a:cubicBezTo>
                <a:cubicBezTo>
                  <a:pt x="9884" y="2697"/>
                  <a:pt x="9884" y="2683"/>
                  <a:pt x="9870" y="2683"/>
                </a:cubicBezTo>
                <a:close/>
                <a:moveTo>
                  <a:pt x="10471" y="2647"/>
                </a:moveTo>
                <a:cubicBezTo>
                  <a:pt x="10478" y="2654"/>
                  <a:pt x="10486" y="2661"/>
                  <a:pt x="10493" y="2661"/>
                </a:cubicBezTo>
                <a:cubicBezTo>
                  <a:pt x="10493" y="2676"/>
                  <a:pt x="10471" y="2676"/>
                  <a:pt x="10457" y="2676"/>
                </a:cubicBezTo>
                <a:cubicBezTo>
                  <a:pt x="10464" y="2661"/>
                  <a:pt x="10471" y="2661"/>
                  <a:pt x="10471" y="2647"/>
                </a:cubicBezTo>
                <a:close/>
                <a:moveTo>
                  <a:pt x="9637" y="2627"/>
                </a:moveTo>
                <a:cubicBezTo>
                  <a:pt x="9613" y="2626"/>
                  <a:pt x="9591" y="2637"/>
                  <a:pt x="9583" y="2661"/>
                </a:cubicBezTo>
                <a:cubicBezTo>
                  <a:pt x="9605" y="2676"/>
                  <a:pt x="9640" y="2676"/>
                  <a:pt x="9655" y="2697"/>
                </a:cubicBezTo>
                <a:cubicBezTo>
                  <a:pt x="9640" y="2711"/>
                  <a:pt x="9640" y="2726"/>
                  <a:pt x="9619" y="2747"/>
                </a:cubicBezTo>
                <a:cubicBezTo>
                  <a:pt x="9597" y="2755"/>
                  <a:pt x="9605" y="2733"/>
                  <a:pt x="9583" y="2733"/>
                </a:cubicBezTo>
                <a:cubicBezTo>
                  <a:pt x="9605" y="2697"/>
                  <a:pt x="9562" y="2683"/>
                  <a:pt x="9576" y="2661"/>
                </a:cubicBezTo>
                <a:cubicBezTo>
                  <a:pt x="9569" y="2640"/>
                  <a:pt x="9540" y="2661"/>
                  <a:pt x="9540" y="2640"/>
                </a:cubicBezTo>
                <a:cubicBezTo>
                  <a:pt x="9519" y="2668"/>
                  <a:pt x="9504" y="2640"/>
                  <a:pt x="9476" y="2647"/>
                </a:cubicBezTo>
                <a:cubicBezTo>
                  <a:pt x="9468" y="2668"/>
                  <a:pt x="9468" y="2676"/>
                  <a:pt x="9440" y="2690"/>
                </a:cubicBezTo>
                <a:cubicBezTo>
                  <a:pt x="9476" y="2704"/>
                  <a:pt x="9490" y="2668"/>
                  <a:pt x="9540" y="2690"/>
                </a:cubicBezTo>
                <a:cubicBezTo>
                  <a:pt x="9533" y="2733"/>
                  <a:pt x="9547" y="2740"/>
                  <a:pt x="9562" y="2776"/>
                </a:cubicBezTo>
                <a:cubicBezTo>
                  <a:pt x="9526" y="2776"/>
                  <a:pt x="9511" y="2805"/>
                  <a:pt x="9483" y="2812"/>
                </a:cubicBezTo>
                <a:cubicBezTo>
                  <a:pt x="9497" y="2833"/>
                  <a:pt x="9476" y="2833"/>
                  <a:pt x="9454" y="2848"/>
                </a:cubicBezTo>
                <a:lnTo>
                  <a:pt x="9462" y="2848"/>
                </a:lnTo>
                <a:lnTo>
                  <a:pt x="9462" y="2846"/>
                </a:lnTo>
                <a:cubicBezTo>
                  <a:pt x="9490" y="2846"/>
                  <a:pt x="9490" y="2817"/>
                  <a:pt x="9505" y="2803"/>
                </a:cubicBezTo>
                <a:cubicBezTo>
                  <a:pt x="9516" y="2803"/>
                  <a:pt x="9528" y="2804"/>
                  <a:pt x="9540" y="2803"/>
                </a:cubicBezTo>
                <a:lnTo>
                  <a:pt x="9540" y="2803"/>
                </a:lnTo>
                <a:lnTo>
                  <a:pt x="9533" y="2809"/>
                </a:lnTo>
                <a:cubicBezTo>
                  <a:pt x="9521" y="2821"/>
                  <a:pt x="9513" y="2837"/>
                  <a:pt x="9501" y="2847"/>
                </a:cubicBezTo>
                <a:lnTo>
                  <a:pt x="9499" y="2848"/>
                </a:lnTo>
                <a:lnTo>
                  <a:pt x="9502" y="2849"/>
                </a:lnTo>
                <a:cubicBezTo>
                  <a:pt x="9509" y="2851"/>
                  <a:pt x="9517" y="2855"/>
                  <a:pt x="9526" y="2862"/>
                </a:cubicBezTo>
                <a:cubicBezTo>
                  <a:pt x="9526" y="2868"/>
                  <a:pt x="9525" y="2872"/>
                  <a:pt x="9524" y="2876"/>
                </a:cubicBezTo>
                <a:lnTo>
                  <a:pt x="9523" y="2877"/>
                </a:lnTo>
                <a:lnTo>
                  <a:pt x="9525" y="2877"/>
                </a:lnTo>
                <a:cubicBezTo>
                  <a:pt x="9529" y="2880"/>
                  <a:pt x="9532" y="2884"/>
                  <a:pt x="9533" y="2889"/>
                </a:cubicBezTo>
                <a:cubicBezTo>
                  <a:pt x="9546" y="2883"/>
                  <a:pt x="9558" y="2882"/>
                  <a:pt x="9566" y="2872"/>
                </a:cubicBezTo>
                <a:lnTo>
                  <a:pt x="9569" y="2868"/>
                </a:lnTo>
                <a:lnTo>
                  <a:pt x="9568" y="2867"/>
                </a:lnTo>
                <a:cubicBezTo>
                  <a:pt x="9563" y="2854"/>
                  <a:pt x="9562" y="2835"/>
                  <a:pt x="9540" y="2841"/>
                </a:cubicBezTo>
                <a:cubicBezTo>
                  <a:pt x="9540" y="2826"/>
                  <a:pt x="9540" y="2826"/>
                  <a:pt x="9540" y="2805"/>
                </a:cubicBezTo>
                <a:lnTo>
                  <a:pt x="9542" y="2804"/>
                </a:lnTo>
                <a:lnTo>
                  <a:pt x="9541" y="2803"/>
                </a:lnTo>
                <a:lnTo>
                  <a:pt x="9542" y="2803"/>
                </a:lnTo>
                <a:lnTo>
                  <a:pt x="9544" y="2802"/>
                </a:lnTo>
                <a:cubicBezTo>
                  <a:pt x="9550" y="2798"/>
                  <a:pt x="9557" y="2796"/>
                  <a:pt x="9565" y="2794"/>
                </a:cubicBezTo>
                <a:lnTo>
                  <a:pt x="9569" y="2794"/>
                </a:lnTo>
                <a:lnTo>
                  <a:pt x="9569" y="2794"/>
                </a:lnTo>
                <a:cubicBezTo>
                  <a:pt x="9574" y="2789"/>
                  <a:pt x="9576" y="2783"/>
                  <a:pt x="9576" y="2774"/>
                </a:cubicBezTo>
                <a:cubicBezTo>
                  <a:pt x="9591" y="2781"/>
                  <a:pt x="9598" y="2788"/>
                  <a:pt x="9612" y="2788"/>
                </a:cubicBezTo>
                <a:lnTo>
                  <a:pt x="9614" y="2791"/>
                </a:lnTo>
                <a:lnTo>
                  <a:pt x="9618" y="2791"/>
                </a:lnTo>
                <a:cubicBezTo>
                  <a:pt x="9625" y="2791"/>
                  <a:pt x="9633" y="2791"/>
                  <a:pt x="9640" y="2790"/>
                </a:cubicBezTo>
                <a:lnTo>
                  <a:pt x="9644" y="2789"/>
                </a:lnTo>
                <a:lnTo>
                  <a:pt x="9639" y="2789"/>
                </a:lnTo>
                <a:cubicBezTo>
                  <a:pt x="9637" y="2789"/>
                  <a:pt x="9635" y="2788"/>
                  <a:pt x="9634" y="2788"/>
                </a:cubicBezTo>
                <a:cubicBezTo>
                  <a:pt x="9649" y="2776"/>
                  <a:pt x="9667" y="2769"/>
                  <a:pt x="9686" y="2764"/>
                </a:cubicBezTo>
                <a:lnTo>
                  <a:pt x="9689" y="2763"/>
                </a:lnTo>
                <a:lnTo>
                  <a:pt x="9690" y="2762"/>
                </a:lnTo>
                <a:cubicBezTo>
                  <a:pt x="9683" y="2755"/>
                  <a:pt x="9669" y="2755"/>
                  <a:pt x="9662" y="2747"/>
                </a:cubicBezTo>
                <a:cubicBezTo>
                  <a:pt x="9662" y="2726"/>
                  <a:pt x="9690" y="2733"/>
                  <a:pt x="9705" y="2719"/>
                </a:cubicBezTo>
                <a:cubicBezTo>
                  <a:pt x="9705" y="2676"/>
                  <a:pt x="9690" y="2690"/>
                  <a:pt x="9690" y="2647"/>
                </a:cubicBezTo>
                <a:cubicBezTo>
                  <a:pt x="9675" y="2634"/>
                  <a:pt x="9655" y="2627"/>
                  <a:pt x="9637" y="2627"/>
                </a:cubicBezTo>
                <a:close/>
                <a:moveTo>
                  <a:pt x="10046" y="2617"/>
                </a:moveTo>
                <a:cubicBezTo>
                  <a:pt x="10024" y="2618"/>
                  <a:pt x="10015" y="2642"/>
                  <a:pt x="10027" y="2654"/>
                </a:cubicBezTo>
                <a:cubicBezTo>
                  <a:pt x="10049" y="2654"/>
                  <a:pt x="10056" y="2647"/>
                  <a:pt x="10056" y="2618"/>
                </a:cubicBezTo>
                <a:cubicBezTo>
                  <a:pt x="10052" y="2617"/>
                  <a:pt x="10049" y="2617"/>
                  <a:pt x="10046" y="2617"/>
                </a:cubicBezTo>
                <a:close/>
                <a:moveTo>
                  <a:pt x="1098" y="2585"/>
                </a:moveTo>
                <a:cubicBezTo>
                  <a:pt x="1092" y="2597"/>
                  <a:pt x="1092" y="2609"/>
                  <a:pt x="1098" y="2621"/>
                </a:cubicBezTo>
                <a:cubicBezTo>
                  <a:pt x="1116" y="2615"/>
                  <a:pt x="1128" y="2615"/>
                  <a:pt x="1128" y="2597"/>
                </a:cubicBezTo>
                <a:cubicBezTo>
                  <a:pt x="1116" y="2597"/>
                  <a:pt x="1116" y="2585"/>
                  <a:pt x="1098" y="2585"/>
                </a:cubicBezTo>
                <a:close/>
                <a:moveTo>
                  <a:pt x="10285" y="2568"/>
                </a:moveTo>
                <a:cubicBezTo>
                  <a:pt x="10292" y="2625"/>
                  <a:pt x="10199" y="2618"/>
                  <a:pt x="10213" y="2661"/>
                </a:cubicBezTo>
                <a:cubicBezTo>
                  <a:pt x="10221" y="2676"/>
                  <a:pt x="10249" y="2697"/>
                  <a:pt x="10292" y="2683"/>
                </a:cubicBezTo>
                <a:cubicBezTo>
                  <a:pt x="10285" y="2704"/>
                  <a:pt x="10271" y="2719"/>
                  <a:pt x="10242" y="2719"/>
                </a:cubicBezTo>
                <a:cubicBezTo>
                  <a:pt x="10228" y="2690"/>
                  <a:pt x="10213" y="2683"/>
                  <a:pt x="10185" y="2683"/>
                </a:cubicBezTo>
                <a:cubicBezTo>
                  <a:pt x="10206" y="2661"/>
                  <a:pt x="10192" y="2640"/>
                  <a:pt x="10163" y="2640"/>
                </a:cubicBezTo>
                <a:cubicBezTo>
                  <a:pt x="10192" y="2597"/>
                  <a:pt x="10235" y="2582"/>
                  <a:pt x="10285" y="2568"/>
                </a:cubicBezTo>
                <a:close/>
                <a:moveTo>
                  <a:pt x="11256" y="2558"/>
                </a:moveTo>
                <a:cubicBezTo>
                  <a:pt x="11269" y="2557"/>
                  <a:pt x="11299" y="2561"/>
                  <a:pt x="11309" y="2561"/>
                </a:cubicBezTo>
                <a:cubicBezTo>
                  <a:pt x="11324" y="2575"/>
                  <a:pt x="11266" y="2561"/>
                  <a:pt x="11252" y="2561"/>
                </a:cubicBezTo>
                <a:cubicBezTo>
                  <a:pt x="11247" y="2559"/>
                  <a:pt x="11250" y="2558"/>
                  <a:pt x="11256" y="2558"/>
                </a:cubicBezTo>
                <a:close/>
                <a:moveTo>
                  <a:pt x="494" y="2555"/>
                </a:moveTo>
                <a:cubicBezTo>
                  <a:pt x="488" y="2585"/>
                  <a:pt x="512" y="2591"/>
                  <a:pt x="536" y="2591"/>
                </a:cubicBezTo>
                <a:cubicBezTo>
                  <a:pt x="530" y="2567"/>
                  <a:pt x="524" y="2555"/>
                  <a:pt x="494" y="2555"/>
                </a:cubicBezTo>
                <a:close/>
                <a:moveTo>
                  <a:pt x="9289" y="2554"/>
                </a:moveTo>
                <a:cubicBezTo>
                  <a:pt x="9232" y="2561"/>
                  <a:pt x="9218" y="2561"/>
                  <a:pt x="9182" y="2575"/>
                </a:cubicBezTo>
                <a:cubicBezTo>
                  <a:pt x="9218" y="2597"/>
                  <a:pt x="9261" y="2568"/>
                  <a:pt x="9289" y="2554"/>
                </a:cubicBezTo>
                <a:close/>
                <a:moveTo>
                  <a:pt x="394" y="2549"/>
                </a:moveTo>
                <a:cubicBezTo>
                  <a:pt x="394" y="2567"/>
                  <a:pt x="376" y="2567"/>
                  <a:pt x="376" y="2579"/>
                </a:cubicBezTo>
                <a:cubicBezTo>
                  <a:pt x="370" y="2573"/>
                  <a:pt x="370" y="2561"/>
                  <a:pt x="370" y="2555"/>
                </a:cubicBezTo>
                <a:cubicBezTo>
                  <a:pt x="382" y="2555"/>
                  <a:pt x="382" y="2549"/>
                  <a:pt x="394" y="2549"/>
                </a:cubicBezTo>
                <a:close/>
                <a:moveTo>
                  <a:pt x="1110" y="2532"/>
                </a:moveTo>
                <a:cubicBezTo>
                  <a:pt x="1086" y="2532"/>
                  <a:pt x="1092" y="2549"/>
                  <a:pt x="1080" y="2555"/>
                </a:cubicBezTo>
                <a:cubicBezTo>
                  <a:pt x="1098" y="2555"/>
                  <a:pt x="1116" y="2555"/>
                  <a:pt x="1116" y="2538"/>
                </a:cubicBezTo>
                <a:cubicBezTo>
                  <a:pt x="1116" y="2538"/>
                  <a:pt x="1104" y="2538"/>
                  <a:pt x="1110" y="2532"/>
                </a:cubicBezTo>
                <a:close/>
                <a:moveTo>
                  <a:pt x="10322" y="2524"/>
                </a:moveTo>
                <a:cubicBezTo>
                  <a:pt x="10332" y="2524"/>
                  <a:pt x="10342" y="2528"/>
                  <a:pt x="10342" y="2532"/>
                </a:cubicBezTo>
                <a:cubicBezTo>
                  <a:pt x="10342" y="2546"/>
                  <a:pt x="10314" y="2532"/>
                  <a:pt x="10306" y="2532"/>
                </a:cubicBezTo>
                <a:cubicBezTo>
                  <a:pt x="10306" y="2527"/>
                  <a:pt x="10311" y="2524"/>
                  <a:pt x="10318" y="2524"/>
                </a:cubicBezTo>
                <a:cubicBezTo>
                  <a:pt x="10319" y="2524"/>
                  <a:pt x="10320" y="2524"/>
                  <a:pt x="10322" y="2524"/>
                </a:cubicBezTo>
                <a:close/>
                <a:moveTo>
                  <a:pt x="9984" y="2518"/>
                </a:moveTo>
                <a:cubicBezTo>
                  <a:pt x="9984" y="2539"/>
                  <a:pt x="9998" y="2539"/>
                  <a:pt x="10013" y="2539"/>
                </a:cubicBezTo>
                <a:cubicBezTo>
                  <a:pt x="10020" y="2518"/>
                  <a:pt x="9998" y="2525"/>
                  <a:pt x="9984" y="2518"/>
                </a:cubicBezTo>
                <a:close/>
                <a:moveTo>
                  <a:pt x="9519" y="2503"/>
                </a:moveTo>
                <a:cubicBezTo>
                  <a:pt x="9511" y="2511"/>
                  <a:pt x="9504" y="2518"/>
                  <a:pt x="9504" y="2525"/>
                </a:cubicBezTo>
                <a:cubicBezTo>
                  <a:pt x="9519" y="2525"/>
                  <a:pt x="9519" y="2546"/>
                  <a:pt x="9540" y="2546"/>
                </a:cubicBezTo>
                <a:cubicBezTo>
                  <a:pt x="9540" y="2532"/>
                  <a:pt x="9540" y="2518"/>
                  <a:pt x="9554" y="2518"/>
                </a:cubicBezTo>
                <a:cubicBezTo>
                  <a:pt x="9562" y="2518"/>
                  <a:pt x="9569" y="2511"/>
                  <a:pt x="9562" y="2511"/>
                </a:cubicBezTo>
                <a:cubicBezTo>
                  <a:pt x="9540" y="2518"/>
                  <a:pt x="9540" y="2503"/>
                  <a:pt x="9519" y="2503"/>
                </a:cubicBezTo>
                <a:close/>
                <a:moveTo>
                  <a:pt x="1202" y="2500"/>
                </a:moveTo>
                <a:cubicBezTo>
                  <a:pt x="1198" y="2500"/>
                  <a:pt x="1195" y="2502"/>
                  <a:pt x="1193" y="2508"/>
                </a:cubicBezTo>
                <a:cubicBezTo>
                  <a:pt x="1211" y="2508"/>
                  <a:pt x="1199" y="2526"/>
                  <a:pt x="1222" y="2520"/>
                </a:cubicBezTo>
                <a:cubicBezTo>
                  <a:pt x="1222" y="2512"/>
                  <a:pt x="1211" y="2501"/>
                  <a:pt x="1202" y="2500"/>
                </a:cubicBezTo>
                <a:close/>
                <a:moveTo>
                  <a:pt x="9440" y="2482"/>
                </a:moveTo>
                <a:cubicBezTo>
                  <a:pt x="9433" y="2489"/>
                  <a:pt x="9440" y="2496"/>
                  <a:pt x="9440" y="2496"/>
                </a:cubicBezTo>
                <a:cubicBezTo>
                  <a:pt x="9433" y="2511"/>
                  <a:pt x="9418" y="2511"/>
                  <a:pt x="9404" y="2496"/>
                </a:cubicBezTo>
                <a:cubicBezTo>
                  <a:pt x="9411" y="2482"/>
                  <a:pt x="9425" y="2482"/>
                  <a:pt x="9440" y="2482"/>
                </a:cubicBezTo>
                <a:close/>
                <a:moveTo>
                  <a:pt x="10041" y="2468"/>
                </a:moveTo>
                <a:cubicBezTo>
                  <a:pt x="10056" y="2475"/>
                  <a:pt x="10099" y="2475"/>
                  <a:pt x="10120" y="2468"/>
                </a:cubicBezTo>
                <a:cubicBezTo>
                  <a:pt x="10113" y="2503"/>
                  <a:pt x="10070" y="2496"/>
                  <a:pt x="10063" y="2525"/>
                </a:cubicBezTo>
                <a:cubicBezTo>
                  <a:pt x="10084" y="2554"/>
                  <a:pt x="10127" y="2525"/>
                  <a:pt x="10163" y="2525"/>
                </a:cubicBezTo>
                <a:cubicBezTo>
                  <a:pt x="10142" y="2554"/>
                  <a:pt x="10106" y="2568"/>
                  <a:pt x="10063" y="2575"/>
                </a:cubicBezTo>
                <a:cubicBezTo>
                  <a:pt x="10041" y="2575"/>
                  <a:pt x="10063" y="2568"/>
                  <a:pt x="10049" y="2561"/>
                </a:cubicBezTo>
                <a:cubicBezTo>
                  <a:pt x="10020" y="2554"/>
                  <a:pt x="10006" y="2575"/>
                  <a:pt x="9991" y="2589"/>
                </a:cubicBezTo>
                <a:cubicBezTo>
                  <a:pt x="9970" y="2582"/>
                  <a:pt x="9955" y="2575"/>
                  <a:pt x="9941" y="2575"/>
                </a:cubicBezTo>
                <a:cubicBezTo>
                  <a:pt x="9955" y="2568"/>
                  <a:pt x="9955" y="2546"/>
                  <a:pt x="9970" y="2539"/>
                </a:cubicBezTo>
                <a:cubicBezTo>
                  <a:pt x="9955" y="2518"/>
                  <a:pt x="9927" y="2525"/>
                  <a:pt x="9905" y="2532"/>
                </a:cubicBezTo>
                <a:cubicBezTo>
                  <a:pt x="9898" y="2482"/>
                  <a:pt x="10020" y="2511"/>
                  <a:pt x="10041" y="2468"/>
                </a:cubicBezTo>
                <a:close/>
                <a:moveTo>
                  <a:pt x="10858" y="2460"/>
                </a:moveTo>
                <a:cubicBezTo>
                  <a:pt x="10858" y="2460"/>
                  <a:pt x="10858" y="2460"/>
                  <a:pt x="10858" y="2482"/>
                </a:cubicBezTo>
                <a:cubicBezTo>
                  <a:pt x="10887" y="2489"/>
                  <a:pt x="10901" y="2489"/>
                  <a:pt x="10915" y="2468"/>
                </a:cubicBezTo>
                <a:cubicBezTo>
                  <a:pt x="10894" y="2453"/>
                  <a:pt x="10887" y="2468"/>
                  <a:pt x="10858" y="2460"/>
                </a:cubicBezTo>
                <a:close/>
                <a:moveTo>
                  <a:pt x="1548" y="2437"/>
                </a:moveTo>
                <a:cubicBezTo>
                  <a:pt x="1542" y="2437"/>
                  <a:pt x="1542" y="2443"/>
                  <a:pt x="1542" y="2449"/>
                </a:cubicBezTo>
                <a:cubicBezTo>
                  <a:pt x="1595" y="2460"/>
                  <a:pt x="1649" y="2466"/>
                  <a:pt x="1696" y="2455"/>
                </a:cubicBezTo>
                <a:cubicBezTo>
                  <a:pt x="1637" y="2437"/>
                  <a:pt x="1589" y="2443"/>
                  <a:pt x="1548" y="2437"/>
                </a:cubicBezTo>
                <a:close/>
                <a:moveTo>
                  <a:pt x="9913" y="2432"/>
                </a:moveTo>
                <a:cubicBezTo>
                  <a:pt x="9934" y="2446"/>
                  <a:pt x="9905" y="2468"/>
                  <a:pt x="9898" y="2468"/>
                </a:cubicBezTo>
                <a:cubicBezTo>
                  <a:pt x="9884" y="2475"/>
                  <a:pt x="9884" y="2460"/>
                  <a:pt x="9862" y="2460"/>
                </a:cubicBezTo>
                <a:cubicBezTo>
                  <a:pt x="9877" y="2432"/>
                  <a:pt x="9905" y="2453"/>
                  <a:pt x="9913" y="2432"/>
                </a:cubicBezTo>
                <a:close/>
                <a:moveTo>
                  <a:pt x="10162" y="2431"/>
                </a:moveTo>
                <a:cubicBezTo>
                  <a:pt x="10167" y="2431"/>
                  <a:pt x="10172" y="2433"/>
                  <a:pt x="10178" y="2439"/>
                </a:cubicBezTo>
                <a:cubicBezTo>
                  <a:pt x="10142" y="2453"/>
                  <a:pt x="10185" y="2468"/>
                  <a:pt x="10221" y="2460"/>
                </a:cubicBezTo>
                <a:cubicBezTo>
                  <a:pt x="10206" y="2482"/>
                  <a:pt x="10185" y="2489"/>
                  <a:pt x="10163" y="2489"/>
                </a:cubicBezTo>
                <a:cubicBezTo>
                  <a:pt x="10156" y="2460"/>
                  <a:pt x="10156" y="2453"/>
                  <a:pt x="10142" y="2446"/>
                </a:cubicBezTo>
                <a:cubicBezTo>
                  <a:pt x="10146" y="2437"/>
                  <a:pt x="10153" y="2431"/>
                  <a:pt x="10162" y="2431"/>
                </a:cubicBezTo>
                <a:close/>
                <a:moveTo>
                  <a:pt x="1649" y="2413"/>
                </a:moveTo>
                <a:cubicBezTo>
                  <a:pt x="1643" y="2419"/>
                  <a:pt x="1619" y="2407"/>
                  <a:pt x="1619" y="2419"/>
                </a:cubicBezTo>
                <a:cubicBezTo>
                  <a:pt x="1625" y="2425"/>
                  <a:pt x="1649" y="2431"/>
                  <a:pt x="1649" y="2413"/>
                </a:cubicBezTo>
                <a:close/>
                <a:moveTo>
                  <a:pt x="11130" y="2401"/>
                </a:moveTo>
                <a:cubicBezTo>
                  <a:pt x="11138" y="2401"/>
                  <a:pt x="11140" y="2410"/>
                  <a:pt x="11152" y="2410"/>
                </a:cubicBezTo>
                <a:cubicBezTo>
                  <a:pt x="11144" y="2475"/>
                  <a:pt x="11051" y="2446"/>
                  <a:pt x="11059" y="2482"/>
                </a:cubicBezTo>
                <a:cubicBezTo>
                  <a:pt x="11044" y="2482"/>
                  <a:pt x="11030" y="2475"/>
                  <a:pt x="11030" y="2475"/>
                </a:cubicBezTo>
                <a:cubicBezTo>
                  <a:pt x="11044" y="2424"/>
                  <a:pt x="11101" y="2453"/>
                  <a:pt x="11130" y="2432"/>
                </a:cubicBezTo>
                <a:cubicBezTo>
                  <a:pt x="11130" y="2417"/>
                  <a:pt x="11109" y="2417"/>
                  <a:pt x="11123" y="2403"/>
                </a:cubicBezTo>
                <a:cubicBezTo>
                  <a:pt x="11126" y="2402"/>
                  <a:pt x="11128" y="2401"/>
                  <a:pt x="11130" y="2401"/>
                </a:cubicBezTo>
                <a:close/>
                <a:moveTo>
                  <a:pt x="9278" y="2390"/>
                </a:moveTo>
                <a:cubicBezTo>
                  <a:pt x="9274" y="2390"/>
                  <a:pt x="9270" y="2391"/>
                  <a:pt x="9268" y="2396"/>
                </a:cubicBezTo>
                <a:cubicBezTo>
                  <a:pt x="9304" y="2417"/>
                  <a:pt x="9232" y="2410"/>
                  <a:pt x="9232" y="2446"/>
                </a:cubicBezTo>
                <a:cubicBezTo>
                  <a:pt x="9254" y="2439"/>
                  <a:pt x="9261" y="2446"/>
                  <a:pt x="9275" y="2453"/>
                </a:cubicBezTo>
                <a:cubicBezTo>
                  <a:pt x="9282" y="2432"/>
                  <a:pt x="9304" y="2432"/>
                  <a:pt x="9297" y="2403"/>
                </a:cubicBezTo>
                <a:cubicBezTo>
                  <a:pt x="9297" y="2398"/>
                  <a:pt x="9286" y="2390"/>
                  <a:pt x="9278" y="2390"/>
                </a:cubicBezTo>
                <a:close/>
                <a:moveTo>
                  <a:pt x="11020" y="2389"/>
                </a:moveTo>
                <a:lnTo>
                  <a:pt x="11017" y="2390"/>
                </a:lnTo>
                <a:cubicBezTo>
                  <a:pt x="11012" y="2392"/>
                  <a:pt x="11008" y="2398"/>
                  <a:pt x="11008" y="2403"/>
                </a:cubicBezTo>
                <a:cubicBezTo>
                  <a:pt x="11016" y="2417"/>
                  <a:pt x="11030" y="2417"/>
                  <a:pt x="11044" y="2424"/>
                </a:cubicBezTo>
                <a:cubicBezTo>
                  <a:pt x="11030" y="2446"/>
                  <a:pt x="11008" y="2453"/>
                  <a:pt x="10987" y="2468"/>
                </a:cubicBezTo>
                <a:cubicBezTo>
                  <a:pt x="11001" y="2482"/>
                  <a:pt x="10980" y="2496"/>
                  <a:pt x="11001" y="2496"/>
                </a:cubicBezTo>
                <a:cubicBezTo>
                  <a:pt x="10994" y="2503"/>
                  <a:pt x="10994" y="2525"/>
                  <a:pt x="10965" y="2518"/>
                </a:cubicBezTo>
                <a:cubicBezTo>
                  <a:pt x="10965" y="2525"/>
                  <a:pt x="10973" y="2525"/>
                  <a:pt x="10980" y="2525"/>
                </a:cubicBezTo>
                <a:cubicBezTo>
                  <a:pt x="10965" y="2561"/>
                  <a:pt x="10908" y="2518"/>
                  <a:pt x="10894" y="2496"/>
                </a:cubicBezTo>
                <a:cubicBezTo>
                  <a:pt x="10822" y="2511"/>
                  <a:pt x="10758" y="2561"/>
                  <a:pt x="10715" y="2568"/>
                </a:cubicBezTo>
                <a:cubicBezTo>
                  <a:pt x="10736" y="2489"/>
                  <a:pt x="10579" y="2511"/>
                  <a:pt x="10586" y="2582"/>
                </a:cubicBezTo>
                <a:cubicBezTo>
                  <a:pt x="10564" y="2575"/>
                  <a:pt x="10564" y="2575"/>
                  <a:pt x="10557" y="2597"/>
                </a:cubicBezTo>
                <a:cubicBezTo>
                  <a:pt x="10536" y="2589"/>
                  <a:pt x="10486" y="2568"/>
                  <a:pt x="10486" y="2604"/>
                </a:cubicBezTo>
                <a:cubicBezTo>
                  <a:pt x="10457" y="2582"/>
                  <a:pt x="10414" y="2604"/>
                  <a:pt x="10414" y="2618"/>
                </a:cubicBezTo>
                <a:cubicBezTo>
                  <a:pt x="10378" y="2589"/>
                  <a:pt x="10457" y="2589"/>
                  <a:pt x="10457" y="2561"/>
                </a:cubicBezTo>
                <a:cubicBezTo>
                  <a:pt x="10457" y="2546"/>
                  <a:pt x="10443" y="2546"/>
                  <a:pt x="10435" y="2539"/>
                </a:cubicBezTo>
                <a:cubicBezTo>
                  <a:pt x="10450" y="2525"/>
                  <a:pt x="10464" y="2503"/>
                  <a:pt x="10471" y="2482"/>
                </a:cubicBezTo>
                <a:cubicBezTo>
                  <a:pt x="10471" y="2482"/>
                  <a:pt x="10471" y="2482"/>
                  <a:pt x="10528" y="2482"/>
                </a:cubicBezTo>
                <a:cubicBezTo>
                  <a:pt x="10528" y="2511"/>
                  <a:pt x="10478" y="2496"/>
                  <a:pt x="10471" y="2518"/>
                </a:cubicBezTo>
                <a:cubicBezTo>
                  <a:pt x="10493" y="2539"/>
                  <a:pt x="10464" y="2532"/>
                  <a:pt x="10464" y="2546"/>
                </a:cubicBezTo>
                <a:cubicBezTo>
                  <a:pt x="10464" y="2597"/>
                  <a:pt x="10550" y="2518"/>
                  <a:pt x="10579" y="2518"/>
                </a:cubicBezTo>
                <a:cubicBezTo>
                  <a:pt x="10571" y="2503"/>
                  <a:pt x="10564" y="2482"/>
                  <a:pt x="10593" y="2482"/>
                </a:cubicBezTo>
                <a:cubicBezTo>
                  <a:pt x="10586" y="2468"/>
                  <a:pt x="10571" y="2468"/>
                  <a:pt x="10557" y="2468"/>
                </a:cubicBezTo>
                <a:cubicBezTo>
                  <a:pt x="10701" y="2442"/>
                  <a:pt x="10829" y="2417"/>
                  <a:pt x="10964" y="2397"/>
                </a:cubicBezTo>
                <a:lnTo>
                  <a:pt x="11020" y="2389"/>
                </a:lnTo>
                <a:close/>
                <a:moveTo>
                  <a:pt x="11023" y="2389"/>
                </a:moveTo>
                <a:lnTo>
                  <a:pt x="11020" y="2389"/>
                </a:lnTo>
                <a:lnTo>
                  <a:pt x="11020" y="2389"/>
                </a:lnTo>
                <a:cubicBezTo>
                  <a:pt x="11021" y="2389"/>
                  <a:pt x="11022" y="2389"/>
                  <a:pt x="11023" y="2389"/>
                </a:cubicBezTo>
                <a:close/>
                <a:moveTo>
                  <a:pt x="742" y="2378"/>
                </a:moveTo>
                <a:cubicBezTo>
                  <a:pt x="731" y="2378"/>
                  <a:pt x="721" y="2382"/>
                  <a:pt x="713" y="2389"/>
                </a:cubicBezTo>
                <a:cubicBezTo>
                  <a:pt x="731" y="2413"/>
                  <a:pt x="707" y="2443"/>
                  <a:pt x="713" y="2455"/>
                </a:cubicBezTo>
                <a:cubicBezTo>
                  <a:pt x="737" y="2455"/>
                  <a:pt x="743" y="2437"/>
                  <a:pt x="761" y="2455"/>
                </a:cubicBezTo>
                <a:cubicBezTo>
                  <a:pt x="773" y="2437"/>
                  <a:pt x="778" y="2413"/>
                  <a:pt x="784" y="2389"/>
                </a:cubicBezTo>
                <a:cubicBezTo>
                  <a:pt x="771" y="2383"/>
                  <a:pt x="756" y="2378"/>
                  <a:pt x="742" y="2378"/>
                </a:cubicBezTo>
                <a:close/>
                <a:moveTo>
                  <a:pt x="11150" y="2371"/>
                </a:moveTo>
                <a:cubicBezTo>
                  <a:pt x="11152" y="2370"/>
                  <a:pt x="11154" y="2370"/>
                  <a:pt x="11155" y="2371"/>
                </a:cubicBezTo>
                <a:cubicBezTo>
                  <a:pt x="11165" y="2371"/>
                  <a:pt x="11173" y="2374"/>
                  <a:pt x="11180" y="2381"/>
                </a:cubicBezTo>
                <a:cubicBezTo>
                  <a:pt x="11173" y="2410"/>
                  <a:pt x="11116" y="2396"/>
                  <a:pt x="11094" y="2389"/>
                </a:cubicBezTo>
                <a:cubicBezTo>
                  <a:pt x="11087" y="2403"/>
                  <a:pt x="11087" y="2417"/>
                  <a:pt x="11109" y="2417"/>
                </a:cubicBezTo>
                <a:cubicBezTo>
                  <a:pt x="11101" y="2424"/>
                  <a:pt x="11087" y="2432"/>
                  <a:pt x="11073" y="2432"/>
                </a:cubicBezTo>
                <a:cubicBezTo>
                  <a:pt x="11066" y="2417"/>
                  <a:pt x="11094" y="2403"/>
                  <a:pt x="11073" y="2396"/>
                </a:cubicBezTo>
                <a:cubicBezTo>
                  <a:pt x="11093" y="2391"/>
                  <a:pt x="11124" y="2372"/>
                  <a:pt x="11150" y="2371"/>
                </a:cubicBezTo>
                <a:close/>
                <a:moveTo>
                  <a:pt x="9872" y="2366"/>
                </a:moveTo>
                <a:cubicBezTo>
                  <a:pt x="9875" y="2366"/>
                  <a:pt x="9876" y="2372"/>
                  <a:pt x="9870" y="2389"/>
                </a:cubicBezTo>
                <a:cubicBezTo>
                  <a:pt x="9870" y="2403"/>
                  <a:pt x="9891" y="2403"/>
                  <a:pt x="9877" y="2424"/>
                </a:cubicBezTo>
                <a:cubicBezTo>
                  <a:pt x="9877" y="2424"/>
                  <a:pt x="9877" y="2424"/>
                  <a:pt x="9827" y="2424"/>
                </a:cubicBezTo>
                <a:cubicBezTo>
                  <a:pt x="9832" y="2404"/>
                  <a:pt x="9863" y="2365"/>
                  <a:pt x="9872" y="2366"/>
                </a:cubicBezTo>
                <a:close/>
                <a:moveTo>
                  <a:pt x="346" y="2360"/>
                </a:moveTo>
                <a:cubicBezTo>
                  <a:pt x="352" y="2372"/>
                  <a:pt x="358" y="2383"/>
                  <a:pt x="358" y="2401"/>
                </a:cubicBezTo>
                <a:cubicBezTo>
                  <a:pt x="340" y="2395"/>
                  <a:pt x="340" y="2383"/>
                  <a:pt x="346" y="2360"/>
                </a:cubicBezTo>
                <a:close/>
                <a:moveTo>
                  <a:pt x="9475" y="2352"/>
                </a:moveTo>
                <a:cubicBezTo>
                  <a:pt x="9482" y="2352"/>
                  <a:pt x="9487" y="2355"/>
                  <a:pt x="9490" y="2360"/>
                </a:cubicBezTo>
                <a:cubicBezTo>
                  <a:pt x="9490" y="2367"/>
                  <a:pt x="9468" y="2367"/>
                  <a:pt x="9447" y="2367"/>
                </a:cubicBezTo>
                <a:cubicBezTo>
                  <a:pt x="9451" y="2358"/>
                  <a:pt x="9464" y="2352"/>
                  <a:pt x="9475" y="2352"/>
                </a:cubicBezTo>
                <a:close/>
                <a:moveTo>
                  <a:pt x="9905" y="2331"/>
                </a:moveTo>
                <a:cubicBezTo>
                  <a:pt x="9905" y="2331"/>
                  <a:pt x="9905" y="2331"/>
                  <a:pt x="9941" y="2331"/>
                </a:cubicBezTo>
                <a:cubicBezTo>
                  <a:pt x="9934" y="2346"/>
                  <a:pt x="9941" y="2360"/>
                  <a:pt x="9955" y="2353"/>
                </a:cubicBezTo>
                <a:cubicBezTo>
                  <a:pt x="9948" y="2381"/>
                  <a:pt x="9927" y="2381"/>
                  <a:pt x="9905" y="2367"/>
                </a:cubicBezTo>
                <a:cubicBezTo>
                  <a:pt x="9927" y="2353"/>
                  <a:pt x="9913" y="2353"/>
                  <a:pt x="9905" y="2331"/>
                </a:cubicBezTo>
                <a:close/>
                <a:moveTo>
                  <a:pt x="916" y="2323"/>
                </a:moveTo>
                <a:cubicBezTo>
                  <a:pt x="909" y="2323"/>
                  <a:pt x="903" y="2324"/>
                  <a:pt x="903" y="2330"/>
                </a:cubicBezTo>
                <a:cubicBezTo>
                  <a:pt x="909" y="2342"/>
                  <a:pt x="932" y="2336"/>
                  <a:pt x="938" y="2324"/>
                </a:cubicBezTo>
                <a:cubicBezTo>
                  <a:pt x="932" y="2324"/>
                  <a:pt x="923" y="2323"/>
                  <a:pt x="916" y="2323"/>
                </a:cubicBezTo>
                <a:close/>
                <a:moveTo>
                  <a:pt x="10457" y="2317"/>
                </a:moveTo>
                <a:cubicBezTo>
                  <a:pt x="10457" y="2338"/>
                  <a:pt x="10443" y="2346"/>
                  <a:pt x="10421" y="2346"/>
                </a:cubicBezTo>
                <a:cubicBezTo>
                  <a:pt x="10428" y="2331"/>
                  <a:pt x="10443" y="2324"/>
                  <a:pt x="10457" y="2317"/>
                </a:cubicBezTo>
                <a:close/>
                <a:moveTo>
                  <a:pt x="10063" y="2317"/>
                </a:moveTo>
                <a:cubicBezTo>
                  <a:pt x="10106" y="2331"/>
                  <a:pt x="10120" y="2367"/>
                  <a:pt x="10120" y="2417"/>
                </a:cubicBezTo>
                <a:cubicBezTo>
                  <a:pt x="10099" y="2439"/>
                  <a:pt x="10070" y="2424"/>
                  <a:pt x="10034" y="2432"/>
                </a:cubicBezTo>
                <a:cubicBezTo>
                  <a:pt x="10049" y="2410"/>
                  <a:pt x="10034" y="2403"/>
                  <a:pt x="10013" y="2396"/>
                </a:cubicBezTo>
                <a:cubicBezTo>
                  <a:pt x="9998" y="2353"/>
                  <a:pt x="10034" y="2346"/>
                  <a:pt x="10063" y="2317"/>
                </a:cubicBezTo>
                <a:close/>
                <a:moveTo>
                  <a:pt x="9994" y="2316"/>
                </a:moveTo>
                <a:cubicBezTo>
                  <a:pt x="9996" y="2316"/>
                  <a:pt x="9998" y="2316"/>
                  <a:pt x="9999" y="2316"/>
                </a:cubicBezTo>
                <a:cubicBezTo>
                  <a:pt x="10007" y="2316"/>
                  <a:pt x="10015" y="2319"/>
                  <a:pt x="10020" y="2324"/>
                </a:cubicBezTo>
                <a:cubicBezTo>
                  <a:pt x="10020" y="2338"/>
                  <a:pt x="9977" y="2331"/>
                  <a:pt x="9963" y="2324"/>
                </a:cubicBezTo>
                <a:cubicBezTo>
                  <a:pt x="9970" y="2320"/>
                  <a:pt x="9983" y="2316"/>
                  <a:pt x="9994" y="2316"/>
                </a:cubicBezTo>
                <a:close/>
                <a:moveTo>
                  <a:pt x="956" y="2312"/>
                </a:moveTo>
                <a:cubicBezTo>
                  <a:pt x="956" y="2324"/>
                  <a:pt x="950" y="2324"/>
                  <a:pt x="944" y="2330"/>
                </a:cubicBezTo>
                <a:cubicBezTo>
                  <a:pt x="950" y="2336"/>
                  <a:pt x="944" y="2336"/>
                  <a:pt x="950" y="2348"/>
                </a:cubicBezTo>
                <a:cubicBezTo>
                  <a:pt x="974" y="2348"/>
                  <a:pt x="997" y="2372"/>
                  <a:pt x="1015" y="2336"/>
                </a:cubicBezTo>
                <a:cubicBezTo>
                  <a:pt x="997" y="2336"/>
                  <a:pt x="997" y="2324"/>
                  <a:pt x="992" y="2312"/>
                </a:cubicBezTo>
                <a:cubicBezTo>
                  <a:pt x="980" y="2318"/>
                  <a:pt x="968" y="2318"/>
                  <a:pt x="956" y="2312"/>
                </a:cubicBezTo>
                <a:close/>
                <a:moveTo>
                  <a:pt x="10779" y="2295"/>
                </a:moveTo>
                <a:cubicBezTo>
                  <a:pt x="10786" y="2310"/>
                  <a:pt x="10793" y="2324"/>
                  <a:pt x="10801" y="2338"/>
                </a:cubicBezTo>
                <a:cubicBezTo>
                  <a:pt x="10815" y="2338"/>
                  <a:pt x="10822" y="2331"/>
                  <a:pt x="10844" y="2331"/>
                </a:cubicBezTo>
                <a:cubicBezTo>
                  <a:pt x="10844" y="2353"/>
                  <a:pt x="10858" y="2353"/>
                  <a:pt x="10872" y="2353"/>
                </a:cubicBezTo>
                <a:cubicBezTo>
                  <a:pt x="10872" y="2360"/>
                  <a:pt x="10858" y="2360"/>
                  <a:pt x="10851" y="2360"/>
                </a:cubicBezTo>
                <a:cubicBezTo>
                  <a:pt x="10844" y="2360"/>
                  <a:pt x="10851" y="2374"/>
                  <a:pt x="10836" y="2374"/>
                </a:cubicBezTo>
                <a:cubicBezTo>
                  <a:pt x="10822" y="2381"/>
                  <a:pt x="10822" y="2360"/>
                  <a:pt x="10815" y="2353"/>
                </a:cubicBezTo>
                <a:cubicBezTo>
                  <a:pt x="10793" y="2353"/>
                  <a:pt x="10793" y="2367"/>
                  <a:pt x="10765" y="2360"/>
                </a:cubicBezTo>
                <a:cubicBezTo>
                  <a:pt x="10793" y="2396"/>
                  <a:pt x="10650" y="2353"/>
                  <a:pt x="10700" y="2310"/>
                </a:cubicBezTo>
                <a:cubicBezTo>
                  <a:pt x="10729" y="2310"/>
                  <a:pt x="10722" y="2338"/>
                  <a:pt x="10751" y="2331"/>
                </a:cubicBezTo>
                <a:cubicBezTo>
                  <a:pt x="10758" y="2331"/>
                  <a:pt x="10765" y="2310"/>
                  <a:pt x="10751" y="2310"/>
                </a:cubicBezTo>
                <a:cubicBezTo>
                  <a:pt x="10758" y="2303"/>
                  <a:pt x="10765" y="2295"/>
                  <a:pt x="10779" y="2295"/>
                </a:cubicBezTo>
                <a:close/>
                <a:moveTo>
                  <a:pt x="593" y="2279"/>
                </a:moveTo>
                <a:cubicBezTo>
                  <a:pt x="598" y="2279"/>
                  <a:pt x="606" y="2283"/>
                  <a:pt x="619" y="2283"/>
                </a:cubicBezTo>
                <a:cubicBezTo>
                  <a:pt x="613" y="2289"/>
                  <a:pt x="613" y="2300"/>
                  <a:pt x="595" y="2294"/>
                </a:cubicBezTo>
                <a:cubicBezTo>
                  <a:pt x="595" y="2294"/>
                  <a:pt x="595" y="2294"/>
                  <a:pt x="601" y="2283"/>
                </a:cubicBezTo>
                <a:cubicBezTo>
                  <a:pt x="595" y="2283"/>
                  <a:pt x="595" y="2294"/>
                  <a:pt x="583" y="2289"/>
                </a:cubicBezTo>
                <a:cubicBezTo>
                  <a:pt x="585" y="2282"/>
                  <a:pt x="588" y="2279"/>
                  <a:pt x="591" y="2279"/>
                </a:cubicBezTo>
                <a:cubicBezTo>
                  <a:pt x="591" y="2279"/>
                  <a:pt x="592" y="2279"/>
                  <a:pt x="593" y="2279"/>
                </a:cubicBezTo>
                <a:close/>
                <a:moveTo>
                  <a:pt x="10239" y="2277"/>
                </a:moveTo>
                <a:cubicBezTo>
                  <a:pt x="10244" y="2277"/>
                  <a:pt x="10250" y="2278"/>
                  <a:pt x="10256" y="2281"/>
                </a:cubicBezTo>
                <a:cubicBezTo>
                  <a:pt x="10256" y="2303"/>
                  <a:pt x="10213" y="2324"/>
                  <a:pt x="10249" y="2331"/>
                </a:cubicBezTo>
                <a:cubicBezTo>
                  <a:pt x="10221" y="2338"/>
                  <a:pt x="10206" y="2367"/>
                  <a:pt x="10178" y="2367"/>
                </a:cubicBezTo>
                <a:cubicBezTo>
                  <a:pt x="10184" y="2336"/>
                  <a:pt x="10201" y="2277"/>
                  <a:pt x="10239" y="2277"/>
                </a:cubicBezTo>
                <a:close/>
                <a:moveTo>
                  <a:pt x="10357" y="2274"/>
                </a:moveTo>
                <a:lnTo>
                  <a:pt x="10357" y="2274"/>
                </a:lnTo>
                <a:lnTo>
                  <a:pt x="10356" y="2274"/>
                </a:lnTo>
                <a:lnTo>
                  <a:pt x="10357" y="2274"/>
                </a:lnTo>
                <a:close/>
                <a:moveTo>
                  <a:pt x="10321" y="2274"/>
                </a:moveTo>
                <a:cubicBezTo>
                  <a:pt x="10332" y="2274"/>
                  <a:pt x="10344" y="2275"/>
                  <a:pt x="10356" y="2274"/>
                </a:cubicBezTo>
                <a:lnTo>
                  <a:pt x="10356" y="2274"/>
                </a:lnTo>
                <a:lnTo>
                  <a:pt x="10349" y="2280"/>
                </a:lnTo>
                <a:cubicBezTo>
                  <a:pt x="10333" y="2295"/>
                  <a:pt x="10325" y="2318"/>
                  <a:pt x="10306" y="2324"/>
                </a:cubicBezTo>
                <a:cubicBezTo>
                  <a:pt x="10314" y="2346"/>
                  <a:pt x="10342" y="2338"/>
                  <a:pt x="10349" y="2360"/>
                </a:cubicBezTo>
                <a:cubicBezTo>
                  <a:pt x="10364" y="2353"/>
                  <a:pt x="10378" y="2353"/>
                  <a:pt x="10385" y="2338"/>
                </a:cubicBezTo>
                <a:cubicBezTo>
                  <a:pt x="10385" y="2389"/>
                  <a:pt x="10314" y="2374"/>
                  <a:pt x="10278" y="2353"/>
                </a:cubicBezTo>
                <a:cubicBezTo>
                  <a:pt x="10285" y="2338"/>
                  <a:pt x="10285" y="2338"/>
                  <a:pt x="10278" y="2317"/>
                </a:cubicBezTo>
                <a:cubicBezTo>
                  <a:pt x="10306" y="2317"/>
                  <a:pt x="10306" y="2288"/>
                  <a:pt x="10321" y="2274"/>
                </a:cubicBezTo>
                <a:close/>
                <a:moveTo>
                  <a:pt x="494" y="2259"/>
                </a:moveTo>
                <a:cubicBezTo>
                  <a:pt x="506" y="2271"/>
                  <a:pt x="518" y="2277"/>
                  <a:pt x="512" y="2294"/>
                </a:cubicBezTo>
                <a:cubicBezTo>
                  <a:pt x="494" y="2300"/>
                  <a:pt x="494" y="2283"/>
                  <a:pt x="482" y="2283"/>
                </a:cubicBezTo>
                <a:cubicBezTo>
                  <a:pt x="482" y="2277"/>
                  <a:pt x="494" y="2277"/>
                  <a:pt x="494" y="2259"/>
                </a:cubicBezTo>
                <a:close/>
                <a:moveTo>
                  <a:pt x="9669" y="2252"/>
                </a:moveTo>
                <a:cubicBezTo>
                  <a:pt x="9655" y="2274"/>
                  <a:pt x="9626" y="2267"/>
                  <a:pt x="9619" y="2274"/>
                </a:cubicBezTo>
                <a:cubicBezTo>
                  <a:pt x="9605" y="2259"/>
                  <a:pt x="9655" y="2259"/>
                  <a:pt x="9669" y="2252"/>
                </a:cubicBezTo>
                <a:close/>
                <a:moveTo>
                  <a:pt x="10392" y="2245"/>
                </a:moveTo>
                <a:cubicBezTo>
                  <a:pt x="10407" y="2252"/>
                  <a:pt x="10414" y="2259"/>
                  <a:pt x="10428" y="2259"/>
                </a:cubicBezTo>
                <a:cubicBezTo>
                  <a:pt x="10443" y="2281"/>
                  <a:pt x="10414" y="2274"/>
                  <a:pt x="10421" y="2295"/>
                </a:cubicBezTo>
                <a:cubicBezTo>
                  <a:pt x="10402" y="2289"/>
                  <a:pt x="10378" y="2288"/>
                  <a:pt x="10363" y="2279"/>
                </a:cubicBezTo>
                <a:lnTo>
                  <a:pt x="10357" y="2274"/>
                </a:lnTo>
                <a:lnTo>
                  <a:pt x="10362" y="2274"/>
                </a:lnTo>
                <a:cubicBezTo>
                  <a:pt x="10379" y="2272"/>
                  <a:pt x="10392" y="2265"/>
                  <a:pt x="10392" y="2245"/>
                </a:cubicBezTo>
                <a:close/>
                <a:moveTo>
                  <a:pt x="11066" y="2238"/>
                </a:moveTo>
                <a:cubicBezTo>
                  <a:pt x="11066" y="2259"/>
                  <a:pt x="11044" y="2252"/>
                  <a:pt x="11023" y="2252"/>
                </a:cubicBezTo>
                <a:cubicBezTo>
                  <a:pt x="11030" y="2238"/>
                  <a:pt x="11051" y="2238"/>
                  <a:pt x="11066" y="2238"/>
                </a:cubicBezTo>
                <a:close/>
                <a:moveTo>
                  <a:pt x="474" y="2225"/>
                </a:moveTo>
                <a:cubicBezTo>
                  <a:pt x="480" y="2225"/>
                  <a:pt x="485" y="2229"/>
                  <a:pt x="488" y="2235"/>
                </a:cubicBezTo>
                <a:cubicBezTo>
                  <a:pt x="488" y="2247"/>
                  <a:pt x="471" y="2235"/>
                  <a:pt x="465" y="2241"/>
                </a:cubicBezTo>
                <a:cubicBezTo>
                  <a:pt x="465" y="2229"/>
                  <a:pt x="469" y="2225"/>
                  <a:pt x="474" y="2225"/>
                </a:cubicBezTo>
                <a:close/>
                <a:moveTo>
                  <a:pt x="11037" y="2209"/>
                </a:moveTo>
                <a:cubicBezTo>
                  <a:pt x="11044" y="2209"/>
                  <a:pt x="11044" y="2216"/>
                  <a:pt x="11051" y="2216"/>
                </a:cubicBezTo>
                <a:cubicBezTo>
                  <a:pt x="11051" y="2231"/>
                  <a:pt x="11016" y="2224"/>
                  <a:pt x="11016" y="2216"/>
                </a:cubicBezTo>
                <a:cubicBezTo>
                  <a:pt x="11016" y="2209"/>
                  <a:pt x="11030" y="2209"/>
                  <a:pt x="11037" y="2209"/>
                </a:cubicBezTo>
                <a:close/>
                <a:moveTo>
                  <a:pt x="10904" y="2206"/>
                </a:moveTo>
                <a:cubicBezTo>
                  <a:pt x="10921" y="2207"/>
                  <a:pt x="10933" y="2217"/>
                  <a:pt x="10951" y="2231"/>
                </a:cubicBezTo>
                <a:cubicBezTo>
                  <a:pt x="10915" y="2252"/>
                  <a:pt x="10879" y="2259"/>
                  <a:pt x="10836" y="2245"/>
                </a:cubicBezTo>
                <a:cubicBezTo>
                  <a:pt x="10844" y="2224"/>
                  <a:pt x="10865" y="2252"/>
                  <a:pt x="10887" y="2238"/>
                </a:cubicBezTo>
                <a:cubicBezTo>
                  <a:pt x="10879" y="2224"/>
                  <a:pt x="10872" y="2224"/>
                  <a:pt x="10865" y="2216"/>
                </a:cubicBezTo>
                <a:cubicBezTo>
                  <a:pt x="10881" y="2208"/>
                  <a:pt x="10893" y="2205"/>
                  <a:pt x="10904" y="2206"/>
                </a:cubicBezTo>
                <a:close/>
                <a:moveTo>
                  <a:pt x="9517" y="2198"/>
                </a:moveTo>
                <a:cubicBezTo>
                  <a:pt x="9547" y="2198"/>
                  <a:pt x="9577" y="2203"/>
                  <a:pt x="9590" y="2216"/>
                </a:cubicBezTo>
                <a:cubicBezTo>
                  <a:pt x="9562" y="2252"/>
                  <a:pt x="9497" y="2209"/>
                  <a:pt x="9476" y="2224"/>
                </a:cubicBezTo>
                <a:cubicBezTo>
                  <a:pt x="9468" y="2216"/>
                  <a:pt x="9468" y="2209"/>
                  <a:pt x="9468" y="2202"/>
                </a:cubicBezTo>
                <a:cubicBezTo>
                  <a:pt x="9482" y="2199"/>
                  <a:pt x="9499" y="2198"/>
                  <a:pt x="9517" y="2198"/>
                </a:cubicBezTo>
                <a:close/>
                <a:moveTo>
                  <a:pt x="10815" y="2195"/>
                </a:moveTo>
                <a:cubicBezTo>
                  <a:pt x="10829" y="2216"/>
                  <a:pt x="10829" y="2238"/>
                  <a:pt x="10815" y="2267"/>
                </a:cubicBezTo>
                <a:cubicBezTo>
                  <a:pt x="10729" y="2288"/>
                  <a:pt x="10700" y="2231"/>
                  <a:pt x="10629" y="2238"/>
                </a:cubicBezTo>
                <a:cubicBezTo>
                  <a:pt x="10650" y="2267"/>
                  <a:pt x="10593" y="2310"/>
                  <a:pt x="10629" y="2331"/>
                </a:cubicBezTo>
                <a:cubicBezTo>
                  <a:pt x="10614" y="2360"/>
                  <a:pt x="10564" y="2367"/>
                  <a:pt x="10528" y="2353"/>
                </a:cubicBezTo>
                <a:cubicBezTo>
                  <a:pt x="10521" y="2338"/>
                  <a:pt x="10536" y="2346"/>
                  <a:pt x="10536" y="2338"/>
                </a:cubicBezTo>
                <a:cubicBezTo>
                  <a:pt x="10493" y="2324"/>
                  <a:pt x="10507" y="2259"/>
                  <a:pt x="10450" y="2259"/>
                </a:cubicBezTo>
                <a:cubicBezTo>
                  <a:pt x="10521" y="2202"/>
                  <a:pt x="10643" y="2252"/>
                  <a:pt x="10679" y="2202"/>
                </a:cubicBezTo>
                <a:cubicBezTo>
                  <a:pt x="10743" y="2209"/>
                  <a:pt x="10758" y="2202"/>
                  <a:pt x="10815" y="2195"/>
                </a:cubicBezTo>
                <a:close/>
                <a:moveTo>
                  <a:pt x="8831" y="2195"/>
                </a:moveTo>
                <a:cubicBezTo>
                  <a:pt x="8831" y="2216"/>
                  <a:pt x="8817" y="2209"/>
                  <a:pt x="8795" y="2209"/>
                </a:cubicBezTo>
                <a:cubicBezTo>
                  <a:pt x="8802" y="2202"/>
                  <a:pt x="8817" y="2195"/>
                  <a:pt x="8831" y="2195"/>
                </a:cubicBezTo>
                <a:close/>
                <a:moveTo>
                  <a:pt x="9590" y="2162"/>
                </a:moveTo>
                <a:cubicBezTo>
                  <a:pt x="9603" y="2162"/>
                  <a:pt x="9622" y="2169"/>
                  <a:pt x="9626" y="2173"/>
                </a:cubicBezTo>
                <a:cubicBezTo>
                  <a:pt x="9619" y="2181"/>
                  <a:pt x="9576" y="2188"/>
                  <a:pt x="9576" y="2173"/>
                </a:cubicBezTo>
                <a:cubicBezTo>
                  <a:pt x="9576" y="2165"/>
                  <a:pt x="9582" y="2162"/>
                  <a:pt x="9590" y="2162"/>
                </a:cubicBezTo>
                <a:close/>
                <a:moveTo>
                  <a:pt x="8829" y="2148"/>
                </a:moveTo>
                <a:cubicBezTo>
                  <a:pt x="8838" y="2147"/>
                  <a:pt x="8845" y="2149"/>
                  <a:pt x="8845" y="2152"/>
                </a:cubicBezTo>
                <a:cubicBezTo>
                  <a:pt x="8845" y="2173"/>
                  <a:pt x="8831" y="2181"/>
                  <a:pt x="8817" y="2188"/>
                </a:cubicBezTo>
                <a:cubicBezTo>
                  <a:pt x="8802" y="2188"/>
                  <a:pt x="8824" y="2159"/>
                  <a:pt x="8795" y="2166"/>
                </a:cubicBezTo>
                <a:cubicBezTo>
                  <a:pt x="8795" y="2153"/>
                  <a:pt x="8815" y="2148"/>
                  <a:pt x="8829" y="2148"/>
                </a:cubicBezTo>
                <a:close/>
                <a:moveTo>
                  <a:pt x="8905" y="2143"/>
                </a:moveTo>
                <a:cubicBezTo>
                  <a:pt x="8922" y="2143"/>
                  <a:pt x="8948" y="2153"/>
                  <a:pt x="8960" y="2159"/>
                </a:cubicBezTo>
                <a:cubicBezTo>
                  <a:pt x="8946" y="2173"/>
                  <a:pt x="8903" y="2159"/>
                  <a:pt x="8895" y="2145"/>
                </a:cubicBezTo>
                <a:cubicBezTo>
                  <a:pt x="8898" y="2143"/>
                  <a:pt x="8902" y="2143"/>
                  <a:pt x="8905" y="2143"/>
                </a:cubicBezTo>
                <a:close/>
                <a:moveTo>
                  <a:pt x="1264" y="2103"/>
                </a:moveTo>
                <a:cubicBezTo>
                  <a:pt x="1258" y="2103"/>
                  <a:pt x="1252" y="2105"/>
                  <a:pt x="1246" y="2111"/>
                </a:cubicBezTo>
                <a:cubicBezTo>
                  <a:pt x="1246" y="2128"/>
                  <a:pt x="1264" y="2128"/>
                  <a:pt x="1276" y="2128"/>
                </a:cubicBezTo>
                <a:cubicBezTo>
                  <a:pt x="1264" y="2140"/>
                  <a:pt x="1287" y="2146"/>
                  <a:pt x="1305" y="2146"/>
                </a:cubicBezTo>
                <a:cubicBezTo>
                  <a:pt x="1311" y="2140"/>
                  <a:pt x="1317" y="2128"/>
                  <a:pt x="1317" y="2117"/>
                </a:cubicBezTo>
                <a:cubicBezTo>
                  <a:pt x="1297" y="2113"/>
                  <a:pt x="1279" y="2103"/>
                  <a:pt x="1264" y="2103"/>
                </a:cubicBezTo>
                <a:close/>
                <a:moveTo>
                  <a:pt x="9332" y="2102"/>
                </a:moveTo>
                <a:cubicBezTo>
                  <a:pt x="9347" y="2102"/>
                  <a:pt x="9332" y="2130"/>
                  <a:pt x="9354" y="2130"/>
                </a:cubicBezTo>
                <a:cubicBezTo>
                  <a:pt x="9340" y="2138"/>
                  <a:pt x="9332" y="2123"/>
                  <a:pt x="9318" y="2130"/>
                </a:cubicBezTo>
                <a:cubicBezTo>
                  <a:pt x="9318" y="2130"/>
                  <a:pt x="9318" y="2130"/>
                  <a:pt x="9318" y="2109"/>
                </a:cubicBezTo>
                <a:cubicBezTo>
                  <a:pt x="9325" y="2109"/>
                  <a:pt x="9332" y="2109"/>
                  <a:pt x="9332" y="2102"/>
                </a:cubicBezTo>
                <a:close/>
                <a:moveTo>
                  <a:pt x="8856" y="2066"/>
                </a:moveTo>
                <a:cubicBezTo>
                  <a:pt x="8889" y="2066"/>
                  <a:pt x="8929" y="2080"/>
                  <a:pt x="8960" y="2080"/>
                </a:cubicBezTo>
                <a:cubicBezTo>
                  <a:pt x="8910" y="2102"/>
                  <a:pt x="8867" y="2109"/>
                  <a:pt x="8810" y="2087"/>
                </a:cubicBezTo>
                <a:cubicBezTo>
                  <a:pt x="8820" y="2071"/>
                  <a:pt x="8837" y="2066"/>
                  <a:pt x="8856" y="2066"/>
                </a:cubicBezTo>
                <a:close/>
                <a:moveTo>
                  <a:pt x="9397" y="2008"/>
                </a:moveTo>
                <a:cubicBezTo>
                  <a:pt x="9454" y="2044"/>
                  <a:pt x="9554" y="2051"/>
                  <a:pt x="9590" y="2109"/>
                </a:cubicBezTo>
                <a:cubicBezTo>
                  <a:pt x="9461" y="2087"/>
                  <a:pt x="9318" y="2087"/>
                  <a:pt x="9175" y="2037"/>
                </a:cubicBezTo>
                <a:cubicBezTo>
                  <a:pt x="9239" y="2001"/>
                  <a:pt x="9340" y="2044"/>
                  <a:pt x="9397" y="2008"/>
                </a:cubicBezTo>
                <a:close/>
                <a:moveTo>
                  <a:pt x="741" y="1965"/>
                </a:moveTo>
                <a:cubicBezTo>
                  <a:pt x="750" y="1965"/>
                  <a:pt x="760" y="1968"/>
                  <a:pt x="767" y="1968"/>
                </a:cubicBezTo>
                <a:cubicBezTo>
                  <a:pt x="761" y="1974"/>
                  <a:pt x="761" y="1980"/>
                  <a:pt x="773" y="1980"/>
                </a:cubicBezTo>
                <a:cubicBezTo>
                  <a:pt x="761" y="1992"/>
                  <a:pt x="743" y="1968"/>
                  <a:pt x="725" y="1974"/>
                </a:cubicBezTo>
                <a:cubicBezTo>
                  <a:pt x="727" y="1968"/>
                  <a:pt x="732" y="1965"/>
                  <a:pt x="738" y="1965"/>
                </a:cubicBezTo>
                <a:cubicBezTo>
                  <a:pt x="739" y="1965"/>
                  <a:pt x="740" y="1965"/>
                  <a:pt x="741" y="1965"/>
                </a:cubicBezTo>
                <a:close/>
                <a:moveTo>
                  <a:pt x="7917" y="1927"/>
                </a:moveTo>
                <a:cubicBezTo>
                  <a:pt x="7903" y="1928"/>
                  <a:pt x="7889" y="1937"/>
                  <a:pt x="7886" y="1951"/>
                </a:cubicBezTo>
                <a:cubicBezTo>
                  <a:pt x="7900" y="1958"/>
                  <a:pt x="7921" y="1965"/>
                  <a:pt x="7943" y="1951"/>
                </a:cubicBezTo>
                <a:cubicBezTo>
                  <a:pt x="7943" y="1933"/>
                  <a:pt x="7930" y="1926"/>
                  <a:pt x="7917" y="1927"/>
                </a:cubicBezTo>
                <a:close/>
                <a:moveTo>
                  <a:pt x="746" y="1889"/>
                </a:moveTo>
                <a:cubicBezTo>
                  <a:pt x="742" y="1890"/>
                  <a:pt x="739" y="1892"/>
                  <a:pt x="737" y="1897"/>
                </a:cubicBezTo>
                <a:cubicBezTo>
                  <a:pt x="755" y="1903"/>
                  <a:pt x="767" y="1915"/>
                  <a:pt x="778" y="1897"/>
                </a:cubicBezTo>
                <a:cubicBezTo>
                  <a:pt x="766" y="1897"/>
                  <a:pt x="754" y="1889"/>
                  <a:pt x="746" y="1889"/>
                </a:cubicBezTo>
                <a:close/>
                <a:moveTo>
                  <a:pt x="678" y="1879"/>
                </a:moveTo>
                <a:cubicBezTo>
                  <a:pt x="678" y="1879"/>
                  <a:pt x="678" y="1879"/>
                  <a:pt x="678" y="1897"/>
                </a:cubicBezTo>
                <a:cubicBezTo>
                  <a:pt x="690" y="1909"/>
                  <a:pt x="701" y="1891"/>
                  <a:pt x="713" y="1903"/>
                </a:cubicBezTo>
                <a:cubicBezTo>
                  <a:pt x="713" y="1885"/>
                  <a:pt x="701" y="1879"/>
                  <a:pt x="678" y="1879"/>
                </a:cubicBezTo>
                <a:close/>
                <a:moveTo>
                  <a:pt x="299" y="1879"/>
                </a:moveTo>
                <a:cubicBezTo>
                  <a:pt x="311" y="1879"/>
                  <a:pt x="317" y="1885"/>
                  <a:pt x="317" y="1897"/>
                </a:cubicBezTo>
                <a:cubicBezTo>
                  <a:pt x="317" y="1897"/>
                  <a:pt x="317" y="1897"/>
                  <a:pt x="299" y="1897"/>
                </a:cubicBezTo>
                <a:cubicBezTo>
                  <a:pt x="299" y="1897"/>
                  <a:pt x="299" y="1897"/>
                  <a:pt x="299" y="1879"/>
                </a:cubicBezTo>
                <a:close/>
                <a:moveTo>
                  <a:pt x="974" y="1825"/>
                </a:moveTo>
                <a:cubicBezTo>
                  <a:pt x="969" y="1825"/>
                  <a:pt x="963" y="1826"/>
                  <a:pt x="956" y="1826"/>
                </a:cubicBezTo>
                <a:cubicBezTo>
                  <a:pt x="950" y="1844"/>
                  <a:pt x="950" y="1850"/>
                  <a:pt x="944" y="1862"/>
                </a:cubicBezTo>
                <a:cubicBezTo>
                  <a:pt x="950" y="1868"/>
                  <a:pt x="956" y="1874"/>
                  <a:pt x="968" y="1868"/>
                </a:cubicBezTo>
                <a:cubicBezTo>
                  <a:pt x="968" y="1850"/>
                  <a:pt x="986" y="1844"/>
                  <a:pt x="997" y="1838"/>
                </a:cubicBezTo>
                <a:cubicBezTo>
                  <a:pt x="990" y="1827"/>
                  <a:pt x="983" y="1825"/>
                  <a:pt x="974" y="1825"/>
                </a:cubicBezTo>
                <a:close/>
                <a:moveTo>
                  <a:pt x="8469" y="1763"/>
                </a:moveTo>
                <a:cubicBezTo>
                  <a:pt x="8457" y="1764"/>
                  <a:pt x="8445" y="1768"/>
                  <a:pt x="8437" y="1772"/>
                </a:cubicBezTo>
                <a:cubicBezTo>
                  <a:pt x="8451" y="1772"/>
                  <a:pt x="8487" y="1779"/>
                  <a:pt x="8494" y="1772"/>
                </a:cubicBezTo>
                <a:cubicBezTo>
                  <a:pt x="8489" y="1766"/>
                  <a:pt x="8482" y="1764"/>
                  <a:pt x="8474" y="1763"/>
                </a:cubicBezTo>
                <a:cubicBezTo>
                  <a:pt x="8472" y="1763"/>
                  <a:pt x="8470" y="1763"/>
                  <a:pt x="8469" y="1763"/>
                </a:cubicBezTo>
                <a:close/>
                <a:moveTo>
                  <a:pt x="915" y="1743"/>
                </a:moveTo>
                <a:cubicBezTo>
                  <a:pt x="915" y="1761"/>
                  <a:pt x="909" y="1773"/>
                  <a:pt x="897" y="1767"/>
                </a:cubicBezTo>
                <a:cubicBezTo>
                  <a:pt x="903" y="1761"/>
                  <a:pt x="903" y="1755"/>
                  <a:pt x="891" y="1755"/>
                </a:cubicBezTo>
                <a:cubicBezTo>
                  <a:pt x="897" y="1749"/>
                  <a:pt x="903" y="1743"/>
                  <a:pt x="915" y="1743"/>
                </a:cubicBezTo>
                <a:close/>
                <a:moveTo>
                  <a:pt x="8917" y="1720"/>
                </a:moveTo>
                <a:cubicBezTo>
                  <a:pt x="8904" y="1720"/>
                  <a:pt x="8892" y="1725"/>
                  <a:pt x="8895" y="1736"/>
                </a:cubicBezTo>
                <a:cubicBezTo>
                  <a:pt x="8917" y="1736"/>
                  <a:pt x="8917" y="1729"/>
                  <a:pt x="8938" y="1736"/>
                </a:cubicBezTo>
                <a:cubicBezTo>
                  <a:pt x="8942" y="1725"/>
                  <a:pt x="8929" y="1720"/>
                  <a:pt x="8917" y="1720"/>
                </a:cubicBezTo>
                <a:close/>
                <a:moveTo>
                  <a:pt x="305" y="1700"/>
                </a:moveTo>
                <a:cubicBezTo>
                  <a:pt x="317" y="1701"/>
                  <a:pt x="317" y="1739"/>
                  <a:pt x="323" y="1749"/>
                </a:cubicBezTo>
                <a:cubicBezTo>
                  <a:pt x="317" y="1761"/>
                  <a:pt x="305" y="1743"/>
                  <a:pt x="287" y="1749"/>
                </a:cubicBezTo>
                <a:cubicBezTo>
                  <a:pt x="287" y="1731"/>
                  <a:pt x="317" y="1719"/>
                  <a:pt x="299" y="1702"/>
                </a:cubicBezTo>
                <a:cubicBezTo>
                  <a:pt x="301" y="1700"/>
                  <a:pt x="303" y="1700"/>
                  <a:pt x="305" y="1700"/>
                </a:cubicBezTo>
                <a:close/>
                <a:moveTo>
                  <a:pt x="784" y="1684"/>
                </a:moveTo>
                <a:cubicBezTo>
                  <a:pt x="778" y="1690"/>
                  <a:pt x="778" y="1702"/>
                  <a:pt x="773" y="1708"/>
                </a:cubicBezTo>
                <a:cubicBezTo>
                  <a:pt x="749" y="1708"/>
                  <a:pt x="743" y="1696"/>
                  <a:pt x="725" y="1702"/>
                </a:cubicBezTo>
                <a:cubicBezTo>
                  <a:pt x="737" y="1690"/>
                  <a:pt x="749" y="1684"/>
                  <a:pt x="784" y="1684"/>
                </a:cubicBezTo>
                <a:close/>
                <a:moveTo>
                  <a:pt x="8991" y="1669"/>
                </a:moveTo>
                <a:cubicBezTo>
                  <a:pt x="9006" y="1668"/>
                  <a:pt x="9024" y="1678"/>
                  <a:pt x="9039" y="1678"/>
                </a:cubicBezTo>
                <a:cubicBezTo>
                  <a:pt x="9032" y="1693"/>
                  <a:pt x="8996" y="1678"/>
                  <a:pt x="8974" y="1678"/>
                </a:cubicBezTo>
                <a:cubicBezTo>
                  <a:pt x="8979" y="1672"/>
                  <a:pt x="8985" y="1669"/>
                  <a:pt x="8991" y="1669"/>
                </a:cubicBezTo>
                <a:close/>
                <a:moveTo>
                  <a:pt x="938" y="1666"/>
                </a:moveTo>
                <a:cubicBezTo>
                  <a:pt x="932" y="1684"/>
                  <a:pt x="921" y="1696"/>
                  <a:pt x="897" y="1690"/>
                </a:cubicBezTo>
                <a:cubicBezTo>
                  <a:pt x="897" y="1684"/>
                  <a:pt x="926" y="1684"/>
                  <a:pt x="909" y="1672"/>
                </a:cubicBezTo>
                <a:cubicBezTo>
                  <a:pt x="909" y="1660"/>
                  <a:pt x="932" y="1672"/>
                  <a:pt x="938" y="1666"/>
                </a:cubicBezTo>
                <a:close/>
                <a:moveTo>
                  <a:pt x="753" y="1627"/>
                </a:moveTo>
                <a:cubicBezTo>
                  <a:pt x="774" y="1627"/>
                  <a:pt x="794" y="1633"/>
                  <a:pt x="802" y="1654"/>
                </a:cubicBezTo>
                <a:cubicBezTo>
                  <a:pt x="761" y="1654"/>
                  <a:pt x="725" y="1642"/>
                  <a:pt x="690" y="1636"/>
                </a:cubicBezTo>
                <a:cubicBezTo>
                  <a:pt x="696" y="1636"/>
                  <a:pt x="725" y="1627"/>
                  <a:pt x="753" y="1627"/>
                </a:cubicBezTo>
                <a:close/>
                <a:moveTo>
                  <a:pt x="9057" y="1585"/>
                </a:moveTo>
                <a:cubicBezTo>
                  <a:pt x="9092" y="1585"/>
                  <a:pt x="9128" y="1589"/>
                  <a:pt x="9153" y="1592"/>
                </a:cubicBezTo>
                <a:cubicBezTo>
                  <a:pt x="9110" y="1607"/>
                  <a:pt x="9010" y="1614"/>
                  <a:pt x="8960" y="1599"/>
                </a:cubicBezTo>
                <a:cubicBezTo>
                  <a:pt x="8985" y="1589"/>
                  <a:pt x="9021" y="1585"/>
                  <a:pt x="9057" y="1585"/>
                </a:cubicBezTo>
                <a:close/>
                <a:moveTo>
                  <a:pt x="8695" y="1493"/>
                </a:moveTo>
                <a:cubicBezTo>
                  <a:pt x="8695" y="1493"/>
                  <a:pt x="8695" y="1493"/>
                  <a:pt x="8695" y="1493"/>
                </a:cubicBezTo>
                <a:lnTo>
                  <a:pt x="8695" y="1493"/>
                </a:lnTo>
                <a:lnTo>
                  <a:pt x="8695" y="1492"/>
                </a:lnTo>
                <a:lnTo>
                  <a:pt x="8695" y="1491"/>
                </a:lnTo>
                <a:lnTo>
                  <a:pt x="8695" y="1490"/>
                </a:lnTo>
                <a:lnTo>
                  <a:pt x="8695" y="1490"/>
                </a:lnTo>
                <a:lnTo>
                  <a:pt x="8695" y="1493"/>
                </a:lnTo>
                <a:close/>
                <a:moveTo>
                  <a:pt x="9047" y="1475"/>
                </a:moveTo>
                <a:cubicBezTo>
                  <a:pt x="9049" y="1474"/>
                  <a:pt x="9053" y="1479"/>
                  <a:pt x="9053" y="1485"/>
                </a:cubicBezTo>
                <a:cubicBezTo>
                  <a:pt x="9075" y="1492"/>
                  <a:pt x="9089" y="1477"/>
                  <a:pt x="9089" y="1499"/>
                </a:cubicBezTo>
                <a:cubicBezTo>
                  <a:pt x="9075" y="1492"/>
                  <a:pt x="9067" y="1499"/>
                  <a:pt x="9053" y="1499"/>
                </a:cubicBezTo>
                <a:cubicBezTo>
                  <a:pt x="9053" y="1492"/>
                  <a:pt x="9053" y="1485"/>
                  <a:pt x="9046" y="1477"/>
                </a:cubicBezTo>
                <a:cubicBezTo>
                  <a:pt x="9046" y="1476"/>
                  <a:pt x="9046" y="1475"/>
                  <a:pt x="9047" y="1475"/>
                </a:cubicBezTo>
                <a:close/>
                <a:moveTo>
                  <a:pt x="8674" y="1461"/>
                </a:moveTo>
                <a:cubicBezTo>
                  <a:pt x="8688" y="1461"/>
                  <a:pt x="8681" y="1490"/>
                  <a:pt x="8695" y="1490"/>
                </a:cubicBezTo>
                <a:cubicBezTo>
                  <a:pt x="8681" y="1490"/>
                  <a:pt x="8681" y="1497"/>
                  <a:pt x="8667" y="1490"/>
                </a:cubicBezTo>
                <a:cubicBezTo>
                  <a:pt x="8660" y="1476"/>
                  <a:pt x="8674" y="1476"/>
                  <a:pt x="8674" y="1461"/>
                </a:cubicBezTo>
                <a:close/>
                <a:moveTo>
                  <a:pt x="7989" y="1382"/>
                </a:moveTo>
                <a:cubicBezTo>
                  <a:pt x="7975" y="1382"/>
                  <a:pt x="7967" y="1390"/>
                  <a:pt x="7950" y="1384"/>
                </a:cubicBezTo>
                <a:cubicBezTo>
                  <a:pt x="7950" y="1384"/>
                  <a:pt x="7950" y="1384"/>
                  <a:pt x="7950" y="1406"/>
                </a:cubicBezTo>
                <a:cubicBezTo>
                  <a:pt x="7979" y="1413"/>
                  <a:pt x="8000" y="1406"/>
                  <a:pt x="8000" y="1384"/>
                </a:cubicBezTo>
                <a:cubicBezTo>
                  <a:pt x="7996" y="1383"/>
                  <a:pt x="7993" y="1382"/>
                  <a:pt x="7989" y="1382"/>
                </a:cubicBezTo>
                <a:close/>
                <a:moveTo>
                  <a:pt x="7628" y="1377"/>
                </a:moveTo>
                <a:cubicBezTo>
                  <a:pt x="7606" y="1384"/>
                  <a:pt x="7578" y="1370"/>
                  <a:pt x="7570" y="1391"/>
                </a:cubicBezTo>
                <a:cubicBezTo>
                  <a:pt x="7584" y="1396"/>
                  <a:pt x="7586" y="1398"/>
                  <a:pt x="7591" y="1400"/>
                </a:cubicBezTo>
                <a:lnTo>
                  <a:pt x="7594" y="1401"/>
                </a:lnTo>
                <a:lnTo>
                  <a:pt x="7595" y="1400"/>
                </a:lnTo>
                <a:cubicBezTo>
                  <a:pt x="7597" y="1396"/>
                  <a:pt x="7600" y="1394"/>
                  <a:pt x="7600" y="1389"/>
                </a:cubicBezTo>
                <a:cubicBezTo>
                  <a:pt x="7604" y="1394"/>
                  <a:pt x="7609" y="1398"/>
                  <a:pt x="7615" y="1403"/>
                </a:cubicBezTo>
                <a:lnTo>
                  <a:pt x="7615" y="1403"/>
                </a:lnTo>
                <a:lnTo>
                  <a:pt x="7617" y="1400"/>
                </a:lnTo>
                <a:cubicBezTo>
                  <a:pt x="7622" y="1395"/>
                  <a:pt x="7623" y="1386"/>
                  <a:pt x="7628" y="1377"/>
                </a:cubicBezTo>
                <a:close/>
                <a:moveTo>
                  <a:pt x="8618" y="1344"/>
                </a:moveTo>
                <a:cubicBezTo>
                  <a:pt x="8611" y="1344"/>
                  <a:pt x="8605" y="1346"/>
                  <a:pt x="8602" y="1355"/>
                </a:cubicBezTo>
                <a:cubicBezTo>
                  <a:pt x="8623" y="1355"/>
                  <a:pt x="8645" y="1370"/>
                  <a:pt x="8645" y="1348"/>
                </a:cubicBezTo>
                <a:cubicBezTo>
                  <a:pt x="8637" y="1348"/>
                  <a:pt x="8626" y="1344"/>
                  <a:pt x="8618" y="1344"/>
                </a:cubicBezTo>
                <a:close/>
                <a:moveTo>
                  <a:pt x="6287" y="1317"/>
                </a:moveTo>
                <a:cubicBezTo>
                  <a:pt x="6279" y="1317"/>
                  <a:pt x="6270" y="1321"/>
                  <a:pt x="6267" y="1327"/>
                </a:cubicBezTo>
                <a:cubicBezTo>
                  <a:pt x="6274" y="1334"/>
                  <a:pt x="6288" y="1334"/>
                  <a:pt x="6303" y="1334"/>
                </a:cubicBezTo>
                <a:cubicBezTo>
                  <a:pt x="6307" y="1322"/>
                  <a:pt x="6297" y="1317"/>
                  <a:pt x="6287" y="1317"/>
                </a:cubicBezTo>
                <a:close/>
                <a:moveTo>
                  <a:pt x="7626" y="1307"/>
                </a:moveTo>
                <a:cubicBezTo>
                  <a:pt x="7610" y="1307"/>
                  <a:pt x="7592" y="1312"/>
                  <a:pt x="7585" y="1320"/>
                </a:cubicBezTo>
                <a:cubicBezTo>
                  <a:pt x="7621" y="1312"/>
                  <a:pt x="7628" y="1341"/>
                  <a:pt x="7656" y="1327"/>
                </a:cubicBezTo>
                <a:cubicBezTo>
                  <a:pt x="7656" y="1312"/>
                  <a:pt x="7642" y="1307"/>
                  <a:pt x="7626" y="1307"/>
                </a:cubicBezTo>
                <a:close/>
                <a:moveTo>
                  <a:pt x="7327" y="1298"/>
                </a:moveTo>
                <a:cubicBezTo>
                  <a:pt x="7291" y="1298"/>
                  <a:pt x="7248" y="1298"/>
                  <a:pt x="7219" y="1312"/>
                </a:cubicBezTo>
                <a:cubicBezTo>
                  <a:pt x="7248" y="1327"/>
                  <a:pt x="7313" y="1327"/>
                  <a:pt x="7327" y="1298"/>
                </a:cubicBezTo>
                <a:close/>
                <a:moveTo>
                  <a:pt x="5951" y="1297"/>
                </a:moveTo>
                <a:lnTo>
                  <a:pt x="5945" y="1298"/>
                </a:lnTo>
                <a:cubicBezTo>
                  <a:pt x="5873" y="1305"/>
                  <a:pt x="5794" y="1305"/>
                  <a:pt x="5765" y="1341"/>
                </a:cubicBezTo>
                <a:cubicBezTo>
                  <a:pt x="5816" y="1355"/>
                  <a:pt x="5873" y="1305"/>
                  <a:pt x="5902" y="1348"/>
                </a:cubicBezTo>
                <a:cubicBezTo>
                  <a:pt x="5903" y="1347"/>
                  <a:pt x="5905" y="1345"/>
                  <a:pt x="5907" y="1343"/>
                </a:cubicBezTo>
                <a:lnTo>
                  <a:pt x="5908" y="1342"/>
                </a:lnTo>
                <a:lnTo>
                  <a:pt x="5907" y="1339"/>
                </a:lnTo>
                <a:cubicBezTo>
                  <a:pt x="5902" y="1327"/>
                  <a:pt x="5906" y="1317"/>
                  <a:pt x="5924" y="1303"/>
                </a:cubicBezTo>
                <a:cubicBezTo>
                  <a:pt x="5929" y="1309"/>
                  <a:pt x="5935" y="1312"/>
                  <a:pt x="5942" y="1314"/>
                </a:cubicBezTo>
                <a:lnTo>
                  <a:pt x="5942" y="1314"/>
                </a:lnTo>
                <a:lnTo>
                  <a:pt x="5944" y="1313"/>
                </a:lnTo>
                <a:cubicBezTo>
                  <a:pt x="5946" y="1313"/>
                  <a:pt x="5949" y="1312"/>
                  <a:pt x="5952" y="1312"/>
                </a:cubicBezTo>
                <a:lnTo>
                  <a:pt x="5952" y="1315"/>
                </a:lnTo>
                <a:lnTo>
                  <a:pt x="5955" y="1315"/>
                </a:lnTo>
                <a:cubicBezTo>
                  <a:pt x="5962" y="1315"/>
                  <a:pt x="5968" y="1313"/>
                  <a:pt x="5974" y="1311"/>
                </a:cubicBezTo>
                <a:cubicBezTo>
                  <a:pt x="5974" y="1289"/>
                  <a:pt x="5967" y="1311"/>
                  <a:pt x="5952" y="1303"/>
                </a:cubicBezTo>
                <a:lnTo>
                  <a:pt x="5951" y="1297"/>
                </a:lnTo>
                <a:close/>
                <a:moveTo>
                  <a:pt x="6231" y="1291"/>
                </a:moveTo>
                <a:lnTo>
                  <a:pt x="6231" y="1305"/>
                </a:lnTo>
                <a:cubicBezTo>
                  <a:pt x="6245" y="1305"/>
                  <a:pt x="6245" y="1312"/>
                  <a:pt x="6253" y="1312"/>
                </a:cubicBezTo>
                <a:cubicBezTo>
                  <a:pt x="6253" y="1312"/>
                  <a:pt x="6253" y="1312"/>
                  <a:pt x="6253" y="1291"/>
                </a:cubicBezTo>
                <a:cubicBezTo>
                  <a:pt x="6253" y="1291"/>
                  <a:pt x="6253" y="1291"/>
                  <a:pt x="6231" y="1291"/>
                </a:cubicBezTo>
                <a:close/>
                <a:moveTo>
                  <a:pt x="6167" y="1284"/>
                </a:moveTo>
                <a:cubicBezTo>
                  <a:pt x="6167" y="1284"/>
                  <a:pt x="6167" y="1284"/>
                  <a:pt x="6167" y="1312"/>
                </a:cubicBezTo>
                <a:cubicBezTo>
                  <a:pt x="6188" y="1312"/>
                  <a:pt x="6195" y="1305"/>
                  <a:pt x="6188" y="1284"/>
                </a:cubicBezTo>
                <a:cubicBezTo>
                  <a:pt x="6188" y="1284"/>
                  <a:pt x="6188" y="1284"/>
                  <a:pt x="6167" y="1284"/>
                </a:cubicBezTo>
                <a:close/>
                <a:moveTo>
                  <a:pt x="6073" y="1284"/>
                </a:moveTo>
                <a:cubicBezTo>
                  <a:pt x="6073" y="1298"/>
                  <a:pt x="6088" y="1305"/>
                  <a:pt x="6095" y="1312"/>
                </a:cubicBezTo>
                <a:cubicBezTo>
                  <a:pt x="6081" y="1291"/>
                  <a:pt x="6131" y="1298"/>
                  <a:pt x="6124" y="1291"/>
                </a:cubicBezTo>
                <a:cubicBezTo>
                  <a:pt x="6095" y="1291"/>
                  <a:pt x="6095" y="1291"/>
                  <a:pt x="6073" y="1284"/>
                </a:cubicBezTo>
                <a:close/>
                <a:moveTo>
                  <a:pt x="6044" y="1282"/>
                </a:moveTo>
                <a:lnTo>
                  <a:pt x="6041" y="1282"/>
                </a:lnTo>
                <a:lnTo>
                  <a:pt x="6042" y="1283"/>
                </a:lnTo>
                <a:cubicBezTo>
                  <a:pt x="6045" y="1292"/>
                  <a:pt x="6047" y="1299"/>
                  <a:pt x="6038" y="1303"/>
                </a:cubicBezTo>
                <a:lnTo>
                  <a:pt x="6042" y="1305"/>
                </a:lnTo>
                <a:lnTo>
                  <a:pt x="6045" y="1304"/>
                </a:lnTo>
                <a:cubicBezTo>
                  <a:pt x="6051" y="1302"/>
                  <a:pt x="6058" y="1299"/>
                  <a:pt x="6066" y="1298"/>
                </a:cubicBezTo>
                <a:cubicBezTo>
                  <a:pt x="6066" y="1303"/>
                  <a:pt x="6062" y="1305"/>
                  <a:pt x="6063" y="1311"/>
                </a:cubicBezTo>
                <a:lnTo>
                  <a:pt x="6064" y="1312"/>
                </a:lnTo>
                <a:lnTo>
                  <a:pt x="6067" y="1313"/>
                </a:lnTo>
                <a:lnTo>
                  <a:pt x="6068" y="1313"/>
                </a:lnTo>
                <a:lnTo>
                  <a:pt x="6069" y="1310"/>
                </a:lnTo>
                <a:cubicBezTo>
                  <a:pt x="6073" y="1289"/>
                  <a:pt x="6062" y="1282"/>
                  <a:pt x="6044" y="1282"/>
                </a:cubicBezTo>
                <a:close/>
                <a:moveTo>
                  <a:pt x="6739" y="1277"/>
                </a:moveTo>
                <a:cubicBezTo>
                  <a:pt x="6738" y="1277"/>
                  <a:pt x="6737" y="1278"/>
                  <a:pt x="6733" y="1282"/>
                </a:cubicBezTo>
                <a:cubicBezTo>
                  <a:pt x="6732" y="1282"/>
                  <a:pt x="6730" y="1281"/>
                  <a:pt x="6730" y="1280"/>
                </a:cubicBezTo>
                <a:lnTo>
                  <a:pt x="6729" y="1279"/>
                </a:lnTo>
                <a:lnTo>
                  <a:pt x="6724" y="1282"/>
                </a:lnTo>
                <a:cubicBezTo>
                  <a:pt x="6719" y="1284"/>
                  <a:pt x="6715" y="1287"/>
                  <a:pt x="6711" y="1291"/>
                </a:cubicBezTo>
                <a:cubicBezTo>
                  <a:pt x="6718" y="1291"/>
                  <a:pt x="6724" y="1291"/>
                  <a:pt x="6730" y="1292"/>
                </a:cubicBezTo>
                <a:lnTo>
                  <a:pt x="6738" y="1293"/>
                </a:lnTo>
                <a:lnTo>
                  <a:pt x="6738" y="1293"/>
                </a:lnTo>
                <a:cubicBezTo>
                  <a:pt x="6737" y="1287"/>
                  <a:pt x="6741" y="1277"/>
                  <a:pt x="6739" y="1277"/>
                </a:cubicBezTo>
                <a:close/>
                <a:moveTo>
                  <a:pt x="8358" y="1277"/>
                </a:moveTo>
                <a:cubicBezTo>
                  <a:pt x="8315" y="1284"/>
                  <a:pt x="8279" y="1269"/>
                  <a:pt x="8265" y="1291"/>
                </a:cubicBezTo>
                <a:cubicBezTo>
                  <a:pt x="8315" y="1291"/>
                  <a:pt x="8337" y="1291"/>
                  <a:pt x="8358" y="1277"/>
                </a:cubicBezTo>
                <a:close/>
                <a:moveTo>
                  <a:pt x="5673" y="1275"/>
                </a:moveTo>
                <a:cubicBezTo>
                  <a:pt x="5672" y="1276"/>
                  <a:pt x="5672" y="1277"/>
                  <a:pt x="5671" y="1278"/>
                </a:cubicBezTo>
                <a:lnTo>
                  <a:pt x="5670" y="1280"/>
                </a:lnTo>
                <a:lnTo>
                  <a:pt x="5673" y="1279"/>
                </a:lnTo>
                <a:lnTo>
                  <a:pt x="5682" y="1275"/>
                </a:lnTo>
                <a:lnTo>
                  <a:pt x="5681" y="1275"/>
                </a:lnTo>
                <a:cubicBezTo>
                  <a:pt x="5678" y="1275"/>
                  <a:pt x="5676" y="1275"/>
                  <a:pt x="5673" y="1275"/>
                </a:cubicBezTo>
                <a:close/>
                <a:moveTo>
                  <a:pt x="5735" y="1271"/>
                </a:moveTo>
                <a:lnTo>
                  <a:pt x="5729" y="1272"/>
                </a:lnTo>
                <a:cubicBezTo>
                  <a:pt x="5722" y="1273"/>
                  <a:pt x="5716" y="1274"/>
                  <a:pt x="5709" y="1274"/>
                </a:cubicBezTo>
                <a:lnTo>
                  <a:pt x="5702" y="1275"/>
                </a:lnTo>
                <a:lnTo>
                  <a:pt x="5701" y="1279"/>
                </a:lnTo>
                <a:cubicBezTo>
                  <a:pt x="5701" y="1280"/>
                  <a:pt x="5701" y="1282"/>
                  <a:pt x="5701" y="1284"/>
                </a:cubicBezTo>
                <a:cubicBezTo>
                  <a:pt x="5713" y="1281"/>
                  <a:pt x="5724" y="1278"/>
                  <a:pt x="5736" y="1276"/>
                </a:cubicBezTo>
                <a:lnTo>
                  <a:pt x="5751" y="1273"/>
                </a:lnTo>
                <a:lnTo>
                  <a:pt x="5750" y="1273"/>
                </a:lnTo>
                <a:cubicBezTo>
                  <a:pt x="5745" y="1272"/>
                  <a:pt x="5741" y="1272"/>
                  <a:pt x="5736" y="1271"/>
                </a:cubicBezTo>
                <a:lnTo>
                  <a:pt x="5735" y="1271"/>
                </a:lnTo>
                <a:close/>
                <a:moveTo>
                  <a:pt x="7570" y="1262"/>
                </a:moveTo>
                <a:lnTo>
                  <a:pt x="7565" y="1263"/>
                </a:lnTo>
                <a:cubicBezTo>
                  <a:pt x="7547" y="1264"/>
                  <a:pt x="7535" y="1268"/>
                  <a:pt x="7535" y="1284"/>
                </a:cubicBezTo>
                <a:cubicBezTo>
                  <a:pt x="7542" y="1291"/>
                  <a:pt x="7542" y="1305"/>
                  <a:pt x="7556" y="1305"/>
                </a:cubicBezTo>
                <a:cubicBezTo>
                  <a:pt x="7556" y="1285"/>
                  <a:pt x="7588" y="1296"/>
                  <a:pt x="7586" y="1268"/>
                </a:cubicBezTo>
                <a:lnTo>
                  <a:pt x="7585" y="1266"/>
                </a:lnTo>
                <a:lnTo>
                  <a:pt x="7575" y="1264"/>
                </a:lnTo>
                <a:lnTo>
                  <a:pt x="7570" y="1262"/>
                </a:lnTo>
                <a:close/>
                <a:moveTo>
                  <a:pt x="6940" y="1262"/>
                </a:moveTo>
                <a:cubicBezTo>
                  <a:pt x="6924" y="1278"/>
                  <a:pt x="6897" y="1278"/>
                  <a:pt x="6866" y="1275"/>
                </a:cubicBezTo>
                <a:lnTo>
                  <a:pt x="6862" y="1275"/>
                </a:lnTo>
                <a:lnTo>
                  <a:pt x="6860" y="1277"/>
                </a:lnTo>
                <a:cubicBezTo>
                  <a:pt x="6857" y="1282"/>
                  <a:pt x="6855" y="1288"/>
                  <a:pt x="6855" y="1296"/>
                </a:cubicBezTo>
                <a:cubicBezTo>
                  <a:pt x="6828" y="1289"/>
                  <a:pt x="6807" y="1289"/>
                  <a:pt x="6793" y="1271"/>
                </a:cubicBezTo>
                <a:lnTo>
                  <a:pt x="6790" y="1268"/>
                </a:lnTo>
                <a:lnTo>
                  <a:pt x="6790" y="1268"/>
                </a:lnTo>
                <a:lnTo>
                  <a:pt x="6785" y="1273"/>
                </a:lnTo>
                <a:cubicBezTo>
                  <a:pt x="6775" y="1283"/>
                  <a:pt x="6768" y="1293"/>
                  <a:pt x="6750" y="1296"/>
                </a:cubicBezTo>
                <a:lnTo>
                  <a:pt x="6749" y="1296"/>
                </a:lnTo>
                <a:lnTo>
                  <a:pt x="6753" y="1297"/>
                </a:lnTo>
                <a:cubicBezTo>
                  <a:pt x="6776" y="1304"/>
                  <a:pt x="6789" y="1319"/>
                  <a:pt x="6818" y="1334"/>
                </a:cubicBezTo>
                <a:cubicBezTo>
                  <a:pt x="6840" y="1334"/>
                  <a:pt x="6818" y="1320"/>
                  <a:pt x="6833" y="1320"/>
                </a:cubicBezTo>
                <a:cubicBezTo>
                  <a:pt x="6890" y="1341"/>
                  <a:pt x="6983" y="1334"/>
                  <a:pt x="7019" y="1284"/>
                </a:cubicBezTo>
                <a:cubicBezTo>
                  <a:pt x="6997" y="1277"/>
                  <a:pt x="6969" y="1269"/>
                  <a:pt x="6940" y="1262"/>
                </a:cubicBezTo>
                <a:close/>
                <a:moveTo>
                  <a:pt x="7338" y="1259"/>
                </a:moveTo>
                <a:lnTo>
                  <a:pt x="7342" y="1260"/>
                </a:lnTo>
                <a:cubicBezTo>
                  <a:pt x="7342" y="1260"/>
                  <a:pt x="7340" y="1260"/>
                  <a:pt x="7338" y="1259"/>
                </a:cubicBezTo>
                <a:lnTo>
                  <a:pt x="7338" y="1259"/>
                </a:lnTo>
                <a:close/>
                <a:moveTo>
                  <a:pt x="6489" y="1255"/>
                </a:moveTo>
                <a:cubicBezTo>
                  <a:pt x="6484" y="1255"/>
                  <a:pt x="6480" y="1255"/>
                  <a:pt x="6476" y="1255"/>
                </a:cubicBezTo>
                <a:lnTo>
                  <a:pt x="6474" y="1255"/>
                </a:lnTo>
                <a:lnTo>
                  <a:pt x="6475" y="1257"/>
                </a:lnTo>
                <a:cubicBezTo>
                  <a:pt x="6476" y="1259"/>
                  <a:pt x="6479" y="1260"/>
                  <a:pt x="6482" y="1260"/>
                </a:cubicBezTo>
                <a:cubicBezTo>
                  <a:pt x="6473" y="1263"/>
                  <a:pt x="6454" y="1268"/>
                  <a:pt x="6432" y="1270"/>
                </a:cubicBezTo>
                <a:lnTo>
                  <a:pt x="6427" y="1270"/>
                </a:lnTo>
                <a:lnTo>
                  <a:pt x="6435" y="1270"/>
                </a:lnTo>
                <a:cubicBezTo>
                  <a:pt x="6457" y="1272"/>
                  <a:pt x="6475" y="1275"/>
                  <a:pt x="6496" y="1269"/>
                </a:cubicBezTo>
                <a:cubicBezTo>
                  <a:pt x="6489" y="1269"/>
                  <a:pt x="6489" y="1262"/>
                  <a:pt x="6489" y="1255"/>
                </a:cubicBezTo>
                <a:close/>
                <a:moveTo>
                  <a:pt x="6534" y="1255"/>
                </a:moveTo>
                <a:lnTo>
                  <a:pt x="6535" y="1256"/>
                </a:lnTo>
                <a:lnTo>
                  <a:pt x="6537" y="1257"/>
                </a:lnTo>
                <a:lnTo>
                  <a:pt x="6539" y="1255"/>
                </a:lnTo>
                <a:cubicBezTo>
                  <a:pt x="6538" y="1255"/>
                  <a:pt x="6537" y="1255"/>
                  <a:pt x="6536" y="1255"/>
                </a:cubicBezTo>
                <a:lnTo>
                  <a:pt x="6534" y="1255"/>
                </a:lnTo>
                <a:close/>
                <a:moveTo>
                  <a:pt x="6596" y="1252"/>
                </a:moveTo>
                <a:cubicBezTo>
                  <a:pt x="6589" y="1252"/>
                  <a:pt x="6582" y="1256"/>
                  <a:pt x="6582" y="1262"/>
                </a:cubicBezTo>
                <a:cubicBezTo>
                  <a:pt x="6596" y="1262"/>
                  <a:pt x="6596" y="1277"/>
                  <a:pt x="6611" y="1269"/>
                </a:cubicBezTo>
                <a:cubicBezTo>
                  <a:pt x="6615" y="1257"/>
                  <a:pt x="6605" y="1252"/>
                  <a:pt x="6596" y="1252"/>
                </a:cubicBezTo>
                <a:close/>
                <a:moveTo>
                  <a:pt x="7352" y="1252"/>
                </a:moveTo>
                <a:cubicBezTo>
                  <a:pt x="7347" y="1252"/>
                  <a:pt x="7341" y="1252"/>
                  <a:pt x="7335" y="1253"/>
                </a:cubicBezTo>
                <a:cubicBezTo>
                  <a:pt x="7335" y="1256"/>
                  <a:pt x="7336" y="1258"/>
                  <a:pt x="7337" y="1259"/>
                </a:cubicBezTo>
                <a:lnTo>
                  <a:pt x="7338" y="1259"/>
                </a:lnTo>
                <a:lnTo>
                  <a:pt x="7333" y="1258"/>
                </a:lnTo>
                <a:cubicBezTo>
                  <a:pt x="7293" y="1251"/>
                  <a:pt x="7233" y="1276"/>
                  <a:pt x="7187" y="1258"/>
                </a:cubicBezTo>
                <a:lnTo>
                  <a:pt x="7185" y="1257"/>
                </a:lnTo>
                <a:lnTo>
                  <a:pt x="7185" y="1260"/>
                </a:lnTo>
                <a:cubicBezTo>
                  <a:pt x="7186" y="1262"/>
                  <a:pt x="7186" y="1265"/>
                  <a:pt x="7185" y="1269"/>
                </a:cubicBezTo>
                <a:lnTo>
                  <a:pt x="7185" y="1270"/>
                </a:lnTo>
                <a:lnTo>
                  <a:pt x="7185" y="1272"/>
                </a:lnTo>
                <a:lnTo>
                  <a:pt x="7184" y="1274"/>
                </a:lnTo>
                <a:lnTo>
                  <a:pt x="7184" y="1277"/>
                </a:lnTo>
                <a:cubicBezTo>
                  <a:pt x="7298" y="1277"/>
                  <a:pt x="7363" y="1312"/>
                  <a:pt x="7456" y="1291"/>
                </a:cubicBezTo>
                <a:cubicBezTo>
                  <a:pt x="7438" y="1277"/>
                  <a:pt x="7415" y="1268"/>
                  <a:pt x="7393" y="1257"/>
                </a:cubicBezTo>
                <a:lnTo>
                  <a:pt x="7391" y="1256"/>
                </a:lnTo>
                <a:lnTo>
                  <a:pt x="7380" y="1254"/>
                </a:lnTo>
                <a:cubicBezTo>
                  <a:pt x="7371" y="1252"/>
                  <a:pt x="7362" y="1251"/>
                  <a:pt x="7352" y="1252"/>
                </a:cubicBezTo>
                <a:close/>
                <a:moveTo>
                  <a:pt x="6506" y="1250"/>
                </a:moveTo>
                <a:cubicBezTo>
                  <a:pt x="6498" y="1250"/>
                  <a:pt x="6493" y="1253"/>
                  <a:pt x="6496" y="1262"/>
                </a:cubicBezTo>
                <a:cubicBezTo>
                  <a:pt x="6507" y="1273"/>
                  <a:pt x="6518" y="1272"/>
                  <a:pt x="6528" y="1264"/>
                </a:cubicBezTo>
                <a:lnTo>
                  <a:pt x="6533" y="1260"/>
                </a:lnTo>
                <a:lnTo>
                  <a:pt x="6534" y="1260"/>
                </a:lnTo>
                <a:cubicBezTo>
                  <a:pt x="6534" y="1259"/>
                  <a:pt x="6534" y="1258"/>
                  <a:pt x="6533" y="1257"/>
                </a:cubicBezTo>
                <a:lnTo>
                  <a:pt x="6533" y="1254"/>
                </a:lnTo>
                <a:lnTo>
                  <a:pt x="6532" y="1254"/>
                </a:lnTo>
                <a:cubicBezTo>
                  <a:pt x="6524" y="1253"/>
                  <a:pt x="6514" y="1250"/>
                  <a:pt x="6506" y="1250"/>
                </a:cubicBezTo>
                <a:close/>
                <a:moveTo>
                  <a:pt x="7540" y="1248"/>
                </a:moveTo>
                <a:lnTo>
                  <a:pt x="7534" y="1251"/>
                </a:lnTo>
                <a:lnTo>
                  <a:pt x="7529" y="1253"/>
                </a:lnTo>
                <a:lnTo>
                  <a:pt x="7535" y="1255"/>
                </a:lnTo>
                <a:cubicBezTo>
                  <a:pt x="7535" y="1252"/>
                  <a:pt x="7536" y="1250"/>
                  <a:pt x="7538" y="1249"/>
                </a:cubicBezTo>
                <a:lnTo>
                  <a:pt x="7540" y="1248"/>
                </a:lnTo>
                <a:close/>
                <a:moveTo>
                  <a:pt x="7559" y="1244"/>
                </a:moveTo>
                <a:cubicBezTo>
                  <a:pt x="7555" y="1244"/>
                  <a:pt x="7551" y="1244"/>
                  <a:pt x="7547" y="1246"/>
                </a:cubicBezTo>
                <a:lnTo>
                  <a:pt x="7544" y="1246"/>
                </a:lnTo>
                <a:lnTo>
                  <a:pt x="7547" y="1246"/>
                </a:lnTo>
                <a:cubicBezTo>
                  <a:pt x="7550" y="1245"/>
                  <a:pt x="7553" y="1245"/>
                  <a:pt x="7556" y="1244"/>
                </a:cubicBezTo>
                <a:lnTo>
                  <a:pt x="7559" y="1244"/>
                </a:lnTo>
                <a:lnTo>
                  <a:pt x="7559" y="1244"/>
                </a:lnTo>
                <a:close/>
                <a:moveTo>
                  <a:pt x="6675" y="1226"/>
                </a:moveTo>
                <a:cubicBezTo>
                  <a:pt x="6668" y="1241"/>
                  <a:pt x="6646" y="1241"/>
                  <a:pt x="6661" y="1262"/>
                </a:cubicBezTo>
                <a:cubicBezTo>
                  <a:pt x="6666" y="1257"/>
                  <a:pt x="6676" y="1255"/>
                  <a:pt x="6686" y="1255"/>
                </a:cubicBezTo>
                <a:lnTo>
                  <a:pt x="6688" y="1255"/>
                </a:lnTo>
                <a:lnTo>
                  <a:pt x="6681" y="1252"/>
                </a:lnTo>
                <a:cubicBezTo>
                  <a:pt x="6675" y="1250"/>
                  <a:pt x="6668" y="1248"/>
                  <a:pt x="6661" y="1246"/>
                </a:cubicBezTo>
                <a:cubicBezTo>
                  <a:pt x="6668" y="1239"/>
                  <a:pt x="6681" y="1245"/>
                  <a:pt x="6683" y="1234"/>
                </a:cubicBezTo>
                <a:lnTo>
                  <a:pt x="6683" y="1234"/>
                </a:lnTo>
                <a:lnTo>
                  <a:pt x="6681" y="1233"/>
                </a:lnTo>
                <a:cubicBezTo>
                  <a:pt x="6679" y="1231"/>
                  <a:pt x="6677" y="1229"/>
                  <a:pt x="6675" y="1226"/>
                </a:cubicBezTo>
                <a:close/>
                <a:moveTo>
                  <a:pt x="7596" y="1225"/>
                </a:moveTo>
                <a:lnTo>
                  <a:pt x="7593" y="1226"/>
                </a:lnTo>
                <a:cubicBezTo>
                  <a:pt x="7589" y="1229"/>
                  <a:pt x="7584" y="1233"/>
                  <a:pt x="7584" y="1239"/>
                </a:cubicBezTo>
                <a:lnTo>
                  <a:pt x="7584" y="1239"/>
                </a:lnTo>
                <a:lnTo>
                  <a:pt x="7588" y="1238"/>
                </a:lnTo>
                <a:cubicBezTo>
                  <a:pt x="7592" y="1237"/>
                  <a:pt x="7595" y="1235"/>
                  <a:pt x="7599" y="1234"/>
                </a:cubicBezTo>
                <a:cubicBezTo>
                  <a:pt x="7599" y="1231"/>
                  <a:pt x="7598" y="1228"/>
                  <a:pt x="7596" y="1225"/>
                </a:cubicBezTo>
                <a:lnTo>
                  <a:pt x="7596" y="1225"/>
                </a:lnTo>
                <a:close/>
                <a:moveTo>
                  <a:pt x="7084" y="1210"/>
                </a:moveTo>
                <a:cubicBezTo>
                  <a:pt x="7027" y="1210"/>
                  <a:pt x="6998" y="1253"/>
                  <a:pt x="6926" y="1239"/>
                </a:cubicBezTo>
                <a:lnTo>
                  <a:pt x="6925" y="1241"/>
                </a:lnTo>
                <a:lnTo>
                  <a:pt x="6927" y="1241"/>
                </a:lnTo>
                <a:cubicBezTo>
                  <a:pt x="6948" y="1242"/>
                  <a:pt x="6971" y="1245"/>
                  <a:pt x="6997" y="1248"/>
                </a:cubicBezTo>
                <a:cubicBezTo>
                  <a:pt x="6997" y="1255"/>
                  <a:pt x="6983" y="1255"/>
                  <a:pt x="6983" y="1262"/>
                </a:cubicBezTo>
                <a:cubicBezTo>
                  <a:pt x="7019" y="1269"/>
                  <a:pt x="6997" y="1234"/>
                  <a:pt x="7033" y="1234"/>
                </a:cubicBezTo>
                <a:cubicBezTo>
                  <a:pt x="7033" y="1234"/>
                  <a:pt x="7026" y="1241"/>
                  <a:pt x="7026" y="1248"/>
                </a:cubicBezTo>
                <a:cubicBezTo>
                  <a:pt x="7048" y="1243"/>
                  <a:pt x="7065" y="1242"/>
                  <a:pt x="7083" y="1236"/>
                </a:cubicBezTo>
                <a:lnTo>
                  <a:pt x="7091" y="1233"/>
                </a:lnTo>
                <a:lnTo>
                  <a:pt x="7090" y="1232"/>
                </a:lnTo>
                <a:cubicBezTo>
                  <a:pt x="7083" y="1225"/>
                  <a:pt x="7075" y="1219"/>
                  <a:pt x="7084" y="1210"/>
                </a:cubicBezTo>
                <a:close/>
                <a:moveTo>
                  <a:pt x="8089" y="1207"/>
                </a:moveTo>
                <a:cubicBezTo>
                  <a:pt x="8078" y="1207"/>
                  <a:pt x="8067" y="1210"/>
                  <a:pt x="8057" y="1219"/>
                </a:cubicBezTo>
                <a:cubicBezTo>
                  <a:pt x="8079" y="1212"/>
                  <a:pt x="8079" y="1234"/>
                  <a:pt x="8093" y="1241"/>
                </a:cubicBezTo>
                <a:cubicBezTo>
                  <a:pt x="8100" y="1219"/>
                  <a:pt x="8129" y="1226"/>
                  <a:pt x="8136" y="1212"/>
                </a:cubicBezTo>
                <a:cubicBezTo>
                  <a:pt x="8120" y="1212"/>
                  <a:pt x="8104" y="1207"/>
                  <a:pt x="8089" y="1207"/>
                </a:cubicBezTo>
                <a:close/>
                <a:moveTo>
                  <a:pt x="7652" y="1193"/>
                </a:moveTo>
                <a:cubicBezTo>
                  <a:pt x="7647" y="1193"/>
                  <a:pt x="7643" y="1195"/>
                  <a:pt x="7643" y="1203"/>
                </a:cubicBezTo>
                <a:cubicBezTo>
                  <a:pt x="7644" y="1205"/>
                  <a:pt x="7647" y="1207"/>
                  <a:pt x="7651" y="1208"/>
                </a:cubicBezTo>
                <a:lnTo>
                  <a:pt x="7652" y="1209"/>
                </a:lnTo>
                <a:lnTo>
                  <a:pt x="7653" y="1207"/>
                </a:lnTo>
                <a:cubicBezTo>
                  <a:pt x="7655" y="1204"/>
                  <a:pt x="7656" y="1200"/>
                  <a:pt x="7656" y="1194"/>
                </a:cubicBezTo>
                <a:lnTo>
                  <a:pt x="7656" y="1193"/>
                </a:lnTo>
                <a:lnTo>
                  <a:pt x="7652" y="1193"/>
                </a:lnTo>
                <a:close/>
                <a:moveTo>
                  <a:pt x="8114" y="1178"/>
                </a:moveTo>
                <a:cubicBezTo>
                  <a:pt x="8101" y="1178"/>
                  <a:pt x="8078" y="1193"/>
                  <a:pt x="8093" y="1198"/>
                </a:cubicBezTo>
                <a:cubicBezTo>
                  <a:pt x="8093" y="1183"/>
                  <a:pt x="8115" y="1198"/>
                  <a:pt x="8122" y="1190"/>
                </a:cubicBezTo>
                <a:cubicBezTo>
                  <a:pt x="8124" y="1182"/>
                  <a:pt x="8120" y="1178"/>
                  <a:pt x="8114" y="1178"/>
                </a:cubicBezTo>
                <a:close/>
                <a:moveTo>
                  <a:pt x="7101" y="1176"/>
                </a:moveTo>
                <a:lnTo>
                  <a:pt x="7098" y="1181"/>
                </a:lnTo>
                <a:cubicBezTo>
                  <a:pt x="7112" y="1181"/>
                  <a:pt x="7122" y="1181"/>
                  <a:pt x="7130" y="1178"/>
                </a:cubicBezTo>
                <a:lnTo>
                  <a:pt x="7133" y="1176"/>
                </a:lnTo>
                <a:lnTo>
                  <a:pt x="7129" y="1177"/>
                </a:lnTo>
                <a:cubicBezTo>
                  <a:pt x="7122" y="1178"/>
                  <a:pt x="7114" y="1177"/>
                  <a:pt x="7106" y="1176"/>
                </a:cubicBezTo>
                <a:lnTo>
                  <a:pt x="7101" y="1176"/>
                </a:lnTo>
                <a:close/>
                <a:moveTo>
                  <a:pt x="8458" y="1147"/>
                </a:moveTo>
                <a:lnTo>
                  <a:pt x="8462" y="1152"/>
                </a:lnTo>
                <a:cubicBezTo>
                  <a:pt x="8467" y="1158"/>
                  <a:pt x="8473" y="1164"/>
                  <a:pt x="8480" y="1169"/>
                </a:cubicBezTo>
                <a:cubicBezTo>
                  <a:pt x="8494" y="1169"/>
                  <a:pt x="8494" y="1155"/>
                  <a:pt x="8516" y="1162"/>
                </a:cubicBezTo>
                <a:cubicBezTo>
                  <a:pt x="8514" y="1160"/>
                  <a:pt x="8512" y="1158"/>
                  <a:pt x="8510" y="1157"/>
                </a:cubicBezTo>
                <a:lnTo>
                  <a:pt x="8508" y="1154"/>
                </a:lnTo>
                <a:lnTo>
                  <a:pt x="8503" y="1153"/>
                </a:lnTo>
                <a:cubicBezTo>
                  <a:pt x="8489" y="1151"/>
                  <a:pt x="8475" y="1149"/>
                  <a:pt x="8461" y="1148"/>
                </a:cubicBezTo>
                <a:lnTo>
                  <a:pt x="8458" y="1147"/>
                </a:lnTo>
                <a:close/>
                <a:moveTo>
                  <a:pt x="8365" y="1136"/>
                </a:moveTo>
                <a:lnTo>
                  <a:pt x="8362" y="1138"/>
                </a:lnTo>
                <a:cubicBezTo>
                  <a:pt x="8358" y="1143"/>
                  <a:pt x="8356" y="1151"/>
                  <a:pt x="8358" y="1162"/>
                </a:cubicBezTo>
                <a:cubicBezTo>
                  <a:pt x="8394" y="1176"/>
                  <a:pt x="8401" y="1169"/>
                  <a:pt x="8437" y="1155"/>
                </a:cubicBezTo>
                <a:cubicBezTo>
                  <a:pt x="8437" y="1155"/>
                  <a:pt x="8437" y="1155"/>
                  <a:pt x="8437" y="1145"/>
                </a:cubicBezTo>
                <a:lnTo>
                  <a:pt x="8437" y="1145"/>
                </a:lnTo>
                <a:lnTo>
                  <a:pt x="8421" y="1143"/>
                </a:lnTo>
                <a:lnTo>
                  <a:pt x="8406" y="1141"/>
                </a:lnTo>
                <a:lnTo>
                  <a:pt x="8406" y="1142"/>
                </a:lnTo>
                <a:cubicBezTo>
                  <a:pt x="8406" y="1144"/>
                  <a:pt x="8405" y="1146"/>
                  <a:pt x="8401" y="1147"/>
                </a:cubicBezTo>
                <a:cubicBezTo>
                  <a:pt x="8399" y="1145"/>
                  <a:pt x="8397" y="1142"/>
                  <a:pt x="8395" y="1140"/>
                </a:cubicBezTo>
                <a:lnTo>
                  <a:pt x="8394" y="1139"/>
                </a:lnTo>
                <a:lnTo>
                  <a:pt x="8384" y="1138"/>
                </a:lnTo>
                <a:cubicBezTo>
                  <a:pt x="8377" y="1138"/>
                  <a:pt x="8371" y="1137"/>
                  <a:pt x="8366" y="1136"/>
                </a:cubicBezTo>
                <a:lnTo>
                  <a:pt x="8365" y="1136"/>
                </a:lnTo>
                <a:close/>
                <a:moveTo>
                  <a:pt x="5721" y="1135"/>
                </a:moveTo>
                <a:lnTo>
                  <a:pt x="5709" y="1137"/>
                </a:lnTo>
                <a:cubicBezTo>
                  <a:pt x="5698" y="1139"/>
                  <a:pt x="5688" y="1140"/>
                  <a:pt x="5678" y="1138"/>
                </a:cubicBezTo>
                <a:lnTo>
                  <a:pt x="5676" y="1138"/>
                </a:lnTo>
                <a:lnTo>
                  <a:pt x="5673" y="1139"/>
                </a:lnTo>
                <a:cubicBezTo>
                  <a:pt x="5656" y="1144"/>
                  <a:pt x="5633" y="1144"/>
                  <a:pt x="5623" y="1160"/>
                </a:cubicBezTo>
                <a:cubicBezTo>
                  <a:pt x="5668" y="1165"/>
                  <a:pt x="5710" y="1171"/>
                  <a:pt x="5751" y="1175"/>
                </a:cubicBezTo>
                <a:lnTo>
                  <a:pt x="5788" y="1178"/>
                </a:lnTo>
                <a:lnTo>
                  <a:pt x="5790" y="1177"/>
                </a:lnTo>
                <a:cubicBezTo>
                  <a:pt x="5796" y="1170"/>
                  <a:pt x="5798" y="1161"/>
                  <a:pt x="5798" y="1150"/>
                </a:cubicBezTo>
                <a:cubicBezTo>
                  <a:pt x="5776" y="1143"/>
                  <a:pt x="5749" y="1138"/>
                  <a:pt x="5722" y="1135"/>
                </a:cubicBezTo>
                <a:lnTo>
                  <a:pt x="5721" y="1135"/>
                </a:lnTo>
                <a:close/>
                <a:moveTo>
                  <a:pt x="6782" y="1133"/>
                </a:moveTo>
                <a:lnTo>
                  <a:pt x="6780" y="1136"/>
                </a:lnTo>
                <a:cubicBezTo>
                  <a:pt x="6776" y="1143"/>
                  <a:pt x="6770" y="1148"/>
                  <a:pt x="6766" y="1155"/>
                </a:cubicBezTo>
                <a:lnTo>
                  <a:pt x="6764" y="1160"/>
                </a:lnTo>
                <a:lnTo>
                  <a:pt x="6767" y="1160"/>
                </a:lnTo>
                <a:cubicBezTo>
                  <a:pt x="6787" y="1156"/>
                  <a:pt x="6804" y="1147"/>
                  <a:pt x="6826" y="1147"/>
                </a:cubicBezTo>
                <a:cubicBezTo>
                  <a:pt x="6813" y="1135"/>
                  <a:pt x="6800" y="1133"/>
                  <a:pt x="6783" y="1133"/>
                </a:cubicBezTo>
                <a:lnTo>
                  <a:pt x="6782" y="1133"/>
                </a:lnTo>
                <a:close/>
                <a:moveTo>
                  <a:pt x="6904" y="1130"/>
                </a:moveTo>
                <a:lnTo>
                  <a:pt x="6902" y="1130"/>
                </a:lnTo>
                <a:cubicBezTo>
                  <a:pt x="6900" y="1131"/>
                  <a:pt x="6898" y="1132"/>
                  <a:pt x="6896" y="1132"/>
                </a:cubicBezTo>
                <a:lnTo>
                  <a:pt x="6890" y="1133"/>
                </a:lnTo>
                <a:lnTo>
                  <a:pt x="6895" y="1133"/>
                </a:lnTo>
                <a:cubicBezTo>
                  <a:pt x="6898" y="1132"/>
                  <a:pt x="6901" y="1131"/>
                  <a:pt x="6903" y="1130"/>
                </a:cubicBezTo>
                <a:lnTo>
                  <a:pt x="6904" y="1130"/>
                </a:lnTo>
                <a:close/>
                <a:moveTo>
                  <a:pt x="5651" y="1126"/>
                </a:moveTo>
                <a:lnTo>
                  <a:pt x="5651" y="1126"/>
                </a:lnTo>
                <a:lnTo>
                  <a:pt x="5652" y="1126"/>
                </a:lnTo>
                <a:lnTo>
                  <a:pt x="5651" y="1126"/>
                </a:lnTo>
                <a:close/>
                <a:moveTo>
                  <a:pt x="6933" y="1124"/>
                </a:moveTo>
                <a:cubicBezTo>
                  <a:pt x="6930" y="1124"/>
                  <a:pt x="6927" y="1124"/>
                  <a:pt x="6924" y="1125"/>
                </a:cubicBezTo>
                <a:lnTo>
                  <a:pt x="6924" y="1125"/>
                </a:lnTo>
                <a:lnTo>
                  <a:pt x="6923" y="1130"/>
                </a:lnTo>
                <a:cubicBezTo>
                  <a:pt x="6922" y="1133"/>
                  <a:pt x="6920" y="1137"/>
                  <a:pt x="6919" y="1140"/>
                </a:cubicBezTo>
                <a:lnTo>
                  <a:pt x="6926" y="1138"/>
                </a:lnTo>
                <a:lnTo>
                  <a:pt x="6926" y="1137"/>
                </a:lnTo>
                <a:cubicBezTo>
                  <a:pt x="6927" y="1133"/>
                  <a:pt x="6929" y="1128"/>
                  <a:pt x="6933" y="1124"/>
                </a:cubicBezTo>
                <a:close/>
                <a:moveTo>
                  <a:pt x="8179" y="1118"/>
                </a:moveTo>
                <a:cubicBezTo>
                  <a:pt x="8173" y="1118"/>
                  <a:pt x="8168" y="1121"/>
                  <a:pt x="8165" y="1126"/>
                </a:cubicBezTo>
                <a:cubicBezTo>
                  <a:pt x="8165" y="1126"/>
                  <a:pt x="8172" y="1133"/>
                  <a:pt x="8165" y="1133"/>
                </a:cubicBezTo>
                <a:cubicBezTo>
                  <a:pt x="8158" y="1133"/>
                  <a:pt x="8158" y="1133"/>
                  <a:pt x="8158" y="1140"/>
                </a:cubicBezTo>
                <a:cubicBezTo>
                  <a:pt x="8179" y="1133"/>
                  <a:pt x="8179" y="1155"/>
                  <a:pt x="8194" y="1140"/>
                </a:cubicBezTo>
                <a:cubicBezTo>
                  <a:pt x="8198" y="1127"/>
                  <a:pt x="8189" y="1119"/>
                  <a:pt x="8179" y="1118"/>
                </a:cubicBezTo>
                <a:close/>
                <a:moveTo>
                  <a:pt x="6665" y="1115"/>
                </a:moveTo>
                <a:cubicBezTo>
                  <a:pt x="6656" y="1114"/>
                  <a:pt x="6648" y="1117"/>
                  <a:pt x="6638" y="1120"/>
                </a:cubicBezTo>
                <a:lnTo>
                  <a:pt x="6632" y="1122"/>
                </a:lnTo>
                <a:lnTo>
                  <a:pt x="6644" y="1121"/>
                </a:lnTo>
                <a:lnTo>
                  <a:pt x="6679" y="1118"/>
                </a:lnTo>
                <a:lnTo>
                  <a:pt x="6677" y="1117"/>
                </a:lnTo>
                <a:cubicBezTo>
                  <a:pt x="6673" y="1116"/>
                  <a:pt x="6669" y="1115"/>
                  <a:pt x="6665" y="1115"/>
                </a:cubicBezTo>
                <a:close/>
                <a:moveTo>
                  <a:pt x="8244" y="1112"/>
                </a:moveTo>
                <a:cubicBezTo>
                  <a:pt x="8229" y="1119"/>
                  <a:pt x="8201" y="1104"/>
                  <a:pt x="8208" y="1119"/>
                </a:cubicBezTo>
                <a:cubicBezTo>
                  <a:pt x="8229" y="1119"/>
                  <a:pt x="8244" y="1147"/>
                  <a:pt x="8244" y="1112"/>
                </a:cubicBezTo>
                <a:close/>
                <a:moveTo>
                  <a:pt x="6919" y="1112"/>
                </a:moveTo>
                <a:cubicBezTo>
                  <a:pt x="6912" y="1118"/>
                  <a:pt x="6886" y="1106"/>
                  <a:pt x="6883" y="1116"/>
                </a:cubicBezTo>
                <a:lnTo>
                  <a:pt x="6883" y="1116"/>
                </a:lnTo>
                <a:lnTo>
                  <a:pt x="6890" y="1117"/>
                </a:lnTo>
                <a:lnTo>
                  <a:pt x="6917" y="1116"/>
                </a:lnTo>
                <a:lnTo>
                  <a:pt x="6919" y="1112"/>
                </a:lnTo>
                <a:close/>
                <a:moveTo>
                  <a:pt x="7055" y="1100"/>
                </a:moveTo>
                <a:cubicBezTo>
                  <a:pt x="7043" y="1099"/>
                  <a:pt x="7030" y="1103"/>
                  <a:pt x="7028" y="1109"/>
                </a:cubicBezTo>
                <a:lnTo>
                  <a:pt x="7027" y="1110"/>
                </a:lnTo>
                <a:lnTo>
                  <a:pt x="7043" y="1110"/>
                </a:lnTo>
                <a:lnTo>
                  <a:pt x="7077" y="1108"/>
                </a:lnTo>
                <a:lnTo>
                  <a:pt x="7076" y="1107"/>
                </a:lnTo>
                <a:cubicBezTo>
                  <a:pt x="7073" y="1103"/>
                  <a:pt x="7064" y="1100"/>
                  <a:pt x="7055" y="1100"/>
                </a:cubicBezTo>
                <a:close/>
                <a:moveTo>
                  <a:pt x="8014" y="1084"/>
                </a:moveTo>
                <a:cubicBezTo>
                  <a:pt x="8033" y="1085"/>
                  <a:pt x="8055" y="1093"/>
                  <a:pt x="8079" y="1097"/>
                </a:cubicBezTo>
                <a:cubicBezTo>
                  <a:pt x="8079" y="1112"/>
                  <a:pt x="8043" y="1119"/>
                  <a:pt x="8036" y="1104"/>
                </a:cubicBezTo>
                <a:cubicBezTo>
                  <a:pt x="8036" y="1112"/>
                  <a:pt x="8014" y="1119"/>
                  <a:pt x="8029" y="1133"/>
                </a:cubicBezTo>
                <a:cubicBezTo>
                  <a:pt x="8014" y="1140"/>
                  <a:pt x="7993" y="1112"/>
                  <a:pt x="7979" y="1104"/>
                </a:cubicBezTo>
                <a:cubicBezTo>
                  <a:pt x="7988" y="1089"/>
                  <a:pt x="8000" y="1084"/>
                  <a:pt x="8014" y="1084"/>
                </a:cubicBezTo>
                <a:close/>
                <a:moveTo>
                  <a:pt x="8295" y="1081"/>
                </a:moveTo>
                <a:lnTo>
                  <a:pt x="8298" y="1083"/>
                </a:lnTo>
                <a:cubicBezTo>
                  <a:pt x="8300" y="1084"/>
                  <a:pt x="8301" y="1086"/>
                  <a:pt x="8301" y="1090"/>
                </a:cubicBezTo>
                <a:cubicBezTo>
                  <a:pt x="8306" y="1090"/>
                  <a:pt x="8311" y="1090"/>
                  <a:pt x="8314" y="1089"/>
                </a:cubicBezTo>
                <a:lnTo>
                  <a:pt x="8317" y="1089"/>
                </a:lnTo>
                <a:lnTo>
                  <a:pt x="8314" y="1087"/>
                </a:lnTo>
                <a:cubicBezTo>
                  <a:pt x="8310" y="1085"/>
                  <a:pt x="8306" y="1084"/>
                  <a:pt x="8302" y="1082"/>
                </a:cubicBezTo>
                <a:lnTo>
                  <a:pt x="8295" y="1081"/>
                </a:lnTo>
                <a:close/>
                <a:moveTo>
                  <a:pt x="5919" y="1075"/>
                </a:moveTo>
                <a:lnTo>
                  <a:pt x="5918" y="1077"/>
                </a:lnTo>
                <a:lnTo>
                  <a:pt x="5920" y="1076"/>
                </a:lnTo>
                <a:lnTo>
                  <a:pt x="5919" y="1075"/>
                </a:lnTo>
                <a:close/>
                <a:moveTo>
                  <a:pt x="5940" y="1068"/>
                </a:moveTo>
                <a:lnTo>
                  <a:pt x="5940" y="1070"/>
                </a:lnTo>
                <a:cubicBezTo>
                  <a:pt x="5941" y="1071"/>
                  <a:pt x="5941" y="1072"/>
                  <a:pt x="5942" y="1074"/>
                </a:cubicBezTo>
                <a:lnTo>
                  <a:pt x="5942" y="1074"/>
                </a:lnTo>
                <a:lnTo>
                  <a:pt x="5945" y="1074"/>
                </a:lnTo>
                <a:lnTo>
                  <a:pt x="5953" y="1074"/>
                </a:lnTo>
                <a:lnTo>
                  <a:pt x="5953" y="1072"/>
                </a:lnTo>
                <a:cubicBezTo>
                  <a:pt x="5952" y="1071"/>
                  <a:pt x="5952" y="1070"/>
                  <a:pt x="5952" y="1069"/>
                </a:cubicBezTo>
                <a:cubicBezTo>
                  <a:pt x="5949" y="1069"/>
                  <a:pt x="5946" y="1068"/>
                  <a:pt x="5943" y="1068"/>
                </a:cubicBezTo>
                <a:lnTo>
                  <a:pt x="5940" y="1068"/>
                </a:lnTo>
                <a:close/>
                <a:moveTo>
                  <a:pt x="6754" y="1052"/>
                </a:moveTo>
                <a:cubicBezTo>
                  <a:pt x="6711" y="1081"/>
                  <a:pt x="6640" y="1081"/>
                  <a:pt x="6561" y="1088"/>
                </a:cubicBezTo>
                <a:cubicBezTo>
                  <a:pt x="6611" y="1059"/>
                  <a:pt x="6697" y="1067"/>
                  <a:pt x="6754" y="1052"/>
                </a:cubicBezTo>
                <a:close/>
                <a:moveTo>
                  <a:pt x="7998" y="1041"/>
                </a:moveTo>
                <a:cubicBezTo>
                  <a:pt x="8033" y="1040"/>
                  <a:pt x="8076" y="1048"/>
                  <a:pt x="8094" y="1052"/>
                </a:cubicBezTo>
                <a:cubicBezTo>
                  <a:pt x="8083" y="1063"/>
                  <a:pt x="8069" y="1066"/>
                  <a:pt x="8055" y="1065"/>
                </a:cubicBezTo>
                <a:lnTo>
                  <a:pt x="8054" y="1065"/>
                </a:lnTo>
                <a:lnTo>
                  <a:pt x="8055" y="1066"/>
                </a:lnTo>
                <a:cubicBezTo>
                  <a:pt x="8056" y="1067"/>
                  <a:pt x="8057" y="1068"/>
                  <a:pt x="8057" y="1069"/>
                </a:cubicBezTo>
                <a:cubicBezTo>
                  <a:pt x="8043" y="1076"/>
                  <a:pt x="8014" y="1061"/>
                  <a:pt x="7986" y="1054"/>
                </a:cubicBezTo>
                <a:lnTo>
                  <a:pt x="7988" y="1051"/>
                </a:lnTo>
                <a:lnTo>
                  <a:pt x="7979" y="1050"/>
                </a:lnTo>
                <a:cubicBezTo>
                  <a:pt x="7970" y="1049"/>
                  <a:pt x="7960" y="1050"/>
                  <a:pt x="7951" y="1052"/>
                </a:cubicBezTo>
                <a:cubicBezTo>
                  <a:pt x="7959" y="1044"/>
                  <a:pt x="7977" y="1041"/>
                  <a:pt x="7998" y="1041"/>
                </a:cubicBezTo>
                <a:close/>
                <a:moveTo>
                  <a:pt x="7175" y="1034"/>
                </a:moveTo>
                <a:cubicBezTo>
                  <a:pt x="7188" y="1034"/>
                  <a:pt x="7202" y="1038"/>
                  <a:pt x="7213" y="1045"/>
                </a:cubicBezTo>
                <a:cubicBezTo>
                  <a:pt x="7191" y="1059"/>
                  <a:pt x="7177" y="1045"/>
                  <a:pt x="7148" y="1045"/>
                </a:cubicBezTo>
                <a:cubicBezTo>
                  <a:pt x="7152" y="1038"/>
                  <a:pt x="7163" y="1034"/>
                  <a:pt x="7175" y="1034"/>
                </a:cubicBezTo>
                <a:close/>
                <a:moveTo>
                  <a:pt x="6410" y="1011"/>
                </a:moveTo>
                <a:cubicBezTo>
                  <a:pt x="6399" y="1011"/>
                  <a:pt x="6393" y="1027"/>
                  <a:pt x="6396" y="1035"/>
                </a:cubicBezTo>
                <a:lnTo>
                  <a:pt x="6396" y="1035"/>
                </a:lnTo>
                <a:lnTo>
                  <a:pt x="6398" y="1034"/>
                </a:lnTo>
                <a:cubicBezTo>
                  <a:pt x="6405" y="1031"/>
                  <a:pt x="6414" y="1028"/>
                  <a:pt x="6422" y="1025"/>
                </a:cubicBezTo>
                <a:lnTo>
                  <a:pt x="6425" y="1025"/>
                </a:lnTo>
                <a:lnTo>
                  <a:pt x="6420" y="1021"/>
                </a:lnTo>
                <a:cubicBezTo>
                  <a:pt x="6417" y="1018"/>
                  <a:pt x="6413" y="1015"/>
                  <a:pt x="6410" y="1011"/>
                </a:cubicBezTo>
                <a:close/>
                <a:moveTo>
                  <a:pt x="2838" y="972"/>
                </a:moveTo>
                <a:cubicBezTo>
                  <a:pt x="2821" y="978"/>
                  <a:pt x="2803" y="978"/>
                  <a:pt x="2803" y="1002"/>
                </a:cubicBezTo>
                <a:lnTo>
                  <a:pt x="2838" y="1002"/>
                </a:lnTo>
                <a:cubicBezTo>
                  <a:pt x="2844" y="990"/>
                  <a:pt x="2844" y="984"/>
                  <a:pt x="2838" y="972"/>
                </a:cubicBezTo>
                <a:close/>
                <a:moveTo>
                  <a:pt x="6241" y="972"/>
                </a:moveTo>
                <a:cubicBezTo>
                  <a:pt x="6239" y="972"/>
                  <a:pt x="6238" y="973"/>
                  <a:pt x="6236" y="973"/>
                </a:cubicBezTo>
                <a:lnTo>
                  <a:pt x="6236" y="973"/>
                </a:lnTo>
                <a:lnTo>
                  <a:pt x="6236" y="973"/>
                </a:lnTo>
                <a:cubicBezTo>
                  <a:pt x="6236" y="979"/>
                  <a:pt x="6237" y="984"/>
                  <a:pt x="6239" y="989"/>
                </a:cubicBezTo>
                <a:lnTo>
                  <a:pt x="6239" y="990"/>
                </a:lnTo>
                <a:lnTo>
                  <a:pt x="6242" y="989"/>
                </a:lnTo>
                <a:cubicBezTo>
                  <a:pt x="6252" y="989"/>
                  <a:pt x="6260" y="988"/>
                  <a:pt x="6260" y="982"/>
                </a:cubicBezTo>
                <a:cubicBezTo>
                  <a:pt x="6254" y="977"/>
                  <a:pt x="6249" y="972"/>
                  <a:pt x="6241" y="972"/>
                </a:cubicBezTo>
                <a:close/>
                <a:moveTo>
                  <a:pt x="9541" y="961"/>
                </a:moveTo>
                <a:cubicBezTo>
                  <a:pt x="9549" y="961"/>
                  <a:pt x="9558" y="964"/>
                  <a:pt x="9562" y="968"/>
                </a:cubicBezTo>
                <a:cubicBezTo>
                  <a:pt x="9562" y="982"/>
                  <a:pt x="9540" y="968"/>
                  <a:pt x="9526" y="975"/>
                </a:cubicBezTo>
                <a:cubicBezTo>
                  <a:pt x="9526" y="964"/>
                  <a:pt x="9533" y="961"/>
                  <a:pt x="9541" y="961"/>
                </a:cubicBezTo>
                <a:close/>
                <a:moveTo>
                  <a:pt x="9511" y="964"/>
                </a:moveTo>
                <a:cubicBezTo>
                  <a:pt x="9511" y="964"/>
                  <a:pt x="9511" y="964"/>
                  <a:pt x="9511" y="964"/>
                </a:cubicBezTo>
                <a:lnTo>
                  <a:pt x="9511" y="964"/>
                </a:lnTo>
                <a:lnTo>
                  <a:pt x="9511" y="963"/>
                </a:lnTo>
                <a:lnTo>
                  <a:pt x="9511" y="962"/>
                </a:lnTo>
                <a:lnTo>
                  <a:pt x="9511" y="961"/>
                </a:lnTo>
                <a:lnTo>
                  <a:pt x="9511" y="961"/>
                </a:lnTo>
                <a:lnTo>
                  <a:pt x="9511" y="964"/>
                </a:lnTo>
                <a:close/>
                <a:moveTo>
                  <a:pt x="5952" y="954"/>
                </a:moveTo>
                <a:cubicBezTo>
                  <a:pt x="5930" y="954"/>
                  <a:pt x="5916" y="961"/>
                  <a:pt x="5902" y="968"/>
                </a:cubicBezTo>
                <a:cubicBezTo>
                  <a:pt x="5923" y="968"/>
                  <a:pt x="5945" y="975"/>
                  <a:pt x="5952" y="954"/>
                </a:cubicBezTo>
                <a:close/>
                <a:moveTo>
                  <a:pt x="1785" y="951"/>
                </a:moveTo>
                <a:lnTo>
                  <a:pt x="1786" y="952"/>
                </a:lnTo>
                <a:lnTo>
                  <a:pt x="1786" y="952"/>
                </a:lnTo>
                <a:lnTo>
                  <a:pt x="1785" y="951"/>
                </a:lnTo>
                <a:close/>
                <a:moveTo>
                  <a:pt x="1784" y="950"/>
                </a:moveTo>
                <a:lnTo>
                  <a:pt x="1785" y="951"/>
                </a:lnTo>
                <a:lnTo>
                  <a:pt x="1784" y="950"/>
                </a:lnTo>
                <a:lnTo>
                  <a:pt x="1784" y="950"/>
                </a:lnTo>
                <a:close/>
                <a:moveTo>
                  <a:pt x="6363" y="950"/>
                </a:moveTo>
                <a:cubicBezTo>
                  <a:pt x="6359" y="950"/>
                  <a:pt x="6355" y="953"/>
                  <a:pt x="6353" y="961"/>
                </a:cubicBezTo>
                <a:cubicBezTo>
                  <a:pt x="6360" y="961"/>
                  <a:pt x="6367" y="961"/>
                  <a:pt x="6367" y="968"/>
                </a:cubicBezTo>
                <a:cubicBezTo>
                  <a:pt x="6360" y="968"/>
                  <a:pt x="6353" y="968"/>
                  <a:pt x="6353" y="975"/>
                </a:cubicBezTo>
                <a:cubicBezTo>
                  <a:pt x="6367" y="975"/>
                  <a:pt x="6381" y="975"/>
                  <a:pt x="6381" y="961"/>
                </a:cubicBezTo>
                <a:cubicBezTo>
                  <a:pt x="6377" y="956"/>
                  <a:pt x="6370" y="949"/>
                  <a:pt x="6363" y="950"/>
                </a:cubicBezTo>
                <a:close/>
                <a:moveTo>
                  <a:pt x="1783" y="949"/>
                </a:moveTo>
                <a:lnTo>
                  <a:pt x="1784" y="950"/>
                </a:lnTo>
                <a:lnTo>
                  <a:pt x="1783" y="950"/>
                </a:lnTo>
                <a:lnTo>
                  <a:pt x="1783" y="949"/>
                </a:lnTo>
                <a:close/>
                <a:moveTo>
                  <a:pt x="6883" y="947"/>
                </a:moveTo>
                <a:cubicBezTo>
                  <a:pt x="6883" y="975"/>
                  <a:pt x="6854" y="954"/>
                  <a:pt x="6840" y="961"/>
                </a:cubicBezTo>
                <a:cubicBezTo>
                  <a:pt x="6854" y="947"/>
                  <a:pt x="6861" y="954"/>
                  <a:pt x="6883" y="947"/>
                </a:cubicBezTo>
                <a:close/>
                <a:moveTo>
                  <a:pt x="6407" y="946"/>
                </a:moveTo>
                <a:cubicBezTo>
                  <a:pt x="6397" y="946"/>
                  <a:pt x="6389" y="952"/>
                  <a:pt x="6389" y="961"/>
                </a:cubicBezTo>
                <a:cubicBezTo>
                  <a:pt x="6403" y="975"/>
                  <a:pt x="6417" y="968"/>
                  <a:pt x="6424" y="954"/>
                </a:cubicBezTo>
                <a:cubicBezTo>
                  <a:pt x="6419" y="948"/>
                  <a:pt x="6413" y="946"/>
                  <a:pt x="6407" y="946"/>
                </a:cubicBezTo>
                <a:close/>
                <a:moveTo>
                  <a:pt x="1779" y="943"/>
                </a:moveTo>
                <a:cubicBezTo>
                  <a:pt x="1780" y="944"/>
                  <a:pt x="1780" y="945"/>
                  <a:pt x="1781" y="947"/>
                </a:cubicBezTo>
                <a:lnTo>
                  <a:pt x="1783" y="949"/>
                </a:lnTo>
                <a:lnTo>
                  <a:pt x="1782" y="948"/>
                </a:lnTo>
                <a:cubicBezTo>
                  <a:pt x="1781" y="946"/>
                  <a:pt x="1780" y="945"/>
                  <a:pt x="1779" y="943"/>
                </a:cubicBezTo>
                <a:close/>
                <a:moveTo>
                  <a:pt x="8638" y="939"/>
                </a:moveTo>
                <a:cubicBezTo>
                  <a:pt x="8638" y="947"/>
                  <a:pt x="8630" y="961"/>
                  <a:pt x="8645" y="968"/>
                </a:cubicBezTo>
                <a:cubicBezTo>
                  <a:pt x="8645" y="975"/>
                  <a:pt x="8616" y="968"/>
                  <a:pt x="8609" y="968"/>
                </a:cubicBezTo>
                <a:cubicBezTo>
                  <a:pt x="8630" y="961"/>
                  <a:pt x="8609" y="939"/>
                  <a:pt x="8638" y="939"/>
                </a:cubicBezTo>
                <a:close/>
                <a:moveTo>
                  <a:pt x="3020" y="935"/>
                </a:moveTo>
                <a:cubicBezTo>
                  <a:pt x="3018" y="935"/>
                  <a:pt x="3014" y="935"/>
                  <a:pt x="3010" y="937"/>
                </a:cubicBezTo>
                <a:cubicBezTo>
                  <a:pt x="3010" y="955"/>
                  <a:pt x="2980" y="925"/>
                  <a:pt x="2980" y="955"/>
                </a:cubicBezTo>
                <a:cubicBezTo>
                  <a:pt x="2992" y="949"/>
                  <a:pt x="3004" y="949"/>
                  <a:pt x="3022" y="949"/>
                </a:cubicBezTo>
                <a:cubicBezTo>
                  <a:pt x="3022" y="949"/>
                  <a:pt x="3022" y="943"/>
                  <a:pt x="3028" y="943"/>
                </a:cubicBezTo>
                <a:cubicBezTo>
                  <a:pt x="3028" y="949"/>
                  <a:pt x="3040" y="949"/>
                  <a:pt x="3040" y="943"/>
                </a:cubicBezTo>
                <a:cubicBezTo>
                  <a:pt x="3031" y="943"/>
                  <a:pt x="3028" y="936"/>
                  <a:pt x="3020" y="935"/>
                </a:cubicBezTo>
                <a:close/>
                <a:moveTo>
                  <a:pt x="9490" y="932"/>
                </a:moveTo>
                <a:cubicBezTo>
                  <a:pt x="9504" y="932"/>
                  <a:pt x="9497" y="961"/>
                  <a:pt x="9511" y="961"/>
                </a:cubicBezTo>
                <a:cubicBezTo>
                  <a:pt x="9497" y="961"/>
                  <a:pt x="9497" y="968"/>
                  <a:pt x="9483" y="961"/>
                </a:cubicBezTo>
                <a:cubicBezTo>
                  <a:pt x="9476" y="947"/>
                  <a:pt x="9490" y="947"/>
                  <a:pt x="9490" y="932"/>
                </a:cubicBezTo>
                <a:close/>
                <a:moveTo>
                  <a:pt x="2667" y="925"/>
                </a:moveTo>
                <a:cubicBezTo>
                  <a:pt x="2661" y="937"/>
                  <a:pt x="2655" y="937"/>
                  <a:pt x="2661" y="949"/>
                </a:cubicBezTo>
                <a:cubicBezTo>
                  <a:pt x="2673" y="949"/>
                  <a:pt x="2678" y="937"/>
                  <a:pt x="2684" y="931"/>
                </a:cubicBezTo>
                <a:cubicBezTo>
                  <a:pt x="2673" y="937"/>
                  <a:pt x="2673" y="925"/>
                  <a:pt x="2667" y="925"/>
                </a:cubicBezTo>
                <a:close/>
                <a:moveTo>
                  <a:pt x="6115" y="924"/>
                </a:moveTo>
                <a:lnTo>
                  <a:pt x="6115" y="924"/>
                </a:lnTo>
                <a:cubicBezTo>
                  <a:pt x="6111" y="928"/>
                  <a:pt x="6106" y="931"/>
                  <a:pt x="6100" y="934"/>
                </a:cubicBezTo>
                <a:lnTo>
                  <a:pt x="6096" y="935"/>
                </a:lnTo>
                <a:lnTo>
                  <a:pt x="6099" y="937"/>
                </a:lnTo>
                <a:cubicBezTo>
                  <a:pt x="6102" y="943"/>
                  <a:pt x="6102" y="952"/>
                  <a:pt x="6102" y="961"/>
                </a:cubicBezTo>
                <a:cubicBezTo>
                  <a:pt x="6138" y="968"/>
                  <a:pt x="6145" y="947"/>
                  <a:pt x="6152" y="925"/>
                </a:cubicBezTo>
                <a:cubicBezTo>
                  <a:pt x="6143" y="927"/>
                  <a:pt x="6134" y="927"/>
                  <a:pt x="6126" y="926"/>
                </a:cubicBezTo>
                <a:lnTo>
                  <a:pt x="6115" y="924"/>
                </a:lnTo>
                <a:close/>
                <a:moveTo>
                  <a:pt x="7346" y="924"/>
                </a:moveTo>
                <a:cubicBezTo>
                  <a:pt x="7349" y="924"/>
                  <a:pt x="7352" y="924"/>
                  <a:pt x="7356" y="925"/>
                </a:cubicBezTo>
                <a:cubicBezTo>
                  <a:pt x="7341" y="954"/>
                  <a:pt x="7377" y="947"/>
                  <a:pt x="7370" y="968"/>
                </a:cubicBezTo>
                <a:cubicBezTo>
                  <a:pt x="7348" y="975"/>
                  <a:pt x="7334" y="968"/>
                  <a:pt x="7313" y="961"/>
                </a:cubicBezTo>
                <a:cubicBezTo>
                  <a:pt x="7319" y="942"/>
                  <a:pt x="7325" y="923"/>
                  <a:pt x="7346" y="924"/>
                </a:cubicBezTo>
                <a:close/>
                <a:moveTo>
                  <a:pt x="6553" y="904"/>
                </a:moveTo>
                <a:cubicBezTo>
                  <a:pt x="6553" y="904"/>
                  <a:pt x="6553" y="904"/>
                  <a:pt x="6553" y="904"/>
                </a:cubicBezTo>
                <a:lnTo>
                  <a:pt x="6553" y="905"/>
                </a:lnTo>
                <a:lnTo>
                  <a:pt x="6553" y="905"/>
                </a:lnTo>
                <a:cubicBezTo>
                  <a:pt x="6553" y="904"/>
                  <a:pt x="6553" y="904"/>
                  <a:pt x="6553" y="904"/>
                </a:cubicBezTo>
                <a:close/>
                <a:moveTo>
                  <a:pt x="8602" y="904"/>
                </a:moveTo>
                <a:cubicBezTo>
                  <a:pt x="8595" y="918"/>
                  <a:pt x="8587" y="925"/>
                  <a:pt x="8566" y="925"/>
                </a:cubicBezTo>
                <a:cubicBezTo>
                  <a:pt x="8573" y="939"/>
                  <a:pt x="8580" y="939"/>
                  <a:pt x="8566" y="954"/>
                </a:cubicBezTo>
                <a:cubicBezTo>
                  <a:pt x="8559" y="947"/>
                  <a:pt x="8552" y="932"/>
                  <a:pt x="8530" y="932"/>
                </a:cubicBezTo>
                <a:cubicBezTo>
                  <a:pt x="8537" y="904"/>
                  <a:pt x="8566" y="904"/>
                  <a:pt x="8602" y="904"/>
                </a:cubicBezTo>
                <a:close/>
                <a:moveTo>
                  <a:pt x="6913" y="902"/>
                </a:moveTo>
                <a:cubicBezTo>
                  <a:pt x="6922" y="902"/>
                  <a:pt x="6933" y="904"/>
                  <a:pt x="6940" y="904"/>
                </a:cubicBezTo>
                <a:cubicBezTo>
                  <a:pt x="6926" y="925"/>
                  <a:pt x="6919" y="918"/>
                  <a:pt x="6897" y="911"/>
                </a:cubicBezTo>
                <a:cubicBezTo>
                  <a:pt x="6897" y="904"/>
                  <a:pt x="6904" y="902"/>
                  <a:pt x="6913" y="902"/>
                </a:cubicBezTo>
                <a:close/>
                <a:moveTo>
                  <a:pt x="782" y="901"/>
                </a:moveTo>
                <a:cubicBezTo>
                  <a:pt x="758" y="900"/>
                  <a:pt x="736" y="913"/>
                  <a:pt x="713" y="913"/>
                </a:cubicBezTo>
                <a:cubicBezTo>
                  <a:pt x="701" y="889"/>
                  <a:pt x="625" y="907"/>
                  <a:pt x="601" y="913"/>
                </a:cubicBezTo>
                <a:cubicBezTo>
                  <a:pt x="654" y="937"/>
                  <a:pt x="749" y="931"/>
                  <a:pt x="808" y="907"/>
                </a:cubicBezTo>
                <a:cubicBezTo>
                  <a:pt x="799" y="903"/>
                  <a:pt x="791" y="901"/>
                  <a:pt x="782" y="901"/>
                </a:cubicBezTo>
                <a:close/>
                <a:moveTo>
                  <a:pt x="2987" y="895"/>
                </a:moveTo>
                <a:cubicBezTo>
                  <a:pt x="2971" y="895"/>
                  <a:pt x="2957" y="903"/>
                  <a:pt x="2957" y="919"/>
                </a:cubicBezTo>
                <a:cubicBezTo>
                  <a:pt x="2980" y="919"/>
                  <a:pt x="2998" y="919"/>
                  <a:pt x="3010" y="901"/>
                </a:cubicBezTo>
                <a:cubicBezTo>
                  <a:pt x="3003" y="897"/>
                  <a:pt x="2995" y="896"/>
                  <a:pt x="2987" y="895"/>
                </a:cubicBezTo>
                <a:close/>
                <a:moveTo>
                  <a:pt x="2296" y="893"/>
                </a:moveTo>
                <a:cubicBezTo>
                  <a:pt x="2303" y="893"/>
                  <a:pt x="2314" y="895"/>
                  <a:pt x="2317" y="895"/>
                </a:cubicBezTo>
                <a:cubicBezTo>
                  <a:pt x="2317" y="901"/>
                  <a:pt x="2312" y="901"/>
                  <a:pt x="2306" y="907"/>
                </a:cubicBezTo>
                <a:cubicBezTo>
                  <a:pt x="2294" y="913"/>
                  <a:pt x="2300" y="901"/>
                  <a:pt x="2288" y="895"/>
                </a:cubicBezTo>
                <a:cubicBezTo>
                  <a:pt x="2288" y="893"/>
                  <a:pt x="2291" y="892"/>
                  <a:pt x="2296" y="893"/>
                </a:cubicBezTo>
                <a:close/>
                <a:moveTo>
                  <a:pt x="5683" y="887"/>
                </a:moveTo>
                <a:cubicBezTo>
                  <a:pt x="5680" y="887"/>
                  <a:pt x="5676" y="888"/>
                  <a:pt x="5672" y="889"/>
                </a:cubicBezTo>
                <a:cubicBezTo>
                  <a:pt x="5672" y="895"/>
                  <a:pt x="5670" y="899"/>
                  <a:pt x="5667" y="903"/>
                </a:cubicBezTo>
                <a:lnTo>
                  <a:pt x="5666" y="905"/>
                </a:lnTo>
                <a:lnTo>
                  <a:pt x="5667" y="909"/>
                </a:lnTo>
                <a:cubicBezTo>
                  <a:pt x="5667" y="912"/>
                  <a:pt x="5668" y="915"/>
                  <a:pt x="5668" y="919"/>
                </a:cubicBezTo>
                <a:cubicBezTo>
                  <a:pt x="5620" y="913"/>
                  <a:pt x="5620" y="960"/>
                  <a:pt x="5585" y="972"/>
                </a:cubicBezTo>
                <a:cubicBezTo>
                  <a:pt x="5585" y="990"/>
                  <a:pt x="5608" y="984"/>
                  <a:pt x="5620" y="978"/>
                </a:cubicBezTo>
                <a:cubicBezTo>
                  <a:pt x="5627" y="1002"/>
                  <a:pt x="5656" y="1001"/>
                  <a:pt x="5682" y="1002"/>
                </a:cubicBezTo>
                <a:lnTo>
                  <a:pt x="5691" y="1002"/>
                </a:lnTo>
                <a:lnTo>
                  <a:pt x="5691" y="1002"/>
                </a:lnTo>
                <a:cubicBezTo>
                  <a:pt x="5699" y="998"/>
                  <a:pt x="5707" y="994"/>
                  <a:pt x="5715" y="990"/>
                </a:cubicBezTo>
                <a:cubicBezTo>
                  <a:pt x="5708" y="990"/>
                  <a:pt x="5708" y="982"/>
                  <a:pt x="5715" y="975"/>
                </a:cubicBezTo>
                <a:cubicBezTo>
                  <a:pt x="5687" y="982"/>
                  <a:pt x="5680" y="990"/>
                  <a:pt x="5658" y="975"/>
                </a:cubicBezTo>
                <a:cubicBezTo>
                  <a:pt x="5680" y="954"/>
                  <a:pt x="5737" y="947"/>
                  <a:pt x="5737" y="932"/>
                </a:cubicBezTo>
                <a:cubicBezTo>
                  <a:pt x="5730" y="947"/>
                  <a:pt x="5701" y="932"/>
                  <a:pt x="5694" y="918"/>
                </a:cubicBezTo>
                <a:cubicBezTo>
                  <a:pt x="5708" y="918"/>
                  <a:pt x="5715" y="911"/>
                  <a:pt x="5723" y="896"/>
                </a:cubicBezTo>
                <a:cubicBezTo>
                  <a:pt x="5705" y="896"/>
                  <a:pt x="5697" y="887"/>
                  <a:pt x="5683" y="887"/>
                </a:cubicBezTo>
                <a:close/>
                <a:moveTo>
                  <a:pt x="8093" y="882"/>
                </a:moveTo>
                <a:cubicBezTo>
                  <a:pt x="8108" y="882"/>
                  <a:pt x="8115" y="896"/>
                  <a:pt x="8136" y="889"/>
                </a:cubicBezTo>
                <a:cubicBezTo>
                  <a:pt x="8129" y="932"/>
                  <a:pt x="8100" y="875"/>
                  <a:pt x="8093" y="904"/>
                </a:cubicBezTo>
                <a:cubicBezTo>
                  <a:pt x="8086" y="904"/>
                  <a:pt x="8093" y="889"/>
                  <a:pt x="8093" y="882"/>
                </a:cubicBezTo>
                <a:close/>
                <a:moveTo>
                  <a:pt x="8416" y="860"/>
                </a:moveTo>
                <a:cubicBezTo>
                  <a:pt x="8423" y="868"/>
                  <a:pt x="8430" y="875"/>
                  <a:pt x="8444" y="882"/>
                </a:cubicBezTo>
                <a:cubicBezTo>
                  <a:pt x="8437" y="896"/>
                  <a:pt x="8423" y="875"/>
                  <a:pt x="8408" y="882"/>
                </a:cubicBezTo>
                <a:cubicBezTo>
                  <a:pt x="8408" y="868"/>
                  <a:pt x="8416" y="868"/>
                  <a:pt x="8416" y="860"/>
                </a:cubicBezTo>
                <a:close/>
                <a:moveTo>
                  <a:pt x="5824" y="860"/>
                </a:moveTo>
                <a:cubicBezTo>
                  <a:pt x="5812" y="860"/>
                  <a:pt x="5801" y="866"/>
                  <a:pt x="5801" y="875"/>
                </a:cubicBezTo>
                <a:cubicBezTo>
                  <a:pt x="5801" y="875"/>
                  <a:pt x="5808" y="875"/>
                  <a:pt x="5808" y="882"/>
                </a:cubicBezTo>
                <a:cubicBezTo>
                  <a:pt x="5823" y="882"/>
                  <a:pt x="5830" y="875"/>
                  <a:pt x="5844" y="868"/>
                </a:cubicBezTo>
                <a:cubicBezTo>
                  <a:pt x="5839" y="862"/>
                  <a:pt x="5832" y="860"/>
                  <a:pt x="5824" y="860"/>
                </a:cubicBezTo>
                <a:close/>
                <a:moveTo>
                  <a:pt x="8344" y="859"/>
                </a:moveTo>
                <a:cubicBezTo>
                  <a:pt x="8346" y="859"/>
                  <a:pt x="8348" y="860"/>
                  <a:pt x="8351" y="860"/>
                </a:cubicBezTo>
                <a:cubicBezTo>
                  <a:pt x="8344" y="875"/>
                  <a:pt x="8365" y="868"/>
                  <a:pt x="8365" y="889"/>
                </a:cubicBezTo>
                <a:cubicBezTo>
                  <a:pt x="8351" y="896"/>
                  <a:pt x="8344" y="911"/>
                  <a:pt x="8322" y="911"/>
                </a:cubicBezTo>
                <a:cubicBezTo>
                  <a:pt x="8322" y="904"/>
                  <a:pt x="8322" y="889"/>
                  <a:pt x="8315" y="889"/>
                </a:cubicBezTo>
                <a:cubicBezTo>
                  <a:pt x="8328" y="883"/>
                  <a:pt x="8329" y="860"/>
                  <a:pt x="8344" y="859"/>
                </a:cubicBezTo>
                <a:close/>
                <a:moveTo>
                  <a:pt x="3680" y="852"/>
                </a:moveTo>
                <a:cubicBezTo>
                  <a:pt x="3673" y="851"/>
                  <a:pt x="3664" y="854"/>
                  <a:pt x="3661" y="860"/>
                </a:cubicBezTo>
                <a:cubicBezTo>
                  <a:pt x="3667" y="866"/>
                  <a:pt x="3679" y="866"/>
                  <a:pt x="3691" y="866"/>
                </a:cubicBezTo>
                <a:cubicBezTo>
                  <a:pt x="3694" y="857"/>
                  <a:pt x="3688" y="852"/>
                  <a:pt x="3680" y="852"/>
                </a:cubicBezTo>
                <a:close/>
                <a:moveTo>
                  <a:pt x="6482" y="846"/>
                </a:moveTo>
                <a:cubicBezTo>
                  <a:pt x="6496" y="846"/>
                  <a:pt x="6475" y="853"/>
                  <a:pt x="6482" y="868"/>
                </a:cubicBezTo>
                <a:cubicBezTo>
                  <a:pt x="6482" y="868"/>
                  <a:pt x="6482" y="868"/>
                  <a:pt x="6439" y="868"/>
                </a:cubicBezTo>
                <a:cubicBezTo>
                  <a:pt x="6439" y="846"/>
                  <a:pt x="6467" y="853"/>
                  <a:pt x="6482" y="846"/>
                </a:cubicBezTo>
                <a:close/>
                <a:moveTo>
                  <a:pt x="9039" y="843"/>
                </a:moveTo>
                <a:cubicBezTo>
                  <a:pt x="9054" y="842"/>
                  <a:pt x="9058" y="873"/>
                  <a:pt x="9089" y="860"/>
                </a:cubicBezTo>
                <a:cubicBezTo>
                  <a:pt x="9082" y="875"/>
                  <a:pt x="9060" y="875"/>
                  <a:pt x="9060" y="896"/>
                </a:cubicBezTo>
                <a:cubicBezTo>
                  <a:pt x="9032" y="882"/>
                  <a:pt x="8989" y="882"/>
                  <a:pt x="8967" y="904"/>
                </a:cubicBezTo>
                <a:cubicBezTo>
                  <a:pt x="8960" y="896"/>
                  <a:pt x="8960" y="882"/>
                  <a:pt x="8938" y="889"/>
                </a:cubicBezTo>
                <a:cubicBezTo>
                  <a:pt x="8938" y="853"/>
                  <a:pt x="8967" y="860"/>
                  <a:pt x="8981" y="846"/>
                </a:cubicBezTo>
                <a:cubicBezTo>
                  <a:pt x="9003" y="839"/>
                  <a:pt x="8989" y="868"/>
                  <a:pt x="9003" y="868"/>
                </a:cubicBezTo>
                <a:cubicBezTo>
                  <a:pt x="9017" y="868"/>
                  <a:pt x="9046" y="853"/>
                  <a:pt x="9032" y="846"/>
                </a:cubicBezTo>
                <a:cubicBezTo>
                  <a:pt x="9034" y="844"/>
                  <a:pt x="9037" y="843"/>
                  <a:pt x="9039" y="843"/>
                </a:cubicBezTo>
                <a:close/>
                <a:moveTo>
                  <a:pt x="4537" y="836"/>
                </a:moveTo>
                <a:cubicBezTo>
                  <a:pt x="4508" y="836"/>
                  <a:pt x="4472" y="836"/>
                  <a:pt x="4448" y="848"/>
                </a:cubicBezTo>
                <a:cubicBezTo>
                  <a:pt x="4472" y="860"/>
                  <a:pt x="4525" y="860"/>
                  <a:pt x="4537" y="836"/>
                </a:cubicBezTo>
                <a:close/>
                <a:moveTo>
                  <a:pt x="9261" y="832"/>
                </a:moveTo>
                <a:cubicBezTo>
                  <a:pt x="9282" y="846"/>
                  <a:pt x="9311" y="839"/>
                  <a:pt x="9332" y="839"/>
                </a:cubicBezTo>
                <a:cubicBezTo>
                  <a:pt x="9318" y="860"/>
                  <a:pt x="9397" y="889"/>
                  <a:pt x="9447" y="889"/>
                </a:cubicBezTo>
                <a:cubicBezTo>
                  <a:pt x="9454" y="911"/>
                  <a:pt x="9433" y="889"/>
                  <a:pt x="9440" y="911"/>
                </a:cubicBezTo>
                <a:cubicBezTo>
                  <a:pt x="9411" y="904"/>
                  <a:pt x="9383" y="896"/>
                  <a:pt x="9354" y="882"/>
                </a:cubicBezTo>
                <a:cubicBezTo>
                  <a:pt x="9318" y="939"/>
                  <a:pt x="9282" y="882"/>
                  <a:pt x="9225" y="868"/>
                </a:cubicBezTo>
                <a:cubicBezTo>
                  <a:pt x="9189" y="868"/>
                  <a:pt x="9160" y="875"/>
                  <a:pt x="9139" y="846"/>
                </a:cubicBezTo>
                <a:cubicBezTo>
                  <a:pt x="9168" y="832"/>
                  <a:pt x="9225" y="825"/>
                  <a:pt x="9239" y="853"/>
                </a:cubicBezTo>
                <a:cubicBezTo>
                  <a:pt x="9261" y="853"/>
                  <a:pt x="9261" y="846"/>
                  <a:pt x="9261" y="832"/>
                </a:cubicBezTo>
                <a:close/>
                <a:moveTo>
                  <a:pt x="3631" y="830"/>
                </a:moveTo>
                <a:lnTo>
                  <a:pt x="3631" y="842"/>
                </a:lnTo>
                <a:cubicBezTo>
                  <a:pt x="3643" y="842"/>
                  <a:pt x="3643" y="848"/>
                  <a:pt x="3649" y="848"/>
                </a:cubicBezTo>
                <a:cubicBezTo>
                  <a:pt x="3649" y="848"/>
                  <a:pt x="3649" y="848"/>
                  <a:pt x="3649" y="830"/>
                </a:cubicBezTo>
                <a:cubicBezTo>
                  <a:pt x="3649" y="830"/>
                  <a:pt x="3649" y="830"/>
                  <a:pt x="3631" y="830"/>
                </a:cubicBezTo>
                <a:close/>
                <a:moveTo>
                  <a:pt x="8623" y="825"/>
                </a:moveTo>
                <a:cubicBezTo>
                  <a:pt x="8645" y="839"/>
                  <a:pt x="8652" y="860"/>
                  <a:pt x="8673" y="875"/>
                </a:cubicBezTo>
                <a:cubicBezTo>
                  <a:pt x="8666" y="889"/>
                  <a:pt x="8638" y="875"/>
                  <a:pt x="8630" y="896"/>
                </a:cubicBezTo>
                <a:cubicBezTo>
                  <a:pt x="8630" y="882"/>
                  <a:pt x="8595" y="875"/>
                  <a:pt x="8595" y="904"/>
                </a:cubicBezTo>
                <a:cubicBezTo>
                  <a:pt x="8566" y="896"/>
                  <a:pt x="8609" y="889"/>
                  <a:pt x="8595" y="875"/>
                </a:cubicBezTo>
                <a:cubicBezTo>
                  <a:pt x="8566" y="868"/>
                  <a:pt x="8573" y="896"/>
                  <a:pt x="8552" y="889"/>
                </a:cubicBezTo>
                <a:cubicBezTo>
                  <a:pt x="8559" y="875"/>
                  <a:pt x="8537" y="875"/>
                  <a:pt x="8530" y="868"/>
                </a:cubicBezTo>
                <a:cubicBezTo>
                  <a:pt x="8544" y="846"/>
                  <a:pt x="8580" y="875"/>
                  <a:pt x="8595" y="860"/>
                </a:cubicBezTo>
                <a:cubicBezTo>
                  <a:pt x="8602" y="846"/>
                  <a:pt x="8573" y="860"/>
                  <a:pt x="8580" y="839"/>
                </a:cubicBezTo>
                <a:cubicBezTo>
                  <a:pt x="8602" y="839"/>
                  <a:pt x="8616" y="839"/>
                  <a:pt x="8623" y="825"/>
                </a:cubicBezTo>
                <a:close/>
                <a:moveTo>
                  <a:pt x="3578" y="824"/>
                </a:moveTo>
                <a:cubicBezTo>
                  <a:pt x="3578" y="824"/>
                  <a:pt x="3578" y="824"/>
                  <a:pt x="3578" y="848"/>
                </a:cubicBezTo>
                <a:cubicBezTo>
                  <a:pt x="3596" y="848"/>
                  <a:pt x="3602" y="842"/>
                  <a:pt x="3596" y="824"/>
                </a:cubicBezTo>
                <a:cubicBezTo>
                  <a:pt x="3596" y="824"/>
                  <a:pt x="3596" y="824"/>
                  <a:pt x="3578" y="824"/>
                </a:cubicBezTo>
                <a:close/>
                <a:moveTo>
                  <a:pt x="3501" y="824"/>
                </a:moveTo>
                <a:cubicBezTo>
                  <a:pt x="3501" y="836"/>
                  <a:pt x="3513" y="842"/>
                  <a:pt x="3519" y="848"/>
                </a:cubicBezTo>
                <a:cubicBezTo>
                  <a:pt x="3507" y="830"/>
                  <a:pt x="3549" y="836"/>
                  <a:pt x="3543" y="830"/>
                </a:cubicBezTo>
                <a:cubicBezTo>
                  <a:pt x="3519" y="830"/>
                  <a:pt x="3519" y="830"/>
                  <a:pt x="3501" y="824"/>
                </a:cubicBezTo>
                <a:close/>
                <a:moveTo>
                  <a:pt x="2862" y="824"/>
                </a:moveTo>
                <a:cubicBezTo>
                  <a:pt x="2862" y="848"/>
                  <a:pt x="2832" y="830"/>
                  <a:pt x="2815" y="830"/>
                </a:cubicBezTo>
                <a:cubicBezTo>
                  <a:pt x="2809" y="824"/>
                  <a:pt x="2850" y="830"/>
                  <a:pt x="2862" y="824"/>
                </a:cubicBezTo>
                <a:close/>
                <a:moveTo>
                  <a:pt x="555" y="823"/>
                </a:moveTo>
                <a:cubicBezTo>
                  <a:pt x="533" y="823"/>
                  <a:pt x="513" y="830"/>
                  <a:pt x="500" y="848"/>
                </a:cubicBezTo>
                <a:cubicBezTo>
                  <a:pt x="536" y="872"/>
                  <a:pt x="595" y="866"/>
                  <a:pt x="642" y="848"/>
                </a:cubicBezTo>
                <a:cubicBezTo>
                  <a:pt x="616" y="834"/>
                  <a:pt x="583" y="823"/>
                  <a:pt x="555" y="823"/>
                </a:cubicBezTo>
                <a:close/>
                <a:moveTo>
                  <a:pt x="3477" y="822"/>
                </a:moveTo>
                <a:cubicBezTo>
                  <a:pt x="3455" y="822"/>
                  <a:pt x="3421" y="833"/>
                  <a:pt x="3395" y="836"/>
                </a:cubicBezTo>
                <a:cubicBezTo>
                  <a:pt x="3336" y="842"/>
                  <a:pt x="3270" y="842"/>
                  <a:pt x="3247" y="872"/>
                </a:cubicBezTo>
                <a:cubicBezTo>
                  <a:pt x="3288" y="883"/>
                  <a:pt x="3336" y="842"/>
                  <a:pt x="3359" y="877"/>
                </a:cubicBezTo>
                <a:cubicBezTo>
                  <a:pt x="3371" y="866"/>
                  <a:pt x="3383" y="848"/>
                  <a:pt x="3401" y="848"/>
                </a:cubicBezTo>
                <a:cubicBezTo>
                  <a:pt x="3401" y="854"/>
                  <a:pt x="3407" y="866"/>
                  <a:pt x="3412" y="866"/>
                </a:cubicBezTo>
                <a:cubicBezTo>
                  <a:pt x="3448" y="866"/>
                  <a:pt x="3460" y="842"/>
                  <a:pt x="3495" y="836"/>
                </a:cubicBezTo>
                <a:cubicBezTo>
                  <a:pt x="3495" y="842"/>
                  <a:pt x="3489" y="842"/>
                  <a:pt x="3495" y="854"/>
                </a:cubicBezTo>
                <a:cubicBezTo>
                  <a:pt x="3503" y="830"/>
                  <a:pt x="3494" y="823"/>
                  <a:pt x="3477" y="822"/>
                </a:cubicBezTo>
                <a:close/>
                <a:moveTo>
                  <a:pt x="1541" y="811"/>
                </a:moveTo>
                <a:cubicBezTo>
                  <a:pt x="1524" y="811"/>
                  <a:pt x="1511" y="823"/>
                  <a:pt x="1506" y="842"/>
                </a:cubicBezTo>
                <a:cubicBezTo>
                  <a:pt x="1542" y="848"/>
                  <a:pt x="1560" y="836"/>
                  <a:pt x="1583" y="824"/>
                </a:cubicBezTo>
                <a:cubicBezTo>
                  <a:pt x="1566" y="824"/>
                  <a:pt x="1530" y="824"/>
                  <a:pt x="1554" y="812"/>
                </a:cubicBezTo>
                <a:cubicBezTo>
                  <a:pt x="1549" y="811"/>
                  <a:pt x="1545" y="811"/>
                  <a:pt x="1541" y="811"/>
                </a:cubicBezTo>
                <a:close/>
                <a:moveTo>
                  <a:pt x="725" y="810"/>
                </a:moveTo>
                <a:cubicBezTo>
                  <a:pt x="704" y="809"/>
                  <a:pt x="685" y="820"/>
                  <a:pt x="678" y="842"/>
                </a:cubicBezTo>
                <a:cubicBezTo>
                  <a:pt x="707" y="854"/>
                  <a:pt x="731" y="836"/>
                  <a:pt x="761" y="824"/>
                </a:cubicBezTo>
                <a:cubicBezTo>
                  <a:pt x="750" y="815"/>
                  <a:pt x="737" y="811"/>
                  <a:pt x="725" y="810"/>
                </a:cubicBezTo>
                <a:close/>
                <a:moveTo>
                  <a:pt x="4750" y="806"/>
                </a:moveTo>
                <a:cubicBezTo>
                  <a:pt x="4729" y="806"/>
                  <a:pt x="4713" y="806"/>
                  <a:pt x="4710" y="818"/>
                </a:cubicBezTo>
                <a:lnTo>
                  <a:pt x="4709" y="820"/>
                </a:lnTo>
                <a:lnTo>
                  <a:pt x="4731" y="822"/>
                </a:lnTo>
                <a:lnTo>
                  <a:pt x="4748" y="823"/>
                </a:lnTo>
                <a:lnTo>
                  <a:pt x="4749" y="822"/>
                </a:lnTo>
                <a:cubicBezTo>
                  <a:pt x="4751" y="819"/>
                  <a:pt x="4752" y="814"/>
                  <a:pt x="4750" y="806"/>
                </a:cubicBezTo>
                <a:close/>
                <a:moveTo>
                  <a:pt x="4217" y="806"/>
                </a:moveTo>
                <a:cubicBezTo>
                  <a:pt x="4182" y="842"/>
                  <a:pt x="4081" y="783"/>
                  <a:pt x="4028" y="830"/>
                </a:cubicBezTo>
                <a:cubicBezTo>
                  <a:pt x="4075" y="830"/>
                  <a:pt x="4081" y="848"/>
                  <a:pt x="4117" y="866"/>
                </a:cubicBezTo>
                <a:cubicBezTo>
                  <a:pt x="4135" y="866"/>
                  <a:pt x="4117" y="854"/>
                  <a:pt x="4129" y="854"/>
                </a:cubicBezTo>
                <a:cubicBezTo>
                  <a:pt x="4176" y="872"/>
                  <a:pt x="4253" y="866"/>
                  <a:pt x="4283" y="824"/>
                </a:cubicBezTo>
                <a:cubicBezTo>
                  <a:pt x="4265" y="818"/>
                  <a:pt x="4241" y="812"/>
                  <a:pt x="4217" y="806"/>
                </a:cubicBezTo>
                <a:close/>
                <a:moveTo>
                  <a:pt x="3845" y="800"/>
                </a:moveTo>
                <a:cubicBezTo>
                  <a:pt x="3815" y="800"/>
                  <a:pt x="3791" y="800"/>
                  <a:pt x="3779" y="812"/>
                </a:cubicBezTo>
                <a:cubicBezTo>
                  <a:pt x="3809" y="812"/>
                  <a:pt x="3827" y="818"/>
                  <a:pt x="3850" y="812"/>
                </a:cubicBezTo>
                <a:cubicBezTo>
                  <a:pt x="3845" y="812"/>
                  <a:pt x="3845" y="806"/>
                  <a:pt x="3845" y="800"/>
                </a:cubicBezTo>
                <a:close/>
                <a:moveTo>
                  <a:pt x="2847" y="799"/>
                </a:moveTo>
                <a:cubicBezTo>
                  <a:pt x="2865" y="799"/>
                  <a:pt x="2873" y="806"/>
                  <a:pt x="2898" y="806"/>
                </a:cubicBezTo>
                <a:cubicBezTo>
                  <a:pt x="2874" y="830"/>
                  <a:pt x="2856" y="818"/>
                  <a:pt x="2821" y="812"/>
                </a:cubicBezTo>
                <a:cubicBezTo>
                  <a:pt x="2826" y="806"/>
                  <a:pt x="2832" y="806"/>
                  <a:pt x="2832" y="800"/>
                </a:cubicBezTo>
                <a:cubicBezTo>
                  <a:pt x="2838" y="799"/>
                  <a:pt x="2843" y="799"/>
                  <a:pt x="2847" y="799"/>
                </a:cubicBezTo>
                <a:close/>
                <a:moveTo>
                  <a:pt x="3936" y="798"/>
                </a:moveTo>
                <a:cubicBezTo>
                  <a:pt x="3929" y="797"/>
                  <a:pt x="3922" y="800"/>
                  <a:pt x="3922" y="806"/>
                </a:cubicBezTo>
                <a:cubicBezTo>
                  <a:pt x="3933" y="806"/>
                  <a:pt x="3933" y="818"/>
                  <a:pt x="3945" y="812"/>
                </a:cubicBezTo>
                <a:cubicBezTo>
                  <a:pt x="3948" y="803"/>
                  <a:pt x="3942" y="799"/>
                  <a:pt x="3936" y="798"/>
                </a:cubicBezTo>
                <a:close/>
                <a:moveTo>
                  <a:pt x="3859" y="797"/>
                </a:moveTo>
                <a:cubicBezTo>
                  <a:pt x="3858" y="797"/>
                  <a:pt x="3857" y="797"/>
                  <a:pt x="3856" y="797"/>
                </a:cubicBezTo>
                <a:cubicBezTo>
                  <a:pt x="3851" y="797"/>
                  <a:pt x="3848" y="800"/>
                  <a:pt x="3850" y="806"/>
                </a:cubicBezTo>
                <a:cubicBezTo>
                  <a:pt x="3862" y="818"/>
                  <a:pt x="3874" y="812"/>
                  <a:pt x="3886" y="800"/>
                </a:cubicBezTo>
                <a:cubicBezTo>
                  <a:pt x="3880" y="800"/>
                  <a:pt x="3868" y="797"/>
                  <a:pt x="3859" y="797"/>
                </a:cubicBezTo>
                <a:close/>
                <a:moveTo>
                  <a:pt x="2130" y="788"/>
                </a:moveTo>
                <a:cubicBezTo>
                  <a:pt x="2108" y="788"/>
                  <a:pt x="2089" y="819"/>
                  <a:pt x="2075" y="794"/>
                </a:cubicBezTo>
                <a:cubicBezTo>
                  <a:pt x="2063" y="836"/>
                  <a:pt x="2021" y="783"/>
                  <a:pt x="2004" y="824"/>
                </a:cubicBezTo>
                <a:cubicBezTo>
                  <a:pt x="2051" y="818"/>
                  <a:pt x="2110" y="824"/>
                  <a:pt x="2146" y="794"/>
                </a:cubicBezTo>
                <a:cubicBezTo>
                  <a:pt x="2140" y="790"/>
                  <a:pt x="2135" y="788"/>
                  <a:pt x="2130" y="788"/>
                </a:cubicBezTo>
                <a:close/>
                <a:moveTo>
                  <a:pt x="4489" y="786"/>
                </a:moveTo>
                <a:cubicBezTo>
                  <a:pt x="4499" y="787"/>
                  <a:pt x="4508" y="792"/>
                  <a:pt x="4508" y="800"/>
                </a:cubicBezTo>
                <a:cubicBezTo>
                  <a:pt x="4490" y="800"/>
                  <a:pt x="4478" y="794"/>
                  <a:pt x="4466" y="794"/>
                </a:cubicBezTo>
                <a:cubicBezTo>
                  <a:pt x="4469" y="789"/>
                  <a:pt x="4479" y="786"/>
                  <a:pt x="4489" y="786"/>
                </a:cubicBezTo>
                <a:close/>
                <a:moveTo>
                  <a:pt x="2181" y="783"/>
                </a:moveTo>
                <a:cubicBezTo>
                  <a:pt x="2181" y="794"/>
                  <a:pt x="2175" y="794"/>
                  <a:pt x="2175" y="806"/>
                </a:cubicBezTo>
                <a:cubicBezTo>
                  <a:pt x="2187" y="800"/>
                  <a:pt x="2211" y="812"/>
                  <a:pt x="2211" y="800"/>
                </a:cubicBezTo>
                <a:cubicBezTo>
                  <a:pt x="2187" y="806"/>
                  <a:pt x="2199" y="783"/>
                  <a:pt x="2181" y="783"/>
                </a:cubicBezTo>
                <a:close/>
                <a:moveTo>
                  <a:pt x="7184" y="782"/>
                </a:moveTo>
                <a:cubicBezTo>
                  <a:pt x="7184" y="789"/>
                  <a:pt x="7198" y="789"/>
                  <a:pt x="7198" y="803"/>
                </a:cubicBezTo>
                <a:cubicBezTo>
                  <a:pt x="7184" y="817"/>
                  <a:pt x="7184" y="803"/>
                  <a:pt x="7162" y="803"/>
                </a:cubicBezTo>
                <a:cubicBezTo>
                  <a:pt x="7162" y="789"/>
                  <a:pt x="7176" y="789"/>
                  <a:pt x="7184" y="782"/>
                </a:cubicBezTo>
                <a:close/>
                <a:moveTo>
                  <a:pt x="4093" y="777"/>
                </a:moveTo>
                <a:cubicBezTo>
                  <a:pt x="4094" y="779"/>
                  <a:pt x="4094" y="781"/>
                  <a:pt x="4095" y="783"/>
                </a:cubicBezTo>
                <a:lnTo>
                  <a:pt x="4095" y="784"/>
                </a:lnTo>
                <a:lnTo>
                  <a:pt x="4094" y="781"/>
                </a:lnTo>
                <a:cubicBezTo>
                  <a:pt x="4093" y="780"/>
                  <a:pt x="4093" y="778"/>
                  <a:pt x="4093" y="777"/>
                </a:cubicBezTo>
                <a:close/>
                <a:moveTo>
                  <a:pt x="3998" y="777"/>
                </a:moveTo>
                <a:cubicBezTo>
                  <a:pt x="3993" y="789"/>
                  <a:pt x="3975" y="789"/>
                  <a:pt x="3987" y="806"/>
                </a:cubicBezTo>
                <a:cubicBezTo>
                  <a:pt x="3998" y="794"/>
                  <a:pt x="4034" y="806"/>
                  <a:pt x="4040" y="789"/>
                </a:cubicBezTo>
                <a:cubicBezTo>
                  <a:pt x="4028" y="777"/>
                  <a:pt x="4010" y="794"/>
                  <a:pt x="3998" y="777"/>
                </a:cubicBezTo>
                <a:close/>
                <a:moveTo>
                  <a:pt x="2231" y="774"/>
                </a:moveTo>
                <a:cubicBezTo>
                  <a:pt x="2222" y="775"/>
                  <a:pt x="2217" y="779"/>
                  <a:pt x="2217" y="794"/>
                </a:cubicBezTo>
                <a:cubicBezTo>
                  <a:pt x="2235" y="806"/>
                  <a:pt x="2246" y="800"/>
                  <a:pt x="2264" y="800"/>
                </a:cubicBezTo>
                <a:cubicBezTo>
                  <a:pt x="2258" y="783"/>
                  <a:pt x="2270" y="783"/>
                  <a:pt x="2276" y="777"/>
                </a:cubicBezTo>
                <a:cubicBezTo>
                  <a:pt x="2259" y="780"/>
                  <a:pt x="2243" y="774"/>
                  <a:pt x="2231" y="774"/>
                </a:cubicBezTo>
                <a:close/>
                <a:moveTo>
                  <a:pt x="5168" y="761"/>
                </a:moveTo>
                <a:cubicBezTo>
                  <a:pt x="5166" y="761"/>
                  <a:pt x="5165" y="761"/>
                  <a:pt x="5163" y="761"/>
                </a:cubicBezTo>
                <a:cubicBezTo>
                  <a:pt x="5155" y="762"/>
                  <a:pt x="5148" y="764"/>
                  <a:pt x="5141" y="771"/>
                </a:cubicBezTo>
                <a:cubicBezTo>
                  <a:pt x="5150" y="768"/>
                  <a:pt x="5154" y="771"/>
                  <a:pt x="5158" y="775"/>
                </a:cubicBezTo>
                <a:lnTo>
                  <a:pt x="5159" y="776"/>
                </a:lnTo>
                <a:lnTo>
                  <a:pt x="5187" y="773"/>
                </a:lnTo>
                <a:lnTo>
                  <a:pt x="5195" y="772"/>
                </a:lnTo>
                <a:lnTo>
                  <a:pt x="5199" y="771"/>
                </a:lnTo>
                <a:cubicBezTo>
                  <a:pt x="5202" y="770"/>
                  <a:pt x="5205" y="768"/>
                  <a:pt x="5206" y="765"/>
                </a:cubicBezTo>
                <a:cubicBezTo>
                  <a:pt x="5193" y="765"/>
                  <a:pt x="5180" y="761"/>
                  <a:pt x="5168" y="761"/>
                </a:cubicBezTo>
                <a:close/>
                <a:moveTo>
                  <a:pt x="3714" y="759"/>
                </a:moveTo>
                <a:cubicBezTo>
                  <a:pt x="3703" y="759"/>
                  <a:pt x="3685" y="759"/>
                  <a:pt x="3685" y="771"/>
                </a:cubicBezTo>
                <a:cubicBezTo>
                  <a:pt x="3697" y="771"/>
                  <a:pt x="3714" y="771"/>
                  <a:pt x="3714" y="759"/>
                </a:cubicBezTo>
                <a:close/>
                <a:moveTo>
                  <a:pt x="1820" y="759"/>
                </a:moveTo>
                <a:cubicBezTo>
                  <a:pt x="1820" y="777"/>
                  <a:pt x="1814" y="783"/>
                  <a:pt x="1802" y="783"/>
                </a:cubicBezTo>
                <a:cubicBezTo>
                  <a:pt x="1802" y="777"/>
                  <a:pt x="1814" y="771"/>
                  <a:pt x="1814" y="765"/>
                </a:cubicBezTo>
                <a:cubicBezTo>
                  <a:pt x="1779" y="759"/>
                  <a:pt x="1767" y="783"/>
                  <a:pt x="1749" y="794"/>
                </a:cubicBezTo>
                <a:cubicBezTo>
                  <a:pt x="1749" y="783"/>
                  <a:pt x="1749" y="777"/>
                  <a:pt x="1755" y="777"/>
                </a:cubicBezTo>
                <a:cubicBezTo>
                  <a:pt x="1731" y="771"/>
                  <a:pt x="1720" y="765"/>
                  <a:pt x="1708" y="777"/>
                </a:cubicBezTo>
                <a:cubicBezTo>
                  <a:pt x="1708" y="783"/>
                  <a:pt x="1726" y="777"/>
                  <a:pt x="1726" y="789"/>
                </a:cubicBezTo>
                <a:cubicBezTo>
                  <a:pt x="1696" y="794"/>
                  <a:pt x="1654" y="789"/>
                  <a:pt x="1631" y="806"/>
                </a:cubicBezTo>
                <a:cubicBezTo>
                  <a:pt x="1654" y="812"/>
                  <a:pt x="1684" y="830"/>
                  <a:pt x="1702" y="812"/>
                </a:cubicBezTo>
                <a:cubicBezTo>
                  <a:pt x="1696" y="812"/>
                  <a:pt x="1690" y="812"/>
                  <a:pt x="1690" y="806"/>
                </a:cubicBezTo>
                <a:cubicBezTo>
                  <a:pt x="1690" y="794"/>
                  <a:pt x="1714" y="800"/>
                  <a:pt x="1726" y="800"/>
                </a:cubicBezTo>
                <a:cubicBezTo>
                  <a:pt x="1714" y="836"/>
                  <a:pt x="1779" y="824"/>
                  <a:pt x="1761" y="848"/>
                </a:cubicBezTo>
                <a:cubicBezTo>
                  <a:pt x="1820" y="842"/>
                  <a:pt x="1897" y="848"/>
                  <a:pt x="1950" y="818"/>
                </a:cubicBezTo>
                <a:cubicBezTo>
                  <a:pt x="1903" y="806"/>
                  <a:pt x="1814" y="830"/>
                  <a:pt x="1779" y="812"/>
                </a:cubicBezTo>
                <a:cubicBezTo>
                  <a:pt x="1797" y="806"/>
                  <a:pt x="1814" y="812"/>
                  <a:pt x="1802" y="794"/>
                </a:cubicBezTo>
                <a:cubicBezTo>
                  <a:pt x="1820" y="794"/>
                  <a:pt x="1832" y="789"/>
                  <a:pt x="1838" y="777"/>
                </a:cubicBezTo>
                <a:cubicBezTo>
                  <a:pt x="1832" y="777"/>
                  <a:pt x="1838" y="759"/>
                  <a:pt x="1820" y="759"/>
                </a:cubicBezTo>
                <a:close/>
                <a:moveTo>
                  <a:pt x="3022" y="758"/>
                </a:moveTo>
                <a:cubicBezTo>
                  <a:pt x="3034" y="758"/>
                  <a:pt x="3045" y="759"/>
                  <a:pt x="3051" y="759"/>
                </a:cubicBezTo>
                <a:cubicBezTo>
                  <a:pt x="3051" y="777"/>
                  <a:pt x="3075" y="771"/>
                  <a:pt x="3081" y="783"/>
                </a:cubicBezTo>
                <a:cubicBezTo>
                  <a:pt x="3063" y="794"/>
                  <a:pt x="3057" y="800"/>
                  <a:pt x="3057" y="818"/>
                </a:cubicBezTo>
                <a:cubicBezTo>
                  <a:pt x="3045" y="818"/>
                  <a:pt x="3022" y="818"/>
                  <a:pt x="3040" y="806"/>
                </a:cubicBezTo>
                <a:cubicBezTo>
                  <a:pt x="3016" y="824"/>
                  <a:pt x="2992" y="818"/>
                  <a:pt x="2969" y="818"/>
                </a:cubicBezTo>
                <a:cubicBezTo>
                  <a:pt x="2974" y="818"/>
                  <a:pt x="2986" y="800"/>
                  <a:pt x="2974" y="794"/>
                </a:cubicBezTo>
                <a:cubicBezTo>
                  <a:pt x="2980" y="783"/>
                  <a:pt x="3010" y="794"/>
                  <a:pt x="3010" y="777"/>
                </a:cubicBezTo>
                <a:cubicBezTo>
                  <a:pt x="2998" y="765"/>
                  <a:pt x="2986" y="777"/>
                  <a:pt x="2963" y="771"/>
                </a:cubicBezTo>
                <a:cubicBezTo>
                  <a:pt x="2977" y="760"/>
                  <a:pt x="3001" y="758"/>
                  <a:pt x="3022" y="758"/>
                </a:cubicBezTo>
                <a:close/>
                <a:moveTo>
                  <a:pt x="5188" y="737"/>
                </a:moveTo>
                <a:cubicBezTo>
                  <a:pt x="5177" y="736"/>
                  <a:pt x="5158" y="749"/>
                  <a:pt x="5170" y="753"/>
                </a:cubicBezTo>
                <a:cubicBezTo>
                  <a:pt x="5170" y="741"/>
                  <a:pt x="5188" y="753"/>
                  <a:pt x="5194" y="747"/>
                </a:cubicBezTo>
                <a:cubicBezTo>
                  <a:pt x="5196" y="740"/>
                  <a:pt x="5193" y="737"/>
                  <a:pt x="5188" y="737"/>
                </a:cubicBezTo>
                <a:close/>
                <a:moveTo>
                  <a:pt x="8154" y="730"/>
                </a:moveTo>
                <a:lnTo>
                  <a:pt x="8158" y="731"/>
                </a:lnTo>
                <a:cubicBezTo>
                  <a:pt x="8158" y="731"/>
                  <a:pt x="8156" y="731"/>
                  <a:pt x="8154" y="730"/>
                </a:cubicBezTo>
                <a:lnTo>
                  <a:pt x="8154" y="730"/>
                </a:lnTo>
                <a:close/>
                <a:moveTo>
                  <a:pt x="2039" y="728"/>
                </a:moveTo>
                <a:cubicBezTo>
                  <a:pt x="2038" y="728"/>
                  <a:pt x="2036" y="729"/>
                  <a:pt x="2033" y="729"/>
                </a:cubicBezTo>
                <a:cubicBezTo>
                  <a:pt x="2039" y="741"/>
                  <a:pt x="2004" y="747"/>
                  <a:pt x="2016" y="771"/>
                </a:cubicBezTo>
                <a:cubicBezTo>
                  <a:pt x="2060" y="776"/>
                  <a:pt x="2068" y="725"/>
                  <a:pt x="2039" y="728"/>
                </a:cubicBezTo>
                <a:close/>
                <a:moveTo>
                  <a:pt x="7348" y="724"/>
                </a:moveTo>
                <a:cubicBezTo>
                  <a:pt x="7356" y="731"/>
                  <a:pt x="7370" y="738"/>
                  <a:pt x="7384" y="731"/>
                </a:cubicBezTo>
                <a:cubicBezTo>
                  <a:pt x="7363" y="738"/>
                  <a:pt x="7356" y="753"/>
                  <a:pt x="7334" y="753"/>
                </a:cubicBezTo>
                <a:cubicBezTo>
                  <a:pt x="7327" y="731"/>
                  <a:pt x="7356" y="746"/>
                  <a:pt x="7348" y="724"/>
                </a:cubicBezTo>
                <a:close/>
                <a:moveTo>
                  <a:pt x="3785" y="723"/>
                </a:moveTo>
                <a:cubicBezTo>
                  <a:pt x="3783" y="723"/>
                  <a:pt x="3781" y="725"/>
                  <a:pt x="3779" y="729"/>
                </a:cubicBezTo>
                <a:cubicBezTo>
                  <a:pt x="3779" y="741"/>
                  <a:pt x="3803" y="753"/>
                  <a:pt x="3809" y="735"/>
                </a:cubicBezTo>
                <a:cubicBezTo>
                  <a:pt x="3800" y="735"/>
                  <a:pt x="3791" y="722"/>
                  <a:pt x="3785" y="723"/>
                </a:cubicBezTo>
                <a:close/>
                <a:moveTo>
                  <a:pt x="5425" y="688"/>
                </a:moveTo>
                <a:cubicBezTo>
                  <a:pt x="5419" y="700"/>
                  <a:pt x="5437" y="706"/>
                  <a:pt x="5425" y="711"/>
                </a:cubicBezTo>
                <a:cubicBezTo>
                  <a:pt x="5413" y="694"/>
                  <a:pt x="5384" y="694"/>
                  <a:pt x="5389" y="723"/>
                </a:cubicBezTo>
                <a:cubicBezTo>
                  <a:pt x="5419" y="735"/>
                  <a:pt x="5425" y="729"/>
                  <a:pt x="5455" y="717"/>
                </a:cubicBezTo>
                <a:cubicBezTo>
                  <a:pt x="5455" y="717"/>
                  <a:pt x="5455" y="717"/>
                  <a:pt x="5455" y="694"/>
                </a:cubicBezTo>
                <a:cubicBezTo>
                  <a:pt x="5449" y="688"/>
                  <a:pt x="5437" y="688"/>
                  <a:pt x="5425" y="688"/>
                </a:cubicBezTo>
                <a:close/>
                <a:moveTo>
                  <a:pt x="5241" y="688"/>
                </a:moveTo>
                <a:cubicBezTo>
                  <a:pt x="5237" y="687"/>
                  <a:pt x="5232" y="689"/>
                  <a:pt x="5230" y="694"/>
                </a:cubicBezTo>
                <a:cubicBezTo>
                  <a:pt x="5230" y="694"/>
                  <a:pt x="5236" y="700"/>
                  <a:pt x="5230" y="700"/>
                </a:cubicBezTo>
                <a:cubicBezTo>
                  <a:pt x="5224" y="700"/>
                  <a:pt x="5224" y="700"/>
                  <a:pt x="5224" y="706"/>
                </a:cubicBezTo>
                <a:cubicBezTo>
                  <a:pt x="5241" y="700"/>
                  <a:pt x="5241" y="717"/>
                  <a:pt x="5253" y="706"/>
                </a:cubicBezTo>
                <a:cubicBezTo>
                  <a:pt x="5257" y="694"/>
                  <a:pt x="5249" y="688"/>
                  <a:pt x="5241" y="688"/>
                </a:cubicBezTo>
                <a:close/>
                <a:moveTo>
                  <a:pt x="5295" y="682"/>
                </a:moveTo>
                <a:cubicBezTo>
                  <a:pt x="5283" y="688"/>
                  <a:pt x="5259" y="676"/>
                  <a:pt x="5265" y="688"/>
                </a:cubicBezTo>
                <a:cubicBezTo>
                  <a:pt x="5283" y="688"/>
                  <a:pt x="5295" y="711"/>
                  <a:pt x="5295" y="682"/>
                </a:cubicBezTo>
                <a:close/>
                <a:moveTo>
                  <a:pt x="4200" y="682"/>
                </a:moveTo>
                <a:cubicBezTo>
                  <a:pt x="4194" y="688"/>
                  <a:pt x="4170" y="676"/>
                  <a:pt x="4170" y="688"/>
                </a:cubicBezTo>
                <a:cubicBezTo>
                  <a:pt x="4194" y="688"/>
                  <a:pt x="4176" y="694"/>
                  <a:pt x="4176" y="700"/>
                </a:cubicBezTo>
                <a:cubicBezTo>
                  <a:pt x="4188" y="700"/>
                  <a:pt x="4194" y="694"/>
                  <a:pt x="4200" y="682"/>
                </a:cubicBezTo>
                <a:close/>
                <a:moveTo>
                  <a:pt x="7071" y="677"/>
                </a:moveTo>
                <a:cubicBezTo>
                  <a:pt x="7059" y="677"/>
                  <a:pt x="7048" y="682"/>
                  <a:pt x="7048" y="695"/>
                </a:cubicBezTo>
                <a:cubicBezTo>
                  <a:pt x="7069" y="695"/>
                  <a:pt x="7083" y="695"/>
                  <a:pt x="7091" y="681"/>
                </a:cubicBezTo>
                <a:cubicBezTo>
                  <a:pt x="7085" y="678"/>
                  <a:pt x="7078" y="677"/>
                  <a:pt x="7071" y="677"/>
                </a:cubicBezTo>
                <a:close/>
                <a:moveTo>
                  <a:pt x="3980" y="674"/>
                </a:moveTo>
                <a:cubicBezTo>
                  <a:pt x="3995" y="674"/>
                  <a:pt x="4008" y="678"/>
                  <a:pt x="4010" y="694"/>
                </a:cubicBezTo>
                <a:cubicBezTo>
                  <a:pt x="3993" y="676"/>
                  <a:pt x="3975" y="688"/>
                  <a:pt x="3951" y="694"/>
                </a:cubicBezTo>
                <a:cubicBezTo>
                  <a:pt x="3951" y="688"/>
                  <a:pt x="3945" y="688"/>
                  <a:pt x="3933" y="682"/>
                </a:cubicBezTo>
                <a:cubicBezTo>
                  <a:pt x="3940" y="682"/>
                  <a:pt x="3962" y="674"/>
                  <a:pt x="3980" y="674"/>
                </a:cubicBezTo>
                <a:close/>
                <a:moveTo>
                  <a:pt x="4313" y="672"/>
                </a:moveTo>
                <a:cubicBezTo>
                  <a:pt x="4298" y="671"/>
                  <a:pt x="4281" y="678"/>
                  <a:pt x="4294" y="688"/>
                </a:cubicBezTo>
                <a:cubicBezTo>
                  <a:pt x="4306" y="676"/>
                  <a:pt x="4312" y="706"/>
                  <a:pt x="4330" y="688"/>
                </a:cubicBezTo>
                <a:cubicBezTo>
                  <a:pt x="4335" y="677"/>
                  <a:pt x="4324" y="673"/>
                  <a:pt x="4313" y="672"/>
                </a:cubicBezTo>
                <a:close/>
                <a:moveTo>
                  <a:pt x="5740" y="671"/>
                </a:moveTo>
                <a:cubicBezTo>
                  <a:pt x="5759" y="671"/>
                  <a:pt x="5780" y="671"/>
                  <a:pt x="5801" y="674"/>
                </a:cubicBezTo>
                <a:cubicBezTo>
                  <a:pt x="5794" y="710"/>
                  <a:pt x="5751" y="695"/>
                  <a:pt x="5730" y="717"/>
                </a:cubicBezTo>
                <a:cubicBezTo>
                  <a:pt x="5737" y="738"/>
                  <a:pt x="5744" y="710"/>
                  <a:pt x="5758" y="717"/>
                </a:cubicBezTo>
                <a:cubicBezTo>
                  <a:pt x="5744" y="738"/>
                  <a:pt x="5701" y="731"/>
                  <a:pt x="5672" y="731"/>
                </a:cubicBezTo>
                <a:cubicBezTo>
                  <a:pt x="5672" y="717"/>
                  <a:pt x="5665" y="703"/>
                  <a:pt x="5644" y="710"/>
                </a:cubicBezTo>
                <a:cubicBezTo>
                  <a:pt x="5644" y="688"/>
                  <a:pt x="5658" y="688"/>
                  <a:pt x="5651" y="674"/>
                </a:cubicBezTo>
                <a:cubicBezTo>
                  <a:pt x="5678" y="674"/>
                  <a:pt x="5707" y="671"/>
                  <a:pt x="5740" y="671"/>
                </a:cubicBezTo>
                <a:close/>
                <a:moveTo>
                  <a:pt x="3809" y="670"/>
                </a:moveTo>
                <a:cubicBezTo>
                  <a:pt x="3815" y="688"/>
                  <a:pt x="3803" y="682"/>
                  <a:pt x="3791" y="682"/>
                </a:cubicBezTo>
                <a:cubicBezTo>
                  <a:pt x="3791" y="670"/>
                  <a:pt x="3803" y="670"/>
                  <a:pt x="3809" y="670"/>
                </a:cubicBezTo>
                <a:close/>
                <a:moveTo>
                  <a:pt x="5105" y="659"/>
                </a:moveTo>
                <a:cubicBezTo>
                  <a:pt x="5121" y="660"/>
                  <a:pt x="5139" y="667"/>
                  <a:pt x="5159" y="670"/>
                </a:cubicBezTo>
                <a:cubicBezTo>
                  <a:pt x="5159" y="682"/>
                  <a:pt x="5129" y="688"/>
                  <a:pt x="5123" y="676"/>
                </a:cubicBezTo>
                <a:cubicBezTo>
                  <a:pt x="5123" y="682"/>
                  <a:pt x="5105" y="688"/>
                  <a:pt x="5117" y="700"/>
                </a:cubicBezTo>
                <a:cubicBezTo>
                  <a:pt x="5105" y="706"/>
                  <a:pt x="5088" y="682"/>
                  <a:pt x="5076" y="676"/>
                </a:cubicBezTo>
                <a:cubicBezTo>
                  <a:pt x="5084" y="663"/>
                  <a:pt x="5094" y="659"/>
                  <a:pt x="5105" y="659"/>
                </a:cubicBezTo>
                <a:close/>
                <a:moveTo>
                  <a:pt x="3386" y="646"/>
                </a:moveTo>
                <a:cubicBezTo>
                  <a:pt x="3378" y="646"/>
                  <a:pt x="3371" y="649"/>
                  <a:pt x="3371" y="664"/>
                </a:cubicBezTo>
                <a:cubicBezTo>
                  <a:pt x="3389" y="664"/>
                  <a:pt x="3407" y="664"/>
                  <a:pt x="3401" y="646"/>
                </a:cubicBezTo>
                <a:cubicBezTo>
                  <a:pt x="3396" y="646"/>
                  <a:pt x="3391" y="645"/>
                  <a:pt x="3386" y="646"/>
                </a:cubicBezTo>
                <a:close/>
                <a:moveTo>
                  <a:pt x="2604" y="644"/>
                </a:moveTo>
                <a:cubicBezTo>
                  <a:pt x="2590" y="644"/>
                  <a:pt x="2582" y="651"/>
                  <a:pt x="2578" y="664"/>
                </a:cubicBezTo>
                <a:cubicBezTo>
                  <a:pt x="2596" y="658"/>
                  <a:pt x="2613" y="658"/>
                  <a:pt x="2619" y="646"/>
                </a:cubicBezTo>
                <a:cubicBezTo>
                  <a:pt x="2613" y="645"/>
                  <a:pt x="2608" y="644"/>
                  <a:pt x="2604" y="644"/>
                </a:cubicBezTo>
                <a:close/>
                <a:moveTo>
                  <a:pt x="5092" y="629"/>
                </a:moveTo>
                <a:cubicBezTo>
                  <a:pt x="5103" y="629"/>
                  <a:pt x="5117" y="643"/>
                  <a:pt x="5135" y="634"/>
                </a:cubicBezTo>
                <a:cubicBezTo>
                  <a:pt x="5135" y="640"/>
                  <a:pt x="5135" y="640"/>
                  <a:pt x="5141" y="646"/>
                </a:cubicBezTo>
                <a:cubicBezTo>
                  <a:pt x="5129" y="652"/>
                  <a:pt x="5105" y="640"/>
                  <a:pt x="5082" y="634"/>
                </a:cubicBezTo>
                <a:cubicBezTo>
                  <a:pt x="5085" y="630"/>
                  <a:pt x="5088" y="628"/>
                  <a:pt x="5092" y="629"/>
                </a:cubicBezTo>
                <a:close/>
                <a:moveTo>
                  <a:pt x="8074" y="629"/>
                </a:moveTo>
                <a:cubicBezTo>
                  <a:pt x="8094" y="628"/>
                  <a:pt x="8119" y="638"/>
                  <a:pt x="8143" y="638"/>
                </a:cubicBezTo>
                <a:cubicBezTo>
                  <a:pt x="8115" y="660"/>
                  <a:pt x="8129" y="645"/>
                  <a:pt x="8115" y="681"/>
                </a:cubicBezTo>
                <a:cubicBezTo>
                  <a:pt x="8100" y="674"/>
                  <a:pt x="8122" y="652"/>
                  <a:pt x="8108" y="645"/>
                </a:cubicBezTo>
                <a:cubicBezTo>
                  <a:pt x="8093" y="638"/>
                  <a:pt x="8093" y="660"/>
                  <a:pt x="8079" y="660"/>
                </a:cubicBezTo>
                <a:cubicBezTo>
                  <a:pt x="8079" y="667"/>
                  <a:pt x="8086" y="667"/>
                  <a:pt x="8093" y="667"/>
                </a:cubicBezTo>
                <a:cubicBezTo>
                  <a:pt x="8093" y="681"/>
                  <a:pt x="8079" y="681"/>
                  <a:pt x="8072" y="681"/>
                </a:cubicBezTo>
                <a:cubicBezTo>
                  <a:pt x="8065" y="674"/>
                  <a:pt x="8065" y="674"/>
                  <a:pt x="8057" y="667"/>
                </a:cubicBezTo>
                <a:cubicBezTo>
                  <a:pt x="8072" y="660"/>
                  <a:pt x="8079" y="652"/>
                  <a:pt x="8050" y="652"/>
                </a:cubicBezTo>
                <a:cubicBezTo>
                  <a:pt x="8057" y="645"/>
                  <a:pt x="8057" y="638"/>
                  <a:pt x="8050" y="638"/>
                </a:cubicBezTo>
                <a:cubicBezTo>
                  <a:pt x="8057" y="631"/>
                  <a:pt x="8065" y="629"/>
                  <a:pt x="8074" y="629"/>
                </a:cubicBezTo>
                <a:close/>
                <a:moveTo>
                  <a:pt x="7950" y="624"/>
                </a:moveTo>
                <a:cubicBezTo>
                  <a:pt x="7929" y="624"/>
                  <a:pt x="7921" y="638"/>
                  <a:pt x="7914" y="652"/>
                </a:cubicBezTo>
                <a:cubicBezTo>
                  <a:pt x="7936" y="652"/>
                  <a:pt x="7950" y="652"/>
                  <a:pt x="7957" y="638"/>
                </a:cubicBezTo>
                <a:cubicBezTo>
                  <a:pt x="7950" y="638"/>
                  <a:pt x="7950" y="631"/>
                  <a:pt x="7950" y="624"/>
                </a:cubicBezTo>
                <a:close/>
                <a:moveTo>
                  <a:pt x="2554" y="623"/>
                </a:moveTo>
                <a:cubicBezTo>
                  <a:pt x="2507" y="623"/>
                  <a:pt x="2477" y="634"/>
                  <a:pt x="2442" y="652"/>
                </a:cubicBezTo>
                <a:cubicBezTo>
                  <a:pt x="2477" y="658"/>
                  <a:pt x="2495" y="646"/>
                  <a:pt x="2519" y="646"/>
                </a:cubicBezTo>
                <a:cubicBezTo>
                  <a:pt x="2519" y="652"/>
                  <a:pt x="2513" y="652"/>
                  <a:pt x="2513" y="658"/>
                </a:cubicBezTo>
                <a:cubicBezTo>
                  <a:pt x="2536" y="658"/>
                  <a:pt x="2536" y="634"/>
                  <a:pt x="2554" y="623"/>
                </a:cubicBezTo>
                <a:close/>
                <a:moveTo>
                  <a:pt x="7599" y="602"/>
                </a:moveTo>
                <a:cubicBezTo>
                  <a:pt x="7592" y="617"/>
                  <a:pt x="7578" y="624"/>
                  <a:pt x="7578" y="645"/>
                </a:cubicBezTo>
                <a:cubicBezTo>
                  <a:pt x="7585" y="645"/>
                  <a:pt x="7599" y="645"/>
                  <a:pt x="7599" y="652"/>
                </a:cubicBezTo>
                <a:cubicBezTo>
                  <a:pt x="7599" y="652"/>
                  <a:pt x="7592" y="660"/>
                  <a:pt x="7599" y="660"/>
                </a:cubicBezTo>
                <a:cubicBezTo>
                  <a:pt x="7613" y="624"/>
                  <a:pt x="7664" y="638"/>
                  <a:pt x="7678" y="609"/>
                </a:cubicBezTo>
                <a:cubicBezTo>
                  <a:pt x="7649" y="617"/>
                  <a:pt x="7635" y="602"/>
                  <a:pt x="7599" y="602"/>
                </a:cubicBezTo>
                <a:close/>
                <a:moveTo>
                  <a:pt x="2986" y="600"/>
                </a:moveTo>
                <a:cubicBezTo>
                  <a:pt x="2971" y="600"/>
                  <a:pt x="2957" y="607"/>
                  <a:pt x="2933" y="611"/>
                </a:cubicBezTo>
                <a:cubicBezTo>
                  <a:pt x="2933" y="623"/>
                  <a:pt x="2939" y="628"/>
                  <a:pt x="2957" y="628"/>
                </a:cubicBezTo>
                <a:cubicBezTo>
                  <a:pt x="2969" y="617"/>
                  <a:pt x="3004" y="623"/>
                  <a:pt x="3010" y="605"/>
                </a:cubicBezTo>
                <a:cubicBezTo>
                  <a:pt x="3001" y="601"/>
                  <a:pt x="2993" y="600"/>
                  <a:pt x="2986" y="600"/>
                </a:cubicBezTo>
                <a:close/>
                <a:moveTo>
                  <a:pt x="7749" y="595"/>
                </a:moveTo>
                <a:cubicBezTo>
                  <a:pt x="7721" y="595"/>
                  <a:pt x="7714" y="609"/>
                  <a:pt x="7692" y="602"/>
                </a:cubicBezTo>
                <a:cubicBezTo>
                  <a:pt x="7685" y="609"/>
                  <a:pt x="7699" y="617"/>
                  <a:pt x="7699" y="617"/>
                </a:cubicBezTo>
                <a:cubicBezTo>
                  <a:pt x="7685" y="631"/>
                  <a:pt x="7692" y="631"/>
                  <a:pt x="7664" y="624"/>
                </a:cubicBezTo>
                <a:cubicBezTo>
                  <a:pt x="7664" y="652"/>
                  <a:pt x="7656" y="645"/>
                  <a:pt x="7664" y="667"/>
                </a:cubicBezTo>
                <a:cubicBezTo>
                  <a:pt x="7671" y="667"/>
                  <a:pt x="7692" y="674"/>
                  <a:pt x="7692" y="660"/>
                </a:cubicBezTo>
                <a:cubicBezTo>
                  <a:pt x="7685" y="660"/>
                  <a:pt x="7678" y="652"/>
                  <a:pt x="7678" y="652"/>
                </a:cubicBezTo>
                <a:cubicBezTo>
                  <a:pt x="7699" y="645"/>
                  <a:pt x="7735" y="652"/>
                  <a:pt x="7749" y="631"/>
                </a:cubicBezTo>
                <a:cubicBezTo>
                  <a:pt x="7742" y="624"/>
                  <a:pt x="7735" y="609"/>
                  <a:pt x="7749" y="595"/>
                </a:cubicBezTo>
                <a:close/>
                <a:moveTo>
                  <a:pt x="2850" y="587"/>
                </a:moveTo>
                <a:cubicBezTo>
                  <a:pt x="2773" y="587"/>
                  <a:pt x="2684" y="599"/>
                  <a:pt x="2602" y="617"/>
                </a:cubicBezTo>
                <a:cubicBezTo>
                  <a:pt x="2590" y="605"/>
                  <a:pt x="2542" y="611"/>
                  <a:pt x="2560" y="634"/>
                </a:cubicBezTo>
                <a:cubicBezTo>
                  <a:pt x="2625" y="634"/>
                  <a:pt x="2744" y="605"/>
                  <a:pt x="2803" y="617"/>
                </a:cubicBezTo>
                <a:cubicBezTo>
                  <a:pt x="2773" y="634"/>
                  <a:pt x="2714" y="628"/>
                  <a:pt x="2696" y="646"/>
                </a:cubicBezTo>
                <a:cubicBezTo>
                  <a:pt x="2720" y="646"/>
                  <a:pt x="2761" y="646"/>
                  <a:pt x="2750" y="676"/>
                </a:cubicBezTo>
                <a:cubicBezTo>
                  <a:pt x="2767" y="682"/>
                  <a:pt x="2767" y="664"/>
                  <a:pt x="2761" y="658"/>
                </a:cubicBezTo>
                <a:cubicBezTo>
                  <a:pt x="2779" y="634"/>
                  <a:pt x="2838" y="652"/>
                  <a:pt x="2856" y="623"/>
                </a:cubicBezTo>
                <a:cubicBezTo>
                  <a:pt x="2850" y="611"/>
                  <a:pt x="2815" y="617"/>
                  <a:pt x="2803" y="605"/>
                </a:cubicBezTo>
                <a:cubicBezTo>
                  <a:pt x="2815" y="587"/>
                  <a:pt x="2832" y="593"/>
                  <a:pt x="2850" y="587"/>
                </a:cubicBezTo>
                <a:close/>
                <a:moveTo>
                  <a:pt x="2915" y="581"/>
                </a:moveTo>
                <a:cubicBezTo>
                  <a:pt x="2898" y="587"/>
                  <a:pt x="2856" y="581"/>
                  <a:pt x="2868" y="587"/>
                </a:cubicBezTo>
                <a:cubicBezTo>
                  <a:pt x="2874" y="593"/>
                  <a:pt x="2909" y="593"/>
                  <a:pt x="2915" y="581"/>
                </a:cubicBezTo>
                <a:close/>
                <a:moveTo>
                  <a:pt x="3639" y="567"/>
                </a:moveTo>
                <a:cubicBezTo>
                  <a:pt x="3637" y="567"/>
                  <a:pt x="3634" y="568"/>
                  <a:pt x="3631" y="569"/>
                </a:cubicBezTo>
                <a:cubicBezTo>
                  <a:pt x="3631" y="569"/>
                  <a:pt x="3631" y="569"/>
                  <a:pt x="3631" y="581"/>
                </a:cubicBezTo>
                <a:cubicBezTo>
                  <a:pt x="3643" y="581"/>
                  <a:pt x="3655" y="581"/>
                  <a:pt x="3655" y="575"/>
                </a:cubicBezTo>
                <a:cubicBezTo>
                  <a:pt x="3651" y="571"/>
                  <a:pt x="3646" y="566"/>
                  <a:pt x="3639" y="567"/>
                </a:cubicBezTo>
                <a:close/>
                <a:moveTo>
                  <a:pt x="2480" y="563"/>
                </a:moveTo>
                <a:cubicBezTo>
                  <a:pt x="2469" y="563"/>
                  <a:pt x="2459" y="566"/>
                  <a:pt x="2459" y="581"/>
                </a:cubicBezTo>
                <a:cubicBezTo>
                  <a:pt x="2477" y="575"/>
                  <a:pt x="2501" y="581"/>
                  <a:pt x="2501" y="563"/>
                </a:cubicBezTo>
                <a:cubicBezTo>
                  <a:pt x="2494" y="563"/>
                  <a:pt x="2487" y="562"/>
                  <a:pt x="2480" y="563"/>
                </a:cubicBezTo>
                <a:close/>
                <a:moveTo>
                  <a:pt x="6367" y="557"/>
                </a:moveTo>
                <a:cubicBezTo>
                  <a:pt x="6374" y="557"/>
                  <a:pt x="6381" y="560"/>
                  <a:pt x="6384" y="563"/>
                </a:cubicBezTo>
                <a:cubicBezTo>
                  <a:pt x="6384" y="575"/>
                  <a:pt x="6366" y="563"/>
                  <a:pt x="6354" y="569"/>
                </a:cubicBezTo>
                <a:cubicBezTo>
                  <a:pt x="6354" y="560"/>
                  <a:pt x="6360" y="557"/>
                  <a:pt x="6367" y="557"/>
                </a:cubicBezTo>
                <a:close/>
                <a:moveTo>
                  <a:pt x="6342" y="560"/>
                </a:moveTo>
                <a:lnTo>
                  <a:pt x="6342" y="560"/>
                </a:lnTo>
                <a:lnTo>
                  <a:pt x="6342" y="560"/>
                </a:lnTo>
                <a:lnTo>
                  <a:pt x="6342" y="559"/>
                </a:lnTo>
                <a:lnTo>
                  <a:pt x="6342" y="558"/>
                </a:lnTo>
                <a:lnTo>
                  <a:pt x="6342" y="558"/>
                </a:lnTo>
                <a:lnTo>
                  <a:pt x="6342" y="557"/>
                </a:lnTo>
                <a:lnTo>
                  <a:pt x="6342" y="560"/>
                </a:lnTo>
                <a:close/>
                <a:moveTo>
                  <a:pt x="3401" y="551"/>
                </a:moveTo>
                <a:cubicBezTo>
                  <a:pt x="3383" y="551"/>
                  <a:pt x="3371" y="557"/>
                  <a:pt x="3359" y="563"/>
                </a:cubicBezTo>
                <a:cubicBezTo>
                  <a:pt x="3377" y="563"/>
                  <a:pt x="3395" y="569"/>
                  <a:pt x="3401" y="551"/>
                </a:cubicBezTo>
                <a:close/>
                <a:moveTo>
                  <a:pt x="3741" y="548"/>
                </a:moveTo>
                <a:cubicBezTo>
                  <a:pt x="3737" y="548"/>
                  <a:pt x="3734" y="551"/>
                  <a:pt x="3732" y="557"/>
                </a:cubicBezTo>
                <a:cubicBezTo>
                  <a:pt x="3738" y="557"/>
                  <a:pt x="3744" y="557"/>
                  <a:pt x="3744" y="563"/>
                </a:cubicBezTo>
                <a:cubicBezTo>
                  <a:pt x="3738" y="563"/>
                  <a:pt x="3732" y="563"/>
                  <a:pt x="3732" y="569"/>
                </a:cubicBezTo>
                <a:cubicBezTo>
                  <a:pt x="3744" y="569"/>
                  <a:pt x="3756" y="569"/>
                  <a:pt x="3756" y="557"/>
                </a:cubicBezTo>
                <a:cubicBezTo>
                  <a:pt x="3752" y="554"/>
                  <a:pt x="3746" y="548"/>
                  <a:pt x="3741" y="548"/>
                </a:cubicBezTo>
                <a:close/>
                <a:moveTo>
                  <a:pt x="4170" y="545"/>
                </a:moveTo>
                <a:cubicBezTo>
                  <a:pt x="4170" y="569"/>
                  <a:pt x="4146" y="551"/>
                  <a:pt x="4135" y="557"/>
                </a:cubicBezTo>
                <a:cubicBezTo>
                  <a:pt x="4146" y="545"/>
                  <a:pt x="4152" y="551"/>
                  <a:pt x="4170" y="545"/>
                </a:cubicBezTo>
                <a:close/>
                <a:moveTo>
                  <a:pt x="3777" y="545"/>
                </a:moveTo>
                <a:cubicBezTo>
                  <a:pt x="3769" y="545"/>
                  <a:pt x="3762" y="550"/>
                  <a:pt x="3762" y="557"/>
                </a:cubicBezTo>
                <a:cubicBezTo>
                  <a:pt x="3774" y="569"/>
                  <a:pt x="3785" y="563"/>
                  <a:pt x="3791" y="551"/>
                </a:cubicBezTo>
                <a:cubicBezTo>
                  <a:pt x="3787" y="547"/>
                  <a:pt x="3782" y="545"/>
                  <a:pt x="3777" y="545"/>
                </a:cubicBezTo>
                <a:close/>
                <a:moveTo>
                  <a:pt x="5620" y="540"/>
                </a:moveTo>
                <a:cubicBezTo>
                  <a:pt x="5620" y="545"/>
                  <a:pt x="5614" y="557"/>
                  <a:pt x="5626" y="563"/>
                </a:cubicBezTo>
                <a:cubicBezTo>
                  <a:pt x="5626" y="569"/>
                  <a:pt x="5603" y="563"/>
                  <a:pt x="5597" y="563"/>
                </a:cubicBezTo>
                <a:cubicBezTo>
                  <a:pt x="5614" y="557"/>
                  <a:pt x="5597" y="540"/>
                  <a:pt x="5620" y="540"/>
                </a:cubicBezTo>
                <a:close/>
                <a:moveTo>
                  <a:pt x="6325" y="534"/>
                </a:moveTo>
                <a:cubicBezTo>
                  <a:pt x="6337" y="534"/>
                  <a:pt x="6331" y="557"/>
                  <a:pt x="6342" y="557"/>
                </a:cubicBezTo>
                <a:cubicBezTo>
                  <a:pt x="6331" y="557"/>
                  <a:pt x="6331" y="563"/>
                  <a:pt x="6319" y="557"/>
                </a:cubicBezTo>
                <a:cubicBezTo>
                  <a:pt x="6313" y="545"/>
                  <a:pt x="6325" y="545"/>
                  <a:pt x="6325" y="534"/>
                </a:cubicBezTo>
                <a:close/>
                <a:moveTo>
                  <a:pt x="4553" y="527"/>
                </a:moveTo>
                <a:cubicBezTo>
                  <a:pt x="4555" y="527"/>
                  <a:pt x="4558" y="527"/>
                  <a:pt x="4561" y="528"/>
                </a:cubicBezTo>
                <a:cubicBezTo>
                  <a:pt x="4549" y="551"/>
                  <a:pt x="4579" y="545"/>
                  <a:pt x="4573" y="563"/>
                </a:cubicBezTo>
                <a:cubicBezTo>
                  <a:pt x="4555" y="569"/>
                  <a:pt x="4543" y="563"/>
                  <a:pt x="4525" y="557"/>
                </a:cubicBezTo>
                <a:cubicBezTo>
                  <a:pt x="4530" y="542"/>
                  <a:pt x="4536" y="526"/>
                  <a:pt x="4553" y="527"/>
                </a:cubicBezTo>
                <a:close/>
                <a:moveTo>
                  <a:pt x="3526" y="525"/>
                </a:moveTo>
                <a:cubicBezTo>
                  <a:pt x="3520" y="525"/>
                  <a:pt x="3515" y="527"/>
                  <a:pt x="3513" y="534"/>
                </a:cubicBezTo>
                <a:cubicBezTo>
                  <a:pt x="3525" y="534"/>
                  <a:pt x="3525" y="545"/>
                  <a:pt x="3525" y="557"/>
                </a:cubicBezTo>
                <a:cubicBezTo>
                  <a:pt x="3555" y="563"/>
                  <a:pt x="3560" y="545"/>
                  <a:pt x="3566" y="528"/>
                </a:cubicBezTo>
                <a:cubicBezTo>
                  <a:pt x="3552" y="531"/>
                  <a:pt x="3537" y="526"/>
                  <a:pt x="3526" y="525"/>
                </a:cubicBezTo>
                <a:close/>
                <a:moveTo>
                  <a:pt x="2889" y="524"/>
                </a:moveTo>
                <a:cubicBezTo>
                  <a:pt x="2876" y="525"/>
                  <a:pt x="2862" y="531"/>
                  <a:pt x="2862" y="545"/>
                </a:cubicBezTo>
                <a:cubicBezTo>
                  <a:pt x="2880" y="540"/>
                  <a:pt x="2898" y="540"/>
                  <a:pt x="2909" y="528"/>
                </a:cubicBezTo>
                <a:cubicBezTo>
                  <a:pt x="2905" y="525"/>
                  <a:pt x="2897" y="524"/>
                  <a:pt x="2889" y="524"/>
                </a:cubicBezTo>
                <a:close/>
                <a:moveTo>
                  <a:pt x="7570" y="523"/>
                </a:moveTo>
                <a:cubicBezTo>
                  <a:pt x="7527" y="552"/>
                  <a:pt x="7456" y="552"/>
                  <a:pt x="7377" y="559"/>
                </a:cubicBezTo>
                <a:cubicBezTo>
                  <a:pt x="7427" y="530"/>
                  <a:pt x="7513" y="538"/>
                  <a:pt x="7570" y="523"/>
                </a:cubicBezTo>
                <a:close/>
                <a:moveTo>
                  <a:pt x="6754" y="523"/>
                </a:moveTo>
                <a:cubicBezTo>
                  <a:pt x="6754" y="552"/>
                  <a:pt x="6768" y="559"/>
                  <a:pt x="6783" y="566"/>
                </a:cubicBezTo>
                <a:cubicBezTo>
                  <a:pt x="6783" y="552"/>
                  <a:pt x="6775" y="545"/>
                  <a:pt x="6783" y="523"/>
                </a:cubicBezTo>
                <a:cubicBezTo>
                  <a:pt x="6783" y="523"/>
                  <a:pt x="6783" y="523"/>
                  <a:pt x="6754" y="523"/>
                </a:cubicBezTo>
                <a:close/>
                <a:moveTo>
                  <a:pt x="2317" y="518"/>
                </a:moveTo>
                <a:cubicBezTo>
                  <a:pt x="2305" y="519"/>
                  <a:pt x="2296" y="522"/>
                  <a:pt x="2294" y="534"/>
                </a:cubicBezTo>
                <a:cubicBezTo>
                  <a:pt x="2329" y="557"/>
                  <a:pt x="2359" y="528"/>
                  <a:pt x="2377" y="522"/>
                </a:cubicBezTo>
                <a:cubicBezTo>
                  <a:pt x="2363" y="525"/>
                  <a:pt x="2341" y="519"/>
                  <a:pt x="2322" y="518"/>
                </a:cubicBezTo>
                <a:cubicBezTo>
                  <a:pt x="2320" y="518"/>
                  <a:pt x="2319" y="518"/>
                  <a:pt x="2317" y="518"/>
                </a:cubicBezTo>
                <a:close/>
                <a:moveTo>
                  <a:pt x="8814" y="512"/>
                </a:moveTo>
                <a:cubicBezTo>
                  <a:pt x="8849" y="511"/>
                  <a:pt x="8892" y="519"/>
                  <a:pt x="8910" y="523"/>
                </a:cubicBezTo>
                <a:cubicBezTo>
                  <a:pt x="8874" y="559"/>
                  <a:pt x="8817" y="509"/>
                  <a:pt x="8767" y="523"/>
                </a:cubicBezTo>
                <a:cubicBezTo>
                  <a:pt x="8775" y="515"/>
                  <a:pt x="8793" y="512"/>
                  <a:pt x="8814" y="512"/>
                </a:cubicBezTo>
                <a:close/>
                <a:moveTo>
                  <a:pt x="3897" y="510"/>
                </a:moveTo>
                <a:cubicBezTo>
                  <a:pt x="3897" y="510"/>
                  <a:pt x="3897" y="510"/>
                  <a:pt x="3898" y="511"/>
                </a:cubicBezTo>
                <a:lnTo>
                  <a:pt x="3898" y="511"/>
                </a:lnTo>
                <a:lnTo>
                  <a:pt x="3898" y="511"/>
                </a:lnTo>
                <a:cubicBezTo>
                  <a:pt x="3897" y="511"/>
                  <a:pt x="3897" y="510"/>
                  <a:pt x="3897" y="510"/>
                </a:cubicBezTo>
                <a:close/>
                <a:moveTo>
                  <a:pt x="5591" y="510"/>
                </a:moveTo>
                <a:cubicBezTo>
                  <a:pt x="5585" y="522"/>
                  <a:pt x="5579" y="528"/>
                  <a:pt x="5561" y="528"/>
                </a:cubicBezTo>
                <a:cubicBezTo>
                  <a:pt x="5567" y="540"/>
                  <a:pt x="5573" y="540"/>
                  <a:pt x="5561" y="551"/>
                </a:cubicBezTo>
                <a:cubicBezTo>
                  <a:pt x="5555" y="545"/>
                  <a:pt x="5549" y="534"/>
                  <a:pt x="5532" y="534"/>
                </a:cubicBezTo>
                <a:cubicBezTo>
                  <a:pt x="5537" y="510"/>
                  <a:pt x="5561" y="510"/>
                  <a:pt x="5591" y="510"/>
                </a:cubicBezTo>
                <a:close/>
                <a:moveTo>
                  <a:pt x="4195" y="508"/>
                </a:moveTo>
                <a:cubicBezTo>
                  <a:pt x="4203" y="508"/>
                  <a:pt x="4212" y="510"/>
                  <a:pt x="4217" y="510"/>
                </a:cubicBezTo>
                <a:cubicBezTo>
                  <a:pt x="4206" y="528"/>
                  <a:pt x="4200" y="522"/>
                  <a:pt x="4182" y="516"/>
                </a:cubicBezTo>
                <a:cubicBezTo>
                  <a:pt x="4182" y="510"/>
                  <a:pt x="4188" y="508"/>
                  <a:pt x="4195" y="508"/>
                </a:cubicBezTo>
                <a:close/>
                <a:moveTo>
                  <a:pt x="7991" y="505"/>
                </a:moveTo>
                <a:cubicBezTo>
                  <a:pt x="8004" y="505"/>
                  <a:pt x="8018" y="509"/>
                  <a:pt x="8029" y="516"/>
                </a:cubicBezTo>
                <a:cubicBezTo>
                  <a:pt x="8007" y="530"/>
                  <a:pt x="7993" y="516"/>
                  <a:pt x="7964" y="516"/>
                </a:cubicBezTo>
                <a:cubicBezTo>
                  <a:pt x="7968" y="509"/>
                  <a:pt x="7979" y="505"/>
                  <a:pt x="7991" y="505"/>
                </a:cubicBezTo>
                <a:close/>
                <a:moveTo>
                  <a:pt x="2193" y="504"/>
                </a:moveTo>
                <a:cubicBezTo>
                  <a:pt x="2199" y="534"/>
                  <a:pt x="2146" y="510"/>
                  <a:pt x="2169" y="540"/>
                </a:cubicBezTo>
                <a:cubicBezTo>
                  <a:pt x="2152" y="540"/>
                  <a:pt x="2152" y="522"/>
                  <a:pt x="2140" y="516"/>
                </a:cubicBezTo>
                <a:cubicBezTo>
                  <a:pt x="2152" y="498"/>
                  <a:pt x="2175" y="510"/>
                  <a:pt x="2193" y="504"/>
                </a:cubicBezTo>
                <a:close/>
                <a:moveTo>
                  <a:pt x="3181" y="496"/>
                </a:moveTo>
                <a:cubicBezTo>
                  <a:pt x="3178" y="496"/>
                  <a:pt x="3174" y="497"/>
                  <a:pt x="3170" y="498"/>
                </a:cubicBezTo>
                <a:cubicBezTo>
                  <a:pt x="3170" y="510"/>
                  <a:pt x="3158" y="516"/>
                  <a:pt x="3152" y="522"/>
                </a:cubicBezTo>
                <a:cubicBezTo>
                  <a:pt x="3134" y="522"/>
                  <a:pt x="3128" y="522"/>
                  <a:pt x="3111" y="528"/>
                </a:cubicBezTo>
                <a:cubicBezTo>
                  <a:pt x="3117" y="516"/>
                  <a:pt x="3099" y="498"/>
                  <a:pt x="3087" y="516"/>
                </a:cubicBezTo>
                <a:cubicBezTo>
                  <a:pt x="3105" y="534"/>
                  <a:pt x="3045" y="557"/>
                  <a:pt x="3022" y="569"/>
                </a:cubicBezTo>
                <a:cubicBezTo>
                  <a:pt x="3045" y="563"/>
                  <a:pt x="3040" y="587"/>
                  <a:pt x="3051" y="593"/>
                </a:cubicBezTo>
                <a:cubicBezTo>
                  <a:pt x="3045" y="593"/>
                  <a:pt x="3034" y="593"/>
                  <a:pt x="3040" y="605"/>
                </a:cubicBezTo>
                <a:cubicBezTo>
                  <a:pt x="3099" y="617"/>
                  <a:pt x="3152" y="611"/>
                  <a:pt x="3205" y="581"/>
                </a:cubicBezTo>
                <a:cubicBezTo>
                  <a:pt x="3199" y="581"/>
                  <a:pt x="3199" y="575"/>
                  <a:pt x="3205" y="569"/>
                </a:cubicBezTo>
                <a:cubicBezTo>
                  <a:pt x="3182" y="575"/>
                  <a:pt x="3176" y="581"/>
                  <a:pt x="3158" y="569"/>
                </a:cubicBezTo>
                <a:cubicBezTo>
                  <a:pt x="3176" y="551"/>
                  <a:pt x="3223" y="545"/>
                  <a:pt x="3223" y="534"/>
                </a:cubicBezTo>
                <a:cubicBezTo>
                  <a:pt x="3217" y="545"/>
                  <a:pt x="3193" y="534"/>
                  <a:pt x="3188" y="522"/>
                </a:cubicBezTo>
                <a:cubicBezTo>
                  <a:pt x="3199" y="522"/>
                  <a:pt x="3205" y="516"/>
                  <a:pt x="3211" y="504"/>
                </a:cubicBezTo>
                <a:cubicBezTo>
                  <a:pt x="3198" y="504"/>
                  <a:pt x="3191" y="497"/>
                  <a:pt x="3181" y="496"/>
                </a:cubicBezTo>
                <a:close/>
                <a:moveTo>
                  <a:pt x="5170" y="492"/>
                </a:moveTo>
                <a:cubicBezTo>
                  <a:pt x="5182" y="492"/>
                  <a:pt x="5188" y="504"/>
                  <a:pt x="5206" y="498"/>
                </a:cubicBezTo>
                <a:cubicBezTo>
                  <a:pt x="5200" y="534"/>
                  <a:pt x="5176" y="486"/>
                  <a:pt x="5170" y="510"/>
                </a:cubicBezTo>
                <a:cubicBezTo>
                  <a:pt x="5165" y="510"/>
                  <a:pt x="5170" y="498"/>
                  <a:pt x="5170" y="492"/>
                </a:cubicBezTo>
                <a:close/>
                <a:moveTo>
                  <a:pt x="7270" y="492"/>
                </a:moveTo>
                <a:cubicBezTo>
                  <a:pt x="7273" y="492"/>
                  <a:pt x="7276" y="492"/>
                  <a:pt x="7280" y="492"/>
                </a:cubicBezTo>
                <a:cubicBezTo>
                  <a:pt x="7303" y="493"/>
                  <a:pt x="7326" y="500"/>
                  <a:pt x="7341" y="516"/>
                </a:cubicBezTo>
                <a:cubicBezTo>
                  <a:pt x="7313" y="566"/>
                  <a:pt x="7248" y="573"/>
                  <a:pt x="7184" y="595"/>
                </a:cubicBezTo>
                <a:cubicBezTo>
                  <a:pt x="7212" y="566"/>
                  <a:pt x="7184" y="573"/>
                  <a:pt x="7184" y="552"/>
                </a:cubicBezTo>
                <a:cubicBezTo>
                  <a:pt x="7174" y="520"/>
                  <a:pt x="7222" y="493"/>
                  <a:pt x="7270" y="492"/>
                </a:cubicBezTo>
                <a:close/>
                <a:moveTo>
                  <a:pt x="9096" y="480"/>
                </a:moveTo>
                <a:cubicBezTo>
                  <a:pt x="9304" y="495"/>
                  <a:pt x="9504" y="545"/>
                  <a:pt x="9748" y="566"/>
                </a:cubicBezTo>
                <a:cubicBezTo>
                  <a:pt x="9683" y="631"/>
                  <a:pt x="9562" y="552"/>
                  <a:pt x="9461" y="588"/>
                </a:cubicBezTo>
                <a:cubicBezTo>
                  <a:pt x="9490" y="617"/>
                  <a:pt x="9519" y="609"/>
                  <a:pt x="9576" y="617"/>
                </a:cubicBezTo>
                <a:cubicBezTo>
                  <a:pt x="9533" y="660"/>
                  <a:pt x="9433" y="595"/>
                  <a:pt x="9404" y="638"/>
                </a:cubicBezTo>
                <a:cubicBezTo>
                  <a:pt x="9289" y="617"/>
                  <a:pt x="9175" y="609"/>
                  <a:pt x="9103" y="595"/>
                </a:cubicBezTo>
                <a:cubicBezTo>
                  <a:pt x="9103" y="573"/>
                  <a:pt x="9132" y="588"/>
                  <a:pt x="9146" y="573"/>
                </a:cubicBezTo>
                <a:cubicBezTo>
                  <a:pt x="9132" y="545"/>
                  <a:pt x="9082" y="552"/>
                  <a:pt x="9053" y="538"/>
                </a:cubicBezTo>
                <a:cubicBezTo>
                  <a:pt x="9060" y="523"/>
                  <a:pt x="9089" y="538"/>
                  <a:pt x="9110" y="538"/>
                </a:cubicBezTo>
                <a:cubicBezTo>
                  <a:pt x="9125" y="523"/>
                  <a:pt x="9082" y="516"/>
                  <a:pt x="9096" y="480"/>
                </a:cubicBezTo>
                <a:close/>
                <a:moveTo>
                  <a:pt x="5437" y="474"/>
                </a:moveTo>
                <a:cubicBezTo>
                  <a:pt x="5443" y="480"/>
                  <a:pt x="5449" y="486"/>
                  <a:pt x="5461" y="492"/>
                </a:cubicBezTo>
                <a:cubicBezTo>
                  <a:pt x="5455" y="504"/>
                  <a:pt x="5443" y="486"/>
                  <a:pt x="5431" y="492"/>
                </a:cubicBezTo>
                <a:cubicBezTo>
                  <a:pt x="5431" y="480"/>
                  <a:pt x="5437" y="480"/>
                  <a:pt x="5437" y="474"/>
                </a:cubicBezTo>
                <a:close/>
                <a:moveTo>
                  <a:pt x="3295" y="474"/>
                </a:moveTo>
                <a:cubicBezTo>
                  <a:pt x="3286" y="474"/>
                  <a:pt x="3276" y="479"/>
                  <a:pt x="3276" y="486"/>
                </a:cubicBezTo>
                <a:cubicBezTo>
                  <a:pt x="3276" y="486"/>
                  <a:pt x="3282" y="486"/>
                  <a:pt x="3282" y="492"/>
                </a:cubicBezTo>
                <a:cubicBezTo>
                  <a:pt x="3294" y="492"/>
                  <a:pt x="3300" y="486"/>
                  <a:pt x="3312" y="480"/>
                </a:cubicBezTo>
                <a:cubicBezTo>
                  <a:pt x="3307" y="476"/>
                  <a:pt x="3301" y="474"/>
                  <a:pt x="3295" y="474"/>
                </a:cubicBezTo>
                <a:close/>
                <a:moveTo>
                  <a:pt x="5378" y="473"/>
                </a:moveTo>
                <a:cubicBezTo>
                  <a:pt x="5379" y="473"/>
                  <a:pt x="5381" y="474"/>
                  <a:pt x="5384" y="474"/>
                </a:cubicBezTo>
                <a:cubicBezTo>
                  <a:pt x="5378" y="486"/>
                  <a:pt x="5395" y="480"/>
                  <a:pt x="5395" y="498"/>
                </a:cubicBezTo>
                <a:cubicBezTo>
                  <a:pt x="5384" y="504"/>
                  <a:pt x="5378" y="516"/>
                  <a:pt x="5360" y="516"/>
                </a:cubicBezTo>
                <a:cubicBezTo>
                  <a:pt x="5360" y="510"/>
                  <a:pt x="5360" y="498"/>
                  <a:pt x="5354" y="498"/>
                </a:cubicBezTo>
                <a:cubicBezTo>
                  <a:pt x="5364" y="493"/>
                  <a:pt x="5366" y="474"/>
                  <a:pt x="5378" y="473"/>
                </a:cubicBezTo>
                <a:close/>
                <a:moveTo>
                  <a:pt x="2151" y="466"/>
                </a:moveTo>
                <a:cubicBezTo>
                  <a:pt x="2155" y="466"/>
                  <a:pt x="2159" y="467"/>
                  <a:pt x="2164" y="468"/>
                </a:cubicBezTo>
                <a:cubicBezTo>
                  <a:pt x="2146" y="480"/>
                  <a:pt x="2164" y="480"/>
                  <a:pt x="2169" y="498"/>
                </a:cubicBezTo>
                <a:cubicBezTo>
                  <a:pt x="2158" y="492"/>
                  <a:pt x="2146" y="498"/>
                  <a:pt x="2134" y="486"/>
                </a:cubicBezTo>
                <a:cubicBezTo>
                  <a:pt x="2134" y="473"/>
                  <a:pt x="2141" y="466"/>
                  <a:pt x="2151" y="466"/>
                </a:cubicBezTo>
                <a:close/>
                <a:moveTo>
                  <a:pt x="3839" y="462"/>
                </a:moveTo>
                <a:cubicBezTo>
                  <a:pt x="3850" y="462"/>
                  <a:pt x="3833" y="468"/>
                  <a:pt x="3839" y="480"/>
                </a:cubicBezTo>
                <a:cubicBezTo>
                  <a:pt x="3839" y="480"/>
                  <a:pt x="3839" y="480"/>
                  <a:pt x="3803" y="480"/>
                </a:cubicBezTo>
                <a:cubicBezTo>
                  <a:pt x="3803" y="462"/>
                  <a:pt x="3827" y="468"/>
                  <a:pt x="3839" y="462"/>
                </a:cubicBezTo>
                <a:close/>
                <a:moveTo>
                  <a:pt x="5952" y="460"/>
                </a:moveTo>
                <a:cubicBezTo>
                  <a:pt x="5964" y="459"/>
                  <a:pt x="5967" y="485"/>
                  <a:pt x="5993" y="474"/>
                </a:cubicBezTo>
                <a:cubicBezTo>
                  <a:pt x="5987" y="486"/>
                  <a:pt x="5970" y="486"/>
                  <a:pt x="5970" y="504"/>
                </a:cubicBezTo>
                <a:cubicBezTo>
                  <a:pt x="5946" y="492"/>
                  <a:pt x="5910" y="492"/>
                  <a:pt x="5893" y="510"/>
                </a:cubicBezTo>
                <a:cubicBezTo>
                  <a:pt x="5887" y="504"/>
                  <a:pt x="5887" y="492"/>
                  <a:pt x="5869" y="498"/>
                </a:cubicBezTo>
                <a:cubicBezTo>
                  <a:pt x="5869" y="468"/>
                  <a:pt x="5893" y="474"/>
                  <a:pt x="5904" y="462"/>
                </a:cubicBezTo>
                <a:cubicBezTo>
                  <a:pt x="5922" y="457"/>
                  <a:pt x="5910" y="480"/>
                  <a:pt x="5922" y="480"/>
                </a:cubicBezTo>
                <a:cubicBezTo>
                  <a:pt x="5934" y="480"/>
                  <a:pt x="5958" y="468"/>
                  <a:pt x="5946" y="462"/>
                </a:cubicBezTo>
                <a:cubicBezTo>
                  <a:pt x="5948" y="461"/>
                  <a:pt x="5950" y="460"/>
                  <a:pt x="5952" y="460"/>
                </a:cubicBezTo>
                <a:close/>
                <a:moveTo>
                  <a:pt x="6990" y="452"/>
                </a:moveTo>
                <a:cubicBezTo>
                  <a:pt x="6997" y="459"/>
                  <a:pt x="6997" y="473"/>
                  <a:pt x="6997" y="495"/>
                </a:cubicBezTo>
                <a:cubicBezTo>
                  <a:pt x="6983" y="495"/>
                  <a:pt x="6969" y="502"/>
                  <a:pt x="6969" y="516"/>
                </a:cubicBezTo>
                <a:cubicBezTo>
                  <a:pt x="6954" y="509"/>
                  <a:pt x="6947" y="495"/>
                  <a:pt x="6947" y="480"/>
                </a:cubicBezTo>
                <a:cubicBezTo>
                  <a:pt x="6969" y="480"/>
                  <a:pt x="6983" y="473"/>
                  <a:pt x="6990" y="452"/>
                </a:cubicBezTo>
                <a:close/>
                <a:moveTo>
                  <a:pt x="6135" y="451"/>
                </a:moveTo>
                <a:cubicBezTo>
                  <a:pt x="6153" y="462"/>
                  <a:pt x="6177" y="457"/>
                  <a:pt x="6194" y="457"/>
                </a:cubicBezTo>
                <a:cubicBezTo>
                  <a:pt x="6183" y="474"/>
                  <a:pt x="6248" y="498"/>
                  <a:pt x="6289" y="498"/>
                </a:cubicBezTo>
                <a:cubicBezTo>
                  <a:pt x="6295" y="516"/>
                  <a:pt x="6277" y="498"/>
                  <a:pt x="6283" y="516"/>
                </a:cubicBezTo>
                <a:cubicBezTo>
                  <a:pt x="6260" y="510"/>
                  <a:pt x="6236" y="504"/>
                  <a:pt x="6212" y="492"/>
                </a:cubicBezTo>
                <a:cubicBezTo>
                  <a:pt x="6183" y="540"/>
                  <a:pt x="6153" y="492"/>
                  <a:pt x="6106" y="480"/>
                </a:cubicBezTo>
                <a:cubicBezTo>
                  <a:pt x="6076" y="480"/>
                  <a:pt x="6052" y="486"/>
                  <a:pt x="6035" y="462"/>
                </a:cubicBezTo>
                <a:cubicBezTo>
                  <a:pt x="6058" y="451"/>
                  <a:pt x="6106" y="445"/>
                  <a:pt x="6118" y="468"/>
                </a:cubicBezTo>
                <a:cubicBezTo>
                  <a:pt x="6135" y="468"/>
                  <a:pt x="6135" y="462"/>
                  <a:pt x="6135" y="451"/>
                </a:cubicBezTo>
                <a:close/>
                <a:moveTo>
                  <a:pt x="5608" y="445"/>
                </a:moveTo>
                <a:cubicBezTo>
                  <a:pt x="5626" y="457"/>
                  <a:pt x="5632" y="474"/>
                  <a:pt x="5650" y="486"/>
                </a:cubicBezTo>
                <a:cubicBezTo>
                  <a:pt x="5644" y="498"/>
                  <a:pt x="5620" y="486"/>
                  <a:pt x="5614" y="504"/>
                </a:cubicBezTo>
                <a:cubicBezTo>
                  <a:pt x="5614" y="492"/>
                  <a:pt x="5585" y="486"/>
                  <a:pt x="5585" y="510"/>
                </a:cubicBezTo>
                <a:cubicBezTo>
                  <a:pt x="5561" y="504"/>
                  <a:pt x="5597" y="498"/>
                  <a:pt x="5585" y="486"/>
                </a:cubicBezTo>
                <a:cubicBezTo>
                  <a:pt x="5561" y="480"/>
                  <a:pt x="5567" y="504"/>
                  <a:pt x="5549" y="498"/>
                </a:cubicBezTo>
                <a:cubicBezTo>
                  <a:pt x="5555" y="486"/>
                  <a:pt x="5537" y="486"/>
                  <a:pt x="5532" y="480"/>
                </a:cubicBezTo>
                <a:cubicBezTo>
                  <a:pt x="5543" y="462"/>
                  <a:pt x="5573" y="486"/>
                  <a:pt x="5585" y="474"/>
                </a:cubicBezTo>
                <a:cubicBezTo>
                  <a:pt x="5591" y="462"/>
                  <a:pt x="5567" y="474"/>
                  <a:pt x="5573" y="457"/>
                </a:cubicBezTo>
                <a:cubicBezTo>
                  <a:pt x="5591" y="457"/>
                  <a:pt x="5603" y="457"/>
                  <a:pt x="5608" y="445"/>
                </a:cubicBezTo>
                <a:close/>
                <a:moveTo>
                  <a:pt x="6926" y="437"/>
                </a:moveTo>
                <a:cubicBezTo>
                  <a:pt x="6954" y="459"/>
                  <a:pt x="6940" y="480"/>
                  <a:pt x="6933" y="516"/>
                </a:cubicBezTo>
                <a:cubicBezTo>
                  <a:pt x="6897" y="502"/>
                  <a:pt x="6868" y="452"/>
                  <a:pt x="6926" y="437"/>
                </a:cubicBezTo>
                <a:close/>
                <a:moveTo>
                  <a:pt x="7048" y="416"/>
                </a:moveTo>
                <a:cubicBezTo>
                  <a:pt x="7055" y="430"/>
                  <a:pt x="7048" y="459"/>
                  <a:pt x="7062" y="473"/>
                </a:cubicBezTo>
                <a:cubicBezTo>
                  <a:pt x="7033" y="473"/>
                  <a:pt x="7033" y="430"/>
                  <a:pt x="7048" y="416"/>
                </a:cubicBezTo>
                <a:close/>
                <a:moveTo>
                  <a:pt x="6790" y="411"/>
                </a:moveTo>
                <a:cubicBezTo>
                  <a:pt x="6799" y="412"/>
                  <a:pt x="6809" y="426"/>
                  <a:pt x="6804" y="437"/>
                </a:cubicBezTo>
                <a:cubicBezTo>
                  <a:pt x="6804" y="437"/>
                  <a:pt x="6804" y="437"/>
                  <a:pt x="6861" y="444"/>
                </a:cubicBezTo>
                <a:cubicBezTo>
                  <a:pt x="6847" y="473"/>
                  <a:pt x="6818" y="444"/>
                  <a:pt x="6804" y="473"/>
                </a:cubicBezTo>
                <a:cubicBezTo>
                  <a:pt x="6804" y="466"/>
                  <a:pt x="6790" y="459"/>
                  <a:pt x="6790" y="444"/>
                </a:cubicBezTo>
                <a:cubicBezTo>
                  <a:pt x="6761" y="452"/>
                  <a:pt x="6790" y="487"/>
                  <a:pt x="6790" y="509"/>
                </a:cubicBezTo>
                <a:cubicBezTo>
                  <a:pt x="6818" y="502"/>
                  <a:pt x="6797" y="487"/>
                  <a:pt x="6804" y="473"/>
                </a:cubicBezTo>
                <a:cubicBezTo>
                  <a:pt x="6854" y="480"/>
                  <a:pt x="6840" y="523"/>
                  <a:pt x="6868" y="516"/>
                </a:cubicBezTo>
                <a:cubicBezTo>
                  <a:pt x="6868" y="538"/>
                  <a:pt x="6847" y="538"/>
                  <a:pt x="6833" y="545"/>
                </a:cubicBezTo>
                <a:cubicBezTo>
                  <a:pt x="6840" y="566"/>
                  <a:pt x="6840" y="581"/>
                  <a:pt x="6833" y="595"/>
                </a:cubicBezTo>
                <a:cubicBezTo>
                  <a:pt x="6826" y="581"/>
                  <a:pt x="6811" y="573"/>
                  <a:pt x="6811" y="602"/>
                </a:cubicBezTo>
                <a:cubicBezTo>
                  <a:pt x="6804" y="595"/>
                  <a:pt x="6797" y="588"/>
                  <a:pt x="6797" y="573"/>
                </a:cubicBezTo>
                <a:cubicBezTo>
                  <a:pt x="6775" y="588"/>
                  <a:pt x="6768" y="581"/>
                  <a:pt x="6740" y="581"/>
                </a:cubicBezTo>
                <a:cubicBezTo>
                  <a:pt x="6754" y="566"/>
                  <a:pt x="6732" y="538"/>
                  <a:pt x="6718" y="530"/>
                </a:cubicBezTo>
                <a:cubicBezTo>
                  <a:pt x="6725" y="516"/>
                  <a:pt x="6740" y="516"/>
                  <a:pt x="6747" y="502"/>
                </a:cubicBezTo>
                <a:cubicBezTo>
                  <a:pt x="6732" y="495"/>
                  <a:pt x="6718" y="487"/>
                  <a:pt x="6718" y="466"/>
                </a:cubicBezTo>
                <a:cubicBezTo>
                  <a:pt x="6732" y="466"/>
                  <a:pt x="6732" y="473"/>
                  <a:pt x="6732" y="487"/>
                </a:cubicBezTo>
                <a:cubicBezTo>
                  <a:pt x="6747" y="487"/>
                  <a:pt x="6747" y="437"/>
                  <a:pt x="6754" y="473"/>
                </a:cubicBezTo>
                <a:cubicBezTo>
                  <a:pt x="6761" y="466"/>
                  <a:pt x="6768" y="452"/>
                  <a:pt x="6768" y="430"/>
                </a:cubicBezTo>
                <a:cubicBezTo>
                  <a:pt x="6775" y="430"/>
                  <a:pt x="6804" y="416"/>
                  <a:pt x="6783" y="416"/>
                </a:cubicBezTo>
                <a:cubicBezTo>
                  <a:pt x="6784" y="412"/>
                  <a:pt x="6787" y="411"/>
                  <a:pt x="6790" y="411"/>
                </a:cubicBezTo>
                <a:close/>
                <a:moveTo>
                  <a:pt x="4419" y="409"/>
                </a:moveTo>
                <a:cubicBezTo>
                  <a:pt x="4419" y="415"/>
                  <a:pt x="4431" y="415"/>
                  <a:pt x="4431" y="427"/>
                </a:cubicBezTo>
                <a:cubicBezTo>
                  <a:pt x="4419" y="439"/>
                  <a:pt x="4419" y="427"/>
                  <a:pt x="4401" y="427"/>
                </a:cubicBezTo>
                <a:cubicBezTo>
                  <a:pt x="4401" y="415"/>
                  <a:pt x="4413" y="415"/>
                  <a:pt x="4419" y="409"/>
                </a:cubicBezTo>
                <a:close/>
                <a:moveTo>
                  <a:pt x="5221" y="367"/>
                </a:moveTo>
                <a:lnTo>
                  <a:pt x="5224" y="368"/>
                </a:lnTo>
                <a:cubicBezTo>
                  <a:pt x="5224" y="368"/>
                  <a:pt x="5222" y="368"/>
                  <a:pt x="5221" y="367"/>
                </a:cubicBezTo>
                <a:lnTo>
                  <a:pt x="5221" y="367"/>
                </a:lnTo>
                <a:close/>
                <a:moveTo>
                  <a:pt x="4555" y="362"/>
                </a:moveTo>
                <a:cubicBezTo>
                  <a:pt x="4561" y="368"/>
                  <a:pt x="4573" y="374"/>
                  <a:pt x="4584" y="368"/>
                </a:cubicBezTo>
                <a:cubicBezTo>
                  <a:pt x="4567" y="374"/>
                  <a:pt x="4561" y="385"/>
                  <a:pt x="4543" y="385"/>
                </a:cubicBezTo>
                <a:cubicBezTo>
                  <a:pt x="4537" y="368"/>
                  <a:pt x="4561" y="379"/>
                  <a:pt x="4555" y="362"/>
                </a:cubicBezTo>
                <a:close/>
                <a:moveTo>
                  <a:pt x="4325" y="323"/>
                </a:moveTo>
                <a:cubicBezTo>
                  <a:pt x="4316" y="323"/>
                  <a:pt x="4306" y="327"/>
                  <a:pt x="4306" y="338"/>
                </a:cubicBezTo>
                <a:cubicBezTo>
                  <a:pt x="4324" y="338"/>
                  <a:pt x="4336" y="338"/>
                  <a:pt x="4342" y="326"/>
                </a:cubicBezTo>
                <a:cubicBezTo>
                  <a:pt x="4337" y="324"/>
                  <a:pt x="4331" y="322"/>
                  <a:pt x="4325" y="323"/>
                </a:cubicBezTo>
                <a:close/>
                <a:moveTo>
                  <a:pt x="7026" y="322"/>
                </a:moveTo>
                <a:cubicBezTo>
                  <a:pt x="7048" y="322"/>
                  <a:pt x="7048" y="358"/>
                  <a:pt x="7033" y="373"/>
                </a:cubicBezTo>
                <a:cubicBezTo>
                  <a:pt x="7026" y="358"/>
                  <a:pt x="7026" y="344"/>
                  <a:pt x="7026" y="322"/>
                </a:cubicBezTo>
                <a:close/>
                <a:moveTo>
                  <a:pt x="3226" y="318"/>
                </a:moveTo>
                <a:cubicBezTo>
                  <a:pt x="3242" y="317"/>
                  <a:pt x="3259" y="318"/>
                  <a:pt x="3276" y="320"/>
                </a:cubicBezTo>
                <a:cubicBezTo>
                  <a:pt x="3270" y="350"/>
                  <a:pt x="3235" y="338"/>
                  <a:pt x="3217" y="356"/>
                </a:cubicBezTo>
                <a:cubicBezTo>
                  <a:pt x="3223" y="374"/>
                  <a:pt x="3229" y="350"/>
                  <a:pt x="3241" y="356"/>
                </a:cubicBezTo>
                <a:cubicBezTo>
                  <a:pt x="3229" y="374"/>
                  <a:pt x="3193" y="368"/>
                  <a:pt x="3170" y="368"/>
                </a:cubicBezTo>
                <a:cubicBezTo>
                  <a:pt x="3170" y="356"/>
                  <a:pt x="3164" y="344"/>
                  <a:pt x="3146" y="350"/>
                </a:cubicBezTo>
                <a:cubicBezTo>
                  <a:pt x="3146" y="332"/>
                  <a:pt x="3158" y="332"/>
                  <a:pt x="3152" y="320"/>
                </a:cubicBezTo>
                <a:cubicBezTo>
                  <a:pt x="3174" y="320"/>
                  <a:pt x="3199" y="318"/>
                  <a:pt x="3226" y="318"/>
                </a:cubicBezTo>
                <a:close/>
                <a:moveTo>
                  <a:pt x="6919" y="286"/>
                </a:moveTo>
                <a:cubicBezTo>
                  <a:pt x="6969" y="294"/>
                  <a:pt x="6969" y="315"/>
                  <a:pt x="6976" y="351"/>
                </a:cubicBezTo>
                <a:cubicBezTo>
                  <a:pt x="6947" y="365"/>
                  <a:pt x="6940" y="401"/>
                  <a:pt x="6904" y="408"/>
                </a:cubicBezTo>
                <a:cubicBezTo>
                  <a:pt x="6890" y="394"/>
                  <a:pt x="6883" y="380"/>
                  <a:pt x="6861" y="387"/>
                </a:cubicBezTo>
                <a:cubicBezTo>
                  <a:pt x="6868" y="380"/>
                  <a:pt x="6868" y="365"/>
                  <a:pt x="6876" y="358"/>
                </a:cubicBezTo>
                <a:cubicBezTo>
                  <a:pt x="6919" y="365"/>
                  <a:pt x="6926" y="308"/>
                  <a:pt x="6919" y="286"/>
                </a:cubicBezTo>
                <a:close/>
                <a:moveTo>
                  <a:pt x="5155" y="283"/>
                </a:moveTo>
                <a:cubicBezTo>
                  <a:pt x="5171" y="282"/>
                  <a:pt x="5192" y="291"/>
                  <a:pt x="5212" y="291"/>
                </a:cubicBezTo>
                <a:cubicBezTo>
                  <a:pt x="5188" y="308"/>
                  <a:pt x="5200" y="296"/>
                  <a:pt x="5188" y="326"/>
                </a:cubicBezTo>
                <a:cubicBezTo>
                  <a:pt x="5176" y="320"/>
                  <a:pt x="5194" y="302"/>
                  <a:pt x="5182" y="296"/>
                </a:cubicBezTo>
                <a:cubicBezTo>
                  <a:pt x="5170" y="291"/>
                  <a:pt x="5170" y="308"/>
                  <a:pt x="5159" y="308"/>
                </a:cubicBezTo>
                <a:cubicBezTo>
                  <a:pt x="5159" y="314"/>
                  <a:pt x="5165" y="314"/>
                  <a:pt x="5170" y="314"/>
                </a:cubicBezTo>
                <a:cubicBezTo>
                  <a:pt x="5170" y="326"/>
                  <a:pt x="5159" y="326"/>
                  <a:pt x="5153" y="326"/>
                </a:cubicBezTo>
                <a:cubicBezTo>
                  <a:pt x="5147" y="320"/>
                  <a:pt x="5147" y="320"/>
                  <a:pt x="5141" y="314"/>
                </a:cubicBezTo>
                <a:cubicBezTo>
                  <a:pt x="5153" y="308"/>
                  <a:pt x="5159" y="302"/>
                  <a:pt x="5135" y="302"/>
                </a:cubicBezTo>
                <a:cubicBezTo>
                  <a:pt x="5141" y="296"/>
                  <a:pt x="5141" y="291"/>
                  <a:pt x="5135" y="291"/>
                </a:cubicBezTo>
                <a:cubicBezTo>
                  <a:pt x="5141" y="285"/>
                  <a:pt x="5147" y="283"/>
                  <a:pt x="5155" y="283"/>
                </a:cubicBezTo>
                <a:close/>
                <a:moveTo>
                  <a:pt x="5052" y="279"/>
                </a:moveTo>
                <a:cubicBezTo>
                  <a:pt x="5034" y="279"/>
                  <a:pt x="5028" y="291"/>
                  <a:pt x="5022" y="302"/>
                </a:cubicBezTo>
                <a:cubicBezTo>
                  <a:pt x="5040" y="302"/>
                  <a:pt x="5052" y="302"/>
                  <a:pt x="5058" y="291"/>
                </a:cubicBezTo>
                <a:cubicBezTo>
                  <a:pt x="5052" y="291"/>
                  <a:pt x="5052" y="285"/>
                  <a:pt x="5052" y="279"/>
                </a:cubicBezTo>
                <a:close/>
                <a:moveTo>
                  <a:pt x="4762" y="261"/>
                </a:moveTo>
                <a:cubicBezTo>
                  <a:pt x="4756" y="273"/>
                  <a:pt x="4744" y="279"/>
                  <a:pt x="4744" y="296"/>
                </a:cubicBezTo>
                <a:cubicBezTo>
                  <a:pt x="4750" y="296"/>
                  <a:pt x="4762" y="296"/>
                  <a:pt x="4762" y="302"/>
                </a:cubicBezTo>
                <a:cubicBezTo>
                  <a:pt x="4762" y="302"/>
                  <a:pt x="4756" y="308"/>
                  <a:pt x="4762" y="308"/>
                </a:cubicBezTo>
                <a:cubicBezTo>
                  <a:pt x="4774" y="279"/>
                  <a:pt x="4815" y="291"/>
                  <a:pt x="4827" y="267"/>
                </a:cubicBezTo>
                <a:cubicBezTo>
                  <a:pt x="4803" y="273"/>
                  <a:pt x="4792" y="261"/>
                  <a:pt x="4762" y="261"/>
                </a:cubicBezTo>
                <a:close/>
                <a:moveTo>
                  <a:pt x="4886" y="255"/>
                </a:moveTo>
                <a:cubicBezTo>
                  <a:pt x="4863" y="255"/>
                  <a:pt x="4857" y="267"/>
                  <a:pt x="4839" y="261"/>
                </a:cubicBezTo>
                <a:cubicBezTo>
                  <a:pt x="4833" y="267"/>
                  <a:pt x="4845" y="273"/>
                  <a:pt x="4845" y="273"/>
                </a:cubicBezTo>
                <a:cubicBezTo>
                  <a:pt x="4833" y="285"/>
                  <a:pt x="4839" y="285"/>
                  <a:pt x="4815" y="279"/>
                </a:cubicBezTo>
                <a:cubicBezTo>
                  <a:pt x="4815" y="302"/>
                  <a:pt x="4809" y="296"/>
                  <a:pt x="4815" y="314"/>
                </a:cubicBezTo>
                <a:cubicBezTo>
                  <a:pt x="4821" y="314"/>
                  <a:pt x="4839" y="320"/>
                  <a:pt x="4839" y="308"/>
                </a:cubicBezTo>
                <a:cubicBezTo>
                  <a:pt x="4833" y="308"/>
                  <a:pt x="4827" y="302"/>
                  <a:pt x="4827" y="302"/>
                </a:cubicBezTo>
                <a:cubicBezTo>
                  <a:pt x="4845" y="296"/>
                  <a:pt x="4875" y="302"/>
                  <a:pt x="4886" y="285"/>
                </a:cubicBezTo>
                <a:cubicBezTo>
                  <a:pt x="4880" y="279"/>
                  <a:pt x="4875" y="267"/>
                  <a:pt x="4886" y="255"/>
                </a:cubicBezTo>
                <a:close/>
                <a:moveTo>
                  <a:pt x="5101" y="241"/>
                </a:moveTo>
                <a:cubicBezTo>
                  <a:pt x="5129" y="241"/>
                  <a:pt x="5156" y="242"/>
                  <a:pt x="5182" y="243"/>
                </a:cubicBezTo>
                <a:cubicBezTo>
                  <a:pt x="5153" y="267"/>
                  <a:pt x="5111" y="255"/>
                  <a:pt x="5070" y="249"/>
                </a:cubicBezTo>
                <a:cubicBezTo>
                  <a:pt x="5070" y="273"/>
                  <a:pt x="5094" y="261"/>
                  <a:pt x="5099" y="267"/>
                </a:cubicBezTo>
                <a:cubicBezTo>
                  <a:pt x="5088" y="279"/>
                  <a:pt x="5076" y="279"/>
                  <a:pt x="5070" y="291"/>
                </a:cubicBezTo>
                <a:cubicBezTo>
                  <a:pt x="5076" y="302"/>
                  <a:pt x="5088" y="302"/>
                  <a:pt x="5094" y="302"/>
                </a:cubicBezTo>
                <a:cubicBezTo>
                  <a:pt x="5076" y="308"/>
                  <a:pt x="5088" y="320"/>
                  <a:pt x="5082" y="332"/>
                </a:cubicBezTo>
                <a:cubicBezTo>
                  <a:pt x="5076" y="332"/>
                  <a:pt x="5076" y="320"/>
                  <a:pt x="5070" y="320"/>
                </a:cubicBezTo>
                <a:cubicBezTo>
                  <a:pt x="5052" y="326"/>
                  <a:pt x="5076" y="338"/>
                  <a:pt x="5070" y="350"/>
                </a:cubicBezTo>
                <a:cubicBezTo>
                  <a:pt x="5141" y="344"/>
                  <a:pt x="5194" y="362"/>
                  <a:pt x="5283" y="350"/>
                </a:cubicBezTo>
                <a:cubicBezTo>
                  <a:pt x="5271" y="344"/>
                  <a:pt x="5283" y="332"/>
                  <a:pt x="5271" y="326"/>
                </a:cubicBezTo>
                <a:cubicBezTo>
                  <a:pt x="5277" y="314"/>
                  <a:pt x="5301" y="320"/>
                  <a:pt x="5301" y="308"/>
                </a:cubicBezTo>
                <a:cubicBezTo>
                  <a:pt x="5318" y="314"/>
                  <a:pt x="5313" y="338"/>
                  <a:pt x="5336" y="344"/>
                </a:cubicBezTo>
                <a:cubicBezTo>
                  <a:pt x="5348" y="338"/>
                  <a:pt x="5330" y="314"/>
                  <a:pt x="5313" y="314"/>
                </a:cubicBezTo>
                <a:cubicBezTo>
                  <a:pt x="5330" y="308"/>
                  <a:pt x="5348" y="308"/>
                  <a:pt x="5360" y="314"/>
                </a:cubicBezTo>
                <a:cubicBezTo>
                  <a:pt x="5360" y="320"/>
                  <a:pt x="5342" y="314"/>
                  <a:pt x="5348" y="332"/>
                </a:cubicBezTo>
                <a:cubicBezTo>
                  <a:pt x="5366" y="344"/>
                  <a:pt x="5389" y="344"/>
                  <a:pt x="5407" y="332"/>
                </a:cubicBezTo>
                <a:cubicBezTo>
                  <a:pt x="5407" y="320"/>
                  <a:pt x="5378" y="332"/>
                  <a:pt x="5378" y="320"/>
                </a:cubicBezTo>
                <a:cubicBezTo>
                  <a:pt x="5378" y="314"/>
                  <a:pt x="5407" y="320"/>
                  <a:pt x="5419" y="320"/>
                </a:cubicBezTo>
                <a:cubicBezTo>
                  <a:pt x="5401" y="302"/>
                  <a:pt x="5419" y="314"/>
                  <a:pt x="5431" y="302"/>
                </a:cubicBezTo>
                <a:cubicBezTo>
                  <a:pt x="5407" y="326"/>
                  <a:pt x="5443" y="332"/>
                  <a:pt x="5443" y="332"/>
                </a:cubicBezTo>
                <a:cubicBezTo>
                  <a:pt x="5443" y="338"/>
                  <a:pt x="5419" y="338"/>
                  <a:pt x="5425" y="356"/>
                </a:cubicBezTo>
                <a:cubicBezTo>
                  <a:pt x="5431" y="362"/>
                  <a:pt x="5437" y="362"/>
                  <a:pt x="5455" y="362"/>
                </a:cubicBezTo>
                <a:cubicBezTo>
                  <a:pt x="5461" y="350"/>
                  <a:pt x="5443" y="356"/>
                  <a:pt x="5437" y="350"/>
                </a:cubicBezTo>
                <a:cubicBezTo>
                  <a:pt x="5449" y="344"/>
                  <a:pt x="5455" y="338"/>
                  <a:pt x="5466" y="332"/>
                </a:cubicBezTo>
                <a:cubicBezTo>
                  <a:pt x="5461" y="326"/>
                  <a:pt x="5455" y="314"/>
                  <a:pt x="5443" y="308"/>
                </a:cubicBezTo>
                <a:cubicBezTo>
                  <a:pt x="5455" y="296"/>
                  <a:pt x="5484" y="291"/>
                  <a:pt x="5496" y="308"/>
                </a:cubicBezTo>
                <a:cubicBezTo>
                  <a:pt x="5496" y="320"/>
                  <a:pt x="5472" y="302"/>
                  <a:pt x="5472" y="320"/>
                </a:cubicBezTo>
                <a:cubicBezTo>
                  <a:pt x="5478" y="326"/>
                  <a:pt x="5502" y="332"/>
                  <a:pt x="5490" y="344"/>
                </a:cubicBezTo>
                <a:cubicBezTo>
                  <a:pt x="5502" y="344"/>
                  <a:pt x="5520" y="344"/>
                  <a:pt x="5526" y="350"/>
                </a:cubicBezTo>
                <a:cubicBezTo>
                  <a:pt x="5508" y="356"/>
                  <a:pt x="5532" y="356"/>
                  <a:pt x="5532" y="379"/>
                </a:cubicBezTo>
                <a:cubicBezTo>
                  <a:pt x="5508" y="368"/>
                  <a:pt x="5455" y="385"/>
                  <a:pt x="5407" y="368"/>
                </a:cubicBezTo>
                <a:cubicBezTo>
                  <a:pt x="5425" y="338"/>
                  <a:pt x="5354" y="362"/>
                  <a:pt x="5360" y="391"/>
                </a:cubicBezTo>
                <a:cubicBezTo>
                  <a:pt x="5342" y="374"/>
                  <a:pt x="5336" y="397"/>
                  <a:pt x="5313" y="385"/>
                </a:cubicBezTo>
                <a:cubicBezTo>
                  <a:pt x="5324" y="379"/>
                  <a:pt x="5313" y="374"/>
                  <a:pt x="5313" y="362"/>
                </a:cubicBezTo>
                <a:cubicBezTo>
                  <a:pt x="5271" y="374"/>
                  <a:pt x="5259" y="356"/>
                  <a:pt x="5218" y="362"/>
                </a:cubicBezTo>
                <a:cubicBezTo>
                  <a:pt x="5218" y="364"/>
                  <a:pt x="5219" y="365"/>
                  <a:pt x="5220" y="366"/>
                </a:cubicBezTo>
                <a:lnTo>
                  <a:pt x="5221" y="367"/>
                </a:lnTo>
                <a:lnTo>
                  <a:pt x="5217" y="366"/>
                </a:lnTo>
                <a:cubicBezTo>
                  <a:pt x="5181" y="359"/>
                  <a:pt x="5126" y="384"/>
                  <a:pt x="5088" y="362"/>
                </a:cubicBezTo>
                <a:cubicBezTo>
                  <a:pt x="5076" y="362"/>
                  <a:pt x="5099" y="368"/>
                  <a:pt x="5094" y="379"/>
                </a:cubicBezTo>
                <a:cubicBezTo>
                  <a:pt x="5082" y="362"/>
                  <a:pt x="5052" y="344"/>
                  <a:pt x="5022" y="356"/>
                </a:cubicBezTo>
                <a:cubicBezTo>
                  <a:pt x="5022" y="344"/>
                  <a:pt x="4999" y="338"/>
                  <a:pt x="5011" y="326"/>
                </a:cubicBezTo>
                <a:cubicBezTo>
                  <a:pt x="4963" y="326"/>
                  <a:pt x="4940" y="362"/>
                  <a:pt x="4880" y="350"/>
                </a:cubicBezTo>
                <a:cubicBezTo>
                  <a:pt x="4869" y="374"/>
                  <a:pt x="4821" y="362"/>
                  <a:pt x="4821" y="397"/>
                </a:cubicBezTo>
                <a:cubicBezTo>
                  <a:pt x="4798" y="391"/>
                  <a:pt x="4780" y="391"/>
                  <a:pt x="4768" y="374"/>
                </a:cubicBezTo>
                <a:cubicBezTo>
                  <a:pt x="4756" y="385"/>
                  <a:pt x="4750" y="397"/>
                  <a:pt x="4727" y="397"/>
                </a:cubicBezTo>
                <a:cubicBezTo>
                  <a:pt x="4721" y="391"/>
                  <a:pt x="4732" y="374"/>
                  <a:pt x="4721" y="385"/>
                </a:cubicBezTo>
                <a:cubicBezTo>
                  <a:pt x="4715" y="385"/>
                  <a:pt x="4715" y="368"/>
                  <a:pt x="4721" y="362"/>
                </a:cubicBezTo>
                <a:cubicBezTo>
                  <a:pt x="4697" y="374"/>
                  <a:pt x="4685" y="362"/>
                  <a:pt x="4661" y="356"/>
                </a:cubicBezTo>
                <a:cubicBezTo>
                  <a:pt x="4667" y="350"/>
                  <a:pt x="4679" y="356"/>
                  <a:pt x="4679" y="344"/>
                </a:cubicBezTo>
                <a:cubicBezTo>
                  <a:pt x="4679" y="338"/>
                  <a:pt x="4673" y="338"/>
                  <a:pt x="4673" y="332"/>
                </a:cubicBezTo>
                <a:cubicBezTo>
                  <a:pt x="4661" y="338"/>
                  <a:pt x="4644" y="338"/>
                  <a:pt x="4650" y="356"/>
                </a:cubicBezTo>
                <a:cubicBezTo>
                  <a:pt x="4638" y="356"/>
                  <a:pt x="4638" y="344"/>
                  <a:pt x="4620" y="344"/>
                </a:cubicBezTo>
                <a:cubicBezTo>
                  <a:pt x="4620" y="338"/>
                  <a:pt x="4626" y="332"/>
                  <a:pt x="4632" y="326"/>
                </a:cubicBezTo>
                <a:cubicBezTo>
                  <a:pt x="4596" y="332"/>
                  <a:pt x="4596" y="314"/>
                  <a:pt x="4567" y="308"/>
                </a:cubicBezTo>
                <a:cubicBezTo>
                  <a:pt x="4549" y="308"/>
                  <a:pt x="4561" y="314"/>
                  <a:pt x="4561" y="326"/>
                </a:cubicBezTo>
                <a:cubicBezTo>
                  <a:pt x="4519" y="320"/>
                  <a:pt x="4490" y="338"/>
                  <a:pt x="4454" y="356"/>
                </a:cubicBezTo>
                <a:cubicBezTo>
                  <a:pt x="4460" y="362"/>
                  <a:pt x="4484" y="362"/>
                  <a:pt x="4496" y="350"/>
                </a:cubicBezTo>
                <a:cubicBezTo>
                  <a:pt x="4508" y="350"/>
                  <a:pt x="4502" y="368"/>
                  <a:pt x="4513" y="368"/>
                </a:cubicBezTo>
                <a:cubicBezTo>
                  <a:pt x="4496" y="374"/>
                  <a:pt x="4436" y="385"/>
                  <a:pt x="4401" y="362"/>
                </a:cubicBezTo>
                <a:cubicBezTo>
                  <a:pt x="4395" y="362"/>
                  <a:pt x="4401" y="368"/>
                  <a:pt x="4395" y="374"/>
                </a:cubicBezTo>
                <a:cubicBezTo>
                  <a:pt x="4371" y="374"/>
                  <a:pt x="4365" y="350"/>
                  <a:pt x="4348" y="344"/>
                </a:cubicBezTo>
                <a:cubicBezTo>
                  <a:pt x="4277" y="350"/>
                  <a:pt x="4229" y="385"/>
                  <a:pt x="4146" y="374"/>
                </a:cubicBezTo>
                <a:cubicBezTo>
                  <a:pt x="4146" y="385"/>
                  <a:pt x="4158" y="397"/>
                  <a:pt x="4146" y="403"/>
                </a:cubicBezTo>
                <a:cubicBezTo>
                  <a:pt x="4170" y="421"/>
                  <a:pt x="4235" y="403"/>
                  <a:pt x="4253" y="433"/>
                </a:cubicBezTo>
                <a:cubicBezTo>
                  <a:pt x="4217" y="451"/>
                  <a:pt x="4164" y="427"/>
                  <a:pt x="4158" y="468"/>
                </a:cubicBezTo>
                <a:cubicBezTo>
                  <a:pt x="4141" y="474"/>
                  <a:pt x="4158" y="451"/>
                  <a:pt x="4146" y="451"/>
                </a:cubicBezTo>
                <a:cubicBezTo>
                  <a:pt x="4129" y="451"/>
                  <a:pt x="4146" y="462"/>
                  <a:pt x="4141" y="468"/>
                </a:cubicBezTo>
                <a:cubicBezTo>
                  <a:pt x="4123" y="462"/>
                  <a:pt x="4135" y="457"/>
                  <a:pt x="4129" y="445"/>
                </a:cubicBezTo>
                <a:cubicBezTo>
                  <a:pt x="4105" y="462"/>
                  <a:pt x="4064" y="439"/>
                  <a:pt x="4052" y="451"/>
                </a:cubicBezTo>
                <a:cubicBezTo>
                  <a:pt x="4034" y="433"/>
                  <a:pt x="4028" y="421"/>
                  <a:pt x="4052" y="403"/>
                </a:cubicBezTo>
                <a:cubicBezTo>
                  <a:pt x="4064" y="415"/>
                  <a:pt x="4081" y="415"/>
                  <a:pt x="4093" y="409"/>
                </a:cubicBezTo>
                <a:cubicBezTo>
                  <a:pt x="4093" y="391"/>
                  <a:pt x="4087" y="409"/>
                  <a:pt x="4075" y="403"/>
                </a:cubicBezTo>
                <a:cubicBezTo>
                  <a:pt x="4064" y="326"/>
                  <a:pt x="3916" y="385"/>
                  <a:pt x="3845" y="379"/>
                </a:cubicBezTo>
                <a:cubicBezTo>
                  <a:pt x="3839" y="397"/>
                  <a:pt x="3803" y="397"/>
                  <a:pt x="3791" y="415"/>
                </a:cubicBezTo>
                <a:cubicBezTo>
                  <a:pt x="3744" y="421"/>
                  <a:pt x="3697" y="403"/>
                  <a:pt x="3661" y="421"/>
                </a:cubicBezTo>
                <a:cubicBezTo>
                  <a:pt x="3661" y="427"/>
                  <a:pt x="3667" y="427"/>
                  <a:pt x="3667" y="433"/>
                </a:cubicBezTo>
                <a:cubicBezTo>
                  <a:pt x="3649" y="451"/>
                  <a:pt x="3637" y="415"/>
                  <a:pt x="3614" y="415"/>
                </a:cubicBezTo>
                <a:cubicBezTo>
                  <a:pt x="3602" y="421"/>
                  <a:pt x="3626" y="427"/>
                  <a:pt x="3620" y="439"/>
                </a:cubicBezTo>
                <a:cubicBezTo>
                  <a:pt x="3614" y="445"/>
                  <a:pt x="3596" y="445"/>
                  <a:pt x="3584" y="445"/>
                </a:cubicBezTo>
                <a:cubicBezTo>
                  <a:pt x="3584" y="445"/>
                  <a:pt x="3584" y="445"/>
                  <a:pt x="3584" y="457"/>
                </a:cubicBezTo>
                <a:cubicBezTo>
                  <a:pt x="3602" y="468"/>
                  <a:pt x="3631" y="468"/>
                  <a:pt x="3649" y="474"/>
                </a:cubicBezTo>
                <a:cubicBezTo>
                  <a:pt x="3631" y="498"/>
                  <a:pt x="3584" y="486"/>
                  <a:pt x="3572" y="516"/>
                </a:cubicBezTo>
                <a:cubicBezTo>
                  <a:pt x="3584" y="522"/>
                  <a:pt x="3590" y="522"/>
                  <a:pt x="3572" y="528"/>
                </a:cubicBezTo>
                <a:cubicBezTo>
                  <a:pt x="3614" y="551"/>
                  <a:pt x="3661" y="545"/>
                  <a:pt x="3703" y="528"/>
                </a:cubicBezTo>
                <a:cubicBezTo>
                  <a:pt x="3697" y="516"/>
                  <a:pt x="3673" y="528"/>
                  <a:pt x="3679" y="510"/>
                </a:cubicBezTo>
                <a:cubicBezTo>
                  <a:pt x="3685" y="510"/>
                  <a:pt x="3714" y="498"/>
                  <a:pt x="3714" y="504"/>
                </a:cubicBezTo>
                <a:cubicBezTo>
                  <a:pt x="3720" y="522"/>
                  <a:pt x="3703" y="516"/>
                  <a:pt x="3697" y="516"/>
                </a:cubicBezTo>
                <a:cubicBezTo>
                  <a:pt x="3697" y="522"/>
                  <a:pt x="3708" y="522"/>
                  <a:pt x="3708" y="528"/>
                </a:cubicBezTo>
                <a:cubicBezTo>
                  <a:pt x="3785" y="540"/>
                  <a:pt x="3839" y="528"/>
                  <a:pt x="3898" y="522"/>
                </a:cubicBezTo>
                <a:cubicBezTo>
                  <a:pt x="3898" y="516"/>
                  <a:pt x="3898" y="513"/>
                  <a:pt x="3898" y="511"/>
                </a:cubicBezTo>
                <a:lnTo>
                  <a:pt x="3898" y="511"/>
                </a:lnTo>
                <a:lnTo>
                  <a:pt x="3898" y="513"/>
                </a:lnTo>
                <a:cubicBezTo>
                  <a:pt x="3899" y="521"/>
                  <a:pt x="3905" y="541"/>
                  <a:pt x="3927" y="534"/>
                </a:cubicBezTo>
                <a:cubicBezTo>
                  <a:pt x="3922" y="540"/>
                  <a:pt x="3916" y="545"/>
                  <a:pt x="3916" y="551"/>
                </a:cubicBezTo>
                <a:cubicBezTo>
                  <a:pt x="3922" y="557"/>
                  <a:pt x="3939" y="551"/>
                  <a:pt x="3957" y="557"/>
                </a:cubicBezTo>
                <a:cubicBezTo>
                  <a:pt x="3957" y="557"/>
                  <a:pt x="3957" y="557"/>
                  <a:pt x="3951" y="581"/>
                </a:cubicBezTo>
                <a:cubicBezTo>
                  <a:pt x="3981" y="593"/>
                  <a:pt x="4004" y="563"/>
                  <a:pt x="4028" y="575"/>
                </a:cubicBezTo>
                <a:cubicBezTo>
                  <a:pt x="4046" y="575"/>
                  <a:pt x="4040" y="563"/>
                  <a:pt x="4040" y="545"/>
                </a:cubicBezTo>
                <a:cubicBezTo>
                  <a:pt x="4058" y="545"/>
                  <a:pt x="4070" y="540"/>
                  <a:pt x="4081" y="534"/>
                </a:cubicBezTo>
                <a:cubicBezTo>
                  <a:pt x="4081" y="522"/>
                  <a:pt x="4070" y="528"/>
                  <a:pt x="4075" y="510"/>
                </a:cubicBezTo>
                <a:cubicBezTo>
                  <a:pt x="4099" y="516"/>
                  <a:pt x="4093" y="551"/>
                  <a:pt x="4099" y="569"/>
                </a:cubicBezTo>
                <a:cubicBezTo>
                  <a:pt x="4141" y="581"/>
                  <a:pt x="4188" y="545"/>
                  <a:pt x="4206" y="575"/>
                </a:cubicBezTo>
                <a:cubicBezTo>
                  <a:pt x="4212" y="575"/>
                  <a:pt x="4212" y="569"/>
                  <a:pt x="4212" y="563"/>
                </a:cubicBezTo>
                <a:cubicBezTo>
                  <a:pt x="4206" y="551"/>
                  <a:pt x="4182" y="557"/>
                  <a:pt x="4182" y="551"/>
                </a:cubicBezTo>
                <a:cubicBezTo>
                  <a:pt x="4194" y="534"/>
                  <a:pt x="4217" y="545"/>
                  <a:pt x="4235" y="545"/>
                </a:cubicBezTo>
                <a:cubicBezTo>
                  <a:pt x="4247" y="545"/>
                  <a:pt x="4253" y="534"/>
                  <a:pt x="4265" y="534"/>
                </a:cubicBezTo>
                <a:cubicBezTo>
                  <a:pt x="4283" y="528"/>
                  <a:pt x="4324" y="545"/>
                  <a:pt x="4306" y="522"/>
                </a:cubicBezTo>
                <a:cubicBezTo>
                  <a:pt x="4318" y="528"/>
                  <a:pt x="4330" y="540"/>
                  <a:pt x="4312" y="545"/>
                </a:cubicBezTo>
                <a:cubicBezTo>
                  <a:pt x="4312" y="563"/>
                  <a:pt x="4342" y="534"/>
                  <a:pt x="4330" y="557"/>
                </a:cubicBezTo>
                <a:cubicBezTo>
                  <a:pt x="4324" y="557"/>
                  <a:pt x="4324" y="563"/>
                  <a:pt x="4330" y="563"/>
                </a:cubicBezTo>
                <a:cubicBezTo>
                  <a:pt x="4306" y="569"/>
                  <a:pt x="4235" y="557"/>
                  <a:pt x="4253" y="587"/>
                </a:cubicBezTo>
                <a:cubicBezTo>
                  <a:pt x="4200" y="593"/>
                  <a:pt x="4146" y="569"/>
                  <a:pt x="4070" y="587"/>
                </a:cubicBezTo>
                <a:cubicBezTo>
                  <a:pt x="4075" y="605"/>
                  <a:pt x="4058" y="611"/>
                  <a:pt x="4070" y="617"/>
                </a:cubicBezTo>
                <a:cubicBezTo>
                  <a:pt x="4046" y="611"/>
                  <a:pt x="3993" y="611"/>
                  <a:pt x="3951" y="599"/>
                </a:cubicBezTo>
                <a:cubicBezTo>
                  <a:pt x="3916" y="640"/>
                  <a:pt x="3821" y="646"/>
                  <a:pt x="3779" y="599"/>
                </a:cubicBezTo>
                <a:cubicBezTo>
                  <a:pt x="3768" y="599"/>
                  <a:pt x="3762" y="623"/>
                  <a:pt x="3774" y="623"/>
                </a:cubicBezTo>
                <a:cubicBezTo>
                  <a:pt x="3750" y="634"/>
                  <a:pt x="3726" y="634"/>
                  <a:pt x="3697" y="634"/>
                </a:cubicBezTo>
                <a:cubicBezTo>
                  <a:pt x="3685" y="658"/>
                  <a:pt x="3726" y="640"/>
                  <a:pt x="3720" y="658"/>
                </a:cubicBezTo>
                <a:cubicBezTo>
                  <a:pt x="3691" y="658"/>
                  <a:pt x="3679" y="670"/>
                  <a:pt x="3649" y="664"/>
                </a:cubicBezTo>
                <a:cubicBezTo>
                  <a:pt x="3655" y="682"/>
                  <a:pt x="3679" y="676"/>
                  <a:pt x="3685" y="670"/>
                </a:cubicBezTo>
                <a:cubicBezTo>
                  <a:pt x="3697" y="688"/>
                  <a:pt x="3661" y="682"/>
                  <a:pt x="3649" y="682"/>
                </a:cubicBezTo>
                <a:cubicBezTo>
                  <a:pt x="3637" y="682"/>
                  <a:pt x="3649" y="694"/>
                  <a:pt x="3655" y="694"/>
                </a:cubicBezTo>
                <a:cubicBezTo>
                  <a:pt x="3631" y="711"/>
                  <a:pt x="3549" y="682"/>
                  <a:pt x="3555" y="652"/>
                </a:cubicBezTo>
                <a:cubicBezTo>
                  <a:pt x="3537" y="658"/>
                  <a:pt x="3525" y="682"/>
                  <a:pt x="3513" y="711"/>
                </a:cubicBezTo>
                <a:cubicBezTo>
                  <a:pt x="3460" y="688"/>
                  <a:pt x="3430" y="694"/>
                  <a:pt x="3377" y="700"/>
                </a:cubicBezTo>
                <a:cubicBezTo>
                  <a:pt x="3377" y="694"/>
                  <a:pt x="3371" y="694"/>
                  <a:pt x="3365" y="694"/>
                </a:cubicBezTo>
                <a:cubicBezTo>
                  <a:pt x="3371" y="676"/>
                  <a:pt x="3395" y="694"/>
                  <a:pt x="3418" y="682"/>
                </a:cubicBezTo>
                <a:cubicBezTo>
                  <a:pt x="3383" y="652"/>
                  <a:pt x="3341" y="700"/>
                  <a:pt x="3294" y="688"/>
                </a:cubicBezTo>
                <a:cubicBezTo>
                  <a:pt x="3294" y="682"/>
                  <a:pt x="3306" y="682"/>
                  <a:pt x="3312" y="682"/>
                </a:cubicBezTo>
                <a:cubicBezTo>
                  <a:pt x="3276" y="664"/>
                  <a:pt x="3193" y="729"/>
                  <a:pt x="3152" y="694"/>
                </a:cubicBezTo>
                <a:cubicBezTo>
                  <a:pt x="3122" y="735"/>
                  <a:pt x="3069" y="694"/>
                  <a:pt x="3040" y="723"/>
                </a:cubicBezTo>
                <a:cubicBezTo>
                  <a:pt x="2986" y="717"/>
                  <a:pt x="2951" y="735"/>
                  <a:pt x="2898" y="735"/>
                </a:cubicBezTo>
                <a:cubicBezTo>
                  <a:pt x="2898" y="741"/>
                  <a:pt x="2898" y="741"/>
                  <a:pt x="2903" y="747"/>
                </a:cubicBezTo>
                <a:cubicBezTo>
                  <a:pt x="2880" y="753"/>
                  <a:pt x="2868" y="735"/>
                  <a:pt x="2832" y="741"/>
                </a:cubicBezTo>
                <a:cubicBezTo>
                  <a:pt x="2832" y="753"/>
                  <a:pt x="2850" y="753"/>
                  <a:pt x="2862" y="753"/>
                </a:cubicBezTo>
                <a:cubicBezTo>
                  <a:pt x="2815" y="789"/>
                  <a:pt x="2750" y="729"/>
                  <a:pt x="2684" y="759"/>
                </a:cubicBezTo>
                <a:cubicBezTo>
                  <a:pt x="2696" y="747"/>
                  <a:pt x="2667" y="753"/>
                  <a:pt x="2673" y="735"/>
                </a:cubicBezTo>
                <a:cubicBezTo>
                  <a:pt x="2690" y="735"/>
                  <a:pt x="2696" y="729"/>
                  <a:pt x="2714" y="717"/>
                </a:cubicBezTo>
                <a:cubicBezTo>
                  <a:pt x="2607" y="706"/>
                  <a:pt x="2495" y="729"/>
                  <a:pt x="2412" y="735"/>
                </a:cubicBezTo>
                <a:cubicBezTo>
                  <a:pt x="2436" y="747"/>
                  <a:pt x="2394" y="753"/>
                  <a:pt x="2388" y="765"/>
                </a:cubicBezTo>
                <a:cubicBezTo>
                  <a:pt x="2388" y="771"/>
                  <a:pt x="2418" y="771"/>
                  <a:pt x="2394" y="783"/>
                </a:cubicBezTo>
                <a:cubicBezTo>
                  <a:pt x="2394" y="789"/>
                  <a:pt x="2418" y="783"/>
                  <a:pt x="2412" y="800"/>
                </a:cubicBezTo>
                <a:cubicBezTo>
                  <a:pt x="2436" y="794"/>
                  <a:pt x="2471" y="789"/>
                  <a:pt x="2465" y="765"/>
                </a:cubicBezTo>
                <a:cubicBezTo>
                  <a:pt x="2465" y="765"/>
                  <a:pt x="2465" y="765"/>
                  <a:pt x="2507" y="765"/>
                </a:cubicBezTo>
                <a:cubicBezTo>
                  <a:pt x="2507" y="771"/>
                  <a:pt x="2501" y="771"/>
                  <a:pt x="2501" y="771"/>
                </a:cubicBezTo>
                <a:cubicBezTo>
                  <a:pt x="2554" y="794"/>
                  <a:pt x="2631" y="771"/>
                  <a:pt x="2690" y="777"/>
                </a:cubicBezTo>
                <a:cubicBezTo>
                  <a:pt x="2643" y="800"/>
                  <a:pt x="2572" y="789"/>
                  <a:pt x="2525" y="812"/>
                </a:cubicBezTo>
                <a:cubicBezTo>
                  <a:pt x="2572" y="836"/>
                  <a:pt x="2631" y="800"/>
                  <a:pt x="2667" y="824"/>
                </a:cubicBezTo>
                <a:cubicBezTo>
                  <a:pt x="2661" y="812"/>
                  <a:pt x="2690" y="806"/>
                  <a:pt x="2708" y="818"/>
                </a:cubicBezTo>
                <a:cubicBezTo>
                  <a:pt x="2702" y="836"/>
                  <a:pt x="2696" y="830"/>
                  <a:pt x="2702" y="848"/>
                </a:cubicBezTo>
                <a:cubicBezTo>
                  <a:pt x="2661" y="860"/>
                  <a:pt x="2625" y="860"/>
                  <a:pt x="2584" y="848"/>
                </a:cubicBezTo>
                <a:cubicBezTo>
                  <a:pt x="2572" y="842"/>
                  <a:pt x="2578" y="860"/>
                  <a:pt x="2572" y="860"/>
                </a:cubicBezTo>
                <a:cubicBezTo>
                  <a:pt x="2495" y="854"/>
                  <a:pt x="2406" y="883"/>
                  <a:pt x="2329" y="877"/>
                </a:cubicBezTo>
                <a:cubicBezTo>
                  <a:pt x="2294" y="872"/>
                  <a:pt x="2240" y="830"/>
                  <a:pt x="2223" y="877"/>
                </a:cubicBezTo>
                <a:cubicBezTo>
                  <a:pt x="2164" y="877"/>
                  <a:pt x="2146" y="877"/>
                  <a:pt x="2098" y="877"/>
                </a:cubicBezTo>
                <a:cubicBezTo>
                  <a:pt x="2098" y="872"/>
                  <a:pt x="2110" y="877"/>
                  <a:pt x="2110" y="872"/>
                </a:cubicBezTo>
                <a:cubicBezTo>
                  <a:pt x="2092" y="860"/>
                  <a:pt x="2069" y="866"/>
                  <a:pt x="2051" y="866"/>
                </a:cubicBezTo>
                <a:cubicBezTo>
                  <a:pt x="2039" y="883"/>
                  <a:pt x="2063" y="877"/>
                  <a:pt x="2057" y="889"/>
                </a:cubicBezTo>
                <a:cubicBezTo>
                  <a:pt x="2033" y="901"/>
                  <a:pt x="2010" y="913"/>
                  <a:pt x="1992" y="889"/>
                </a:cubicBezTo>
                <a:cubicBezTo>
                  <a:pt x="1974" y="901"/>
                  <a:pt x="1945" y="901"/>
                  <a:pt x="1945" y="925"/>
                </a:cubicBezTo>
                <a:cubicBezTo>
                  <a:pt x="1980" y="943"/>
                  <a:pt x="2033" y="913"/>
                  <a:pt x="2092" y="919"/>
                </a:cubicBezTo>
                <a:cubicBezTo>
                  <a:pt x="2075" y="931"/>
                  <a:pt x="2033" y="919"/>
                  <a:pt x="2027" y="943"/>
                </a:cubicBezTo>
                <a:cubicBezTo>
                  <a:pt x="2027" y="949"/>
                  <a:pt x="2039" y="949"/>
                  <a:pt x="2045" y="949"/>
                </a:cubicBezTo>
                <a:cubicBezTo>
                  <a:pt x="2027" y="960"/>
                  <a:pt x="2016" y="966"/>
                  <a:pt x="1992" y="960"/>
                </a:cubicBezTo>
                <a:cubicBezTo>
                  <a:pt x="1998" y="949"/>
                  <a:pt x="2004" y="949"/>
                  <a:pt x="2016" y="949"/>
                </a:cubicBezTo>
                <a:cubicBezTo>
                  <a:pt x="2004" y="943"/>
                  <a:pt x="1950" y="919"/>
                  <a:pt x="1950" y="955"/>
                </a:cubicBezTo>
                <a:cubicBezTo>
                  <a:pt x="1939" y="955"/>
                  <a:pt x="1921" y="955"/>
                  <a:pt x="1915" y="949"/>
                </a:cubicBezTo>
                <a:cubicBezTo>
                  <a:pt x="1927" y="931"/>
                  <a:pt x="1945" y="925"/>
                  <a:pt x="1945" y="907"/>
                </a:cubicBezTo>
                <a:cubicBezTo>
                  <a:pt x="1908" y="902"/>
                  <a:pt x="1881" y="910"/>
                  <a:pt x="1851" y="917"/>
                </a:cubicBezTo>
                <a:lnTo>
                  <a:pt x="1847" y="917"/>
                </a:lnTo>
                <a:lnTo>
                  <a:pt x="1846" y="917"/>
                </a:lnTo>
                <a:cubicBezTo>
                  <a:pt x="1844" y="916"/>
                  <a:pt x="1841" y="917"/>
                  <a:pt x="1838" y="919"/>
                </a:cubicBezTo>
                <a:lnTo>
                  <a:pt x="1847" y="917"/>
                </a:lnTo>
                <a:lnTo>
                  <a:pt x="1849" y="918"/>
                </a:lnTo>
                <a:cubicBezTo>
                  <a:pt x="1858" y="925"/>
                  <a:pt x="1865" y="946"/>
                  <a:pt x="1891" y="937"/>
                </a:cubicBezTo>
                <a:cubicBezTo>
                  <a:pt x="1886" y="962"/>
                  <a:pt x="1817" y="970"/>
                  <a:pt x="1789" y="954"/>
                </a:cubicBezTo>
                <a:lnTo>
                  <a:pt x="1786" y="952"/>
                </a:lnTo>
                <a:lnTo>
                  <a:pt x="1788" y="953"/>
                </a:lnTo>
                <a:cubicBezTo>
                  <a:pt x="1799" y="956"/>
                  <a:pt x="1813" y="943"/>
                  <a:pt x="1826" y="943"/>
                </a:cubicBezTo>
                <a:cubicBezTo>
                  <a:pt x="1820" y="931"/>
                  <a:pt x="1820" y="931"/>
                  <a:pt x="1826" y="919"/>
                </a:cubicBezTo>
                <a:cubicBezTo>
                  <a:pt x="1767" y="901"/>
                  <a:pt x="1731" y="943"/>
                  <a:pt x="1714" y="984"/>
                </a:cubicBezTo>
                <a:cubicBezTo>
                  <a:pt x="1743" y="1002"/>
                  <a:pt x="1808" y="1002"/>
                  <a:pt x="1832" y="978"/>
                </a:cubicBezTo>
                <a:cubicBezTo>
                  <a:pt x="1844" y="984"/>
                  <a:pt x="1832" y="984"/>
                  <a:pt x="1832" y="990"/>
                </a:cubicBezTo>
                <a:cubicBezTo>
                  <a:pt x="1862" y="1002"/>
                  <a:pt x="1873" y="990"/>
                  <a:pt x="1903" y="1002"/>
                </a:cubicBezTo>
                <a:cubicBezTo>
                  <a:pt x="1909" y="984"/>
                  <a:pt x="1939" y="996"/>
                  <a:pt x="1939" y="972"/>
                </a:cubicBezTo>
                <a:cubicBezTo>
                  <a:pt x="2021" y="996"/>
                  <a:pt x="2116" y="937"/>
                  <a:pt x="2169" y="978"/>
                </a:cubicBezTo>
                <a:cubicBezTo>
                  <a:pt x="2335" y="889"/>
                  <a:pt x="2566" y="931"/>
                  <a:pt x="2744" y="872"/>
                </a:cubicBezTo>
                <a:cubicBezTo>
                  <a:pt x="2761" y="866"/>
                  <a:pt x="2761" y="877"/>
                  <a:pt x="2779" y="877"/>
                </a:cubicBezTo>
                <a:cubicBezTo>
                  <a:pt x="2797" y="877"/>
                  <a:pt x="2791" y="860"/>
                  <a:pt x="2815" y="866"/>
                </a:cubicBezTo>
                <a:cubicBezTo>
                  <a:pt x="2815" y="869"/>
                  <a:pt x="2816" y="870"/>
                  <a:pt x="2818" y="871"/>
                </a:cubicBezTo>
                <a:lnTo>
                  <a:pt x="2822" y="871"/>
                </a:lnTo>
                <a:lnTo>
                  <a:pt x="2821" y="872"/>
                </a:lnTo>
                <a:cubicBezTo>
                  <a:pt x="2822" y="872"/>
                  <a:pt x="2824" y="872"/>
                  <a:pt x="2826" y="872"/>
                </a:cubicBezTo>
                <a:lnTo>
                  <a:pt x="2826" y="872"/>
                </a:lnTo>
                <a:lnTo>
                  <a:pt x="2826" y="874"/>
                </a:lnTo>
                <a:cubicBezTo>
                  <a:pt x="2825" y="877"/>
                  <a:pt x="2820" y="877"/>
                  <a:pt x="2815" y="877"/>
                </a:cubicBezTo>
                <a:cubicBezTo>
                  <a:pt x="2832" y="889"/>
                  <a:pt x="2856" y="872"/>
                  <a:pt x="2868" y="895"/>
                </a:cubicBezTo>
                <a:cubicBezTo>
                  <a:pt x="2880" y="889"/>
                  <a:pt x="2880" y="883"/>
                  <a:pt x="2886" y="877"/>
                </a:cubicBezTo>
                <a:cubicBezTo>
                  <a:pt x="2860" y="862"/>
                  <a:pt x="2852" y="874"/>
                  <a:pt x="2831" y="873"/>
                </a:cubicBezTo>
                <a:lnTo>
                  <a:pt x="2826" y="872"/>
                </a:lnTo>
                <a:lnTo>
                  <a:pt x="2826" y="872"/>
                </a:lnTo>
                <a:cubicBezTo>
                  <a:pt x="2825" y="872"/>
                  <a:pt x="2824" y="872"/>
                  <a:pt x="2822" y="871"/>
                </a:cubicBezTo>
                <a:lnTo>
                  <a:pt x="2822" y="871"/>
                </a:lnTo>
                <a:lnTo>
                  <a:pt x="2849" y="867"/>
                </a:lnTo>
                <a:cubicBezTo>
                  <a:pt x="2917" y="854"/>
                  <a:pt x="2983" y="837"/>
                  <a:pt x="3040" y="842"/>
                </a:cubicBezTo>
                <a:cubicBezTo>
                  <a:pt x="3045" y="836"/>
                  <a:pt x="3057" y="836"/>
                  <a:pt x="3057" y="824"/>
                </a:cubicBezTo>
                <a:cubicBezTo>
                  <a:pt x="3075" y="836"/>
                  <a:pt x="3093" y="824"/>
                  <a:pt x="3099" y="812"/>
                </a:cubicBezTo>
                <a:cubicBezTo>
                  <a:pt x="3117" y="818"/>
                  <a:pt x="3105" y="818"/>
                  <a:pt x="3105" y="830"/>
                </a:cubicBezTo>
                <a:cubicBezTo>
                  <a:pt x="3134" y="830"/>
                  <a:pt x="3176" y="824"/>
                  <a:pt x="3193" y="806"/>
                </a:cubicBezTo>
                <a:cubicBezTo>
                  <a:pt x="3199" y="806"/>
                  <a:pt x="3193" y="812"/>
                  <a:pt x="3193" y="824"/>
                </a:cubicBezTo>
                <a:cubicBezTo>
                  <a:pt x="3270" y="806"/>
                  <a:pt x="3341" y="794"/>
                  <a:pt x="3412" y="777"/>
                </a:cubicBezTo>
                <a:cubicBezTo>
                  <a:pt x="3412" y="771"/>
                  <a:pt x="3401" y="771"/>
                  <a:pt x="3395" y="771"/>
                </a:cubicBezTo>
                <a:cubicBezTo>
                  <a:pt x="3395" y="753"/>
                  <a:pt x="3424" y="771"/>
                  <a:pt x="3418" y="753"/>
                </a:cubicBezTo>
                <a:cubicBezTo>
                  <a:pt x="3436" y="759"/>
                  <a:pt x="3412" y="771"/>
                  <a:pt x="3424" y="777"/>
                </a:cubicBezTo>
                <a:cubicBezTo>
                  <a:pt x="3478" y="777"/>
                  <a:pt x="3507" y="753"/>
                  <a:pt x="3543" y="765"/>
                </a:cubicBezTo>
                <a:cubicBezTo>
                  <a:pt x="3555" y="765"/>
                  <a:pt x="3543" y="759"/>
                  <a:pt x="3549" y="753"/>
                </a:cubicBezTo>
                <a:cubicBezTo>
                  <a:pt x="3602" y="735"/>
                  <a:pt x="3631" y="759"/>
                  <a:pt x="3667" y="735"/>
                </a:cubicBezTo>
                <a:cubicBezTo>
                  <a:pt x="3673" y="741"/>
                  <a:pt x="3703" y="753"/>
                  <a:pt x="3703" y="723"/>
                </a:cubicBezTo>
                <a:cubicBezTo>
                  <a:pt x="3714" y="735"/>
                  <a:pt x="3726" y="735"/>
                  <a:pt x="3744" y="735"/>
                </a:cubicBezTo>
                <a:cubicBezTo>
                  <a:pt x="3768" y="717"/>
                  <a:pt x="3791" y="717"/>
                  <a:pt x="3833" y="700"/>
                </a:cubicBezTo>
                <a:cubicBezTo>
                  <a:pt x="3839" y="711"/>
                  <a:pt x="3833" y="711"/>
                  <a:pt x="3845" y="723"/>
                </a:cubicBezTo>
                <a:cubicBezTo>
                  <a:pt x="3856" y="694"/>
                  <a:pt x="3892" y="723"/>
                  <a:pt x="3904" y="700"/>
                </a:cubicBezTo>
                <a:cubicBezTo>
                  <a:pt x="3916" y="700"/>
                  <a:pt x="3904" y="711"/>
                  <a:pt x="3916" y="717"/>
                </a:cubicBezTo>
                <a:cubicBezTo>
                  <a:pt x="3939" y="700"/>
                  <a:pt x="4004" y="729"/>
                  <a:pt x="4046" y="706"/>
                </a:cubicBezTo>
                <a:cubicBezTo>
                  <a:pt x="4046" y="694"/>
                  <a:pt x="4028" y="700"/>
                  <a:pt x="4022" y="688"/>
                </a:cubicBezTo>
                <a:cubicBezTo>
                  <a:pt x="4022" y="676"/>
                  <a:pt x="4046" y="676"/>
                  <a:pt x="4052" y="682"/>
                </a:cubicBezTo>
                <a:cubicBezTo>
                  <a:pt x="4058" y="694"/>
                  <a:pt x="4046" y="706"/>
                  <a:pt x="4058" y="723"/>
                </a:cubicBezTo>
                <a:cubicBezTo>
                  <a:pt x="4081" y="723"/>
                  <a:pt x="4099" y="711"/>
                  <a:pt x="4123" y="711"/>
                </a:cubicBezTo>
                <a:cubicBezTo>
                  <a:pt x="4111" y="700"/>
                  <a:pt x="4099" y="700"/>
                  <a:pt x="4081" y="700"/>
                </a:cubicBezTo>
                <a:cubicBezTo>
                  <a:pt x="4087" y="682"/>
                  <a:pt x="4099" y="682"/>
                  <a:pt x="4117" y="682"/>
                </a:cubicBezTo>
                <a:cubicBezTo>
                  <a:pt x="4105" y="700"/>
                  <a:pt x="4135" y="694"/>
                  <a:pt x="4146" y="700"/>
                </a:cubicBezTo>
                <a:cubicBezTo>
                  <a:pt x="4170" y="700"/>
                  <a:pt x="4146" y="682"/>
                  <a:pt x="4158" y="670"/>
                </a:cubicBezTo>
                <a:cubicBezTo>
                  <a:pt x="4164" y="670"/>
                  <a:pt x="4170" y="670"/>
                  <a:pt x="4170" y="664"/>
                </a:cubicBezTo>
                <a:cubicBezTo>
                  <a:pt x="4182" y="664"/>
                  <a:pt x="4176" y="682"/>
                  <a:pt x="4200" y="676"/>
                </a:cubicBezTo>
                <a:cubicBezTo>
                  <a:pt x="4206" y="682"/>
                  <a:pt x="4206" y="694"/>
                  <a:pt x="4200" y="706"/>
                </a:cubicBezTo>
                <a:cubicBezTo>
                  <a:pt x="4217" y="700"/>
                  <a:pt x="4241" y="700"/>
                  <a:pt x="4259" y="694"/>
                </a:cubicBezTo>
                <a:cubicBezTo>
                  <a:pt x="4277" y="646"/>
                  <a:pt x="4318" y="676"/>
                  <a:pt x="4365" y="670"/>
                </a:cubicBezTo>
                <a:cubicBezTo>
                  <a:pt x="4360" y="688"/>
                  <a:pt x="4336" y="676"/>
                  <a:pt x="4354" y="700"/>
                </a:cubicBezTo>
                <a:cubicBezTo>
                  <a:pt x="4371" y="700"/>
                  <a:pt x="4354" y="694"/>
                  <a:pt x="4365" y="688"/>
                </a:cubicBezTo>
                <a:cubicBezTo>
                  <a:pt x="4371" y="688"/>
                  <a:pt x="4377" y="694"/>
                  <a:pt x="4389" y="694"/>
                </a:cubicBezTo>
                <a:cubicBezTo>
                  <a:pt x="4377" y="700"/>
                  <a:pt x="4377" y="717"/>
                  <a:pt x="4395" y="723"/>
                </a:cubicBezTo>
                <a:cubicBezTo>
                  <a:pt x="4383" y="741"/>
                  <a:pt x="4365" y="735"/>
                  <a:pt x="4348" y="735"/>
                </a:cubicBezTo>
                <a:cubicBezTo>
                  <a:pt x="4348" y="747"/>
                  <a:pt x="4348" y="753"/>
                  <a:pt x="4360" y="753"/>
                </a:cubicBezTo>
                <a:cubicBezTo>
                  <a:pt x="4348" y="759"/>
                  <a:pt x="4336" y="753"/>
                  <a:pt x="4324" y="759"/>
                </a:cubicBezTo>
                <a:cubicBezTo>
                  <a:pt x="4329" y="754"/>
                  <a:pt x="4325" y="749"/>
                  <a:pt x="4316" y="747"/>
                </a:cubicBezTo>
                <a:lnTo>
                  <a:pt x="4314" y="747"/>
                </a:lnTo>
                <a:lnTo>
                  <a:pt x="4313" y="746"/>
                </a:lnTo>
                <a:lnTo>
                  <a:pt x="4312" y="746"/>
                </a:lnTo>
                <a:lnTo>
                  <a:pt x="4312" y="745"/>
                </a:lnTo>
                <a:cubicBezTo>
                  <a:pt x="4315" y="736"/>
                  <a:pt x="4336" y="741"/>
                  <a:pt x="4336" y="747"/>
                </a:cubicBezTo>
                <a:cubicBezTo>
                  <a:pt x="4336" y="729"/>
                  <a:pt x="4312" y="723"/>
                  <a:pt x="4300" y="729"/>
                </a:cubicBezTo>
                <a:cubicBezTo>
                  <a:pt x="4300" y="737"/>
                  <a:pt x="4305" y="739"/>
                  <a:pt x="4310" y="743"/>
                </a:cubicBezTo>
                <a:lnTo>
                  <a:pt x="4312" y="746"/>
                </a:lnTo>
                <a:lnTo>
                  <a:pt x="4312" y="747"/>
                </a:lnTo>
                <a:lnTo>
                  <a:pt x="4314" y="747"/>
                </a:lnTo>
                <a:lnTo>
                  <a:pt x="4316" y="749"/>
                </a:lnTo>
                <a:cubicBezTo>
                  <a:pt x="4317" y="750"/>
                  <a:pt x="4317" y="751"/>
                  <a:pt x="4318" y="753"/>
                </a:cubicBezTo>
                <a:cubicBezTo>
                  <a:pt x="4271" y="777"/>
                  <a:pt x="4217" y="735"/>
                  <a:pt x="4176" y="771"/>
                </a:cubicBezTo>
                <a:cubicBezTo>
                  <a:pt x="4158" y="765"/>
                  <a:pt x="4146" y="771"/>
                  <a:pt x="4135" y="777"/>
                </a:cubicBezTo>
                <a:cubicBezTo>
                  <a:pt x="4129" y="765"/>
                  <a:pt x="4117" y="771"/>
                  <a:pt x="4129" y="759"/>
                </a:cubicBezTo>
                <a:cubicBezTo>
                  <a:pt x="4093" y="765"/>
                  <a:pt x="4087" y="765"/>
                  <a:pt x="4070" y="777"/>
                </a:cubicBezTo>
                <a:cubicBezTo>
                  <a:pt x="4075" y="789"/>
                  <a:pt x="4087" y="789"/>
                  <a:pt x="4075" y="800"/>
                </a:cubicBezTo>
                <a:cubicBezTo>
                  <a:pt x="4089" y="796"/>
                  <a:pt x="4095" y="795"/>
                  <a:pt x="4095" y="787"/>
                </a:cubicBezTo>
                <a:lnTo>
                  <a:pt x="4095" y="784"/>
                </a:lnTo>
                <a:lnTo>
                  <a:pt x="4095" y="784"/>
                </a:lnTo>
                <a:cubicBezTo>
                  <a:pt x="4099" y="791"/>
                  <a:pt x="4108" y="794"/>
                  <a:pt x="4117" y="794"/>
                </a:cubicBezTo>
                <a:cubicBezTo>
                  <a:pt x="4123" y="789"/>
                  <a:pt x="4123" y="765"/>
                  <a:pt x="4129" y="794"/>
                </a:cubicBezTo>
                <a:cubicBezTo>
                  <a:pt x="4170" y="783"/>
                  <a:pt x="4206" y="789"/>
                  <a:pt x="4265" y="794"/>
                </a:cubicBezTo>
                <a:cubicBezTo>
                  <a:pt x="4265" y="800"/>
                  <a:pt x="4253" y="800"/>
                  <a:pt x="4253" y="806"/>
                </a:cubicBezTo>
                <a:cubicBezTo>
                  <a:pt x="4283" y="812"/>
                  <a:pt x="4265" y="783"/>
                  <a:pt x="4294" y="783"/>
                </a:cubicBezTo>
                <a:cubicBezTo>
                  <a:pt x="4294" y="783"/>
                  <a:pt x="4289" y="789"/>
                  <a:pt x="4289" y="794"/>
                </a:cubicBezTo>
                <a:cubicBezTo>
                  <a:pt x="4318" y="789"/>
                  <a:pt x="4336" y="789"/>
                  <a:pt x="4365" y="771"/>
                </a:cubicBezTo>
                <a:cubicBezTo>
                  <a:pt x="4371" y="783"/>
                  <a:pt x="4377" y="794"/>
                  <a:pt x="4389" y="777"/>
                </a:cubicBezTo>
                <a:cubicBezTo>
                  <a:pt x="4413" y="789"/>
                  <a:pt x="4383" y="794"/>
                  <a:pt x="4425" y="789"/>
                </a:cubicBezTo>
                <a:cubicBezTo>
                  <a:pt x="4413" y="800"/>
                  <a:pt x="4425" y="800"/>
                  <a:pt x="4419" y="818"/>
                </a:cubicBezTo>
                <a:cubicBezTo>
                  <a:pt x="4478" y="818"/>
                  <a:pt x="4521" y="830"/>
                  <a:pt x="4564" y="834"/>
                </a:cubicBezTo>
                <a:lnTo>
                  <a:pt x="4568" y="834"/>
                </a:lnTo>
                <a:lnTo>
                  <a:pt x="4576" y="831"/>
                </a:lnTo>
                <a:cubicBezTo>
                  <a:pt x="4590" y="826"/>
                  <a:pt x="4605" y="822"/>
                  <a:pt x="4622" y="820"/>
                </a:cubicBezTo>
                <a:lnTo>
                  <a:pt x="4628" y="820"/>
                </a:lnTo>
                <a:lnTo>
                  <a:pt x="4619" y="815"/>
                </a:lnTo>
                <a:cubicBezTo>
                  <a:pt x="4592" y="802"/>
                  <a:pt x="4562" y="792"/>
                  <a:pt x="4549" y="765"/>
                </a:cubicBezTo>
                <a:cubicBezTo>
                  <a:pt x="4555" y="747"/>
                  <a:pt x="4579" y="783"/>
                  <a:pt x="4590" y="759"/>
                </a:cubicBezTo>
                <a:cubicBezTo>
                  <a:pt x="4590" y="747"/>
                  <a:pt x="4573" y="753"/>
                  <a:pt x="4573" y="741"/>
                </a:cubicBezTo>
                <a:cubicBezTo>
                  <a:pt x="4561" y="771"/>
                  <a:pt x="4549" y="735"/>
                  <a:pt x="4519" y="753"/>
                </a:cubicBezTo>
                <a:cubicBezTo>
                  <a:pt x="4519" y="735"/>
                  <a:pt x="4519" y="711"/>
                  <a:pt x="4496" y="711"/>
                </a:cubicBezTo>
                <a:cubicBezTo>
                  <a:pt x="4502" y="706"/>
                  <a:pt x="4513" y="700"/>
                  <a:pt x="4531" y="700"/>
                </a:cubicBezTo>
                <a:cubicBezTo>
                  <a:pt x="4531" y="717"/>
                  <a:pt x="4573" y="717"/>
                  <a:pt x="4602" y="711"/>
                </a:cubicBezTo>
                <a:cubicBezTo>
                  <a:pt x="4596" y="729"/>
                  <a:pt x="4602" y="741"/>
                  <a:pt x="4608" y="747"/>
                </a:cubicBezTo>
                <a:cubicBezTo>
                  <a:pt x="4602" y="759"/>
                  <a:pt x="4596" y="753"/>
                  <a:pt x="4596" y="741"/>
                </a:cubicBezTo>
                <a:cubicBezTo>
                  <a:pt x="4584" y="777"/>
                  <a:pt x="4638" y="759"/>
                  <a:pt x="4655" y="794"/>
                </a:cubicBezTo>
                <a:cubicBezTo>
                  <a:pt x="4673" y="777"/>
                  <a:pt x="4685" y="794"/>
                  <a:pt x="4709" y="800"/>
                </a:cubicBezTo>
                <a:cubicBezTo>
                  <a:pt x="4709" y="789"/>
                  <a:pt x="4738" y="794"/>
                  <a:pt x="4762" y="783"/>
                </a:cubicBezTo>
                <a:cubicBezTo>
                  <a:pt x="4762" y="777"/>
                  <a:pt x="4756" y="771"/>
                  <a:pt x="4750" y="765"/>
                </a:cubicBezTo>
                <a:cubicBezTo>
                  <a:pt x="4762" y="747"/>
                  <a:pt x="4780" y="777"/>
                  <a:pt x="4786" y="741"/>
                </a:cubicBezTo>
                <a:cubicBezTo>
                  <a:pt x="4798" y="747"/>
                  <a:pt x="4798" y="747"/>
                  <a:pt x="4792" y="765"/>
                </a:cubicBezTo>
                <a:cubicBezTo>
                  <a:pt x="4803" y="765"/>
                  <a:pt x="4809" y="765"/>
                  <a:pt x="4809" y="747"/>
                </a:cubicBezTo>
                <a:cubicBezTo>
                  <a:pt x="4821" y="759"/>
                  <a:pt x="4809" y="771"/>
                  <a:pt x="4815" y="783"/>
                </a:cubicBezTo>
                <a:cubicBezTo>
                  <a:pt x="4821" y="771"/>
                  <a:pt x="4845" y="783"/>
                  <a:pt x="4845" y="771"/>
                </a:cubicBezTo>
                <a:cubicBezTo>
                  <a:pt x="4869" y="789"/>
                  <a:pt x="4880" y="777"/>
                  <a:pt x="4916" y="783"/>
                </a:cubicBezTo>
                <a:cubicBezTo>
                  <a:pt x="4910" y="789"/>
                  <a:pt x="4898" y="783"/>
                  <a:pt x="4892" y="783"/>
                </a:cubicBezTo>
                <a:cubicBezTo>
                  <a:pt x="4886" y="783"/>
                  <a:pt x="4869" y="800"/>
                  <a:pt x="4863" y="783"/>
                </a:cubicBezTo>
                <a:cubicBezTo>
                  <a:pt x="4857" y="794"/>
                  <a:pt x="4839" y="789"/>
                  <a:pt x="4827" y="794"/>
                </a:cubicBezTo>
                <a:cubicBezTo>
                  <a:pt x="4809" y="800"/>
                  <a:pt x="4803" y="794"/>
                  <a:pt x="4792" y="789"/>
                </a:cubicBezTo>
                <a:cubicBezTo>
                  <a:pt x="4792" y="794"/>
                  <a:pt x="4792" y="800"/>
                  <a:pt x="4786" y="800"/>
                </a:cubicBezTo>
                <a:cubicBezTo>
                  <a:pt x="4803" y="842"/>
                  <a:pt x="4845" y="806"/>
                  <a:pt x="4869" y="824"/>
                </a:cubicBezTo>
                <a:cubicBezTo>
                  <a:pt x="4889" y="806"/>
                  <a:pt x="4919" y="809"/>
                  <a:pt x="4949" y="814"/>
                </a:cubicBezTo>
                <a:lnTo>
                  <a:pt x="4952" y="815"/>
                </a:lnTo>
                <a:lnTo>
                  <a:pt x="4969" y="811"/>
                </a:lnTo>
                <a:cubicBezTo>
                  <a:pt x="4986" y="807"/>
                  <a:pt x="5004" y="803"/>
                  <a:pt x="5022" y="799"/>
                </a:cubicBezTo>
                <a:lnTo>
                  <a:pt x="5035" y="796"/>
                </a:lnTo>
                <a:lnTo>
                  <a:pt x="5031" y="794"/>
                </a:lnTo>
                <a:cubicBezTo>
                  <a:pt x="5020" y="786"/>
                  <a:pt x="5015" y="774"/>
                  <a:pt x="5011" y="765"/>
                </a:cubicBezTo>
                <a:cubicBezTo>
                  <a:pt x="5064" y="759"/>
                  <a:pt x="5105" y="741"/>
                  <a:pt x="5153" y="759"/>
                </a:cubicBezTo>
                <a:cubicBezTo>
                  <a:pt x="5168" y="759"/>
                  <a:pt x="5152" y="736"/>
                  <a:pt x="5160" y="735"/>
                </a:cubicBezTo>
                <a:lnTo>
                  <a:pt x="5162" y="734"/>
                </a:lnTo>
                <a:lnTo>
                  <a:pt x="5165" y="735"/>
                </a:lnTo>
                <a:cubicBezTo>
                  <a:pt x="5163" y="735"/>
                  <a:pt x="5162" y="735"/>
                  <a:pt x="5162" y="734"/>
                </a:cubicBezTo>
                <a:lnTo>
                  <a:pt x="5162" y="734"/>
                </a:lnTo>
                <a:lnTo>
                  <a:pt x="5161" y="734"/>
                </a:lnTo>
                <a:cubicBezTo>
                  <a:pt x="5143" y="731"/>
                  <a:pt x="5115" y="746"/>
                  <a:pt x="5088" y="735"/>
                </a:cubicBezTo>
                <a:cubicBezTo>
                  <a:pt x="5123" y="694"/>
                  <a:pt x="5188" y="711"/>
                  <a:pt x="5218" y="706"/>
                </a:cubicBezTo>
                <a:cubicBezTo>
                  <a:pt x="5218" y="688"/>
                  <a:pt x="5194" y="670"/>
                  <a:pt x="5176" y="682"/>
                </a:cubicBezTo>
                <a:cubicBezTo>
                  <a:pt x="5182" y="670"/>
                  <a:pt x="5230" y="664"/>
                  <a:pt x="5241" y="658"/>
                </a:cubicBezTo>
                <a:cubicBezTo>
                  <a:pt x="5265" y="652"/>
                  <a:pt x="5301" y="658"/>
                  <a:pt x="5330" y="640"/>
                </a:cubicBezTo>
                <a:cubicBezTo>
                  <a:pt x="5324" y="658"/>
                  <a:pt x="5342" y="652"/>
                  <a:pt x="5342" y="664"/>
                </a:cubicBezTo>
                <a:cubicBezTo>
                  <a:pt x="5354" y="664"/>
                  <a:pt x="5360" y="664"/>
                  <a:pt x="5366" y="652"/>
                </a:cubicBezTo>
                <a:cubicBezTo>
                  <a:pt x="5413" y="688"/>
                  <a:pt x="5484" y="628"/>
                  <a:pt x="5537" y="670"/>
                </a:cubicBezTo>
                <a:cubicBezTo>
                  <a:pt x="5514" y="706"/>
                  <a:pt x="5484" y="682"/>
                  <a:pt x="5437" y="676"/>
                </a:cubicBezTo>
                <a:cubicBezTo>
                  <a:pt x="5461" y="688"/>
                  <a:pt x="5466" y="711"/>
                  <a:pt x="5490" y="729"/>
                </a:cubicBezTo>
                <a:cubicBezTo>
                  <a:pt x="5502" y="729"/>
                  <a:pt x="5502" y="717"/>
                  <a:pt x="5520" y="723"/>
                </a:cubicBezTo>
                <a:cubicBezTo>
                  <a:pt x="5514" y="717"/>
                  <a:pt x="5508" y="711"/>
                  <a:pt x="5502" y="711"/>
                </a:cubicBezTo>
                <a:cubicBezTo>
                  <a:pt x="5526" y="688"/>
                  <a:pt x="5543" y="694"/>
                  <a:pt x="5561" y="723"/>
                </a:cubicBezTo>
                <a:cubicBezTo>
                  <a:pt x="5579" y="711"/>
                  <a:pt x="5579" y="694"/>
                  <a:pt x="5620" y="706"/>
                </a:cubicBezTo>
                <a:cubicBezTo>
                  <a:pt x="5626" y="717"/>
                  <a:pt x="5608" y="711"/>
                  <a:pt x="5608" y="729"/>
                </a:cubicBezTo>
                <a:cubicBezTo>
                  <a:pt x="5635" y="747"/>
                  <a:pt x="5665" y="751"/>
                  <a:pt x="5693" y="755"/>
                </a:cubicBezTo>
                <a:lnTo>
                  <a:pt x="5697" y="756"/>
                </a:lnTo>
                <a:lnTo>
                  <a:pt x="5701" y="754"/>
                </a:lnTo>
                <a:cubicBezTo>
                  <a:pt x="5704" y="754"/>
                  <a:pt x="5706" y="753"/>
                  <a:pt x="5708" y="753"/>
                </a:cubicBezTo>
                <a:cubicBezTo>
                  <a:pt x="5787" y="738"/>
                  <a:pt x="5873" y="753"/>
                  <a:pt x="5937" y="710"/>
                </a:cubicBezTo>
                <a:cubicBezTo>
                  <a:pt x="5937" y="703"/>
                  <a:pt x="5923" y="703"/>
                  <a:pt x="5909" y="703"/>
                </a:cubicBezTo>
                <a:cubicBezTo>
                  <a:pt x="5980" y="667"/>
                  <a:pt x="6124" y="660"/>
                  <a:pt x="6238" y="645"/>
                </a:cubicBezTo>
                <a:cubicBezTo>
                  <a:pt x="6238" y="631"/>
                  <a:pt x="6231" y="631"/>
                  <a:pt x="6231" y="617"/>
                </a:cubicBezTo>
                <a:cubicBezTo>
                  <a:pt x="6303" y="573"/>
                  <a:pt x="6396" y="588"/>
                  <a:pt x="6503" y="602"/>
                </a:cubicBezTo>
                <a:cubicBezTo>
                  <a:pt x="6489" y="617"/>
                  <a:pt x="6453" y="609"/>
                  <a:pt x="6439" y="631"/>
                </a:cubicBezTo>
                <a:cubicBezTo>
                  <a:pt x="6561" y="645"/>
                  <a:pt x="6654" y="660"/>
                  <a:pt x="6775" y="645"/>
                </a:cubicBezTo>
                <a:cubicBezTo>
                  <a:pt x="6775" y="631"/>
                  <a:pt x="6754" y="631"/>
                  <a:pt x="6768" y="617"/>
                </a:cubicBezTo>
                <a:cubicBezTo>
                  <a:pt x="6775" y="617"/>
                  <a:pt x="6783" y="617"/>
                  <a:pt x="6783" y="624"/>
                </a:cubicBezTo>
                <a:cubicBezTo>
                  <a:pt x="6783" y="624"/>
                  <a:pt x="6783" y="624"/>
                  <a:pt x="6797" y="624"/>
                </a:cubicBezTo>
                <a:cubicBezTo>
                  <a:pt x="6790" y="638"/>
                  <a:pt x="6775" y="624"/>
                  <a:pt x="6790" y="645"/>
                </a:cubicBezTo>
                <a:cubicBezTo>
                  <a:pt x="6826" y="674"/>
                  <a:pt x="6983" y="645"/>
                  <a:pt x="7048" y="638"/>
                </a:cubicBezTo>
                <a:cubicBezTo>
                  <a:pt x="7262" y="617"/>
                  <a:pt x="7492" y="573"/>
                  <a:pt x="7706" y="588"/>
                </a:cubicBezTo>
                <a:cubicBezTo>
                  <a:pt x="7843" y="581"/>
                  <a:pt x="7979" y="573"/>
                  <a:pt x="8108" y="581"/>
                </a:cubicBezTo>
                <a:cubicBezTo>
                  <a:pt x="8072" y="609"/>
                  <a:pt x="8022" y="595"/>
                  <a:pt x="7972" y="588"/>
                </a:cubicBezTo>
                <a:cubicBezTo>
                  <a:pt x="7972" y="617"/>
                  <a:pt x="8000" y="602"/>
                  <a:pt x="8007" y="609"/>
                </a:cubicBezTo>
                <a:cubicBezTo>
                  <a:pt x="7993" y="624"/>
                  <a:pt x="7979" y="624"/>
                  <a:pt x="7972" y="638"/>
                </a:cubicBezTo>
                <a:cubicBezTo>
                  <a:pt x="7979" y="652"/>
                  <a:pt x="7993" y="652"/>
                  <a:pt x="8000" y="652"/>
                </a:cubicBezTo>
                <a:cubicBezTo>
                  <a:pt x="7979" y="660"/>
                  <a:pt x="7993" y="674"/>
                  <a:pt x="7986" y="688"/>
                </a:cubicBezTo>
                <a:cubicBezTo>
                  <a:pt x="7979" y="688"/>
                  <a:pt x="7979" y="674"/>
                  <a:pt x="7972" y="674"/>
                </a:cubicBezTo>
                <a:cubicBezTo>
                  <a:pt x="7950" y="681"/>
                  <a:pt x="7979" y="695"/>
                  <a:pt x="7972" y="710"/>
                </a:cubicBezTo>
                <a:cubicBezTo>
                  <a:pt x="8057" y="703"/>
                  <a:pt x="8122" y="724"/>
                  <a:pt x="8229" y="710"/>
                </a:cubicBezTo>
                <a:cubicBezTo>
                  <a:pt x="8215" y="703"/>
                  <a:pt x="8229" y="688"/>
                  <a:pt x="8215" y="681"/>
                </a:cubicBezTo>
                <a:cubicBezTo>
                  <a:pt x="8222" y="667"/>
                  <a:pt x="8251" y="674"/>
                  <a:pt x="8251" y="660"/>
                </a:cubicBezTo>
                <a:cubicBezTo>
                  <a:pt x="8272" y="667"/>
                  <a:pt x="8265" y="695"/>
                  <a:pt x="8294" y="703"/>
                </a:cubicBezTo>
                <a:cubicBezTo>
                  <a:pt x="8308" y="695"/>
                  <a:pt x="8287" y="667"/>
                  <a:pt x="8265" y="667"/>
                </a:cubicBezTo>
                <a:cubicBezTo>
                  <a:pt x="8287" y="660"/>
                  <a:pt x="8308" y="660"/>
                  <a:pt x="8322" y="667"/>
                </a:cubicBezTo>
                <a:cubicBezTo>
                  <a:pt x="8322" y="674"/>
                  <a:pt x="8301" y="667"/>
                  <a:pt x="8308" y="688"/>
                </a:cubicBezTo>
                <a:cubicBezTo>
                  <a:pt x="8330" y="703"/>
                  <a:pt x="8358" y="703"/>
                  <a:pt x="8380" y="688"/>
                </a:cubicBezTo>
                <a:cubicBezTo>
                  <a:pt x="8380" y="674"/>
                  <a:pt x="8344" y="688"/>
                  <a:pt x="8344" y="674"/>
                </a:cubicBezTo>
                <a:cubicBezTo>
                  <a:pt x="8344" y="667"/>
                  <a:pt x="8380" y="674"/>
                  <a:pt x="8394" y="674"/>
                </a:cubicBezTo>
                <a:cubicBezTo>
                  <a:pt x="8373" y="652"/>
                  <a:pt x="8394" y="667"/>
                  <a:pt x="8408" y="652"/>
                </a:cubicBezTo>
                <a:cubicBezTo>
                  <a:pt x="8380" y="681"/>
                  <a:pt x="8423" y="688"/>
                  <a:pt x="8423" y="688"/>
                </a:cubicBezTo>
                <a:cubicBezTo>
                  <a:pt x="8423" y="695"/>
                  <a:pt x="8394" y="695"/>
                  <a:pt x="8401" y="717"/>
                </a:cubicBezTo>
                <a:cubicBezTo>
                  <a:pt x="8408" y="724"/>
                  <a:pt x="8416" y="724"/>
                  <a:pt x="8437" y="724"/>
                </a:cubicBezTo>
                <a:cubicBezTo>
                  <a:pt x="8444" y="710"/>
                  <a:pt x="8423" y="717"/>
                  <a:pt x="8416" y="710"/>
                </a:cubicBezTo>
                <a:cubicBezTo>
                  <a:pt x="8430" y="703"/>
                  <a:pt x="8437" y="695"/>
                  <a:pt x="8451" y="688"/>
                </a:cubicBezTo>
                <a:cubicBezTo>
                  <a:pt x="8444" y="681"/>
                  <a:pt x="8437" y="667"/>
                  <a:pt x="8423" y="660"/>
                </a:cubicBezTo>
                <a:cubicBezTo>
                  <a:pt x="8437" y="645"/>
                  <a:pt x="8473" y="638"/>
                  <a:pt x="8487" y="660"/>
                </a:cubicBezTo>
                <a:cubicBezTo>
                  <a:pt x="8487" y="674"/>
                  <a:pt x="8459" y="652"/>
                  <a:pt x="8459" y="674"/>
                </a:cubicBezTo>
                <a:cubicBezTo>
                  <a:pt x="8466" y="681"/>
                  <a:pt x="8494" y="688"/>
                  <a:pt x="8480" y="703"/>
                </a:cubicBezTo>
                <a:cubicBezTo>
                  <a:pt x="8494" y="703"/>
                  <a:pt x="8516" y="703"/>
                  <a:pt x="8523" y="710"/>
                </a:cubicBezTo>
                <a:cubicBezTo>
                  <a:pt x="8502" y="717"/>
                  <a:pt x="8530" y="717"/>
                  <a:pt x="8530" y="746"/>
                </a:cubicBezTo>
                <a:cubicBezTo>
                  <a:pt x="8502" y="731"/>
                  <a:pt x="8437" y="753"/>
                  <a:pt x="8380" y="731"/>
                </a:cubicBezTo>
                <a:cubicBezTo>
                  <a:pt x="8401" y="695"/>
                  <a:pt x="8315" y="724"/>
                  <a:pt x="8322" y="760"/>
                </a:cubicBezTo>
                <a:cubicBezTo>
                  <a:pt x="8301" y="738"/>
                  <a:pt x="8294" y="767"/>
                  <a:pt x="8265" y="753"/>
                </a:cubicBezTo>
                <a:cubicBezTo>
                  <a:pt x="8279" y="746"/>
                  <a:pt x="8265" y="738"/>
                  <a:pt x="8265" y="724"/>
                </a:cubicBezTo>
                <a:cubicBezTo>
                  <a:pt x="8215" y="738"/>
                  <a:pt x="8201" y="717"/>
                  <a:pt x="8151" y="724"/>
                </a:cubicBezTo>
                <a:cubicBezTo>
                  <a:pt x="8151" y="727"/>
                  <a:pt x="8152" y="729"/>
                  <a:pt x="8153" y="730"/>
                </a:cubicBezTo>
                <a:lnTo>
                  <a:pt x="8154" y="730"/>
                </a:lnTo>
                <a:lnTo>
                  <a:pt x="8149" y="729"/>
                </a:lnTo>
                <a:cubicBezTo>
                  <a:pt x="8106" y="721"/>
                  <a:pt x="8040" y="751"/>
                  <a:pt x="7993" y="724"/>
                </a:cubicBezTo>
                <a:cubicBezTo>
                  <a:pt x="7979" y="724"/>
                  <a:pt x="8007" y="731"/>
                  <a:pt x="8000" y="746"/>
                </a:cubicBezTo>
                <a:cubicBezTo>
                  <a:pt x="7986" y="724"/>
                  <a:pt x="7950" y="703"/>
                  <a:pt x="7914" y="717"/>
                </a:cubicBezTo>
                <a:cubicBezTo>
                  <a:pt x="7914" y="703"/>
                  <a:pt x="7886" y="695"/>
                  <a:pt x="7900" y="681"/>
                </a:cubicBezTo>
                <a:cubicBezTo>
                  <a:pt x="7843" y="681"/>
                  <a:pt x="7814" y="724"/>
                  <a:pt x="7742" y="710"/>
                </a:cubicBezTo>
                <a:cubicBezTo>
                  <a:pt x="7728" y="738"/>
                  <a:pt x="7671" y="724"/>
                  <a:pt x="7671" y="767"/>
                </a:cubicBezTo>
                <a:cubicBezTo>
                  <a:pt x="7642" y="760"/>
                  <a:pt x="7621" y="760"/>
                  <a:pt x="7606" y="738"/>
                </a:cubicBezTo>
                <a:cubicBezTo>
                  <a:pt x="7592" y="753"/>
                  <a:pt x="7585" y="767"/>
                  <a:pt x="7556" y="767"/>
                </a:cubicBezTo>
                <a:cubicBezTo>
                  <a:pt x="7549" y="760"/>
                  <a:pt x="7563" y="738"/>
                  <a:pt x="7549" y="753"/>
                </a:cubicBezTo>
                <a:cubicBezTo>
                  <a:pt x="7542" y="753"/>
                  <a:pt x="7542" y="731"/>
                  <a:pt x="7549" y="724"/>
                </a:cubicBezTo>
                <a:cubicBezTo>
                  <a:pt x="7520" y="738"/>
                  <a:pt x="7506" y="724"/>
                  <a:pt x="7477" y="717"/>
                </a:cubicBezTo>
                <a:cubicBezTo>
                  <a:pt x="7484" y="710"/>
                  <a:pt x="7499" y="717"/>
                  <a:pt x="7499" y="703"/>
                </a:cubicBezTo>
                <a:cubicBezTo>
                  <a:pt x="7499" y="695"/>
                  <a:pt x="7492" y="695"/>
                  <a:pt x="7492" y="688"/>
                </a:cubicBezTo>
                <a:cubicBezTo>
                  <a:pt x="7477" y="695"/>
                  <a:pt x="7456" y="695"/>
                  <a:pt x="7463" y="717"/>
                </a:cubicBezTo>
                <a:cubicBezTo>
                  <a:pt x="7449" y="717"/>
                  <a:pt x="7449" y="703"/>
                  <a:pt x="7427" y="703"/>
                </a:cubicBezTo>
                <a:cubicBezTo>
                  <a:pt x="7427" y="695"/>
                  <a:pt x="7434" y="688"/>
                  <a:pt x="7441" y="681"/>
                </a:cubicBezTo>
                <a:cubicBezTo>
                  <a:pt x="7399" y="688"/>
                  <a:pt x="7399" y="667"/>
                  <a:pt x="7363" y="660"/>
                </a:cubicBezTo>
                <a:cubicBezTo>
                  <a:pt x="7341" y="660"/>
                  <a:pt x="7356" y="667"/>
                  <a:pt x="7356" y="681"/>
                </a:cubicBezTo>
                <a:cubicBezTo>
                  <a:pt x="7305" y="674"/>
                  <a:pt x="7270" y="695"/>
                  <a:pt x="7227" y="717"/>
                </a:cubicBezTo>
                <a:cubicBezTo>
                  <a:pt x="7234" y="724"/>
                  <a:pt x="7262" y="724"/>
                  <a:pt x="7277" y="710"/>
                </a:cubicBezTo>
                <a:cubicBezTo>
                  <a:pt x="7291" y="710"/>
                  <a:pt x="7284" y="731"/>
                  <a:pt x="7298" y="731"/>
                </a:cubicBezTo>
                <a:cubicBezTo>
                  <a:pt x="7277" y="738"/>
                  <a:pt x="7205" y="753"/>
                  <a:pt x="7162" y="724"/>
                </a:cubicBezTo>
                <a:cubicBezTo>
                  <a:pt x="7155" y="724"/>
                  <a:pt x="7162" y="731"/>
                  <a:pt x="7155" y="738"/>
                </a:cubicBezTo>
                <a:cubicBezTo>
                  <a:pt x="7126" y="738"/>
                  <a:pt x="7119" y="710"/>
                  <a:pt x="7098" y="703"/>
                </a:cubicBezTo>
                <a:cubicBezTo>
                  <a:pt x="7012" y="710"/>
                  <a:pt x="6954" y="753"/>
                  <a:pt x="6854" y="738"/>
                </a:cubicBezTo>
                <a:cubicBezTo>
                  <a:pt x="6854" y="753"/>
                  <a:pt x="6868" y="767"/>
                  <a:pt x="6854" y="774"/>
                </a:cubicBezTo>
                <a:cubicBezTo>
                  <a:pt x="6883" y="796"/>
                  <a:pt x="6962" y="774"/>
                  <a:pt x="6983" y="810"/>
                </a:cubicBezTo>
                <a:cubicBezTo>
                  <a:pt x="6940" y="832"/>
                  <a:pt x="6876" y="803"/>
                  <a:pt x="6868" y="853"/>
                </a:cubicBezTo>
                <a:cubicBezTo>
                  <a:pt x="6847" y="860"/>
                  <a:pt x="6868" y="832"/>
                  <a:pt x="6854" y="832"/>
                </a:cubicBezTo>
                <a:cubicBezTo>
                  <a:pt x="6833" y="832"/>
                  <a:pt x="6854" y="846"/>
                  <a:pt x="6847" y="853"/>
                </a:cubicBezTo>
                <a:cubicBezTo>
                  <a:pt x="6826" y="846"/>
                  <a:pt x="6840" y="839"/>
                  <a:pt x="6833" y="825"/>
                </a:cubicBezTo>
                <a:cubicBezTo>
                  <a:pt x="6804" y="846"/>
                  <a:pt x="6754" y="817"/>
                  <a:pt x="6740" y="832"/>
                </a:cubicBezTo>
                <a:cubicBezTo>
                  <a:pt x="6718" y="810"/>
                  <a:pt x="6711" y="796"/>
                  <a:pt x="6740" y="774"/>
                </a:cubicBezTo>
                <a:cubicBezTo>
                  <a:pt x="6754" y="789"/>
                  <a:pt x="6775" y="789"/>
                  <a:pt x="6790" y="782"/>
                </a:cubicBezTo>
                <a:cubicBezTo>
                  <a:pt x="6790" y="760"/>
                  <a:pt x="6783" y="782"/>
                  <a:pt x="6768" y="774"/>
                </a:cubicBezTo>
                <a:cubicBezTo>
                  <a:pt x="6754" y="681"/>
                  <a:pt x="6575" y="753"/>
                  <a:pt x="6489" y="746"/>
                </a:cubicBezTo>
                <a:cubicBezTo>
                  <a:pt x="6482" y="767"/>
                  <a:pt x="6439" y="767"/>
                  <a:pt x="6424" y="789"/>
                </a:cubicBezTo>
                <a:cubicBezTo>
                  <a:pt x="6367" y="796"/>
                  <a:pt x="6310" y="774"/>
                  <a:pt x="6267" y="796"/>
                </a:cubicBezTo>
                <a:cubicBezTo>
                  <a:pt x="6267" y="803"/>
                  <a:pt x="6274" y="803"/>
                  <a:pt x="6274" y="810"/>
                </a:cubicBezTo>
                <a:cubicBezTo>
                  <a:pt x="6253" y="832"/>
                  <a:pt x="6238" y="789"/>
                  <a:pt x="6210" y="789"/>
                </a:cubicBezTo>
                <a:cubicBezTo>
                  <a:pt x="6195" y="796"/>
                  <a:pt x="6224" y="803"/>
                  <a:pt x="6217" y="817"/>
                </a:cubicBezTo>
                <a:cubicBezTo>
                  <a:pt x="6210" y="825"/>
                  <a:pt x="6188" y="825"/>
                  <a:pt x="6174" y="825"/>
                </a:cubicBezTo>
                <a:cubicBezTo>
                  <a:pt x="6174" y="825"/>
                  <a:pt x="6174" y="825"/>
                  <a:pt x="6174" y="839"/>
                </a:cubicBezTo>
                <a:cubicBezTo>
                  <a:pt x="6182" y="844"/>
                  <a:pt x="6192" y="848"/>
                  <a:pt x="6202" y="850"/>
                </a:cubicBezTo>
                <a:lnTo>
                  <a:pt x="6210" y="852"/>
                </a:lnTo>
                <a:lnTo>
                  <a:pt x="6210" y="851"/>
                </a:lnTo>
                <a:cubicBezTo>
                  <a:pt x="6213" y="851"/>
                  <a:pt x="6215" y="852"/>
                  <a:pt x="6217" y="853"/>
                </a:cubicBezTo>
                <a:lnTo>
                  <a:pt x="6217" y="853"/>
                </a:lnTo>
                <a:lnTo>
                  <a:pt x="6224" y="854"/>
                </a:lnTo>
                <a:cubicBezTo>
                  <a:pt x="6234" y="856"/>
                  <a:pt x="6244" y="858"/>
                  <a:pt x="6253" y="860"/>
                </a:cubicBezTo>
                <a:cubicBezTo>
                  <a:pt x="6247" y="868"/>
                  <a:pt x="6240" y="872"/>
                  <a:pt x="6231" y="875"/>
                </a:cubicBezTo>
                <a:lnTo>
                  <a:pt x="6227" y="877"/>
                </a:lnTo>
                <a:lnTo>
                  <a:pt x="6227" y="879"/>
                </a:lnTo>
                <a:cubicBezTo>
                  <a:pt x="6226" y="888"/>
                  <a:pt x="6223" y="896"/>
                  <a:pt x="6217" y="902"/>
                </a:cubicBezTo>
                <a:cubicBezTo>
                  <a:pt x="6215" y="896"/>
                  <a:pt x="6213" y="891"/>
                  <a:pt x="6212" y="885"/>
                </a:cubicBezTo>
                <a:lnTo>
                  <a:pt x="6211" y="881"/>
                </a:lnTo>
                <a:lnTo>
                  <a:pt x="6203" y="883"/>
                </a:lnTo>
                <a:cubicBezTo>
                  <a:pt x="6184" y="887"/>
                  <a:pt x="6167" y="893"/>
                  <a:pt x="6159" y="911"/>
                </a:cubicBezTo>
                <a:cubicBezTo>
                  <a:pt x="6174" y="918"/>
                  <a:pt x="6181" y="918"/>
                  <a:pt x="6159" y="925"/>
                </a:cubicBezTo>
                <a:cubicBezTo>
                  <a:pt x="6210" y="954"/>
                  <a:pt x="6267" y="947"/>
                  <a:pt x="6317" y="925"/>
                </a:cubicBezTo>
                <a:cubicBezTo>
                  <a:pt x="6310" y="911"/>
                  <a:pt x="6281" y="925"/>
                  <a:pt x="6288" y="904"/>
                </a:cubicBezTo>
                <a:cubicBezTo>
                  <a:pt x="6296" y="904"/>
                  <a:pt x="6331" y="889"/>
                  <a:pt x="6331" y="896"/>
                </a:cubicBezTo>
                <a:cubicBezTo>
                  <a:pt x="6338" y="918"/>
                  <a:pt x="6317" y="911"/>
                  <a:pt x="6310" y="911"/>
                </a:cubicBezTo>
                <a:cubicBezTo>
                  <a:pt x="6310" y="918"/>
                  <a:pt x="6324" y="918"/>
                  <a:pt x="6324" y="925"/>
                </a:cubicBezTo>
                <a:cubicBezTo>
                  <a:pt x="6417" y="939"/>
                  <a:pt x="6482" y="925"/>
                  <a:pt x="6553" y="918"/>
                </a:cubicBezTo>
                <a:cubicBezTo>
                  <a:pt x="6553" y="911"/>
                  <a:pt x="6553" y="907"/>
                  <a:pt x="6553" y="905"/>
                </a:cubicBezTo>
                <a:lnTo>
                  <a:pt x="6553" y="905"/>
                </a:lnTo>
                <a:lnTo>
                  <a:pt x="6553" y="907"/>
                </a:lnTo>
                <a:cubicBezTo>
                  <a:pt x="6555" y="917"/>
                  <a:pt x="6562" y="941"/>
                  <a:pt x="6589" y="932"/>
                </a:cubicBezTo>
                <a:cubicBezTo>
                  <a:pt x="6582" y="939"/>
                  <a:pt x="6575" y="947"/>
                  <a:pt x="6575" y="954"/>
                </a:cubicBezTo>
                <a:cubicBezTo>
                  <a:pt x="6582" y="961"/>
                  <a:pt x="6603" y="954"/>
                  <a:pt x="6625" y="961"/>
                </a:cubicBezTo>
                <a:cubicBezTo>
                  <a:pt x="6625" y="961"/>
                  <a:pt x="6625" y="961"/>
                  <a:pt x="6618" y="990"/>
                </a:cubicBezTo>
                <a:cubicBezTo>
                  <a:pt x="6654" y="1004"/>
                  <a:pt x="6682" y="968"/>
                  <a:pt x="6711" y="982"/>
                </a:cubicBezTo>
                <a:cubicBezTo>
                  <a:pt x="6732" y="982"/>
                  <a:pt x="6725" y="968"/>
                  <a:pt x="6725" y="947"/>
                </a:cubicBezTo>
                <a:cubicBezTo>
                  <a:pt x="6747" y="947"/>
                  <a:pt x="6761" y="939"/>
                  <a:pt x="6775" y="932"/>
                </a:cubicBezTo>
                <a:cubicBezTo>
                  <a:pt x="6775" y="918"/>
                  <a:pt x="6761" y="925"/>
                  <a:pt x="6768" y="904"/>
                </a:cubicBezTo>
                <a:cubicBezTo>
                  <a:pt x="6797" y="911"/>
                  <a:pt x="6790" y="954"/>
                  <a:pt x="6797" y="975"/>
                </a:cubicBezTo>
                <a:cubicBezTo>
                  <a:pt x="6847" y="990"/>
                  <a:pt x="6904" y="947"/>
                  <a:pt x="6926" y="982"/>
                </a:cubicBezTo>
                <a:cubicBezTo>
                  <a:pt x="6933" y="982"/>
                  <a:pt x="6933" y="975"/>
                  <a:pt x="6933" y="968"/>
                </a:cubicBezTo>
                <a:cubicBezTo>
                  <a:pt x="6926" y="954"/>
                  <a:pt x="6897" y="961"/>
                  <a:pt x="6897" y="954"/>
                </a:cubicBezTo>
                <a:cubicBezTo>
                  <a:pt x="6911" y="932"/>
                  <a:pt x="6940" y="947"/>
                  <a:pt x="6962" y="947"/>
                </a:cubicBezTo>
                <a:cubicBezTo>
                  <a:pt x="6976" y="947"/>
                  <a:pt x="6983" y="932"/>
                  <a:pt x="6997" y="932"/>
                </a:cubicBezTo>
                <a:cubicBezTo>
                  <a:pt x="7019" y="925"/>
                  <a:pt x="7069" y="947"/>
                  <a:pt x="7048" y="918"/>
                </a:cubicBezTo>
                <a:cubicBezTo>
                  <a:pt x="7062" y="925"/>
                  <a:pt x="7076" y="939"/>
                  <a:pt x="7055" y="947"/>
                </a:cubicBezTo>
                <a:cubicBezTo>
                  <a:pt x="7055" y="968"/>
                  <a:pt x="7091" y="932"/>
                  <a:pt x="7076" y="961"/>
                </a:cubicBezTo>
                <a:cubicBezTo>
                  <a:pt x="7069" y="961"/>
                  <a:pt x="7069" y="968"/>
                  <a:pt x="7076" y="968"/>
                </a:cubicBezTo>
                <a:cubicBezTo>
                  <a:pt x="7048" y="975"/>
                  <a:pt x="6962" y="961"/>
                  <a:pt x="6983" y="997"/>
                </a:cubicBezTo>
                <a:cubicBezTo>
                  <a:pt x="6919" y="1004"/>
                  <a:pt x="6854" y="975"/>
                  <a:pt x="6761" y="997"/>
                </a:cubicBezTo>
                <a:cubicBezTo>
                  <a:pt x="6768" y="1018"/>
                  <a:pt x="6747" y="1025"/>
                  <a:pt x="6761" y="1033"/>
                </a:cubicBezTo>
                <a:cubicBezTo>
                  <a:pt x="6732" y="1025"/>
                  <a:pt x="6668" y="1025"/>
                  <a:pt x="6618" y="1011"/>
                </a:cubicBezTo>
                <a:cubicBezTo>
                  <a:pt x="6599" y="1033"/>
                  <a:pt x="6567" y="1047"/>
                  <a:pt x="6532" y="1051"/>
                </a:cubicBezTo>
                <a:lnTo>
                  <a:pt x="6521" y="1051"/>
                </a:lnTo>
                <a:lnTo>
                  <a:pt x="6519" y="1054"/>
                </a:lnTo>
                <a:cubicBezTo>
                  <a:pt x="6503" y="1077"/>
                  <a:pt x="6478" y="1089"/>
                  <a:pt x="6449" y="1099"/>
                </a:cubicBezTo>
                <a:lnTo>
                  <a:pt x="6447" y="1100"/>
                </a:lnTo>
                <a:lnTo>
                  <a:pt x="6447" y="1101"/>
                </a:lnTo>
                <a:cubicBezTo>
                  <a:pt x="6451" y="1118"/>
                  <a:pt x="6438" y="1112"/>
                  <a:pt x="6424" y="1112"/>
                </a:cubicBezTo>
                <a:cubicBezTo>
                  <a:pt x="6424" y="1110"/>
                  <a:pt x="6425" y="1108"/>
                  <a:pt x="6425" y="1107"/>
                </a:cubicBezTo>
                <a:lnTo>
                  <a:pt x="6425" y="1107"/>
                </a:lnTo>
                <a:lnTo>
                  <a:pt x="6415" y="1110"/>
                </a:lnTo>
                <a:cubicBezTo>
                  <a:pt x="6400" y="1114"/>
                  <a:pt x="6384" y="1119"/>
                  <a:pt x="6368" y="1124"/>
                </a:cubicBezTo>
                <a:cubicBezTo>
                  <a:pt x="6396" y="1095"/>
                  <a:pt x="6368" y="1102"/>
                  <a:pt x="6368" y="1081"/>
                </a:cubicBezTo>
                <a:cubicBezTo>
                  <a:pt x="6365" y="1070"/>
                  <a:pt x="6368" y="1060"/>
                  <a:pt x="6376" y="1051"/>
                </a:cubicBezTo>
                <a:lnTo>
                  <a:pt x="6377" y="1049"/>
                </a:lnTo>
                <a:lnTo>
                  <a:pt x="6370" y="1051"/>
                </a:lnTo>
                <a:cubicBezTo>
                  <a:pt x="6352" y="1054"/>
                  <a:pt x="6332" y="1054"/>
                  <a:pt x="6310" y="1054"/>
                </a:cubicBezTo>
                <a:cubicBezTo>
                  <a:pt x="6296" y="1083"/>
                  <a:pt x="6346" y="1061"/>
                  <a:pt x="6338" y="1083"/>
                </a:cubicBezTo>
                <a:cubicBezTo>
                  <a:pt x="6303" y="1083"/>
                  <a:pt x="6288" y="1097"/>
                  <a:pt x="6253" y="1090"/>
                </a:cubicBezTo>
                <a:cubicBezTo>
                  <a:pt x="6260" y="1112"/>
                  <a:pt x="6288" y="1104"/>
                  <a:pt x="6296" y="1097"/>
                </a:cubicBezTo>
                <a:cubicBezTo>
                  <a:pt x="6310" y="1119"/>
                  <a:pt x="6267" y="1112"/>
                  <a:pt x="6253" y="1112"/>
                </a:cubicBezTo>
                <a:cubicBezTo>
                  <a:pt x="6238" y="1112"/>
                  <a:pt x="6253" y="1126"/>
                  <a:pt x="6260" y="1126"/>
                </a:cubicBezTo>
                <a:cubicBezTo>
                  <a:pt x="6231" y="1147"/>
                  <a:pt x="6131" y="1112"/>
                  <a:pt x="6138" y="1076"/>
                </a:cubicBezTo>
                <a:cubicBezTo>
                  <a:pt x="6116" y="1083"/>
                  <a:pt x="6102" y="1112"/>
                  <a:pt x="6088" y="1147"/>
                </a:cubicBezTo>
                <a:cubicBezTo>
                  <a:pt x="6052" y="1131"/>
                  <a:pt x="6024" y="1126"/>
                  <a:pt x="5996" y="1127"/>
                </a:cubicBezTo>
                <a:lnTo>
                  <a:pt x="5995" y="1127"/>
                </a:lnTo>
                <a:lnTo>
                  <a:pt x="5995" y="1131"/>
                </a:lnTo>
                <a:lnTo>
                  <a:pt x="5991" y="1127"/>
                </a:lnTo>
                <a:lnTo>
                  <a:pt x="5987" y="1127"/>
                </a:lnTo>
                <a:cubicBezTo>
                  <a:pt x="5967" y="1128"/>
                  <a:pt x="5947" y="1130"/>
                  <a:pt x="5923" y="1133"/>
                </a:cubicBezTo>
                <a:cubicBezTo>
                  <a:pt x="5923" y="1126"/>
                  <a:pt x="5916" y="1126"/>
                  <a:pt x="5909" y="1126"/>
                </a:cubicBezTo>
                <a:cubicBezTo>
                  <a:pt x="5916" y="1104"/>
                  <a:pt x="5945" y="1126"/>
                  <a:pt x="5973" y="1112"/>
                </a:cubicBezTo>
                <a:lnTo>
                  <a:pt x="5969" y="1109"/>
                </a:lnTo>
                <a:lnTo>
                  <a:pt x="5967" y="1110"/>
                </a:lnTo>
                <a:cubicBezTo>
                  <a:pt x="5954" y="1114"/>
                  <a:pt x="5945" y="1110"/>
                  <a:pt x="5924" y="1110"/>
                </a:cubicBezTo>
                <a:cubicBezTo>
                  <a:pt x="5925" y="1108"/>
                  <a:pt x="5927" y="1106"/>
                  <a:pt x="5927" y="1104"/>
                </a:cubicBezTo>
                <a:lnTo>
                  <a:pt x="5928" y="1101"/>
                </a:lnTo>
                <a:lnTo>
                  <a:pt x="5922" y="1102"/>
                </a:lnTo>
                <a:cubicBezTo>
                  <a:pt x="5892" y="1109"/>
                  <a:pt x="5859" y="1128"/>
                  <a:pt x="5823" y="1119"/>
                </a:cubicBezTo>
                <a:cubicBezTo>
                  <a:pt x="5823" y="1112"/>
                  <a:pt x="5837" y="1112"/>
                  <a:pt x="5844" y="1112"/>
                </a:cubicBezTo>
                <a:cubicBezTo>
                  <a:pt x="5836" y="1108"/>
                  <a:pt x="5826" y="1107"/>
                  <a:pt x="5815" y="1109"/>
                </a:cubicBezTo>
                <a:lnTo>
                  <a:pt x="5803" y="1111"/>
                </a:lnTo>
                <a:lnTo>
                  <a:pt x="5805" y="1113"/>
                </a:lnTo>
                <a:cubicBezTo>
                  <a:pt x="5808" y="1114"/>
                  <a:pt x="5811" y="1115"/>
                  <a:pt x="5816" y="1115"/>
                </a:cubicBezTo>
                <a:cubicBezTo>
                  <a:pt x="5810" y="1121"/>
                  <a:pt x="5798" y="1121"/>
                  <a:pt x="5786" y="1121"/>
                </a:cubicBezTo>
                <a:cubicBezTo>
                  <a:pt x="5810" y="1138"/>
                  <a:pt x="5845" y="1144"/>
                  <a:pt x="5881" y="1150"/>
                </a:cubicBezTo>
                <a:cubicBezTo>
                  <a:pt x="5881" y="1162"/>
                  <a:pt x="5875" y="1168"/>
                  <a:pt x="5863" y="1168"/>
                </a:cubicBezTo>
                <a:cubicBezTo>
                  <a:pt x="5864" y="1171"/>
                  <a:pt x="5865" y="1174"/>
                  <a:pt x="5866" y="1176"/>
                </a:cubicBezTo>
                <a:lnTo>
                  <a:pt x="5869" y="1180"/>
                </a:lnTo>
                <a:lnTo>
                  <a:pt x="5873" y="1180"/>
                </a:lnTo>
                <a:cubicBezTo>
                  <a:pt x="5900" y="1180"/>
                  <a:pt x="5929" y="1178"/>
                  <a:pt x="5959" y="1174"/>
                </a:cubicBezTo>
                <a:cubicBezTo>
                  <a:pt x="5959" y="1164"/>
                  <a:pt x="5949" y="1161"/>
                  <a:pt x="5948" y="1156"/>
                </a:cubicBezTo>
                <a:lnTo>
                  <a:pt x="5947" y="1154"/>
                </a:lnTo>
                <a:lnTo>
                  <a:pt x="5946" y="1155"/>
                </a:lnTo>
                <a:cubicBezTo>
                  <a:pt x="5935" y="1158"/>
                  <a:pt x="5913" y="1150"/>
                  <a:pt x="5899" y="1150"/>
                </a:cubicBezTo>
                <a:cubicBezTo>
                  <a:pt x="5902" y="1145"/>
                  <a:pt x="5907" y="1143"/>
                  <a:pt x="5913" y="1142"/>
                </a:cubicBezTo>
                <a:cubicBezTo>
                  <a:pt x="5923" y="1142"/>
                  <a:pt x="5936" y="1148"/>
                  <a:pt x="5947" y="1150"/>
                </a:cubicBezTo>
                <a:lnTo>
                  <a:pt x="5949" y="1150"/>
                </a:lnTo>
                <a:lnTo>
                  <a:pt x="5950" y="1148"/>
                </a:lnTo>
                <a:cubicBezTo>
                  <a:pt x="5951" y="1147"/>
                  <a:pt x="5951" y="1146"/>
                  <a:pt x="5952" y="1146"/>
                </a:cubicBezTo>
                <a:cubicBezTo>
                  <a:pt x="5959" y="1146"/>
                  <a:pt x="5967" y="1146"/>
                  <a:pt x="5967" y="1153"/>
                </a:cubicBezTo>
                <a:cubicBezTo>
                  <a:pt x="5967" y="1153"/>
                  <a:pt x="5967" y="1153"/>
                  <a:pt x="5981" y="1153"/>
                </a:cubicBezTo>
                <a:cubicBezTo>
                  <a:pt x="5974" y="1167"/>
                  <a:pt x="5959" y="1153"/>
                  <a:pt x="5974" y="1174"/>
                </a:cubicBezTo>
                <a:cubicBezTo>
                  <a:pt x="6010" y="1203"/>
                  <a:pt x="6167" y="1174"/>
                  <a:pt x="6232" y="1167"/>
                </a:cubicBezTo>
                <a:cubicBezTo>
                  <a:pt x="6285" y="1162"/>
                  <a:pt x="6340" y="1155"/>
                  <a:pt x="6395" y="1148"/>
                </a:cubicBezTo>
                <a:lnTo>
                  <a:pt x="6456" y="1141"/>
                </a:lnTo>
                <a:lnTo>
                  <a:pt x="6457" y="1140"/>
                </a:lnTo>
                <a:cubicBezTo>
                  <a:pt x="6462" y="1138"/>
                  <a:pt x="6468" y="1136"/>
                  <a:pt x="6475" y="1133"/>
                </a:cubicBezTo>
                <a:cubicBezTo>
                  <a:pt x="6475" y="1135"/>
                  <a:pt x="6476" y="1136"/>
                  <a:pt x="6477" y="1138"/>
                </a:cubicBezTo>
                <a:lnTo>
                  <a:pt x="6477" y="1138"/>
                </a:lnTo>
                <a:lnTo>
                  <a:pt x="6478" y="1138"/>
                </a:lnTo>
                <a:cubicBezTo>
                  <a:pt x="6519" y="1133"/>
                  <a:pt x="6561" y="1128"/>
                  <a:pt x="6603" y="1124"/>
                </a:cubicBezTo>
                <a:lnTo>
                  <a:pt x="6617" y="1123"/>
                </a:lnTo>
                <a:lnTo>
                  <a:pt x="6616" y="1122"/>
                </a:lnTo>
                <a:cubicBezTo>
                  <a:pt x="6614" y="1118"/>
                  <a:pt x="6607" y="1117"/>
                  <a:pt x="6596" y="1112"/>
                </a:cubicBezTo>
                <a:cubicBezTo>
                  <a:pt x="6604" y="1112"/>
                  <a:pt x="6631" y="1102"/>
                  <a:pt x="6653" y="1102"/>
                </a:cubicBezTo>
                <a:cubicBezTo>
                  <a:pt x="6666" y="1102"/>
                  <a:pt x="6678" y="1105"/>
                  <a:pt x="6685" y="1114"/>
                </a:cubicBezTo>
                <a:lnTo>
                  <a:pt x="6687" y="1118"/>
                </a:lnTo>
                <a:lnTo>
                  <a:pt x="6704" y="1117"/>
                </a:lnTo>
                <a:lnTo>
                  <a:pt x="6704" y="1116"/>
                </a:lnTo>
                <a:cubicBezTo>
                  <a:pt x="6707" y="1104"/>
                  <a:pt x="6733" y="1105"/>
                  <a:pt x="6740" y="1112"/>
                </a:cubicBezTo>
                <a:cubicBezTo>
                  <a:pt x="6740" y="1112"/>
                  <a:pt x="6740" y="1113"/>
                  <a:pt x="6741" y="1114"/>
                </a:cubicBezTo>
                <a:lnTo>
                  <a:pt x="6741" y="1115"/>
                </a:lnTo>
                <a:lnTo>
                  <a:pt x="6768" y="1114"/>
                </a:lnTo>
                <a:lnTo>
                  <a:pt x="6792" y="1114"/>
                </a:lnTo>
                <a:lnTo>
                  <a:pt x="6797" y="1113"/>
                </a:lnTo>
                <a:cubicBezTo>
                  <a:pt x="6803" y="1112"/>
                  <a:pt x="6810" y="1112"/>
                  <a:pt x="6818" y="1112"/>
                </a:cubicBezTo>
                <a:lnTo>
                  <a:pt x="6817" y="1114"/>
                </a:lnTo>
                <a:lnTo>
                  <a:pt x="6850" y="1115"/>
                </a:lnTo>
                <a:lnTo>
                  <a:pt x="6865" y="1116"/>
                </a:lnTo>
                <a:lnTo>
                  <a:pt x="6865" y="1115"/>
                </a:lnTo>
                <a:cubicBezTo>
                  <a:pt x="6864" y="1109"/>
                  <a:pt x="6863" y="1103"/>
                  <a:pt x="6868" y="1097"/>
                </a:cubicBezTo>
                <a:cubicBezTo>
                  <a:pt x="6876" y="1097"/>
                  <a:pt x="6883" y="1097"/>
                  <a:pt x="6883" y="1090"/>
                </a:cubicBezTo>
                <a:cubicBezTo>
                  <a:pt x="6897" y="1090"/>
                  <a:pt x="6890" y="1112"/>
                  <a:pt x="6919" y="1104"/>
                </a:cubicBezTo>
                <a:cubicBezTo>
                  <a:pt x="6921" y="1107"/>
                  <a:pt x="6923" y="1111"/>
                  <a:pt x="6924" y="1115"/>
                </a:cubicBezTo>
                <a:lnTo>
                  <a:pt x="6924" y="1115"/>
                </a:lnTo>
                <a:lnTo>
                  <a:pt x="6992" y="1112"/>
                </a:lnTo>
                <a:lnTo>
                  <a:pt x="6998" y="1111"/>
                </a:lnTo>
                <a:lnTo>
                  <a:pt x="7000" y="1108"/>
                </a:lnTo>
                <a:cubicBezTo>
                  <a:pt x="7024" y="1077"/>
                  <a:pt x="7069" y="1103"/>
                  <a:pt x="7119" y="1097"/>
                </a:cubicBezTo>
                <a:cubicBezTo>
                  <a:pt x="7118" y="1101"/>
                  <a:pt x="7116" y="1104"/>
                  <a:pt x="7113" y="1106"/>
                </a:cubicBezTo>
                <a:lnTo>
                  <a:pt x="7111" y="1108"/>
                </a:lnTo>
                <a:lnTo>
                  <a:pt x="7144" y="1107"/>
                </a:lnTo>
                <a:cubicBezTo>
                  <a:pt x="7194" y="1106"/>
                  <a:pt x="7243" y="1107"/>
                  <a:pt x="7292" y="1110"/>
                </a:cubicBezTo>
                <a:cubicBezTo>
                  <a:pt x="7256" y="1138"/>
                  <a:pt x="7206" y="1124"/>
                  <a:pt x="7156" y="1117"/>
                </a:cubicBezTo>
                <a:cubicBezTo>
                  <a:pt x="7156" y="1146"/>
                  <a:pt x="7184" y="1131"/>
                  <a:pt x="7191" y="1138"/>
                </a:cubicBezTo>
                <a:cubicBezTo>
                  <a:pt x="7177" y="1153"/>
                  <a:pt x="7163" y="1153"/>
                  <a:pt x="7156" y="1167"/>
                </a:cubicBezTo>
                <a:cubicBezTo>
                  <a:pt x="7163" y="1181"/>
                  <a:pt x="7177" y="1181"/>
                  <a:pt x="7184" y="1181"/>
                </a:cubicBezTo>
                <a:cubicBezTo>
                  <a:pt x="7163" y="1189"/>
                  <a:pt x="7177" y="1203"/>
                  <a:pt x="7170" y="1217"/>
                </a:cubicBezTo>
                <a:cubicBezTo>
                  <a:pt x="7163" y="1217"/>
                  <a:pt x="7163" y="1203"/>
                  <a:pt x="7156" y="1203"/>
                </a:cubicBezTo>
                <a:cubicBezTo>
                  <a:pt x="7138" y="1209"/>
                  <a:pt x="7154" y="1219"/>
                  <a:pt x="7156" y="1231"/>
                </a:cubicBezTo>
                <a:lnTo>
                  <a:pt x="7156" y="1232"/>
                </a:lnTo>
                <a:lnTo>
                  <a:pt x="7158" y="1234"/>
                </a:lnTo>
                <a:cubicBezTo>
                  <a:pt x="7159" y="1235"/>
                  <a:pt x="7160" y="1236"/>
                  <a:pt x="7160" y="1237"/>
                </a:cubicBezTo>
                <a:lnTo>
                  <a:pt x="7161" y="1238"/>
                </a:lnTo>
                <a:lnTo>
                  <a:pt x="7171" y="1238"/>
                </a:lnTo>
                <a:cubicBezTo>
                  <a:pt x="7197" y="1237"/>
                  <a:pt x="7222" y="1238"/>
                  <a:pt x="7247" y="1239"/>
                </a:cubicBezTo>
                <a:lnTo>
                  <a:pt x="7253" y="1240"/>
                </a:lnTo>
                <a:lnTo>
                  <a:pt x="7257" y="1239"/>
                </a:lnTo>
                <a:cubicBezTo>
                  <a:pt x="7259" y="1238"/>
                  <a:pt x="7262" y="1238"/>
                  <a:pt x="7264" y="1238"/>
                </a:cubicBezTo>
                <a:cubicBezTo>
                  <a:pt x="7271" y="1238"/>
                  <a:pt x="7278" y="1239"/>
                  <a:pt x="7283" y="1242"/>
                </a:cubicBezTo>
                <a:lnTo>
                  <a:pt x="7283" y="1242"/>
                </a:lnTo>
                <a:lnTo>
                  <a:pt x="7292" y="1242"/>
                </a:lnTo>
                <a:cubicBezTo>
                  <a:pt x="7312" y="1244"/>
                  <a:pt x="7334" y="1244"/>
                  <a:pt x="7357" y="1244"/>
                </a:cubicBezTo>
                <a:lnTo>
                  <a:pt x="7369" y="1243"/>
                </a:lnTo>
                <a:lnTo>
                  <a:pt x="7363" y="1238"/>
                </a:lnTo>
                <a:cubicBezTo>
                  <a:pt x="7354" y="1231"/>
                  <a:pt x="7347" y="1223"/>
                  <a:pt x="7341" y="1212"/>
                </a:cubicBezTo>
                <a:cubicBezTo>
                  <a:pt x="7348" y="1190"/>
                  <a:pt x="7377" y="1234"/>
                  <a:pt x="7391" y="1205"/>
                </a:cubicBezTo>
                <a:cubicBezTo>
                  <a:pt x="7391" y="1190"/>
                  <a:pt x="7370" y="1198"/>
                  <a:pt x="7370" y="1183"/>
                </a:cubicBezTo>
                <a:cubicBezTo>
                  <a:pt x="7356" y="1219"/>
                  <a:pt x="7341" y="1176"/>
                  <a:pt x="7305" y="1198"/>
                </a:cubicBezTo>
                <a:lnTo>
                  <a:pt x="7305" y="1191"/>
                </a:lnTo>
                <a:lnTo>
                  <a:pt x="7305" y="1191"/>
                </a:lnTo>
                <a:cubicBezTo>
                  <a:pt x="7304" y="1195"/>
                  <a:pt x="7302" y="1201"/>
                  <a:pt x="7299" y="1210"/>
                </a:cubicBezTo>
                <a:cubicBezTo>
                  <a:pt x="7284" y="1203"/>
                  <a:pt x="7306" y="1181"/>
                  <a:pt x="7292" y="1174"/>
                </a:cubicBezTo>
                <a:cubicBezTo>
                  <a:pt x="7277" y="1167"/>
                  <a:pt x="7277" y="1189"/>
                  <a:pt x="7263" y="1189"/>
                </a:cubicBezTo>
                <a:cubicBezTo>
                  <a:pt x="7263" y="1196"/>
                  <a:pt x="7270" y="1196"/>
                  <a:pt x="7277" y="1196"/>
                </a:cubicBezTo>
                <a:cubicBezTo>
                  <a:pt x="7277" y="1210"/>
                  <a:pt x="7263" y="1210"/>
                  <a:pt x="7256" y="1210"/>
                </a:cubicBezTo>
                <a:cubicBezTo>
                  <a:pt x="7249" y="1203"/>
                  <a:pt x="7249" y="1203"/>
                  <a:pt x="7241" y="1196"/>
                </a:cubicBezTo>
                <a:cubicBezTo>
                  <a:pt x="7256" y="1189"/>
                  <a:pt x="7263" y="1181"/>
                  <a:pt x="7234" y="1181"/>
                </a:cubicBezTo>
                <a:cubicBezTo>
                  <a:pt x="7241" y="1174"/>
                  <a:pt x="7241" y="1167"/>
                  <a:pt x="7234" y="1167"/>
                </a:cubicBezTo>
                <a:cubicBezTo>
                  <a:pt x="7250" y="1151"/>
                  <a:pt x="7275" y="1159"/>
                  <a:pt x="7301" y="1164"/>
                </a:cubicBezTo>
                <a:lnTo>
                  <a:pt x="7302" y="1164"/>
                </a:lnTo>
                <a:lnTo>
                  <a:pt x="7300" y="1161"/>
                </a:lnTo>
                <a:cubicBezTo>
                  <a:pt x="7296" y="1153"/>
                  <a:pt x="7289" y="1147"/>
                  <a:pt x="7277" y="1147"/>
                </a:cubicBezTo>
                <a:cubicBezTo>
                  <a:pt x="7284" y="1140"/>
                  <a:pt x="7298" y="1133"/>
                  <a:pt x="7320" y="1133"/>
                </a:cubicBezTo>
                <a:cubicBezTo>
                  <a:pt x="7320" y="1155"/>
                  <a:pt x="7370" y="1155"/>
                  <a:pt x="7406" y="1147"/>
                </a:cubicBezTo>
                <a:cubicBezTo>
                  <a:pt x="7399" y="1169"/>
                  <a:pt x="7406" y="1183"/>
                  <a:pt x="7413" y="1190"/>
                </a:cubicBezTo>
                <a:cubicBezTo>
                  <a:pt x="7406" y="1205"/>
                  <a:pt x="7399" y="1198"/>
                  <a:pt x="7399" y="1183"/>
                </a:cubicBezTo>
                <a:cubicBezTo>
                  <a:pt x="7395" y="1194"/>
                  <a:pt x="7396" y="1201"/>
                  <a:pt x="7401" y="1205"/>
                </a:cubicBezTo>
                <a:lnTo>
                  <a:pt x="7402" y="1206"/>
                </a:lnTo>
                <a:lnTo>
                  <a:pt x="7403" y="1206"/>
                </a:lnTo>
                <a:cubicBezTo>
                  <a:pt x="7413" y="1197"/>
                  <a:pt x="7435" y="1201"/>
                  <a:pt x="7435" y="1189"/>
                </a:cubicBezTo>
                <a:cubicBezTo>
                  <a:pt x="7456" y="1196"/>
                  <a:pt x="7449" y="1224"/>
                  <a:pt x="7478" y="1232"/>
                </a:cubicBezTo>
                <a:cubicBezTo>
                  <a:pt x="7492" y="1224"/>
                  <a:pt x="7471" y="1196"/>
                  <a:pt x="7449" y="1196"/>
                </a:cubicBezTo>
                <a:cubicBezTo>
                  <a:pt x="7471" y="1189"/>
                  <a:pt x="7492" y="1189"/>
                  <a:pt x="7506" y="1196"/>
                </a:cubicBezTo>
                <a:cubicBezTo>
                  <a:pt x="7506" y="1203"/>
                  <a:pt x="7485" y="1196"/>
                  <a:pt x="7492" y="1217"/>
                </a:cubicBezTo>
                <a:cubicBezTo>
                  <a:pt x="7514" y="1232"/>
                  <a:pt x="7542" y="1232"/>
                  <a:pt x="7564" y="1217"/>
                </a:cubicBezTo>
                <a:cubicBezTo>
                  <a:pt x="7564" y="1203"/>
                  <a:pt x="7528" y="1217"/>
                  <a:pt x="7528" y="1203"/>
                </a:cubicBezTo>
                <a:cubicBezTo>
                  <a:pt x="7528" y="1196"/>
                  <a:pt x="7564" y="1203"/>
                  <a:pt x="7578" y="1203"/>
                </a:cubicBezTo>
                <a:cubicBezTo>
                  <a:pt x="7557" y="1181"/>
                  <a:pt x="7578" y="1196"/>
                  <a:pt x="7592" y="1181"/>
                </a:cubicBezTo>
                <a:cubicBezTo>
                  <a:pt x="7580" y="1194"/>
                  <a:pt x="7581" y="1202"/>
                  <a:pt x="7586" y="1208"/>
                </a:cubicBezTo>
                <a:lnTo>
                  <a:pt x="7587" y="1209"/>
                </a:lnTo>
                <a:lnTo>
                  <a:pt x="7588" y="1209"/>
                </a:lnTo>
                <a:cubicBezTo>
                  <a:pt x="7598" y="1198"/>
                  <a:pt x="7611" y="1211"/>
                  <a:pt x="7620" y="1203"/>
                </a:cubicBezTo>
                <a:lnTo>
                  <a:pt x="7622" y="1201"/>
                </a:lnTo>
                <a:lnTo>
                  <a:pt x="7620" y="1199"/>
                </a:lnTo>
                <a:cubicBezTo>
                  <a:pt x="7616" y="1195"/>
                  <a:pt x="7612" y="1191"/>
                  <a:pt x="7607" y="1189"/>
                </a:cubicBezTo>
                <a:cubicBezTo>
                  <a:pt x="7621" y="1174"/>
                  <a:pt x="7657" y="1167"/>
                  <a:pt x="7671" y="1189"/>
                </a:cubicBezTo>
                <a:cubicBezTo>
                  <a:pt x="7671" y="1194"/>
                  <a:pt x="7667" y="1194"/>
                  <a:pt x="7662" y="1194"/>
                </a:cubicBezTo>
                <a:lnTo>
                  <a:pt x="7659" y="1193"/>
                </a:lnTo>
                <a:lnTo>
                  <a:pt x="7660" y="1196"/>
                </a:lnTo>
                <a:cubicBezTo>
                  <a:pt x="7663" y="1201"/>
                  <a:pt x="7663" y="1207"/>
                  <a:pt x="7663" y="1212"/>
                </a:cubicBezTo>
                <a:lnTo>
                  <a:pt x="7662" y="1215"/>
                </a:lnTo>
                <a:lnTo>
                  <a:pt x="7664" y="1216"/>
                </a:lnTo>
                <a:cubicBezTo>
                  <a:pt x="7668" y="1220"/>
                  <a:pt x="7670" y="1225"/>
                  <a:pt x="7664" y="1232"/>
                </a:cubicBezTo>
                <a:lnTo>
                  <a:pt x="7665" y="1232"/>
                </a:lnTo>
                <a:lnTo>
                  <a:pt x="7665" y="1231"/>
                </a:lnTo>
                <a:cubicBezTo>
                  <a:pt x="7674" y="1221"/>
                  <a:pt x="7699" y="1233"/>
                  <a:pt x="7699" y="1219"/>
                </a:cubicBezTo>
                <a:cubicBezTo>
                  <a:pt x="7728" y="1241"/>
                  <a:pt x="7742" y="1226"/>
                  <a:pt x="7785" y="1234"/>
                </a:cubicBezTo>
                <a:cubicBezTo>
                  <a:pt x="7778" y="1241"/>
                  <a:pt x="7764" y="1234"/>
                  <a:pt x="7757" y="1234"/>
                </a:cubicBezTo>
                <a:cubicBezTo>
                  <a:pt x="7749" y="1234"/>
                  <a:pt x="7728" y="1255"/>
                  <a:pt x="7721" y="1234"/>
                </a:cubicBezTo>
                <a:cubicBezTo>
                  <a:pt x="7717" y="1241"/>
                  <a:pt x="7710" y="1242"/>
                  <a:pt x="7702" y="1243"/>
                </a:cubicBezTo>
                <a:lnTo>
                  <a:pt x="7699" y="1244"/>
                </a:lnTo>
                <a:lnTo>
                  <a:pt x="7699" y="1245"/>
                </a:lnTo>
                <a:cubicBezTo>
                  <a:pt x="7701" y="1249"/>
                  <a:pt x="7714" y="1255"/>
                  <a:pt x="7714" y="1275"/>
                </a:cubicBezTo>
                <a:cubicBezTo>
                  <a:pt x="7700" y="1267"/>
                  <a:pt x="7677" y="1269"/>
                  <a:pt x="7650" y="1270"/>
                </a:cubicBezTo>
                <a:lnTo>
                  <a:pt x="7638" y="1270"/>
                </a:lnTo>
                <a:lnTo>
                  <a:pt x="7640" y="1272"/>
                </a:lnTo>
                <a:cubicBezTo>
                  <a:pt x="7664" y="1293"/>
                  <a:pt x="7704" y="1266"/>
                  <a:pt x="7728" y="1284"/>
                </a:cubicBezTo>
                <a:cubicBezTo>
                  <a:pt x="7785" y="1234"/>
                  <a:pt x="7900" y="1320"/>
                  <a:pt x="7943" y="1255"/>
                </a:cubicBezTo>
                <a:cubicBezTo>
                  <a:pt x="7914" y="1248"/>
                  <a:pt x="7907" y="1226"/>
                  <a:pt x="7900" y="1212"/>
                </a:cubicBezTo>
                <a:cubicBezTo>
                  <a:pt x="7964" y="1205"/>
                  <a:pt x="8014" y="1183"/>
                  <a:pt x="8072" y="1205"/>
                </a:cubicBezTo>
                <a:cubicBezTo>
                  <a:pt x="8091" y="1205"/>
                  <a:pt x="8071" y="1177"/>
                  <a:pt x="8080" y="1175"/>
                </a:cubicBezTo>
                <a:lnTo>
                  <a:pt x="8083" y="1175"/>
                </a:lnTo>
                <a:lnTo>
                  <a:pt x="8086" y="1176"/>
                </a:lnTo>
                <a:cubicBezTo>
                  <a:pt x="8085" y="1176"/>
                  <a:pt x="8084" y="1175"/>
                  <a:pt x="8083" y="1175"/>
                </a:cubicBezTo>
                <a:lnTo>
                  <a:pt x="8083" y="1175"/>
                </a:lnTo>
                <a:lnTo>
                  <a:pt x="8082" y="1175"/>
                </a:lnTo>
                <a:cubicBezTo>
                  <a:pt x="8060" y="1172"/>
                  <a:pt x="8027" y="1190"/>
                  <a:pt x="7993" y="1176"/>
                </a:cubicBezTo>
                <a:cubicBezTo>
                  <a:pt x="8036" y="1126"/>
                  <a:pt x="8115" y="1147"/>
                  <a:pt x="8151" y="1140"/>
                </a:cubicBezTo>
                <a:cubicBezTo>
                  <a:pt x="8151" y="1119"/>
                  <a:pt x="8122" y="1097"/>
                  <a:pt x="8100" y="1112"/>
                </a:cubicBezTo>
                <a:cubicBezTo>
                  <a:pt x="8108" y="1097"/>
                  <a:pt x="8165" y="1090"/>
                  <a:pt x="8179" y="1083"/>
                </a:cubicBezTo>
                <a:cubicBezTo>
                  <a:pt x="8199" y="1078"/>
                  <a:pt x="8225" y="1080"/>
                  <a:pt x="8252" y="1074"/>
                </a:cubicBezTo>
                <a:lnTo>
                  <a:pt x="8257" y="1073"/>
                </a:lnTo>
                <a:lnTo>
                  <a:pt x="8249" y="1071"/>
                </a:lnTo>
                <a:cubicBezTo>
                  <a:pt x="8245" y="1070"/>
                  <a:pt x="8241" y="1068"/>
                  <a:pt x="8237" y="1067"/>
                </a:cubicBezTo>
                <a:cubicBezTo>
                  <a:pt x="8242" y="1056"/>
                  <a:pt x="8260" y="1061"/>
                  <a:pt x="8277" y="1065"/>
                </a:cubicBezTo>
                <a:lnTo>
                  <a:pt x="8280" y="1065"/>
                </a:lnTo>
                <a:lnTo>
                  <a:pt x="8287" y="1061"/>
                </a:lnTo>
                <a:cubicBezTo>
                  <a:pt x="8286" y="1063"/>
                  <a:pt x="8286" y="1064"/>
                  <a:pt x="8286" y="1065"/>
                </a:cubicBezTo>
                <a:lnTo>
                  <a:pt x="8286" y="1066"/>
                </a:lnTo>
                <a:lnTo>
                  <a:pt x="8286" y="1066"/>
                </a:lnTo>
                <a:cubicBezTo>
                  <a:pt x="8289" y="1066"/>
                  <a:pt x="8292" y="1067"/>
                  <a:pt x="8294" y="1067"/>
                </a:cubicBezTo>
                <a:cubicBezTo>
                  <a:pt x="8309" y="1052"/>
                  <a:pt x="8266" y="1045"/>
                  <a:pt x="8280" y="1009"/>
                </a:cubicBezTo>
                <a:cubicBezTo>
                  <a:pt x="8488" y="1024"/>
                  <a:pt x="8688" y="1074"/>
                  <a:pt x="8932" y="1095"/>
                </a:cubicBezTo>
                <a:cubicBezTo>
                  <a:pt x="8867" y="1160"/>
                  <a:pt x="8746" y="1081"/>
                  <a:pt x="8645" y="1117"/>
                </a:cubicBezTo>
                <a:cubicBezTo>
                  <a:pt x="8674" y="1146"/>
                  <a:pt x="8703" y="1138"/>
                  <a:pt x="8760" y="1146"/>
                </a:cubicBezTo>
                <a:cubicBezTo>
                  <a:pt x="8733" y="1172"/>
                  <a:pt x="8684" y="1157"/>
                  <a:pt x="8644" y="1153"/>
                </a:cubicBezTo>
                <a:lnTo>
                  <a:pt x="8633" y="1152"/>
                </a:lnTo>
                <a:lnTo>
                  <a:pt x="8633" y="1152"/>
                </a:lnTo>
                <a:cubicBezTo>
                  <a:pt x="8629" y="1155"/>
                  <a:pt x="8623" y="1158"/>
                  <a:pt x="8623" y="1169"/>
                </a:cubicBezTo>
                <a:cubicBezTo>
                  <a:pt x="8666" y="1198"/>
                  <a:pt x="8716" y="1198"/>
                  <a:pt x="8759" y="1205"/>
                </a:cubicBezTo>
                <a:cubicBezTo>
                  <a:pt x="8752" y="1219"/>
                  <a:pt x="8781" y="1241"/>
                  <a:pt x="8810" y="1241"/>
                </a:cubicBezTo>
                <a:cubicBezTo>
                  <a:pt x="8795" y="1212"/>
                  <a:pt x="8802" y="1234"/>
                  <a:pt x="8810" y="1205"/>
                </a:cubicBezTo>
                <a:cubicBezTo>
                  <a:pt x="8817" y="1219"/>
                  <a:pt x="8817" y="1226"/>
                  <a:pt x="8831" y="1205"/>
                </a:cubicBezTo>
                <a:cubicBezTo>
                  <a:pt x="8924" y="1226"/>
                  <a:pt x="9096" y="1226"/>
                  <a:pt x="9175" y="1255"/>
                </a:cubicBezTo>
                <a:cubicBezTo>
                  <a:pt x="9082" y="1262"/>
                  <a:pt x="8981" y="1241"/>
                  <a:pt x="8867" y="1226"/>
                </a:cubicBezTo>
                <a:cubicBezTo>
                  <a:pt x="8860" y="1226"/>
                  <a:pt x="8845" y="1248"/>
                  <a:pt x="8860" y="1248"/>
                </a:cubicBezTo>
                <a:cubicBezTo>
                  <a:pt x="8774" y="1248"/>
                  <a:pt x="8702" y="1277"/>
                  <a:pt x="8609" y="1277"/>
                </a:cubicBezTo>
                <a:cubicBezTo>
                  <a:pt x="8623" y="1305"/>
                  <a:pt x="8673" y="1291"/>
                  <a:pt x="8702" y="1320"/>
                </a:cubicBezTo>
                <a:cubicBezTo>
                  <a:pt x="8666" y="1355"/>
                  <a:pt x="8695" y="1363"/>
                  <a:pt x="8695" y="1399"/>
                </a:cubicBezTo>
                <a:cubicBezTo>
                  <a:pt x="8638" y="1391"/>
                  <a:pt x="8638" y="1449"/>
                  <a:pt x="8595" y="1463"/>
                </a:cubicBezTo>
                <a:cubicBezTo>
                  <a:pt x="8595" y="1485"/>
                  <a:pt x="8623" y="1477"/>
                  <a:pt x="8638" y="1470"/>
                </a:cubicBezTo>
                <a:cubicBezTo>
                  <a:pt x="8645" y="1495"/>
                  <a:pt x="8673" y="1497"/>
                  <a:pt x="8702" y="1498"/>
                </a:cubicBezTo>
                <a:lnTo>
                  <a:pt x="8711" y="1498"/>
                </a:lnTo>
                <a:lnTo>
                  <a:pt x="8711" y="1497"/>
                </a:lnTo>
                <a:cubicBezTo>
                  <a:pt x="8717" y="1485"/>
                  <a:pt x="8739" y="1491"/>
                  <a:pt x="8746" y="1497"/>
                </a:cubicBezTo>
                <a:cubicBezTo>
                  <a:pt x="8746" y="1499"/>
                  <a:pt x="8745" y="1500"/>
                  <a:pt x="8745" y="1501"/>
                </a:cubicBezTo>
                <a:lnTo>
                  <a:pt x="8744" y="1502"/>
                </a:lnTo>
                <a:lnTo>
                  <a:pt x="8751" y="1504"/>
                </a:lnTo>
                <a:cubicBezTo>
                  <a:pt x="8758" y="1507"/>
                  <a:pt x="8764" y="1512"/>
                  <a:pt x="8767" y="1521"/>
                </a:cubicBezTo>
                <a:cubicBezTo>
                  <a:pt x="8716" y="1521"/>
                  <a:pt x="8688" y="1535"/>
                  <a:pt x="8645" y="1549"/>
                </a:cubicBezTo>
                <a:cubicBezTo>
                  <a:pt x="8652" y="1564"/>
                  <a:pt x="8645" y="1578"/>
                  <a:pt x="8638" y="1592"/>
                </a:cubicBezTo>
                <a:cubicBezTo>
                  <a:pt x="8638" y="1599"/>
                  <a:pt x="8645" y="1607"/>
                  <a:pt x="8652" y="1607"/>
                </a:cubicBezTo>
                <a:cubicBezTo>
                  <a:pt x="8666" y="1599"/>
                  <a:pt x="8695" y="1599"/>
                  <a:pt x="8702" y="1585"/>
                </a:cubicBezTo>
                <a:cubicBezTo>
                  <a:pt x="8716" y="1592"/>
                  <a:pt x="8709" y="1614"/>
                  <a:pt x="8731" y="1621"/>
                </a:cubicBezTo>
                <a:cubicBezTo>
                  <a:pt x="8745" y="1614"/>
                  <a:pt x="8759" y="1607"/>
                  <a:pt x="8781" y="1607"/>
                </a:cubicBezTo>
                <a:cubicBezTo>
                  <a:pt x="8781" y="1585"/>
                  <a:pt x="8745" y="1599"/>
                  <a:pt x="8738" y="1592"/>
                </a:cubicBezTo>
                <a:cubicBezTo>
                  <a:pt x="8759" y="1585"/>
                  <a:pt x="8810" y="1571"/>
                  <a:pt x="8824" y="1599"/>
                </a:cubicBezTo>
                <a:cubicBezTo>
                  <a:pt x="8817" y="1607"/>
                  <a:pt x="8810" y="1607"/>
                  <a:pt x="8802" y="1607"/>
                </a:cubicBezTo>
                <a:cubicBezTo>
                  <a:pt x="8810" y="1621"/>
                  <a:pt x="8845" y="1607"/>
                  <a:pt x="8860" y="1607"/>
                </a:cubicBezTo>
                <a:cubicBezTo>
                  <a:pt x="8852" y="1621"/>
                  <a:pt x="8852" y="1635"/>
                  <a:pt x="8874" y="1635"/>
                </a:cubicBezTo>
                <a:cubicBezTo>
                  <a:pt x="8867" y="1642"/>
                  <a:pt x="8852" y="1642"/>
                  <a:pt x="8838" y="1642"/>
                </a:cubicBezTo>
                <a:cubicBezTo>
                  <a:pt x="8867" y="1664"/>
                  <a:pt x="8910" y="1671"/>
                  <a:pt x="8953" y="1678"/>
                </a:cubicBezTo>
                <a:cubicBezTo>
                  <a:pt x="8953" y="1693"/>
                  <a:pt x="8946" y="1700"/>
                  <a:pt x="8931" y="1700"/>
                </a:cubicBezTo>
                <a:cubicBezTo>
                  <a:pt x="8938" y="1729"/>
                  <a:pt x="8967" y="1736"/>
                  <a:pt x="8996" y="1750"/>
                </a:cubicBezTo>
                <a:cubicBezTo>
                  <a:pt x="8960" y="1764"/>
                  <a:pt x="8895" y="1750"/>
                  <a:pt x="8845" y="1750"/>
                </a:cubicBezTo>
                <a:cubicBezTo>
                  <a:pt x="8831" y="1736"/>
                  <a:pt x="8860" y="1721"/>
                  <a:pt x="8824" y="1721"/>
                </a:cubicBezTo>
                <a:cubicBezTo>
                  <a:pt x="8845" y="1714"/>
                  <a:pt x="8852" y="1700"/>
                  <a:pt x="8852" y="1678"/>
                </a:cubicBezTo>
                <a:cubicBezTo>
                  <a:pt x="8810" y="1664"/>
                  <a:pt x="8752" y="1657"/>
                  <a:pt x="8702" y="1657"/>
                </a:cubicBezTo>
                <a:cubicBezTo>
                  <a:pt x="8731" y="1621"/>
                  <a:pt x="8652" y="1628"/>
                  <a:pt x="8630" y="1642"/>
                </a:cubicBezTo>
                <a:cubicBezTo>
                  <a:pt x="8630" y="1657"/>
                  <a:pt x="8638" y="1657"/>
                  <a:pt x="8638" y="1671"/>
                </a:cubicBezTo>
                <a:cubicBezTo>
                  <a:pt x="8616" y="1664"/>
                  <a:pt x="8595" y="1671"/>
                  <a:pt x="8587" y="1686"/>
                </a:cubicBezTo>
                <a:cubicBezTo>
                  <a:pt x="8630" y="1707"/>
                  <a:pt x="8716" y="1714"/>
                  <a:pt x="8781" y="1729"/>
                </a:cubicBezTo>
                <a:cubicBezTo>
                  <a:pt x="8767" y="1764"/>
                  <a:pt x="8817" y="1743"/>
                  <a:pt x="8817" y="1772"/>
                </a:cubicBezTo>
                <a:cubicBezTo>
                  <a:pt x="8888" y="1779"/>
                  <a:pt x="8967" y="1772"/>
                  <a:pt x="9032" y="1786"/>
                </a:cubicBezTo>
                <a:cubicBezTo>
                  <a:pt x="9067" y="1793"/>
                  <a:pt x="9075" y="1822"/>
                  <a:pt x="9139" y="1829"/>
                </a:cubicBezTo>
                <a:cubicBezTo>
                  <a:pt x="9117" y="1843"/>
                  <a:pt x="9060" y="1858"/>
                  <a:pt x="9017" y="1843"/>
                </a:cubicBezTo>
                <a:cubicBezTo>
                  <a:pt x="9017" y="1829"/>
                  <a:pt x="9046" y="1851"/>
                  <a:pt x="9046" y="1836"/>
                </a:cubicBezTo>
                <a:cubicBezTo>
                  <a:pt x="8996" y="1807"/>
                  <a:pt x="8924" y="1858"/>
                  <a:pt x="8895" y="1815"/>
                </a:cubicBezTo>
                <a:cubicBezTo>
                  <a:pt x="8802" y="1851"/>
                  <a:pt x="8724" y="1800"/>
                  <a:pt x="8616" y="1815"/>
                </a:cubicBezTo>
                <a:cubicBezTo>
                  <a:pt x="8616" y="1829"/>
                  <a:pt x="8638" y="1822"/>
                  <a:pt x="8652" y="1829"/>
                </a:cubicBezTo>
                <a:cubicBezTo>
                  <a:pt x="8630" y="1843"/>
                  <a:pt x="8623" y="1865"/>
                  <a:pt x="8587" y="1858"/>
                </a:cubicBezTo>
                <a:cubicBezTo>
                  <a:pt x="8595" y="1879"/>
                  <a:pt x="8623" y="1879"/>
                  <a:pt x="8659" y="1879"/>
                </a:cubicBezTo>
                <a:cubicBezTo>
                  <a:pt x="8645" y="1901"/>
                  <a:pt x="8609" y="1886"/>
                  <a:pt x="8580" y="1894"/>
                </a:cubicBezTo>
                <a:cubicBezTo>
                  <a:pt x="8573" y="1908"/>
                  <a:pt x="8580" y="1929"/>
                  <a:pt x="8544" y="1922"/>
                </a:cubicBezTo>
                <a:cubicBezTo>
                  <a:pt x="8544" y="1951"/>
                  <a:pt x="8544" y="1958"/>
                  <a:pt x="8552" y="1972"/>
                </a:cubicBezTo>
                <a:cubicBezTo>
                  <a:pt x="8587" y="1958"/>
                  <a:pt x="8609" y="1972"/>
                  <a:pt x="8638" y="1980"/>
                </a:cubicBezTo>
                <a:cubicBezTo>
                  <a:pt x="8623" y="1980"/>
                  <a:pt x="8623" y="1987"/>
                  <a:pt x="8587" y="1987"/>
                </a:cubicBezTo>
                <a:cubicBezTo>
                  <a:pt x="8602" y="2016"/>
                  <a:pt x="8652" y="1994"/>
                  <a:pt x="8673" y="2008"/>
                </a:cubicBezTo>
                <a:cubicBezTo>
                  <a:pt x="8609" y="2023"/>
                  <a:pt x="8559" y="2073"/>
                  <a:pt x="8544" y="2130"/>
                </a:cubicBezTo>
                <a:cubicBezTo>
                  <a:pt x="8573" y="2138"/>
                  <a:pt x="8587" y="2152"/>
                  <a:pt x="8595" y="2181"/>
                </a:cubicBezTo>
                <a:cubicBezTo>
                  <a:pt x="8609" y="2166"/>
                  <a:pt x="8623" y="2188"/>
                  <a:pt x="8645" y="2181"/>
                </a:cubicBezTo>
                <a:cubicBezTo>
                  <a:pt x="8638" y="2202"/>
                  <a:pt x="8609" y="2188"/>
                  <a:pt x="8602" y="2209"/>
                </a:cubicBezTo>
                <a:cubicBezTo>
                  <a:pt x="8652" y="2238"/>
                  <a:pt x="8716" y="2224"/>
                  <a:pt x="8767" y="2245"/>
                </a:cubicBezTo>
                <a:cubicBezTo>
                  <a:pt x="8767" y="2245"/>
                  <a:pt x="8767" y="2267"/>
                  <a:pt x="8767" y="2267"/>
                </a:cubicBezTo>
                <a:cubicBezTo>
                  <a:pt x="8774" y="2267"/>
                  <a:pt x="8817" y="2267"/>
                  <a:pt x="8824" y="2259"/>
                </a:cubicBezTo>
                <a:cubicBezTo>
                  <a:pt x="8845" y="2252"/>
                  <a:pt x="8852" y="2224"/>
                  <a:pt x="8881" y="2231"/>
                </a:cubicBezTo>
                <a:cubicBezTo>
                  <a:pt x="8881" y="2252"/>
                  <a:pt x="8860" y="2245"/>
                  <a:pt x="8852" y="2252"/>
                </a:cubicBezTo>
                <a:cubicBezTo>
                  <a:pt x="8852" y="2274"/>
                  <a:pt x="8860" y="2295"/>
                  <a:pt x="8888" y="2288"/>
                </a:cubicBezTo>
                <a:cubicBezTo>
                  <a:pt x="8867" y="2346"/>
                  <a:pt x="8838" y="2317"/>
                  <a:pt x="8774" y="2324"/>
                </a:cubicBezTo>
                <a:cubicBezTo>
                  <a:pt x="8781" y="2360"/>
                  <a:pt x="8767" y="2338"/>
                  <a:pt x="8759" y="2367"/>
                </a:cubicBezTo>
                <a:cubicBezTo>
                  <a:pt x="8867" y="2381"/>
                  <a:pt x="8974" y="2303"/>
                  <a:pt x="9089" y="2360"/>
                </a:cubicBezTo>
                <a:cubicBezTo>
                  <a:pt x="9103" y="2367"/>
                  <a:pt x="9103" y="2346"/>
                  <a:pt x="9132" y="2353"/>
                </a:cubicBezTo>
                <a:cubicBezTo>
                  <a:pt x="9146" y="2367"/>
                  <a:pt x="9117" y="2367"/>
                  <a:pt x="9117" y="2381"/>
                </a:cubicBezTo>
                <a:cubicBezTo>
                  <a:pt x="9160" y="2389"/>
                  <a:pt x="9196" y="2389"/>
                  <a:pt x="9239" y="2381"/>
                </a:cubicBezTo>
                <a:cubicBezTo>
                  <a:pt x="9246" y="2374"/>
                  <a:pt x="9239" y="2374"/>
                  <a:pt x="9246" y="2360"/>
                </a:cubicBezTo>
                <a:cubicBezTo>
                  <a:pt x="9268" y="2360"/>
                  <a:pt x="9297" y="2367"/>
                  <a:pt x="9297" y="2346"/>
                </a:cubicBezTo>
                <a:cubicBezTo>
                  <a:pt x="9297" y="2346"/>
                  <a:pt x="9289" y="2338"/>
                  <a:pt x="9289" y="2338"/>
                </a:cubicBezTo>
                <a:cubicBezTo>
                  <a:pt x="9275" y="2331"/>
                  <a:pt x="9261" y="2338"/>
                  <a:pt x="9254" y="2353"/>
                </a:cubicBezTo>
                <a:cubicBezTo>
                  <a:pt x="9232" y="2317"/>
                  <a:pt x="9189" y="2346"/>
                  <a:pt x="9153" y="2346"/>
                </a:cubicBezTo>
                <a:cubicBezTo>
                  <a:pt x="9160" y="2338"/>
                  <a:pt x="9160" y="2331"/>
                  <a:pt x="9168" y="2331"/>
                </a:cubicBezTo>
                <a:cubicBezTo>
                  <a:pt x="9110" y="2281"/>
                  <a:pt x="9032" y="2353"/>
                  <a:pt x="8989" y="2288"/>
                </a:cubicBezTo>
                <a:cubicBezTo>
                  <a:pt x="9010" y="2267"/>
                  <a:pt x="9067" y="2288"/>
                  <a:pt x="9082" y="2259"/>
                </a:cubicBezTo>
                <a:cubicBezTo>
                  <a:pt x="9160" y="2274"/>
                  <a:pt x="9225" y="2209"/>
                  <a:pt x="9275" y="2195"/>
                </a:cubicBezTo>
                <a:cubicBezTo>
                  <a:pt x="9275" y="2181"/>
                  <a:pt x="9268" y="2181"/>
                  <a:pt x="9268" y="2166"/>
                </a:cubicBezTo>
                <a:cubicBezTo>
                  <a:pt x="9289" y="2188"/>
                  <a:pt x="9332" y="2202"/>
                  <a:pt x="9375" y="2188"/>
                </a:cubicBezTo>
                <a:cubicBezTo>
                  <a:pt x="9368" y="2209"/>
                  <a:pt x="9390" y="2202"/>
                  <a:pt x="9390" y="2216"/>
                </a:cubicBezTo>
                <a:cubicBezTo>
                  <a:pt x="9390" y="2231"/>
                  <a:pt x="9375" y="2224"/>
                  <a:pt x="9375" y="2231"/>
                </a:cubicBezTo>
                <a:cubicBezTo>
                  <a:pt x="9397" y="2224"/>
                  <a:pt x="9461" y="2231"/>
                  <a:pt x="9497" y="2245"/>
                </a:cubicBezTo>
                <a:cubicBezTo>
                  <a:pt x="9497" y="2288"/>
                  <a:pt x="9447" y="2245"/>
                  <a:pt x="9454" y="2281"/>
                </a:cubicBezTo>
                <a:cubicBezTo>
                  <a:pt x="9425" y="2281"/>
                  <a:pt x="9433" y="2259"/>
                  <a:pt x="9411" y="2252"/>
                </a:cubicBezTo>
                <a:cubicBezTo>
                  <a:pt x="9397" y="2252"/>
                  <a:pt x="9397" y="2267"/>
                  <a:pt x="9383" y="2259"/>
                </a:cubicBezTo>
                <a:cubicBezTo>
                  <a:pt x="9361" y="2267"/>
                  <a:pt x="9383" y="2274"/>
                  <a:pt x="9368" y="2281"/>
                </a:cubicBezTo>
                <a:cubicBezTo>
                  <a:pt x="9318" y="2281"/>
                  <a:pt x="9268" y="2288"/>
                  <a:pt x="9239" y="2317"/>
                </a:cubicBezTo>
                <a:cubicBezTo>
                  <a:pt x="9297" y="2317"/>
                  <a:pt x="9397" y="2259"/>
                  <a:pt x="9461" y="2317"/>
                </a:cubicBezTo>
                <a:cubicBezTo>
                  <a:pt x="9397" y="2324"/>
                  <a:pt x="9361" y="2331"/>
                  <a:pt x="9325" y="2331"/>
                </a:cubicBezTo>
                <a:cubicBezTo>
                  <a:pt x="9332" y="2353"/>
                  <a:pt x="9347" y="2331"/>
                  <a:pt x="9368" y="2338"/>
                </a:cubicBezTo>
                <a:cubicBezTo>
                  <a:pt x="9361" y="2360"/>
                  <a:pt x="9411" y="2367"/>
                  <a:pt x="9447" y="2367"/>
                </a:cubicBezTo>
                <a:cubicBezTo>
                  <a:pt x="9425" y="2381"/>
                  <a:pt x="9425" y="2374"/>
                  <a:pt x="9433" y="2396"/>
                </a:cubicBezTo>
                <a:cubicBezTo>
                  <a:pt x="9411" y="2381"/>
                  <a:pt x="9375" y="2396"/>
                  <a:pt x="9361" y="2403"/>
                </a:cubicBezTo>
                <a:cubicBezTo>
                  <a:pt x="9368" y="2417"/>
                  <a:pt x="9375" y="2424"/>
                  <a:pt x="9368" y="2446"/>
                </a:cubicBezTo>
                <a:cubicBezTo>
                  <a:pt x="9332" y="2446"/>
                  <a:pt x="9332" y="2468"/>
                  <a:pt x="9311" y="2489"/>
                </a:cubicBezTo>
                <a:cubicBezTo>
                  <a:pt x="9332" y="2496"/>
                  <a:pt x="9311" y="2511"/>
                  <a:pt x="9340" y="2511"/>
                </a:cubicBezTo>
                <a:cubicBezTo>
                  <a:pt x="9340" y="2532"/>
                  <a:pt x="9325" y="2532"/>
                  <a:pt x="9325" y="2546"/>
                </a:cubicBezTo>
                <a:cubicBezTo>
                  <a:pt x="9375" y="2561"/>
                  <a:pt x="9454" y="2575"/>
                  <a:pt x="9476" y="2511"/>
                </a:cubicBezTo>
                <a:cubicBezTo>
                  <a:pt x="9483" y="2511"/>
                  <a:pt x="9483" y="2518"/>
                  <a:pt x="9490" y="2518"/>
                </a:cubicBezTo>
                <a:cubicBezTo>
                  <a:pt x="9504" y="2496"/>
                  <a:pt x="9461" y="2518"/>
                  <a:pt x="9476" y="2496"/>
                </a:cubicBezTo>
                <a:cubicBezTo>
                  <a:pt x="9483" y="2496"/>
                  <a:pt x="9483" y="2482"/>
                  <a:pt x="9483" y="2482"/>
                </a:cubicBezTo>
                <a:cubicBezTo>
                  <a:pt x="9483" y="2482"/>
                  <a:pt x="9483" y="2482"/>
                  <a:pt x="9562" y="2482"/>
                </a:cubicBezTo>
                <a:cubicBezTo>
                  <a:pt x="9583" y="2432"/>
                  <a:pt x="9640" y="2410"/>
                  <a:pt x="9698" y="2396"/>
                </a:cubicBezTo>
                <a:cubicBezTo>
                  <a:pt x="9683" y="2389"/>
                  <a:pt x="9683" y="2360"/>
                  <a:pt x="9690" y="2346"/>
                </a:cubicBezTo>
                <a:cubicBezTo>
                  <a:pt x="9690" y="2331"/>
                  <a:pt x="9662" y="2338"/>
                  <a:pt x="9640" y="2331"/>
                </a:cubicBezTo>
                <a:cubicBezTo>
                  <a:pt x="9655" y="2310"/>
                  <a:pt x="9698" y="2331"/>
                  <a:pt x="9712" y="2338"/>
                </a:cubicBezTo>
                <a:cubicBezTo>
                  <a:pt x="9719" y="2360"/>
                  <a:pt x="9712" y="2353"/>
                  <a:pt x="9705" y="2367"/>
                </a:cubicBezTo>
                <a:cubicBezTo>
                  <a:pt x="9712" y="2396"/>
                  <a:pt x="9769" y="2381"/>
                  <a:pt x="9776" y="2410"/>
                </a:cubicBezTo>
                <a:cubicBezTo>
                  <a:pt x="9769" y="2424"/>
                  <a:pt x="9762" y="2403"/>
                  <a:pt x="9748" y="2410"/>
                </a:cubicBezTo>
                <a:cubicBezTo>
                  <a:pt x="9769" y="2439"/>
                  <a:pt x="9733" y="2446"/>
                  <a:pt x="9741" y="2482"/>
                </a:cubicBezTo>
                <a:cubicBezTo>
                  <a:pt x="9769" y="2468"/>
                  <a:pt x="9769" y="2496"/>
                  <a:pt x="9798" y="2482"/>
                </a:cubicBezTo>
                <a:cubicBezTo>
                  <a:pt x="9819" y="2518"/>
                  <a:pt x="9805" y="2518"/>
                  <a:pt x="9784" y="2546"/>
                </a:cubicBezTo>
                <a:cubicBezTo>
                  <a:pt x="9784" y="2561"/>
                  <a:pt x="9784" y="2582"/>
                  <a:pt x="9798" y="2582"/>
                </a:cubicBezTo>
                <a:cubicBezTo>
                  <a:pt x="9769" y="2589"/>
                  <a:pt x="9755" y="2604"/>
                  <a:pt x="9719" y="2633"/>
                </a:cubicBezTo>
                <a:cubicBezTo>
                  <a:pt x="9769" y="2668"/>
                  <a:pt x="9819" y="2604"/>
                  <a:pt x="9877" y="2604"/>
                </a:cubicBezTo>
                <a:cubicBezTo>
                  <a:pt x="9870" y="2611"/>
                  <a:pt x="9870" y="2618"/>
                  <a:pt x="9855" y="2625"/>
                </a:cubicBezTo>
                <a:cubicBezTo>
                  <a:pt x="9920" y="2625"/>
                  <a:pt x="10006" y="2597"/>
                  <a:pt x="10077" y="2597"/>
                </a:cubicBezTo>
                <a:cubicBezTo>
                  <a:pt x="10077" y="2625"/>
                  <a:pt x="10056" y="2633"/>
                  <a:pt x="10077" y="2647"/>
                </a:cubicBezTo>
                <a:cubicBezTo>
                  <a:pt x="10077" y="2661"/>
                  <a:pt x="10034" y="2668"/>
                  <a:pt x="10049" y="2676"/>
                </a:cubicBezTo>
                <a:cubicBezTo>
                  <a:pt x="10041" y="2697"/>
                  <a:pt x="10034" y="2668"/>
                  <a:pt x="10027" y="2661"/>
                </a:cubicBezTo>
                <a:cubicBezTo>
                  <a:pt x="10013" y="2683"/>
                  <a:pt x="10006" y="2697"/>
                  <a:pt x="9984" y="2704"/>
                </a:cubicBezTo>
                <a:cubicBezTo>
                  <a:pt x="10004" y="2718"/>
                  <a:pt x="10031" y="2706"/>
                  <a:pt x="10058" y="2734"/>
                </a:cubicBezTo>
                <a:lnTo>
                  <a:pt x="10062" y="2740"/>
                </a:lnTo>
                <a:lnTo>
                  <a:pt x="10064" y="2739"/>
                </a:lnTo>
                <a:cubicBezTo>
                  <a:pt x="10096" y="2728"/>
                  <a:pt x="10110" y="2741"/>
                  <a:pt x="10135" y="2760"/>
                </a:cubicBezTo>
                <a:cubicBezTo>
                  <a:pt x="10108" y="2776"/>
                  <a:pt x="10081" y="2784"/>
                  <a:pt x="10051" y="2781"/>
                </a:cubicBezTo>
                <a:lnTo>
                  <a:pt x="10047" y="2780"/>
                </a:lnTo>
                <a:lnTo>
                  <a:pt x="10046" y="2784"/>
                </a:lnTo>
                <a:cubicBezTo>
                  <a:pt x="10045" y="2786"/>
                  <a:pt x="10043" y="2789"/>
                  <a:pt x="10041" y="2790"/>
                </a:cubicBezTo>
                <a:cubicBezTo>
                  <a:pt x="10077" y="2798"/>
                  <a:pt x="10106" y="2783"/>
                  <a:pt x="10142" y="2783"/>
                </a:cubicBezTo>
                <a:cubicBezTo>
                  <a:pt x="10142" y="2812"/>
                  <a:pt x="10113" y="2812"/>
                  <a:pt x="10113" y="2833"/>
                </a:cubicBezTo>
                <a:cubicBezTo>
                  <a:pt x="10099" y="2841"/>
                  <a:pt x="10099" y="2826"/>
                  <a:pt x="10092" y="2826"/>
                </a:cubicBezTo>
                <a:cubicBezTo>
                  <a:pt x="10063" y="2830"/>
                  <a:pt x="10050" y="2850"/>
                  <a:pt x="10033" y="2868"/>
                </a:cubicBezTo>
                <a:lnTo>
                  <a:pt x="10030" y="2872"/>
                </a:lnTo>
                <a:lnTo>
                  <a:pt x="10030" y="2873"/>
                </a:lnTo>
                <a:cubicBezTo>
                  <a:pt x="10035" y="2882"/>
                  <a:pt x="10046" y="2882"/>
                  <a:pt x="10056" y="2882"/>
                </a:cubicBezTo>
                <a:cubicBezTo>
                  <a:pt x="10056" y="2889"/>
                  <a:pt x="10042" y="2889"/>
                  <a:pt x="10035" y="2889"/>
                </a:cubicBezTo>
                <a:cubicBezTo>
                  <a:pt x="10028" y="2889"/>
                  <a:pt x="10035" y="2903"/>
                  <a:pt x="10020" y="2903"/>
                </a:cubicBezTo>
                <a:cubicBezTo>
                  <a:pt x="10012" y="2908"/>
                  <a:pt x="10008" y="2901"/>
                  <a:pt x="10005" y="2894"/>
                </a:cubicBezTo>
                <a:lnTo>
                  <a:pt x="10005" y="2892"/>
                </a:lnTo>
                <a:lnTo>
                  <a:pt x="10002" y="2894"/>
                </a:lnTo>
                <a:cubicBezTo>
                  <a:pt x="9989" y="2901"/>
                  <a:pt x="9972" y="2905"/>
                  <a:pt x="9948" y="2905"/>
                </a:cubicBezTo>
                <a:cubicBezTo>
                  <a:pt x="9941" y="2905"/>
                  <a:pt x="9936" y="2903"/>
                  <a:pt x="9932" y="2902"/>
                </a:cubicBezTo>
                <a:lnTo>
                  <a:pt x="9931" y="2901"/>
                </a:lnTo>
                <a:lnTo>
                  <a:pt x="9928" y="2900"/>
                </a:lnTo>
                <a:lnTo>
                  <a:pt x="9923" y="2899"/>
                </a:lnTo>
                <a:lnTo>
                  <a:pt x="9919" y="2900"/>
                </a:lnTo>
                <a:cubicBezTo>
                  <a:pt x="9880" y="2909"/>
                  <a:pt x="9853" y="2940"/>
                  <a:pt x="9812" y="2927"/>
                </a:cubicBezTo>
                <a:cubicBezTo>
                  <a:pt x="9805" y="2891"/>
                  <a:pt x="9841" y="2905"/>
                  <a:pt x="9834" y="2869"/>
                </a:cubicBezTo>
                <a:cubicBezTo>
                  <a:pt x="9798" y="2855"/>
                  <a:pt x="9812" y="2920"/>
                  <a:pt x="9791" y="2891"/>
                </a:cubicBezTo>
                <a:cubicBezTo>
                  <a:pt x="9784" y="2905"/>
                  <a:pt x="9798" y="2912"/>
                  <a:pt x="9805" y="2920"/>
                </a:cubicBezTo>
                <a:cubicBezTo>
                  <a:pt x="9805" y="2934"/>
                  <a:pt x="9776" y="2927"/>
                  <a:pt x="9769" y="2934"/>
                </a:cubicBezTo>
                <a:cubicBezTo>
                  <a:pt x="9785" y="2950"/>
                  <a:pt x="9789" y="2966"/>
                  <a:pt x="9787" y="2985"/>
                </a:cubicBezTo>
                <a:lnTo>
                  <a:pt x="9787" y="2988"/>
                </a:lnTo>
                <a:lnTo>
                  <a:pt x="9802" y="2986"/>
                </a:lnTo>
                <a:cubicBezTo>
                  <a:pt x="9842" y="2979"/>
                  <a:pt x="9881" y="2972"/>
                  <a:pt x="9919" y="2965"/>
                </a:cubicBezTo>
                <a:lnTo>
                  <a:pt x="9964" y="2957"/>
                </a:lnTo>
                <a:lnTo>
                  <a:pt x="9963" y="2955"/>
                </a:lnTo>
                <a:cubicBezTo>
                  <a:pt x="9961" y="2951"/>
                  <a:pt x="9958" y="2946"/>
                  <a:pt x="9955" y="2941"/>
                </a:cubicBezTo>
                <a:cubicBezTo>
                  <a:pt x="10006" y="2948"/>
                  <a:pt x="10027" y="2920"/>
                  <a:pt x="10056" y="2905"/>
                </a:cubicBezTo>
                <a:cubicBezTo>
                  <a:pt x="10099" y="2934"/>
                  <a:pt x="10156" y="2891"/>
                  <a:pt x="10192" y="2891"/>
                </a:cubicBezTo>
                <a:cubicBezTo>
                  <a:pt x="10188" y="2905"/>
                  <a:pt x="10179" y="2915"/>
                  <a:pt x="10167" y="2922"/>
                </a:cubicBezTo>
                <a:lnTo>
                  <a:pt x="10163" y="2924"/>
                </a:lnTo>
                <a:lnTo>
                  <a:pt x="10204" y="2918"/>
                </a:lnTo>
                <a:lnTo>
                  <a:pt x="10201" y="2919"/>
                </a:lnTo>
                <a:cubicBezTo>
                  <a:pt x="10196" y="2921"/>
                  <a:pt x="10192" y="2927"/>
                  <a:pt x="10192" y="2932"/>
                </a:cubicBezTo>
                <a:cubicBezTo>
                  <a:pt x="10199" y="2945"/>
                  <a:pt x="10210" y="2946"/>
                  <a:pt x="10223" y="2951"/>
                </a:cubicBezTo>
                <a:lnTo>
                  <a:pt x="10227" y="2953"/>
                </a:lnTo>
                <a:lnTo>
                  <a:pt x="10227" y="2952"/>
                </a:lnTo>
                <a:cubicBezTo>
                  <a:pt x="10226" y="2950"/>
                  <a:pt x="10224" y="2948"/>
                  <a:pt x="10221" y="2948"/>
                </a:cubicBezTo>
                <a:cubicBezTo>
                  <a:pt x="10228" y="2927"/>
                  <a:pt x="10242" y="2963"/>
                  <a:pt x="10263" y="2963"/>
                </a:cubicBezTo>
                <a:cubicBezTo>
                  <a:pt x="10256" y="2966"/>
                  <a:pt x="10251" y="2969"/>
                  <a:pt x="10247" y="2973"/>
                </a:cubicBezTo>
                <a:lnTo>
                  <a:pt x="10246" y="2973"/>
                </a:lnTo>
                <a:lnTo>
                  <a:pt x="10251" y="2972"/>
                </a:lnTo>
                <a:cubicBezTo>
                  <a:pt x="10273" y="2969"/>
                  <a:pt x="10298" y="2973"/>
                  <a:pt x="10314" y="2961"/>
                </a:cubicBezTo>
                <a:lnTo>
                  <a:pt x="10314" y="2960"/>
                </a:lnTo>
                <a:lnTo>
                  <a:pt x="10313" y="2960"/>
                </a:lnTo>
                <a:cubicBezTo>
                  <a:pt x="10305" y="2959"/>
                  <a:pt x="10296" y="2955"/>
                  <a:pt x="10292" y="2963"/>
                </a:cubicBezTo>
                <a:cubicBezTo>
                  <a:pt x="10287" y="2963"/>
                  <a:pt x="10284" y="2960"/>
                  <a:pt x="10283" y="2956"/>
                </a:cubicBezTo>
                <a:lnTo>
                  <a:pt x="10282" y="2954"/>
                </a:lnTo>
                <a:lnTo>
                  <a:pt x="10282" y="2954"/>
                </a:lnTo>
                <a:cubicBezTo>
                  <a:pt x="10275" y="2958"/>
                  <a:pt x="10266" y="2961"/>
                  <a:pt x="10257" y="2961"/>
                </a:cubicBezTo>
                <a:cubicBezTo>
                  <a:pt x="10250" y="2946"/>
                  <a:pt x="10278" y="2932"/>
                  <a:pt x="10257" y="2925"/>
                </a:cubicBezTo>
                <a:cubicBezTo>
                  <a:pt x="10271" y="2921"/>
                  <a:pt x="10291" y="2910"/>
                  <a:pt x="10311" y="2904"/>
                </a:cubicBezTo>
                <a:lnTo>
                  <a:pt x="10312" y="2904"/>
                </a:lnTo>
                <a:lnTo>
                  <a:pt x="10308" y="2904"/>
                </a:lnTo>
                <a:cubicBezTo>
                  <a:pt x="10278" y="2908"/>
                  <a:pt x="10249" y="2913"/>
                  <a:pt x="10228" y="2927"/>
                </a:cubicBezTo>
                <a:cubicBezTo>
                  <a:pt x="10221" y="2920"/>
                  <a:pt x="10221" y="2905"/>
                  <a:pt x="10199" y="2905"/>
                </a:cubicBezTo>
                <a:cubicBezTo>
                  <a:pt x="10256" y="2848"/>
                  <a:pt x="10371" y="2898"/>
                  <a:pt x="10450" y="2869"/>
                </a:cubicBezTo>
                <a:cubicBezTo>
                  <a:pt x="10425" y="2888"/>
                  <a:pt x="10390" y="2895"/>
                  <a:pt x="10354" y="2899"/>
                </a:cubicBezTo>
                <a:lnTo>
                  <a:pt x="10344" y="2900"/>
                </a:lnTo>
                <a:lnTo>
                  <a:pt x="10346" y="2900"/>
                </a:lnTo>
                <a:cubicBezTo>
                  <a:pt x="10353" y="2902"/>
                  <a:pt x="10359" y="2905"/>
                  <a:pt x="10364" y="2910"/>
                </a:cubicBezTo>
                <a:cubicBezTo>
                  <a:pt x="10360" y="2928"/>
                  <a:pt x="10336" y="2929"/>
                  <a:pt x="10313" y="2926"/>
                </a:cubicBezTo>
                <a:lnTo>
                  <a:pt x="10313" y="2926"/>
                </a:lnTo>
                <a:lnTo>
                  <a:pt x="10314" y="2927"/>
                </a:lnTo>
                <a:cubicBezTo>
                  <a:pt x="10314" y="2934"/>
                  <a:pt x="10292" y="2927"/>
                  <a:pt x="10292" y="2941"/>
                </a:cubicBezTo>
                <a:cubicBezTo>
                  <a:pt x="10295" y="2950"/>
                  <a:pt x="10300" y="2950"/>
                  <a:pt x="10305" y="2948"/>
                </a:cubicBezTo>
                <a:lnTo>
                  <a:pt x="10306" y="2947"/>
                </a:lnTo>
                <a:lnTo>
                  <a:pt x="10305" y="2946"/>
                </a:lnTo>
                <a:cubicBezTo>
                  <a:pt x="10302" y="2943"/>
                  <a:pt x="10300" y="2939"/>
                  <a:pt x="10307" y="2932"/>
                </a:cubicBezTo>
                <a:cubicBezTo>
                  <a:pt x="10321" y="2925"/>
                  <a:pt x="10321" y="2939"/>
                  <a:pt x="10336" y="2939"/>
                </a:cubicBezTo>
                <a:cubicBezTo>
                  <a:pt x="10328" y="3004"/>
                  <a:pt x="10235" y="2975"/>
                  <a:pt x="10243" y="3011"/>
                </a:cubicBezTo>
                <a:cubicBezTo>
                  <a:pt x="10241" y="3011"/>
                  <a:pt x="10239" y="3011"/>
                  <a:pt x="10237" y="3011"/>
                </a:cubicBezTo>
                <a:lnTo>
                  <a:pt x="10235" y="3010"/>
                </a:lnTo>
                <a:lnTo>
                  <a:pt x="10235" y="3014"/>
                </a:lnTo>
                <a:cubicBezTo>
                  <a:pt x="10235" y="3016"/>
                  <a:pt x="10235" y="3018"/>
                  <a:pt x="10235" y="3020"/>
                </a:cubicBezTo>
                <a:cubicBezTo>
                  <a:pt x="10213" y="3013"/>
                  <a:pt x="10213" y="3027"/>
                  <a:pt x="10199" y="3027"/>
                </a:cubicBezTo>
                <a:cubicBezTo>
                  <a:pt x="10188" y="3016"/>
                  <a:pt x="10182" y="3006"/>
                  <a:pt x="10173" y="2998"/>
                </a:cubicBezTo>
                <a:lnTo>
                  <a:pt x="10171" y="2996"/>
                </a:lnTo>
                <a:lnTo>
                  <a:pt x="10171" y="2997"/>
                </a:lnTo>
                <a:cubicBezTo>
                  <a:pt x="10185" y="3011"/>
                  <a:pt x="10164" y="3025"/>
                  <a:pt x="10185" y="3025"/>
                </a:cubicBezTo>
                <a:cubicBezTo>
                  <a:pt x="10183" y="3028"/>
                  <a:pt x="10181" y="3033"/>
                  <a:pt x="10178" y="3037"/>
                </a:cubicBezTo>
                <a:lnTo>
                  <a:pt x="10178" y="3038"/>
                </a:lnTo>
                <a:lnTo>
                  <a:pt x="10185" y="3038"/>
                </a:lnTo>
                <a:cubicBezTo>
                  <a:pt x="10203" y="3037"/>
                  <a:pt x="10223" y="3036"/>
                  <a:pt x="10242" y="3041"/>
                </a:cubicBezTo>
                <a:cubicBezTo>
                  <a:pt x="10249" y="3056"/>
                  <a:pt x="10228" y="3049"/>
                  <a:pt x="10228" y="3056"/>
                </a:cubicBezTo>
                <a:cubicBezTo>
                  <a:pt x="10228" y="3077"/>
                  <a:pt x="10256" y="3070"/>
                  <a:pt x="10256" y="3099"/>
                </a:cubicBezTo>
                <a:cubicBezTo>
                  <a:pt x="10271" y="3099"/>
                  <a:pt x="10271" y="3085"/>
                  <a:pt x="10285" y="3092"/>
                </a:cubicBezTo>
                <a:cubicBezTo>
                  <a:pt x="10285" y="3077"/>
                  <a:pt x="10271" y="3077"/>
                  <a:pt x="10263" y="3070"/>
                </a:cubicBezTo>
                <a:cubicBezTo>
                  <a:pt x="10292" y="3034"/>
                  <a:pt x="10357" y="3041"/>
                  <a:pt x="10392" y="3020"/>
                </a:cubicBezTo>
                <a:cubicBezTo>
                  <a:pt x="10392" y="3013"/>
                  <a:pt x="10378" y="3013"/>
                  <a:pt x="10385" y="3006"/>
                </a:cubicBezTo>
                <a:cubicBezTo>
                  <a:pt x="10428" y="2984"/>
                  <a:pt x="10500" y="3020"/>
                  <a:pt x="10528" y="2970"/>
                </a:cubicBezTo>
                <a:cubicBezTo>
                  <a:pt x="10500" y="2948"/>
                  <a:pt x="10428" y="2991"/>
                  <a:pt x="10400" y="2963"/>
                </a:cubicBezTo>
                <a:cubicBezTo>
                  <a:pt x="10421" y="2941"/>
                  <a:pt x="10478" y="2977"/>
                  <a:pt x="10500" y="2934"/>
                </a:cubicBezTo>
                <a:cubicBezTo>
                  <a:pt x="10500" y="2898"/>
                  <a:pt x="10464" y="2898"/>
                  <a:pt x="10457" y="2869"/>
                </a:cubicBezTo>
                <a:cubicBezTo>
                  <a:pt x="10607" y="2833"/>
                  <a:pt x="10779" y="2826"/>
                  <a:pt x="10937" y="2841"/>
                </a:cubicBezTo>
                <a:cubicBezTo>
                  <a:pt x="10937" y="2855"/>
                  <a:pt x="10922" y="2855"/>
                  <a:pt x="10901" y="2855"/>
                </a:cubicBezTo>
                <a:cubicBezTo>
                  <a:pt x="10922" y="2869"/>
                  <a:pt x="10894" y="2898"/>
                  <a:pt x="10915" y="2912"/>
                </a:cubicBezTo>
                <a:cubicBezTo>
                  <a:pt x="10908" y="2927"/>
                  <a:pt x="10879" y="2884"/>
                  <a:pt x="10865" y="2912"/>
                </a:cubicBezTo>
                <a:cubicBezTo>
                  <a:pt x="10872" y="2855"/>
                  <a:pt x="10801" y="2855"/>
                  <a:pt x="10772" y="2876"/>
                </a:cubicBezTo>
                <a:cubicBezTo>
                  <a:pt x="10772" y="2884"/>
                  <a:pt x="10779" y="2891"/>
                  <a:pt x="10779" y="2898"/>
                </a:cubicBezTo>
                <a:cubicBezTo>
                  <a:pt x="10751" y="2876"/>
                  <a:pt x="10736" y="2884"/>
                  <a:pt x="10708" y="2862"/>
                </a:cubicBezTo>
                <a:cubicBezTo>
                  <a:pt x="10693" y="2869"/>
                  <a:pt x="10672" y="2876"/>
                  <a:pt x="10665" y="2898"/>
                </a:cubicBezTo>
                <a:cubicBezTo>
                  <a:pt x="10643" y="2898"/>
                  <a:pt x="10607" y="2876"/>
                  <a:pt x="10600" y="2905"/>
                </a:cubicBezTo>
                <a:cubicBezTo>
                  <a:pt x="10600" y="2912"/>
                  <a:pt x="10650" y="2920"/>
                  <a:pt x="10614" y="2927"/>
                </a:cubicBezTo>
                <a:cubicBezTo>
                  <a:pt x="10614" y="2948"/>
                  <a:pt x="10636" y="2927"/>
                  <a:pt x="10657" y="2934"/>
                </a:cubicBezTo>
                <a:cubicBezTo>
                  <a:pt x="10643" y="2955"/>
                  <a:pt x="10579" y="2955"/>
                  <a:pt x="10550" y="2941"/>
                </a:cubicBezTo>
                <a:cubicBezTo>
                  <a:pt x="10514" y="2963"/>
                  <a:pt x="10543" y="2991"/>
                  <a:pt x="10593" y="2998"/>
                </a:cubicBezTo>
                <a:cubicBezTo>
                  <a:pt x="10586" y="3020"/>
                  <a:pt x="10564" y="3020"/>
                  <a:pt x="10550" y="3041"/>
                </a:cubicBezTo>
                <a:cubicBezTo>
                  <a:pt x="10564" y="3056"/>
                  <a:pt x="10593" y="3056"/>
                  <a:pt x="10593" y="3085"/>
                </a:cubicBezTo>
                <a:cubicBezTo>
                  <a:pt x="10564" y="3077"/>
                  <a:pt x="10564" y="3106"/>
                  <a:pt x="10550" y="3113"/>
                </a:cubicBezTo>
                <a:cubicBezTo>
                  <a:pt x="10514" y="3077"/>
                  <a:pt x="10471" y="3120"/>
                  <a:pt x="10435" y="3106"/>
                </a:cubicBezTo>
                <a:cubicBezTo>
                  <a:pt x="10434" y="3099"/>
                  <a:pt x="10434" y="3094"/>
                  <a:pt x="10435" y="3089"/>
                </a:cubicBezTo>
                <a:lnTo>
                  <a:pt x="10435" y="3089"/>
                </a:lnTo>
                <a:lnTo>
                  <a:pt x="10435" y="3089"/>
                </a:lnTo>
                <a:cubicBezTo>
                  <a:pt x="10433" y="3088"/>
                  <a:pt x="10433" y="3088"/>
                  <a:pt x="10435" y="3087"/>
                </a:cubicBezTo>
                <a:lnTo>
                  <a:pt x="10436" y="3087"/>
                </a:lnTo>
                <a:lnTo>
                  <a:pt x="10436" y="3085"/>
                </a:lnTo>
                <a:cubicBezTo>
                  <a:pt x="10442" y="3070"/>
                  <a:pt x="10462" y="3068"/>
                  <a:pt x="10478" y="3063"/>
                </a:cubicBezTo>
                <a:cubicBezTo>
                  <a:pt x="10478" y="3049"/>
                  <a:pt x="10450" y="3063"/>
                  <a:pt x="10443" y="3056"/>
                </a:cubicBezTo>
                <a:cubicBezTo>
                  <a:pt x="10464" y="3020"/>
                  <a:pt x="10414" y="3027"/>
                  <a:pt x="10428" y="3006"/>
                </a:cubicBezTo>
                <a:cubicBezTo>
                  <a:pt x="10414" y="3006"/>
                  <a:pt x="10407" y="3013"/>
                  <a:pt x="10400" y="3013"/>
                </a:cubicBezTo>
                <a:cubicBezTo>
                  <a:pt x="10407" y="3041"/>
                  <a:pt x="10378" y="3085"/>
                  <a:pt x="10342" y="3113"/>
                </a:cubicBezTo>
                <a:cubicBezTo>
                  <a:pt x="10271" y="3077"/>
                  <a:pt x="10213" y="3171"/>
                  <a:pt x="10120" y="3128"/>
                </a:cubicBezTo>
                <a:cubicBezTo>
                  <a:pt x="10113" y="3128"/>
                  <a:pt x="10092" y="3178"/>
                  <a:pt x="10120" y="3178"/>
                </a:cubicBezTo>
                <a:cubicBezTo>
                  <a:pt x="10113" y="3185"/>
                  <a:pt x="10106" y="3192"/>
                  <a:pt x="10092" y="3199"/>
                </a:cubicBezTo>
                <a:cubicBezTo>
                  <a:pt x="10092" y="3214"/>
                  <a:pt x="10120" y="3199"/>
                  <a:pt x="10127" y="3214"/>
                </a:cubicBezTo>
                <a:cubicBezTo>
                  <a:pt x="10106" y="3221"/>
                  <a:pt x="10084" y="3221"/>
                  <a:pt x="10099" y="3257"/>
                </a:cubicBezTo>
                <a:cubicBezTo>
                  <a:pt x="10084" y="3264"/>
                  <a:pt x="10049" y="3257"/>
                  <a:pt x="10034" y="3250"/>
                </a:cubicBezTo>
                <a:cubicBezTo>
                  <a:pt x="10027" y="3228"/>
                  <a:pt x="10070" y="3257"/>
                  <a:pt x="10063" y="3221"/>
                </a:cubicBezTo>
                <a:cubicBezTo>
                  <a:pt x="9991" y="3214"/>
                  <a:pt x="9927" y="3135"/>
                  <a:pt x="9877" y="3199"/>
                </a:cubicBezTo>
                <a:cubicBezTo>
                  <a:pt x="9884" y="3221"/>
                  <a:pt x="9898" y="3206"/>
                  <a:pt x="9913" y="3206"/>
                </a:cubicBezTo>
                <a:cubicBezTo>
                  <a:pt x="9884" y="3228"/>
                  <a:pt x="9841" y="3235"/>
                  <a:pt x="9834" y="3257"/>
                </a:cubicBezTo>
                <a:cubicBezTo>
                  <a:pt x="9855" y="3278"/>
                  <a:pt x="9884" y="3257"/>
                  <a:pt x="9905" y="3271"/>
                </a:cubicBezTo>
                <a:cubicBezTo>
                  <a:pt x="9920" y="3257"/>
                  <a:pt x="9927" y="3185"/>
                  <a:pt x="9970" y="3206"/>
                </a:cubicBezTo>
                <a:cubicBezTo>
                  <a:pt x="9963" y="3235"/>
                  <a:pt x="9934" y="3221"/>
                  <a:pt x="9948" y="3257"/>
                </a:cubicBezTo>
                <a:cubicBezTo>
                  <a:pt x="9913" y="3278"/>
                  <a:pt x="9855" y="3314"/>
                  <a:pt x="9791" y="3336"/>
                </a:cubicBezTo>
                <a:cubicBezTo>
                  <a:pt x="9784" y="3357"/>
                  <a:pt x="9812" y="3357"/>
                  <a:pt x="9798" y="3372"/>
                </a:cubicBezTo>
                <a:cubicBezTo>
                  <a:pt x="9805" y="3372"/>
                  <a:pt x="9812" y="3364"/>
                  <a:pt x="9819" y="3364"/>
                </a:cubicBezTo>
                <a:cubicBezTo>
                  <a:pt x="9820" y="3366"/>
                  <a:pt x="9820" y="3367"/>
                  <a:pt x="9820" y="3368"/>
                </a:cubicBezTo>
                <a:lnTo>
                  <a:pt x="9820" y="3369"/>
                </a:lnTo>
                <a:lnTo>
                  <a:pt x="9848" y="3367"/>
                </a:lnTo>
                <a:cubicBezTo>
                  <a:pt x="9939" y="3360"/>
                  <a:pt x="10032" y="3362"/>
                  <a:pt x="10121" y="3370"/>
                </a:cubicBezTo>
                <a:cubicBezTo>
                  <a:pt x="10121" y="3373"/>
                  <a:pt x="10120" y="3376"/>
                  <a:pt x="10118" y="3378"/>
                </a:cubicBezTo>
                <a:lnTo>
                  <a:pt x="10116" y="3380"/>
                </a:lnTo>
                <a:lnTo>
                  <a:pt x="10117" y="3380"/>
                </a:lnTo>
                <a:cubicBezTo>
                  <a:pt x="10137" y="3387"/>
                  <a:pt x="10123" y="3415"/>
                  <a:pt x="10142" y="3415"/>
                </a:cubicBezTo>
                <a:cubicBezTo>
                  <a:pt x="10124" y="3424"/>
                  <a:pt x="10109" y="3425"/>
                  <a:pt x="10096" y="3425"/>
                </a:cubicBezTo>
                <a:lnTo>
                  <a:pt x="10091" y="3424"/>
                </a:lnTo>
                <a:lnTo>
                  <a:pt x="10091" y="3425"/>
                </a:lnTo>
                <a:cubicBezTo>
                  <a:pt x="10091" y="3431"/>
                  <a:pt x="10093" y="3437"/>
                  <a:pt x="10099" y="3441"/>
                </a:cubicBezTo>
                <a:cubicBezTo>
                  <a:pt x="10092" y="3456"/>
                  <a:pt x="10063" y="3413"/>
                  <a:pt x="10049" y="3441"/>
                </a:cubicBezTo>
                <a:cubicBezTo>
                  <a:pt x="10050" y="3434"/>
                  <a:pt x="10050" y="3428"/>
                  <a:pt x="10048" y="3422"/>
                </a:cubicBezTo>
                <a:lnTo>
                  <a:pt x="10046" y="3416"/>
                </a:lnTo>
                <a:lnTo>
                  <a:pt x="10043" y="3416"/>
                </a:lnTo>
                <a:cubicBezTo>
                  <a:pt x="10032" y="3415"/>
                  <a:pt x="10020" y="3416"/>
                  <a:pt x="10006" y="3422"/>
                </a:cubicBezTo>
                <a:cubicBezTo>
                  <a:pt x="10016" y="3411"/>
                  <a:pt x="10026" y="3406"/>
                  <a:pt x="10037" y="3405"/>
                </a:cubicBezTo>
                <a:lnTo>
                  <a:pt x="10038" y="3405"/>
                </a:lnTo>
                <a:lnTo>
                  <a:pt x="10036" y="3403"/>
                </a:lnTo>
                <a:cubicBezTo>
                  <a:pt x="10016" y="3386"/>
                  <a:pt x="9976" y="3391"/>
                  <a:pt x="9956" y="3405"/>
                </a:cubicBezTo>
                <a:lnTo>
                  <a:pt x="9956" y="3407"/>
                </a:lnTo>
                <a:lnTo>
                  <a:pt x="9962" y="3408"/>
                </a:lnTo>
                <a:cubicBezTo>
                  <a:pt x="9977" y="3411"/>
                  <a:pt x="9993" y="3415"/>
                  <a:pt x="10006" y="3415"/>
                </a:cubicBezTo>
                <a:cubicBezTo>
                  <a:pt x="9991" y="3418"/>
                  <a:pt x="9979" y="3418"/>
                  <a:pt x="9965" y="3417"/>
                </a:cubicBezTo>
                <a:lnTo>
                  <a:pt x="9960" y="3417"/>
                </a:lnTo>
                <a:lnTo>
                  <a:pt x="9962" y="3422"/>
                </a:lnTo>
                <a:cubicBezTo>
                  <a:pt x="9963" y="3423"/>
                  <a:pt x="9963" y="3425"/>
                  <a:pt x="9963" y="3427"/>
                </a:cubicBezTo>
                <a:cubicBezTo>
                  <a:pt x="9958" y="3423"/>
                  <a:pt x="9953" y="3420"/>
                  <a:pt x="9948" y="3418"/>
                </a:cubicBezTo>
                <a:lnTo>
                  <a:pt x="9944" y="3416"/>
                </a:lnTo>
                <a:lnTo>
                  <a:pt x="9944" y="3416"/>
                </a:lnTo>
                <a:cubicBezTo>
                  <a:pt x="9937" y="3415"/>
                  <a:pt x="9929" y="3415"/>
                  <a:pt x="9920" y="3415"/>
                </a:cubicBezTo>
                <a:cubicBezTo>
                  <a:pt x="9920" y="3413"/>
                  <a:pt x="9921" y="3411"/>
                  <a:pt x="9922" y="3410"/>
                </a:cubicBezTo>
                <a:lnTo>
                  <a:pt x="9925" y="3408"/>
                </a:lnTo>
                <a:lnTo>
                  <a:pt x="9919" y="3406"/>
                </a:lnTo>
                <a:cubicBezTo>
                  <a:pt x="9911" y="3403"/>
                  <a:pt x="9902" y="3399"/>
                  <a:pt x="9892" y="3391"/>
                </a:cubicBezTo>
                <a:cubicBezTo>
                  <a:pt x="9877" y="3398"/>
                  <a:pt x="9856" y="3405"/>
                  <a:pt x="9849" y="3427"/>
                </a:cubicBezTo>
                <a:cubicBezTo>
                  <a:pt x="9847" y="3427"/>
                  <a:pt x="9846" y="3427"/>
                  <a:pt x="9844" y="3427"/>
                </a:cubicBezTo>
                <a:lnTo>
                  <a:pt x="9844" y="3427"/>
                </a:lnTo>
                <a:lnTo>
                  <a:pt x="9844" y="3427"/>
                </a:lnTo>
                <a:cubicBezTo>
                  <a:pt x="9840" y="3429"/>
                  <a:pt x="9834" y="3430"/>
                  <a:pt x="9827" y="3429"/>
                </a:cubicBezTo>
                <a:cubicBezTo>
                  <a:pt x="9827" y="3428"/>
                  <a:pt x="9828" y="3427"/>
                  <a:pt x="9829" y="3426"/>
                </a:cubicBezTo>
                <a:lnTo>
                  <a:pt x="9831" y="3424"/>
                </a:lnTo>
                <a:lnTo>
                  <a:pt x="9830" y="3424"/>
                </a:lnTo>
                <a:cubicBezTo>
                  <a:pt x="9811" y="3419"/>
                  <a:pt x="9789" y="3413"/>
                  <a:pt x="9784" y="3434"/>
                </a:cubicBezTo>
                <a:cubicBezTo>
                  <a:pt x="9784" y="3441"/>
                  <a:pt x="9834" y="3449"/>
                  <a:pt x="9798" y="3456"/>
                </a:cubicBezTo>
                <a:cubicBezTo>
                  <a:pt x="9798" y="3477"/>
                  <a:pt x="9820" y="3456"/>
                  <a:pt x="9841" y="3463"/>
                </a:cubicBezTo>
                <a:cubicBezTo>
                  <a:pt x="9827" y="3484"/>
                  <a:pt x="9763" y="3484"/>
                  <a:pt x="9734" y="3470"/>
                </a:cubicBezTo>
                <a:cubicBezTo>
                  <a:pt x="9698" y="3492"/>
                  <a:pt x="9727" y="3520"/>
                  <a:pt x="9777" y="3527"/>
                </a:cubicBezTo>
                <a:cubicBezTo>
                  <a:pt x="9774" y="3536"/>
                  <a:pt x="9770" y="3541"/>
                  <a:pt x="9764" y="3545"/>
                </a:cubicBezTo>
                <a:lnTo>
                  <a:pt x="9762" y="3546"/>
                </a:lnTo>
                <a:lnTo>
                  <a:pt x="9764" y="3549"/>
                </a:lnTo>
                <a:cubicBezTo>
                  <a:pt x="9768" y="3554"/>
                  <a:pt x="9771" y="3558"/>
                  <a:pt x="9776" y="3558"/>
                </a:cubicBezTo>
                <a:cubicBezTo>
                  <a:pt x="9787" y="3558"/>
                  <a:pt x="9794" y="3551"/>
                  <a:pt x="9800" y="3542"/>
                </a:cubicBezTo>
                <a:lnTo>
                  <a:pt x="9802" y="3538"/>
                </a:lnTo>
                <a:lnTo>
                  <a:pt x="9800" y="3537"/>
                </a:lnTo>
                <a:cubicBezTo>
                  <a:pt x="9797" y="3534"/>
                  <a:pt x="9794" y="3531"/>
                  <a:pt x="9791" y="3527"/>
                </a:cubicBezTo>
                <a:cubicBezTo>
                  <a:pt x="9795" y="3520"/>
                  <a:pt x="9802" y="3518"/>
                  <a:pt x="9810" y="3518"/>
                </a:cubicBezTo>
                <a:lnTo>
                  <a:pt x="9811" y="3517"/>
                </a:lnTo>
                <a:lnTo>
                  <a:pt x="9812" y="3515"/>
                </a:lnTo>
                <a:cubicBezTo>
                  <a:pt x="9844" y="3510"/>
                  <a:pt x="9853" y="3496"/>
                  <a:pt x="9879" y="3496"/>
                </a:cubicBezTo>
                <a:cubicBezTo>
                  <a:pt x="9887" y="3496"/>
                  <a:pt x="9898" y="3497"/>
                  <a:pt x="9913" y="3501"/>
                </a:cubicBezTo>
                <a:cubicBezTo>
                  <a:pt x="9909" y="3506"/>
                  <a:pt x="9904" y="3510"/>
                  <a:pt x="9899" y="3512"/>
                </a:cubicBezTo>
                <a:lnTo>
                  <a:pt x="9895" y="3514"/>
                </a:lnTo>
                <a:lnTo>
                  <a:pt x="9897" y="3515"/>
                </a:lnTo>
                <a:cubicBezTo>
                  <a:pt x="9908" y="3517"/>
                  <a:pt x="9916" y="3507"/>
                  <a:pt x="9935" y="3513"/>
                </a:cubicBezTo>
                <a:cubicBezTo>
                  <a:pt x="9927" y="3527"/>
                  <a:pt x="9942" y="3527"/>
                  <a:pt x="9949" y="3527"/>
                </a:cubicBezTo>
                <a:cubicBezTo>
                  <a:pt x="9949" y="3556"/>
                  <a:pt x="9899" y="3556"/>
                  <a:pt x="9884" y="3535"/>
                </a:cubicBezTo>
                <a:cubicBezTo>
                  <a:pt x="9890" y="3529"/>
                  <a:pt x="9891" y="3524"/>
                  <a:pt x="9891" y="3518"/>
                </a:cubicBezTo>
                <a:lnTo>
                  <a:pt x="9891" y="3516"/>
                </a:lnTo>
                <a:lnTo>
                  <a:pt x="9890" y="3516"/>
                </a:lnTo>
                <a:cubicBezTo>
                  <a:pt x="9876" y="3522"/>
                  <a:pt x="9862" y="3526"/>
                  <a:pt x="9862" y="3544"/>
                </a:cubicBezTo>
                <a:cubicBezTo>
                  <a:pt x="9898" y="3558"/>
                  <a:pt x="9927" y="3544"/>
                  <a:pt x="9870" y="3565"/>
                </a:cubicBezTo>
                <a:cubicBezTo>
                  <a:pt x="9870" y="3587"/>
                  <a:pt x="9862" y="3601"/>
                  <a:pt x="9841" y="3615"/>
                </a:cubicBezTo>
                <a:cubicBezTo>
                  <a:pt x="9827" y="3594"/>
                  <a:pt x="9812" y="3608"/>
                  <a:pt x="9798" y="3594"/>
                </a:cubicBezTo>
                <a:cubicBezTo>
                  <a:pt x="9784" y="3615"/>
                  <a:pt x="9812" y="3608"/>
                  <a:pt x="9805" y="3623"/>
                </a:cubicBezTo>
                <a:cubicBezTo>
                  <a:pt x="9789" y="3623"/>
                  <a:pt x="9785" y="3619"/>
                  <a:pt x="9778" y="3614"/>
                </a:cubicBezTo>
                <a:lnTo>
                  <a:pt x="9777" y="3613"/>
                </a:lnTo>
                <a:lnTo>
                  <a:pt x="9777" y="3614"/>
                </a:lnTo>
                <a:cubicBezTo>
                  <a:pt x="9775" y="3613"/>
                  <a:pt x="9773" y="3613"/>
                  <a:pt x="9772" y="3613"/>
                </a:cubicBezTo>
                <a:lnTo>
                  <a:pt x="9769" y="3612"/>
                </a:lnTo>
                <a:lnTo>
                  <a:pt x="9768" y="3615"/>
                </a:lnTo>
                <a:cubicBezTo>
                  <a:pt x="9765" y="3621"/>
                  <a:pt x="9758" y="3624"/>
                  <a:pt x="9751" y="3626"/>
                </a:cubicBezTo>
                <a:lnTo>
                  <a:pt x="9746" y="3628"/>
                </a:lnTo>
                <a:lnTo>
                  <a:pt x="9743" y="3634"/>
                </a:lnTo>
                <a:cubicBezTo>
                  <a:pt x="9740" y="3637"/>
                  <a:pt x="9738" y="3640"/>
                  <a:pt x="9734" y="3642"/>
                </a:cubicBezTo>
                <a:lnTo>
                  <a:pt x="9734" y="3642"/>
                </a:lnTo>
                <a:lnTo>
                  <a:pt x="9733" y="3644"/>
                </a:lnTo>
                <a:cubicBezTo>
                  <a:pt x="9725" y="3641"/>
                  <a:pt x="9719" y="3637"/>
                  <a:pt x="9714" y="3632"/>
                </a:cubicBezTo>
                <a:lnTo>
                  <a:pt x="9712" y="3629"/>
                </a:lnTo>
                <a:lnTo>
                  <a:pt x="9706" y="3628"/>
                </a:lnTo>
                <a:cubicBezTo>
                  <a:pt x="9692" y="3626"/>
                  <a:pt x="9677" y="3631"/>
                  <a:pt x="9662" y="3634"/>
                </a:cubicBezTo>
                <a:lnTo>
                  <a:pt x="9658" y="3635"/>
                </a:lnTo>
                <a:lnTo>
                  <a:pt x="9659" y="3636"/>
                </a:lnTo>
                <a:cubicBezTo>
                  <a:pt x="9659" y="3642"/>
                  <a:pt x="9640" y="3640"/>
                  <a:pt x="9640" y="3651"/>
                </a:cubicBezTo>
                <a:cubicBezTo>
                  <a:pt x="9676" y="3637"/>
                  <a:pt x="9655" y="3680"/>
                  <a:pt x="9698" y="3673"/>
                </a:cubicBezTo>
                <a:cubicBezTo>
                  <a:pt x="9693" y="3677"/>
                  <a:pt x="9691" y="3682"/>
                  <a:pt x="9691" y="3688"/>
                </a:cubicBezTo>
                <a:lnTo>
                  <a:pt x="9691" y="3690"/>
                </a:lnTo>
                <a:lnTo>
                  <a:pt x="9691" y="3690"/>
                </a:lnTo>
                <a:cubicBezTo>
                  <a:pt x="9698" y="3687"/>
                  <a:pt x="9705" y="3685"/>
                  <a:pt x="9712" y="3685"/>
                </a:cubicBezTo>
                <a:cubicBezTo>
                  <a:pt x="9720" y="3685"/>
                  <a:pt x="9727" y="3692"/>
                  <a:pt x="9734" y="3692"/>
                </a:cubicBezTo>
                <a:cubicBezTo>
                  <a:pt x="9724" y="3702"/>
                  <a:pt x="9704" y="3695"/>
                  <a:pt x="9693" y="3699"/>
                </a:cubicBezTo>
                <a:lnTo>
                  <a:pt x="9690" y="3700"/>
                </a:lnTo>
                <a:lnTo>
                  <a:pt x="9690" y="3702"/>
                </a:lnTo>
                <a:lnTo>
                  <a:pt x="9688" y="3702"/>
                </a:lnTo>
                <a:lnTo>
                  <a:pt x="9687" y="3703"/>
                </a:lnTo>
                <a:cubicBezTo>
                  <a:pt x="9685" y="3705"/>
                  <a:pt x="9684" y="3709"/>
                  <a:pt x="9684" y="3714"/>
                </a:cubicBezTo>
                <a:cubicBezTo>
                  <a:pt x="9680" y="3714"/>
                  <a:pt x="9680" y="3710"/>
                  <a:pt x="9679" y="3707"/>
                </a:cubicBezTo>
                <a:lnTo>
                  <a:pt x="9679" y="3704"/>
                </a:lnTo>
                <a:lnTo>
                  <a:pt x="9678" y="3705"/>
                </a:lnTo>
                <a:cubicBezTo>
                  <a:pt x="9657" y="3710"/>
                  <a:pt x="9642" y="3719"/>
                  <a:pt x="9628" y="3730"/>
                </a:cubicBezTo>
                <a:lnTo>
                  <a:pt x="9624" y="3733"/>
                </a:lnTo>
                <a:lnTo>
                  <a:pt x="9627" y="3733"/>
                </a:lnTo>
                <a:cubicBezTo>
                  <a:pt x="9648" y="3732"/>
                  <a:pt x="9670" y="3732"/>
                  <a:pt x="9691" y="3721"/>
                </a:cubicBezTo>
                <a:cubicBezTo>
                  <a:pt x="9684" y="3735"/>
                  <a:pt x="9684" y="3743"/>
                  <a:pt x="9691" y="3750"/>
                </a:cubicBezTo>
                <a:cubicBezTo>
                  <a:pt x="9720" y="3721"/>
                  <a:pt x="9755" y="3743"/>
                  <a:pt x="9784" y="3707"/>
                </a:cubicBezTo>
                <a:lnTo>
                  <a:pt x="9785" y="3707"/>
                </a:lnTo>
                <a:lnTo>
                  <a:pt x="9785" y="3704"/>
                </a:lnTo>
                <a:cubicBezTo>
                  <a:pt x="9784" y="3701"/>
                  <a:pt x="9784" y="3698"/>
                  <a:pt x="9784" y="3694"/>
                </a:cubicBezTo>
                <a:cubicBezTo>
                  <a:pt x="9810" y="3694"/>
                  <a:pt x="9825" y="3682"/>
                  <a:pt x="9856" y="3680"/>
                </a:cubicBezTo>
                <a:lnTo>
                  <a:pt x="9861" y="3680"/>
                </a:lnTo>
                <a:lnTo>
                  <a:pt x="9861" y="3679"/>
                </a:lnTo>
                <a:cubicBezTo>
                  <a:pt x="9860" y="3676"/>
                  <a:pt x="9858" y="3674"/>
                  <a:pt x="9856" y="3671"/>
                </a:cubicBezTo>
                <a:cubicBezTo>
                  <a:pt x="9856" y="3657"/>
                  <a:pt x="9884" y="3671"/>
                  <a:pt x="9892" y="3664"/>
                </a:cubicBezTo>
                <a:cubicBezTo>
                  <a:pt x="9892" y="3671"/>
                  <a:pt x="9884" y="3671"/>
                  <a:pt x="9877" y="3671"/>
                </a:cubicBezTo>
                <a:cubicBezTo>
                  <a:pt x="9877" y="3692"/>
                  <a:pt x="9920" y="3692"/>
                  <a:pt x="9899" y="3714"/>
                </a:cubicBezTo>
                <a:cubicBezTo>
                  <a:pt x="9909" y="3721"/>
                  <a:pt x="9942" y="3730"/>
                  <a:pt x="9973" y="3730"/>
                </a:cubicBezTo>
                <a:lnTo>
                  <a:pt x="9982" y="3730"/>
                </a:lnTo>
                <a:lnTo>
                  <a:pt x="9976" y="3729"/>
                </a:lnTo>
                <a:cubicBezTo>
                  <a:pt x="9962" y="3727"/>
                  <a:pt x="9948" y="3723"/>
                  <a:pt x="9927" y="3723"/>
                </a:cubicBezTo>
                <a:cubicBezTo>
                  <a:pt x="9927" y="3716"/>
                  <a:pt x="9934" y="3716"/>
                  <a:pt x="9941" y="3709"/>
                </a:cubicBezTo>
                <a:cubicBezTo>
                  <a:pt x="9941" y="3694"/>
                  <a:pt x="9920" y="3709"/>
                  <a:pt x="9905" y="3702"/>
                </a:cubicBezTo>
                <a:cubicBezTo>
                  <a:pt x="9905" y="3685"/>
                  <a:pt x="9926" y="3685"/>
                  <a:pt x="9939" y="3680"/>
                </a:cubicBezTo>
                <a:lnTo>
                  <a:pt x="9941" y="3679"/>
                </a:lnTo>
                <a:lnTo>
                  <a:pt x="9941" y="3679"/>
                </a:lnTo>
                <a:cubicBezTo>
                  <a:pt x="9936" y="3675"/>
                  <a:pt x="9931" y="3671"/>
                  <a:pt x="9920" y="3671"/>
                </a:cubicBezTo>
                <a:cubicBezTo>
                  <a:pt x="9935" y="3657"/>
                  <a:pt x="9942" y="3657"/>
                  <a:pt x="9963" y="3657"/>
                </a:cubicBezTo>
                <a:cubicBezTo>
                  <a:pt x="9956" y="3664"/>
                  <a:pt x="9952" y="3669"/>
                  <a:pt x="9952" y="3675"/>
                </a:cubicBezTo>
                <a:lnTo>
                  <a:pt x="9951" y="3677"/>
                </a:lnTo>
                <a:lnTo>
                  <a:pt x="9953" y="3680"/>
                </a:lnTo>
                <a:cubicBezTo>
                  <a:pt x="9965" y="3693"/>
                  <a:pt x="9973" y="3688"/>
                  <a:pt x="9998" y="3694"/>
                </a:cubicBezTo>
                <a:cubicBezTo>
                  <a:pt x="9998" y="3707"/>
                  <a:pt x="9998" y="3719"/>
                  <a:pt x="9994" y="3727"/>
                </a:cubicBezTo>
                <a:lnTo>
                  <a:pt x="9993" y="3729"/>
                </a:lnTo>
                <a:lnTo>
                  <a:pt x="9996" y="3728"/>
                </a:lnTo>
                <a:cubicBezTo>
                  <a:pt x="10018" y="3724"/>
                  <a:pt x="10037" y="3714"/>
                  <a:pt x="10042" y="3692"/>
                </a:cubicBezTo>
                <a:cubicBezTo>
                  <a:pt x="10042" y="3692"/>
                  <a:pt x="10042" y="3692"/>
                  <a:pt x="10069" y="3692"/>
                </a:cubicBezTo>
                <a:lnTo>
                  <a:pt x="10071" y="3692"/>
                </a:lnTo>
                <a:lnTo>
                  <a:pt x="10071" y="3692"/>
                </a:lnTo>
                <a:cubicBezTo>
                  <a:pt x="10073" y="3691"/>
                  <a:pt x="10075" y="3689"/>
                  <a:pt x="10077" y="3687"/>
                </a:cubicBezTo>
                <a:cubicBezTo>
                  <a:pt x="10084" y="3687"/>
                  <a:pt x="10086" y="3689"/>
                  <a:pt x="10086" y="3691"/>
                </a:cubicBezTo>
                <a:lnTo>
                  <a:pt x="10085" y="3692"/>
                </a:lnTo>
                <a:lnTo>
                  <a:pt x="10092" y="3692"/>
                </a:lnTo>
                <a:cubicBezTo>
                  <a:pt x="10087" y="3698"/>
                  <a:pt x="10085" y="3707"/>
                  <a:pt x="10082" y="3712"/>
                </a:cubicBezTo>
                <a:lnTo>
                  <a:pt x="10082" y="3712"/>
                </a:lnTo>
                <a:lnTo>
                  <a:pt x="10082" y="3713"/>
                </a:lnTo>
                <a:cubicBezTo>
                  <a:pt x="10083" y="3714"/>
                  <a:pt x="10084" y="3715"/>
                  <a:pt x="10084" y="3716"/>
                </a:cubicBezTo>
                <a:cubicBezTo>
                  <a:pt x="10163" y="3687"/>
                  <a:pt x="10199" y="3730"/>
                  <a:pt x="10271" y="3702"/>
                </a:cubicBezTo>
                <a:cubicBezTo>
                  <a:pt x="10271" y="3716"/>
                  <a:pt x="10271" y="3723"/>
                  <a:pt x="10292" y="3723"/>
                </a:cubicBezTo>
                <a:cubicBezTo>
                  <a:pt x="10292" y="3687"/>
                  <a:pt x="10321" y="3716"/>
                  <a:pt x="10342" y="3723"/>
                </a:cubicBezTo>
                <a:cubicBezTo>
                  <a:pt x="10364" y="3680"/>
                  <a:pt x="10443" y="3709"/>
                  <a:pt x="10486" y="3723"/>
                </a:cubicBezTo>
                <a:cubicBezTo>
                  <a:pt x="10507" y="3723"/>
                  <a:pt x="10471" y="3716"/>
                  <a:pt x="10486" y="3702"/>
                </a:cubicBezTo>
                <a:cubicBezTo>
                  <a:pt x="10528" y="3694"/>
                  <a:pt x="10493" y="3737"/>
                  <a:pt x="10528" y="3737"/>
                </a:cubicBezTo>
                <a:cubicBezTo>
                  <a:pt x="10383" y="3743"/>
                  <a:pt x="10252" y="3725"/>
                  <a:pt x="10115" y="3722"/>
                </a:cubicBezTo>
                <a:lnTo>
                  <a:pt x="10084" y="3722"/>
                </a:lnTo>
                <a:lnTo>
                  <a:pt x="10086" y="3723"/>
                </a:lnTo>
                <a:cubicBezTo>
                  <a:pt x="10098" y="3733"/>
                  <a:pt x="10112" y="3728"/>
                  <a:pt x="10135" y="3728"/>
                </a:cubicBezTo>
                <a:cubicBezTo>
                  <a:pt x="10135" y="3735"/>
                  <a:pt x="10128" y="3743"/>
                  <a:pt x="10128" y="3750"/>
                </a:cubicBezTo>
                <a:cubicBezTo>
                  <a:pt x="10092" y="3757"/>
                  <a:pt x="10063" y="3764"/>
                  <a:pt x="10049" y="3786"/>
                </a:cubicBezTo>
                <a:cubicBezTo>
                  <a:pt x="10042" y="3764"/>
                  <a:pt x="9992" y="3757"/>
                  <a:pt x="10006" y="3735"/>
                </a:cubicBezTo>
                <a:cubicBezTo>
                  <a:pt x="9992" y="3743"/>
                  <a:pt x="9963" y="3764"/>
                  <a:pt x="9970" y="3779"/>
                </a:cubicBezTo>
                <a:cubicBezTo>
                  <a:pt x="9970" y="3793"/>
                  <a:pt x="9942" y="3764"/>
                  <a:pt x="9927" y="3779"/>
                </a:cubicBezTo>
                <a:cubicBezTo>
                  <a:pt x="9927" y="3786"/>
                  <a:pt x="9935" y="3786"/>
                  <a:pt x="9942" y="3786"/>
                </a:cubicBezTo>
                <a:cubicBezTo>
                  <a:pt x="9913" y="3807"/>
                  <a:pt x="9927" y="3771"/>
                  <a:pt x="9906" y="3764"/>
                </a:cubicBezTo>
                <a:cubicBezTo>
                  <a:pt x="9920" y="3764"/>
                  <a:pt x="9942" y="3771"/>
                  <a:pt x="9942" y="3757"/>
                </a:cubicBezTo>
                <a:cubicBezTo>
                  <a:pt x="9927" y="3750"/>
                  <a:pt x="9906" y="3750"/>
                  <a:pt x="9892" y="3735"/>
                </a:cubicBezTo>
                <a:cubicBezTo>
                  <a:pt x="9892" y="3757"/>
                  <a:pt x="9856" y="3750"/>
                  <a:pt x="9849" y="3793"/>
                </a:cubicBezTo>
                <a:cubicBezTo>
                  <a:pt x="9796" y="3770"/>
                  <a:pt x="9777" y="3779"/>
                  <a:pt x="9752" y="3803"/>
                </a:cubicBezTo>
                <a:lnTo>
                  <a:pt x="9751" y="3804"/>
                </a:lnTo>
                <a:lnTo>
                  <a:pt x="9756" y="3807"/>
                </a:lnTo>
                <a:cubicBezTo>
                  <a:pt x="9769" y="3812"/>
                  <a:pt x="9782" y="3816"/>
                  <a:pt x="9798" y="3816"/>
                </a:cubicBezTo>
                <a:cubicBezTo>
                  <a:pt x="9791" y="3852"/>
                  <a:pt x="9834" y="3838"/>
                  <a:pt x="9848" y="3852"/>
                </a:cubicBezTo>
                <a:cubicBezTo>
                  <a:pt x="9848" y="3867"/>
                  <a:pt x="9827" y="3859"/>
                  <a:pt x="9819" y="3867"/>
                </a:cubicBezTo>
                <a:cubicBezTo>
                  <a:pt x="9827" y="3874"/>
                  <a:pt x="9836" y="3879"/>
                  <a:pt x="9844" y="3884"/>
                </a:cubicBezTo>
                <a:lnTo>
                  <a:pt x="9857" y="3893"/>
                </a:lnTo>
                <a:lnTo>
                  <a:pt x="9860" y="3892"/>
                </a:lnTo>
                <a:cubicBezTo>
                  <a:pt x="9866" y="3891"/>
                  <a:pt x="9874" y="3889"/>
                  <a:pt x="9884" y="3886"/>
                </a:cubicBezTo>
                <a:cubicBezTo>
                  <a:pt x="9877" y="3893"/>
                  <a:pt x="9877" y="3901"/>
                  <a:pt x="9877" y="3908"/>
                </a:cubicBezTo>
                <a:cubicBezTo>
                  <a:pt x="9875" y="3907"/>
                  <a:pt x="9874" y="3907"/>
                  <a:pt x="9872" y="3906"/>
                </a:cubicBezTo>
                <a:lnTo>
                  <a:pt x="9869" y="3906"/>
                </a:lnTo>
                <a:lnTo>
                  <a:pt x="9868" y="3908"/>
                </a:lnTo>
                <a:cubicBezTo>
                  <a:pt x="9864" y="3917"/>
                  <a:pt x="9855" y="3928"/>
                  <a:pt x="9852" y="3936"/>
                </a:cubicBezTo>
                <a:lnTo>
                  <a:pt x="9852" y="3937"/>
                </a:lnTo>
                <a:lnTo>
                  <a:pt x="9855" y="3935"/>
                </a:lnTo>
                <a:cubicBezTo>
                  <a:pt x="9883" y="3920"/>
                  <a:pt x="9909" y="3901"/>
                  <a:pt x="9935" y="3901"/>
                </a:cubicBezTo>
                <a:cubicBezTo>
                  <a:pt x="9935" y="3915"/>
                  <a:pt x="9942" y="3922"/>
                  <a:pt x="9942" y="3929"/>
                </a:cubicBezTo>
                <a:cubicBezTo>
                  <a:pt x="9977" y="3929"/>
                  <a:pt x="9985" y="3908"/>
                  <a:pt x="10028" y="3922"/>
                </a:cubicBezTo>
                <a:cubicBezTo>
                  <a:pt x="10028" y="3929"/>
                  <a:pt x="10028" y="3936"/>
                  <a:pt x="10035" y="3936"/>
                </a:cubicBezTo>
                <a:cubicBezTo>
                  <a:pt x="10020" y="3965"/>
                  <a:pt x="9970" y="3944"/>
                  <a:pt x="9949" y="3958"/>
                </a:cubicBezTo>
                <a:cubicBezTo>
                  <a:pt x="9949" y="3972"/>
                  <a:pt x="9956" y="3979"/>
                  <a:pt x="9956" y="3994"/>
                </a:cubicBezTo>
                <a:cubicBezTo>
                  <a:pt x="9920" y="3979"/>
                  <a:pt x="9935" y="4022"/>
                  <a:pt x="9899" y="4015"/>
                </a:cubicBezTo>
                <a:cubicBezTo>
                  <a:pt x="9906" y="4022"/>
                  <a:pt x="9906" y="4030"/>
                  <a:pt x="9906" y="4037"/>
                </a:cubicBezTo>
                <a:cubicBezTo>
                  <a:pt x="9892" y="4037"/>
                  <a:pt x="9892" y="4030"/>
                  <a:pt x="9877" y="4030"/>
                </a:cubicBezTo>
                <a:cubicBezTo>
                  <a:pt x="9877" y="4051"/>
                  <a:pt x="9892" y="4051"/>
                  <a:pt x="9899" y="4058"/>
                </a:cubicBezTo>
                <a:cubicBezTo>
                  <a:pt x="9884" y="4066"/>
                  <a:pt x="9870" y="4066"/>
                  <a:pt x="9856" y="4073"/>
                </a:cubicBezTo>
                <a:cubicBezTo>
                  <a:pt x="9849" y="4051"/>
                  <a:pt x="9863" y="4051"/>
                  <a:pt x="9856" y="4044"/>
                </a:cubicBezTo>
                <a:lnTo>
                  <a:pt x="9852" y="4044"/>
                </a:lnTo>
                <a:lnTo>
                  <a:pt x="9852" y="4045"/>
                </a:lnTo>
                <a:cubicBezTo>
                  <a:pt x="9841" y="4070"/>
                  <a:pt x="9863" y="4074"/>
                  <a:pt x="9835" y="4074"/>
                </a:cubicBezTo>
                <a:lnTo>
                  <a:pt x="9833" y="4075"/>
                </a:lnTo>
                <a:lnTo>
                  <a:pt x="9833" y="4075"/>
                </a:lnTo>
                <a:cubicBezTo>
                  <a:pt x="9841" y="4101"/>
                  <a:pt x="9894" y="4098"/>
                  <a:pt x="9906" y="4080"/>
                </a:cubicBezTo>
                <a:cubicBezTo>
                  <a:pt x="9906" y="4094"/>
                  <a:pt x="9935" y="4109"/>
                  <a:pt x="9906" y="4109"/>
                </a:cubicBezTo>
                <a:cubicBezTo>
                  <a:pt x="9929" y="4138"/>
                  <a:pt x="9948" y="4105"/>
                  <a:pt x="9950" y="4084"/>
                </a:cubicBezTo>
                <a:lnTo>
                  <a:pt x="9950" y="4084"/>
                </a:lnTo>
                <a:lnTo>
                  <a:pt x="9947" y="4084"/>
                </a:lnTo>
                <a:cubicBezTo>
                  <a:pt x="9945" y="4083"/>
                  <a:pt x="9943" y="4083"/>
                  <a:pt x="9941" y="4082"/>
                </a:cubicBezTo>
                <a:cubicBezTo>
                  <a:pt x="9930" y="4064"/>
                  <a:pt x="9951" y="4075"/>
                  <a:pt x="9959" y="4072"/>
                </a:cubicBezTo>
                <a:lnTo>
                  <a:pt x="9960" y="4072"/>
                </a:lnTo>
                <a:lnTo>
                  <a:pt x="9959" y="4071"/>
                </a:lnTo>
                <a:cubicBezTo>
                  <a:pt x="9942" y="4064"/>
                  <a:pt x="9947" y="4050"/>
                  <a:pt x="9920" y="4037"/>
                </a:cubicBezTo>
                <a:cubicBezTo>
                  <a:pt x="9927" y="4022"/>
                  <a:pt x="9956" y="4037"/>
                  <a:pt x="9970" y="4037"/>
                </a:cubicBezTo>
                <a:cubicBezTo>
                  <a:pt x="9977" y="4037"/>
                  <a:pt x="9946" y="4049"/>
                  <a:pt x="9960" y="4069"/>
                </a:cubicBezTo>
                <a:lnTo>
                  <a:pt x="9962" y="4071"/>
                </a:lnTo>
                <a:lnTo>
                  <a:pt x="9962" y="4070"/>
                </a:lnTo>
                <a:cubicBezTo>
                  <a:pt x="9963" y="4069"/>
                  <a:pt x="9963" y="4068"/>
                  <a:pt x="9963" y="4067"/>
                </a:cubicBezTo>
                <a:cubicBezTo>
                  <a:pt x="9976" y="4072"/>
                  <a:pt x="9970" y="4079"/>
                  <a:pt x="9960" y="4082"/>
                </a:cubicBezTo>
                <a:lnTo>
                  <a:pt x="9955" y="4083"/>
                </a:lnTo>
                <a:lnTo>
                  <a:pt x="9957" y="4085"/>
                </a:lnTo>
                <a:cubicBezTo>
                  <a:pt x="9974" y="4099"/>
                  <a:pt x="10012" y="4093"/>
                  <a:pt x="10035" y="4087"/>
                </a:cubicBezTo>
                <a:cubicBezTo>
                  <a:pt x="9977" y="4173"/>
                  <a:pt x="9834" y="4109"/>
                  <a:pt x="9727" y="4123"/>
                </a:cubicBezTo>
                <a:cubicBezTo>
                  <a:pt x="9720" y="4137"/>
                  <a:pt x="9691" y="4137"/>
                  <a:pt x="9691" y="4166"/>
                </a:cubicBezTo>
                <a:cubicBezTo>
                  <a:pt x="9677" y="4166"/>
                  <a:pt x="9691" y="4144"/>
                  <a:pt x="9662" y="4152"/>
                </a:cubicBezTo>
                <a:cubicBezTo>
                  <a:pt x="9662" y="4130"/>
                  <a:pt x="9677" y="4137"/>
                  <a:pt x="9670" y="4116"/>
                </a:cubicBezTo>
                <a:cubicBezTo>
                  <a:pt x="9653" y="4110"/>
                  <a:pt x="9633" y="4113"/>
                  <a:pt x="9606" y="4112"/>
                </a:cubicBezTo>
                <a:lnTo>
                  <a:pt x="9604" y="4112"/>
                </a:lnTo>
                <a:lnTo>
                  <a:pt x="9601" y="4116"/>
                </a:lnTo>
                <a:cubicBezTo>
                  <a:pt x="9587" y="4142"/>
                  <a:pt x="9620" y="4161"/>
                  <a:pt x="9640" y="4161"/>
                </a:cubicBezTo>
                <a:cubicBezTo>
                  <a:pt x="9648" y="4175"/>
                  <a:pt x="9633" y="4168"/>
                  <a:pt x="9633" y="4175"/>
                </a:cubicBezTo>
                <a:cubicBezTo>
                  <a:pt x="9690" y="4168"/>
                  <a:pt x="9769" y="4189"/>
                  <a:pt x="9848" y="4189"/>
                </a:cubicBezTo>
                <a:cubicBezTo>
                  <a:pt x="9848" y="4211"/>
                  <a:pt x="9819" y="4197"/>
                  <a:pt x="9819" y="4211"/>
                </a:cubicBezTo>
                <a:cubicBezTo>
                  <a:pt x="9827" y="4218"/>
                  <a:pt x="9827" y="4225"/>
                  <a:pt x="9819" y="4225"/>
                </a:cubicBezTo>
                <a:cubicBezTo>
                  <a:pt x="9834" y="4225"/>
                  <a:pt x="9841" y="4261"/>
                  <a:pt x="9848" y="4247"/>
                </a:cubicBezTo>
                <a:cubicBezTo>
                  <a:pt x="9870" y="4254"/>
                  <a:pt x="9834" y="4254"/>
                  <a:pt x="9841" y="4268"/>
                </a:cubicBezTo>
                <a:cubicBezTo>
                  <a:pt x="9791" y="4247"/>
                  <a:pt x="9791" y="4283"/>
                  <a:pt x="9741" y="4261"/>
                </a:cubicBezTo>
                <a:cubicBezTo>
                  <a:pt x="9741" y="4304"/>
                  <a:pt x="9791" y="4290"/>
                  <a:pt x="9791" y="4326"/>
                </a:cubicBezTo>
                <a:cubicBezTo>
                  <a:pt x="9755" y="4319"/>
                  <a:pt x="9755" y="4304"/>
                  <a:pt x="9719" y="4311"/>
                </a:cubicBezTo>
                <a:cubicBezTo>
                  <a:pt x="9705" y="4326"/>
                  <a:pt x="9719" y="4319"/>
                  <a:pt x="9712" y="4340"/>
                </a:cubicBezTo>
                <a:cubicBezTo>
                  <a:pt x="9690" y="4340"/>
                  <a:pt x="9669" y="4354"/>
                  <a:pt x="9633" y="4347"/>
                </a:cubicBezTo>
                <a:cubicBezTo>
                  <a:pt x="9640" y="4290"/>
                  <a:pt x="9576" y="4319"/>
                  <a:pt x="9540" y="4304"/>
                </a:cubicBezTo>
                <a:cubicBezTo>
                  <a:pt x="9576" y="4290"/>
                  <a:pt x="9633" y="4311"/>
                  <a:pt x="9648" y="4275"/>
                </a:cubicBezTo>
                <a:cubicBezTo>
                  <a:pt x="9655" y="4297"/>
                  <a:pt x="9640" y="4304"/>
                  <a:pt x="9662" y="4326"/>
                </a:cubicBezTo>
                <a:cubicBezTo>
                  <a:pt x="9662" y="4326"/>
                  <a:pt x="9662" y="4326"/>
                  <a:pt x="9690" y="4333"/>
                </a:cubicBezTo>
                <a:cubicBezTo>
                  <a:pt x="9683" y="4319"/>
                  <a:pt x="9676" y="4311"/>
                  <a:pt x="9655" y="4311"/>
                </a:cubicBezTo>
                <a:cubicBezTo>
                  <a:pt x="9662" y="4297"/>
                  <a:pt x="9669" y="4283"/>
                  <a:pt x="9676" y="4275"/>
                </a:cubicBezTo>
                <a:cubicBezTo>
                  <a:pt x="9683" y="4275"/>
                  <a:pt x="9683" y="4283"/>
                  <a:pt x="9690" y="4283"/>
                </a:cubicBezTo>
                <a:cubicBezTo>
                  <a:pt x="9696" y="4283"/>
                  <a:pt x="9697" y="4279"/>
                  <a:pt x="9697" y="4273"/>
                </a:cubicBezTo>
                <a:lnTo>
                  <a:pt x="9697" y="4267"/>
                </a:lnTo>
                <a:lnTo>
                  <a:pt x="9679" y="4267"/>
                </a:lnTo>
                <a:cubicBezTo>
                  <a:pt x="9635" y="4268"/>
                  <a:pt x="9592" y="4267"/>
                  <a:pt x="9550" y="4265"/>
                </a:cubicBezTo>
                <a:lnTo>
                  <a:pt x="9535" y="4264"/>
                </a:lnTo>
                <a:lnTo>
                  <a:pt x="9534" y="4268"/>
                </a:lnTo>
                <a:cubicBezTo>
                  <a:pt x="9533" y="4270"/>
                  <a:pt x="9533" y="4273"/>
                  <a:pt x="9533" y="4275"/>
                </a:cubicBezTo>
                <a:cubicBezTo>
                  <a:pt x="9532" y="4272"/>
                  <a:pt x="9530" y="4269"/>
                  <a:pt x="9527" y="4266"/>
                </a:cubicBezTo>
                <a:lnTo>
                  <a:pt x="9524" y="4263"/>
                </a:lnTo>
                <a:lnTo>
                  <a:pt x="9518" y="4263"/>
                </a:lnTo>
                <a:lnTo>
                  <a:pt x="9462" y="4260"/>
                </a:lnTo>
                <a:lnTo>
                  <a:pt x="9462" y="4260"/>
                </a:lnTo>
                <a:cubicBezTo>
                  <a:pt x="9459" y="4264"/>
                  <a:pt x="9459" y="4269"/>
                  <a:pt x="9461" y="4275"/>
                </a:cubicBezTo>
                <a:cubicBezTo>
                  <a:pt x="9458" y="4272"/>
                  <a:pt x="9454" y="4267"/>
                  <a:pt x="9451" y="4260"/>
                </a:cubicBezTo>
                <a:lnTo>
                  <a:pt x="9450" y="4259"/>
                </a:lnTo>
                <a:lnTo>
                  <a:pt x="9400" y="4256"/>
                </a:lnTo>
                <a:lnTo>
                  <a:pt x="9400" y="4257"/>
                </a:lnTo>
                <a:cubicBezTo>
                  <a:pt x="9403" y="4262"/>
                  <a:pt x="9404" y="4268"/>
                  <a:pt x="9404" y="4275"/>
                </a:cubicBezTo>
                <a:cubicBezTo>
                  <a:pt x="9383" y="4254"/>
                  <a:pt x="9383" y="4297"/>
                  <a:pt x="9361" y="4290"/>
                </a:cubicBezTo>
                <a:cubicBezTo>
                  <a:pt x="9361" y="4304"/>
                  <a:pt x="9390" y="4297"/>
                  <a:pt x="9383" y="4319"/>
                </a:cubicBezTo>
                <a:cubicBezTo>
                  <a:pt x="9383" y="4319"/>
                  <a:pt x="9383" y="4319"/>
                  <a:pt x="9340" y="4319"/>
                </a:cubicBezTo>
                <a:cubicBezTo>
                  <a:pt x="9340" y="4347"/>
                  <a:pt x="9383" y="4340"/>
                  <a:pt x="9404" y="4362"/>
                </a:cubicBezTo>
                <a:cubicBezTo>
                  <a:pt x="9390" y="4376"/>
                  <a:pt x="9354" y="4362"/>
                  <a:pt x="9347" y="4347"/>
                </a:cubicBezTo>
                <a:cubicBezTo>
                  <a:pt x="9325" y="4362"/>
                  <a:pt x="9347" y="4376"/>
                  <a:pt x="9332" y="4383"/>
                </a:cubicBezTo>
                <a:cubicBezTo>
                  <a:pt x="9261" y="4354"/>
                  <a:pt x="9132" y="4354"/>
                  <a:pt x="9089" y="4405"/>
                </a:cubicBezTo>
                <a:cubicBezTo>
                  <a:pt x="9060" y="4405"/>
                  <a:pt x="9053" y="4397"/>
                  <a:pt x="9024" y="4405"/>
                </a:cubicBezTo>
                <a:cubicBezTo>
                  <a:pt x="9024" y="4406"/>
                  <a:pt x="9025" y="4408"/>
                  <a:pt x="9025" y="4409"/>
                </a:cubicBezTo>
                <a:lnTo>
                  <a:pt x="9026" y="4412"/>
                </a:lnTo>
                <a:lnTo>
                  <a:pt x="9028" y="4413"/>
                </a:lnTo>
                <a:cubicBezTo>
                  <a:pt x="9037" y="4419"/>
                  <a:pt x="9046" y="4424"/>
                  <a:pt x="9054" y="4431"/>
                </a:cubicBezTo>
                <a:cubicBezTo>
                  <a:pt x="9054" y="4446"/>
                  <a:pt x="9018" y="4474"/>
                  <a:pt x="9046" y="4474"/>
                </a:cubicBezTo>
                <a:cubicBezTo>
                  <a:pt x="9018" y="4510"/>
                  <a:pt x="8996" y="4496"/>
                  <a:pt x="8968" y="4489"/>
                </a:cubicBezTo>
                <a:cubicBezTo>
                  <a:pt x="8975" y="4503"/>
                  <a:pt x="8996" y="4496"/>
                  <a:pt x="8982" y="4525"/>
                </a:cubicBezTo>
                <a:cubicBezTo>
                  <a:pt x="8996" y="4525"/>
                  <a:pt x="9003" y="4510"/>
                  <a:pt x="9018" y="4525"/>
                </a:cubicBezTo>
                <a:cubicBezTo>
                  <a:pt x="9011" y="4553"/>
                  <a:pt x="8975" y="4539"/>
                  <a:pt x="8960" y="4532"/>
                </a:cubicBezTo>
                <a:cubicBezTo>
                  <a:pt x="8882" y="4553"/>
                  <a:pt x="8824" y="4553"/>
                  <a:pt x="8731" y="4561"/>
                </a:cubicBezTo>
                <a:cubicBezTo>
                  <a:pt x="8703" y="4596"/>
                  <a:pt x="8674" y="4618"/>
                  <a:pt x="8638" y="4639"/>
                </a:cubicBezTo>
                <a:cubicBezTo>
                  <a:pt x="8645" y="4639"/>
                  <a:pt x="8652" y="4647"/>
                  <a:pt x="8652" y="4654"/>
                </a:cubicBezTo>
                <a:cubicBezTo>
                  <a:pt x="8617" y="4668"/>
                  <a:pt x="8581" y="4647"/>
                  <a:pt x="8552" y="4654"/>
                </a:cubicBezTo>
                <a:cubicBezTo>
                  <a:pt x="8567" y="4683"/>
                  <a:pt x="8609" y="4668"/>
                  <a:pt x="8609" y="4704"/>
                </a:cubicBezTo>
                <a:cubicBezTo>
                  <a:pt x="8559" y="4697"/>
                  <a:pt x="8524" y="4718"/>
                  <a:pt x="8481" y="4718"/>
                </a:cubicBezTo>
                <a:cubicBezTo>
                  <a:pt x="8502" y="4761"/>
                  <a:pt x="8588" y="4747"/>
                  <a:pt x="8588" y="4804"/>
                </a:cubicBezTo>
                <a:cubicBezTo>
                  <a:pt x="8567" y="4783"/>
                  <a:pt x="8567" y="4826"/>
                  <a:pt x="8545" y="4819"/>
                </a:cubicBezTo>
                <a:cubicBezTo>
                  <a:pt x="8545" y="4833"/>
                  <a:pt x="8574" y="4826"/>
                  <a:pt x="8567" y="4848"/>
                </a:cubicBezTo>
                <a:cubicBezTo>
                  <a:pt x="8567" y="4848"/>
                  <a:pt x="8567" y="4848"/>
                  <a:pt x="8524" y="4848"/>
                </a:cubicBezTo>
                <a:cubicBezTo>
                  <a:pt x="8524" y="4876"/>
                  <a:pt x="8567" y="4869"/>
                  <a:pt x="8588" y="4891"/>
                </a:cubicBezTo>
                <a:cubicBezTo>
                  <a:pt x="8574" y="4905"/>
                  <a:pt x="8538" y="4891"/>
                  <a:pt x="8531" y="4876"/>
                </a:cubicBezTo>
                <a:cubicBezTo>
                  <a:pt x="8509" y="4891"/>
                  <a:pt x="8531" y="4905"/>
                  <a:pt x="8516" y="4912"/>
                </a:cubicBezTo>
                <a:cubicBezTo>
                  <a:pt x="8445" y="4883"/>
                  <a:pt x="8316" y="4883"/>
                  <a:pt x="8273" y="4934"/>
                </a:cubicBezTo>
                <a:cubicBezTo>
                  <a:pt x="8244" y="4934"/>
                  <a:pt x="8237" y="4926"/>
                  <a:pt x="8208" y="4934"/>
                </a:cubicBezTo>
                <a:cubicBezTo>
                  <a:pt x="8208" y="4948"/>
                  <a:pt x="8223" y="4948"/>
                  <a:pt x="8216" y="4962"/>
                </a:cubicBezTo>
                <a:cubicBezTo>
                  <a:pt x="8173" y="4926"/>
                  <a:pt x="8087" y="4941"/>
                  <a:pt x="8036" y="4912"/>
                </a:cubicBezTo>
                <a:cubicBezTo>
                  <a:pt x="8036" y="4898"/>
                  <a:pt x="8044" y="4891"/>
                  <a:pt x="8051" y="4883"/>
                </a:cubicBezTo>
                <a:cubicBezTo>
                  <a:pt x="8044" y="4876"/>
                  <a:pt x="8029" y="4876"/>
                  <a:pt x="8022" y="4869"/>
                </a:cubicBezTo>
                <a:cubicBezTo>
                  <a:pt x="8022" y="4862"/>
                  <a:pt x="8029" y="4862"/>
                  <a:pt x="8029" y="4848"/>
                </a:cubicBezTo>
                <a:cubicBezTo>
                  <a:pt x="8015" y="4833"/>
                  <a:pt x="7986" y="4833"/>
                  <a:pt x="7958" y="4833"/>
                </a:cubicBezTo>
                <a:cubicBezTo>
                  <a:pt x="7965" y="4826"/>
                  <a:pt x="7972" y="4819"/>
                  <a:pt x="7972" y="4826"/>
                </a:cubicBezTo>
                <a:cubicBezTo>
                  <a:pt x="7994" y="4826"/>
                  <a:pt x="7958" y="4804"/>
                  <a:pt x="7979" y="4804"/>
                </a:cubicBezTo>
                <a:cubicBezTo>
                  <a:pt x="7915" y="4783"/>
                  <a:pt x="7829" y="4840"/>
                  <a:pt x="7771" y="4862"/>
                </a:cubicBezTo>
                <a:cubicBezTo>
                  <a:pt x="7800" y="4876"/>
                  <a:pt x="7857" y="4891"/>
                  <a:pt x="7893" y="4883"/>
                </a:cubicBezTo>
                <a:cubicBezTo>
                  <a:pt x="7858" y="4908"/>
                  <a:pt x="7811" y="4920"/>
                  <a:pt x="7761" y="4926"/>
                </a:cubicBezTo>
                <a:lnTo>
                  <a:pt x="7741" y="4928"/>
                </a:lnTo>
                <a:lnTo>
                  <a:pt x="7744" y="4930"/>
                </a:lnTo>
                <a:cubicBezTo>
                  <a:pt x="7762" y="4940"/>
                  <a:pt x="7793" y="4945"/>
                  <a:pt x="7821" y="4957"/>
                </a:cubicBezTo>
                <a:cubicBezTo>
                  <a:pt x="7789" y="4961"/>
                  <a:pt x="7760" y="4966"/>
                  <a:pt x="7730" y="4970"/>
                </a:cubicBezTo>
                <a:lnTo>
                  <a:pt x="7711" y="4971"/>
                </a:lnTo>
                <a:lnTo>
                  <a:pt x="7710" y="4972"/>
                </a:lnTo>
                <a:cubicBezTo>
                  <a:pt x="7693" y="4982"/>
                  <a:pt x="7668" y="4990"/>
                  <a:pt x="7648" y="4975"/>
                </a:cubicBezTo>
                <a:lnTo>
                  <a:pt x="7646" y="4973"/>
                </a:lnTo>
                <a:lnTo>
                  <a:pt x="7642" y="4973"/>
                </a:lnTo>
                <a:cubicBezTo>
                  <a:pt x="7637" y="4972"/>
                  <a:pt x="7633" y="4972"/>
                  <a:pt x="7628" y="4971"/>
                </a:cubicBezTo>
                <a:cubicBezTo>
                  <a:pt x="7642" y="4993"/>
                  <a:pt x="7699" y="4971"/>
                  <a:pt x="7692" y="5007"/>
                </a:cubicBezTo>
                <a:cubicBezTo>
                  <a:pt x="7685" y="5000"/>
                  <a:pt x="7678" y="5000"/>
                  <a:pt x="7664" y="5000"/>
                </a:cubicBezTo>
                <a:cubicBezTo>
                  <a:pt x="7671" y="5014"/>
                  <a:pt x="7685" y="5007"/>
                  <a:pt x="7671" y="5022"/>
                </a:cubicBezTo>
                <a:cubicBezTo>
                  <a:pt x="7692" y="5014"/>
                  <a:pt x="7714" y="5007"/>
                  <a:pt x="7735" y="5007"/>
                </a:cubicBezTo>
                <a:cubicBezTo>
                  <a:pt x="7735" y="5029"/>
                  <a:pt x="7771" y="5029"/>
                  <a:pt x="7757" y="5065"/>
                </a:cubicBezTo>
                <a:cubicBezTo>
                  <a:pt x="7864" y="5050"/>
                  <a:pt x="7979" y="5072"/>
                  <a:pt x="8079" y="5093"/>
                </a:cubicBezTo>
                <a:cubicBezTo>
                  <a:pt x="8086" y="5093"/>
                  <a:pt x="8079" y="5115"/>
                  <a:pt x="8093" y="5115"/>
                </a:cubicBezTo>
                <a:cubicBezTo>
                  <a:pt x="8108" y="5108"/>
                  <a:pt x="8108" y="5101"/>
                  <a:pt x="8129" y="5122"/>
                </a:cubicBezTo>
                <a:cubicBezTo>
                  <a:pt x="8165" y="5086"/>
                  <a:pt x="8186" y="5144"/>
                  <a:pt x="8222" y="5108"/>
                </a:cubicBezTo>
                <a:cubicBezTo>
                  <a:pt x="8265" y="5151"/>
                  <a:pt x="8351" y="5151"/>
                  <a:pt x="8444" y="5165"/>
                </a:cubicBezTo>
                <a:cubicBezTo>
                  <a:pt x="8430" y="5194"/>
                  <a:pt x="8358" y="5172"/>
                  <a:pt x="8330" y="5179"/>
                </a:cubicBezTo>
                <a:cubicBezTo>
                  <a:pt x="8351" y="5201"/>
                  <a:pt x="8380" y="5187"/>
                  <a:pt x="8416" y="5194"/>
                </a:cubicBezTo>
                <a:cubicBezTo>
                  <a:pt x="8408" y="5208"/>
                  <a:pt x="8387" y="5215"/>
                  <a:pt x="8358" y="5208"/>
                </a:cubicBezTo>
                <a:cubicBezTo>
                  <a:pt x="8387" y="5237"/>
                  <a:pt x="8523" y="5266"/>
                  <a:pt x="8566" y="5266"/>
                </a:cubicBezTo>
                <a:cubicBezTo>
                  <a:pt x="8587" y="5266"/>
                  <a:pt x="8580" y="5294"/>
                  <a:pt x="8595" y="5294"/>
                </a:cubicBezTo>
                <a:cubicBezTo>
                  <a:pt x="8609" y="5287"/>
                  <a:pt x="8609" y="5273"/>
                  <a:pt x="8587" y="5280"/>
                </a:cubicBezTo>
                <a:cubicBezTo>
                  <a:pt x="8609" y="5266"/>
                  <a:pt x="8652" y="5280"/>
                  <a:pt x="8681" y="5280"/>
                </a:cubicBezTo>
                <a:cubicBezTo>
                  <a:pt x="8673" y="5287"/>
                  <a:pt x="8666" y="5287"/>
                  <a:pt x="8659" y="5287"/>
                </a:cubicBezTo>
                <a:cubicBezTo>
                  <a:pt x="8666" y="5294"/>
                  <a:pt x="8666" y="5301"/>
                  <a:pt x="8659" y="5301"/>
                </a:cubicBezTo>
                <a:cubicBezTo>
                  <a:pt x="8659" y="5309"/>
                  <a:pt x="8688" y="5294"/>
                  <a:pt x="8688" y="5280"/>
                </a:cubicBezTo>
                <a:cubicBezTo>
                  <a:pt x="8702" y="5301"/>
                  <a:pt x="8731" y="5280"/>
                  <a:pt x="8752" y="5287"/>
                </a:cubicBezTo>
                <a:cubicBezTo>
                  <a:pt x="8752" y="5294"/>
                  <a:pt x="8745" y="5294"/>
                  <a:pt x="8745" y="5301"/>
                </a:cubicBezTo>
                <a:cubicBezTo>
                  <a:pt x="8810" y="5287"/>
                  <a:pt x="8867" y="5266"/>
                  <a:pt x="8938" y="5287"/>
                </a:cubicBezTo>
                <a:cubicBezTo>
                  <a:pt x="8946" y="5266"/>
                  <a:pt x="8981" y="5273"/>
                  <a:pt x="9010" y="5266"/>
                </a:cubicBezTo>
                <a:cubicBezTo>
                  <a:pt x="9017" y="5237"/>
                  <a:pt x="8996" y="5237"/>
                  <a:pt x="9010" y="5201"/>
                </a:cubicBezTo>
                <a:cubicBezTo>
                  <a:pt x="9039" y="5215"/>
                  <a:pt x="9082" y="5165"/>
                  <a:pt x="9103" y="5201"/>
                </a:cubicBezTo>
                <a:cubicBezTo>
                  <a:pt x="9132" y="5201"/>
                  <a:pt x="9146" y="5172"/>
                  <a:pt x="9182" y="5179"/>
                </a:cubicBezTo>
                <a:cubicBezTo>
                  <a:pt x="9196" y="5136"/>
                  <a:pt x="9117" y="5172"/>
                  <a:pt x="9117" y="5144"/>
                </a:cubicBezTo>
                <a:cubicBezTo>
                  <a:pt x="9153" y="5151"/>
                  <a:pt x="9168" y="5136"/>
                  <a:pt x="9182" y="5115"/>
                </a:cubicBezTo>
                <a:cubicBezTo>
                  <a:pt x="9160" y="5086"/>
                  <a:pt x="9125" y="5093"/>
                  <a:pt x="9089" y="5101"/>
                </a:cubicBezTo>
                <a:cubicBezTo>
                  <a:pt x="9083" y="5082"/>
                  <a:pt x="9093" y="5079"/>
                  <a:pt x="9095" y="5069"/>
                </a:cubicBezTo>
                <a:lnTo>
                  <a:pt x="9096" y="5065"/>
                </a:lnTo>
                <a:lnTo>
                  <a:pt x="9096" y="5065"/>
                </a:lnTo>
                <a:lnTo>
                  <a:pt x="9091" y="5065"/>
                </a:lnTo>
                <a:cubicBezTo>
                  <a:pt x="9067" y="5067"/>
                  <a:pt x="9067" y="5087"/>
                  <a:pt x="9067" y="5093"/>
                </a:cubicBezTo>
                <a:cubicBezTo>
                  <a:pt x="9046" y="5075"/>
                  <a:pt x="9023" y="5083"/>
                  <a:pt x="9001" y="5095"/>
                </a:cubicBezTo>
                <a:lnTo>
                  <a:pt x="8997" y="5098"/>
                </a:lnTo>
                <a:lnTo>
                  <a:pt x="8996" y="5099"/>
                </a:lnTo>
                <a:lnTo>
                  <a:pt x="8996" y="5098"/>
                </a:lnTo>
                <a:lnTo>
                  <a:pt x="8993" y="5100"/>
                </a:lnTo>
                <a:cubicBezTo>
                  <a:pt x="8975" y="5112"/>
                  <a:pt x="8958" y="5126"/>
                  <a:pt x="8946" y="5129"/>
                </a:cubicBezTo>
                <a:cubicBezTo>
                  <a:pt x="8955" y="5118"/>
                  <a:pt x="8964" y="5108"/>
                  <a:pt x="8975" y="5098"/>
                </a:cubicBezTo>
                <a:lnTo>
                  <a:pt x="8982" y="5091"/>
                </a:lnTo>
                <a:lnTo>
                  <a:pt x="8981" y="5091"/>
                </a:lnTo>
                <a:cubicBezTo>
                  <a:pt x="8975" y="5088"/>
                  <a:pt x="8968" y="5084"/>
                  <a:pt x="8960" y="5077"/>
                </a:cubicBezTo>
                <a:cubicBezTo>
                  <a:pt x="8967" y="5043"/>
                  <a:pt x="9005" y="5048"/>
                  <a:pt x="9028" y="5048"/>
                </a:cubicBezTo>
                <a:lnTo>
                  <a:pt x="9028" y="5048"/>
                </a:lnTo>
                <a:lnTo>
                  <a:pt x="9032" y="5045"/>
                </a:lnTo>
                <a:lnTo>
                  <a:pt x="9031" y="5042"/>
                </a:lnTo>
                <a:cubicBezTo>
                  <a:pt x="9025" y="5028"/>
                  <a:pt x="9003" y="5032"/>
                  <a:pt x="8996" y="5020"/>
                </a:cubicBezTo>
                <a:cubicBezTo>
                  <a:pt x="9003" y="4991"/>
                  <a:pt x="9054" y="5034"/>
                  <a:pt x="9068" y="5005"/>
                </a:cubicBezTo>
                <a:cubicBezTo>
                  <a:pt x="9068" y="5005"/>
                  <a:pt x="9068" y="5005"/>
                  <a:pt x="9075" y="4977"/>
                </a:cubicBezTo>
                <a:cubicBezTo>
                  <a:pt x="9089" y="4962"/>
                  <a:pt x="9132" y="4962"/>
                  <a:pt x="9161" y="4969"/>
                </a:cubicBezTo>
                <a:cubicBezTo>
                  <a:pt x="9139" y="4984"/>
                  <a:pt x="9154" y="5005"/>
                  <a:pt x="9168" y="5020"/>
                </a:cubicBezTo>
                <a:cubicBezTo>
                  <a:pt x="9165" y="5025"/>
                  <a:pt x="9159" y="5028"/>
                  <a:pt x="9152" y="5032"/>
                </a:cubicBezTo>
                <a:lnTo>
                  <a:pt x="9149" y="5034"/>
                </a:lnTo>
                <a:lnTo>
                  <a:pt x="9149" y="5035"/>
                </a:lnTo>
                <a:cubicBezTo>
                  <a:pt x="9156" y="5039"/>
                  <a:pt x="9163" y="5044"/>
                  <a:pt x="9169" y="5050"/>
                </a:cubicBezTo>
                <a:lnTo>
                  <a:pt x="9177" y="5057"/>
                </a:lnTo>
                <a:lnTo>
                  <a:pt x="9179" y="5056"/>
                </a:lnTo>
                <a:cubicBezTo>
                  <a:pt x="9198" y="5045"/>
                  <a:pt x="9222" y="5042"/>
                  <a:pt x="9254" y="5042"/>
                </a:cubicBezTo>
                <a:lnTo>
                  <a:pt x="9260" y="5041"/>
                </a:lnTo>
                <a:lnTo>
                  <a:pt x="9260" y="5040"/>
                </a:lnTo>
                <a:cubicBezTo>
                  <a:pt x="9261" y="5037"/>
                  <a:pt x="9262" y="5035"/>
                  <a:pt x="9264" y="5032"/>
                </a:cubicBezTo>
                <a:lnTo>
                  <a:pt x="9265" y="5029"/>
                </a:lnTo>
                <a:lnTo>
                  <a:pt x="9264" y="5029"/>
                </a:lnTo>
                <a:cubicBezTo>
                  <a:pt x="9249" y="5030"/>
                  <a:pt x="9233" y="5034"/>
                  <a:pt x="9225" y="5027"/>
                </a:cubicBezTo>
                <a:cubicBezTo>
                  <a:pt x="9232" y="4996"/>
                  <a:pt x="9271" y="5003"/>
                  <a:pt x="9295" y="4990"/>
                </a:cubicBezTo>
                <a:lnTo>
                  <a:pt x="9296" y="4990"/>
                </a:lnTo>
                <a:lnTo>
                  <a:pt x="9294" y="4990"/>
                </a:lnTo>
                <a:cubicBezTo>
                  <a:pt x="9256" y="5000"/>
                  <a:pt x="9236" y="4997"/>
                  <a:pt x="9160" y="4971"/>
                </a:cubicBezTo>
                <a:cubicBezTo>
                  <a:pt x="9168" y="4964"/>
                  <a:pt x="9168" y="4957"/>
                  <a:pt x="9160" y="4950"/>
                </a:cubicBezTo>
                <a:cubicBezTo>
                  <a:pt x="9203" y="4936"/>
                  <a:pt x="9225" y="4993"/>
                  <a:pt x="9246" y="4943"/>
                </a:cubicBezTo>
                <a:cubicBezTo>
                  <a:pt x="9268" y="4943"/>
                  <a:pt x="9281" y="4955"/>
                  <a:pt x="9296" y="4961"/>
                </a:cubicBezTo>
                <a:lnTo>
                  <a:pt x="9296" y="4961"/>
                </a:lnTo>
                <a:lnTo>
                  <a:pt x="9302" y="4961"/>
                </a:lnTo>
                <a:cubicBezTo>
                  <a:pt x="9310" y="4961"/>
                  <a:pt x="9319" y="4962"/>
                  <a:pt x="9326" y="4962"/>
                </a:cubicBezTo>
                <a:cubicBezTo>
                  <a:pt x="9326" y="4991"/>
                  <a:pt x="9347" y="4998"/>
                  <a:pt x="9340" y="5027"/>
                </a:cubicBezTo>
                <a:cubicBezTo>
                  <a:pt x="9340" y="5027"/>
                  <a:pt x="9340" y="5027"/>
                  <a:pt x="9329" y="5027"/>
                </a:cubicBezTo>
                <a:lnTo>
                  <a:pt x="9326" y="5027"/>
                </a:lnTo>
                <a:lnTo>
                  <a:pt x="9323" y="5037"/>
                </a:lnTo>
                <a:lnTo>
                  <a:pt x="9322" y="5038"/>
                </a:lnTo>
                <a:lnTo>
                  <a:pt x="9326" y="5038"/>
                </a:lnTo>
                <a:cubicBezTo>
                  <a:pt x="9333" y="5038"/>
                  <a:pt x="9340" y="5038"/>
                  <a:pt x="9333" y="5048"/>
                </a:cubicBezTo>
                <a:cubicBezTo>
                  <a:pt x="9329" y="5048"/>
                  <a:pt x="9325" y="5048"/>
                  <a:pt x="9321" y="5048"/>
                </a:cubicBezTo>
                <a:lnTo>
                  <a:pt x="9320" y="5048"/>
                </a:lnTo>
                <a:lnTo>
                  <a:pt x="9319" y="5050"/>
                </a:lnTo>
                <a:cubicBezTo>
                  <a:pt x="9318" y="5054"/>
                  <a:pt x="9318" y="5059"/>
                  <a:pt x="9318" y="5065"/>
                </a:cubicBezTo>
                <a:cubicBezTo>
                  <a:pt x="9289" y="5057"/>
                  <a:pt x="9289" y="5050"/>
                  <a:pt x="9261" y="5057"/>
                </a:cubicBezTo>
                <a:lnTo>
                  <a:pt x="9260" y="5056"/>
                </a:lnTo>
                <a:lnTo>
                  <a:pt x="9251" y="5058"/>
                </a:lnTo>
                <a:cubicBezTo>
                  <a:pt x="9232" y="5063"/>
                  <a:pt x="9213" y="5067"/>
                  <a:pt x="9191" y="5066"/>
                </a:cubicBezTo>
                <a:lnTo>
                  <a:pt x="9186" y="5065"/>
                </a:lnTo>
                <a:lnTo>
                  <a:pt x="9197" y="5076"/>
                </a:lnTo>
                <a:cubicBezTo>
                  <a:pt x="9204" y="5082"/>
                  <a:pt x="9211" y="5088"/>
                  <a:pt x="9218" y="5093"/>
                </a:cubicBezTo>
                <a:cubicBezTo>
                  <a:pt x="9225" y="5086"/>
                  <a:pt x="9232" y="5079"/>
                  <a:pt x="9232" y="5072"/>
                </a:cubicBezTo>
                <a:cubicBezTo>
                  <a:pt x="9254" y="5079"/>
                  <a:pt x="9239" y="5086"/>
                  <a:pt x="9232" y="5101"/>
                </a:cubicBezTo>
                <a:cubicBezTo>
                  <a:pt x="9268" y="5093"/>
                  <a:pt x="9282" y="5079"/>
                  <a:pt x="9311" y="5072"/>
                </a:cubicBezTo>
                <a:cubicBezTo>
                  <a:pt x="9311" y="5079"/>
                  <a:pt x="9318" y="5079"/>
                  <a:pt x="9325" y="5079"/>
                </a:cubicBezTo>
                <a:cubicBezTo>
                  <a:pt x="9340" y="5129"/>
                  <a:pt x="9304" y="5158"/>
                  <a:pt x="9275" y="5187"/>
                </a:cubicBezTo>
                <a:cubicBezTo>
                  <a:pt x="9289" y="5208"/>
                  <a:pt x="9340" y="5201"/>
                  <a:pt x="9332" y="5244"/>
                </a:cubicBezTo>
                <a:cubicBezTo>
                  <a:pt x="9325" y="5251"/>
                  <a:pt x="9311" y="5244"/>
                  <a:pt x="9289" y="5244"/>
                </a:cubicBezTo>
                <a:cubicBezTo>
                  <a:pt x="9304" y="5273"/>
                  <a:pt x="9347" y="5258"/>
                  <a:pt x="9361" y="5244"/>
                </a:cubicBezTo>
                <a:cubicBezTo>
                  <a:pt x="9347" y="5230"/>
                  <a:pt x="9347" y="5215"/>
                  <a:pt x="9325" y="5208"/>
                </a:cubicBezTo>
                <a:cubicBezTo>
                  <a:pt x="9383" y="5179"/>
                  <a:pt x="9447" y="5251"/>
                  <a:pt x="9476" y="5201"/>
                </a:cubicBezTo>
                <a:cubicBezTo>
                  <a:pt x="9481" y="5218"/>
                  <a:pt x="9506" y="5217"/>
                  <a:pt x="9511" y="5231"/>
                </a:cubicBezTo>
                <a:lnTo>
                  <a:pt x="9512" y="5232"/>
                </a:lnTo>
                <a:lnTo>
                  <a:pt x="9519" y="5233"/>
                </a:lnTo>
                <a:lnTo>
                  <a:pt x="9519" y="5233"/>
                </a:lnTo>
                <a:cubicBezTo>
                  <a:pt x="9519" y="5223"/>
                  <a:pt x="9513" y="5211"/>
                  <a:pt x="9504" y="5215"/>
                </a:cubicBezTo>
                <a:cubicBezTo>
                  <a:pt x="9511" y="5201"/>
                  <a:pt x="9540" y="5208"/>
                  <a:pt x="9547" y="5215"/>
                </a:cubicBezTo>
                <a:cubicBezTo>
                  <a:pt x="9547" y="5226"/>
                  <a:pt x="9544" y="5233"/>
                  <a:pt x="9540" y="5237"/>
                </a:cubicBezTo>
                <a:lnTo>
                  <a:pt x="9539" y="5238"/>
                </a:lnTo>
                <a:lnTo>
                  <a:pt x="9542" y="5240"/>
                </a:lnTo>
                <a:cubicBezTo>
                  <a:pt x="9544" y="5240"/>
                  <a:pt x="9546" y="5241"/>
                  <a:pt x="9548" y="5242"/>
                </a:cubicBezTo>
                <a:cubicBezTo>
                  <a:pt x="9540" y="5250"/>
                  <a:pt x="9529" y="5252"/>
                  <a:pt x="9516" y="5252"/>
                </a:cubicBezTo>
                <a:lnTo>
                  <a:pt x="9511" y="5251"/>
                </a:lnTo>
                <a:lnTo>
                  <a:pt x="9510" y="5254"/>
                </a:lnTo>
                <a:cubicBezTo>
                  <a:pt x="9506" y="5266"/>
                  <a:pt x="9518" y="5266"/>
                  <a:pt x="9511" y="5280"/>
                </a:cubicBezTo>
                <a:cubicBezTo>
                  <a:pt x="9497" y="5287"/>
                  <a:pt x="9483" y="5287"/>
                  <a:pt x="9476" y="5294"/>
                </a:cubicBezTo>
                <a:cubicBezTo>
                  <a:pt x="9468" y="5309"/>
                  <a:pt x="9483" y="5309"/>
                  <a:pt x="9483" y="5330"/>
                </a:cubicBezTo>
                <a:cubicBezTo>
                  <a:pt x="9454" y="5337"/>
                  <a:pt x="9418" y="5337"/>
                  <a:pt x="9383" y="5352"/>
                </a:cubicBezTo>
                <a:cubicBezTo>
                  <a:pt x="9411" y="5388"/>
                  <a:pt x="9375" y="5395"/>
                  <a:pt x="9368" y="5431"/>
                </a:cubicBezTo>
                <a:cubicBezTo>
                  <a:pt x="9383" y="5452"/>
                  <a:pt x="9411" y="5423"/>
                  <a:pt x="9433" y="5431"/>
                </a:cubicBezTo>
                <a:cubicBezTo>
                  <a:pt x="9440" y="5466"/>
                  <a:pt x="9425" y="5488"/>
                  <a:pt x="9461" y="5502"/>
                </a:cubicBezTo>
                <a:cubicBezTo>
                  <a:pt x="9440" y="5509"/>
                  <a:pt x="9440" y="5538"/>
                  <a:pt x="9461" y="5545"/>
                </a:cubicBezTo>
                <a:cubicBezTo>
                  <a:pt x="9425" y="5538"/>
                  <a:pt x="9433" y="5581"/>
                  <a:pt x="9390" y="5574"/>
                </a:cubicBezTo>
                <a:cubicBezTo>
                  <a:pt x="9397" y="5596"/>
                  <a:pt x="9411" y="5617"/>
                  <a:pt x="9425" y="5631"/>
                </a:cubicBezTo>
                <a:cubicBezTo>
                  <a:pt x="9418" y="5667"/>
                  <a:pt x="9411" y="5718"/>
                  <a:pt x="9375" y="5725"/>
                </a:cubicBezTo>
                <a:cubicBezTo>
                  <a:pt x="9383" y="5739"/>
                  <a:pt x="9383" y="5753"/>
                  <a:pt x="9383" y="5782"/>
                </a:cubicBezTo>
                <a:cubicBezTo>
                  <a:pt x="9325" y="5854"/>
                  <a:pt x="9182" y="5782"/>
                  <a:pt x="9110" y="5840"/>
                </a:cubicBezTo>
                <a:cubicBezTo>
                  <a:pt x="8967" y="5796"/>
                  <a:pt x="8845" y="5883"/>
                  <a:pt x="8688" y="5875"/>
                </a:cubicBezTo>
                <a:cubicBezTo>
                  <a:pt x="8681" y="5868"/>
                  <a:pt x="8681" y="5861"/>
                  <a:pt x="8666" y="5861"/>
                </a:cubicBezTo>
                <a:cubicBezTo>
                  <a:pt x="8688" y="5847"/>
                  <a:pt x="8695" y="5811"/>
                  <a:pt x="8724" y="5796"/>
                </a:cubicBezTo>
                <a:cubicBezTo>
                  <a:pt x="8724" y="5786"/>
                  <a:pt x="8716" y="5782"/>
                  <a:pt x="8708" y="5779"/>
                </a:cubicBezTo>
                <a:lnTo>
                  <a:pt x="8704" y="5777"/>
                </a:lnTo>
                <a:lnTo>
                  <a:pt x="8701" y="5778"/>
                </a:lnTo>
                <a:cubicBezTo>
                  <a:pt x="8699" y="5779"/>
                  <a:pt x="8697" y="5779"/>
                  <a:pt x="8695" y="5780"/>
                </a:cubicBezTo>
                <a:cubicBezTo>
                  <a:pt x="8688" y="5795"/>
                  <a:pt x="8703" y="5795"/>
                  <a:pt x="8695" y="5809"/>
                </a:cubicBezTo>
                <a:cubicBezTo>
                  <a:pt x="8681" y="5816"/>
                  <a:pt x="8667" y="5816"/>
                  <a:pt x="8660" y="5823"/>
                </a:cubicBezTo>
                <a:cubicBezTo>
                  <a:pt x="8652" y="5838"/>
                  <a:pt x="8667" y="5838"/>
                  <a:pt x="8667" y="5859"/>
                </a:cubicBezTo>
                <a:cubicBezTo>
                  <a:pt x="8638" y="5866"/>
                  <a:pt x="8602" y="5866"/>
                  <a:pt x="8567" y="5881"/>
                </a:cubicBezTo>
                <a:cubicBezTo>
                  <a:pt x="8595" y="5917"/>
                  <a:pt x="8559" y="5924"/>
                  <a:pt x="8552" y="5960"/>
                </a:cubicBezTo>
                <a:cubicBezTo>
                  <a:pt x="8567" y="5981"/>
                  <a:pt x="8595" y="5952"/>
                  <a:pt x="8617" y="5960"/>
                </a:cubicBezTo>
                <a:cubicBezTo>
                  <a:pt x="8624" y="5995"/>
                  <a:pt x="8609" y="6017"/>
                  <a:pt x="8645" y="6031"/>
                </a:cubicBezTo>
                <a:cubicBezTo>
                  <a:pt x="8624" y="6038"/>
                  <a:pt x="8624" y="6067"/>
                  <a:pt x="8645" y="6074"/>
                </a:cubicBezTo>
                <a:cubicBezTo>
                  <a:pt x="8609" y="6067"/>
                  <a:pt x="8617" y="6110"/>
                  <a:pt x="8574" y="6103"/>
                </a:cubicBezTo>
                <a:cubicBezTo>
                  <a:pt x="8581" y="6125"/>
                  <a:pt x="8595" y="6146"/>
                  <a:pt x="8609" y="6160"/>
                </a:cubicBezTo>
                <a:cubicBezTo>
                  <a:pt x="8602" y="6196"/>
                  <a:pt x="8595" y="6247"/>
                  <a:pt x="8559" y="6254"/>
                </a:cubicBezTo>
                <a:cubicBezTo>
                  <a:pt x="8567" y="6268"/>
                  <a:pt x="8567" y="6282"/>
                  <a:pt x="8567" y="6311"/>
                </a:cubicBezTo>
                <a:cubicBezTo>
                  <a:pt x="8509" y="6383"/>
                  <a:pt x="8366" y="6311"/>
                  <a:pt x="8294" y="6369"/>
                </a:cubicBezTo>
                <a:cubicBezTo>
                  <a:pt x="8151" y="6325"/>
                  <a:pt x="8029" y="6412"/>
                  <a:pt x="7872" y="6404"/>
                </a:cubicBezTo>
                <a:cubicBezTo>
                  <a:pt x="7865" y="6397"/>
                  <a:pt x="7865" y="6390"/>
                  <a:pt x="7850" y="6390"/>
                </a:cubicBezTo>
                <a:cubicBezTo>
                  <a:pt x="7872" y="6376"/>
                  <a:pt x="7879" y="6340"/>
                  <a:pt x="7908" y="6325"/>
                </a:cubicBezTo>
                <a:cubicBezTo>
                  <a:pt x="7908" y="6304"/>
                  <a:pt x="7879" y="6311"/>
                  <a:pt x="7872" y="6290"/>
                </a:cubicBezTo>
                <a:cubicBezTo>
                  <a:pt x="7900" y="6275"/>
                  <a:pt x="7943" y="6297"/>
                  <a:pt x="7958" y="6282"/>
                </a:cubicBezTo>
                <a:cubicBezTo>
                  <a:pt x="7951" y="6254"/>
                  <a:pt x="7936" y="6290"/>
                  <a:pt x="7922" y="6268"/>
                </a:cubicBezTo>
                <a:cubicBezTo>
                  <a:pt x="7929" y="6239"/>
                  <a:pt x="7943" y="6225"/>
                  <a:pt x="7958" y="6196"/>
                </a:cubicBezTo>
                <a:cubicBezTo>
                  <a:pt x="7893" y="6203"/>
                  <a:pt x="7822" y="6211"/>
                  <a:pt x="7786" y="6254"/>
                </a:cubicBezTo>
                <a:cubicBezTo>
                  <a:pt x="7814" y="6275"/>
                  <a:pt x="7836" y="6268"/>
                  <a:pt x="7879" y="6275"/>
                </a:cubicBezTo>
                <a:cubicBezTo>
                  <a:pt x="7857" y="6297"/>
                  <a:pt x="7822" y="6290"/>
                  <a:pt x="7793" y="6282"/>
                </a:cubicBezTo>
                <a:cubicBezTo>
                  <a:pt x="7786" y="6290"/>
                  <a:pt x="7786" y="6304"/>
                  <a:pt x="7779" y="6311"/>
                </a:cubicBezTo>
                <a:cubicBezTo>
                  <a:pt x="7736" y="6311"/>
                  <a:pt x="7700" y="6318"/>
                  <a:pt x="7700" y="6282"/>
                </a:cubicBezTo>
                <a:cubicBezTo>
                  <a:pt x="7678" y="6304"/>
                  <a:pt x="7664" y="6275"/>
                  <a:pt x="7628" y="6268"/>
                </a:cubicBezTo>
                <a:cubicBezTo>
                  <a:pt x="7650" y="6254"/>
                  <a:pt x="7707" y="6282"/>
                  <a:pt x="7721" y="6261"/>
                </a:cubicBezTo>
                <a:cubicBezTo>
                  <a:pt x="7707" y="6254"/>
                  <a:pt x="7686" y="6247"/>
                  <a:pt x="7664" y="6247"/>
                </a:cubicBezTo>
                <a:cubicBezTo>
                  <a:pt x="7671" y="6232"/>
                  <a:pt x="7657" y="6225"/>
                  <a:pt x="7664" y="6211"/>
                </a:cubicBezTo>
                <a:cubicBezTo>
                  <a:pt x="7614" y="6203"/>
                  <a:pt x="7571" y="6175"/>
                  <a:pt x="7521" y="6175"/>
                </a:cubicBezTo>
                <a:cubicBezTo>
                  <a:pt x="7506" y="6175"/>
                  <a:pt x="7499" y="6160"/>
                  <a:pt x="7485" y="6153"/>
                </a:cubicBezTo>
                <a:cubicBezTo>
                  <a:pt x="7406" y="6189"/>
                  <a:pt x="7320" y="6146"/>
                  <a:pt x="7241" y="6175"/>
                </a:cubicBezTo>
                <a:cubicBezTo>
                  <a:pt x="7249" y="6182"/>
                  <a:pt x="7327" y="6196"/>
                  <a:pt x="7356" y="6196"/>
                </a:cubicBezTo>
                <a:cubicBezTo>
                  <a:pt x="7363" y="6196"/>
                  <a:pt x="7370" y="6203"/>
                  <a:pt x="7363" y="6218"/>
                </a:cubicBezTo>
                <a:cubicBezTo>
                  <a:pt x="7399" y="6225"/>
                  <a:pt x="7406" y="6218"/>
                  <a:pt x="7428" y="6232"/>
                </a:cubicBezTo>
                <a:cubicBezTo>
                  <a:pt x="7413" y="6261"/>
                  <a:pt x="7335" y="6203"/>
                  <a:pt x="7327" y="6261"/>
                </a:cubicBezTo>
                <a:cubicBezTo>
                  <a:pt x="7241" y="6261"/>
                  <a:pt x="7206" y="6261"/>
                  <a:pt x="7156" y="6275"/>
                </a:cubicBezTo>
                <a:cubicBezTo>
                  <a:pt x="7170" y="6290"/>
                  <a:pt x="7177" y="6325"/>
                  <a:pt x="7148" y="6340"/>
                </a:cubicBezTo>
                <a:cubicBezTo>
                  <a:pt x="7127" y="6340"/>
                  <a:pt x="7127" y="6318"/>
                  <a:pt x="7120" y="6304"/>
                </a:cubicBezTo>
                <a:cubicBezTo>
                  <a:pt x="7113" y="6304"/>
                  <a:pt x="7113" y="6318"/>
                  <a:pt x="7113" y="6333"/>
                </a:cubicBezTo>
                <a:cubicBezTo>
                  <a:pt x="7077" y="6333"/>
                  <a:pt x="7012" y="6297"/>
                  <a:pt x="6991" y="6340"/>
                </a:cubicBezTo>
                <a:cubicBezTo>
                  <a:pt x="6998" y="6354"/>
                  <a:pt x="7019" y="6347"/>
                  <a:pt x="7034" y="6354"/>
                </a:cubicBezTo>
                <a:cubicBezTo>
                  <a:pt x="6933" y="6390"/>
                  <a:pt x="6790" y="6376"/>
                  <a:pt x="6711" y="6426"/>
                </a:cubicBezTo>
                <a:cubicBezTo>
                  <a:pt x="6711" y="6447"/>
                  <a:pt x="6726" y="6469"/>
                  <a:pt x="6754" y="6476"/>
                </a:cubicBezTo>
                <a:cubicBezTo>
                  <a:pt x="6762" y="6482"/>
                  <a:pt x="6779" y="6483"/>
                  <a:pt x="6792" y="6483"/>
                </a:cubicBezTo>
                <a:lnTo>
                  <a:pt x="6795" y="6483"/>
                </a:lnTo>
                <a:lnTo>
                  <a:pt x="6790" y="6483"/>
                </a:lnTo>
                <a:cubicBezTo>
                  <a:pt x="6733" y="6483"/>
                  <a:pt x="6697" y="6512"/>
                  <a:pt x="6668" y="6548"/>
                </a:cubicBezTo>
                <a:cubicBezTo>
                  <a:pt x="6711" y="6584"/>
                  <a:pt x="6769" y="6526"/>
                  <a:pt x="6833" y="6548"/>
                </a:cubicBezTo>
                <a:cubicBezTo>
                  <a:pt x="6754" y="6569"/>
                  <a:pt x="6654" y="6577"/>
                  <a:pt x="6618" y="6655"/>
                </a:cubicBezTo>
                <a:cubicBezTo>
                  <a:pt x="6497" y="6713"/>
                  <a:pt x="6181" y="6734"/>
                  <a:pt x="6138" y="6569"/>
                </a:cubicBezTo>
                <a:cubicBezTo>
                  <a:pt x="6153" y="6562"/>
                  <a:pt x="6138" y="6541"/>
                  <a:pt x="6131" y="6526"/>
                </a:cubicBezTo>
                <a:cubicBezTo>
                  <a:pt x="6110" y="6534"/>
                  <a:pt x="6060" y="6526"/>
                  <a:pt x="6038" y="6534"/>
                </a:cubicBezTo>
                <a:cubicBezTo>
                  <a:pt x="5995" y="6569"/>
                  <a:pt x="5995" y="6627"/>
                  <a:pt x="5938" y="6655"/>
                </a:cubicBezTo>
                <a:cubicBezTo>
                  <a:pt x="5716" y="6770"/>
                  <a:pt x="5329" y="6670"/>
                  <a:pt x="5150" y="6555"/>
                </a:cubicBezTo>
                <a:cubicBezTo>
                  <a:pt x="5114" y="6562"/>
                  <a:pt x="5107" y="6548"/>
                  <a:pt x="5071" y="6548"/>
                </a:cubicBezTo>
                <a:cubicBezTo>
                  <a:pt x="5093" y="6526"/>
                  <a:pt x="5121" y="6548"/>
                  <a:pt x="5143" y="6526"/>
                </a:cubicBezTo>
                <a:cubicBezTo>
                  <a:pt x="5129" y="6505"/>
                  <a:pt x="5114" y="6483"/>
                  <a:pt x="5078" y="6483"/>
                </a:cubicBezTo>
                <a:cubicBezTo>
                  <a:pt x="5064" y="6476"/>
                  <a:pt x="5107" y="6483"/>
                  <a:pt x="5107" y="6469"/>
                </a:cubicBezTo>
                <a:cubicBezTo>
                  <a:pt x="5035" y="6433"/>
                  <a:pt x="4914" y="6433"/>
                  <a:pt x="4842" y="6397"/>
                </a:cubicBezTo>
                <a:cubicBezTo>
                  <a:pt x="4613" y="6419"/>
                  <a:pt x="4419" y="6490"/>
                  <a:pt x="4219" y="6555"/>
                </a:cubicBezTo>
                <a:cubicBezTo>
                  <a:pt x="4104" y="6620"/>
                  <a:pt x="3968" y="6663"/>
                  <a:pt x="3846" y="6720"/>
                </a:cubicBezTo>
                <a:cubicBezTo>
                  <a:pt x="3603" y="6742"/>
                  <a:pt x="3288" y="6727"/>
                  <a:pt x="3008" y="6670"/>
                </a:cubicBezTo>
                <a:cubicBezTo>
                  <a:pt x="2908" y="6655"/>
                  <a:pt x="2837" y="6620"/>
                  <a:pt x="2736" y="6569"/>
                </a:cubicBezTo>
                <a:cubicBezTo>
                  <a:pt x="2672" y="6534"/>
                  <a:pt x="2564" y="6519"/>
                  <a:pt x="2486" y="6476"/>
                </a:cubicBezTo>
                <a:cubicBezTo>
                  <a:pt x="2464" y="6505"/>
                  <a:pt x="2457" y="6541"/>
                  <a:pt x="2400" y="6534"/>
                </a:cubicBezTo>
                <a:cubicBezTo>
                  <a:pt x="2400" y="6577"/>
                  <a:pt x="2350" y="6577"/>
                  <a:pt x="2328" y="6620"/>
                </a:cubicBezTo>
                <a:cubicBezTo>
                  <a:pt x="2321" y="6648"/>
                  <a:pt x="2357" y="6706"/>
                  <a:pt x="2314" y="6713"/>
                </a:cubicBezTo>
                <a:cubicBezTo>
                  <a:pt x="2314" y="6684"/>
                  <a:pt x="2299" y="6655"/>
                  <a:pt x="2278" y="6634"/>
                </a:cubicBezTo>
                <a:cubicBezTo>
                  <a:pt x="2285" y="6677"/>
                  <a:pt x="2256" y="6713"/>
                  <a:pt x="2242" y="6763"/>
                </a:cubicBezTo>
                <a:cubicBezTo>
                  <a:pt x="2170" y="6763"/>
                  <a:pt x="2127" y="6820"/>
                  <a:pt x="2056" y="6785"/>
                </a:cubicBezTo>
                <a:cubicBezTo>
                  <a:pt x="2049" y="6727"/>
                  <a:pt x="2099" y="6727"/>
                  <a:pt x="2092" y="6663"/>
                </a:cubicBezTo>
                <a:cubicBezTo>
                  <a:pt x="2092" y="6648"/>
                  <a:pt x="2070" y="6663"/>
                  <a:pt x="2063" y="6655"/>
                </a:cubicBezTo>
                <a:cubicBezTo>
                  <a:pt x="2056" y="6627"/>
                  <a:pt x="2070" y="6612"/>
                  <a:pt x="2056" y="6598"/>
                </a:cubicBezTo>
                <a:cubicBezTo>
                  <a:pt x="2034" y="6598"/>
                  <a:pt x="2013" y="6620"/>
                  <a:pt x="1991" y="6605"/>
                </a:cubicBezTo>
                <a:cubicBezTo>
                  <a:pt x="1999" y="6584"/>
                  <a:pt x="2006" y="6577"/>
                  <a:pt x="2020" y="6577"/>
                </a:cubicBezTo>
                <a:cubicBezTo>
                  <a:pt x="2013" y="6555"/>
                  <a:pt x="2020" y="6548"/>
                  <a:pt x="2020" y="6519"/>
                </a:cubicBezTo>
                <a:cubicBezTo>
                  <a:pt x="1991" y="6512"/>
                  <a:pt x="1934" y="6548"/>
                  <a:pt x="1948" y="6598"/>
                </a:cubicBezTo>
                <a:cubicBezTo>
                  <a:pt x="1841" y="6641"/>
                  <a:pt x="1820" y="6519"/>
                  <a:pt x="1769" y="6469"/>
                </a:cubicBezTo>
                <a:cubicBezTo>
                  <a:pt x="1777" y="6433"/>
                  <a:pt x="1805" y="6433"/>
                  <a:pt x="1827" y="6412"/>
                </a:cubicBezTo>
                <a:cubicBezTo>
                  <a:pt x="1820" y="6376"/>
                  <a:pt x="1791" y="6376"/>
                  <a:pt x="1769" y="6361"/>
                </a:cubicBezTo>
                <a:cubicBezTo>
                  <a:pt x="1698" y="6390"/>
                  <a:pt x="1662" y="6455"/>
                  <a:pt x="1590" y="6490"/>
                </a:cubicBezTo>
                <a:cubicBezTo>
                  <a:pt x="1605" y="6455"/>
                  <a:pt x="1612" y="6412"/>
                  <a:pt x="1648" y="6390"/>
                </a:cubicBezTo>
                <a:cubicBezTo>
                  <a:pt x="1648" y="6361"/>
                  <a:pt x="1597" y="6369"/>
                  <a:pt x="1576" y="6354"/>
                </a:cubicBezTo>
                <a:cubicBezTo>
                  <a:pt x="1576" y="6333"/>
                  <a:pt x="1590" y="6340"/>
                  <a:pt x="1597" y="6325"/>
                </a:cubicBezTo>
                <a:cubicBezTo>
                  <a:pt x="1597" y="6304"/>
                  <a:pt x="1583" y="6311"/>
                  <a:pt x="1583" y="6297"/>
                </a:cubicBezTo>
                <a:cubicBezTo>
                  <a:pt x="1562" y="6304"/>
                  <a:pt x="1547" y="6318"/>
                  <a:pt x="1526" y="6318"/>
                </a:cubicBezTo>
                <a:cubicBezTo>
                  <a:pt x="1497" y="6254"/>
                  <a:pt x="1605" y="6110"/>
                  <a:pt x="1519" y="6082"/>
                </a:cubicBezTo>
                <a:cubicBezTo>
                  <a:pt x="1583" y="5988"/>
                  <a:pt x="1662" y="5902"/>
                  <a:pt x="1691" y="5759"/>
                </a:cubicBezTo>
                <a:cubicBezTo>
                  <a:pt x="1734" y="5780"/>
                  <a:pt x="1748" y="5744"/>
                  <a:pt x="1762" y="5716"/>
                </a:cubicBezTo>
                <a:cubicBezTo>
                  <a:pt x="1798" y="5701"/>
                  <a:pt x="1834" y="5687"/>
                  <a:pt x="1855" y="5658"/>
                </a:cubicBezTo>
                <a:cubicBezTo>
                  <a:pt x="1834" y="5622"/>
                  <a:pt x="1798" y="5601"/>
                  <a:pt x="1777" y="5565"/>
                </a:cubicBezTo>
                <a:cubicBezTo>
                  <a:pt x="1719" y="5572"/>
                  <a:pt x="1655" y="5536"/>
                  <a:pt x="1619" y="5500"/>
                </a:cubicBezTo>
                <a:cubicBezTo>
                  <a:pt x="1519" y="5508"/>
                  <a:pt x="1461" y="5414"/>
                  <a:pt x="1440" y="5314"/>
                </a:cubicBezTo>
                <a:cubicBezTo>
                  <a:pt x="1418" y="5307"/>
                  <a:pt x="1397" y="5307"/>
                  <a:pt x="1390" y="5328"/>
                </a:cubicBezTo>
                <a:cubicBezTo>
                  <a:pt x="1375" y="5321"/>
                  <a:pt x="1397" y="5307"/>
                  <a:pt x="1397" y="5300"/>
                </a:cubicBezTo>
                <a:cubicBezTo>
                  <a:pt x="1375" y="5228"/>
                  <a:pt x="1411" y="5135"/>
                  <a:pt x="1411" y="5063"/>
                </a:cubicBezTo>
                <a:cubicBezTo>
                  <a:pt x="1411" y="4998"/>
                  <a:pt x="1375" y="4926"/>
                  <a:pt x="1368" y="4848"/>
                </a:cubicBezTo>
                <a:cubicBezTo>
                  <a:pt x="1365" y="4822"/>
                  <a:pt x="1368" y="4788"/>
                  <a:pt x="1369" y="4749"/>
                </a:cubicBezTo>
                <a:lnTo>
                  <a:pt x="1369" y="4734"/>
                </a:lnTo>
                <a:lnTo>
                  <a:pt x="1359" y="4731"/>
                </a:lnTo>
                <a:cubicBezTo>
                  <a:pt x="1311" y="4716"/>
                  <a:pt x="1255" y="4702"/>
                  <a:pt x="1211" y="4678"/>
                </a:cubicBezTo>
                <a:cubicBezTo>
                  <a:pt x="1193" y="4702"/>
                  <a:pt x="1187" y="4731"/>
                  <a:pt x="1140" y="4725"/>
                </a:cubicBezTo>
                <a:cubicBezTo>
                  <a:pt x="1140" y="4761"/>
                  <a:pt x="1098" y="4761"/>
                  <a:pt x="1080" y="4796"/>
                </a:cubicBezTo>
                <a:cubicBezTo>
                  <a:pt x="1074" y="4820"/>
                  <a:pt x="1104" y="4868"/>
                  <a:pt x="1068" y="4874"/>
                </a:cubicBezTo>
                <a:cubicBezTo>
                  <a:pt x="1068" y="4850"/>
                  <a:pt x="1057" y="4826"/>
                  <a:pt x="1039" y="4808"/>
                </a:cubicBezTo>
                <a:cubicBezTo>
                  <a:pt x="1045" y="4844"/>
                  <a:pt x="1021" y="4874"/>
                  <a:pt x="1009" y="4915"/>
                </a:cubicBezTo>
                <a:cubicBezTo>
                  <a:pt x="950" y="4915"/>
                  <a:pt x="915" y="4963"/>
                  <a:pt x="855" y="4933"/>
                </a:cubicBezTo>
                <a:cubicBezTo>
                  <a:pt x="849" y="4885"/>
                  <a:pt x="891" y="4885"/>
                  <a:pt x="885" y="4832"/>
                </a:cubicBezTo>
                <a:cubicBezTo>
                  <a:pt x="885" y="4820"/>
                  <a:pt x="867" y="4832"/>
                  <a:pt x="861" y="4826"/>
                </a:cubicBezTo>
                <a:cubicBezTo>
                  <a:pt x="855" y="4802"/>
                  <a:pt x="867" y="4791"/>
                  <a:pt x="855" y="4779"/>
                </a:cubicBezTo>
                <a:cubicBezTo>
                  <a:pt x="838" y="4779"/>
                  <a:pt x="820" y="4796"/>
                  <a:pt x="802" y="4785"/>
                </a:cubicBezTo>
                <a:cubicBezTo>
                  <a:pt x="808" y="4767"/>
                  <a:pt x="814" y="4761"/>
                  <a:pt x="826" y="4761"/>
                </a:cubicBezTo>
                <a:cubicBezTo>
                  <a:pt x="820" y="4743"/>
                  <a:pt x="826" y="4737"/>
                  <a:pt x="826" y="4713"/>
                </a:cubicBezTo>
                <a:cubicBezTo>
                  <a:pt x="802" y="4708"/>
                  <a:pt x="755" y="4737"/>
                  <a:pt x="767" y="4779"/>
                </a:cubicBezTo>
                <a:cubicBezTo>
                  <a:pt x="678" y="4814"/>
                  <a:pt x="660" y="4713"/>
                  <a:pt x="619" y="4672"/>
                </a:cubicBezTo>
                <a:cubicBezTo>
                  <a:pt x="625" y="4642"/>
                  <a:pt x="648" y="4642"/>
                  <a:pt x="666" y="4625"/>
                </a:cubicBezTo>
                <a:cubicBezTo>
                  <a:pt x="660" y="4595"/>
                  <a:pt x="636" y="4595"/>
                  <a:pt x="619" y="4583"/>
                </a:cubicBezTo>
                <a:cubicBezTo>
                  <a:pt x="559" y="4607"/>
                  <a:pt x="530" y="4660"/>
                  <a:pt x="471" y="4690"/>
                </a:cubicBezTo>
                <a:cubicBezTo>
                  <a:pt x="482" y="4660"/>
                  <a:pt x="488" y="4625"/>
                  <a:pt x="518" y="4607"/>
                </a:cubicBezTo>
                <a:cubicBezTo>
                  <a:pt x="518" y="4583"/>
                  <a:pt x="477" y="4589"/>
                  <a:pt x="459" y="4577"/>
                </a:cubicBezTo>
                <a:cubicBezTo>
                  <a:pt x="459" y="4559"/>
                  <a:pt x="471" y="4565"/>
                  <a:pt x="477" y="4553"/>
                </a:cubicBezTo>
                <a:cubicBezTo>
                  <a:pt x="477" y="4536"/>
                  <a:pt x="465" y="4542"/>
                  <a:pt x="465" y="4530"/>
                </a:cubicBezTo>
                <a:cubicBezTo>
                  <a:pt x="447" y="4536"/>
                  <a:pt x="435" y="4547"/>
                  <a:pt x="417" y="4547"/>
                </a:cubicBezTo>
                <a:cubicBezTo>
                  <a:pt x="394" y="4494"/>
                  <a:pt x="482" y="4376"/>
                  <a:pt x="411" y="4352"/>
                </a:cubicBezTo>
                <a:cubicBezTo>
                  <a:pt x="465" y="4275"/>
                  <a:pt x="530" y="4204"/>
                  <a:pt x="554" y="4085"/>
                </a:cubicBezTo>
                <a:cubicBezTo>
                  <a:pt x="589" y="4103"/>
                  <a:pt x="601" y="4073"/>
                  <a:pt x="613" y="4049"/>
                </a:cubicBezTo>
                <a:cubicBezTo>
                  <a:pt x="642" y="4038"/>
                  <a:pt x="672" y="4026"/>
                  <a:pt x="690" y="4002"/>
                </a:cubicBezTo>
                <a:cubicBezTo>
                  <a:pt x="672" y="3972"/>
                  <a:pt x="642" y="3955"/>
                  <a:pt x="625" y="3925"/>
                </a:cubicBezTo>
                <a:cubicBezTo>
                  <a:pt x="577" y="3931"/>
                  <a:pt x="524" y="3901"/>
                  <a:pt x="494" y="3872"/>
                </a:cubicBezTo>
                <a:cubicBezTo>
                  <a:pt x="411" y="3878"/>
                  <a:pt x="364" y="3800"/>
                  <a:pt x="346" y="3717"/>
                </a:cubicBezTo>
                <a:cubicBezTo>
                  <a:pt x="329" y="3712"/>
                  <a:pt x="311" y="3712"/>
                  <a:pt x="305" y="3729"/>
                </a:cubicBezTo>
                <a:cubicBezTo>
                  <a:pt x="293" y="3723"/>
                  <a:pt x="311" y="3712"/>
                  <a:pt x="311" y="3706"/>
                </a:cubicBezTo>
                <a:cubicBezTo>
                  <a:pt x="293" y="3646"/>
                  <a:pt x="323" y="3569"/>
                  <a:pt x="323" y="3510"/>
                </a:cubicBezTo>
                <a:cubicBezTo>
                  <a:pt x="323" y="3457"/>
                  <a:pt x="293" y="3397"/>
                  <a:pt x="287" y="3332"/>
                </a:cubicBezTo>
                <a:cubicBezTo>
                  <a:pt x="281" y="3285"/>
                  <a:pt x="299" y="3196"/>
                  <a:pt x="275" y="3125"/>
                </a:cubicBezTo>
                <a:cubicBezTo>
                  <a:pt x="263" y="3077"/>
                  <a:pt x="187" y="3042"/>
                  <a:pt x="127" y="3030"/>
                </a:cubicBezTo>
                <a:cubicBezTo>
                  <a:pt x="110" y="3024"/>
                  <a:pt x="92" y="3030"/>
                  <a:pt x="74" y="3030"/>
                </a:cubicBezTo>
                <a:cubicBezTo>
                  <a:pt x="-32" y="2988"/>
                  <a:pt x="-15" y="2834"/>
                  <a:pt x="68" y="2763"/>
                </a:cubicBezTo>
                <a:cubicBezTo>
                  <a:pt x="151" y="2757"/>
                  <a:pt x="281" y="2846"/>
                  <a:pt x="335" y="2757"/>
                </a:cubicBezTo>
                <a:cubicBezTo>
                  <a:pt x="317" y="2751"/>
                  <a:pt x="335" y="2715"/>
                  <a:pt x="335" y="2686"/>
                </a:cubicBezTo>
                <a:cubicBezTo>
                  <a:pt x="340" y="2692"/>
                  <a:pt x="346" y="2692"/>
                  <a:pt x="352" y="2686"/>
                </a:cubicBezTo>
                <a:cubicBezTo>
                  <a:pt x="340" y="2656"/>
                  <a:pt x="358" y="2621"/>
                  <a:pt x="370" y="2609"/>
                </a:cubicBezTo>
                <a:cubicBezTo>
                  <a:pt x="370" y="2609"/>
                  <a:pt x="370" y="2609"/>
                  <a:pt x="388" y="2609"/>
                </a:cubicBezTo>
                <a:cubicBezTo>
                  <a:pt x="394" y="2644"/>
                  <a:pt x="406" y="2668"/>
                  <a:pt x="423" y="2692"/>
                </a:cubicBezTo>
                <a:cubicBezTo>
                  <a:pt x="429" y="2710"/>
                  <a:pt x="406" y="2698"/>
                  <a:pt x="406" y="2715"/>
                </a:cubicBezTo>
                <a:cubicBezTo>
                  <a:pt x="423" y="2739"/>
                  <a:pt x="441" y="2757"/>
                  <a:pt x="477" y="2769"/>
                </a:cubicBezTo>
                <a:cubicBezTo>
                  <a:pt x="482" y="2751"/>
                  <a:pt x="459" y="2757"/>
                  <a:pt x="453" y="2751"/>
                </a:cubicBezTo>
                <a:cubicBezTo>
                  <a:pt x="453" y="2739"/>
                  <a:pt x="459" y="2739"/>
                  <a:pt x="459" y="2727"/>
                </a:cubicBezTo>
                <a:cubicBezTo>
                  <a:pt x="447" y="2727"/>
                  <a:pt x="435" y="2715"/>
                  <a:pt x="435" y="2686"/>
                </a:cubicBezTo>
                <a:cubicBezTo>
                  <a:pt x="453" y="2692"/>
                  <a:pt x="459" y="2674"/>
                  <a:pt x="471" y="2692"/>
                </a:cubicBezTo>
                <a:cubicBezTo>
                  <a:pt x="453" y="2638"/>
                  <a:pt x="488" y="2579"/>
                  <a:pt x="423" y="2561"/>
                </a:cubicBezTo>
                <a:cubicBezTo>
                  <a:pt x="441" y="2555"/>
                  <a:pt x="447" y="2532"/>
                  <a:pt x="429" y="2526"/>
                </a:cubicBezTo>
                <a:cubicBezTo>
                  <a:pt x="435" y="2514"/>
                  <a:pt x="453" y="2502"/>
                  <a:pt x="453" y="2490"/>
                </a:cubicBezTo>
                <a:cubicBezTo>
                  <a:pt x="453" y="2466"/>
                  <a:pt x="423" y="2472"/>
                  <a:pt x="417" y="2460"/>
                </a:cubicBezTo>
                <a:cubicBezTo>
                  <a:pt x="423" y="2443"/>
                  <a:pt x="411" y="2437"/>
                  <a:pt x="411" y="2419"/>
                </a:cubicBezTo>
                <a:cubicBezTo>
                  <a:pt x="447" y="2437"/>
                  <a:pt x="494" y="2389"/>
                  <a:pt x="530" y="2383"/>
                </a:cubicBezTo>
                <a:cubicBezTo>
                  <a:pt x="524" y="2366"/>
                  <a:pt x="524" y="2372"/>
                  <a:pt x="524" y="2348"/>
                </a:cubicBezTo>
                <a:cubicBezTo>
                  <a:pt x="536" y="2354"/>
                  <a:pt x="542" y="2366"/>
                  <a:pt x="559" y="2372"/>
                </a:cubicBezTo>
                <a:cubicBezTo>
                  <a:pt x="548" y="2377"/>
                  <a:pt x="559" y="2383"/>
                  <a:pt x="559" y="2395"/>
                </a:cubicBezTo>
                <a:cubicBezTo>
                  <a:pt x="536" y="2389"/>
                  <a:pt x="542" y="2407"/>
                  <a:pt x="530" y="2413"/>
                </a:cubicBezTo>
                <a:cubicBezTo>
                  <a:pt x="542" y="2455"/>
                  <a:pt x="595" y="2455"/>
                  <a:pt x="636" y="2449"/>
                </a:cubicBezTo>
                <a:cubicBezTo>
                  <a:pt x="642" y="2419"/>
                  <a:pt x="654" y="2413"/>
                  <a:pt x="690" y="2419"/>
                </a:cubicBezTo>
                <a:cubicBezTo>
                  <a:pt x="701" y="2425"/>
                  <a:pt x="678" y="2437"/>
                  <a:pt x="696" y="2437"/>
                </a:cubicBezTo>
                <a:cubicBezTo>
                  <a:pt x="690" y="2425"/>
                  <a:pt x="719" y="2383"/>
                  <a:pt x="690" y="2372"/>
                </a:cubicBezTo>
                <a:cubicBezTo>
                  <a:pt x="725" y="2360"/>
                  <a:pt x="761" y="2348"/>
                  <a:pt x="778" y="2354"/>
                </a:cubicBezTo>
                <a:cubicBezTo>
                  <a:pt x="790" y="2330"/>
                  <a:pt x="826" y="2318"/>
                  <a:pt x="855" y="2336"/>
                </a:cubicBezTo>
                <a:cubicBezTo>
                  <a:pt x="867" y="2336"/>
                  <a:pt x="861" y="2318"/>
                  <a:pt x="879" y="2318"/>
                </a:cubicBezTo>
                <a:cubicBezTo>
                  <a:pt x="879" y="2306"/>
                  <a:pt x="867" y="2312"/>
                  <a:pt x="861" y="2306"/>
                </a:cubicBezTo>
                <a:cubicBezTo>
                  <a:pt x="879" y="2294"/>
                  <a:pt x="879" y="2271"/>
                  <a:pt x="891" y="2259"/>
                </a:cubicBezTo>
                <a:cubicBezTo>
                  <a:pt x="873" y="2253"/>
                  <a:pt x="861" y="2259"/>
                  <a:pt x="838" y="2259"/>
                </a:cubicBezTo>
                <a:cubicBezTo>
                  <a:pt x="838" y="2206"/>
                  <a:pt x="909" y="2211"/>
                  <a:pt x="915" y="2188"/>
                </a:cubicBezTo>
                <a:cubicBezTo>
                  <a:pt x="956" y="2194"/>
                  <a:pt x="1021" y="2188"/>
                  <a:pt x="1063" y="2200"/>
                </a:cubicBezTo>
                <a:cubicBezTo>
                  <a:pt x="1057" y="2217"/>
                  <a:pt x="1068" y="2217"/>
                  <a:pt x="1068" y="2229"/>
                </a:cubicBezTo>
                <a:cubicBezTo>
                  <a:pt x="1104" y="2223"/>
                  <a:pt x="1128" y="2229"/>
                  <a:pt x="1157" y="2235"/>
                </a:cubicBezTo>
                <a:cubicBezTo>
                  <a:pt x="1163" y="2217"/>
                  <a:pt x="1169" y="2206"/>
                  <a:pt x="1175" y="2188"/>
                </a:cubicBezTo>
                <a:cubicBezTo>
                  <a:pt x="1193" y="2211"/>
                  <a:pt x="1216" y="2176"/>
                  <a:pt x="1240" y="2170"/>
                </a:cubicBezTo>
                <a:cubicBezTo>
                  <a:pt x="1193" y="2128"/>
                  <a:pt x="1110" y="2170"/>
                  <a:pt x="1057" y="2128"/>
                </a:cubicBezTo>
                <a:cubicBezTo>
                  <a:pt x="1021" y="2140"/>
                  <a:pt x="1009" y="2117"/>
                  <a:pt x="974" y="2123"/>
                </a:cubicBezTo>
                <a:cubicBezTo>
                  <a:pt x="986" y="2117"/>
                  <a:pt x="992" y="2105"/>
                  <a:pt x="997" y="2093"/>
                </a:cubicBezTo>
                <a:cubicBezTo>
                  <a:pt x="1051" y="2087"/>
                  <a:pt x="1128" y="2081"/>
                  <a:pt x="1163" y="2087"/>
                </a:cubicBezTo>
                <a:cubicBezTo>
                  <a:pt x="1163" y="2045"/>
                  <a:pt x="1098" y="2063"/>
                  <a:pt x="1080" y="2057"/>
                </a:cubicBezTo>
                <a:cubicBezTo>
                  <a:pt x="1068" y="2045"/>
                  <a:pt x="1068" y="2016"/>
                  <a:pt x="1033" y="2022"/>
                </a:cubicBezTo>
                <a:cubicBezTo>
                  <a:pt x="1039" y="2004"/>
                  <a:pt x="1033" y="1998"/>
                  <a:pt x="1027" y="1986"/>
                </a:cubicBezTo>
                <a:cubicBezTo>
                  <a:pt x="1009" y="1980"/>
                  <a:pt x="1003" y="1992"/>
                  <a:pt x="992" y="1992"/>
                </a:cubicBezTo>
                <a:cubicBezTo>
                  <a:pt x="1009" y="2004"/>
                  <a:pt x="1003" y="2010"/>
                  <a:pt x="986" y="2016"/>
                </a:cubicBezTo>
                <a:cubicBezTo>
                  <a:pt x="986" y="2028"/>
                  <a:pt x="1003" y="2022"/>
                  <a:pt x="1021" y="2028"/>
                </a:cubicBezTo>
                <a:cubicBezTo>
                  <a:pt x="997" y="2034"/>
                  <a:pt x="974" y="2045"/>
                  <a:pt x="956" y="2040"/>
                </a:cubicBezTo>
                <a:cubicBezTo>
                  <a:pt x="926" y="2040"/>
                  <a:pt x="909" y="2087"/>
                  <a:pt x="885" y="2057"/>
                </a:cubicBezTo>
                <a:cubicBezTo>
                  <a:pt x="885" y="2051"/>
                  <a:pt x="903" y="2057"/>
                  <a:pt x="903" y="2045"/>
                </a:cubicBezTo>
                <a:cubicBezTo>
                  <a:pt x="885" y="2040"/>
                  <a:pt x="879" y="2051"/>
                  <a:pt x="873" y="2057"/>
                </a:cubicBezTo>
                <a:cubicBezTo>
                  <a:pt x="849" y="2063"/>
                  <a:pt x="855" y="2040"/>
                  <a:pt x="832" y="2045"/>
                </a:cubicBezTo>
                <a:cubicBezTo>
                  <a:pt x="844" y="2028"/>
                  <a:pt x="873" y="2028"/>
                  <a:pt x="897" y="2028"/>
                </a:cubicBezTo>
                <a:cubicBezTo>
                  <a:pt x="891" y="2010"/>
                  <a:pt x="926" y="2010"/>
                  <a:pt x="944" y="2004"/>
                </a:cubicBezTo>
                <a:cubicBezTo>
                  <a:pt x="938" y="1957"/>
                  <a:pt x="867" y="1998"/>
                  <a:pt x="873" y="1951"/>
                </a:cubicBezTo>
                <a:cubicBezTo>
                  <a:pt x="790" y="1945"/>
                  <a:pt x="713" y="1903"/>
                  <a:pt x="642" y="1897"/>
                </a:cubicBezTo>
                <a:cubicBezTo>
                  <a:pt x="630" y="1891"/>
                  <a:pt x="660" y="1885"/>
                  <a:pt x="672" y="1891"/>
                </a:cubicBezTo>
                <a:cubicBezTo>
                  <a:pt x="672" y="1856"/>
                  <a:pt x="648" y="1868"/>
                  <a:pt x="630" y="1856"/>
                </a:cubicBezTo>
                <a:cubicBezTo>
                  <a:pt x="630" y="1844"/>
                  <a:pt x="630" y="1838"/>
                  <a:pt x="619" y="1838"/>
                </a:cubicBezTo>
                <a:cubicBezTo>
                  <a:pt x="636" y="1820"/>
                  <a:pt x="666" y="1826"/>
                  <a:pt x="666" y="1802"/>
                </a:cubicBezTo>
                <a:cubicBezTo>
                  <a:pt x="731" y="1808"/>
                  <a:pt x="761" y="1832"/>
                  <a:pt x="814" y="1820"/>
                </a:cubicBezTo>
                <a:cubicBezTo>
                  <a:pt x="814" y="1832"/>
                  <a:pt x="820" y="1832"/>
                  <a:pt x="820" y="1844"/>
                </a:cubicBezTo>
                <a:cubicBezTo>
                  <a:pt x="891" y="1844"/>
                  <a:pt x="968" y="1832"/>
                  <a:pt x="974" y="1773"/>
                </a:cubicBezTo>
                <a:cubicBezTo>
                  <a:pt x="980" y="1773"/>
                  <a:pt x="980" y="1791"/>
                  <a:pt x="997" y="1785"/>
                </a:cubicBezTo>
                <a:cubicBezTo>
                  <a:pt x="1003" y="1785"/>
                  <a:pt x="1003" y="1773"/>
                  <a:pt x="1003" y="1767"/>
                </a:cubicBezTo>
                <a:cubicBezTo>
                  <a:pt x="980" y="1737"/>
                  <a:pt x="921" y="1749"/>
                  <a:pt x="903" y="1713"/>
                </a:cubicBezTo>
                <a:cubicBezTo>
                  <a:pt x="921" y="1702"/>
                  <a:pt x="968" y="1731"/>
                  <a:pt x="986" y="1708"/>
                </a:cubicBezTo>
                <a:cubicBezTo>
                  <a:pt x="992" y="1684"/>
                  <a:pt x="956" y="1696"/>
                  <a:pt x="950" y="1684"/>
                </a:cubicBezTo>
                <a:cubicBezTo>
                  <a:pt x="962" y="1672"/>
                  <a:pt x="962" y="1648"/>
                  <a:pt x="980" y="1642"/>
                </a:cubicBezTo>
                <a:cubicBezTo>
                  <a:pt x="956" y="1619"/>
                  <a:pt x="873" y="1660"/>
                  <a:pt x="844" y="1625"/>
                </a:cubicBezTo>
                <a:cubicBezTo>
                  <a:pt x="790" y="1619"/>
                  <a:pt x="755" y="1601"/>
                  <a:pt x="707" y="1589"/>
                </a:cubicBezTo>
                <a:cubicBezTo>
                  <a:pt x="731" y="1559"/>
                  <a:pt x="796" y="1577"/>
                  <a:pt x="796" y="1524"/>
                </a:cubicBezTo>
                <a:cubicBezTo>
                  <a:pt x="725" y="1506"/>
                  <a:pt x="660" y="1488"/>
                  <a:pt x="607" y="1459"/>
                </a:cubicBezTo>
                <a:cubicBezTo>
                  <a:pt x="613" y="1417"/>
                  <a:pt x="589" y="1411"/>
                  <a:pt x="565" y="1405"/>
                </a:cubicBezTo>
                <a:cubicBezTo>
                  <a:pt x="571" y="1376"/>
                  <a:pt x="542" y="1376"/>
                  <a:pt x="548" y="1364"/>
                </a:cubicBezTo>
                <a:cubicBezTo>
                  <a:pt x="571" y="1352"/>
                  <a:pt x="589" y="1334"/>
                  <a:pt x="613" y="1316"/>
                </a:cubicBezTo>
                <a:cubicBezTo>
                  <a:pt x="601" y="1293"/>
                  <a:pt x="559" y="1310"/>
                  <a:pt x="559" y="1281"/>
                </a:cubicBezTo>
                <a:cubicBezTo>
                  <a:pt x="577" y="1287"/>
                  <a:pt x="607" y="1287"/>
                  <a:pt x="613" y="1304"/>
                </a:cubicBezTo>
                <a:cubicBezTo>
                  <a:pt x="636" y="1287"/>
                  <a:pt x="654" y="1304"/>
                  <a:pt x="672" y="1304"/>
                </a:cubicBezTo>
                <a:cubicBezTo>
                  <a:pt x="648" y="1281"/>
                  <a:pt x="701" y="1304"/>
                  <a:pt x="690" y="1275"/>
                </a:cubicBezTo>
                <a:cubicBezTo>
                  <a:pt x="707" y="1287"/>
                  <a:pt x="725" y="1269"/>
                  <a:pt x="749" y="1275"/>
                </a:cubicBezTo>
                <a:cubicBezTo>
                  <a:pt x="731" y="1227"/>
                  <a:pt x="613" y="1221"/>
                  <a:pt x="595" y="1275"/>
                </a:cubicBezTo>
                <a:cubicBezTo>
                  <a:pt x="577" y="1245"/>
                  <a:pt x="571" y="1209"/>
                  <a:pt x="542" y="1192"/>
                </a:cubicBezTo>
                <a:cubicBezTo>
                  <a:pt x="554" y="1138"/>
                  <a:pt x="512" y="1132"/>
                  <a:pt x="500" y="1103"/>
                </a:cubicBezTo>
                <a:cubicBezTo>
                  <a:pt x="494" y="1085"/>
                  <a:pt x="518" y="1097"/>
                  <a:pt x="518" y="1085"/>
                </a:cubicBezTo>
                <a:cubicBezTo>
                  <a:pt x="477" y="1049"/>
                  <a:pt x="482" y="978"/>
                  <a:pt x="441" y="943"/>
                </a:cubicBezTo>
                <a:cubicBezTo>
                  <a:pt x="465" y="949"/>
                  <a:pt x="482" y="931"/>
                  <a:pt x="512" y="931"/>
                </a:cubicBezTo>
                <a:cubicBezTo>
                  <a:pt x="500" y="966"/>
                  <a:pt x="536" y="960"/>
                  <a:pt x="565" y="966"/>
                </a:cubicBezTo>
                <a:cubicBezTo>
                  <a:pt x="577" y="955"/>
                  <a:pt x="565" y="943"/>
                  <a:pt x="583" y="937"/>
                </a:cubicBezTo>
                <a:cubicBezTo>
                  <a:pt x="559" y="901"/>
                  <a:pt x="488" y="925"/>
                  <a:pt x="441" y="925"/>
                </a:cubicBezTo>
                <a:cubicBezTo>
                  <a:pt x="435" y="901"/>
                  <a:pt x="417" y="866"/>
                  <a:pt x="441" y="848"/>
                </a:cubicBezTo>
                <a:cubicBezTo>
                  <a:pt x="388" y="848"/>
                  <a:pt x="352" y="830"/>
                  <a:pt x="340" y="800"/>
                </a:cubicBezTo>
                <a:cubicBezTo>
                  <a:pt x="293" y="652"/>
                  <a:pt x="554" y="700"/>
                  <a:pt x="666" y="682"/>
                </a:cubicBezTo>
                <a:cubicBezTo>
                  <a:pt x="743" y="670"/>
                  <a:pt x="814" y="658"/>
                  <a:pt x="897" y="640"/>
                </a:cubicBezTo>
                <a:cubicBezTo>
                  <a:pt x="1009" y="617"/>
                  <a:pt x="1128" y="569"/>
                  <a:pt x="1240" y="575"/>
                </a:cubicBezTo>
                <a:cubicBezTo>
                  <a:pt x="1258" y="575"/>
                  <a:pt x="1264" y="563"/>
                  <a:pt x="1276" y="557"/>
                </a:cubicBezTo>
                <a:cubicBezTo>
                  <a:pt x="1305" y="551"/>
                  <a:pt x="1311" y="569"/>
                  <a:pt x="1335" y="569"/>
                </a:cubicBezTo>
                <a:cubicBezTo>
                  <a:pt x="1400" y="522"/>
                  <a:pt x="1465" y="557"/>
                  <a:pt x="1548" y="551"/>
                </a:cubicBezTo>
                <a:cubicBezTo>
                  <a:pt x="1471" y="581"/>
                  <a:pt x="1388" y="587"/>
                  <a:pt x="1305" y="605"/>
                </a:cubicBezTo>
                <a:cubicBezTo>
                  <a:pt x="1388" y="658"/>
                  <a:pt x="1459" y="569"/>
                  <a:pt x="1542" y="599"/>
                </a:cubicBezTo>
                <a:cubicBezTo>
                  <a:pt x="1625" y="575"/>
                  <a:pt x="1702" y="587"/>
                  <a:pt x="1779" y="557"/>
                </a:cubicBezTo>
                <a:cubicBezTo>
                  <a:pt x="1773" y="557"/>
                  <a:pt x="1767" y="557"/>
                  <a:pt x="1767" y="545"/>
                </a:cubicBezTo>
                <a:cubicBezTo>
                  <a:pt x="1779" y="545"/>
                  <a:pt x="1779" y="534"/>
                  <a:pt x="1791" y="534"/>
                </a:cubicBezTo>
                <a:cubicBezTo>
                  <a:pt x="1797" y="540"/>
                  <a:pt x="1791" y="557"/>
                  <a:pt x="1797" y="569"/>
                </a:cubicBezTo>
                <a:cubicBezTo>
                  <a:pt x="1856" y="563"/>
                  <a:pt x="1862" y="563"/>
                  <a:pt x="1897" y="545"/>
                </a:cubicBezTo>
                <a:cubicBezTo>
                  <a:pt x="1885" y="534"/>
                  <a:pt x="1879" y="563"/>
                  <a:pt x="1856" y="551"/>
                </a:cubicBezTo>
                <a:cubicBezTo>
                  <a:pt x="1885" y="522"/>
                  <a:pt x="1939" y="528"/>
                  <a:pt x="1992" y="528"/>
                </a:cubicBezTo>
                <a:cubicBezTo>
                  <a:pt x="1980" y="540"/>
                  <a:pt x="1962" y="545"/>
                  <a:pt x="1939" y="545"/>
                </a:cubicBezTo>
                <a:cubicBezTo>
                  <a:pt x="1945" y="551"/>
                  <a:pt x="1939" y="551"/>
                  <a:pt x="1939" y="563"/>
                </a:cubicBezTo>
                <a:cubicBezTo>
                  <a:pt x="2021" y="563"/>
                  <a:pt x="2146" y="575"/>
                  <a:pt x="2240" y="551"/>
                </a:cubicBezTo>
                <a:cubicBezTo>
                  <a:pt x="2246" y="545"/>
                  <a:pt x="2246" y="534"/>
                  <a:pt x="2252" y="528"/>
                </a:cubicBezTo>
                <a:cubicBezTo>
                  <a:pt x="2258" y="510"/>
                  <a:pt x="2229" y="522"/>
                  <a:pt x="2223" y="510"/>
                </a:cubicBezTo>
                <a:cubicBezTo>
                  <a:pt x="2240" y="504"/>
                  <a:pt x="2258" y="480"/>
                  <a:pt x="2235" y="468"/>
                </a:cubicBezTo>
                <a:cubicBezTo>
                  <a:pt x="2300" y="403"/>
                  <a:pt x="2477" y="474"/>
                  <a:pt x="2566" y="439"/>
                </a:cubicBezTo>
                <a:cubicBezTo>
                  <a:pt x="2684" y="409"/>
                  <a:pt x="2797" y="391"/>
                  <a:pt x="2951" y="397"/>
                </a:cubicBezTo>
                <a:cubicBezTo>
                  <a:pt x="2927" y="409"/>
                  <a:pt x="2951" y="421"/>
                  <a:pt x="2963" y="433"/>
                </a:cubicBezTo>
                <a:cubicBezTo>
                  <a:pt x="3010" y="409"/>
                  <a:pt x="3051" y="421"/>
                  <a:pt x="3111" y="415"/>
                </a:cubicBezTo>
                <a:cubicBezTo>
                  <a:pt x="3140" y="415"/>
                  <a:pt x="3170" y="391"/>
                  <a:pt x="3199" y="385"/>
                </a:cubicBezTo>
                <a:cubicBezTo>
                  <a:pt x="3264" y="374"/>
                  <a:pt x="3336" y="385"/>
                  <a:pt x="3389" y="350"/>
                </a:cubicBezTo>
                <a:cubicBezTo>
                  <a:pt x="3389" y="344"/>
                  <a:pt x="3377" y="344"/>
                  <a:pt x="3365" y="344"/>
                </a:cubicBezTo>
                <a:cubicBezTo>
                  <a:pt x="3424" y="314"/>
                  <a:pt x="3543" y="308"/>
                  <a:pt x="3637" y="296"/>
                </a:cubicBezTo>
                <a:cubicBezTo>
                  <a:pt x="3637" y="285"/>
                  <a:pt x="3631" y="285"/>
                  <a:pt x="3631" y="273"/>
                </a:cubicBezTo>
                <a:cubicBezTo>
                  <a:pt x="3691" y="237"/>
                  <a:pt x="3768" y="249"/>
                  <a:pt x="3856" y="261"/>
                </a:cubicBezTo>
                <a:cubicBezTo>
                  <a:pt x="3845" y="273"/>
                  <a:pt x="3815" y="267"/>
                  <a:pt x="3803" y="285"/>
                </a:cubicBezTo>
                <a:cubicBezTo>
                  <a:pt x="3904" y="296"/>
                  <a:pt x="3981" y="308"/>
                  <a:pt x="4081" y="296"/>
                </a:cubicBezTo>
                <a:cubicBezTo>
                  <a:pt x="4081" y="285"/>
                  <a:pt x="4064" y="285"/>
                  <a:pt x="4075" y="273"/>
                </a:cubicBezTo>
                <a:cubicBezTo>
                  <a:pt x="4081" y="273"/>
                  <a:pt x="4087" y="273"/>
                  <a:pt x="4087" y="279"/>
                </a:cubicBezTo>
                <a:cubicBezTo>
                  <a:pt x="4087" y="279"/>
                  <a:pt x="4087" y="279"/>
                  <a:pt x="4099" y="279"/>
                </a:cubicBezTo>
                <a:cubicBezTo>
                  <a:pt x="4093" y="291"/>
                  <a:pt x="4081" y="279"/>
                  <a:pt x="4093" y="296"/>
                </a:cubicBezTo>
                <a:cubicBezTo>
                  <a:pt x="4123" y="320"/>
                  <a:pt x="4253" y="296"/>
                  <a:pt x="4306" y="291"/>
                </a:cubicBezTo>
                <a:cubicBezTo>
                  <a:pt x="4484" y="273"/>
                  <a:pt x="4673" y="237"/>
                  <a:pt x="4851" y="249"/>
                </a:cubicBezTo>
                <a:cubicBezTo>
                  <a:pt x="4935" y="245"/>
                  <a:pt x="5020" y="240"/>
                  <a:pt x="5101" y="241"/>
                </a:cubicBezTo>
                <a:close/>
                <a:moveTo>
                  <a:pt x="4738" y="196"/>
                </a:moveTo>
                <a:cubicBezTo>
                  <a:pt x="4703" y="219"/>
                  <a:pt x="4644" y="219"/>
                  <a:pt x="4579" y="225"/>
                </a:cubicBezTo>
                <a:cubicBezTo>
                  <a:pt x="4620" y="202"/>
                  <a:pt x="4691" y="208"/>
                  <a:pt x="4738" y="196"/>
                </a:cubicBezTo>
                <a:close/>
                <a:moveTo>
                  <a:pt x="4064" y="196"/>
                </a:moveTo>
                <a:cubicBezTo>
                  <a:pt x="4064" y="219"/>
                  <a:pt x="4075" y="225"/>
                  <a:pt x="4087" y="231"/>
                </a:cubicBezTo>
                <a:cubicBezTo>
                  <a:pt x="4087" y="219"/>
                  <a:pt x="4081" y="213"/>
                  <a:pt x="4087" y="196"/>
                </a:cubicBezTo>
                <a:cubicBezTo>
                  <a:pt x="4087" y="196"/>
                  <a:pt x="4087" y="196"/>
                  <a:pt x="4064" y="196"/>
                </a:cubicBezTo>
                <a:close/>
                <a:moveTo>
                  <a:pt x="5766" y="186"/>
                </a:moveTo>
                <a:cubicBezTo>
                  <a:pt x="5795" y="186"/>
                  <a:pt x="5830" y="192"/>
                  <a:pt x="5845" y="196"/>
                </a:cubicBezTo>
                <a:cubicBezTo>
                  <a:pt x="5816" y="225"/>
                  <a:pt x="5768" y="184"/>
                  <a:pt x="5727" y="196"/>
                </a:cubicBezTo>
                <a:cubicBezTo>
                  <a:pt x="5734" y="189"/>
                  <a:pt x="5749" y="186"/>
                  <a:pt x="5766" y="186"/>
                </a:cubicBezTo>
                <a:close/>
                <a:moveTo>
                  <a:pt x="5086" y="181"/>
                </a:moveTo>
                <a:cubicBezTo>
                  <a:pt x="5096" y="181"/>
                  <a:pt x="5108" y="184"/>
                  <a:pt x="5117" y="190"/>
                </a:cubicBezTo>
                <a:cubicBezTo>
                  <a:pt x="5099" y="202"/>
                  <a:pt x="5088" y="190"/>
                  <a:pt x="5064" y="190"/>
                </a:cubicBezTo>
                <a:cubicBezTo>
                  <a:pt x="5067" y="184"/>
                  <a:pt x="5076" y="181"/>
                  <a:pt x="5086" y="181"/>
                </a:cubicBezTo>
                <a:close/>
                <a:moveTo>
                  <a:pt x="4490" y="170"/>
                </a:moveTo>
                <a:cubicBezTo>
                  <a:pt x="4493" y="170"/>
                  <a:pt x="4495" y="170"/>
                  <a:pt x="4498" y="170"/>
                </a:cubicBezTo>
                <a:cubicBezTo>
                  <a:pt x="4517" y="171"/>
                  <a:pt x="4536" y="177"/>
                  <a:pt x="4549" y="190"/>
                </a:cubicBezTo>
                <a:cubicBezTo>
                  <a:pt x="4525" y="231"/>
                  <a:pt x="4472" y="237"/>
                  <a:pt x="4419" y="255"/>
                </a:cubicBezTo>
                <a:cubicBezTo>
                  <a:pt x="4442" y="231"/>
                  <a:pt x="4419" y="237"/>
                  <a:pt x="4419" y="219"/>
                </a:cubicBezTo>
                <a:cubicBezTo>
                  <a:pt x="4411" y="193"/>
                  <a:pt x="4450" y="171"/>
                  <a:pt x="4490" y="170"/>
                </a:cubicBezTo>
                <a:close/>
                <a:moveTo>
                  <a:pt x="5999" y="160"/>
                </a:moveTo>
                <a:cubicBezTo>
                  <a:pt x="6171" y="172"/>
                  <a:pt x="6337" y="213"/>
                  <a:pt x="6538" y="231"/>
                </a:cubicBezTo>
                <a:cubicBezTo>
                  <a:pt x="6485" y="285"/>
                  <a:pt x="6384" y="219"/>
                  <a:pt x="6301" y="249"/>
                </a:cubicBezTo>
                <a:cubicBezTo>
                  <a:pt x="6325" y="273"/>
                  <a:pt x="6348" y="267"/>
                  <a:pt x="6396" y="273"/>
                </a:cubicBezTo>
                <a:cubicBezTo>
                  <a:pt x="6360" y="308"/>
                  <a:pt x="6277" y="255"/>
                  <a:pt x="6254" y="291"/>
                </a:cubicBezTo>
                <a:cubicBezTo>
                  <a:pt x="6159" y="273"/>
                  <a:pt x="6064" y="267"/>
                  <a:pt x="6005" y="255"/>
                </a:cubicBezTo>
                <a:cubicBezTo>
                  <a:pt x="6005" y="237"/>
                  <a:pt x="6029" y="249"/>
                  <a:pt x="6041" y="237"/>
                </a:cubicBezTo>
                <a:cubicBezTo>
                  <a:pt x="6029" y="213"/>
                  <a:pt x="5987" y="219"/>
                  <a:pt x="5964" y="208"/>
                </a:cubicBezTo>
                <a:cubicBezTo>
                  <a:pt x="5970" y="196"/>
                  <a:pt x="5993" y="208"/>
                  <a:pt x="6011" y="208"/>
                </a:cubicBezTo>
                <a:cubicBezTo>
                  <a:pt x="6023" y="196"/>
                  <a:pt x="5987" y="190"/>
                  <a:pt x="5999" y="160"/>
                </a:cubicBezTo>
                <a:close/>
                <a:moveTo>
                  <a:pt x="4259" y="136"/>
                </a:moveTo>
                <a:cubicBezTo>
                  <a:pt x="4265" y="142"/>
                  <a:pt x="4265" y="154"/>
                  <a:pt x="4265" y="172"/>
                </a:cubicBezTo>
                <a:cubicBezTo>
                  <a:pt x="4253" y="172"/>
                  <a:pt x="4241" y="178"/>
                  <a:pt x="4241" y="190"/>
                </a:cubicBezTo>
                <a:cubicBezTo>
                  <a:pt x="4229" y="184"/>
                  <a:pt x="4223" y="172"/>
                  <a:pt x="4223" y="160"/>
                </a:cubicBezTo>
                <a:cubicBezTo>
                  <a:pt x="4241" y="160"/>
                  <a:pt x="4253" y="154"/>
                  <a:pt x="4259" y="136"/>
                </a:cubicBezTo>
                <a:close/>
                <a:moveTo>
                  <a:pt x="4206" y="125"/>
                </a:moveTo>
                <a:cubicBezTo>
                  <a:pt x="4229" y="142"/>
                  <a:pt x="4217" y="160"/>
                  <a:pt x="4212" y="190"/>
                </a:cubicBezTo>
                <a:cubicBezTo>
                  <a:pt x="4182" y="178"/>
                  <a:pt x="4158" y="136"/>
                  <a:pt x="4206" y="125"/>
                </a:cubicBezTo>
                <a:close/>
                <a:moveTo>
                  <a:pt x="4306" y="107"/>
                </a:moveTo>
                <a:cubicBezTo>
                  <a:pt x="4312" y="119"/>
                  <a:pt x="4306" y="142"/>
                  <a:pt x="4318" y="154"/>
                </a:cubicBezTo>
                <a:cubicBezTo>
                  <a:pt x="4294" y="154"/>
                  <a:pt x="4294" y="119"/>
                  <a:pt x="4306" y="107"/>
                </a:cubicBezTo>
                <a:close/>
                <a:moveTo>
                  <a:pt x="4093" y="103"/>
                </a:moveTo>
                <a:cubicBezTo>
                  <a:pt x="4101" y="103"/>
                  <a:pt x="4109" y="116"/>
                  <a:pt x="4105" y="125"/>
                </a:cubicBezTo>
                <a:cubicBezTo>
                  <a:pt x="4105" y="125"/>
                  <a:pt x="4105" y="125"/>
                  <a:pt x="4152" y="130"/>
                </a:cubicBezTo>
                <a:cubicBezTo>
                  <a:pt x="4141" y="154"/>
                  <a:pt x="4117" y="130"/>
                  <a:pt x="4105" y="154"/>
                </a:cubicBezTo>
                <a:cubicBezTo>
                  <a:pt x="4105" y="148"/>
                  <a:pt x="4093" y="142"/>
                  <a:pt x="4093" y="130"/>
                </a:cubicBezTo>
                <a:cubicBezTo>
                  <a:pt x="4070" y="136"/>
                  <a:pt x="4093" y="166"/>
                  <a:pt x="4093" y="184"/>
                </a:cubicBezTo>
                <a:cubicBezTo>
                  <a:pt x="4117" y="178"/>
                  <a:pt x="4099" y="166"/>
                  <a:pt x="4105" y="154"/>
                </a:cubicBezTo>
                <a:cubicBezTo>
                  <a:pt x="4146" y="160"/>
                  <a:pt x="4135" y="196"/>
                  <a:pt x="4158" y="190"/>
                </a:cubicBezTo>
                <a:cubicBezTo>
                  <a:pt x="4158" y="208"/>
                  <a:pt x="4141" y="208"/>
                  <a:pt x="4129" y="213"/>
                </a:cubicBezTo>
                <a:cubicBezTo>
                  <a:pt x="4135" y="231"/>
                  <a:pt x="4135" y="243"/>
                  <a:pt x="4129" y="255"/>
                </a:cubicBezTo>
                <a:cubicBezTo>
                  <a:pt x="4123" y="243"/>
                  <a:pt x="4111" y="237"/>
                  <a:pt x="4111" y="261"/>
                </a:cubicBezTo>
                <a:cubicBezTo>
                  <a:pt x="4105" y="255"/>
                  <a:pt x="4099" y="249"/>
                  <a:pt x="4099" y="237"/>
                </a:cubicBezTo>
                <a:cubicBezTo>
                  <a:pt x="4081" y="249"/>
                  <a:pt x="4075" y="243"/>
                  <a:pt x="4052" y="243"/>
                </a:cubicBezTo>
                <a:cubicBezTo>
                  <a:pt x="4064" y="231"/>
                  <a:pt x="4046" y="208"/>
                  <a:pt x="4034" y="202"/>
                </a:cubicBezTo>
                <a:cubicBezTo>
                  <a:pt x="4040" y="190"/>
                  <a:pt x="4052" y="190"/>
                  <a:pt x="4058" y="178"/>
                </a:cubicBezTo>
                <a:cubicBezTo>
                  <a:pt x="4046" y="172"/>
                  <a:pt x="4034" y="166"/>
                  <a:pt x="4034" y="148"/>
                </a:cubicBezTo>
                <a:cubicBezTo>
                  <a:pt x="4046" y="148"/>
                  <a:pt x="4046" y="154"/>
                  <a:pt x="4046" y="166"/>
                </a:cubicBezTo>
                <a:cubicBezTo>
                  <a:pt x="4058" y="166"/>
                  <a:pt x="4058" y="125"/>
                  <a:pt x="4064" y="154"/>
                </a:cubicBezTo>
                <a:cubicBezTo>
                  <a:pt x="4070" y="148"/>
                  <a:pt x="4075" y="136"/>
                  <a:pt x="4075" y="119"/>
                </a:cubicBezTo>
                <a:cubicBezTo>
                  <a:pt x="4081" y="119"/>
                  <a:pt x="4105" y="107"/>
                  <a:pt x="4087" y="107"/>
                </a:cubicBezTo>
                <a:cubicBezTo>
                  <a:pt x="4089" y="104"/>
                  <a:pt x="4091" y="103"/>
                  <a:pt x="4093" y="103"/>
                </a:cubicBezTo>
                <a:close/>
                <a:moveTo>
                  <a:pt x="4289" y="30"/>
                </a:moveTo>
                <a:cubicBezTo>
                  <a:pt x="4306" y="30"/>
                  <a:pt x="4306" y="59"/>
                  <a:pt x="4294" y="71"/>
                </a:cubicBezTo>
                <a:cubicBezTo>
                  <a:pt x="4289" y="59"/>
                  <a:pt x="4289" y="47"/>
                  <a:pt x="4289" y="30"/>
                </a:cubicBezTo>
                <a:close/>
                <a:moveTo>
                  <a:pt x="4200" y="0"/>
                </a:moveTo>
                <a:cubicBezTo>
                  <a:pt x="4241" y="6"/>
                  <a:pt x="4241" y="24"/>
                  <a:pt x="4247" y="53"/>
                </a:cubicBezTo>
                <a:cubicBezTo>
                  <a:pt x="4223" y="65"/>
                  <a:pt x="4217" y="95"/>
                  <a:pt x="4188" y="101"/>
                </a:cubicBezTo>
                <a:cubicBezTo>
                  <a:pt x="4176" y="89"/>
                  <a:pt x="4170" y="77"/>
                  <a:pt x="4152" y="83"/>
                </a:cubicBezTo>
                <a:cubicBezTo>
                  <a:pt x="4158" y="77"/>
                  <a:pt x="4158" y="65"/>
                  <a:pt x="4164" y="59"/>
                </a:cubicBezTo>
                <a:cubicBezTo>
                  <a:pt x="4200" y="65"/>
                  <a:pt x="4206" y="18"/>
                  <a:pt x="4200" y="0"/>
                </a:cubicBezTo>
                <a:close/>
              </a:path>
            </a:pathLst>
          </a:custGeom>
          <a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camille"/>
          <p:cNvSpPr>
            <a:spLocks noEditPoints="1"/>
          </p:cNvSpPr>
          <p:nvPr/>
        </p:nvSpPr>
        <p:spPr bwMode="auto">
          <a:xfrm>
            <a:off x="556260" y="-6350"/>
            <a:ext cx="4281170" cy="4422140"/>
          </a:xfrm>
          <a:custGeom>
            <a:avLst/>
            <a:gdLst>
              <a:gd name="T0" fmla="*/ 1009 w 1286"/>
              <a:gd name="T1" fmla="*/ 65 h 1372"/>
              <a:gd name="T2" fmla="*/ 1088 w 1286"/>
              <a:gd name="T3" fmla="*/ 81 h 1372"/>
              <a:gd name="T4" fmla="*/ 939 w 1286"/>
              <a:gd name="T5" fmla="*/ 122 h 1372"/>
              <a:gd name="T6" fmla="*/ 1215 w 1286"/>
              <a:gd name="T7" fmla="*/ 625 h 1372"/>
              <a:gd name="T8" fmla="*/ 1117 w 1286"/>
              <a:gd name="T9" fmla="*/ 911 h 1372"/>
              <a:gd name="T10" fmla="*/ 1020 w 1286"/>
              <a:gd name="T11" fmla="*/ 960 h 1372"/>
              <a:gd name="T12" fmla="*/ 1069 w 1286"/>
              <a:gd name="T13" fmla="*/ 985 h 1372"/>
              <a:gd name="T14" fmla="*/ 1200 w 1286"/>
              <a:gd name="T15" fmla="*/ 1038 h 1372"/>
              <a:gd name="T16" fmla="*/ 1185 w 1286"/>
              <a:gd name="T17" fmla="*/ 1236 h 1372"/>
              <a:gd name="T18" fmla="*/ 500 w 1286"/>
              <a:gd name="T19" fmla="*/ 1346 h 1372"/>
              <a:gd name="T20" fmla="*/ 1224 w 1286"/>
              <a:gd name="T21" fmla="*/ 196 h 1372"/>
              <a:gd name="T22" fmla="*/ 933 w 1286"/>
              <a:gd name="T23" fmla="*/ 130 h 1372"/>
              <a:gd name="T24" fmla="*/ 609 w 1286"/>
              <a:gd name="T25" fmla="*/ 81 h 1372"/>
              <a:gd name="T26" fmla="*/ 325 w 1286"/>
              <a:gd name="T27" fmla="*/ 76 h 1372"/>
              <a:gd name="T28" fmla="*/ 140 w 1286"/>
              <a:gd name="T29" fmla="*/ 330 h 1372"/>
              <a:gd name="T30" fmla="*/ 156 w 1286"/>
              <a:gd name="T31" fmla="*/ 695 h 1372"/>
              <a:gd name="T32" fmla="*/ 311 w 1286"/>
              <a:gd name="T33" fmla="*/ 1288 h 1372"/>
              <a:gd name="T34" fmla="*/ 618 w 1286"/>
              <a:gd name="T35" fmla="*/ 1320 h 1372"/>
              <a:gd name="T36" fmla="*/ 1081 w 1286"/>
              <a:gd name="T37" fmla="*/ 1254 h 1372"/>
              <a:gd name="T38" fmla="*/ 1176 w 1286"/>
              <a:gd name="T39" fmla="*/ 1194 h 1372"/>
              <a:gd name="T40" fmla="*/ 1144 w 1286"/>
              <a:gd name="T41" fmla="*/ 1048 h 1372"/>
              <a:gd name="T42" fmla="*/ 924 w 1286"/>
              <a:gd name="T43" fmla="*/ 977 h 1372"/>
              <a:gd name="T44" fmla="*/ 1051 w 1286"/>
              <a:gd name="T45" fmla="*/ 940 h 1372"/>
              <a:gd name="T46" fmla="*/ 1136 w 1286"/>
              <a:gd name="T47" fmla="*/ 839 h 1372"/>
              <a:gd name="T48" fmla="*/ 1205 w 1286"/>
              <a:gd name="T49" fmla="*/ 799 h 1372"/>
              <a:gd name="T50" fmla="*/ 1222 w 1286"/>
              <a:gd name="T51" fmla="*/ 534 h 1372"/>
              <a:gd name="T52" fmla="*/ 1248 w 1286"/>
              <a:gd name="T53" fmla="*/ 258 h 1372"/>
              <a:gd name="T54" fmla="*/ 142 w 1286"/>
              <a:gd name="T55" fmla="*/ 660 h 1372"/>
              <a:gd name="T56" fmla="*/ 275 w 1286"/>
              <a:gd name="T57" fmla="*/ 350 h 1372"/>
              <a:gd name="T58" fmla="*/ 593 w 1286"/>
              <a:gd name="T59" fmla="*/ 1062 h 1372"/>
              <a:gd name="T60" fmla="*/ 540 w 1286"/>
              <a:gd name="T61" fmla="*/ 428 h 1372"/>
              <a:gd name="T62" fmla="*/ 516 w 1286"/>
              <a:gd name="T63" fmla="*/ 446 h 1372"/>
              <a:gd name="T64" fmla="*/ 506 w 1286"/>
              <a:gd name="T65" fmla="*/ 377 h 1372"/>
              <a:gd name="T66" fmla="*/ 473 w 1286"/>
              <a:gd name="T67" fmla="*/ 404 h 1372"/>
              <a:gd name="T68" fmla="*/ 440 w 1286"/>
              <a:gd name="T69" fmla="*/ 382 h 1372"/>
              <a:gd name="T70" fmla="*/ 430 w 1286"/>
              <a:gd name="T71" fmla="*/ 386 h 1372"/>
              <a:gd name="T72" fmla="*/ 400 w 1286"/>
              <a:gd name="T73" fmla="*/ 725 h 1372"/>
              <a:gd name="T74" fmla="*/ 379 w 1286"/>
              <a:gd name="T75" fmla="*/ 1072 h 1372"/>
              <a:gd name="T76" fmla="*/ 387 w 1286"/>
              <a:gd name="T77" fmla="*/ 717 h 1372"/>
              <a:gd name="T78" fmla="*/ 470 w 1286"/>
              <a:gd name="T79" fmla="*/ 1056 h 1372"/>
              <a:gd name="T80" fmla="*/ 491 w 1286"/>
              <a:gd name="T81" fmla="*/ 475 h 1372"/>
              <a:gd name="T82" fmla="*/ 547 w 1286"/>
              <a:gd name="T83" fmla="*/ 1050 h 1372"/>
              <a:gd name="T84" fmla="*/ 578 w 1286"/>
              <a:gd name="T85" fmla="*/ 1271 h 1372"/>
              <a:gd name="T86" fmla="*/ 665 w 1286"/>
              <a:gd name="T87" fmla="*/ 1086 h 1372"/>
              <a:gd name="T88" fmla="*/ 762 w 1286"/>
              <a:gd name="T89" fmla="*/ 1058 h 1372"/>
              <a:gd name="T90" fmla="*/ 1107 w 1286"/>
              <a:gd name="T91" fmla="*/ 1254 h 1372"/>
              <a:gd name="T92" fmla="*/ 1074 w 1286"/>
              <a:gd name="T93" fmla="*/ 1246 h 1372"/>
              <a:gd name="T94" fmla="*/ 996 w 1286"/>
              <a:gd name="T95" fmla="*/ 856 h 1372"/>
              <a:gd name="T96" fmla="*/ 957 w 1286"/>
              <a:gd name="T97" fmla="*/ 327 h 1372"/>
              <a:gd name="T98" fmla="*/ 909 w 1286"/>
              <a:gd name="T99" fmla="*/ 891 h 1372"/>
              <a:gd name="T100" fmla="*/ 844 w 1286"/>
              <a:gd name="T101" fmla="*/ 905 h 1372"/>
              <a:gd name="T102" fmla="*/ 842 w 1286"/>
              <a:gd name="T103" fmla="*/ 861 h 1372"/>
              <a:gd name="T104" fmla="*/ 955 w 1286"/>
              <a:gd name="T105" fmla="*/ 1245 h 1372"/>
              <a:gd name="T106" fmla="*/ 922 w 1286"/>
              <a:gd name="T107" fmla="*/ 902 h 1372"/>
              <a:gd name="T108" fmla="*/ 1033 w 1286"/>
              <a:gd name="T109" fmla="*/ 862 h 1372"/>
              <a:gd name="T110" fmla="*/ 988 w 1286"/>
              <a:gd name="T111" fmla="*/ 925 h 1372"/>
              <a:gd name="T112" fmla="*/ 1036 w 1286"/>
              <a:gd name="T113" fmla="*/ 883 h 1372"/>
              <a:gd name="T114" fmla="*/ 1156 w 1286"/>
              <a:gd name="T115" fmla="*/ 799 h 1372"/>
              <a:gd name="T116" fmla="*/ 1249 w 1286"/>
              <a:gd name="T117" fmla="*/ 249 h 1372"/>
              <a:gd name="T118" fmla="*/ 1016 w 1286"/>
              <a:gd name="T119" fmla="*/ 945 h 1372"/>
              <a:gd name="T120" fmla="*/ 1217 w 1286"/>
              <a:gd name="T121" fmla="*/ 1033 h 1372"/>
              <a:gd name="T122" fmla="*/ 584 w 1286"/>
              <a:gd name="T123" fmla="*/ 47 h 1372"/>
              <a:gd name="T124" fmla="*/ 1063 w 1286"/>
              <a:gd name="T125" fmla="*/ 950 h 1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86" h="1372">
                <a:moveTo>
                  <a:pt x="1088" y="18"/>
                </a:moveTo>
                <a:cubicBezTo>
                  <a:pt x="1093" y="19"/>
                  <a:pt x="1094" y="25"/>
                  <a:pt x="1099" y="26"/>
                </a:cubicBezTo>
                <a:cubicBezTo>
                  <a:pt x="1095" y="16"/>
                  <a:pt x="1114" y="13"/>
                  <a:pt x="1108" y="0"/>
                </a:cubicBezTo>
                <a:cubicBezTo>
                  <a:pt x="1102" y="1"/>
                  <a:pt x="1096" y="2"/>
                  <a:pt x="1090" y="3"/>
                </a:cubicBezTo>
                <a:cubicBezTo>
                  <a:pt x="1089" y="7"/>
                  <a:pt x="1086" y="9"/>
                  <a:pt x="1085" y="13"/>
                </a:cubicBezTo>
                <a:cubicBezTo>
                  <a:pt x="1089" y="13"/>
                  <a:pt x="1089" y="14"/>
                  <a:pt x="1088" y="18"/>
                </a:cubicBezTo>
                <a:close/>
                <a:moveTo>
                  <a:pt x="593" y="34"/>
                </a:moveTo>
                <a:cubicBezTo>
                  <a:pt x="591" y="32"/>
                  <a:pt x="597" y="36"/>
                  <a:pt x="598" y="33"/>
                </a:cubicBezTo>
                <a:cubicBezTo>
                  <a:pt x="596" y="32"/>
                  <a:pt x="595" y="31"/>
                  <a:pt x="592" y="31"/>
                </a:cubicBezTo>
                <a:cubicBezTo>
                  <a:pt x="591" y="32"/>
                  <a:pt x="592" y="37"/>
                  <a:pt x="593" y="34"/>
                </a:cubicBezTo>
                <a:close/>
                <a:moveTo>
                  <a:pt x="1012" y="50"/>
                </a:moveTo>
                <a:cubicBezTo>
                  <a:pt x="1012" y="50"/>
                  <a:pt x="1012" y="51"/>
                  <a:pt x="1013" y="51"/>
                </a:cubicBezTo>
                <a:cubicBezTo>
                  <a:pt x="1011" y="46"/>
                  <a:pt x="1017" y="48"/>
                  <a:pt x="1017" y="45"/>
                </a:cubicBezTo>
                <a:cubicBezTo>
                  <a:pt x="1015" y="44"/>
                  <a:pt x="1013" y="43"/>
                  <a:pt x="1010" y="43"/>
                </a:cubicBezTo>
                <a:cubicBezTo>
                  <a:pt x="1010" y="44"/>
                  <a:pt x="1009" y="46"/>
                  <a:pt x="1009" y="48"/>
                </a:cubicBezTo>
                <a:cubicBezTo>
                  <a:pt x="1011" y="47"/>
                  <a:pt x="1012" y="48"/>
                  <a:pt x="1012" y="50"/>
                </a:cubicBezTo>
                <a:close/>
                <a:moveTo>
                  <a:pt x="539" y="50"/>
                </a:moveTo>
                <a:cubicBezTo>
                  <a:pt x="539" y="46"/>
                  <a:pt x="544" y="45"/>
                  <a:pt x="547" y="47"/>
                </a:cubicBezTo>
                <a:cubicBezTo>
                  <a:pt x="546" y="43"/>
                  <a:pt x="538" y="45"/>
                  <a:pt x="535" y="46"/>
                </a:cubicBezTo>
                <a:cubicBezTo>
                  <a:pt x="536" y="48"/>
                  <a:pt x="538" y="45"/>
                  <a:pt x="538" y="47"/>
                </a:cubicBezTo>
                <a:cubicBezTo>
                  <a:pt x="538" y="49"/>
                  <a:pt x="533" y="47"/>
                  <a:pt x="534" y="49"/>
                </a:cubicBezTo>
                <a:cubicBezTo>
                  <a:pt x="535" y="50"/>
                  <a:pt x="537" y="50"/>
                  <a:pt x="539" y="50"/>
                </a:cubicBezTo>
                <a:close/>
                <a:moveTo>
                  <a:pt x="355" y="52"/>
                </a:moveTo>
                <a:cubicBezTo>
                  <a:pt x="363" y="51"/>
                  <a:pt x="372" y="58"/>
                  <a:pt x="379" y="61"/>
                </a:cubicBezTo>
                <a:cubicBezTo>
                  <a:pt x="384" y="62"/>
                  <a:pt x="387" y="62"/>
                  <a:pt x="388" y="60"/>
                </a:cubicBezTo>
                <a:cubicBezTo>
                  <a:pt x="389" y="62"/>
                  <a:pt x="389" y="64"/>
                  <a:pt x="392" y="64"/>
                </a:cubicBezTo>
                <a:cubicBezTo>
                  <a:pt x="395" y="62"/>
                  <a:pt x="397" y="57"/>
                  <a:pt x="393" y="55"/>
                </a:cubicBezTo>
                <a:cubicBezTo>
                  <a:pt x="394" y="58"/>
                  <a:pt x="391" y="57"/>
                  <a:pt x="388" y="57"/>
                </a:cubicBezTo>
                <a:cubicBezTo>
                  <a:pt x="389" y="55"/>
                  <a:pt x="387" y="55"/>
                  <a:pt x="388" y="53"/>
                </a:cubicBezTo>
                <a:cubicBezTo>
                  <a:pt x="375" y="55"/>
                  <a:pt x="368" y="45"/>
                  <a:pt x="360" y="48"/>
                </a:cubicBezTo>
                <a:cubicBezTo>
                  <a:pt x="356" y="46"/>
                  <a:pt x="350" y="47"/>
                  <a:pt x="345" y="47"/>
                </a:cubicBezTo>
                <a:cubicBezTo>
                  <a:pt x="347" y="50"/>
                  <a:pt x="346" y="53"/>
                  <a:pt x="347" y="56"/>
                </a:cubicBezTo>
                <a:cubicBezTo>
                  <a:pt x="352" y="57"/>
                  <a:pt x="352" y="53"/>
                  <a:pt x="355" y="52"/>
                </a:cubicBezTo>
                <a:close/>
                <a:moveTo>
                  <a:pt x="1067" y="56"/>
                </a:moveTo>
                <a:cubicBezTo>
                  <a:pt x="1067" y="53"/>
                  <a:pt x="1071" y="54"/>
                  <a:pt x="1070" y="50"/>
                </a:cubicBezTo>
                <a:cubicBezTo>
                  <a:pt x="1067" y="49"/>
                  <a:pt x="1063" y="48"/>
                  <a:pt x="1059" y="47"/>
                </a:cubicBezTo>
                <a:cubicBezTo>
                  <a:pt x="1059" y="50"/>
                  <a:pt x="1059" y="50"/>
                  <a:pt x="1059" y="50"/>
                </a:cubicBezTo>
                <a:cubicBezTo>
                  <a:pt x="1065" y="49"/>
                  <a:pt x="1062" y="56"/>
                  <a:pt x="1067" y="56"/>
                </a:cubicBezTo>
                <a:close/>
                <a:moveTo>
                  <a:pt x="1086" y="61"/>
                </a:moveTo>
                <a:cubicBezTo>
                  <a:pt x="1088" y="59"/>
                  <a:pt x="1089" y="57"/>
                  <a:pt x="1089" y="54"/>
                </a:cubicBezTo>
                <a:cubicBezTo>
                  <a:pt x="1087" y="52"/>
                  <a:pt x="1087" y="49"/>
                  <a:pt x="1082" y="50"/>
                </a:cubicBezTo>
                <a:cubicBezTo>
                  <a:pt x="1081" y="55"/>
                  <a:pt x="1080" y="60"/>
                  <a:pt x="1086" y="61"/>
                </a:cubicBezTo>
                <a:close/>
                <a:moveTo>
                  <a:pt x="1047" y="61"/>
                </a:moveTo>
                <a:cubicBezTo>
                  <a:pt x="1050" y="60"/>
                  <a:pt x="1051" y="57"/>
                  <a:pt x="1053" y="55"/>
                </a:cubicBezTo>
                <a:cubicBezTo>
                  <a:pt x="1049" y="49"/>
                  <a:pt x="1042" y="50"/>
                  <a:pt x="1041" y="57"/>
                </a:cubicBezTo>
                <a:cubicBezTo>
                  <a:pt x="1042" y="59"/>
                  <a:pt x="1046" y="59"/>
                  <a:pt x="1047" y="61"/>
                </a:cubicBezTo>
                <a:close/>
                <a:moveTo>
                  <a:pt x="1009" y="65"/>
                </a:moveTo>
                <a:cubicBezTo>
                  <a:pt x="1000" y="66"/>
                  <a:pt x="1000" y="59"/>
                  <a:pt x="992" y="58"/>
                </a:cubicBezTo>
                <a:cubicBezTo>
                  <a:pt x="991" y="61"/>
                  <a:pt x="993" y="61"/>
                  <a:pt x="991" y="62"/>
                </a:cubicBezTo>
                <a:cubicBezTo>
                  <a:pt x="983" y="61"/>
                  <a:pt x="973" y="56"/>
                  <a:pt x="968" y="61"/>
                </a:cubicBezTo>
                <a:cubicBezTo>
                  <a:pt x="983" y="63"/>
                  <a:pt x="998" y="68"/>
                  <a:pt x="1009" y="65"/>
                </a:cubicBezTo>
                <a:close/>
                <a:moveTo>
                  <a:pt x="405" y="67"/>
                </a:moveTo>
                <a:cubicBezTo>
                  <a:pt x="409" y="67"/>
                  <a:pt x="410" y="64"/>
                  <a:pt x="414" y="63"/>
                </a:cubicBezTo>
                <a:cubicBezTo>
                  <a:pt x="414" y="65"/>
                  <a:pt x="416" y="65"/>
                  <a:pt x="418" y="65"/>
                </a:cubicBezTo>
                <a:cubicBezTo>
                  <a:pt x="418" y="62"/>
                  <a:pt x="416" y="61"/>
                  <a:pt x="418" y="59"/>
                </a:cubicBezTo>
                <a:cubicBezTo>
                  <a:pt x="410" y="59"/>
                  <a:pt x="403" y="59"/>
                  <a:pt x="398" y="60"/>
                </a:cubicBezTo>
                <a:cubicBezTo>
                  <a:pt x="397" y="62"/>
                  <a:pt x="403" y="64"/>
                  <a:pt x="405" y="67"/>
                </a:cubicBezTo>
                <a:close/>
                <a:moveTo>
                  <a:pt x="1061" y="61"/>
                </a:moveTo>
                <a:cubicBezTo>
                  <a:pt x="1057" y="61"/>
                  <a:pt x="1057" y="61"/>
                  <a:pt x="1057" y="61"/>
                </a:cubicBezTo>
                <a:cubicBezTo>
                  <a:pt x="1055" y="63"/>
                  <a:pt x="1062" y="63"/>
                  <a:pt x="1061" y="61"/>
                </a:cubicBezTo>
                <a:close/>
                <a:moveTo>
                  <a:pt x="427" y="69"/>
                </a:moveTo>
                <a:cubicBezTo>
                  <a:pt x="433" y="66"/>
                  <a:pt x="440" y="67"/>
                  <a:pt x="444" y="64"/>
                </a:cubicBezTo>
                <a:cubicBezTo>
                  <a:pt x="442" y="64"/>
                  <a:pt x="444" y="60"/>
                  <a:pt x="441" y="61"/>
                </a:cubicBezTo>
                <a:cubicBezTo>
                  <a:pt x="435" y="64"/>
                  <a:pt x="429" y="62"/>
                  <a:pt x="424" y="64"/>
                </a:cubicBezTo>
                <a:cubicBezTo>
                  <a:pt x="428" y="63"/>
                  <a:pt x="426" y="67"/>
                  <a:pt x="427" y="69"/>
                </a:cubicBezTo>
                <a:close/>
                <a:moveTo>
                  <a:pt x="575" y="65"/>
                </a:moveTo>
                <a:cubicBezTo>
                  <a:pt x="579" y="67"/>
                  <a:pt x="582" y="65"/>
                  <a:pt x="584" y="63"/>
                </a:cubicBezTo>
                <a:cubicBezTo>
                  <a:pt x="582" y="62"/>
                  <a:pt x="580" y="62"/>
                  <a:pt x="578" y="61"/>
                </a:cubicBezTo>
                <a:cubicBezTo>
                  <a:pt x="580" y="65"/>
                  <a:pt x="577" y="63"/>
                  <a:pt x="575" y="65"/>
                </a:cubicBezTo>
                <a:close/>
                <a:moveTo>
                  <a:pt x="926" y="63"/>
                </a:moveTo>
                <a:cubicBezTo>
                  <a:pt x="923" y="63"/>
                  <a:pt x="922" y="65"/>
                  <a:pt x="921" y="62"/>
                </a:cubicBezTo>
                <a:cubicBezTo>
                  <a:pt x="921" y="63"/>
                  <a:pt x="921" y="63"/>
                  <a:pt x="920" y="63"/>
                </a:cubicBezTo>
                <a:cubicBezTo>
                  <a:pt x="919" y="63"/>
                  <a:pt x="919" y="63"/>
                  <a:pt x="919" y="64"/>
                </a:cubicBezTo>
                <a:cubicBezTo>
                  <a:pt x="920" y="65"/>
                  <a:pt x="927" y="67"/>
                  <a:pt x="926" y="63"/>
                </a:cubicBezTo>
                <a:close/>
                <a:moveTo>
                  <a:pt x="1089" y="63"/>
                </a:moveTo>
                <a:cubicBezTo>
                  <a:pt x="1088" y="65"/>
                  <a:pt x="1084" y="63"/>
                  <a:pt x="1085" y="67"/>
                </a:cubicBezTo>
                <a:cubicBezTo>
                  <a:pt x="1088" y="68"/>
                  <a:pt x="1091" y="65"/>
                  <a:pt x="1089" y="63"/>
                </a:cubicBezTo>
                <a:close/>
                <a:moveTo>
                  <a:pt x="596" y="68"/>
                </a:moveTo>
                <a:cubicBezTo>
                  <a:pt x="599" y="68"/>
                  <a:pt x="601" y="67"/>
                  <a:pt x="601" y="65"/>
                </a:cubicBezTo>
                <a:cubicBezTo>
                  <a:pt x="598" y="65"/>
                  <a:pt x="598" y="65"/>
                  <a:pt x="598" y="65"/>
                </a:cubicBezTo>
                <a:cubicBezTo>
                  <a:pt x="599" y="67"/>
                  <a:pt x="596" y="66"/>
                  <a:pt x="596" y="68"/>
                </a:cubicBezTo>
                <a:close/>
                <a:moveTo>
                  <a:pt x="978" y="69"/>
                </a:moveTo>
                <a:cubicBezTo>
                  <a:pt x="973" y="68"/>
                  <a:pt x="966" y="66"/>
                  <a:pt x="962" y="69"/>
                </a:cubicBezTo>
                <a:cubicBezTo>
                  <a:pt x="969" y="68"/>
                  <a:pt x="972" y="72"/>
                  <a:pt x="978" y="69"/>
                </a:cubicBezTo>
                <a:close/>
                <a:moveTo>
                  <a:pt x="979" y="70"/>
                </a:moveTo>
                <a:cubicBezTo>
                  <a:pt x="981" y="71"/>
                  <a:pt x="982" y="72"/>
                  <a:pt x="985" y="71"/>
                </a:cubicBezTo>
                <a:cubicBezTo>
                  <a:pt x="986" y="68"/>
                  <a:pt x="979" y="69"/>
                  <a:pt x="979" y="70"/>
                </a:cubicBezTo>
                <a:close/>
                <a:moveTo>
                  <a:pt x="1051" y="80"/>
                </a:moveTo>
                <a:cubicBezTo>
                  <a:pt x="1054" y="78"/>
                  <a:pt x="1054" y="83"/>
                  <a:pt x="1058" y="82"/>
                </a:cubicBezTo>
                <a:cubicBezTo>
                  <a:pt x="1058" y="80"/>
                  <a:pt x="1057" y="79"/>
                  <a:pt x="1059" y="78"/>
                </a:cubicBezTo>
                <a:cubicBezTo>
                  <a:pt x="1065" y="80"/>
                  <a:pt x="1071" y="79"/>
                  <a:pt x="1076" y="83"/>
                </a:cubicBezTo>
                <a:cubicBezTo>
                  <a:pt x="1077" y="80"/>
                  <a:pt x="1082" y="81"/>
                  <a:pt x="1083" y="78"/>
                </a:cubicBezTo>
                <a:cubicBezTo>
                  <a:pt x="1072" y="76"/>
                  <a:pt x="1065" y="75"/>
                  <a:pt x="1056" y="75"/>
                </a:cubicBezTo>
                <a:cubicBezTo>
                  <a:pt x="1054" y="77"/>
                  <a:pt x="1052" y="78"/>
                  <a:pt x="1051" y="80"/>
                </a:cubicBezTo>
                <a:close/>
                <a:moveTo>
                  <a:pt x="374" y="79"/>
                </a:moveTo>
                <a:cubicBezTo>
                  <a:pt x="374" y="81"/>
                  <a:pt x="371" y="82"/>
                  <a:pt x="374" y="83"/>
                </a:cubicBezTo>
                <a:cubicBezTo>
                  <a:pt x="380" y="80"/>
                  <a:pt x="381" y="81"/>
                  <a:pt x="374" y="79"/>
                </a:cubicBezTo>
                <a:close/>
                <a:moveTo>
                  <a:pt x="1013" y="83"/>
                </a:moveTo>
                <a:cubicBezTo>
                  <a:pt x="1008" y="83"/>
                  <a:pt x="1004" y="82"/>
                  <a:pt x="999" y="81"/>
                </a:cubicBezTo>
                <a:cubicBezTo>
                  <a:pt x="1001" y="85"/>
                  <a:pt x="1008" y="85"/>
                  <a:pt x="1013" y="83"/>
                </a:cubicBezTo>
                <a:close/>
                <a:moveTo>
                  <a:pt x="1100" y="86"/>
                </a:moveTo>
                <a:cubicBezTo>
                  <a:pt x="1097" y="83"/>
                  <a:pt x="1093" y="82"/>
                  <a:pt x="1088" y="81"/>
                </a:cubicBezTo>
                <a:cubicBezTo>
                  <a:pt x="1089" y="84"/>
                  <a:pt x="1091" y="84"/>
                  <a:pt x="1090" y="88"/>
                </a:cubicBezTo>
                <a:cubicBezTo>
                  <a:pt x="1093" y="90"/>
                  <a:pt x="1099" y="89"/>
                  <a:pt x="1100" y="86"/>
                </a:cubicBezTo>
                <a:close/>
                <a:moveTo>
                  <a:pt x="1068" y="85"/>
                </a:moveTo>
                <a:cubicBezTo>
                  <a:pt x="1062" y="85"/>
                  <a:pt x="1062" y="85"/>
                  <a:pt x="1062" y="85"/>
                </a:cubicBezTo>
                <a:cubicBezTo>
                  <a:pt x="1063" y="88"/>
                  <a:pt x="1061" y="89"/>
                  <a:pt x="1061" y="91"/>
                </a:cubicBezTo>
                <a:cubicBezTo>
                  <a:pt x="1065" y="93"/>
                  <a:pt x="1065" y="87"/>
                  <a:pt x="1068" y="85"/>
                </a:cubicBezTo>
                <a:close/>
                <a:moveTo>
                  <a:pt x="696" y="88"/>
                </a:moveTo>
                <a:cubicBezTo>
                  <a:pt x="696" y="87"/>
                  <a:pt x="696" y="86"/>
                  <a:pt x="696" y="86"/>
                </a:cubicBezTo>
                <a:cubicBezTo>
                  <a:pt x="694" y="86"/>
                  <a:pt x="693" y="86"/>
                  <a:pt x="692" y="87"/>
                </a:cubicBezTo>
                <a:cubicBezTo>
                  <a:pt x="693" y="88"/>
                  <a:pt x="694" y="89"/>
                  <a:pt x="696" y="88"/>
                </a:cubicBezTo>
                <a:close/>
                <a:moveTo>
                  <a:pt x="377" y="91"/>
                </a:moveTo>
                <a:cubicBezTo>
                  <a:pt x="377" y="87"/>
                  <a:pt x="377" y="87"/>
                  <a:pt x="377" y="87"/>
                </a:cubicBezTo>
                <a:cubicBezTo>
                  <a:pt x="374" y="87"/>
                  <a:pt x="372" y="88"/>
                  <a:pt x="370" y="88"/>
                </a:cubicBezTo>
                <a:cubicBezTo>
                  <a:pt x="369" y="90"/>
                  <a:pt x="371" y="91"/>
                  <a:pt x="370" y="94"/>
                </a:cubicBezTo>
                <a:cubicBezTo>
                  <a:pt x="373" y="94"/>
                  <a:pt x="373" y="91"/>
                  <a:pt x="377" y="91"/>
                </a:cubicBezTo>
                <a:close/>
                <a:moveTo>
                  <a:pt x="671" y="92"/>
                </a:moveTo>
                <a:cubicBezTo>
                  <a:pt x="671" y="91"/>
                  <a:pt x="671" y="89"/>
                  <a:pt x="672" y="89"/>
                </a:cubicBezTo>
                <a:cubicBezTo>
                  <a:pt x="673" y="89"/>
                  <a:pt x="674" y="89"/>
                  <a:pt x="674" y="88"/>
                </a:cubicBezTo>
                <a:cubicBezTo>
                  <a:pt x="666" y="88"/>
                  <a:pt x="666" y="88"/>
                  <a:pt x="666" y="88"/>
                </a:cubicBezTo>
                <a:cubicBezTo>
                  <a:pt x="665" y="89"/>
                  <a:pt x="664" y="90"/>
                  <a:pt x="664" y="91"/>
                </a:cubicBezTo>
                <a:cubicBezTo>
                  <a:pt x="666" y="92"/>
                  <a:pt x="668" y="93"/>
                  <a:pt x="671" y="92"/>
                </a:cubicBezTo>
                <a:close/>
                <a:moveTo>
                  <a:pt x="1089" y="96"/>
                </a:moveTo>
                <a:cubicBezTo>
                  <a:pt x="1087" y="93"/>
                  <a:pt x="1083" y="97"/>
                  <a:pt x="1086" y="99"/>
                </a:cubicBezTo>
                <a:cubicBezTo>
                  <a:pt x="1088" y="99"/>
                  <a:pt x="1089" y="98"/>
                  <a:pt x="1089" y="96"/>
                </a:cubicBezTo>
                <a:close/>
                <a:moveTo>
                  <a:pt x="930" y="96"/>
                </a:moveTo>
                <a:cubicBezTo>
                  <a:pt x="929" y="101"/>
                  <a:pt x="935" y="98"/>
                  <a:pt x="932" y="96"/>
                </a:cubicBezTo>
                <a:cubicBezTo>
                  <a:pt x="932" y="96"/>
                  <a:pt x="931" y="96"/>
                  <a:pt x="930" y="96"/>
                </a:cubicBezTo>
                <a:close/>
                <a:moveTo>
                  <a:pt x="1087" y="103"/>
                </a:moveTo>
                <a:cubicBezTo>
                  <a:pt x="1074" y="101"/>
                  <a:pt x="1086" y="113"/>
                  <a:pt x="1087" y="103"/>
                </a:cubicBezTo>
                <a:close/>
                <a:moveTo>
                  <a:pt x="697" y="115"/>
                </a:moveTo>
                <a:cubicBezTo>
                  <a:pt x="689" y="115"/>
                  <a:pt x="679" y="114"/>
                  <a:pt x="674" y="117"/>
                </a:cubicBezTo>
                <a:cubicBezTo>
                  <a:pt x="678" y="129"/>
                  <a:pt x="688" y="115"/>
                  <a:pt x="697" y="115"/>
                </a:cubicBezTo>
                <a:close/>
                <a:moveTo>
                  <a:pt x="669" y="118"/>
                </a:moveTo>
                <a:cubicBezTo>
                  <a:pt x="669" y="114"/>
                  <a:pt x="663" y="116"/>
                  <a:pt x="662" y="117"/>
                </a:cubicBezTo>
                <a:cubicBezTo>
                  <a:pt x="664" y="118"/>
                  <a:pt x="666" y="119"/>
                  <a:pt x="669" y="118"/>
                </a:cubicBezTo>
                <a:close/>
                <a:moveTo>
                  <a:pt x="722" y="119"/>
                </a:moveTo>
                <a:cubicBezTo>
                  <a:pt x="724" y="120"/>
                  <a:pt x="727" y="118"/>
                  <a:pt x="729" y="117"/>
                </a:cubicBezTo>
                <a:cubicBezTo>
                  <a:pt x="726" y="116"/>
                  <a:pt x="723" y="117"/>
                  <a:pt x="722" y="119"/>
                </a:cubicBezTo>
                <a:close/>
                <a:moveTo>
                  <a:pt x="635" y="121"/>
                </a:moveTo>
                <a:cubicBezTo>
                  <a:pt x="633" y="121"/>
                  <a:pt x="631" y="120"/>
                  <a:pt x="630" y="122"/>
                </a:cubicBezTo>
                <a:cubicBezTo>
                  <a:pt x="631" y="124"/>
                  <a:pt x="632" y="127"/>
                  <a:pt x="632" y="129"/>
                </a:cubicBezTo>
                <a:cubicBezTo>
                  <a:pt x="635" y="129"/>
                  <a:pt x="638" y="129"/>
                  <a:pt x="637" y="126"/>
                </a:cubicBezTo>
                <a:cubicBezTo>
                  <a:pt x="632" y="127"/>
                  <a:pt x="634" y="122"/>
                  <a:pt x="635" y="121"/>
                </a:cubicBezTo>
                <a:close/>
                <a:moveTo>
                  <a:pt x="1056" y="121"/>
                </a:moveTo>
                <a:cubicBezTo>
                  <a:pt x="1054" y="122"/>
                  <a:pt x="1056" y="124"/>
                  <a:pt x="1057" y="125"/>
                </a:cubicBezTo>
                <a:cubicBezTo>
                  <a:pt x="1057" y="123"/>
                  <a:pt x="1058" y="120"/>
                  <a:pt x="1056" y="121"/>
                </a:cubicBezTo>
                <a:close/>
                <a:moveTo>
                  <a:pt x="1078" y="122"/>
                </a:moveTo>
                <a:cubicBezTo>
                  <a:pt x="1076" y="123"/>
                  <a:pt x="1072" y="122"/>
                  <a:pt x="1072" y="126"/>
                </a:cubicBezTo>
                <a:cubicBezTo>
                  <a:pt x="1075" y="127"/>
                  <a:pt x="1085" y="130"/>
                  <a:pt x="1086" y="124"/>
                </a:cubicBezTo>
                <a:cubicBezTo>
                  <a:pt x="1082" y="125"/>
                  <a:pt x="1080" y="123"/>
                  <a:pt x="1078" y="122"/>
                </a:cubicBezTo>
                <a:close/>
                <a:moveTo>
                  <a:pt x="939" y="122"/>
                </a:moveTo>
                <a:cubicBezTo>
                  <a:pt x="936" y="122"/>
                  <a:pt x="936" y="122"/>
                  <a:pt x="936" y="122"/>
                </a:cubicBezTo>
                <a:cubicBezTo>
                  <a:pt x="936" y="126"/>
                  <a:pt x="936" y="126"/>
                  <a:pt x="936" y="126"/>
                </a:cubicBezTo>
                <a:cubicBezTo>
                  <a:pt x="938" y="125"/>
                  <a:pt x="939" y="124"/>
                  <a:pt x="939" y="122"/>
                </a:cubicBezTo>
                <a:close/>
                <a:moveTo>
                  <a:pt x="770" y="128"/>
                </a:moveTo>
                <a:cubicBezTo>
                  <a:pt x="773" y="137"/>
                  <a:pt x="783" y="134"/>
                  <a:pt x="794" y="135"/>
                </a:cubicBezTo>
                <a:cubicBezTo>
                  <a:pt x="793" y="139"/>
                  <a:pt x="793" y="140"/>
                  <a:pt x="797" y="139"/>
                </a:cubicBezTo>
                <a:cubicBezTo>
                  <a:pt x="798" y="137"/>
                  <a:pt x="795" y="139"/>
                  <a:pt x="796" y="136"/>
                </a:cubicBezTo>
                <a:cubicBezTo>
                  <a:pt x="803" y="133"/>
                  <a:pt x="812" y="137"/>
                  <a:pt x="818" y="134"/>
                </a:cubicBezTo>
                <a:cubicBezTo>
                  <a:pt x="806" y="133"/>
                  <a:pt x="796" y="127"/>
                  <a:pt x="787" y="130"/>
                </a:cubicBezTo>
                <a:cubicBezTo>
                  <a:pt x="788" y="129"/>
                  <a:pt x="788" y="129"/>
                  <a:pt x="788" y="127"/>
                </a:cubicBezTo>
                <a:cubicBezTo>
                  <a:pt x="783" y="127"/>
                  <a:pt x="776" y="125"/>
                  <a:pt x="770" y="128"/>
                </a:cubicBezTo>
                <a:close/>
                <a:moveTo>
                  <a:pt x="1244" y="189"/>
                </a:moveTo>
                <a:cubicBezTo>
                  <a:pt x="1245" y="191"/>
                  <a:pt x="1240" y="188"/>
                  <a:pt x="1241" y="191"/>
                </a:cubicBezTo>
                <a:cubicBezTo>
                  <a:pt x="1243" y="193"/>
                  <a:pt x="1248" y="190"/>
                  <a:pt x="1244" y="189"/>
                </a:cubicBezTo>
                <a:close/>
                <a:moveTo>
                  <a:pt x="1165" y="197"/>
                </a:moveTo>
                <a:cubicBezTo>
                  <a:pt x="1168" y="197"/>
                  <a:pt x="1167" y="194"/>
                  <a:pt x="1168" y="192"/>
                </a:cubicBezTo>
                <a:cubicBezTo>
                  <a:pt x="1166" y="192"/>
                  <a:pt x="1164" y="191"/>
                  <a:pt x="1163" y="190"/>
                </a:cubicBezTo>
                <a:cubicBezTo>
                  <a:pt x="1163" y="193"/>
                  <a:pt x="1168" y="193"/>
                  <a:pt x="1165" y="197"/>
                </a:cubicBezTo>
                <a:close/>
                <a:moveTo>
                  <a:pt x="1238" y="190"/>
                </a:moveTo>
                <a:cubicBezTo>
                  <a:pt x="1234" y="190"/>
                  <a:pt x="1234" y="190"/>
                  <a:pt x="1234" y="190"/>
                </a:cubicBezTo>
                <a:cubicBezTo>
                  <a:pt x="1232" y="192"/>
                  <a:pt x="1239" y="192"/>
                  <a:pt x="1238" y="190"/>
                </a:cubicBezTo>
                <a:close/>
                <a:moveTo>
                  <a:pt x="25" y="252"/>
                </a:moveTo>
                <a:cubicBezTo>
                  <a:pt x="16" y="246"/>
                  <a:pt x="11" y="237"/>
                  <a:pt x="0" y="233"/>
                </a:cubicBezTo>
                <a:cubicBezTo>
                  <a:pt x="5" y="242"/>
                  <a:pt x="16" y="250"/>
                  <a:pt x="25" y="252"/>
                </a:cubicBezTo>
                <a:close/>
                <a:moveTo>
                  <a:pt x="1204" y="288"/>
                </a:moveTo>
                <a:cubicBezTo>
                  <a:pt x="1206" y="283"/>
                  <a:pt x="1215" y="292"/>
                  <a:pt x="1217" y="285"/>
                </a:cubicBezTo>
                <a:cubicBezTo>
                  <a:pt x="1217" y="284"/>
                  <a:pt x="1211" y="285"/>
                  <a:pt x="1215" y="282"/>
                </a:cubicBezTo>
                <a:cubicBezTo>
                  <a:pt x="1204" y="284"/>
                  <a:pt x="1189" y="282"/>
                  <a:pt x="1175" y="281"/>
                </a:cubicBezTo>
                <a:cubicBezTo>
                  <a:pt x="1175" y="283"/>
                  <a:pt x="1176" y="283"/>
                  <a:pt x="1176" y="285"/>
                </a:cubicBezTo>
                <a:cubicBezTo>
                  <a:pt x="1185" y="286"/>
                  <a:pt x="1197" y="287"/>
                  <a:pt x="1204" y="288"/>
                </a:cubicBezTo>
                <a:close/>
                <a:moveTo>
                  <a:pt x="1261" y="294"/>
                </a:moveTo>
                <a:cubicBezTo>
                  <a:pt x="1261" y="297"/>
                  <a:pt x="1262" y="299"/>
                  <a:pt x="1263" y="301"/>
                </a:cubicBezTo>
                <a:cubicBezTo>
                  <a:pt x="1264" y="300"/>
                  <a:pt x="1266" y="299"/>
                  <a:pt x="1267" y="298"/>
                </a:cubicBezTo>
                <a:cubicBezTo>
                  <a:pt x="1265" y="298"/>
                  <a:pt x="1268" y="294"/>
                  <a:pt x="1265" y="295"/>
                </a:cubicBezTo>
                <a:cubicBezTo>
                  <a:pt x="1266" y="297"/>
                  <a:pt x="1265" y="298"/>
                  <a:pt x="1263" y="298"/>
                </a:cubicBezTo>
                <a:cubicBezTo>
                  <a:pt x="1261" y="297"/>
                  <a:pt x="1265" y="294"/>
                  <a:pt x="1261" y="294"/>
                </a:cubicBezTo>
                <a:close/>
                <a:moveTo>
                  <a:pt x="167" y="379"/>
                </a:moveTo>
                <a:cubicBezTo>
                  <a:pt x="168" y="382"/>
                  <a:pt x="165" y="384"/>
                  <a:pt x="167" y="386"/>
                </a:cubicBezTo>
                <a:cubicBezTo>
                  <a:pt x="167" y="384"/>
                  <a:pt x="171" y="379"/>
                  <a:pt x="167" y="379"/>
                </a:cubicBezTo>
                <a:close/>
                <a:moveTo>
                  <a:pt x="169" y="439"/>
                </a:moveTo>
                <a:cubicBezTo>
                  <a:pt x="169" y="444"/>
                  <a:pt x="168" y="455"/>
                  <a:pt x="172" y="458"/>
                </a:cubicBezTo>
                <a:cubicBezTo>
                  <a:pt x="170" y="452"/>
                  <a:pt x="173" y="442"/>
                  <a:pt x="169" y="439"/>
                </a:cubicBezTo>
                <a:close/>
                <a:moveTo>
                  <a:pt x="1245" y="519"/>
                </a:moveTo>
                <a:cubicBezTo>
                  <a:pt x="1245" y="521"/>
                  <a:pt x="1244" y="521"/>
                  <a:pt x="1244" y="524"/>
                </a:cubicBezTo>
                <a:cubicBezTo>
                  <a:pt x="1248" y="524"/>
                  <a:pt x="1247" y="520"/>
                  <a:pt x="1245" y="519"/>
                </a:cubicBezTo>
                <a:close/>
                <a:moveTo>
                  <a:pt x="1253" y="543"/>
                </a:moveTo>
                <a:cubicBezTo>
                  <a:pt x="1253" y="545"/>
                  <a:pt x="1251" y="544"/>
                  <a:pt x="1250" y="544"/>
                </a:cubicBezTo>
                <a:cubicBezTo>
                  <a:pt x="1249" y="549"/>
                  <a:pt x="1256" y="545"/>
                  <a:pt x="1253" y="543"/>
                </a:cubicBezTo>
                <a:close/>
                <a:moveTo>
                  <a:pt x="1207" y="628"/>
                </a:moveTo>
                <a:cubicBezTo>
                  <a:pt x="1208" y="629"/>
                  <a:pt x="1209" y="631"/>
                  <a:pt x="1211" y="632"/>
                </a:cubicBezTo>
                <a:cubicBezTo>
                  <a:pt x="1212" y="629"/>
                  <a:pt x="1215" y="629"/>
                  <a:pt x="1215" y="625"/>
                </a:cubicBezTo>
                <a:cubicBezTo>
                  <a:pt x="1211" y="623"/>
                  <a:pt x="1208" y="624"/>
                  <a:pt x="1207" y="628"/>
                </a:cubicBezTo>
                <a:close/>
                <a:moveTo>
                  <a:pt x="1239" y="636"/>
                </a:moveTo>
                <a:cubicBezTo>
                  <a:pt x="1240" y="636"/>
                  <a:pt x="1241" y="636"/>
                  <a:pt x="1241" y="637"/>
                </a:cubicBezTo>
                <a:cubicBezTo>
                  <a:pt x="1244" y="635"/>
                  <a:pt x="1244" y="636"/>
                  <a:pt x="1248" y="636"/>
                </a:cubicBezTo>
                <a:cubicBezTo>
                  <a:pt x="1249" y="634"/>
                  <a:pt x="1249" y="632"/>
                  <a:pt x="1250" y="630"/>
                </a:cubicBezTo>
                <a:cubicBezTo>
                  <a:pt x="1246" y="629"/>
                  <a:pt x="1244" y="626"/>
                  <a:pt x="1239" y="626"/>
                </a:cubicBezTo>
                <a:lnTo>
                  <a:pt x="1239" y="636"/>
                </a:lnTo>
                <a:close/>
                <a:moveTo>
                  <a:pt x="1204" y="639"/>
                </a:moveTo>
                <a:cubicBezTo>
                  <a:pt x="1202" y="639"/>
                  <a:pt x="1201" y="640"/>
                  <a:pt x="1201" y="643"/>
                </a:cubicBezTo>
                <a:cubicBezTo>
                  <a:pt x="1203" y="642"/>
                  <a:pt x="1204" y="641"/>
                  <a:pt x="1204" y="639"/>
                </a:cubicBezTo>
                <a:close/>
                <a:moveTo>
                  <a:pt x="1215" y="649"/>
                </a:moveTo>
                <a:cubicBezTo>
                  <a:pt x="1215" y="652"/>
                  <a:pt x="1215" y="652"/>
                  <a:pt x="1215" y="652"/>
                </a:cubicBezTo>
                <a:cubicBezTo>
                  <a:pt x="1220" y="652"/>
                  <a:pt x="1220" y="652"/>
                  <a:pt x="1220" y="652"/>
                </a:cubicBezTo>
                <a:cubicBezTo>
                  <a:pt x="1220" y="650"/>
                  <a:pt x="1218" y="649"/>
                  <a:pt x="1215" y="649"/>
                </a:cubicBezTo>
                <a:close/>
                <a:moveTo>
                  <a:pt x="154" y="743"/>
                </a:moveTo>
                <a:cubicBezTo>
                  <a:pt x="161" y="746"/>
                  <a:pt x="167" y="753"/>
                  <a:pt x="173" y="753"/>
                </a:cubicBezTo>
                <a:cubicBezTo>
                  <a:pt x="170" y="747"/>
                  <a:pt x="161" y="743"/>
                  <a:pt x="154" y="743"/>
                </a:cubicBezTo>
                <a:close/>
                <a:moveTo>
                  <a:pt x="209" y="751"/>
                </a:moveTo>
                <a:cubicBezTo>
                  <a:pt x="202" y="752"/>
                  <a:pt x="202" y="746"/>
                  <a:pt x="197" y="745"/>
                </a:cubicBezTo>
                <a:cubicBezTo>
                  <a:pt x="199" y="750"/>
                  <a:pt x="205" y="759"/>
                  <a:pt x="209" y="751"/>
                </a:cubicBezTo>
                <a:close/>
                <a:moveTo>
                  <a:pt x="178" y="772"/>
                </a:moveTo>
                <a:cubicBezTo>
                  <a:pt x="180" y="770"/>
                  <a:pt x="182" y="769"/>
                  <a:pt x="181" y="765"/>
                </a:cubicBezTo>
                <a:cubicBezTo>
                  <a:pt x="180" y="765"/>
                  <a:pt x="179" y="764"/>
                  <a:pt x="177" y="764"/>
                </a:cubicBezTo>
                <a:cubicBezTo>
                  <a:pt x="176" y="766"/>
                  <a:pt x="175" y="771"/>
                  <a:pt x="178" y="772"/>
                </a:cubicBezTo>
                <a:close/>
                <a:moveTo>
                  <a:pt x="149" y="782"/>
                </a:moveTo>
                <a:cubicBezTo>
                  <a:pt x="147" y="785"/>
                  <a:pt x="150" y="788"/>
                  <a:pt x="152" y="789"/>
                </a:cubicBezTo>
                <a:cubicBezTo>
                  <a:pt x="152" y="786"/>
                  <a:pt x="151" y="784"/>
                  <a:pt x="149" y="782"/>
                </a:cubicBezTo>
                <a:close/>
                <a:moveTo>
                  <a:pt x="865" y="872"/>
                </a:moveTo>
                <a:cubicBezTo>
                  <a:pt x="876" y="872"/>
                  <a:pt x="876" y="872"/>
                  <a:pt x="876" y="872"/>
                </a:cubicBezTo>
                <a:cubicBezTo>
                  <a:pt x="875" y="867"/>
                  <a:pt x="867" y="870"/>
                  <a:pt x="865" y="872"/>
                </a:cubicBezTo>
                <a:close/>
                <a:moveTo>
                  <a:pt x="1087" y="880"/>
                </a:moveTo>
                <a:cubicBezTo>
                  <a:pt x="1087" y="879"/>
                  <a:pt x="1086" y="879"/>
                  <a:pt x="1086" y="879"/>
                </a:cubicBezTo>
                <a:cubicBezTo>
                  <a:pt x="1086" y="883"/>
                  <a:pt x="1081" y="882"/>
                  <a:pt x="1081" y="886"/>
                </a:cubicBezTo>
                <a:cubicBezTo>
                  <a:pt x="1086" y="888"/>
                  <a:pt x="1091" y="888"/>
                  <a:pt x="1095" y="886"/>
                </a:cubicBezTo>
                <a:cubicBezTo>
                  <a:pt x="1090" y="886"/>
                  <a:pt x="1089" y="882"/>
                  <a:pt x="1087" y="880"/>
                </a:cubicBezTo>
                <a:close/>
                <a:moveTo>
                  <a:pt x="961" y="885"/>
                </a:moveTo>
                <a:cubicBezTo>
                  <a:pt x="962" y="882"/>
                  <a:pt x="960" y="880"/>
                  <a:pt x="958" y="882"/>
                </a:cubicBezTo>
                <a:cubicBezTo>
                  <a:pt x="958" y="884"/>
                  <a:pt x="961" y="883"/>
                  <a:pt x="961" y="885"/>
                </a:cubicBezTo>
                <a:close/>
                <a:moveTo>
                  <a:pt x="1140" y="885"/>
                </a:moveTo>
                <a:cubicBezTo>
                  <a:pt x="1136" y="883"/>
                  <a:pt x="1131" y="884"/>
                  <a:pt x="1128" y="887"/>
                </a:cubicBezTo>
                <a:cubicBezTo>
                  <a:pt x="1133" y="889"/>
                  <a:pt x="1139" y="891"/>
                  <a:pt x="1140" y="885"/>
                </a:cubicBezTo>
                <a:close/>
                <a:moveTo>
                  <a:pt x="962" y="886"/>
                </a:moveTo>
                <a:cubicBezTo>
                  <a:pt x="962" y="889"/>
                  <a:pt x="958" y="888"/>
                  <a:pt x="957" y="891"/>
                </a:cubicBezTo>
                <a:cubicBezTo>
                  <a:pt x="960" y="893"/>
                  <a:pt x="966" y="892"/>
                  <a:pt x="969" y="890"/>
                </a:cubicBezTo>
                <a:cubicBezTo>
                  <a:pt x="967" y="888"/>
                  <a:pt x="965" y="887"/>
                  <a:pt x="962" y="886"/>
                </a:cubicBezTo>
                <a:close/>
                <a:moveTo>
                  <a:pt x="197" y="889"/>
                </a:moveTo>
                <a:cubicBezTo>
                  <a:pt x="196" y="889"/>
                  <a:pt x="196" y="887"/>
                  <a:pt x="194" y="886"/>
                </a:cubicBezTo>
                <a:cubicBezTo>
                  <a:pt x="194" y="887"/>
                  <a:pt x="193" y="888"/>
                  <a:pt x="193" y="890"/>
                </a:cubicBezTo>
                <a:cubicBezTo>
                  <a:pt x="194" y="889"/>
                  <a:pt x="197" y="891"/>
                  <a:pt x="197" y="889"/>
                </a:cubicBezTo>
                <a:close/>
                <a:moveTo>
                  <a:pt x="1109" y="910"/>
                </a:moveTo>
                <a:cubicBezTo>
                  <a:pt x="1113" y="911"/>
                  <a:pt x="1113" y="911"/>
                  <a:pt x="1117" y="911"/>
                </a:cubicBezTo>
                <a:cubicBezTo>
                  <a:pt x="1117" y="907"/>
                  <a:pt x="1111" y="908"/>
                  <a:pt x="1109" y="910"/>
                </a:cubicBezTo>
                <a:close/>
                <a:moveTo>
                  <a:pt x="1156" y="919"/>
                </a:moveTo>
                <a:cubicBezTo>
                  <a:pt x="1157" y="916"/>
                  <a:pt x="1153" y="918"/>
                  <a:pt x="1152" y="916"/>
                </a:cubicBezTo>
                <a:cubicBezTo>
                  <a:pt x="1151" y="918"/>
                  <a:pt x="1151" y="920"/>
                  <a:pt x="1150" y="921"/>
                </a:cubicBezTo>
                <a:cubicBezTo>
                  <a:pt x="1153" y="922"/>
                  <a:pt x="1152" y="918"/>
                  <a:pt x="1156" y="919"/>
                </a:cubicBezTo>
                <a:close/>
                <a:moveTo>
                  <a:pt x="1226" y="918"/>
                </a:moveTo>
                <a:cubicBezTo>
                  <a:pt x="1228" y="921"/>
                  <a:pt x="1229" y="924"/>
                  <a:pt x="1231" y="925"/>
                </a:cubicBezTo>
                <a:cubicBezTo>
                  <a:pt x="1231" y="921"/>
                  <a:pt x="1231" y="919"/>
                  <a:pt x="1230" y="916"/>
                </a:cubicBezTo>
                <a:cubicBezTo>
                  <a:pt x="1228" y="916"/>
                  <a:pt x="1228" y="918"/>
                  <a:pt x="1226" y="918"/>
                </a:cubicBezTo>
                <a:close/>
                <a:moveTo>
                  <a:pt x="1120" y="932"/>
                </a:moveTo>
                <a:cubicBezTo>
                  <a:pt x="1119" y="929"/>
                  <a:pt x="1119" y="929"/>
                  <a:pt x="1118" y="927"/>
                </a:cubicBezTo>
                <a:cubicBezTo>
                  <a:pt x="1117" y="926"/>
                  <a:pt x="1115" y="929"/>
                  <a:pt x="1113" y="926"/>
                </a:cubicBezTo>
                <a:cubicBezTo>
                  <a:pt x="1113" y="929"/>
                  <a:pt x="1112" y="931"/>
                  <a:pt x="1112" y="933"/>
                </a:cubicBezTo>
                <a:cubicBezTo>
                  <a:pt x="1116" y="933"/>
                  <a:pt x="1115" y="932"/>
                  <a:pt x="1120" y="932"/>
                </a:cubicBezTo>
                <a:close/>
                <a:moveTo>
                  <a:pt x="1037" y="931"/>
                </a:moveTo>
                <a:cubicBezTo>
                  <a:pt x="1036" y="934"/>
                  <a:pt x="1037" y="933"/>
                  <a:pt x="1037" y="936"/>
                </a:cubicBezTo>
                <a:cubicBezTo>
                  <a:pt x="1039" y="936"/>
                  <a:pt x="1039" y="936"/>
                  <a:pt x="1039" y="936"/>
                </a:cubicBezTo>
                <a:cubicBezTo>
                  <a:pt x="1039" y="934"/>
                  <a:pt x="1039" y="934"/>
                  <a:pt x="1038" y="935"/>
                </a:cubicBezTo>
                <a:cubicBezTo>
                  <a:pt x="1037" y="934"/>
                  <a:pt x="1039" y="931"/>
                  <a:pt x="1037" y="931"/>
                </a:cubicBezTo>
                <a:close/>
                <a:moveTo>
                  <a:pt x="1091" y="935"/>
                </a:moveTo>
                <a:cubicBezTo>
                  <a:pt x="1088" y="936"/>
                  <a:pt x="1082" y="933"/>
                  <a:pt x="1078" y="933"/>
                </a:cubicBezTo>
                <a:cubicBezTo>
                  <a:pt x="1080" y="937"/>
                  <a:pt x="1088" y="940"/>
                  <a:pt x="1094" y="938"/>
                </a:cubicBezTo>
                <a:cubicBezTo>
                  <a:pt x="1092" y="937"/>
                  <a:pt x="1090" y="939"/>
                  <a:pt x="1090" y="938"/>
                </a:cubicBezTo>
                <a:cubicBezTo>
                  <a:pt x="1091" y="938"/>
                  <a:pt x="1093" y="935"/>
                  <a:pt x="1091" y="935"/>
                </a:cubicBezTo>
                <a:close/>
                <a:moveTo>
                  <a:pt x="1035" y="934"/>
                </a:moveTo>
                <a:cubicBezTo>
                  <a:pt x="1033" y="934"/>
                  <a:pt x="1033" y="934"/>
                  <a:pt x="1033" y="934"/>
                </a:cubicBezTo>
                <a:cubicBezTo>
                  <a:pt x="1032" y="934"/>
                  <a:pt x="1031" y="937"/>
                  <a:pt x="1033" y="938"/>
                </a:cubicBezTo>
                <a:cubicBezTo>
                  <a:pt x="1032" y="935"/>
                  <a:pt x="1037" y="937"/>
                  <a:pt x="1035" y="934"/>
                </a:cubicBezTo>
                <a:close/>
                <a:moveTo>
                  <a:pt x="1002" y="936"/>
                </a:moveTo>
                <a:cubicBezTo>
                  <a:pt x="1001" y="938"/>
                  <a:pt x="1000" y="939"/>
                  <a:pt x="1000" y="941"/>
                </a:cubicBezTo>
                <a:cubicBezTo>
                  <a:pt x="1001" y="941"/>
                  <a:pt x="1001" y="942"/>
                  <a:pt x="1003" y="942"/>
                </a:cubicBezTo>
                <a:cubicBezTo>
                  <a:pt x="1000" y="939"/>
                  <a:pt x="1004" y="938"/>
                  <a:pt x="1002" y="936"/>
                </a:cubicBezTo>
                <a:close/>
                <a:moveTo>
                  <a:pt x="1115" y="952"/>
                </a:moveTo>
                <a:cubicBezTo>
                  <a:pt x="1115" y="949"/>
                  <a:pt x="1119" y="950"/>
                  <a:pt x="1118" y="947"/>
                </a:cubicBezTo>
                <a:cubicBezTo>
                  <a:pt x="1116" y="947"/>
                  <a:pt x="1111" y="944"/>
                  <a:pt x="1110" y="949"/>
                </a:cubicBezTo>
                <a:cubicBezTo>
                  <a:pt x="1113" y="949"/>
                  <a:pt x="1113" y="952"/>
                  <a:pt x="1115" y="952"/>
                </a:cubicBezTo>
                <a:close/>
                <a:moveTo>
                  <a:pt x="1208" y="948"/>
                </a:moveTo>
                <a:cubicBezTo>
                  <a:pt x="1207" y="952"/>
                  <a:pt x="1214" y="951"/>
                  <a:pt x="1215" y="950"/>
                </a:cubicBezTo>
                <a:cubicBezTo>
                  <a:pt x="1213" y="949"/>
                  <a:pt x="1210" y="946"/>
                  <a:pt x="1208" y="948"/>
                </a:cubicBezTo>
                <a:close/>
                <a:moveTo>
                  <a:pt x="1174" y="951"/>
                </a:moveTo>
                <a:cubicBezTo>
                  <a:pt x="1173" y="950"/>
                  <a:pt x="1170" y="951"/>
                  <a:pt x="1169" y="950"/>
                </a:cubicBezTo>
                <a:cubicBezTo>
                  <a:pt x="1170" y="953"/>
                  <a:pt x="1167" y="952"/>
                  <a:pt x="1167" y="955"/>
                </a:cubicBezTo>
                <a:cubicBezTo>
                  <a:pt x="1170" y="954"/>
                  <a:pt x="1170" y="956"/>
                  <a:pt x="1172" y="956"/>
                </a:cubicBezTo>
                <a:cubicBezTo>
                  <a:pt x="1173" y="955"/>
                  <a:pt x="1173" y="952"/>
                  <a:pt x="1174" y="951"/>
                </a:cubicBezTo>
                <a:close/>
                <a:moveTo>
                  <a:pt x="1249" y="955"/>
                </a:moveTo>
                <a:cubicBezTo>
                  <a:pt x="1248" y="953"/>
                  <a:pt x="1245" y="954"/>
                  <a:pt x="1243" y="955"/>
                </a:cubicBezTo>
                <a:cubicBezTo>
                  <a:pt x="1242" y="956"/>
                  <a:pt x="1244" y="960"/>
                  <a:pt x="1243" y="962"/>
                </a:cubicBezTo>
                <a:cubicBezTo>
                  <a:pt x="1247" y="962"/>
                  <a:pt x="1248" y="958"/>
                  <a:pt x="1249" y="955"/>
                </a:cubicBezTo>
                <a:close/>
                <a:moveTo>
                  <a:pt x="1019" y="964"/>
                </a:moveTo>
                <a:cubicBezTo>
                  <a:pt x="1022" y="963"/>
                  <a:pt x="1026" y="963"/>
                  <a:pt x="1027" y="964"/>
                </a:cubicBezTo>
                <a:cubicBezTo>
                  <a:pt x="1027" y="960"/>
                  <a:pt x="1021" y="962"/>
                  <a:pt x="1020" y="960"/>
                </a:cubicBezTo>
                <a:cubicBezTo>
                  <a:pt x="1020" y="961"/>
                  <a:pt x="1017" y="964"/>
                  <a:pt x="1019" y="964"/>
                </a:cubicBezTo>
                <a:close/>
                <a:moveTo>
                  <a:pt x="1246" y="971"/>
                </a:moveTo>
                <a:cubicBezTo>
                  <a:pt x="1245" y="968"/>
                  <a:pt x="1242" y="967"/>
                  <a:pt x="1243" y="963"/>
                </a:cubicBezTo>
                <a:cubicBezTo>
                  <a:pt x="1241" y="963"/>
                  <a:pt x="1240" y="965"/>
                  <a:pt x="1238" y="965"/>
                </a:cubicBezTo>
                <a:cubicBezTo>
                  <a:pt x="1238" y="968"/>
                  <a:pt x="1241" y="968"/>
                  <a:pt x="1239" y="971"/>
                </a:cubicBezTo>
                <a:cubicBezTo>
                  <a:pt x="1242" y="973"/>
                  <a:pt x="1244" y="973"/>
                  <a:pt x="1246" y="971"/>
                </a:cubicBezTo>
                <a:close/>
                <a:moveTo>
                  <a:pt x="1209" y="969"/>
                </a:moveTo>
                <a:cubicBezTo>
                  <a:pt x="1206" y="969"/>
                  <a:pt x="1204" y="970"/>
                  <a:pt x="1204" y="973"/>
                </a:cubicBezTo>
                <a:cubicBezTo>
                  <a:pt x="1206" y="974"/>
                  <a:pt x="1210" y="973"/>
                  <a:pt x="1209" y="969"/>
                </a:cubicBezTo>
                <a:close/>
                <a:moveTo>
                  <a:pt x="1152" y="971"/>
                </a:moveTo>
                <a:cubicBezTo>
                  <a:pt x="1150" y="970"/>
                  <a:pt x="1149" y="971"/>
                  <a:pt x="1146" y="972"/>
                </a:cubicBezTo>
                <a:cubicBezTo>
                  <a:pt x="1146" y="973"/>
                  <a:pt x="1146" y="975"/>
                  <a:pt x="1148" y="975"/>
                </a:cubicBezTo>
                <a:cubicBezTo>
                  <a:pt x="1149" y="973"/>
                  <a:pt x="1152" y="973"/>
                  <a:pt x="1152" y="971"/>
                </a:cubicBezTo>
                <a:close/>
                <a:moveTo>
                  <a:pt x="1183" y="981"/>
                </a:moveTo>
                <a:cubicBezTo>
                  <a:pt x="1182" y="978"/>
                  <a:pt x="1186" y="980"/>
                  <a:pt x="1185" y="977"/>
                </a:cubicBezTo>
                <a:cubicBezTo>
                  <a:pt x="1181" y="975"/>
                  <a:pt x="1177" y="973"/>
                  <a:pt x="1173" y="975"/>
                </a:cubicBezTo>
                <a:cubicBezTo>
                  <a:pt x="1175" y="979"/>
                  <a:pt x="1181" y="978"/>
                  <a:pt x="1183" y="981"/>
                </a:cubicBezTo>
                <a:close/>
                <a:moveTo>
                  <a:pt x="1236" y="980"/>
                </a:moveTo>
                <a:cubicBezTo>
                  <a:pt x="1236" y="978"/>
                  <a:pt x="1236" y="977"/>
                  <a:pt x="1237" y="976"/>
                </a:cubicBezTo>
                <a:cubicBezTo>
                  <a:pt x="1232" y="976"/>
                  <a:pt x="1232" y="976"/>
                  <a:pt x="1232" y="976"/>
                </a:cubicBezTo>
                <a:cubicBezTo>
                  <a:pt x="1231" y="978"/>
                  <a:pt x="1232" y="977"/>
                  <a:pt x="1231" y="980"/>
                </a:cubicBezTo>
                <a:cubicBezTo>
                  <a:pt x="1234" y="980"/>
                  <a:pt x="1234" y="981"/>
                  <a:pt x="1236" y="980"/>
                </a:cubicBezTo>
                <a:close/>
                <a:moveTo>
                  <a:pt x="1203" y="986"/>
                </a:moveTo>
                <a:cubicBezTo>
                  <a:pt x="1206" y="985"/>
                  <a:pt x="1208" y="984"/>
                  <a:pt x="1208" y="981"/>
                </a:cubicBezTo>
                <a:cubicBezTo>
                  <a:pt x="1204" y="980"/>
                  <a:pt x="1200" y="982"/>
                  <a:pt x="1203" y="986"/>
                </a:cubicBezTo>
                <a:close/>
                <a:moveTo>
                  <a:pt x="1104" y="1004"/>
                </a:moveTo>
                <a:cubicBezTo>
                  <a:pt x="1103" y="1004"/>
                  <a:pt x="1103" y="1003"/>
                  <a:pt x="1103" y="1002"/>
                </a:cubicBezTo>
                <a:cubicBezTo>
                  <a:pt x="1101" y="1002"/>
                  <a:pt x="1099" y="1002"/>
                  <a:pt x="1099" y="1000"/>
                </a:cubicBezTo>
                <a:cubicBezTo>
                  <a:pt x="1099" y="996"/>
                  <a:pt x="1098" y="992"/>
                  <a:pt x="1097" y="988"/>
                </a:cubicBezTo>
                <a:cubicBezTo>
                  <a:pt x="1098" y="986"/>
                  <a:pt x="1102" y="988"/>
                  <a:pt x="1102" y="986"/>
                </a:cubicBezTo>
                <a:cubicBezTo>
                  <a:pt x="1099" y="984"/>
                  <a:pt x="1096" y="984"/>
                  <a:pt x="1092" y="986"/>
                </a:cubicBezTo>
                <a:cubicBezTo>
                  <a:pt x="1094" y="990"/>
                  <a:pt x="1096" y="994"/>
                  <a:pt x="1096" y="999"/>
                </a:cubicBezTo>
                <a:cubicBezTo>
                  <a:pt x="1094" y="1000"/>
                  <a:pt x="1093" y="999"/>
                  <a:pt x="1092" y="998"/>
                </a:cubicBezTo>
                <a:cubicBezTo>
                  <a:pt x="1092" y="1002"/>
                  <a:pt x="1095" y="1002"/>
                  <a:pt x="1093" y="1006"/>
                </a:cubicBezTo>
                <a:cubicBezTo>
                  <a:pt x="1098" y="1008"/>
                  <a:pt x="1101" y="1007"/>
                  <a:pt x="1104" y="1004"/>
                </a:cubicBezTo>
                <a:close/>
                <a:moveTo>
                  <a:pt x="1122" y="984"/>
                </a:moveTo>
                <a:cubicBezTo>
                  <a:pt x="1118" y="985"/>
                  <a:pt x="1111" y="984"/>
                  <a:pt x="1113" y="990"/>
                </a:cubicBezTo>
                <a:cubicBezTo>
                  <a:pt x="1114" y="989"/>
                  <a:pt x="1116" y="985"/>
                  <a:pt x="1117" y="987"/>
                </a:cubicBezTo>
                <a:cubicBezTo>
                  <a:pt x="1117" y="989"/>
                  <a:pt x="1115" y="988"/>
                  <a:pt x="1115" y="989"/>
                </a:cubicBezTo>
                <a:cubicBezTo>
                  <a:pt x="1118" y="989"/>
                  <a:pt x="1115" y="989"/>
                  <a:pt x="1116" y="991"/>
                </a:cubicBezTo>
                <a:cubicBezTo>
                  <a:pt x="1118" y="991"/>
                  <a:pt x="1119" y="993"/>
                  <a:pt x="1122" y="992"/>
                </a:cubicBezTo>
                <a:cubicBezTo>
                  <a:pt x="1122" y="994"/>
                  <a:pt x="1123" y="995"/>
                  <a:pt x="1124" y="996"/>
                </a:cubicBezTo>
                <a:cubicBezTo>
                  <a:pt x="1122" y="1000"/>
                  <a:pt x="1123" y="1003"/>
                  <a:pt x="1122" y="1007"/>
                </a:cubicBezTo>
                <a:cubicBezTo>
                  <a:pt x="1124" y="1007"/>
                  <a:pt x="1124" y="1008"/>
                  <a:pt x="1126" y="1008"/>
                </a:cubicBezTo>
                <a:cubicBezTo>
                  <a:pt x="1127" y="1005"/>
                  <a:pt x="1127" y="1004"/>
                  <a:pt x="1126" y="999"/>
                </a:cubicBezTo>
                <a:cubicBezTo>
                  <a:pt x="1129" y="999"/>
                  <a:pt x="1129" y="999"/>
                  <a:pt x="1129" y="999"/>
                </a:cubicBezTo>
                <a:cubicBezTo>
                  <a:pt x="1126" y="995"/>
                  <a:pt x="1130" y="994"/>
                  <a:pt x="1131" y="991"/>
                </a:cubicBezTo>
                <a:cubicBezTo>
                  <a:pt x="1127" y="990"/>
                  <a:pt x="1123" y="988"/>
                  <a:pt x="1122" y="984"/>
                </a:cubicBezTo>
                <a:close/>
                <a:moveTo>
                  <a:pt x="1069" y="985"/>
                </a:moveTo>
                <a:cubicBezTo>
                  <a:pt x="1068" y="988"/>
                  <a:pt x="1072" y="986"/>
                  <a:pt x="1074" y="986"/>
                </a:cubicBezTo>
                <a:cubicBezTo>
                  <a:pt x="1074" y="983"/>
                  <a:pt x="1070" y="985"/>
                  <a:pt x="1069" y="985"/>
                </a:cubicBezTo>
                <a:close/>
                <a:moveTo>
                  <a:pt x="1217" y="986"/>
                </a:moveTo>
                <a:cubicBezTo>
                  <a:pt x="1216" y="985"/>
                  <a:pt x="1216" y="986"/>
                  <a:pt x="1214" y="986"/>
                </a:cubicBezTo>
                <a:cubicBezTo>
                  <a:pt x="1214" y="988"/>
                  <a:pt x="1215" y="990"/>
                  <a:pt x="1217" y="990"/>
                </a:cubicBezTo>
                <a:cubicBezTo>
                  <a:pt x="1218" y="987"/>
                  <a:pt x="1218" y="988"/>
                  <a:pt x="1217" y="986"/>
                </a:cubicBezTo>
                <a:close/>
                <a:moveTo>
                  <a:pt x="1182" y="993"/>
                </a:moveTo>
                <a:cubicBezTo>
                  <a:pt x="1183" y="992"/>
                  <a:pt x="1186" y="990"/>
                  <a:pt x="1182" y="989"/>
                </a:cubicBezTo>
                <a:cubicBezTo>
                  <a:pt x="1182" y="990"/>
                  <a:pt x="1181" y="990"/>
                  <a:pt x="1180" y="990"/>
                </a:cubicBezTo>
                <a:cubicBezTo>
                  <a:pt x="1180" y="991"/>
                  <a:pt x="1181" y="992"/>
                  <a:pt x="1182" y="993"/>
                </a:cubicBezTo>
                <a:close/>
                <a:moveTo>
                  <a:pt x="1136" y="1003"/>
                </a:moveTo>
                <a:cubicBezTo>
                  <a:pt x="1142" y="1002"/>
                  <a:pt x="1143" y="997"/>
                  <a:pt x="1149" y="995"/>
                </a:cubicBezTo>
                <a:cubicBezTo>
                  <a:pt x="1146" y="990"/>
                  <a:pt x="1141" y="990"/>
                  <a:pt x="1132" y="990"/>
                </a:cubicBezTo>
                <a:cubicBezTo>
                  <a:pt x="1137" y="993"/>
                  <a:pt x="1130" y="1000"/>
                  <a:pt x="1136" y="1003"/>
                </a:cubicBezTo>
                <a:close/>
                <a:moveTo>
                  <a:pt x="1113" y="1001"/>
                </a:moveTo>
                <a:cubicBezTo>
                  <a:pt x="1113" y="998"/>
                  <a:pt x="1117" y="998"/>
                  <a:pt x="1118" y="995"/>
                </a:cubicBezTo>
                <a:cubicBezTo>
                  <a:pt x="1116" y="995"/>
                  <a:pt x="1114" y="994"/>
                  <a:pt x="1110" y="995"/>
                </a:cubicBezTo>
                <a:cubicBezTo>
                  <a:pt x="1110" y="997"/>
                  <a:pt x="1110" y="1001"/>
                  <a:pt x="1113" y="1001"/>
                </a:cubicBezTo>
                <a:close/>
                <a:moveTo>
                  <a:pt x="1185" y="1012"/>
                </a:moveTo>
                <a:cubicBezTo>
                  <a:pt x="1186" y="1007"/>
                  <a:pt x="1189" y="1000"/>
                  <a:pt x="1182" y="998"/>
                </a:cubicBezTo>
                <a:cubicBezTo>
                  <a:pt x="1182" y="998"/>
                  <a:pt x="1181" y="998"/>
                  <a:pt x="1181" y="999"/>
                </a:cubicBezTo>
                <a:cubicBezTo>
                  <a:pt x="1182" y="999"/>
                  <a:pt x="1184" y="999"/>
                  <a:pt x="1183" y="1001"/>
                </a:cubicBezTo>
                <a:cubicBezTo>
                  <a:pt x="1183" y="1002"/>
                  <a:pt x="1182" y="1002"/>
                  <a:pt x="1182" y="1003"/>
                </a:cubicBezTo>
                <a:cubicBezTo>
                  <a:pt x="1178" y="1004"/>
                  <a:pt x="1179" y="1001"/>
                  <a:pt x="1176" y="1001"/>
                </a:cubicBezTo>
                <a:cubicBezTo>
                  <a:pt x="1176" y="1005"/>
                  <a:pt x="1180" y="1010"/>
                  <a:pt x="1178" y="1015"/>
                </a:cubicBezTo>
                <a:cubicBezTo>
                  <a:pt x="1180" y="1014"/>
                  <a:pt x="1182" y="1013"/>
                  <a:pt x="1185" y="1012"/>
                </a:cubicBezTo>
                <a:close/>
                <a:moveTo>
                  <a:pt x="1168" y="1004"/>
                </a:moveTo>
                <a:cubicBezTo>
                  <a:pt x="1166" y="1002"/>
                  <a:pt x="1166" y="1005"/>
                  <a:pt x="1163" y="1004"/>
                </a:cubicBezTo>
                <a:cubicBezTo>
                  <a:pt x="1163" y="1003"/>
                  <a:pt x="1164" y="1003"/>
                  <a:pt x="1164" y="1002"/>
                </a:cubicBezTo>
                <a:cubicBezTo>
                  <a:pt x="1161" y="1002"/>
                  <a:pt x="1160" y="1000"/>
                  <a:pt x="1156" y="1000"/>
                </a:cubicBezTo>
                <a:cubicBezTo>
                  <a:pt x="1157" y="1004"/>
                  <a:pt x="1161" y="1004"/>
                  <a:pt x="1160" y="1008"/>
                </a:cubicBezTo>
                <a:cubicBezTo>
                  <a:pt x="1164" y="1008"/>
                  <a:pt x="1165" y="1008"/>
                  <a:pt x="1168" y="1004"/>
                </a:cubicBezTo>
                <a:close/>
                <a:moveTo>
                  <a:pt x="1174" y="1019"/>
                </a:moveTo>
                <a:cubicBezTo>
                  <a:pt x="1172" y="1018"/>
                  <a:pt x="1173" y="1015"/>
                  <a:pt x="1170" y="1016"/>
                </a:cubicBezTo>
                <a:cubicBezTo>
                  <a:pt x="1170" y="1017"/>
                  <a:pt x="1169" y="1017"/>
                  <a:pt x="1169" y="1018"/>
                </a:cubicBezTo>
                <a:cubicBezTo>
                  <a:pt x="1170" y="1018"/>
                  <a:pt x="1172" y="1021"/>
                  <a:pt x="1174" y="1019"/>
                </a:cubicBezTo>
                <a:close/>
                <a:moveTo>
                  <a:pt x="1193" y="1034"/>
                </a:moveTo>
                <a:cubicBezTo>
                  <a:pt x="1191" y="1033"/>
                  <a:pt x="1188" y="1034"/>
                  <a:pt x="1187" y="1032"/>
                </a:cubicBezTo>
                <a:cubicBezTo>
                  <a:pt x="1188" y="1031"/>
                  <a:pt x="1189" y="1030"/>
                  <a:pt x="1189" y="1029"/>
                </a:cubicBezTo>
                <a:cubicBezTo>
                  <a:pt x="1186" y="1025"/>
                  <a:pt x="1181" y="1022"/>
                  <a:pt x="1176" y="1021"/>
                </a:cubicBezTo>
                <a:cubicBezTo>
                  <a:pt x="1175" y="1023"/>
                  <a:pt x="1178" y="1028"/>
                  <a:pt x="1175" y="1031"/>
                </a:cubicBezTo>
                <a:cubicBezTo>
                  <a:pt x="1180" y="1031"/>
                  <a:pt x="1187" y="1039"/>
                  <a:pt x="1193" y="1034"/>
                </a:cubicBezTo>
                <a:close/>
                <a:moveTo>
                  <a:pt x="1161" y="1023"/>
                </a:moveTo>
                <a:cubicBezTo>
                  <a:pt x="1159" y="1024"/>
                  <a:pt x="1158" y="1019"/>
                  <a:pt x="1156" y="1022"/>
                </a:cubicBezTo>
                <a:cubicBezTo>
                  <a:pt x="1157" y="1023"/>
                  <a:pt x="1160" y="1025"/>
                  <a:pt x="1161" y="1023"/>
                </a:cubicBezTo>
                <a:close/>
                <a:moveTo>
                  <a:pt x="1227" y="1025"/>
                </a:moveTo>
                <a:cubicBezTo>
                  <a:pt x="1228" y="1026"/>
                  <a:pt x="1228" y="1029"/>
                  <a:pt x="1230" y="1029"/>
                </a:cubicBezTo>
                <a:cubicBezTo>
                  <a:pt x="1230" y="1028"/>
                  <a:pt x="1233" y="1028"/>
                  <a:pt x="1238" y="1028"/>
                </a:cubicBezTo>
                <a:cubicBezTo>
                  <a:pt x="1238" y="1027"/>
                  <a:pt x="1238" y="1026"/>
                  <a:pt x="1239" y="1025"/>
                </a:cubicBezTo>
                <a:cubicBezTo>
                  <a:pt x="1235" y="1023"/>
                  <a:pt x="1231" y="1024"/>
                  <a:pt x="1227" y="1025"/>
                </a:cubicBezTo>
                <a:close/>
                <a:moveTo>
                  <a:pt x="1206" y="1038"/>
                </a:moveTo>
                <a:cubicBezTo>
                  <a:pt x="1206" y="1036"/>
                  <a:pt x="1206" y="1033"/>
                  <a:pt x="1204" y="1034"/>
                </a:cubicBezTo>
                <a:cubicBezTo>
                  <a:pt x="1203" y="1036"/>
                  <a:pt x="1201" y="1037"/>
                  <a:pt x="1200" y="1038"/>
                </a:cubicBezTo>
                <a:lnTo>
                  <a:pt x="1206" y="1038"/>
                </a:lnTo>
                <a:close/>
                <a:moveTo>
                  <a:pt x="1170" y="1035"/>
                </a:moveTo>
                <a:cubicBezTo>
                  <a:pt x="1167" y="1035"/>
                  <a:pt x="1162" y="1036"/>
                  <a:pt x="1160" y="1034"/>
                </a:cubicBezTo>
                <a:cubicBezTo>
                  <a:pt x="1160" y="1036"/>
                  <a:pt x="1161" y="1036"/>
                  <a:pt x="1161" y="1038"/>
                </a:cubicBezTo>
                <a:cubicBezTo>
                  <a:pt x="1163" y="1038"/>
                  <a:pt x="1169" y="1038"/>
                  <a:pt x="1170" y="1035"/>
                </a:cubicBezTo>
                <a:close/>
                <a:moveTo>
                  <a:pt x="1223" y="1038"/>
                </a:moveTo>
                <a:cubicBezTo>
                  <a:pt x="1220" y="1036"/>
                  <a:pt x="1219" y="1034"/>
                  <a:pt x="1215" y="1034"/>
                </a:cubicBezTo>
                <a:cubicBezTo>
                  <a:pt x="1214" y="1039"/>
                  <a:pt x="1218" y="1038"/>
                  <a:pt x="1220" y="1041"/>
                </a:cubicBezTo>
                <a:cubicBezTo>
                  <a:pt x="1218" y="1046"/>
                  <a:pt x="1223" y="1048"/>
                  <a:pt x="1226" y="1051"/>
                </a:cubicBezTo>
                <a:cubicBezTo>
                  <a:pt x="1228" y="1050"/>
                  <a:pt x="1231" y="1050"/>
                  <a:pt x="1233" y="1051"/>
                </a:cubicBezTo>
                <a:cubicBezTo>
                  <a:pt x="1234" y="1049"/>
                  <a:pt x="1236" y="1049"/>
                  <a:pt x="1235" y="1046"/>
                </a:cubicBezTo>
                <a:cubicBezTo>
                  <a:pt x="1240" y="1042"/>
                  <a:pt x="1248" y="1043"/>
                  <a:pt x="1253" y="1041"/>
                </a:cubicBezTo>
                <a:cubicBezTo>
                  <a:pt x="1245" y="1039"/>
                  <a:pt x="1232" y="1034"/>
                  <a:pt x="1223" y="1038"/>
                </a:cubicBezTo>
                <a:close/>
                <a:moveTo>
                  <a:pt x="1226" y="1068"/>
                </a:moveTo>
                <a:cubicBezTo>
                  <a:pt x="1228" y="1067"/>
                  <a:pt x="1227" y="1070"/>
                  <a:pt x="1230" y="1069"/>
                </a:cubicBezTo>
                <a:cubicBezTo>
                  <a:pt x="1230" y="1068"/>
                  <a:pt x="1230" y="1067"/>
                  <a:pt x="1230" y="1067"/>
                </a:cubicBezTo>
                <a:cubicBezTo>
                  <a:pt x="1228" y="1066"/>
                  <a:pt x="1227" y="1066"/>
                  <a:pt x="1226" y="1068"/>
                </a:cubicBezTo>
                <a:close/>
                <a:moveTo>
                  <a:pt x="1228" y="1083"/>
                </a:moveTo>
                <a:cubicBezTo>
                  <a:pt x="1231" y="1080"/>
                  <a:pt x="1224" y="1080"/>
                  <a:pt x="1223" y="1078"/>
                </a:cubicBezTo>
                <a:cubicBezTo>
                  <a:pt x="1220" y="1083"/>
                  <a:pt x="1227" y="1079"/>
                  <a:pt x="1228" y="1083"/>
                </a:cubicBezTo>
                <a:close/>
                <a:moveTo>
                  <a:pt x="1228" y="1086"/>
                </a:moveTo>
                <a:cubicBezTo>
                  <a:pt x="1230" y="1086"/>
                  <a:pt x="1230" y="1088"/>
                  <a:pt x="1233" y="1087"/>
                </a:cubicBezTo>
                <a:cubicBezTo>
                  <a:pt x="1233" y="1085"/>
                  <a:pt x="1235" y="1085"/>
                  <a:pt x="1235" y="1083"/>
                </a:cubicBezTo>
                <a:cubicBezTo>
                  <a:pt x="1231" y="1084"/>
                  <a:pt x="1229" y="1082"/>
                  <a:pt x="1228" y="1086"/>
                </a:cubicBezTo>
                <a:close/>
                <a:moveTo>
                  <a:pt x="1206" y="1086"/>
                </a:moveTo>
                <a:cubicBezTo>
                  <a:pt x="1208" y="1086"/>
                  <a:pt x="1208" y="1088"/>
                  <a:pt x="1209" y="1089"/>
                </a:cubicBezTo>
                <a:cubicBezTo>
                  <a:pt x="1209" y="1088"/>
                  <a:pt x="1210" y="1088"/>
                  <a:pt x="1211" y="1088"/>
                </a:cubicBezTo>
                <a:cubicBezTo>
                  <a:pt x="1211" y="1086"/>
                  <a:pt x="1208" y="1083"/>
                  <a:pt x="1206" y="1086"/>
                </a:cubicBezTo>
                <a:close/>
                <a:moveTo>
                  <a:pt x="1179" y="1090"/>
                </a:moveTo>
                <a:cubicBezTo>
                  <a:pt x="1177" y="1091"/>
                  <a:pt x="1177" y="1090"/>
                  <a:pt x="1174" y="1090"/>
                </a:cubicBezTo>
                <a:cubicBezTo>
                  <a:pt x="1173" y="1094"/>
                  <a:pt x="1180" y="1092"/>
                  <a:pt x="1179" y="1090"/>
                </a:cubicBezTo>
                <a:close/>
                <a:moveTo>
                  <a:pt x="1227" y="1125"/>
                </a:moveTo>
                <a:cubicBezTo>
                  <a:pt x="1227" y="1127"/>
                  <a:pt x="1225" y="1126"/>
                  <a:pt x="1226" y="1129"/>
                </a:cubicBezTo>
                <a:cubicBezTo>
                  <a:pt x="1229" y="1129"/>
                  <a:pt x="1229" y="1129"/>
                  <a:pt x="1229" y="1129"/>
                </a:cubicBezTo>
                <a:cubicBezTo>
                  <a:pt x="1229" y="1127"/>
                  <a:pt x="1229" y="1126"/>
                  <a:pt x="1227" y="1125"/>
                </a:cubicBezTo>
                <a:close/>
                <a:moveTo>
                  <a:pt x="1219" y="1129"/>
                </a:moveTo>
                <a:cubicBezTo>
                  <a:pt x="1222" y="1129"/>
                  <a:pt x="1222" y="1130"/>
                  <a:pt x="1224" y="1130"/>
                </a:cubicBezTo>
                <a:cubicBezTo>
                  <a:pt x="1224" y="1129"/>
                  <a:pt x="1224" y="1128"/>
                  <a:pt x="1225" y="1128"/>
                </a:cubicBezTo>
                <a:cubicBezTo>
                  <a:pt x="1223" y="1127"/>
                  <a:pt x="1222" y="1126"/>
                  <a:pt x="1220" y="1126"/>
                </a:cubicBezTo>
                <a:cubicBezTo>
                  <a:pt x="1220" y="1128"/>
                  <a:pt x="1219" y="1128"/>
                  <a:pt x="1219" y="1129"/>
                </a:cubicBezTo>
                <a:close/>
                <a:moveTo>
                  <a:pt x="1211" y="1159"/>
                </a:moveTo>
                <a:cubicBezTo>
                  <a:pt x="1215" y="1159"/>
                  <a:pt x="1218" y="1163"/>
                  <a:pt x="1223" y="1160"/>
                </a:cubicBezTo>
                <a:cubicBezTo>
                  <a:pt x="1223" y="1153"/>
                  <a:pt x="1214" y="1155"/>
                  <a:pt x="1211" y="1159"/>
                </a:cubicBezTo>
                <a:close/>
                <a:moveTo>
                  <a:pt x="1209" y="1168"/>
                </a:moveTo>
                <a:cubicBezTo>
                  <a:pt x="1211" y="1169"/>
                  <a:pt x="1213" y="1170"/>
                  <a:pt x="1214" y="1168"/>
                </a:cubicBezTo>
                <a:cubicBezTo>
                  <a:pt x="1213" y="1167"/>
                  <a:pt x="1209" y="1166"/>
                  <a:pt x="1209" y="1168"/>
                </a:cubicBezTo>
                <a:close/>
                <a:moveTo>
                  <a:pt x="1191" y="1179"/>
                </a:moveTo>
                <a:cubicBezTo>
                  <a:pt x="1191" y="1179"/>
                  <a:pt x="1192" y="1180"/>
                  <a:pt x="1191" y="1181"/>
                </a:cubicBezTo>
                <a:cubicBezTo>
                  <a:pt x="1196" y="1181"/>
                  <a:pt x="1192" y="1175"/>
                  <a:pt x="1191" y="1179"/>
                </a:cubicBezTo>
                <a:close/>
                <a:moveTo>
                  <a:pt x="1187" y="1236"/>
                </a:moveTo>
                <a:cubicBezTo>
                  <a:pt x="1186" y="1236"/>
                  <a:pt x="1185" y="1237"/>
                  <a:pt x="1185" y="1236"/>
                </a:cubicBezTo>
                <a:cubicBezTo>
                  <a:pt x="1185" y="1235"/>
                  <a:pt x="1185" y="1235"/>
                  <a:pt x="1184" y="1235"/>
                </a:cubicBezTo>
                <a:cubicBezTo>
                  <a:pt x="1184" y="1238"/>
                  <a:pt x="1186" y="1237"/>
                  <a:pt x="1185" y="1240"/>
                </a:cubicBezTo>
                <a:cubicBezTo>
                  <a:pt x="1187" y="1240"/>
                  <a:pt x="1188" y="1238"/>
                  <a:pt x="1187" y="1236"/>
                </a:cubicBezTo>
                <a:close/>
                <a:moveTo>
                  <a:pt x="1197" y="1241"/>
                </a:moveTo>
                <a:cubicBezTo>
                  <a:pt x="1198" y="1243"/>
                  <a:pt x="1196" y="1244"/>
                  <a:pt x="1196" y="1246"/>
                </a:cubicBezTo>
                <a:cubicBezTo>
                  <a:pt x="1200" y="1246"/>
                  <a:pt x="1200" y="1246"/>
                  <a:pt x="1200" y="1246"/>
                </a:cubicBezTo>
                <a:cubicBezTo>
                  <a:pt x="1200" y="1243"/>
                  <a:pt x="1199" y="1241"/>
                  <a:pt x="1197" y="1241"/>
                </a:cubicBezTo>
                <a:close/>
                <a:moveTo>
                  <a:pt x="1185" y="1242"/>
                </a:moveTo>
                <a:cubicBezTo>
                  <a:pt x="1184" y="1247"/>
                  <a:pt x="1185" y="1240"/>
                  <a:pt x="1182" y="1242"/>
                </a:cubicBezTo>
                <a:cubicBezTo>
                  <a:pt x="1181" y="1244"/>
                  <a:pt x="1185" y="1246"/>
                  <a:pt x="1180" y="1245"/>
                </a:cubicBezTo>
                <a:cubicBezTo>
                  <a:pt x="1179" y="1248"/>
                  <a:pt x="1184" y="1246"/>
                  <a:pt x="1184" y="1247"/>
                </a:cubicBezTo>
                <a:cubicBezTo>
                  <a:pt x="1184" y="1245"/>
                  <a:pt x="1187" y="1245"/>
                  <a:pt x="1185" y="1242"/>
                </a:cubicBezTo>
                <a:close/>
                <a:moveTo>
                  <a:pt x="197" y="1280"/>
                </a:moveTo>
                <a:cubicBezTo>
                  <a:pt x="196" y="1285"/>
                  <a:pt x="200" y="1287"/>
                  <a:pt x="208" y="1285"/>
                </a:cubicBezTo>
                <a:cubicBezTo>
                  <a:pt x="206" y="1282"/>
                  <a:pt x="201" y="1278"/>
                  <a:pt x="197" y="1280"/>
                </a:cubicBezTo>
                <a:close/>
                <a:moveTo>
                  <a:pt x="391" y="1290"/>
                </a:moveTo>
                <a:cubicBezTo>
                  <a:pt x="394" y="1289"/>
                  <a:pt x="393" y="1292"/>
                  <a:pt x="396" y="1291"/>
                </a:cubicBezTo>
                <a:cubicBezTo>
                  <a:pt x="396" y="1289"/>
                  <a:pt x="395" y="1287"/>
                  <a:pt x="394" y="1286"/>
                </a:cubicBezTo>
                <a:cubicBezTo>
                  <a:pt x="395" y="1289"/>
                  <a:pt x="391" y="1288"/>
                  <a:pt x="391" y="1290"/>
                </a:cubicBezTo>
                <a:close/>
                <a:moveTo>
                  <a:pt x="953" y="1296"/>
                </a:moveTo>
                <a:cubicBezTo>
                  <a:pt x="955" y="1297"/>
                  <a:pt x="955" y="1299"/>
                  <a:pt x="957" y="1298"/>
                </a:cubicBezTo>
                <a:cubicBezTo>
                  <a:pt x="959" y="1298"/>
                  <a:pt x="963" y="1296"/>
                  <a:pt x="961" y="1294"/>
                </a:cubicBezTo>
                <a:cubicBezTo>
                  <a:pt x="959" y="1296"/>
                  <a:pt x="955" y="1292"/>
                  <a:pt x="953" y="1296"/>
                </a:cubicBezTo>
                <a:close/>
                <a:moveTo>
                  <a:pt x="924" y="1297"/>
                </a:moveTo>
                <a:cubicBezTo>
                  <a:pt x="924" y="1299"/>
                  <a:pt x="924" y="1299"/>
                  <a:pt x="924" y="1299"/>
                </a:cubicBezTo>
                <a:cubicBezTo>
                  <a:pt x="927" y="1300"/>
                  <a:pt x="934" y="1300"/>
                  <a:pt x="936" y="1297"/>
                </a:cubicBezTo>
                <a:cubicBezTo>
                  <a:pt x="932" y="1297"/>
                  <a:pt x="928" y="1295"/>
                  <a:pt x="924" y="1297"/>
                </a:cubicBezTo>
                <a:close/>
                <a:moveTo>
                  <a:pt x="635" y="1305"/>
                </a:moveTo>
                <a:cubicBezTo>
                  <a:pt x="639" y="1307"/>
                  <a:pt x="646" y="1306"/>
                  <a:pt x="653" y="1305"/>
                </a:cubicBezTo>
                <a:cubicBezTo>
                  <a:pt x="648" y="1300"/>
                  <a:pt x="641" y="1304"/>
                  <a:pt x="635" y="1305"/>
                </a:cubicBezTo>
                <a:close/>
                <a:moveTo>
                  <a:pt x="496" y="1308"/>
                </a:moveTo>
                <a:cubicBezTo>
                  <a:pt x="492" y="1309"/>
                  <a:pt x="492" y="1307"/>
                  <a:pt x="489" y="1307"/>
                </a:cubicBezTo>
                <a:cubicBezTo>
                  <a:pt x="489" y="1310"/>
                  <a:pt x="493" y="1310"/>
                  <a:pt x="492" y="1313"/>
                </a:cubicBezTo>
                <a:cubicBezTo>
                  <a:pt x="495" y="1313"/>
                  <a:pt x="495" y="1310"/>
                  <a:pt x="496" y="1308"/>
                </a:cubicBezTo>
                <a:close/>
                <a:moveTo>
                  <a:pt x="657" y="1316"/>
                </a:moveTo>
                <a:cubicBezTo>
                  <a:pt x="657" y="1325"/>
                  <a:pt x="667" y="1323"/>
                  <a:pt x="669" y="1329"/>
                </a:cubicBezTo>
                <a:cubicBezTo>
                  <a:pt x="669" y="1327"/>
                  <a:pt x="671" y="1330"/>
                  <a:pt x="672" y="1329"/>
                </a:cubicBezTo>
                <a:cubicBezTo>
                  <a:pt x="674" y="1321"/>
                  <a:pt x="663" y="1319"/>
                  <a:pt x="657" y="1316"/>
                </a:cubicBezTo>
                <a:close/>
                <a:moveTo>
                  <a:pt x="206" y="1323"/>
                </a:moveTo>
                <a:cubicBezTo>
                  <a:pt x="210" y="1323"/>
                  <a:pt x="212" y="1319"/>
                  <a:pt x="210" y="1317"/>
                </a:cubicBezTo>
                <a:cubicBezTo>
                  <a:pt x="207" y="1317"/>
                  <a:pt x="206" y="1319"/>
                  <a:pt x="206" y="1323"/>
                </a:cubicBezTo>
                <a:close/>
                <a:moveTo>
                  <a:pt x="939" y="1325"/>
                </a:moveTo>
                <a:cubicBezTo>
                  <a:pt x="939" y="1327"/>
                  <a:pt x="936" y="1326"/>
                  <a:pt x="936" y="1327"/>
                </a:cubicBezTo>
                <a:cubicBezTo>
                  <a:pt x="940" y="1328"/>
                  <a:pt x="943" y="1327"/>
                  <a:pt x="946" y="1327"/>
                </a:cubicBezTo>
                <a:cubicBezTo>
                  <a:pt x="958" y="1329"/>
                  <a:pt x="946" y="1326"/>
                  <a:pt x="940" y="1325"/>
                </a:cubicBezTo>
                <a:lnTo>
                  <a:pt x="939" y="1325"/>
                </a:lnTo>
                <a:close/>
                <a:moveTo>
                  <a:pt x="428" y="1342"/>
                </a:moveTo>
                <a:cubicBezTo>
                  <a:pt x="431" y="1342"/>
                  <a:pt x="432" y="1340"/>
                  <a:pt x="432" y="1337"/>
                </a:cubicBezTo>
                <a:cubicBezTo>
                  <a:pt x="428" y="1334"/>
                  <a:pt x="425" y="1340"/>
                  <a:pt x="428" y="1342"/>
                </a:cubicBezTo>
                <a:close/>
                <a:moveTo>
                  <a:pt x="481" y="1343"/>
                </a:moveTo>
                <a:cubicBezTo>
                  <a:pt x="483" y="1347"/>
                  <a:pt x="494" y="1344"/>
                  <a:pt x="500" y="1346"/>
                </a:cubicBezTo>
                <a:cubicBezTo>
                  <a:pt x="499" y="1345"/>
                  <a:pt x="500" y="1343"/>
                  <a:pt x="501" y="1342"/>
                </a:cubicBezTo>
                <a:cubicBezTo>
                  <a:pt x="495" y="1342"/>
                  <a:pt x="486" y="1341"/>
                  <a:pt x="481" y="1343"/>
                </a:cubicBezTo>
                <a:close/>
                <a:moveTo>
                  <a:pt x="214" y="1343"/>
                </a:moveTo>
                <a:cubicBezTo>
                  <a:pt x="212" y="1345"/>
                  <a:pt x="211" y="1352"/>
                  <a:pt x="213" y="1355"/>
                </a:cubicBezTo>
                <a:cubicBezTo>
                  <a:pt x="214" y="1349"/>
                  <a:pt x="223" y="1352"/>
                  <a:pt x="222" y="1345"/>
                </a:cubicBezTo>
                <a:cubicBezTo>
                  <a:pt x="218" y="1346"/>
                  <a:pt x="216" y="1344"/>
                  <a:pt x="214" y="1343"/>
                </a:cubicBezTo>
                <a:close/>
                <a:moveTo>
                  <a:pt x="451" y="1346"/>
                </a:moveTo>
                <a:cubicBezTo>
                  <a:pt x="454" y="1346"/>
                  <a:pt x="458" y="1348"/>
                  <a:pt x="461" y="1346"/>
                </a:cubicBezTo>
                <a:cubicBezTo>
                  <a:pt x="457" y="1345"/>
                  <a:pt x="452" y="1342"/>
                  <a:pt x="451" y="1346"/>
                </a:cubicBezTo>
                <a:close/>
                <a:moveTo>
                  <a:pt x="631" y="1345"/>
                </a:moveTo>
                <a:cubicBezTo>
                  <a:pt x="631" y="1348"/>
                  <a:pt x="634" y="1347"/>
                  <a:pt x="635" y="1346"/>
                </a:cubicBezTo>
                <a:cubicBezTo>
                  <a:pt x="634" y="1345"/>
                  <a:pt x="632" y="1343"/>
                  <a:pt x="631" y="1345"/>
                </a:cubicBezTo>
                <a:close/>
                <a:moveTo>
                  <a:pt x="515" y="1352"/>
                </a:moveTo>
                <a:cubicBezTo>
                  <a:pt x="518" y="1353"/>
                  <a:pt x="520" y="1353"/>
                  <a:pt x="522" y="1351"/>
                </a:cubicBezTo>
                <a:cubicBezTo>
                  <a:pt x="519" y="1350"/>
                  <a:pt x="517" y="1349"/>
                  <a:pt x="515" y="1348"/>
                </a:cubicBezTo>
                <a:lnTo>
                  <a:pt x="515" y="1352"/>
                </a:lnTo>
                <a:close/>
                <a:moveTo>
                  <a:pt x="615" y="1358"/>
                </a:moveTo>
                <a:cubicBezTo>
                  <a:pt x="610" y="1357"/>
                  <a:pt x="607" y="1355"/>
                  <a:pt x="603" y="1352"/>
                </a:cubicBezTo>
                <a:cubicBezTo>
                  <a:pt x="603" y="1353"/>
                  <a:pt x="603" y="1355"/>
                  <a:pt x="601" y="1355"/>
                </a:cubicBezTo>
                <a:cubicBezTo>
                  <a:pt x="602" y="1358"/>
                  <a:pt x="602" y="1359"/>
                  <a:pt x="599" y="1359"/>
                </a:cubicBezTo>
                <a:cubicBezTo>
                  <a:pt x="598" y="1362"/>
                  <a:pt x="601" y="1361"/>
                  <a:pt x="601" y="1363"/>
                </a:cubicBezTo>
                <a:cubicBezTo>
                  <a:pt x="606" y="1359"/>
                  <a:pt x="609" y="1357"/>
                  <a:pt x="615" y="1358"/>
                </a:cubicBezTo>
                <a:close/>
                <a:moveTo>
                  <a:pt x="470" y="1355"/>
                </a:moveTo>
                <a:cubicBezTo>
                  <a:pt x="472" y="1357"/>
                  <a:pt x="472" y="1361"/>
                  <a:pt x="476" y="1362"/>
                </a:cubicBezTo>
                <a:cubicBezTo>
                  <a:pt x="476" y="1359"/>
                  <a:pt x="478" y="1360"/>
                  <a:pt x="478" y="1358"/>
                </a:cubicBezTo>
                <a:cubicBezTo>
                  <a:pt x="475" y="1356"/>
                  <a:pt x="472" y="1356"/>
                  <a:pt x="470" y="1355"/>
                </a:cubicBezTo>
                <a:close/>
                <a:moveTo>
                  <a:pt x="610" y="1368"/>
                </a:moveTo>
                <a:cubicBezTo>
                  <a:pt x="611" y="1370"/>
                  <a:pt x="614" y="1369"/>
                  <a:pt x="616" y="1369"/>
                </a:cubicBezTo>
                <a:cubicBezTo>
                  <a:pt x="616" y="1365"/>
                  <a:pt x="615" y="1363"/>
                  <a:pt x="613" y="1361"/>
                </a:cubicBezTo>
                <a:cubicBezTo>
                  <a:pt x="613" y="1364"/>
                  <a:pt x="611" y="1365"/>
                  <a:pt x="610" y="1368"/>
                </a:cubicBezTo>
                <a:close/>
                <a:moveTo>
                  <a:pt x="543" y="1364"/>
                </a:moveTo>
                <a:cubicBezTo>
                  <a:pt x="541" y="1365"/>
                  <a:pt x="544" y="1372"/>
                  <a:pt x="544" y="1371"/>
                </a:cubicBezTo>
                <a:cubicBezTo>
                  <a:pt x="544" y="1368"/>
                  <a:pt x="545" y="1365"/>
                  <a:pt x="543" y="1364"/>
                </a:cubicBezTo>
                <a:close/>
                <a:moveTo>
                  <a:pt x="435" y="1316"/>
                </a:moveTo>
                <a:cubicBezTo>
                  <a:pt x="436" y="1317"/>
                  <a:pt x="437" y="1317"/>
                  <a:pt x="437" y="1318"/>
                </a:cubicBezTo>
                <a:cubicBezTo>
                  <a:pt x="437" y="1317"/>
                  <a:pt x="437" y="1316"/>
                  <a:pt x="435" y="1316"/>
                </a:cubicBezTo>
                <a:close/>
                <a:moveTo>
                  <a:pt x="1046" y="1259"/>
                </a:moveTo>
                <a:cubicBezTo>
                  <a:pt x="1046" y="1259"/>
                  <a:pt x="1047" y="1259"/>
                  <a:pt x="1048" y="1259"/>
                </a:cubicBezTo>
                <a:cubicBezTo>
                  <a:pt x="1047" y="1259"/>
                  <a:pt x="1046" y="1259"/>
                  <a:pt x="1046" y="1259"/>
                </a:cubicBezTo>
                <a:close/>
                <a:moveTo>
                  <a:pt x="73" y="295"/>
                </a:moveTo>
                <a:cubicBezTo>
                  <a:pt x="73" y="295"/>
                  <a:pt x="72" y="295"/>
                  <a:pt x="71" y="295"/>
                </a:cubicBezTo>
                <a:cubicBezTo>
                  <a:pt x="72" y="295"/>
                  <a:pt x="72" y="295"/>
                  <a:pt x="73" y="295"/>
                </a:cubicBezTo>
                <a:close/>
                <a:moveTo>
                  <a:pt x="438" y="1318"/>
                </a:moveTo>
                <a:cubicBezTo>
                  <a:pt x="438" y="1318"/>
                  <a:pt x="438" y="1318"/>
                  <a:pt x="437" y="1318"/>
                </a:cubicBezTo>
                <a:cubicBezTo>
                  <a:pt x="437" y="1318"/>
                  <a:pt x="438" y="1318"/>
                  <a:pt x="438" y="1318"/>
                </a:cubicBezTo>
                <a:close/>
                <a:moveTo>
                  <a:pt x="1282" y="204"/>
                </a:moveTo>
                <a:cubicBezTo>
                  <a:pt x="1279" y="205"/>
                  <a:pt x="1275" y="205"/>
                  <a:pt x="1274" y="203"/>
                </a:cubicBezTo>
                <a:cubicBezTo>
                  <a:pt x="1275" y="198"/>
                  <a:pt x="1282" y="201"/>
                  <a:pt x="1286" y="199"/>
                </a:cubicBezTo>
                <a:cubicBezTo>
                  <a:pt x="1273" y="198"/>
                  <a:pt x="1261" y="197"/>
                  <a:pt x="1248" y="196"/>
                </a:cubicBezTo>
                <a:cubicBezTo>
                  <a:pt x="1243" y="196"/>
                  <a:pt x="1237" y="199"/>
                  <a:pt x="1232" y="198"/>
                </a:cubicBezTo>
                <a:cubicBezTo>
                  <a:pt x="1229" y="197"/>
                  <a:pt x="1227" y="192"/>
                  <a:pt x="1224" y="196"/>
                </a:cubicBezTo>
                <a:cubicBezTo>
                  <a:pt x="1226" y="196"/>
                  <a:pt x="1227" y="198"/>
                  <a:pt x="1227" y="200"/>
                </a:cubicBezTo>
                <a:cubicBezTo>
                  <a:pt x="1221" y="202"/>
                  <a:pt x="1220" y="204"/>
                  <a:pt x="1217" y="208"/>
                </a:cubicBezTo>
                <a:cubicBezTo>
                  <a:pt x="1217" y="210"/>
                  <a:pt x="1222" y="206"/>
                  <a:pt x="1225" y="208"/>
                </a:cubicBezTo>
                <a:cubicBezTo>
                  <a:pt x="1226" y="215"/>
                  <a:pt x="1219" y="213"/>
                  <a:pt x="1217" y="214"/>
                </a:cubicBezTo>
                <a:cubicBezTo>
                  <a:pt x="1216" y="217"/>
                  <a:pt x="1218" y="217"/>
                  <a:pt x="1218" y="219"/>
                </a:cubicBezTo>
                <a:cubicBezTo>
                  <a:pt x="1210" y="220"/>
                  <a:pt x="1204" y="221"/>
                  <a:pt x="1195" y="224"/>
                </a:cubicBezTo>
                <a:cubicBezTo>
                  <a:pt x="1197" y="222"/>
                  <a:pt x="1197" y="222"/>
                  <a:pt x="1196" y="220"/>
                </a:cubicBezTo>
                <a:cubicBezTo>
                  <a:pt x="1195" y="218"/>
                  <a:pt x="1190" y="221"/>
                  <a:pt x="1190" y="217"/>
                </a:cubicBezTo>
                <a:cubicBezTo>
                  <a:pt x="1193" y="216"/>
                  <a:pt x="1198" y="216"/>
                  <a:pt x="1199" y="213"/>
                </a:cubicBezTo>
                <a:cubicBezTo>
                  <a:pt x="1184" y="209"/>
                  <a:pt x="1167" y="208"/>
                  <a:pt x="1154" y="204"/>
                </a:cubicBezTo>
                <a:cubicBezTo>
                  <a:pt x="1154" y="199"/>
                  <a:pt x="1153" y="197"/>
                  <a:pt x="1151" y="194"/>
                </a:cubicBezTo>
                <a:cubicBezTo>
                  <a:pt x="1153" y="191"/>
                  <a:pt x="1151" y="190"/>
                  <a:pt x="1155" y="189"/>
                </a:cubicBezTo>
                <a:cubicBezTo>
                  <a:pt x="1151" y="189"/>
                  <a:pt x="1148" y="187"/>
                  <a:pt x="1145" y="188"/>
                </a:cubicBezTo>
                <a:cubicBezTo>
                  <a:pt x="1143" y="180"/>
                  <a:pt x="1132" y="181"/>
                  <a:pt x="1133" y="169"/>
                </a:cubicBezTo>
                <a:cubicBezTo>
                  <a:pt x="1130" y="167"/>
                  <a:pt x="1128" y="164"/>
                  <a:pt x="1125" y="162"/>
                </a:cubicBezTo>
                <a:cubicBezTo>
                  <a:pt x="1123" y="162"/>
                  <a:pt x="1120" y="164"/>
                  <a:pt x="1119" y="162"/>
                </a:cubicBezTo>
                <a:cubicBezTo>
                  <a:pt x="1121" y="159"/>
                  <a:pt x="1123" y="164"/>
                  <a:pt x="1125" y="160"/>
                </a:cubicBezTo>
                <a:cubicBezTo>
                  <a:pt x="1121" y="160"/>
                  <a:pt x="1125" y="159"/>
                  <a:pt x="1125" y="158"/>
                </a:cubicBezTo>
                <a:cubicBezTo>
                  <a:pt x="1122" y="159"/>
                  <a:pt x="1123" y="157"/>
                  <a:pt x="1122" y="156"/>
                </a:cubicBezTo>
                <a:cubicBezTo>
                  <a:pt x="1121" y="158"/>
                  <a:pt x="1119" y="158"/>
                  <a:pt x="1117" y="158"/>
                </a:cubicBezTo>
                <a:cubicBezTo>
                  <a:pt x="1114" y="153"/>
                  <a:pt x="1105" y="157"/>
                  <a:pt x="1102" y="156"/>
                </a:cubicBezTo>
                <a:cubicBezTo>
                  <a:pt x="1101" y="166"/>
                  <a:pt x="1091" y="167"/>
                  <a:pt x="1083" y="169"/>
                </a:cubicBezTo>
                <a:cubicBezTo>
                  <a:pt x="1081" y="163"/>
                  <a:pt x="1071" y="166"/>
                  <a:pt x="1067" y="163"/>
                </a:cubicBezTo>
                <a:cubicBezTo>
                  <a:pt x="1073" y="163"/>
                  <a:pt x="1073" y="154"/>
                  <a:pt x="1077" y="160"/>
                </a:cubicBezTo>
                <a:cubicBezTo>
                  <a:pt x="1078" y="157"/>
                  <a:pt x="1075" y="157"/>
                  <a:pt x="1075" y="155"/>
                </a:cubicBezTo>
                <a:cubicBezTo>
                  <a:pt x="1076" y="154"/>
                  <a:pt x="1076" y="151"/>
                  <a:pt x="1078" y="152"/>
                </a:cubicBezTo>
                <a:cubicBezTo>
                  <a:pt x="1078" y="153"/>
                  <a:pt x="1079" y="153"/>
                  <a:pt x="1079" y="154"/>
                </a:cubicBezTo>
                <a:cubicBezTo>
                  <a:pt x="1078" y="152"/>
                  <a:pt x="1078" y="154"/>
                  <a:pt x="1077" y="156"/>
                </a:cubicBezTo>
                <a:cubicBezTo>
                  <a:pt x="1079" y="156"/>
                  <a:pt x="1079" y="159"/>
                  <a:pt x="1082" y="159"/>
                </a:cubicBezTo>
                <a:cubicBezTo>
                  <a:pt x="1084" y="158"/>
                  <a:pt x="1086" y="155"/>
                  <a:pt x="1084" y="152"/>
                </a:cubicBezTo>
                <a:cubicBezTo>
                  <a:pt x="1088" y="149"/>
                  <a:pt x="1099" y="150"/>
                  <a:pt x="1102" y="144"/>
                </a:cubicBezTo>
                <a:cubicBezTo>
                  <a:pt x="1095" y="143"/>
                  <a:pt x="1094" y="143"/>
                  <a:pt x="1090" y="143"/>
                </a:cubicBezTo>
                <a:cubicBezTo>
                  <a:pt x="1091" y="149"/>
                  <a:pt x="1087" y="145"/>
                  <a:pt x="1083" y="146"/>
                </a:cubicBezTo>
                <a:cubicBezTo>
                  <a:pt x="1082" y="146"/>
                  <a:pt x="1075" y="150"/>
                  <a:pt x="1074" y="151"/>
                </a:cubicBezTo>
                <a:cubicBezTo>
                  <a:pt x="1074" y="151"/>
                  <a:pt x="1074" y="152"/>
                  <a:pt x="1074" y="152"/>
                </a:cubicBezTo>
                <a:cubicBezTo>
                  <a:pt x="1074" y="152"/>
                  <a:pt x="1074" y="152"/>
                  <a:pt x="1074" y="151"/>
                </a:cubicBezTo>
                <a:cubicBezTo>
                  <a:pt x="1074" y="151"/>
                  <a:pt x="1074" y="149"/>
                  <a:pt x="1074" y="149"/>
                </a:cubicBezTo>
                <a:cubicBezTo>
                  <a:pt x="1072" y="148"/>
                  <a:pt x="1066" y="150"/>
                  <a:pt x="1061" y="149"/>
                </a:cubicBezTo>
                <a:cubicBezTo>
                  <a:pt x="1060" y="149"/>
                  <a:pt x="1060" y="146"/>
                  <a:pt x="1058" y="146"/>
                </a:cubicBezTo>
                <a:cubicBezTo>
                  <a:pt x="1054" y="144"/>
                  <a:pt x="1049" y="150"/>
                  <a:pt x="1048" y="145"/>
                </a:cubicBezTo>
                <a:cubicBezTo>
                  <a:pt x="1045" y="155"/>
                  <a:pt x="1032" y="145"/>
                  <a:pt x="1026" y="151"/>
                </a:cubicBezTo>
                <a:cubicBezTo>
                  <a:pt x="1020" y="145"/>
                  <a:pt x="1003" y="154"/>
                  <a:pt x="996" y="148"/>
                </a:cubicBezTo>
                <a:cubicBezTo>
                  <a:pt x="1003" y="145"/>
                  <a:pt x="1019" y="147"/>
                  <a:pt x="1027" y="140"/>
                </a:cubicBezTo>
                <a:cubicBezTo>
                  <a:pt x="1030" y="140"/>
                  <a:pt x="1030" y="141"/>
                  <a:pt x="1032" y="141"/>
                </a:cubicBezTo>
                <a:cubicBezTo>
                  <a:pt x="1023" y="134"/>
                  <a:pt x="1011" y="142"/>
                  <a:pt x="1000" y="141"/>
                </a:cubicBezTo>
                <a:cubicBezTo>
                  <a:pt x="1000" y="139"/>
                  <a:pt x="1001" y="138"/>
                  <a:pt x="1003" y="137"/>
                </a:cubicBezTo>
                <a:cubicBezTo>
                  <a:pt x="989" y="130"/>
                  <a:pt x="974" y="138"/>
                  <a:pt x="961" y="134"/>
                </a:cubicBezTo>
                <a:cubicBezTo>
                  <a:pt x="958" y="133"/>
                  <a:pt x="956" y="130"/>
                  <a:pt x="953" y="130"/>
                </a:cubicBezTo>
                <a:cubicBezTo>
                  <a:pt x="949" y="129"/>
                  <a:pt x="942" y="130"/>
                  <a:pt x="937" y="130"/>
                </a:cubicBezTo>
                <a:cubicBezTo>
                  <a:pt x="937" y="128"/>
                  <a:pt x="936" y="128"/>
                  <a:pt x="935" y="127"/>
                </a:cubicBezTo>
                <a:cubicBezTo>
                  <a:pt x="936" y="129"/>
                  <a:pt x="935" y="130"/>
                  <a:pt x="933" y="130"/>
                </a:cubicBezTo>
                <a:cubicBezTo>
                  <a:pt x="902" y="133"/>
                  <a:pt x="877" y="137"/>
                  <a:pt x="852" y="134"/>
                </a:cubicBezTo>
                <a:cubicBezTo>
                  <a:pt x="852" y="135"/>
                  <a:pt x="850" y="136"/>
                  <a:pt x="851" y="139"/>
                </a:cubicBezTo>
                <a:cubicBezTo>
                  <a:pt x="855" y="139"/>
                  <a:pt x="858" y="139"/>
                  <a:pt x="861" y="139"/>
                </a:cubicBezTo>
                <a:cubicBezTo>
                  <a:pt x="869" y="140"/>
                  <a:pt x="881" y="138"/>
                  <a:pt x="892" y="139"/>
                </a:cubicBezTo>
                <a:cubicBezTo>
                  <a:pt x="900" y="139"/>
                  <a:pt x="910" y="136"/>
                  <a:pt x="913" y="141"/>
                </a:cubicBezTo>
                <a:cubicBezTo>
                  <a:pt x="859" y="149"/>
                  <a:pt x="800" y="147"/>
                  <a:pt x="741" y="152"/>
                </a:cubicBezTo>
                <a:cubicBezTo>
                  <a:pt x="741" y="151"/>
                  <a:pt x="740" y="150"/>
                  <a:pt x="739" y="150"/>
                </a:cubicBezTo>
                <a:cubicBezTo>
                  <a:pt x="732" y="150"/>
                  <a:pt x="727" y="157"/>
                  <a:pt x="718" y="153"/>
                </a:cubicBezTo>
                <a:cubicBezTo>
                  <a:pt x="719" y="152"/>
                  <a:pt x="721" y="152"/>
                  <a:pt x="722" y="151"/>
                </a:cubicBezTo>
                <a:cubicBezTo>
                  <a:pt x="713" y="149"/>
                  <a:pt x="699" y="158"/>
                  <a:pt x="694" y="148"/>
                </a:cubicBezTo>
                <a:cubicBezTo>
                  <a:pt x="674" y="146"/>
                  <a:pt x="655" y="151"/>
                  <a:pt x="638" y="149"/>
                </a:cubicBezTo>
                <a:cubicBezTo>
                  <a:pt x="637" y="152"/>
                  <a:pt x="642" y="150"/>
                  <a:pt x="641" y="154"/>
                </a:cubicBezTo>
                <a:cubicBezTo>
                  <a:pt x="625" y="154"/>
                  <a:pt x="619" y="155"/>
                  <a:pt x="605" y="157"/>
                </a:cubicBezTo>
                <a:cubicBezTo>
                  <a:pt x="599" y="151"/>
                  <a:pt x="585" y="153"/>
                  <a:pt x="581" y="146"/>
                </a:cubicBezTo>
                <a:cubicBezTo>
                  <a:pt x="582" y="144"/>
                  <a:pt x="583" y="144"/>
                  <a:pt x="583" y="141"/>
                </a:cubicBezTo>
                <a:cubicBezTo>
                  <a:pt x="580" y="139"/>
                  <a:pt x="569" y="141"/>
                  <a:pt x="572" y="135"/>
                </a:cubicBezTo>
                <a:cubicBezTo>
                  <a:pt x="576" y="135"/>
                  <a:pt x="576" y="135"/>
                  <a:pt x="576" y="135"/>
                </a:cubicBezTo>
                <a:cubicBezTo>
                  <a:pt x="578" y="142"/>
                  <a:pt x="586" y="134"/>
                  <a:pt x="590" y="133"/>
                </a:cubicBezTo>
                <a:cubicBezTo>
                  <a:pt x="591" y="135"/>
                  <a:pt x="594" y="134"/>
                  <a:pt x="595" y="136"/>
                </a:cubicBezTo>
                <a:cubicBezTo>
                  <a:pt x="594" y="138"/>
                  <a:pt x="592" y="139"/>
                  <a:pt x="592" y="142"/>
                </a:cubicBezTo>
                <a:cubicBezTo>
                  <a:pt x="599" y="144"/>
                  <a:pt x="608" y="142"/>
                  <a:pt x="615" y="140"/>
                </a:cubicBezTo>
                <a:cubicBezTo>
                  <a:pt x="617" y="142"/>
                  <a:pt x="619" y="142"/>
                  <a:pt x="619" y="145"/>
                </a:cubicBezTo>
                <a:cubicBezTo>
                  <a:pt x="618" y="142"/>
                  <a:pt x="613" y="144"/>
                  <a:pt x="612" y="143"/>
                </a:cubicBezTo>
                <a:cubicBezTo>
                  <a:pt x="611" y="147"/>
                  <a:pt x="613" y="150"/>
                  <a:pt x="612" y="152"/>
                </a:cubicBezTo>
                <a:cubicBezTo>
                  <a:pt x="614" y="151"/>
                  <a:pt x="618" y="152"/>
                  <a:pt x="621" y="153"/>
                </a:cubicBezTo>
                <a:cubicBezTo>
                  <a:pt x="623" y="152"/>
                  <a:pt x="623" y="151"/>
                  <a:pt x="626" y="152"/>
                </a:cubicBezTo>
                <a:cubicBezTo>
                  <a:pt x="629" y="142"/>
                  <a:pt x="647" y="146"/>
                  <a:pt x="657" y="142"/>
                </a:cubicBezTo>
                <a:cubicBezTo>
                  <a:pt x="662" y="149"/>
                  <a:pt x="674" y="140"/>
                  <a:pt x="679" y="142"/>
                </a:cubicBezTo>
                <a:cubicBezTo>
                  <a:pt x="684" y="136"/>
                  <a:pt x="691" y="138"/>
                  <a:pt x="698" y="135"/>
                </a:cubicBezTo>
                <a:cubicBezTo>
                  <a:pt x="703" y="137"/>
                  <a:pt x="710" y="131"/>
                  <a:pt x="713" y="136"/>
                </a:cubicBezTo>
                <a:cubicBezTo>
                  <a:pt x="711" y="138"/>
                  <a:pt x="709" y="139"/>
                  <a:pt x="708" y="142"/>
                </a:cubicBezTo>
                <a:cubicBezTo>
                  <a:pt x="713" y="145"/>
                  <a:pt x="722" y="142"/>
                  <a:pt x="729" y="140"/>
                </a:cubicBezTo>
                <a:cubicBezTo>
                  <a:pt x="729" y="138"/>
                  <a:pt x="728" y="138"/>
                  <a:pt x="728" y="135"/>
                </a:cubicBezTo>
                <a:cubicBezTo>
                  <a:pt x="732" y="134"/>
                  <a:pt x="733" y="131"/>
                  <a:pt x="739" y="132"/>
                </a:cubicBezTo>
                <a:cubicBezTo>
                  <a:pt x="734" y="119"/>
                  <a:pt x="715" y="125"/>
                  <a:pt x="703" y="123"/>
                </a:cubicBezTo>
                <a:cubicBezTo>
                  <a:pt x="698" y="128"/>
                  <a:pt x="688" y="128"/>
                  <a:pt x="679" y="128"/>
                </a:cubicBezTo>
                <a:cubicBezTo>
                  <a:pt x="664" y="134"/>
                  <a:pt x="645" y="129"/>
                  <a:pt x="632" y="134"/>
                </a:cubicBezTo>
                <a:cubicBezTo>
                  <a:pt x="626" y="133"/>
                  <a:pt x="622" y="134"/>
                  <a:pt x="618" y="131"/>
                </a:cubicBezTo>
                <a:cubicBezTo>
                  <a:pt x="614" y="136"/>
                  <a:pt x="604" y="136"/>
                  <a:pt x="599" y="133"/>
                </a:cubicBezTo>
                <a:cubicBezTo>
                  <a:pt x="606" y="131"/>
                  <a:pt x="616" y="132"/>
                  <a:pt x="618" y="127"/>
                </a:cubicBezTo>
                <a:cubicBezTo>
                  <a:pt x="611" y="128"/>
                  <a:pt x="602" y="131"/>
                  <a:pt x="597" y="128"/>
                </a:cubicBezTo>
                <a:cubicBezTo>
                  <a:pt x="605" y="127"/>
                  <a:pt x="608" y="123"/>
                  <a:pt x="615" y="123"/>
                </a:cubicBezTo>
                <a:cubicBezTo>
                  <a:pt x="616" y="120"/>
                  <a:pt x="620" y="117"/>
                  <a:pt x="623" y="118"/>
                </a:cubicBezTo>
                <a:cubicBezTo>
                  <a:pt x="626" y="116"/>
                  <a:pt x="631" y="110"/>
                  <a:pt x="635" y="112"/>
                </a:cubicBezTo>
                <a:cubicBezTo>
                  <a:pt x="635" y="109"/>
                  <a:pt x="636" y="108"/>
                  <a:pt x="635" y="107"/>
                </a:cubicBezTo>
                <a:cubicBezTo>
                  <a:pt x="630" y="112"/>
                  <a:pt x="622" y="109"/>
                  <a:pt x="618" y="107"/>
                </a:cubicBezTo>
                <a:cubicBezTo>
                  <a:pt x="623" y="104"/>
                  <a:pt x="636" y="102"/>
                  <a:pt x="633" y="97"/>
                </a:cubicBezTo>
                <a:cubicBezTo>
                  <a:pt x="637" y="99"/>
                  <a:pt x="641" y="95"/>
                  <a:pt x="644" y="92"/>
                </a:cubicBezTo>
                <a:cubicBezTo>
                  <a:pt x="628" y="88"/>
                  <a:pt x="613" y="96"/>
                  <a:pt x="596" y="89"/>
                </a:cubicBezTo>
                <a:cubicBezTo>
                  <a:pt x="598" y="89"/>
                  <a:pt x="597" y="86"/>
                  <a:pt x="598" y="86"/>
                </a:cubicBezTo>
                <a:cubicBezTo>
                  <a:pt x="604" y="87"/>
                  <a:pt x="604" y="81"/>
                  <a:pt x="609" y="81"/>
                </a:cubicBezTo>
                <a:cubicBezTo>
                  <a:pt x="610" y="82"/>
                  <a:pt x="610" y="84"/>
                  <a:pt x="613" y="83"/>
                </a:cubicBezTo>
                <a:cubicBezTo>
                  <a:pt x="615" y="81"/>
                  <a:pt x="610" y="82"/>
                  <a:pt x="610" y="78"/>
                </a:cubicBezTo>
                <a:cubicBezTo>
                  <a:pt x="614" y="79"/>
                  <a:pt x="610" y="77"/>
                  <a:pt x="612" y="77"/>
                </a:cubicBezTo>
                <a:cubicBezTo>
                  <a:pt x="612" y="79"/>
                  <a:pt x="619" y="79"/>
                  <a:pt x="617" y="77"/>
                </a:cubicBezTo>
                <a:cubicBezTo>
                  <a:pt x="617" y="78"/>
                  <a:pt x="615" y="78"/>
                  <a:pt x="614" y="78"/>
                </a:cubicBezTo>
                <a:cubicBezTo>
                  <a:pt x="612" y="73"/>
                  <a:pt x="603" y="73"/>
                  <a:pt x="596" y="73"/>
                </a:cubicBezTo>
                <a:cubicBezTo>
                  <a:pt x="585" y="73"/>
                  <a:pt x="573" y="77"/>
                  <a:pt x="569" y="83"/>
                </a:cubicBezTo>
                <a:cubicBezTo>
                  <a:pt x="571" y="84"/>
                  <a:pt x="573" y="87"/>
                  <a:pt x="574" y="90"/>
                </a:cubicBezTo>
                <a:cubicBezTo>
                  <a:pt x="573" y="91"/>
                  <a:pt x="572" y="92"/>
                  <a:pt x="570" y="92"/>
                </a:cubicBezTo>
                <a:cubicBezTo>
                  <a:pt x="571" y="90"/>
                  <a:pt x="568" y="91"/>
                  <a:pt x="566" y="90"/>
                </a:cubicBezTo>
                <a:cubicBezTo>
                  <a:pt x="565" y="90"/>
                  <a:pt x="567" y="94"/>
                  <a:pt x="564" y="93"/>
                </a:cubicBezTo>
                <a:cubicBezTo>
                  <a:pt x="559" y="91"/>
                  <a:pt x="557" y="83"/>
                  <a:pt x="560" y="78"/>
                </a:cubicBezTo>
                <a:cubicBezTo>
                  <a:pt x="559" y="76"/>
                  <a:pt x="555" y="77"/>
                  <a:pt x="555" y="74"/>
                </a:cubicBezTo>
                <a:cubicBezTo>
                  <a:pt x="556" y="73"/>
                  <a:pt x="558" y="73"/>
                  <a:pt x="558" y="71"/>
                </a:cubicBezTo>
                <a:cubicBezTo>
                  <a:pt x="555" y="72"/>
                  <a:pt x="551" y="69"/>
                  <a:pt x="549" y="71"/>
                </a:cubicBezTo>
                <a:cubicBezTo>
                  <a:pt x="555" y="72"/>
                  <a:pt x="550" y="74"/>
                  <a:pt x="552" y="79"/>
                </a:cubicBezTo>
                <a:cubicBezTo>
                  <a:pt x="544" y="80"/>
                  <a:pt x="529" y="82"/>
                  <a:pt x="522" y="78"/>
                </a:cubicBezTo>
                <a:cubicBezTo>
                  <a:pt x="525" y="76"/>
                  <a:pt x="525" y="76"/>
                  <a:pt x="526" y="74"/>
                </a:cubicBezTo>
                <a:cubicBezTo>
                  <a:pt x="515" y="75"/>
                  <a:pt x="512" y="73"/>
                  <a:pt x="503" y="74"/>
                </a:cubicBezTo>
                <a:cubicBezTo>
                  <a:pt x="505" y="73"/>
                  <a:pt x="503" y="73"/>
                  <a:pt x="502" y="72"/>
                </a:cubicBezTo>
                <a:cubicBezTo>
                  <a:pt x="489" y="70"/>
                  <a:pt x="472" y="66"/>
                  <a:pt x="457" y="62"/>
                </a:cubicBezTo>
                <a:cubicBezTo>
                  <a:pt x="456" y="64"/>
                  <a:pt x="454" y="65"/>
                  <a:pt x="454" y="68"/>
                </a:cubicBezTo>
                <a:cubicBezTo>
                  <a:pt x="461" y="66"/>
                  <a:pt x="458" y="71"/>
                  <a:pt x="461" y="72"/>
                </a:cubicBezTo>
                <a:cubicBezTo>
                  <a:pt x="464" y="72"/>
                  <a:pt x="460" y="70"/>
                  <a:pt x="462" y="69"/>
                </a:cubicBezTo>
                <a:cubicBezTo>
                  <a:pt x="466" y="70"/>
                  <a:pt x="465" y="66"/>
                  <a:pt x="469" y="67"/>
                </a:cubicBezTo>
                <a:cubicBezTo>
                  <a:pt x="469" y="70"/>
                  <a:pt x="467" y="70"/>
                  <a:pt x="468" y="74"/>
                </a:cubicBezTo>
                <a:cubicBezTo>
                  <a:pt x="469" y="75"/>
                  <a:pt x="472" y="74"/>
                  <a:pt x="472" y="76"/>
                </a:cubicBezTo>
                <a:cubicBezTo>
                  <a:pt x="472" y="78"/>
                  <a:pt x="469" y="77"/>
                  <a:pt x="470" y="79"/>
                </a:cubicBezTo>
                <a:cubicBezTo>
                  <a:pt x="471" y="79"/>
                  <a:pt x="470" y="83"/>
                  <a:pt x="471" y="83"/>
                </a:cubicBezTo>
                <a:cubicBezTo>
                  <a:pt x="476" y="83"/>
                  <a:pt x="480" y="79"/>
                  <a:pt x="483" y="82"/>
                </a:cubicBezTo>
                <a:cubicBezTo>
                  <a:pt x="480" y="88"/>
                  <a:pt x="470" y="84"/>
                  <a:pt x="462" y="86"/>
                </a:cubicBezTo>
                <a:cubicBezTo>
                  <a:pt x="463" y="85"/>
                  <a:pt x="463" y="83"/>
                  <a:pt x="461" y="83"/>
                </a:cubicBezTo>
                <a:cubicBezTo>
                  <a:pt x="461" y="87"/>
                  <a:pt x="454" y="88"/>
                  <a:pt x="457" y="93"/>
                </a:cubicBezTo>
                <a:cubicBezTo>
                  <a:pt x="447" y="92"/>
                  <a:pt x="443" y="95"/>
                  <a:pt x="435" y="91"/>
                </a:cubicBezTo>
                <a:cubicBezTo>
                  <a:pt x="434" y="94"/>
                  <a:pt x="425" y="95"/>
                  <a:pt x="422" y="92"/>
                </a:cubicBezTo>
                <a:cubicBezTo>
                  <a:pt x="423" y="90"/>
                  <a:pt x="425" y="87"/>
                  <a:pt x="428" y="87"/>
                </a:cubicBezTo>
                <a:cubicBezTo>
                  <a:pt x="429" y="88"/>
                  <a:pt x="431" y="89"/>
                  <a:pt x="433" y="89"/>
                </a:cubicBezTo>
                <a:cubicBezTo>
                  <a:pt x="433" y="88"/>
                  <a:pt x="434" y="88"/>
                  <a:pt x="435" y="88"/>
                </a:cubicBezTo>
                <a:cubicBezTo>
                  <a:pt x="435" y="86"/>
                  <a:pt x="437" y="82"/>
                  <a:pt x="435" y="82"/>
                </a:cubicBezTo>
                <a:cubicBezTo>
                  <a:pt x="434" y="84"/>
                  <a:pt x="432" y="85"/>
                  <a:pt x="430" y="86"/>
                </a:cubicBezTo>
                <a:cubicBezTo>
                  <a:pt x="421" y="80"/>
                  <a:pt x="406" y="88"/>
                  <a:pt x="397" y="84"/>
                </a:cubicBezTo>
                <a:cubicBezTo>
                  <a:pt x="395" y="83"/>
                  <a:pt x="396" y="87"/>
                  <a:pt x="394" y="87"/>
                </a:cubicBezTo>
                <a:cubicBezTo>
                  <a:pt x="393" y="85"/>
                  <a:pt x="393" y="84"/>
                  <a:pt x="392" y="83"/>
                </a:cubicBezTo>
                <a:cubicBezTo>
                  <a:pt x="392" y="86"/>
                  <a:pt x="390" y="90"/>
                  <a:pt x="390" y="95"/>
                </a:cubicBezTo>
                <a:cubicBezTo>
                  <a:pt x="380" y="97"/>
                  <a:pt x="373" y="98"/>
                  <a:pt x="362" y="100"/>
                </a:cubicBezTo>
                <a:cubicBezTo>
                  <a:pt x="359" y="93"/>
                  <a:pt x="361" y="88"/>
                  <a:pt x="358" y="81"/>
                </a:cubicBezTo>
                <a:cubicBezTo>
                  <a:pt x="359" y="91"/>
                  <a:pt x="344" y="96"/>
                  <a:pt x="353" y="102"/>
                </a:cubicBezTo>
                <a:cubicBezTo>
                  <a:pt x="342" y="106"/>
                  <a:pt x="322" y="102"/>
                  <a:pt x="314" y="96"/>
                </a:cubicBezTo>
                <a:cubicBezTo>
                  <a:pt x="318" y="96"/>
                  <a:pt x="319" y="93"/>
                  <a:pt x="321" y="91"/>
                </a:cubicBezTo>
                <a:cubicBezTo>
                  <a:pt x="321" y="88"/>
                  <a:pt x="319" y="87"/>
                  <a:pt x="318" y="85"/>
                </a:cubicBezTo>
                <a:cubicBezTo>
                  <a:pt x="322" y="83"/>
                  <a:pt x="320" y="76"/>
                  <a:pt x="325" y="76"/>
                </a:cubicBezTo>
                <a:cubicBezTo>
                  <a:pt x="332" y="78"/>
                  <a:pt x="338" y="71"/>
                  <a:pt x="344" y="69"/>
                </a:cubicBezTo>
                <a:cubicBezTo>
                  <a:pt x="339" y="68"/>
                  <a:pt x="336" y="64"/>
                  <a:pt x="331" y="67"/>
                </a:cubicBezTo>
                <a:cubicBezTo>
                  <a:pt x="319" y="57"/>
                  <a:pt x="299" y="73"/>
                  <a:pt x="288" y="69"/>
                </a:cubicBezTo>
                <a:cubicBezTo>
                  <a:pt x="289" y="69"/>
                  <a:pt x="288" y="70"/>
                  <a:pt x="287" y="70"/>
                </a:cubicBezTo>
                <a:cubicBezTo>
                  <a:pt x="282" y="71"/>
                  <a:pt x="280" y="71"/>
                  <a:pt x="275" y="70"/>
                </a:cubicBezTo>
                <a:cubicBezTo>
                  <a:pt x="271" y="72"/>
                  <a:pt x="264" y="75"/>
                  <a:pt x="258" y="74"/>
                </a:cubicBezTo>
                <a:cubicBezTo>
                  <a:pt x="252" y="80"/>
                  <a:pt x="237" y="76"/>
                  <a:pt x="227" y="81"/>
                </a:cubicBezTo>
                <a:cubicBezTo>
                  <a:pt x="224" y="80"/>
                  <a:pt x="221" y="79"/>
                  <a:pt x="220" y="76"/>
                </a:cubicBezTo>
                <a:cubicBezTo>
                  <a:pt x="215" y="78"/>
                  <a:pt x="215" y="84"/>
                  <a:pt x="214" y="91"/>
                </a:cubicBezTo>
                <a:cubicBezTo>
                  <a:pt x="211" y="93"/>
                  <a:pt x="207" y="95"/>
                  <a:pt x="203" y="97"/>
                </a:cubicBezTo>
                <a:cubicBezTo>
                  <a:pt x="176" y="93"/>
                  <a:pt x="167" y="108"/>
                  <a:pt x="158" y="125"/>
                </a:cubicBezTo>
                <a:cubicBezTo>
                  <a:pt x="157" y="133"/>
                  <a:pt x="161" y="139"/>
                  <a:pt x="164" y="145"/>
                </a:cubicBezTo>
                <a:cubicBezTo>
                  <a:pt x="165" y="143"/>
                  <a:pt x="168" y="150"/>
                  <a:pt x="166" y="150"/>
                </a:cubicBezTo>
                <a:cubicBezTo>
                  <a:pt x="164" y="150"/>
                  <a:pt x="164" y="148"/>
                  <a:pt x="162" y="148"/>
                </a:cubicBezTo>
                <a:cubicBezTo>
                  <a:pt x="161" y="153"/>
                  <a:pt x="158" y="152"/>
                  <a:pt x="155" y="150"/>
                </a:cubicBezTo>
                <a:cubicBezTo>
                  <a:pt x="154" y="154"/>
                  <a:pt x="159" y="157"/>
                  <a:pt x="155" y="158"/>
                </a:cubicBezTo>
                <a:cubicBezTo>
                  <a:pt x="153" y="157"/>
                  <a:pt x="152" y="154"/>
                  <a:pt x="150" y="152"/>
                </a:cubicBezTo>
                <a:cubicBezTo>
                  <a:pt x="149" y="164"/>
                  <a:pt x="152" y="175"/>
                  <a:pt x="164" y="177"/>
                </a:cubicBezTo>
                <a:cubicBezTo>
                  <a:pt x="166" y="183"/>
                  <a:pt x="160" y="182"/>
                  <a:pt x="160" y="186"/>
                </a:cubicBezTo>
                <a:cubicBezTo>
                  <a:pt x="166" y="187"/>
                  <a:pt x="166" y="193"/>
                  <a:pt x="165" y="199"/>
                </a:cubicBezTo>
                <a:cubicBezTo>
                  <a:pt x="160" y="195"/>
                  <a:pt x="157" y="190"/>
                  <a:pt x="151" y="187"/>
                </a:cubicBezTo>
                <a:cubicBezTo>
                  <a:pt x="141" y="190"/>
                  <a:pt x="151" y="200"/>
                  <a:pt x="148" y="207"/>
                </a:cubicBezTo>
                <a:cubicBezTo>
                  <a:pt x="154" y="213"/>
                  <a:pt x="156" y="222"/>
                  <a:pt x="165" y="226"/>
                </a:cubicBezTo>
                <a:cubicBezTo>
                  <a:pt x="164" y="230"/>
                  <a:pt x="167" y="235"/>
                  <a:pt x="164" y="238"/>
                </a:cubicBezTo>
                <a:cubicBezTo>
                  <a:pt x="151" y="233"/>
                  <a:pt x="149" y="217"/>
                  <a:pt x="136" y="213"/>
                </a:cubicBezTo>
                <a:cubicBezTo>
                  <a:pt x="138" y="230"/>
                  <a:pt x="155" y="232"/>
                  <a:pt x="165" y="242"/>
                </a:cubicBezTo>
                <a:cubicBezTo>
                  <a:pt x="163" y="245"/>
                  <a:pt x="168" y="249"/>
                  <a:pt x="171" y="251"/>
                </a:cubicBezTo>
                <a:cubicBezTo>
                  <a:pt x="170" y="248"/>
                  <a:pt x="173" y="249"/>
                  <a:pt x="175" y="249"/>
                </a:cubicBezTo>
                <a:cubicBezTo>
                  <a:pt x="170" y="261"/>
                  <a:pt x="184" y="266"/>
                  <a:pt x="181" y="273"/>
                </a:cubicBezTo>
                <a:cubicBezTo>
                  <a:pt x="185" y="277"/>
                  <a:pt x="192" y="284"/>
                  <a:pt x="187" y="290"/>
                </a:cubicBezTo>
                <a:cubicBezTo>
                  <a:pt x="178" y="288"/>
                  <a:pt x="171" y="280"/>
                  <a:pt x="165" y="278"/>
                </a:cubicBezTo>
                <a:cubicBezTo>
                  <a:pt x="166" y="278"/>
                  <a:pt x="166" y="280"/>
                  <a:pt x="165" y="280"/>
                </a:cubicBezTo>
                <a:cubicBezTo>
                  <a:pt x="147" y="284"/>
                  <a:pt x="132" y="275"/>
                  <a:pt x="117" y="275"/>
                </a:cubicBezTo>
                <a:cubicBezTo>
                  <a:pt x="101" y="275"/>
                  <a:pt x="84" y="268"/>
                  <a:pt x="62" y="269"/>
                </a:cubicBezTo>
                <a:cubicBezTo>
                  <a:pt x="62" y="272"/>
                  <a:pt x="58" y="271"/>
                  <a:pt x="58" y="274"/>
                </a:cubicBezTo>
                <a:cubicBezTo>
                  <a:pt x="79" y="270"/>
                  <a:pt x="99" y="283"/>
                  <a:pt x="123" y="282"/>
                </a:cubicBezTo>
                <a:cubicBezTo>
                  <a:pt x="128" y="287"/>
                  <a:pt x="138" y="289"/>
                  <a:pt x="144" y="288"/>
                </a:cubicBezTo>
                <a:cubicBezTo>
                  <a:pt x="145" y="289"/>
                  <a:pt x="148" y="289"/>
                  <a:pt x="148" y="291"/>
                </a:cubicBezTo>
                <a:cubicBezTo>
                  <a:pt x="156" y="292"/>
                  <a:pt x="170" y="295"/>
                  <a:pt x="175" y="302"/>
                </a:cubicBezTo>
                <a:cubicBezTo>
                  <a:pt x="176" y="304"/>
                  <a:pt x="177" y="310"/>
                  <a:pt x="181" y="307"/>
                </a:cubicBezTo>
                <a:cubicBezTo>
                  <a:pt x="180" y="304"/>
                  <a:pt x="175" y="304"/>
                  <a:pt x="176" y="299"/>
                </a:cubicBezTo>
                <a:cubicBezTo>
                  <a:pt x="178" y="299"/>
                  <a:pt x="178" y="298"/>
                  <a:pt x="179" y="298"/>
                </a:cubicBezTo>
                <a:cubicBezTo>
                  <a:pt x="182" y="300"/>
                  <a:pt x="187" y="300"/>
                  <a:pt x="188" y="304"/>
                </a:cubicBezTo>
                <a:cubicBezTo>
                  <a:pt x="187" y="304"/>
                  <a:pt x="187" y="303"/>
                  <a:pt x="186" y="303"/>
                </a:cubicBezTo>
                <a:cubicBezTo>
                  <a:pt x="186" y="307"/>
                  <a:pt x="189" y="308"/>
                  <a:pt x="189" y="312"/>
                </a:cubicBezTo>
                <a:cubicBezTo>
                  <a:pt x="182" y="312"/>
                  <a:pt x="179" y="315"/>
                  <a:pt x="175" y="320"/>
                </a:cubicBezTo>
                <a:cubicBezTo>
                  <a:pt x="175" y="317"/>
                  <a:pt x="176" y="315"/>
                  <a:pt x="173" y="315"/>
                </a:cubicBezTo>
                <a:cubicBezTo>
                  <a:pt x="172" y="317"/>
                  <a:pt x="173" y="322"/>
                  <a:pt x="175" y="324"/>
                </a:cubicBezTo>
                <a:cubicBezTo>
                  <a:pt x="171" y="327"/>
                  <a:pt x="173" y="331"/>
                  <a:pt x="171" y="335"/>
                </a:cubicBezTo>
                <a:cubicBezTo>
                  <a:pt x="170" y="335"/>
                  <a:pt x="170" y="336"/>
                  <a:pt x="169" y="336"/>
                </a:cubicBezTo>
                <a:cubicBezTo>
                  <a:pt x="160" y="334"/>
                  <a:pt x="153" y="330"/>
                  <a:pt x="140" y="330"/>
                </a:cubicBezTo>
                <a:cubicBezTo>
                  <a:pt x="115" y="322"/>
                  <a:pt x="93" y="307"/>
                  <a:pt x="73" y="295"/>
                </a:cubicBezTo>
                <a:cubicBezTo>
                  <a:pt x="73" y="296"/>
                  <a:pt x="71" y="297"/>
                  <a:pt x="71" y="298"/>
                </a:cubicBezTo>
                <a:cubicBezTo>
                  <a:pt x="76" y="307"/>
                  <a:pt x="85" y="309"/>
                  <a:pt x="94" y="314"/>
                </a:cubicBezTo>
                <a:cubicBezTo>
                  <a:pt x="101" y="318"/>
                  <a:pt x="108" y="322"/>
                  <a:pt x="114" y="326"/>
                </a:cubicBezTo>
                <a:cubicBezTo>
                  <a:pt x="117" y="329"/>
                  <a:pt x="119" y="335"/>
                  <a:pt x="122" y="338"/>
                </a:cubicBezTo>
                <a:cubicBezTo>
                  <a:pt x="129" y="344"/>
                  <a:pt x="140" y="345"/>
                  <a:pt x="149" y="350"/>
                </a:cubicBezTo>
                <a:cubicBezTo>
                  <a:pt x="151" y="357"/>
                  <a:pt x="154" y="362"/>
                  <a:pt x="156" y="369"/>
                </a:cubicBezTo>
                <a:cubicBezTo>
                  <a:pt x="152" y="369"/>
                  <a:pt x="151" y="376"/>
                  <a:pt x="153" y="380"/>
                </a:cubicBezTo>
                <a:cubicBezTo>
                  <a:pt x="155" y="380"/>
                  <a:pt x="155" y="378"/>
                  <a:pt x="157" y="380"/>
                </a:cubicBezTo>
                <a:cubicBezTo>
                  <a:pt x="157" y="394"/>
                  <a:pt x="148" y="419"/>
                  <a:pt x="163" y="427"/>
                </a:cubicBezTo>
                <a:cubicBezTo>
                  <a:pt x="166" y="427"/>
                  <a:pt x="165" y="422"/>
                  <a:pt x="167" y="421"/>
                </a:cubicBezTo>
                <a:cubicBezTo>
                  <a:pt x="169" y="421"/>
                  <a:pt x="171" y="421"/>
                  <a:pt x="172" y="422"/>
                </a:cubicBezTo>
                <a:cubicBezTo>
                  <a:pt x="173" y="428"/>
                  <a:pt x="174" y="433"/>
                  <a:pt x="174" y="439"/>
                </a:cubicBezTo>
                <a:cubicBezTo>
                  <a:pt x="176" y="440"/>
                  <a:pt x="177" y="437"/>
                  <a:pt x="177" y="439"/>
                </a:cubicBezTo>
                <a:cubicBezTo>
                  <a:pt x="177" y="441"/>
                  <a:pt x="177" y="444"/>
                  <a:pt x="176" y="445"/>
                </a:cubicBezTo>
                <a:cubicBezTo>
                  <a:pt x="182" y="447"/>
                  <a:pt x="181" y="456"/>
                  <a:pt x="184" y="459"/>
                </a:cubicBezTo>
                <a:cubicBezTo>
                  <a:pt x="183" y="459"/>
                  <a:pt x="183" y="458"/>
                  <a:pt x="182" y="457"/>
                </a:cubicBezTo>
                <a:cubicBezTo>
                  <a:pt x="184" y="464"/>
                  <a:pt x="181" y="471"/>
                  <a:pt x="185" y="475"/>
                </a:cubicBezTo>
                <a:cubicBezTo>
                  <a:pt x="186" y="474"/>
                  <a:pt x="188" y="474"/>
                  <a:pt x="189" y="473"/>
                </a:cubicBezTo>
                <a:cubicBezTo>
                  <a:pt x="190" y="476"/>
                  <a:pt x="191" y="479"/>
                  <a:pt x="190" y="483"/>
                </a:cubicBezTo>
                <a:cubicBezTo>
                  <a:pt x="187" y="483"/>
                  <a:pt x="187" y="483"/>
                  <a:pt x="187" y="483"/>
                </a:cubicBezTo>
                <a:cubicBezTo>
                  <a:pt x="187" y="486"/>
                  <a:pt x="188" y="489"/>
                  <a:pt x="188" y="492"/>
                </a:cubicBezTo>
                <a:cubicBezTo>
                  <a:pt x="180" y="489"/>
                  <a:pt x="180" y="477"/>
                  <a:pt x="173" y="473"/>
                </a:cubicBezTo>
                <a:cubicBezTo>
                  <a:pt x="172" y="483"/>
                  <a:pt x="182" y="494"/>
                  <a:pt x="191" y="494"/>
                </a:cubicBezTo>
                <a:cubicBezTo>
                  <a:pt x="189" y="493"/>
                  <a:pt x="188" y="486"/>
                  <a:pt x="192" y="485"/>
                </a:cubicBezTo>
                <a:cubicBezTo>
                  <a:pt x="193" y="487"/>
                  <a:pt x="193" y="486"/>
                  <a:pt x="196" y="486"/>
                </a:cubicBezTo>
                <a:cubicBezTo>
                  <a:pt x="199" y="492"/>
                  <a:pt x="196" y="505"/>
                  <a:pt x="191" y="505"/>
                </a:cubicBezTo>
                <a:cubicBezTo>
                  <a:pt x="191" y="509"/>
                  <a:pt x="194" y="510"/>
                  <a:pt x="196" y="512"/>
                </a:cubicBezTo>
                <a:cubicBezTo>
                  <a:pt x="192" y="511"/>
                  <a:pt x="194" y="510"/>
                  <a:pt x="190" y="512"/>
                </a:cubicBezTo>
                <a:cubicBezTo>
                  <a:pt x="179" y="499"/>
                  <a:pt x="171" y="517"/>
                  <a:pt x="183" y="525"/>
                </a:cubicBezTo>
                <a:cubicBezTo>
                  <a:pt x="182" y="527"/>
                  <a:pt x="180" y="529"/>
                  <a:pt x="176" y="530"/>
                </a:cubicBezTo>
                <a:cubicBezTo>
                  <a:pt x="169" y="521"/>
                  <a:pt x="154" y="524"/>
                  <a:pt x="149" y="512"/>
                </a:cubicBezTo>
                <a:cubicBezTo>
                  <a:pt x="135" y="505"/>
                  <a:pt x="122" y="515"/>
                  <a:pt x="110" y="516"/>
                </a:cubicBezTo>
                <a:cubicBezTo>
                  <a:pt x="101" y="516"/>
                  <a:pt x="90" y="518"/>
                  <a:pt x="84" y="525"/>
                </a:cubicBezTo>
                <a:cubicBezTo>
                  <a:pt x="84" y="527"/>
                  <a:pt x="85" y="527"/>
                  <a:pt x="85" y="529"/>
                </a:cubicBezTo>
                <a:cubicBezTo>
                  <a:pt x="84" y="530"/>
                  <a:pt x="82" y="530"/>
                  <a:pt x="82" y="531"/>
                </a:cubicBezTo>
                <a:cubicBezTo>
                  <a:pt x="86" y="540"/>
                  <a:pt x="77" y="554"/>
                  <a:pt x="86" y="560"/>
                </a:cubicBezTo>
                <a:cubicBezTo>
                  <a:pt x="85" y="564"/>
                  <a:pt x="86" y="565"/>
                  <a:pt x="86" y="569"/>
                </a:cubicBezTo>
                <a:cubicBezTo>
                  <a:pt x="98" y="575"/>
                  <a:pt x="107" y="584"/>
                  <a:pt x="123" y="587"/>
                </a:cubicBezTo>
                <a:cubicBezTo>
                  <a:pt x="126" y="587"/>
                  <a:pt x="126" y="583"/>
                  <a:pt x="131" y="584"/>
                </a:cubicBezTo>
                <a:cubicBezTo>
                  <a:pt x="134" y="586"/>
                  <a:pt x="134" y="591"/>
                  <a:pt x="136" y="595"/>
                </a:cubicBezTo>
                <a:cubicBezTo>
                  <a:pt x="130" y="594"/>
                  <a:pt x="129" y="594"/>
                  <a:pt x="125" y="596"/>
                </a:cubicBezTo>
                <a:cubicBezTo>
                  <a:pt x="124" y="607"/>
                  <a:pt x="126" y="614"/>
                  <a:pt x="130" y="621"/>
                </a:cubicBezTo>
                <a:cubicBezTo>
                  <a:pt x="127" y="626"/>
                  <a:pt x="121" y="636"/>
                  <a:pt x="126" y="643"/>
                </a:cubicBezTo>
                <a:cubicBezTo>
                  <a:pt x="124" y="655"/>
                  <a:pt x="127" y="676"/>
                  <a:pt x="138" y="678"/>
                </a:cubicBezTo>
                <a:cubicBezTo>
                  <a:pt x="138" y="681"/>
                  <a:pt x="138" y="681"/>
                  <a:pt x="138" y="681"/>
                </a:cubicBezTo>
                <a:cubicBezTo>
                  <a:pt x="141" y="679"/>
                  <a:pt x="144" y="681"/>
                  <a:pt x="147" y="682"/>
                </a:cubicBezTo>
                <a:cubicBezTo>
                  <a:pt x="147" y="681"/>
                  <a:pt x="147" y="679"/>
                  <a:pt x="148" y="679"/>
                </a:cubicBezTo>
                <a:cubicBezTo>
                  <a:pt x="152" y="680"/>
                  <a:pt x="157" y="686"/>
                  <a:pt x="154" y="690"/>
                </a:cubicBezTo>
                <a:cubicBezTo>
                  <a:pt x="152" y="690"/>
                  <a:pt x="152" y="686"/>
                  <a:pt x="148" y="686"/>
                </a:cubicBezTo>
                <a:cubicBezTo>
                  <a:pt x="148" y="692"/>
                  <a:pt x="153" y="692"/>
                  <a:pt x="156" y="695"/>
                </a:cubicBezTo>
                <a:cubicBezTo>
                  <a:pt x="155" y="699"/>
                  <a:pt x="163" y="706"/>
                  <a:pt x="167" y="709"/>
                </a:cubicBezTo>
                <a:cubicBezTo>
                  <a:pt x="168" y="701"/>
                  <a:pt x="178" y="707"/>
                  <a:pt x="181" y="701"/>
                </a:cubicBezTo>
                <a:cubicBezTo>
                  <a:pt x="183" y="703"/>
                  <a:pt x="184" y="706"/>
                  <a:pt x="188" y="706"/>
                </a:cubicBezTo>
                <a:cubicBezTo>
                  <a:pt x="187" y="704"/>
                  <a:pt x="189" y="704"/>
                  <a:pt x="188" y="703"/>
                </a:cubicBezTo>
                <a:cubicBezTo>
                  <a:pt x="178" y="702"/>
                  <a:pt x="172" y="693"/>
                  <a:pt x="161" y="694"/>
                </a:cubicBezTo>
                <a:cubicBezTo>
                  <a:pt x="162" y="691"/>
                  <a:pt x="157" y="691"/>
                  <a:pt x="159" y="690"/>
                </a:cubicBezTo>
                <a:cubicBezTo>
                  <a:pt x="171" y="691"/>
                  <a:pt x="191" y="692"/>
                  <a:pt x="201" y="699"/>
                </a:cubicBezTo>
                <a:cubicBezTo>
                  <a:pt x="201" y="702"/>
                  <a:pt x="201" y="702"/>
                  <a:pt x="201" y="702"/>
                </a:cubicBezTo>
                <a:cubicBezTo>
                  <a:pt x="198" y="700"/>
                  <a:pt x="197" y="705"/>
                  <a:pt x="193" y="704"/>
                </a:cubicBezTo>
                <a:cubicBezTo>
                  <a:pt x="196" y="709"/>
                  <a:pt x="192" y="710"/>
                  <a:pt x="192" y="714"/>
                </a:cubicBezTo>
                <a:cubicBezTo>
                  <a:pt x="196" y="717"/>
                  <a:pt x="197" y="725"/>
                  <a:pt x="195" y="731"/>
                </a:cubicBezTo>
                <a:cubicBezTo>
                  <a:pt x="201" y="738"/>
                  <a:pt x="206" y="746"/>
                  <a:pt x="212" y="753"/>
                </a:cubicBezTo>
                <a:cubicBezTo>
                  <a:pt x="212" y="764"/>
                  <a:pt x="196" y="762"/>
                  <a:pt x="192" y="756"/>
                </a:cubicBezTo>
                <a:cubicBezTo>
                  <a:pt x="190" y="762"/>
                  <a:pt x="184" y="755"/>
                  <a:pt x="181" y="758"/>
                </a:cubicBezTo>
                <a:cubicBezTo>
                  <a:pt x="184" y="760"/>
                  <a:pt x="189" y="760"/>
                  <a:pt x="191" y="763"/>
                </a:cubicBezTo>
                <a:cubicBezTo>
                  <a:pt x="191" y="764"/>
                  <a:pt x="189" y="764"/>
                  <a:pt x="189" y="766"/>
                </a:cubicBezTo>
                <a:cubicBezTo>
                  <a:pt x="201" y="771"/>
                  <a:pt x="216" y="772"/>
                  <a:pt x="215" y="790"/>
                </a:cubicBezTo>
                <a:cubicBezTo>
                  <a:pt x="201" y="791"/>
                  <a:pt x="213" y="814"/>
                  <a:pt x="202" y="820"/>
                </a:cubicBezTo>
                <a:cubicBezTo>
                  <a:pt x="198" y="817"/>
                  <a:pt x="194" y="814"/>
                  <a:pt x="188" y="812"/>
                </a:cubicBezTo>
                <a:cubicBezTo>
                  <a:pt x="188" y="814"/>
                  <a:pt x="189" y="817"/>
                  <a:pt x="188" y="817"/>
                </a:cubicBezTo>
                <a:cubicBezTo>
                  <a:pt x="184" y="817"/>
                  <a:pt x="184" y="817"/>
                  <a:pt x="180" y="817"/>
                </a:cubicBezTo>
                <a:cubicBezTo>
                  <a:pt x="184" y="827"/>
                  <a:pt x="196" y="827"/>
                  <a:pt x="202" y="834"/>
                </a:cubicBezTo>
                <a:cubicBezTo>
                  <a:pt x="204" y="838"/>
                  <a:pt x="205" y="844"/>
                  <a:pt x="208" y="849"/>
                </a:cubicBezTo>
                <a:cubicBezTo>
                  <a:pt x="201" y="848"/>
                  <a:pt x="194" y="843"/>
                  <a:pt x="188" y="838"/>
                </a:cubicBezTo>
                <a:cubicBezTo>
                  <a:pt x="191" y="839"/>
                  <a:pt x="192" y="836"/>
                  <a:pt x="192" y="834"/>
                </a:cubicBezTo>
                <a:cubicBezTo>
                  <a:pt x="188" y="833"/>
                  <a:pt x="186" y="830"/>
                  <a:pt x="180" y="831"/>
                </a:cubicBezTo>
                <a:cubicBezTo>
                  <a:pt x="179" y="826"/>
                  <a:pt x="175" y="823"/>
                  <a:pt x="171" y="821"/>
                </a:cubicBezTo>
                <a:cubicBezTo>
                  <a:pt x="171" y="824"/>
                  <a:pt x="178" y="829"/>
                  <a:pt x="179" y="831"/>
                </a:cubicBezTo>
                <a:cubicBezTo>
                  <a:pt x="179" y="834"/>
                  <a:pt x="177" y="834"/>
                  <a:pt x="178" y="837"/>
                </a:cubicBezTo>
                <a:cubicBezTo>
                  <a:pt x="186" y="844"/>
                  <a:pt x="185" y="860"/>
                  <a:pt x="200" y="860"/>
                </a:cubicBezTo>
                <a:cubicBezTo>
                  <a:pt x="201" y="863"/>
                  <a:pt x="204" y="864"/>
                  <a:pt x="205" y="868"/>
                </a:cubicBezTo>
                <a:cubicBezTo>
                  <a:pt x="199" y="883"/>
                  <a:pt x="207" y="898"/>
                  <a:pt x="206" y="914"/>
                </a:cubicBezTo>
                <a:cubicBezTo>
                  <a:pt x="207" y="915"/>
                  <a:pt x="209" y="915"/>
                  <a:pt x="210" y="916"/>
                </a:cubicBezTo>
                <a:cubicBezTo>
                  <a:pt x="207" y="918"/>
                  <a:pt x="210" y="922"/>
                  <a:pt x="210" y="925"/>
                </a:cubicBezTo>
                <a:cubicBezTo>
                  <a:pt x="210" y="931"/>
                  <a:pt x="203" y="947"/>
                  <a:pt x="202" y="952"/>
                </a:cubicBezTo>
                <a:cubicBezTo>
                  <a:pt x="201" y="958"/>
                  <a:pt x="205" y="960"/>
                  <a:pt x="206" y="968"/>
                </a:cubicBezTo>
                <a:cubicBezTo>
                  <a:pt x="205" y="967"/>
                  <a:pt x="204" y="965"/>
                  <a:pt x="201" y="965"/>
                </a:cubicBezTo>
                <a:cubicBezTo>
                  <a:pt x="201" y="977"/>
                  <a:pt x="202" y="997"/>
                  <a:pt x="210" y="1006"/>
                </a:cubicBezTo>
                <a:cubicBezTo>
                  <a:pt x="214" y="1008"/>
                  <a:pt x="218" y="1011"/>
                  <a:pt x="218" y="1017"/>
                </a:cubicBezTo>
                <a:cubicBezTo>
                  <a:pt x="213" y="1020"/>
                  <a:pt x="222" y="1036"/>
                  <a:pt x="212" y="1036"/>
                </a:cubicBezTo>
                <a:cubicBezTo>
                  <a:pt x="215" y="1046"/>
                  <a:pt x="208" y="1052"/>
                  <a:pt x="212" y="1060"/>
                </a:cubicBezTo>
                <a:cubicBezTo>
                  <a:pt x="211" y="1060"/>
                  <a:pt x="210" y="1061"/>
                  <a:pt x="209" y="1061"/>
                </a:cubicBezTo>
                <a:cubicBezTo>
                  <a:pt x="211" y="1076"/>
                  <a:pt x="204" y="1089"/>
                  <a:pt x="202" y="1103"/>
                </a:cubicBezTo>
                <a:cubicBezTo>
                  <a:pt x="202" y="1107"/>
                  <a:pt x="203" y="1111"/>
                  <a:pt x="202" y="1115"/>
                </a:cubicBezTo>
                <a:cubicBezTo>
                  <a:pt x="200" y="1129"/>
                  <a:pt x="196" y="1141"/>
                  <a:pt x="194" y="1155"/>
                </a:cubicBezTo>
                <a:cubicBezTo>
                  <a:pt x="180" y="1173"/>
                  <a:pt x="193" y="1196"/>
                  <a:pt x="196" y="1214"/>
                </a:cubicBezTo>
                <a:cubicBezTo>
                  <a:pt x="196" y="1219"/>
                  <a:pt x="195" y="1224"/>
                  <a:pt x="196" y="1229"/>
                </a:cubicBezTo>
                <a:cubicBezTo>
                  <a:pt x="197" y="1242"/>
                  <a:pt x="204" y="1251"/>
                  <a:pt x="212" y="1259"/>
                </a:cubicBezTo>
                <a:cubicBezTo>
                  <a:pt x="228" y="1261"/>
                  <a:pt x="239" y="1270"/>
                  <a:pt x="253" y="1275"/>
                </a:cubicBezTo>
                <a:cubicBezTo>
                  <a:pt x="272" y="1269"/>
                  <a:pt x="282" y="1284"/>
                  <a:pt x="301" y="1279"/>
                </a:cubicBezTo>
                <a:cubicBezTo>
                  <a:pt x="305" y="1282"/>
                  <a:pt x="307" y="1286"/>
                  <a:pt x="311" y="1288"/>
                </a:cubicBezTo>
                <a:cubicBezTo>
                  <a:pt x="311" y="1286"/>
                  <a:pt x="310" y="1286"/>
                  <a:pt x="310" y="1283"/>
                </a:cubicBezTo>
                <a:cubicBezTo>
                  <a:pt x="331" y="1276"/>
                  <a:pt x="353" y="1279"/>
                  <a:pt x="373" y="1284"/>
                </a:cubicBezTo>
                <a:cubicBezTo>
                  <a:pt x="375" y="1282"/>
                  <a:pt x="378" y="1279"/>
                  <a:pt x="382" y="1279"/>
                </a:cubicBezTo>
                <a:cubicBezTo>
                  <a:pt x="382" y="1274"/>
                  <a:pt x="379" y="1272"/>
                  <a:pt x="382" y="1268"/>
                </a:cubicBezTo>
                <a:cubicBezTo>
                  <a:pt x="384" y="1267"/>
                  <a:pt x="386" y="1268"/>
                  <a:pt x="388" y="1270"/>
                </a:cubicBezTo>
                <a:cubicBezTo>
                  <a:pt x="386" y="1272"/>
                  <a:pt x="388" y="1277"/>
                  <a:pt x="392" y="1277"/>
                </a:cubicBezTo>
                <a:cubicBezTo>
                  <a:pt x="392" y="1275"/>
                  <a:pt x="392" y="1273"/>
                  <a:pt x="392" y="1270"/>
                </a:cubicBezTo>
                <a:cubicBezTo>
                  <a:pt x="394" y="1270"/>
                  <a:pt x="394" y="1269"/>
                  <a:pt x="396" y="1269"/>
                </a:cubicBezTo>
                <a:cubicBezTo>
                  <a:pt x="405" y="1276"/>
                  <a:pt x="406" y="1290"/>
                  <a:pt x="401" y="1299"/>
                </a:cubicBezTo>
                <a:cubicBezTo>
                  <a:pt x="405" y="1304"/>
                  <a:pt x="403" y="1312"/>
                  <a:pt x="409" y="1319"/>
                </a:cubicBezTo>
                <a:cubicBezTo>
                  <a:pt x="408" y="1316"/>
                  <a:pt x="410" y="1315"/>
                  <a:pt x="411" y="1315"/>
                </a:cubicBezTo>
                <a:cubicBezTo>
                  <a:pt x="420" y="1317"/>
                  <a:pt x="432" y="1318"/>
                  <a:pt x="439" y="1313"/>
                </a:cubicBezTo>
                <a:cubicBezTo>
                  <a:pt x="439" y="1315"/>
                  <a:pt x="441" y="1315"/>
                  <a:pt x="440" y="1317"/>
                </a:cubicBezTo>
                <a:cubicBezTo>
                  <a:pt x="440" y="1317"/>
                  <a:pt x="439" y="1318"/>
                  <a:pt x="439" y="1318"/>
                </a:cubicBezTo>
                <a:cubicBezTo>
                  <a:pt x="439" y="1318"/>
                  <a:pt x="438" y="1318"/>
                  <a:pt x="438" y="1318"/>
                </a:cubicBezTo>
                <a:cubicBezTo>
                  <a:pt x="444" y="1320"/>
                  <a:pt x="454" y="1317"/>
                  <a:pt x="462" y="1316"/>
                </a:cubicBezTo>
                <a:cubicBezTo>
                  <a:pt x="462" y="1314"/>
                  <a:pt x="461" y="1314"/>
                  <a:pt x="461" y="1312"/>
                </a:cubicBezTo>
                <a:cubicBezTo>
                  <a:pt x="462" y="1312"/>
                  <a:pt x="463" y="1311"/>
                  <a:pt x="465" y="1311"/>
                </a:cubicBezTo>
                <a:cubicBezTo>
                  <a:pt x="467" y="1312"/>
                  <a:pt x="468" y="1314"/>
                  <a:pt x="471" y="1315"/>
                </a:cubicBezTo>
                <a:cubicBezTo>
                  <a:pt x="472" y="1313"/>
                  <a:pt x="474" y="1313"/>
                  <a:pt x="474" y="1310"/>
                </a:cubicBezTo>
                <a:cubicBezTo>
                  <a:pt x="469" y="1310"/>
                  <a:pt x="466" y="1310"/>
                  <a:pt x="464" y="1307"/>
                </a:cubicBezTo>
                <a:cubicBezTo>
                  <a:pt x="466" y="1305"/>
                  <a:pt x="473" y="1307"/>
                  <a:pt x="475" y="1304"/>
                </a:cubicBezTo>
                <a:cubicBezTo>
                  <a:pt x="474" y="1302"/>
                  <a:pt x="470" y="1306"/>
                  <a:pt x="469" y="1303"/>
                </a:cubicBezTo>
                <a:cubicBezTo>
                  <a:pt x="473" y="1298"/>
                  <a:pt x="481" y="1297"/>
                  <a:pt x="488" y="1295"/>
                </a:cubicBezTo>
                <a:cubicBezTo>
                  <a:pt x="491" y="1295"/>
                  <a:pt x="490" y="1299"/>
                  <a:pt x="492" y="1299"/>
                </a:cubicBezTo>
                <a:cubicBezTo>
                  <a:pt x="501" y="1293"/>
                  <a:pt x="512" y="1291"/>
                  <a:pt x="526" y="1293"/>
                </a:cubicBezTo>
                <a:cubicBezTo>
                  <a:pt x="523" y="1295"/>
                  <a:pt x="525" y="1300"/>
                  <a:pt x="519" y="1301"/>
                </a:cubicBezTo>
                <a:cubicBezTo>
                  <a:pt x="519" y="1300"/>
                  <a:pt x="520" y="1300"/>
                  <a:pt x="520" y="1299"/>
                </a:cubicBezTo>
                <a:cubicBezTo>
                  <a:pt x="516" y="1301"/>
                  <a:pt x="514" y="1304"/>
                  <a:pt x="515" y="1308"/>
                </a:cubicBezTo>
                <a:cubicBezTo>
                  <a:pt x="517" y="1308"/>
                  <a:pt x="518" y="1308"/>
                  <a:pt x="519" y="1309"/>
                </a:cubicBezTo>
                <a:cubicBezTo>
                  <a:pt x="519" y="1307"/>
                  <a:pt x="520" y="1306"/>
                  <a:pt x="522" y="1306"/>
                </a:cubicBezTo>
                <a:cubicBezTo>
                  <a:pt x="524" y="1312"/>
                  <a:pt x="534" y="1305"/>
                  <a:pt x="538" y="1305"/>
                </a:cubicBezTo>
                <a:cubicBezTo>
                  <a:pt x="538" y="1312"/>
                  <a:pt x="540" y="1317"/>
                  <a:pt x="534" y="1321"/>
                </a:cubicBezTo>
                <a:cubicBezTo>
                  <a:pt x="535" y="1321"/>
                  <a:pt x="536" y="1322"/>
                  <a:pt x="535" y="1323"/>
                </a:cubicBezTo>
                <a:cubicBezTo>
                  <a:pt x="532" y="1323"/>
                  <a:pt x="532" y="1323"/>
                  <a:pt x="532" y="1323"/>
                </a:cubicBezTo>
                <a:cubicBezTo>
                  <a:pt x="532" y="1325"/>
                  <a:pt x="534" y="1325"/>
                  <a:pt x="533" y="1327"/>
                </a:cubicBezTo>
                <a:cubicBezTo>
                  <a:pt x="537" y="1326"/>
                  <a:pt x="536" y="1329"/>
                  <a:pt x="541" y="1331"/>
                </a:cubicBezTo>
                <a:cubicBezTo>
                  <a:pt x="540" y="1338"/>
                  <a:pt x="536" y="1338"/>
                  <a:pt x="531" y="1341"/>
                </a:cubicBezTo>
                <a:cubicBezTo>
                  <a:pt x="532" y="1345"/>
                  <a:pt x="531" y="1347"/>
                  <a:pt x="534" y="1349"/>
                </a:cubicBezTo>
                <a:cubicBezTo>
                  <a:pt x="537" y="1350"/>
                  <a:pt x="538" y="1348"/>
                  <a:pt x="540" y="1347"/>
                </a:cubicBezTo>
                <a:cubicBezTo>
                  <a:pt x="540" y="1349"/>
                  <a:pt x="542" y="1350"/>
                  <a:pt x="541" y="1352"/>
                </a:cubicBezTo>
                <a:cubicBezTo>
                  <a:pt x="547" y="1350"/>
                  <a:pt x="564" y="1335"/>
                  <a:pt x="566" y="1349"/>
                </a:cubicBezTo>
                <a:cubicBezTo>
                  <a:pt x="564" y="1351"/>
                  <a:pt x="559" y="1350"/>
                  <a:pt x="559" y="1353"/>
                </a:cubicBezTo>
                <a:cubicBezTo>
                  <a:pt x="572" y="1354"/>
                  <a:pt x="579" y="1349"/>
                  <a:pt x="587" y="1351"/>
                </a:cubicBezTo>
                <a:cubicBezTo>
                  <a:pt x="588" y="1347"/>
                  <a:pt x="592" y="1346"/>
                  <a:pt x="596" y="1344"/>
                </a:cubicBezTo>
                <a:cubicBezTo>
                  <a:pt x="598" y="1340"/>
                  <a:pt x="598" y="1332"/>
                  <a:pt x="604" y="1332"/>
                </a:cubicBezTo>
                <a:cubicBezTo>
                  <a:pt x="602" y="1335"/>
                  <a:pt x="611" y="1333"/>
                  <a:pt x="606" y="1331"/>
                </a:cubicBezTo>
                <a:cubicBezTo>
                  <a:pt x="611" y="1331"/>
                  <a:pt x="615" y="1330"/>
                  <a:pt x="618" y="1329"/>
                </a:cubicBezTo>
                <a:cubicBezTo>
                  <a:pt x="616" y="1327"/>
                  <a:pt x="610" y="1328"/>
                  <a:pt x="609" y="1324"/>
                </a:cubicBezTo>
                <a:cubicBezTo>
                  <a:pt x="615" y="1321"/>
                  <a:pt x="618" y="1321"/>
                  <a:pt x="620" y="1320"/>
                </a:cubicBezTo>
                <a:cubicBezTo>
                  <a:pt x="622" y="1318"/>
                  <a:pt x="617" y="1320"/>
                  <a:pt x="618" y="1320"/>
                </a:cubicBezTo>
                <a:cubicBezTo>
                  <a:pt x="612" y="1317"/>
                  <a:pt x="601" y="1317"/>
                  <a:pt x="596" y="1320"/>
                </a:cubicBezTo>
                <a:cubicBezTo>
                  <a:pt x="596" y="1320"/>
                  <a:pt x="595" y="1319"/>
                  <a:pt x="595" y="1319"/>
                </a:cubicBezTo>
                <a:cubicBezTo>
                  <a:pt x="594" y="1315"/>
                  <a:pt x="596" y="1315"/>
                  <a:pt x="597" y="1313"/>
                </a:cubicBezTo>
                <a:cubicBezTo>
                  <a:pt x="592" y="1306"/>
                  <a:pt x="602" y="1302"/>
                  <a:pt x="607" y="1300"/>
                </a:cubicBezTo>
                <a:cubicBezTo>
                  <a:pt x="605" y="1299"/>
                  <a:pt x="606" y="1300"/>
                  <a:pt x="605" y="1301"/>
                </a:cubicBezTo>
                <a:cubicBezTo>
                  <a:pt x="604" y="1300"/>
                  <a:pt x="604" y="1298"/>
                  <a:pt x="604" y="1296"/>
                </a:cubicBezTo>
                <a:cubicBezTo>
                  <a:pt x="606" y="1298"/>
                  <a:pt x="604" y="1295"/>
                  <a:pt x="607" y="1295"/>
                </a:cubicBezTo>
                <a:cubicBezTo>
                  <a:pt x="606" y="1296"/>
                  <a:pt x="606" y="1297"/>
                  <a:pt x="606" y="1299"/>
                </a:cubicBezTo>
                <a:cubicBezTo>
                  <a:pt x="609" y="1300"/>
                  <a:pt x="609" y="1297"/>
                  <a:pt x="611" y="1296"/>
                </a:cubicBezTo>
                <a:cubicBezTo>
                  <a:pt x="611" y="1298"/>
                  <a:pt x="610" y="1298"/>
                  <a:pt x="611" y="1299"/>
                </a:cubicBezTo>
                <a:cubicBezTo>
                  <a:pt x="617" y="1300"/>
                  <a:pt x="622" y="1296"/>
                  <a:pt x="627" y="1298"/>
                </a:cubicBezTo>
                <a:cubicBezTo>
                  <a:pt x="630" y="1293"/>
                  <a:pt x="644" y="1296"/>
                  <a:pt x="649" y="1295"/>
                </a:cubicBezTo>
                <a:cubicBezTo>
                  <a:pt x="652" y="1295"/>
                  <a:pt x="661" y="1292"/>
                  <a:pt x="653" y="1292"/>
                </a:cubicBezTo>
                <a:cubicBezTo>
                  <a:pt x="645" y="1292"/>
                  <a:pt x="628" y="1290"/>
                  <a:pt x="637" y="1275"/>
                </a:cubicBezTo>
                <a:cubicBezTo>
                  <a:pt x="639" y="1275"/>
                  <a:pt x="638" y="1278"/>
                  <a:pt x="640" y="1277"/>
                </a:cubicBezTo>
                <a:cubicBezTo>
                  <a:pt x="640" y="1275"/>
                  <a:pt x="643" y="1275"/>
                  <a:pt x="643" y="1272"/>
                </a:cubicBezTo>
                <a:cubicBezTo>
                  <a:pt x="640" y="1272"/>
                  <a:pt x="639" y="1274"/>
                  <a:pt x="635" y="1273"/>
                </a:cubicBezTo>
                <a:cubicBezTo>
                  <a:pt x="635" y="1269"/>
                  <a:pt x="635" y="1269"/>
                  <a:pt x="635" y="1269"/>
                </a:cubicBezTo>
                <a:cubicBezTo>
                  <a:pt x="639" y="1269"/>
                  <a:pt x="641" y="1267"/>
                  <a:pt x="645" y="1268"/>
                </a:cubicBezTo>
                <a:cubicBezTo>
                  <a:pt x="645" y="1270"/>
                  <a:pt x="645" y="1270"/>
                  <a:pt x="645" y="1270"/>
                </a:cubicBezTo>
                <a:cubicBezTo>
                  <a:pt x="649" y="1267"/>
                  <a:pt x="652" y="1271"/>
                  <a:pt x="657" y="1272"/>
                </a:cubicBezTo>
                <a:cubicBezTo>
                  <a:pt x="657" y="1274"/>
                  <a:pt x="653" y="1271"/>
                  <a:pt x="654" y="1274"/>
                </a:cubicBezTo>
                <a:cubicBezTo>
                  <a:pt x="658" y="1276"/>
                  <a:pt x="658" y="1282"/>
                  <a:pt x="662" y="1283"/>
                </a:cubicBezTo>
                <a:cubicBezTo>
                  <a:pt x="664" y="1274"/>
                  <a:pt x="657" y="1272"/>
                  <a:pt x="653" y="1266"/>
                </a:cubicBezTo>
                <a:cubicBezTo>
                  <a:pt x="655" y="1268"/>
                  <a:pt x="656" y="1266"/>
                  <a:pt x="657" y="1264"/>
                </a:cubicBezTo>
                <a:cubicBezTo>
                  <a:pt x="654" y="1263"/>
                  <a:pt x="654" y="1261"/>
                  <a:pt x="652" y="1259"/>
                </a:cubicBezTo>
                <a:cubicBezTo>
                  <a:pt x="667" y="1257"/>
                  <a:pt x="691" y="1253"/>
                  <a:pt x="709" y="1255"/>
                </a:cubicBezTo>
                <a:cubicBezTo>
                  <a:pt x="729" y="1252"/>
                  <a:pt x="749" y="1253"/>
                  <a:pt x="768" y="1254"/>
                </a:cubicBezTo>
                <a:cubicBezTo>
                  <a:pt x="786" y="1254"/>
                  <a:pt x="806" y="1255"/>
                  <a:pt x="819" y="1256"/>
                </a:cubicBezTo>
                <a:cubicBezTo>
                  <a:pt x="819" y="1257"/>
                  <a:pt x="819" y="1259"/>
                  <a:pt x="820" y="1259"/>
                </a:cubicBezTo>
                <a:cubicBezTo>
                  <a:pt x="822" y="1258"/>
                  <a:pt x="823" y="1257"/>
                  <a:pt x="825" y="1256"/>
                </a:cubicBezTo>
                <a:cubicBezTo>
                  <a:pt x="830" y="1256"/>
                  <a:pt x="838" y="1257"/>
                  <a:pt x="845" y="1257"/>
                </a:cubicBezTo>
                <a:cubicBezTo>
                  <a:pt x="862" y="1257"/>
                  <a:pt x="879" y="1256"/>
                  <a:pt x="896" y="1255"/>
                </a:cubicBezTo>
                <a:cubicBezTo>
                  <a:pt x="929" y="1255"/>
                  <a:pt x="964" y="1261"/>
                  <a:pt x="1003" y="1260"/>
                </a:cubicBezTo>
                <a:cubicBezTo>
                  <a:pt x="1003" y="1259"/>
                  <a:pt x="1002" y="1259"/>
                  <a:pt x="1001" y="1258"/>
                </a:cubicBezTo>
                <a:cubicBezTo>
                  <a:pt x="1005" y="1255"/>
                  <a:pt x="1005" y="1260"/>
                  <a:pt x="1008" y="1260"/>
                </a:cubicBezTo>
                <a:cubicBezTo>
                  <a:pt x="1008" y="1258"/>
                  <a:pt x="1008" y="1257"/>
                  <a:pt x="1009" y="1257"/>
                </a:cubicBezTo>
                <a:cubicBezTo>
                  <a:pt x="1009" y="1259"/>
                  <a:pt x="1014" y="1256"/>
                  <a:pt x="1014" y="1259"/>
                </a:cubicBezTo>
                <a:cubicBezTo>
                  <a:pt x="1013" y="1259"/>
                  <a:pt x="1012" y="1259"/>
                  <a:pt x="1012" y="1260"/>
                </a:cubicBezTo>
                <a:cubicBezTo>
                  <a:pt x="1019" y="1260"/>
                  <a:pt x="1019" y="1260"/>
                  <a:pt x="1019" y="1260"/>
                </a:cubicBezTo>
                <a:cubicBezTo>
                  <a:pt x="1019" y="1259"/>
                  <a:pt x="1018" y="1258"/>
                  <a:pt x="1019" y="1258"/>
                </a:cubicBezTo>
                <a:cubicBezTo>
                  <a:pt x="1029" y="1262"/>
                  <a:pt x="1036" y="1258"/>
                  <a:pt x="1046" y="1259"/>
                </a:cubicBezTo>
                <a:cubicBezTo>
                  <a:pt x="1045" y="1259"/>
                  <a:pt x="1045" y="1259"/>
                  <a:pt x="1045" y="1259"/>
                </a:cubicBezTo>
                <a:cubicBezTo>
                  <a:pt x="1053" y="1258"/>
                  <a:pt x="1057" y="1256"/>
                  <a:pt x="1061" y="1259"/>
                </a:cubicBezTo>
                <a:cubicBezTo>
                  <a:pt x="1061" y="1258"/>
                  <a:pt x="1064" y="1255"/>
                  <a:pt x="1066" y="1254"/>
                </a:cubicBezTo>
                <a:cubicBezTo>
                  <a:pt x="1068" y="1255"/>
                  <a:pt x="1068" y="1258"/>
                  <a:pt x="1070" y="1259"/>
                </a:cubicBezTo>
                <a:cubicBezTo>
                  <a:pt x="1072" y="1259"/>
                  <a:pt x="1070" y="1255"/>
                  <a:pt x="1072" y="1254"/>
                </a:cubicBezTo>
                <a:cubicBezTo>
                  <a:pt x="1074" y="1256"/>
                  <a:pt x="1074" y="1254"/>
                  <a:pt x="1078" y="1256"/>
                </a:cubicBezTo>
                <a:cubicBezTo>
                  <a:pt x="1074" y="1257"/>
                  <a:pt x="1073" y="1259"/>
                  <a:pt x="1071" y="1261"/>
                </a:cubicBezTo>
                <a:cubicBezTo>
                  <a:pt x="1075" y="1261"/>
                  <a:pt x="1075" y="1257"/>
                  <a:pt x="1080" y="1258"/>
                </a:cubicBezTo>
                <a:cubicBezTo>
                  <a:pt x="1080" y="1256"/>
                  <a:pt x="1079" y="1255"/>
                  <a:pt x="1081" y="1254"/>
                </a:cubicBezTo>
                <a:cubicBezTo>
                  <a:pt x="1082" y="1254"/>
                  <a:pt x="1083" y="1255"/>
                  <a:pt x="1083" y="1256"/>
                </a:cubicBezTo>
                <a:cubicBezTo>
                  <a:pt x="1083" y="1257"/>
                  <a:pt x="1079" y="1258"/>
                  <a:pt x="1082" y="1259"/>
                </a:cubicBezTo>
                <a:cubicBezTo>
                  <a:pt x="1081" y="1258"/>
                  <a:pt x="1086" y="1261"/>
                  <a:pt x="1087" y="1259"/>
                </a:cubicBezTo>
                <a:cubicBezTo>
                  <a:pt x="1085" y="1259"/>
                  <a:pt x="1084" y="1259"/>
                  <a:pt x="1084" y="1257"/>
                </a:cubicBezTo>
                <a:cubicBezTo>
                  <a:pt x="1086" y="1257"/>
                  <a:pt x="1086" y="1256"/>
                  <a:pt x="1087" y="1256"/>
                </a:cubicBezTo>
                <a:cubicBezTo>
                  <a:pt x="1087" y="1258"/>
                  <a:pt x="1088" y="1259"/>
                  <a:pt x="1088" y="1260"/>
                </a:cubicBezTo>
                <a:cubicBezTo>
                  <a:pt x="1094" y="1260"/>
                  <a:pt x="1095" y="1262"/>
                  <a:pt x="1099" y="1260"/>
                </a:cubicBezTo>
                <a:cubicBezTo>
                  <a:pt x="1099" y="1259"/>
                  <a:pt x="1098" y="1257"/>
                  <a:pt x="1100" y="1257"/>
                </a:cubicBezTo>
                <a:cubicBezTo>
                  <a:pt x="1101" y="1257"/>
                  <a:pt x="1103" y="1257"/>
                  <a:pt x="1104" y="1258"/>
                </a:cubicBezTo>
                <a:cubicBezTo>
                  <a:pt x="1103" y="1259"/>
                  <a:pt x="1102" y="1259"/>
                  <a:pt x="1102" y="1260"/>
                </a:cubicBezTo>
                <a:cubicBezTo>
                  <a:pt x="1108" y="1262"/>
                  <a:pt x="1111" y="1259"/>
                  <a:pt x="1117" y="1258"/>
                </a:cubicBezTo>
                <a:cubicBezTo>
                  <a:pt x="1117" y="1260"/>
                  <a:pt x="1118" y="1261"/>
                  <a:pt x="1119" y="1261"/>
                </a:cubicBezTo>
                <a:cubicBezTo>
                  <a:pt x="1120" y="1260"/>
                  <a:pt x="1120" y="1259"/>
                  <a:pt x="1122" y="1259"/>
                </a:cubicBezTo>
                <a:cubicBezTo>
                  <a:pt x="1125" y="1260"/>
                  <a:pt x="1128" y="1262"/>
                  <a:pt x="1131" y="1263"/>
                </a:cubicBezTo>
                <a:cubicBezTo>
                  <a:pt x="1140" y="1258"/>
                  <a:pt x="1144" y="1260"/>
                  <a:pt x="1151" y="1255"/>
                </a:cubicBezTo>
                <a:cubicBezTo>
                  <a:pt x="1153" y="1258"/>
                  <a:pt x="1154" y="1258"/>
                  <a:pt x="1158" y="1260"/>
                </a:cubicBezTo>
                <a:cubicBezTo>
                  <a:pt x="1164" y="1256"/>
                  <a:pt x="1174" y="1259"/>
                  <a:pt x="1185" y="1258"/>
                </a:cubicBezTo>
                <a:cubicBezTo>
                  <a:pt x="1185" y="1255"/>
                  <a:pt x="1185" y="1255"/>
                  <a:pt x="1187" y="1255"/>
                </a:cubicBezTo>
                <a:cubicBezTo>
                  <a:pt x="1184" y="1251"/>
                  <a:pt x="1183" y="1255"/>
                  <a:pt x="1180" y="1251"/>
                </a:cubicBezTo>
                <a:cubicBezTo>
                  <a:pt x="1179" y="1255"/>
                  <a:pt x="1180" y="1254"/>
                  <a:pt x="1182" y="1256"/>
                </a:cubicBezTo>
                <a:cubicBezTo>
                  <a:pt x="1179" y="1256"/>
                  <a:pt x="1177" y="1256"/>
                  <a:pt x="1176" y="1255"/>
                </a:cubicBezTo>
                <a:cubicBezTo>
                  <a:pt x="1176" y="1253"/>
                  <a:pt x="1176" y="1253"/>
                  <a:pt x="1177" y="1252"/>
                </a:cubicBezTo>
                <a:cubicBezTo>
                  <a:pt x="1174" y="1253"/>
                  <a:pt x="1174" y="1251"/>
                  <a:pt x="1173" y="1251"/>
                </a:cubicBezTo>
                <a:cubicBezTo>
                  <a:pt x="1172" y="1252"/>
                  <a:pt x="1170" y="1252"/>
                  <a:pt x="1168" y="1252"/>
                </a:cubicBezTo>
                <a:cubicBezTo>
                  <a:pt x="1168" y="1249"/>
                  <a:pt x="1164" y="1248"/>
                  <a:pt x="1167" y="1246"/>
                </a:cubicBezTo>
                <a:cubicBezTo>
                  <a:pt x="1165" y="1246"/>
                  <a:pt x="1162" y="1245"/>
                  <a:pt x="1161" y="1247"/>
                </a:cubicBezTo>
                <a:cubicBezTo>
                  <a:pt x="1160" y="1245"/>
                  <a:pt x="1163" y="1245"/>
                  <a:pt x="1163" y="1244"/>
                </a:cubicBezTo>
                <a:cubicBezTo>
                  <a:pt x="1159" y="1244"/>
                  <a:pt x="1159" y="1242"/>
                  <a:pt x="1156" y="1241"/>
                </a:cubicBezTo>
                <a:cubicBezTo>
                  <a:pt x="1157" y="1239"/>
                  <a:pt x="1157" y="1237"/>
                  <a:pt x="1158" y="1236"/>
                </a:cubicBezTo>
                <a:cubicBezTo>
                  <a:pt x="1158" y="1239"/>
                  <a:pt x="1160" y="1237"/>
                  <a:pt x="1161" y="1237"/>
                </a:cubicBezTo>
                <a:cubicBezTo>
                  <a:pt x="1160" y="1239"/>
                  <a:pt x="1162" y="1238"/>
                  <a:pt x="1161" y="1240"/>
                </a:cubicBezTo>
                <a:cubicBezTo>
                  <a:pt x="1163" y="1239"/>
                  <a:pt x="1165" y="1238"/>
                  <a:pt x="1168" y="1238"/>
                </a:cubicBezTo>
                <a:cubicBezTo>
                  <a:pt x="1168" y="1242"/>
                  <a:pt x="1167" y="1242"/>
                  <a:pt x="1169" y="1245"/>
                </a:cubicBezTo>
                <a:cubicBezTo>
                  <a:pt x="1171" y="1244"/>
                  <a:pt x="1171" y="1242"/>
                  <a:pt x="1172" y="1242"/>
                </a:cubicBezTo>
                <a:cubicBezTo>
                  <a:pt x="1176" y="1240"/>
                  <a:pt x="1176" y="1243"/>
                  <a:pt x="1178" y="1245"/>
                </a:cubicBezTo>
                <a:cubicBezTo>
                  <a:pt x="1180" y="1244"/>
                  <a:pt x="1175" y="1239"/>
                  <a:pt x="1179" y="1239"/>
                </a:cubicBezTo>
                <a:cubicBezTo>
                  <a:pt x="1180" y="1241"/>
                  <a:pt x="1177" y="1242"/>
                  <a:pt x="1179" y="1242"/>
                </a:cubicBezTo>
                <a:cubicBezTo>
                  <a:pt x="1179" y="1239"/>
                  <a:pt x="1181" y="1244"/>
                  <a:pt x="1182" y="1241"/>
                </a:cubicBezTo>
                <a:cubicBezTo>
                  <a:pt x="1178" y="1240"/>
                  <a:pt x="1184" y="1238"/>
                  <a:pt x="1181" y="1237"/>
                </a:cubicBezTo>
                <a:cubicBezTo>
                  <a:pt x="1180" y="1237"/>
                  <a:pt x="1176" y="1239"/>
                  <a:pt x="1176" y="1242"/>
                </a:cubicBezTo>
                <a:cubicBezTo>
                  <a:pt x="1175" y="1240"/>
                  <a:pt x="1173" y="1238"/>
                  <a:pt x="1171" y="1236"/>
                </a:cubicBezTo>
                <a:cubicBezTo>
                  <a:pt x="1174" y="1235"/>
                  <a:pt x="1175" y="1234"/>
                  <a:pt x="1178" y="1236"/>
                </a:cubicBezTo>
                <a:cubicBezTo>
                  <a:pt x="1176" y="1233"/>
                  <a:pt x="1177" y="1228"/>
                  <a:pt x="1182" y="1229"/>
                </a:cubicBezTo>
                <a:cubicBezTo>
                  <a:pt x="1184" y="1224"/>
                  <a:pt x="1186" y="1224"/>
                  <a:pt x="1182" y="1220"/>
                </a:cubicBezTo>
                <a:cubicBezTo>
                  <a:pt x="1181" y="1220"/>
                  <a:pt x="1179" y="1223"/>
                  <a:pt x="1179" y="1221"/>
                </a:cubicBezTo>
                <a:cubicBezTo>
                  <a:pt x="1180" y="1220"/>
                  <a:pt x="1178" y="1217"/>
                  <a:pt x="1178" y="1216"/>
                </a:cubicBezTo>
                <a:cubicBezTo>
                  <a:pt x="1178" y="1217"/>
                  <a:pt x="1175" y="1218"/>
                  <a:pt x="1175" y="1216"/>
                </a:cubicBezTo>
                <a:cubicBezTo>
                  <a:pt x="1178" y="1215"/>
                  <a:pt x="1175" y="1208"/>
                  <a:pt x="1179" y="1208"/>
                </a:cubicBezTo>
                <a:cubicBezTo>
                  <a:pt x="1175" y="1204"/>
                  <a:pt x="1181" y="1202"/>
                  <a:pt x="1182" y="1198"/>
                </a:cubicBezTo>
                <a:cubicBezTo>
                  <a:pt x="1180" y="1196"/>
                  <a:pt x="1178" y="1197"/>
                  <a:pt x="1177" y="1196"/>
                </a:cubicBezTo>
                <a:cubicBezTo>
                  <a:pt x="1177" y="1195"/>
                  <a:pt x="1176" y="1195"/>
                  <a:pt x="1176" y="1194"/>
                </a:cubicBezTo>
                <a:cubicBezTo>
                  <a:pt x="1177" y="1189"/>
                  <a:pt x="1184" y="1193"/>
                  <a:pt x="1186" y="1187"/>
                </a:cubicBezTo>
                <a:cubicBezTo>
                  <a:pt x="1186" y="1185"/>
                  <a:pt x="1183" y="1189"/>
                  <a:pt x="1183" y="1186"/>
                </a:cubicBezTo>
                <a:cubicBezTo>
                  <a:pt x="1187" y="1186"/>
                  <a:pt x="1183" y="1183"/>
                  <a:pt x="1182" y="1182"/>
                </a:cubicBezTo>
                <a:cubicBezTo>
                  <a:pt x="1187" y="1180"/>
                  <a:pt x="1190" y="1177"/>
                  <a:pt x="1191" y="1174"/>
                </a:cubicBezTo>
                <a:cubicBezTo>
                  <a:pt x="1189" y="1174"/>
                  <a:pt x="1184" y="1174"/>
                  <a:pt x="1185" y="1168"/>
                </a:cubicBezTo>
                <a:cubicBezTo>
                  <a:pt x="1186" y="1168"/>
                  <a:pt x="1187" y="1172"/>
                  <a:pt x="1188" y="1169"/>
                </a:cubicBezTo>
                <a:cubicBezTo>
                  <a:pt x="1186" y="1168"/>
                  <a:pt x="1189" y="1167"/>
                  <a:pt x="1189" y="1166"/>
                </a:cubicBezTo>
                <a:cubicBezTo>
                  <a:pt x="1185" y="1165"/>
                  <a:pt x="1186" y="1157"/>
                  <a:pt x="1182" y="1162"/>
                </a:cubicBezTo>
                <a:cubicBezTo>
                  <a:pt x="1183" y="1157"/>
                  <a:pt x="1186" y="1155"/>
                  <a:pt x="1182" y="1152"/>
                </a:cubicBezTo>
                <a:cubicBezTo>
                  <a:pt x="1183" y="1152"/>
                  <a:pt x="1185" y="1152"/>
                  <a:pt x="1185" y="1151"/>
                </a:cubicBezTo>
                <a:cubicBezTo>
                  <a:pt x="1182" y="1150"/>
                  <a:pt x="1182" y="1153"/>
                  <a:pt x="1178" y="1152"/>
                </a:cubicBezTo>
                <a:cubicBezTo>
                  <a:pt x="1178" y="1150"/>
                  <a:pt x="1175" y="1151"/>
                  <a:pt x="1175" y="1149"/>
                </a:cubicBezTo>
                <a:cubicBezTo>
                  <a:pt x="1177" y="1146"/>
                  <a:pt x="1180" y="1143"/>
                  <a:pt x="1178" y="1141"/>
                </a:cubicBezTo>
                <a:cubicBezTo>
                  <a:pt x="1179" y="1141"/>
                  <a:pt x="1179" y="1140"/>
                  <a:pt x="1180" y="1140"/>
                </a:cubicBezTo>
                <a:cubicBezTo>
                  <a:pt x="1180" y="1141"/>
                  <a:pt x="1180" y="1143"/>
                  <a:pt x="1182" y="1142"/>
                </a:cubicBezTo>
                <a:cubicBezTo>
                  <a:pt x="1184" y="1142"/>
                  <a:pt x="1179" y="1140"/>
                  <a:pt x="1180" y="1138"/>
                </a:cubicBezTo>
                <a:cubicBezTo>
                  <a:pt x="1183" y="1135"/>
                  <a:pt x="1183" y="1137"/>
                  <a:pt x="1186" y="1138"/>
                </a:cubicBezTo>
                <a:cubicBezTo>
                  <a:pt x="1186" y="1137"/>
                  <a:pt x="1185" y="1135"/>
                  <a:pt x="1187" y="1135"/>
                </a:cubicBezTo>
                <a:cubicBezTo>
                  <a:pt x="1188" y="1138"/>
                  <a:pt x="1192" y="1134"/>
                  <a:pt x="1194" y="1133"/>
                </a:cubicBezTo>
                <a:cubicBezTo>
                  <a:pt x="1192" y="1132"/>
                  <a:pt x="1189" y="1131"/>
                  <a:pt x="1190" y="1127"/>
                </a:cubicBezTo>
                <a:cubicBezTo>
                  <a:pt x="1195" y="1125"/>
                  <a:pt x="1197" y="1127"/>
                  <a:pt x="1199" y="1124"/>
                </a:cubicBezTo>
                <a:cubicBezTo>
                  <a:pt x="1201" y="1124"/>
                  <a:pt x="1202" y="1126"/>
                  <a:pt x="1203" y="1127"/>
                </a:cubicBezTo>
                <a:cubicBezTo>
                  <a:pt x="1204" y="1125"/>
                  <a:pt x="1206" y="1126"/>
                  <a:pt x="1208" y="1126"/>
                </a:cubicBezTo>
                <a:cubicBezTo>
                  <a:pt x="1208" y="1125"/>
                  <a:pt x="1207" y="1123"/>
                  <a:pt x="1208" y="1123"/>
                </a:cubicBezTo>
                <a:cubicBezTo>
                  <a:pt x="1209" y="1127"/>
                  <a:pt x="1214" y="1119"/>
                  <a:pt x="1217" y="1118"/>
                </a:cubicBezTo>
                <a:cubicBezTo>
                  <a:pt x="1215" y="1122"/>
                  <a:pt x="1219" y="1120"/>
                  <a:pt x="1218" y="1125"/>
                </a:cubicBezTo>
                <a:cubicBezTo>
                  <a:pt x="1221" y="1123"/>
                  <a:pt x="1223" y="1125"/>
                  <a:pt x="1226" y="1125"/>
                </a:cubicBezTo>
                <a:cubicBezTo>
                  <a:pt x="1225" y="1122"/>
                  <a:pt x="1229" y="1123"/>
                  <a:pt x="1230" y="1121"/>
                </a:cubicBezTo>
                <a:cubicBezTo>
                  <a:pt x="1226" y="1121"/>
                  <a:pt x="1226" y="1121"/>
                  <a:pt x="1226" y="1121"/>
                </a:cubicBezTo>
                <a:cubicBezTo>
                  <a:pt x="1227" y="1115"/>
                  <a:pt x="1217" y="1115"/>
                  <a:pt x="1213" y="1118"/>
                </a:cubicBezTo>
                <a:cubicBezTo>
                  <a:pt x="1212" y="1115"/>
                  <a:pt x="1215" y="1116"/>
                  <a:pt x="1215" y="1113"/>
                </a:cubicBezTo>
                <a:cubicBezTo>
                  <a:pt x="1210" y="1113"/>
                  <a:pt x="1214" y="1107"/>
                  <a:pt x="1212" y="1107"/>
                </a:cubicBezTo>
                <a:cubicBezTo>
                  <a:pt x="1209" y="1105"/>
                  <a:pt x="1211" y="1109"/>
                  <a:pt x="1209" y="1109"/>
                </a:cubicBezTo>
                <a:cubicBezTo>
                  <a:pt x="1206" y="1108"/>
                  <a:pt x="1207" y="1104"/>
                  <a:pt x="1209" y="1103"/>
                </a:cubicBezTo>
                <a:cubicBezTo>
                  <a:pt x="1212" y="1102"/>
                  <a:pt x="1213" y="1105"/>
                  <a:pt x="1214" y="1102"/>
                </a:cubicBezTo>
                <a:cubicBezTo>
                  <a:pt x="1210" y="1101"/>
                  <a:pt x="1207" y="1099"/>
                  <a:pt x="1205" y="1094"/>
                </a:cubicBezTo>
                <a:cubicBezTo>
                  <a:pt x="1206" y="1095"/>
                  <a:pt x="1207" y="1096"/>
                  <a:pt x="1207" y="1094"/>
                </a:cubicBezTo>
                <a:cubicBezTo>
                  <a:pt x="1206" y="1093"/>
                  <a:pt x="1206" y="1093"/>
                  <a:pt x="1207" y="1092"/>
                </a:cubicBezTo>
                <a:cubicBezTo>
                  <a:pt x="1205" y="1090"/>
                  <a:pt x="1205" y="1094"/>
                  <a:pt x="1202" y="1092"/>
                </a:cubicBezTo>
                <a:cubicBezTo>
                  <a:pt x="1202" y="1096"/>
                  <a:pt x="1201" y="1097"/>
                  <a:pt x="1197" y="1097"/>
                </a:cubicBezTo>
                <a:cubicBezTo>
                  <a:pt x="1197" y="1093"/>
                  <a:pt x="1199" y="1089"/>
                  <a:pt x="1203" y="1087"/>
                </a:cubicBezTo>
                <a:cubicBezTo>
                  <a:pt x="1191" y="1083"/>
                  <a:pt x="1188" y="1080"/>
                  <a:pt x="1176" y="1077"/>
                </a:cubicBezTo>
                <a:cubicBezTo>
                  <a:pt x="1179" y="1076"/>
                  <a:pt x="1176" y="1074"/>
                  <a:pt x="1177" y="1071"/>
                </a:cubicBezTo>
                <a:cubicBezTo>
                  <a:pt x="1179" y="1071"/>
                  <a:pt x="1180" y="1072"/>
                  <a:pt x="1182" y="1072"/>
                </a:cubicBezTo>
                <a:cubicBezTo>
                  <a:pt x="1179" y="1067"/>
                  <a:pt x="1171" y="1071"/>
                  <a:pt x="1167" y="1072"/>
                </a:cubicBezTo>
                <a:cubicBezTo>
                  <a:pt x="1167" y="1067"/>
                  <a:pt x="1160" y="1071"/>
                  <a:pt x="1156" y="1068"/>
                </a:cubicBezTo>
                <a:cubicBezTo>
                  <a:pt x="1158" y="1065"/>
                  <a:pt x="1159" y="1063"/>
                  <a:pt x="1161" y="1061"/>
                </a:cubicBezTo>
                <a:cubicBezTo>
                  <a:pt x="1163" y="1063"/>
                  <a:pt x="1164" y="1059"/>
                  <a:pt x="1166" y="1061"/>
                </a:cubicBezTo>
                <a:cubicBezTo>
                  <a:pt x="1166" y="1058"/>
                  <a:pt x="1164" y="1057"/>
                  <a:pt x="1162" y="1055"/>
                </a:cubicBezTo>
                <a:cubicBezTo>
                  <a:pt x="1160" y="1063"/>
                  <a:pt x="1152" y="1054"/>
                  <a:pt x="1145" y="1057"/>
                </a:cubicBezTo>
                <a:cubicBezTo>
                  <a:pt x="1149" y="1054"/>
                  <a:pt x="1144" y="1053"/>
                  <a:pt x="1144" y="1048"/>
                </a:cubicBezTo>
                <a:cubicBezTo>
                  <a:pt x="1146" y="1047"/>
                  <a:pt x="1150" y="1048"/>
                  <a:pt x="1151" y="1046"/>
                </a:cubicBezTo>
                <a:cubicBezTo>
                  <a:pt x="1148" y="1045"/>
                  <a:pt x="1147" y="1044"/>
                  <a:pt x="1147" y="1042"/>
                </a:cubicBezTo>
                <a:cubicBezTo>
                  <a:pt x="1150" y="1039"/>
                  <a:pt x="1150" y="1038"/>
                  <a:pt x="1152" y="1034"/>
                </a:cubicBezTo>
                <a:cubicBezTo>
                  <a:pt x="1153" y="1034"/>
                  <a:pt x="1155" y="1034"/>
                  <a:pt x="1153" y="1034"/>
                </a:cubicBezTo>
                <a:cubicBezTo>
                  <a:pt x="1147" y="1033"/>
                  <a:pt x="1139" y="1033"/>
                  <a:pt x="1135" y="1032"/>
                </a:cubicBezTo>
                <a:cubicBezTo>
                  <a:pt x="1134" y="1029"/>
                  <a:pt x="1137" y="1030"/>
                  <a:pt x="1138" y="1028"/>
                </a:cubicBezTo>
                <a:cubicBezTo>
                  <a:pt x="1135" y="1028"/>
                  <a:pt x="1137" y="1024"/>
                  <a:pt x="1135" y="1023"/>
                </a:cubicBezTo>
                <a:cubicBezTo>
                  <a:pt x="1133" y="1023"/>
                  <a:pt x="1133" y="1026"/>
                  <a:pt x="1130" y="1026"/>
                </a:cubicBezTo>
                <a:cubicBezTo>
                  <a:pt x="1129" y="1024"/>
                  <a:pt x="1132" y="1025"/>
                  <a:pt x="1131" y="1022"/>
                </a:cubicBezTo>
                <a:cubicBezTo>
                  <a:pt x="1127" y="1022"/>
                  <a:pt x="1123" y="1022"/>
                  <a:pt x="1122" y="1019"/>
                </a:cubicBezTo>
                <a:cubicBezTo>
                  <a:pt x="1126" y="1020"/>
                  <a:pt x="1134" y="1019"/>
                  <a:pt x="1138" y="1018"/>
                </a:cubicBezTo>
                <a:cubicBezTo>
                  <a:pt x="1134" y="1017"/>
                  <a:pt x="1131" y="1015"/>
                  <a:pt x="1126" y="1016"/>
                </a:cubicBezTo>
                <a:cubicBezTo>
                  <a:pt x="1121" y="1012"/>
                  <a:pt x="1109" y="1015"/>
                  <a:pt x="1108" y="1009"/>
                </a:cubicBezTo>
                <a:cubicBezTo>
                  <a:pt x="1106" y="1009"/>
                  <a:pt x="1104" y="1008"/>
                  <a:pt x="1103" y="1010"/>
                </a:cubicBezTo>
                <a:cubicBezTo>
                  <a:pt x="1105" y="1012"/>
                  <a:pt x="1108" y="1014"/>
                  <a:pt x="1110" y="1014"/>
                </a:cubicBezTo>
                <a:cubicBezTo>
                  <a:pt x="1109" y="1017"/>
                  <a:pt x="1095" y="1013"/>
                  <a:pt x="1099" y="1011"/>
                </a:cubicBezTo>
                <a:cubicBezTo>
                  <a:pt x="1096" y="1008"/>
                  <a:pt x="1096" y="1013"/>
                  <a:pt x="1093" y="1012"/>
                </a:cubicBezTo>
                <a:cubicBezTo>
                  <a:pt x="1089" y="1008"/>
                  <a:pt x="1077" y="1009"/>
                  <a:pt x="1072" y="1012"/>
                </a:cubicBezTo>
                <a:cubicBezTo>
                  <a:pt x="1065" y="1011"/>
                  <a:pt x="1061" y="1012"/>
                  <a:pt x="1057" y="1009"/>
                </a:cubicBezTo>
                <a:cubicBezTo>
                  <a:pt x="1061" y="1002"/>
                  <a:pt x="1073" y="1006"/>
                  <a:pt x="1080" y="1002"/>
                </a:cubicBezTo>
                <a:cubicBezTo>
                  <a:pt x="1079" y="1000"/>
                  <a:pt x="1075" y="1001"/>
                  <a:pt x="1075" y="999"/>
                </a:cubicBezTo>
                <a:cubicBezTo>
                  <a:pt x="1077" y="999"/>
                  <a:pt x="1080" y="999"/>
                  <a:pt x="1080" y="997"/>
                </a:cubicBezTo>
                <a:cubicBezTo>
                  <a:pt x="1077" y="998"/>
                  <a:pt x="1077" y="995"/>
                  <a:pt x="1078" y="994"/>
                </a:cubicBezTo>
                <a:cubicBezTo>
                  <a:pt x="1076" y="994"/>
                  <a:pt x="1071" y="993"/>
                  <a:pt x="1072" y="996"/>
                </a:cubicBezTo>
                <a:cubicBezTo>
                  <a:pt x="1075" y="998"/>
                  <a:pt x="1075" y="998"/>
                  <a:pt x="1075" y="1001"/>
                </a:cubicBezTo>
                <a:cubicBezTo>
                  <a:pt x="1065" y="1003"/>
                  <a:pt x="1051" y="999"/>
                  <a:pt x="1049" y="1010"/>
                </a:cubicBezTo>
                <a:cubicBezTo>
                  <a:pt x="1051" y="1012"/>
                  <a:pt x="1053" y="1009"/>
                  <a:pt x="1055" y="1012"/>
                </a:cubicBezTo>
                <a:cubicBezTo>
                  <a:pt x="1055" y="1014"/>
                  <a:pt x="1051" y="1012"/>
                  <a:pt x="1051" y="1015"/>
                </a:cubicBezTo>
                <a:cubicBezTo>
                  <a:pt x="1052" y="1015"/>
                  <a:pt x="1054" y="1015"/>
                  <a:pt x="1054" y="1016"/>
                </a:cubicBezTo>
                <a:cubicBezTo>
                  <a:pt x="1038" y="1021"/>
                  <a:pt x="1010" y="1016"/>
                  <a:pt x="995" y="1015"/>
                </a:cubicBezTo>
                <a:cubicBezTo>
                  <a:pt x="997" y="1010"/>
                  <a:pt x="1010" y="1016"/>
                  <a:pt x="1012" y="1009"/>
                </a:cubicBezTo>
                <a:cubicBezTo>
                  <a:pt x="1006" y="1010"/>
                  <a:pt x="1003" y="1009"/>
                  <a:pt x="1000" y="1009"/>
                </a:cubicBezTo>
                <a:cubicBezTo>
                  <a:pt x="1007" y="998"/>
                  <a:pt x="1023" y="1006"/>
                  <a:pt x="1036" y="1009"/>
                </a:cubicBezTo>
                <a:cubicBezTo>
                  <a:pt x="1037" y="1007"/>
                  <a:pt x="1044" y="1008"/>
                  <a:pt x="1042" y="1011"/>
                </a:cubicBezTo>
                <a:cubicBezTo>
                  <a:pt x="1045" y="1011"/>
                  <a:pt x="1047" y="1009"/>
                  <a:pt x="1048" y="1007"/>
                </a:cubicBezTo>
                <a:cubicBezTo>
                  <a:pt x="1028" y="1007"/>
                  <a:pt x="1014" y="1001"/>
                  <a:pt x="998" y="996"/>
                </a:cubicBezTo>
                <a:cubicBezTo>
                  <a:pt x="1001" y="994"/>
                  <a:pt x="998" y="994"/>
                  <a:pt x="998" y="990"/>
                </a:cubicBezTo>
                <a:cubicBezTo>
                  <a:pt x="1004" y="990"/>
                  <a:pt x="1004" y="990"/>
                  <a:pt x="1009" y="990"/>
                </a:cubicBezTo>
                <a:cubicBezTo>
                  <a:pt x="1008" y="986"/>
                  <a:pt x="1012" y="987"/>
                  <a:pt x="1012" y="984"/>
                </a:cubicBezTo>
                <a:cubicBezTo>
                  <a:pt x="1011" y="981"/>
                  <a:pt x="1008" y="980"/>
                  <a:pt x="1006" y="978"/>
                </a:cubicBezTo>
                <a:cubicBezTo>
                  <a:pt x="1008" y="978"/>
                  <a:pt x="1011" y="978"/>
                  <a:pt x="1010" y="975"/>
                </a:cubicBezTo>
                <a:cubicBezTo>
                  <a:pt x="1004" y="977"/>
                  <a:pt x="993" y="973"/>
                  <a:pt x="1000" y="968"/>
                </a:cubicBezTo>
                <a:cubicBezTo>
                  <a:pt x="993" y="968"/>
                  <a:pt x="989" y="966"/>
                  <a:pt x="985" y="970"/>
                </a:cubicBezTo>
                <a:cubicBezTo>
                  <a:pt x="984" y="969"/>
                  <a:pt x="985" y="968"/>
                  <a:pt x="983" y="968"/>
                </a:cubicBezTo>
                <a:cubicBezTo>
                  <a:pt x="984" y="971"/>
                  <a:pt x="967" y="973"/>
                  <a:pt x="968" y="967"/>
                </a:cubicBezTo>
                <a:cubicBezTo>
                  <a:pt x="961" y="969"/>
                  <a:pt x="955" y="969"/>
                  <a:pt x="946" y="968"/>
                </a:cubicBezTo>
                <a:cubicBezTo>
                  <a:pt x="946" y="967"/>
                  <a:pt x="948" y="966"/>
                  <a:pt x="948" y="965"/>
                </a:cubicBezTo>
                <a:cubicBezTo>
                  <a:pt x="943" y="966"/>
                  <a:pt x="940" y="966"/>
                  <a:pt x="935" y="968"/>
                </a:cubicBezTo>
                <a:cubicBezTo>
                  <a:pt x="938" y="970"/>
                  <a:pt x="944" y="968"/>
                  <a:pt x="944" y="972"/>
                </a:cubicBezTo>
                <a:cubicBezTo>
                  <a:pt x="939" y="972"/>
                  <a:pt x="935" y="975"/>
                  <a:pt x="931" y="977"/>
                </a:cubicBezTo>
                <a:cubicBezTo>
                  <a:pt x="928" y="977"/>
                  <a:pt x="925" y="974"/>
                  <a:pt x="924" y="977"/>
                </a:cubicBezTo>
                <a:cubicBezTo>
                  <a:pt x="924" y="974"/>
                  <a:pt x="922" y="974"/>
                  <a:pt x="920" y="973"/>
                </a:cubicBezTo>
                <a:cubicBezTo>
                  <a:pt x="920" y="970"/>
                  <a:pt x="918" y="969"/>
                  <a:pt x="920" y="967"/>
                </a:cubicBezTo>
                <a:cubicBezTo>
                  <a:pt x="918" y="967"/>
                  <a:pt x="916" y="967"/>
                  <a:pt x="916" y="964"/>
                </a:cubicBezTo>
                <a:cubicBezTo>
                  <a:pt x="921" y="962"/>
                  <a:pt x="926" y="958"/>
                  <a:pt x="933" y="960"/>
                </a:cubicBezTo>
                <a:cubicBezTo>
                  <a:pt x="934" y="960"/>
                  <a:pt x="933" y="956"/>
                  <a:pt x="935" y="957"/>
                </a:cubicBezTo>
                <a:cubicBezTo>
                  <a:pt x="934" y="959"/>
                  <a:pt x="936" y="959"/>
                  <a:pt x="938" y="959"/>
                </a:cubicBezTo>
                <a:cubicBezTo>
                  <a:pt x="939" y="954"/>
                  <a:pt x="933" y="956"/>
                  <a:pt x="931" y="958"/>
                </a:cubicBezTo>
                <a:cubicBezTo>
                  <a:pt x="931" y="955"/>
                  <a:pt x="926" y="957"/>
                  <a:pt x="926" y="955"/>
                </a:cubicBezTo>
                <a:cubicBezTo>
                  <a:pt x="929" y="955"/>
                  <a:pt x="932" y="953"/>
                  <a:pt x="929" y="951"/>
                </a:cubicBezTo>
                <a:cubicBezTo>
                  <a:pt x="936" y="948"/>
                  <a:pt x="946" y="952"/>
                  <a:pt x="952" y="947"/>
                </a:cubicBezTo>
                <a:cubicBezTo>
                  <a:pt x="937" y="947"/>
                  <a:pt x="923" y="951"/>
                  <a:pt x="912" y="950"/>
                </a:cubicBezTo>
                <a:cubicBezTo>
                  <a:pt x="914" y="948"/>
                  <a:pt x="918" y="949"/>
                  <a:pt x="918" y="946"/>
                </a:cubicBezTo>
                <a:cubicBezTo>
                  <a:pt x="917" y="946"/>
                  <a:pt x="916" y="944"/>
                  <a:pt x="917" y="942"/>
                </a:cubicBezTo>
                <a:cubicBezTo>
                  <a:pt x="940" y="935"/>
                  <a:pt x="969" y="941"/>
                  <a:pt x="995" y="935"/>
                </a:cubicBezTo>
                <a:cubicBezTo>
                  <a:pt x="994" y="935"/>
                  <a:pt x="994" y="934"/>
                  <a:pt x="994" y="933"/>
                </a:cubicBezTo>
                <a:cubicBezTo>
                  <a:pt x="990" y="935"/>
                  <a:pt x="988" y="935"/>
                  <a:pt x="984" y="933"/>
                </a:cubicBezTo>
                <a:cubicBezTo>
                  <a:pt x="983" y="936"/>
                  <a:pt x="983" y="934"/>
                  <a:pt x="979" y="935"/>
                </a:cubicBezTo>
                <a:cubicBezTo>
                  <a:pt x="977" y="930"/>
                  <a:pt x="968" y="939"/>
                  <a:pt x="965" y="933"/>
                </a:cubicBezTo>
                <a:cubicBezTo>
                  <a:pt x="974" y="930"/>
                  <a:pt x="984" y="932"/>
                  <a:pt x="991" y="927"/>
                </a:cubicBezTo>
                <a:cubicBezTo>
                  <a:pt x="992" y="929"/>
                  <a:pt x="994" y="929"/>
                  <a:pt x="994" y="931"/>
                </a:cubicBezTo>
                <a:cubicBezTo>
                  <a:pt x="995" y="930"/>
                  <a:pt x="997" y="929"/>
                  <a:pt x="1000" y="929"/>
                </a:cubicBezTo>
                <a:cubicBezTo>
                  <a:pt x="999" y="926"/>
                  <a:pt x="999" y="923"/>
                  <a:pt x="998" y="921"/>
                </a:cubicBezTo>
                <a:cubicBezTo>
                  <a:pt x="1000" y="920"/>
                  <a:pt x="1003" y="916"/>
                  <a:pt x="1004" y="917"/>
                </a:cubicBezTo>
                <a:cubicBezTo>
                  <a:pt x="1004" y="919"/>
                  <a:pt x="1003" y="920"/>
                  <a:pt x="1005" y="921"/>
                </a:cubicBezTo>
                <a:cubicBezTo>
                  <a:pt x="1005" y="915"/>
                  <a:pt x="1014" y="915"/>
                  <a:pt x="1017" y="916"/>
                </a:cubicBezTo>
                <a:cubicBezTo>
                  <a:pt x="1017" y="920"/>
                  <a:pt x="1012" y="915"/>
                  <a:pt x="1011" y="919"/>
                </a:cubicBezTo>
                <a:cubicBezTo>
                  <a:pt x="1013" y="919"/>
                  <a:pt x="1012" y="923"/>
                  <a:pt x="1010" y="923"/>
                </a:cubicBezTo>
                <a:cubicBezTo>
                  <a:pt x="1008" y="923"/>
                  <a:pt x="1007" y="922"/>
                  <a:pt x="1005" y="921"/>
                </a:cubicBezTo>
                <a:cubicBezTo>
                  <a:pt x="1005" y="927"/>
                  <a:pt x="1001" y="922"/>
                  <a:pt x="1000" y="923"/>
                </a:cubicBezTo>
                <a:cubicBezTo>
                  <a:pt x="1000" y="926"/>
                  <a:pt x="1005" y="925"/>
                  <a:pt x="1004" y="929"/>
                </a:cubicBezTo>
                <a:cubicBezTo>
                  <a:pt x="1005" y="927"/>
                  <a:pt x="1008" y="928"/>
                  <a:pt x="1009" y="930"/>
                </a:cubicBezTo>
                <a:cubicBezTo>
                  <a:pt x="1011" y="931"/>
                  <a:pt x="1009" y="928"/>
                  <a:pt x="1012" y="929"/>
                </a:cubicBezTo>
                <a:cubicBezTo>
                  <a:pt x="1012" y="930"/>
                  <a:pt x="1013" y="930"/>
                  <a:pt x="1013" y="932"/>
                </a:cubicBezTo>
                <a:cubicBezTo>
                  <a:pt x="1012" y="932"/>
                  <a:pt x="1011" y="931"/>
                  <a:pt x="1011" y="933"/>
                </a:cubicBezTo>
                <a:cubicBezTo>
                  <a:pt x="1012" y="937"/>
                  <a:pt x="1013" y="935"/>
                  <a:pt x="1014" y="935"/>
                </a:cubicBezTo>
                <a:cubicBezTo>
                  <a:pt x="1014" y="937"/>
                  <a:pt x="1013" y="937"/>
                  <a:pt x="1014" y="938"/>
                </a:cubicBezTo>
                <a:cubicBezTo>
                  <a:pt x="1012" y="936"/>
                  <a:pt x="1009" y="940"/>
                  <a:pt x="1012" y="942"/>
                </a:cubicBezTo>
                <a:cubicBezTo>
                  <a:pt x="1012" y="941"/>
                  <a:pt x="1017" y="938"/>
                  <a:pt x="1019" y="942"/>
                </a:cubicBezTo>
                <a:cubicBezTo>
                  <a:pt x="1019" y="939"/>
                  <a:pt x="1017" y="936"/>
                  <a:pt x="1021" y="936"/>
                </a:cubicBezTo>
                <a:cubicBezTo>
                  <a:pt x="1022" y="939"/>
                  <a:pt x="1018" y="937"/>
                  <a:pt x="1019" y="939"/>
                </a:cubicBezTo>
                <a:cubicBezTo>
                  <a:pt x="1022" y="940"/>
                  <a:pt x="1021" y="936"/>
                  <a:pt x="1022" y="935"/>
                </a:cubicBezTo>
                <a:cubicBezTo>
                  <a:pt x="1023" y="937"/>
                  <a:pt x="1021" y="941"/>
                  <a:pt x="1023" y="941"/>
                </a:cubicBezTo>
                <a:cubicBezTo>
                  <a:pt x="1024" y="939"/>
                  <a:pt x="1029" y="939"/>
                  <a:pt x="1026" y="937"/>
                </a:cubicBezTo>
                <a:cubicBezTo>
                  <a:pt x="1026" y="937"/>
                  <a:pt x="1026" y="938"/>
                  <a:pt x="1025" y="938"/>
                </a:cubicBezTo>
                <a:cubicBezTo>
                  <a:pt x="1026" y="937"/>
                  <a:pt x="1025" y="933"/>
                  <a:pt x="1026" y="933"/>
                </a:cubicBezTo>
                <a:cubicBezTo>
                  <a:pt x="1026" y="935"/>
                  <a:pt x="1028" y="937"/>
                  <a:pt x="1029" y="935"/>
                </a:cubicBezTo>
                <a:cubicBezTo>
                  <a:pt x="1028" y="935"/>
                  <a:pt x="1028" y="931"/>
                  <a:pt x="1030" y="930"/>
                </a:cubicBezTo>
                <a:cubicBezTo>
                  <a:pt x="1030" y="934"/>
                  <a:pt x="1031" y="930"/>
                  <a:pt x="1032" y="929"/>
                </a:cubicBezTo>
                <a:cubicBezTo>
                  <a:pt x="1037" y="930"/>
                  <a:pt x="1045" y="930"/>
                  <a:pt x="1050" y="934"/>
                </a:cubicBezTo>
                <a:cubicBezTo>
                  <a:pt x="1049" y="937"/>
                  <a:pt x="1045" y="934"/>
                  <a:pt x="1044" y="937"/>
                </a:cubicBezTo>
                <a:cubicBezTo>
                  <a:pt x="1049" y="936"/>
                  <a:pt x="1047" y="940"/>
                  <a:pt x="1051" y="940"/>
                </a:cubicBezTo>
                <a:cubicBezTo>
                  <a:pt x="1052" y="937"/>
                  <a:pt x="1055" y="939"/>
                  <a:pt x="1057" y="940"/>
                </a:cubicBezTo>
                <a:cubicBezTo>
                  <a:pt x="1064" y="936"/>
                  <a:pt x="1066" y="930"/>
                  <a:pt x="1077" y="932"/>
                </a:cubicBezTo>
                <a:cubicBezTo>
                  <a:pt x="1078" y="930"/>
                  <a:pt x="1075" y="929"/>
                  <a:pt x="1077" y="929"/>
                </a:cubicBezTo>
                <a:cubicBezTo>
                  <a:pt x="1078" y="929"/>
                  <a:pt x="1078" y="931"/>
                  <a:pt x="1080" y="930"/>
                </a:cubicBezTo>
                <a:cubicBezTo>
                  <a:pt x="1080" y="924"/>
                  <a:pt x="1083" y="929"/>
                  <a:pt x="1084" y="925"/>
                </a:cubicBezTo>
                <a:cubicBezTo>
                  <a:pt x="1088" y="925"/>
                  <a:pt x="1084" y="930"/>
                  <a:pt x="1088" y="930"/>
                </a:cubicBezTo>
                <a:cubicBezTo>
                  <a:pt x="1089" y="927"/>
                  <a:pt x="1091" y="929"/>
                  <a:pt x="1092" y="926"/>
                </a:cubicBezTo>
                <a:cubicBezTo>
                  <a:pt x="1092" y="928"/>
                  <a:pt x="1094" y="928"/>
                  <a:pt x="1093" y="930"/>
                </a:cubicBezTo>
                <a:cubicBezTo>
                  <a:pt x="1097" y="928"/>
                  <a:pt x="1096" y="930"/>
                  <a:pt x="1098" y="932"/>
                </a:cubicBezTo>
                <a:cubicBezTo>
                  <a:pt x="1097" y="929"/>
                  <a:pt x="1097" y="928"/>
                  <a:pt x="1100" y="927"/>
                </a:cubicBezTo>
                <a:cubicBezTo>
                  <a:pt x="1099" y="925"/>
                  <a:pt x="1097" y="928"/>
                  <a:pt x="1096" y="926"/>
                </a:cubicBezTo>
                <a:cubicBezTo>
                  <a:pt x="1096" y="924"/>
                  <a:pt x="1096" y="924"/>
                  <a:pt x="1096" y="924"/>
                </a:cubicBezTo>
                <a:cubicBezTo>
                  <a:pt x="1111" y="921"/>
                  <a:pt x="1102" y="938"/>
                  <a:pt x="1113" y="939"/>
                </a:cubicBezTo>
                <a:cubicBezTo>
                  <a:pt x="1116" y="933"/>
                  <a:pt x="1106" y="933"/>
                  <a:pt x="1109" y="925"/>
                </a:cubicBezTo>
                <a:cubicBezTo>
                  <a:pt x="1106" y="927"/>
                  <a:pt x="1105" y="925"/>
                  <a:pt x="1104" y="923"/>
                </a:cubicBezTo>
                <a:cubicBezTo>
                  <a:pt x="1108" y="923"/>
                  <a:pt x="1119" y="923"/>
                  <a:pt x="1116" y="916"/>
                </a:cubicBezTo>
                <a:cubicBezTo>
                  <a:pt x="1120" y="915"/>
                  <a:pt x="1119" y="915"/>
                  <a:pt x="1122" y="916"/>
                </a:cubicBezTo>
                <a:cubicBezTo>
                  <a:pt x="1124" y="913"/>
                  <a:pt x="1119" y="916"/>
                  <a:pt x="1120" y="913"/>
                </a:cubicBezTo>
                <a:cubicBezTo>
                  <a:pt x="1116" y="914"/>
                  <a:pt x="1114" y="917"/>
                  <a:pt x="1110" y="918"/>
                </a:cubicBezTo>
                <a:cubicBezTo>
                  <a:pt x="1108" y="913"/>
                  <a:pt x="1107" y="911"/>
                  <a:pt x="1104" y="907"/>
                </a:cubicBezTo>
                <a:cubicBezTo>
                  <a:pt x="1099" y="907"/>
                  <a:pt x="1096" y="906"/>
                  <a:pt x="1096" y="902"/>
                </a:cubicBezTo>
                <a:cubicBezTo>
                  <a:pt x="1098" y="899"/>
                  <a:pt x="1099" y="903"/>
                  <a:pt x="1101" y="903"/>
                </a:cubicBezTo>
                <a:cubicBezTo>
                  <a:pt x="1102" y="901"/>
                  <a:pt x="1100" y="901"/>
                  <a:pt x="1100" y="899"/>
                </a:cubicBezTo>
                <a:cubicBezTo>
                  <a:pt x="1100" y="898"/>
                  <a:pt x="1104" y="900"/>
                  <a:pt x="1104" y="897"/>
                </a:cubicBezTo>
                <a:cubicBezTo>
                  <a:pt x="1102" y="895"/>
                  <a:pt x="1097" y="896"/>
                  <a:pt x="1096" y="893"/>
                </a:cubicBezTo>
                <a:cubicBezTo>
                  <a:pt x="1096" y="898"/>
                  <a:pt x="1088" y="894"/>
                  <a:pt x="1085" y="895"/>
                </a:cubicBezTo>
                <a:cubicBezTo>
                  <a:pt x="1086" y="900"/>
                  <a:pt x="1076" y="898"/>
                  <a:pt x="1074" y="897"/>
                </a:cubicBezTo>
                <a:cubicBezTo>
                  <a:pt x="1076" y="894"/>
                  <a:pt x="1080" y="895"/>
                  <a:pt x="1081" y="890"/>
                </a:cubicBezTo>
                <a:cubicBezTo>
                  <a:pt x="1077" y="890"/>
                  <a:pt x="1075" y="888"/>
                  <a:pt x="1074" y="886"/>
                </a:cubicBezTo>
                <a:cubicBezTo>
                  <a:pt x="1074" y="881"/>
                  <a:pt x="1077" y="884"/>
                  <a:pt x="1078" y="877"/>
                </a:cubicBezTo>
                <a:cubicBezTo>
                  <a:pt x="1080" y="877"/>
                  <a:pt x="1080" y="880"/>
                  <a:pt x="1083" y="881"/>
                </a:cubicBezTo>
                <a:cubicBezTo>
                  <a:pt x="1080" y="877"/>
                  <a:pt x="1085" y="878"/>
                  <a:pt x="1086" y="875"/>
                </a:cubicBezTo>
                <a:cubicBezTo>
                  <a:pt x="1081" y="876"/>
                  <a:pt x="1080" y="875"/>
                  <a:pt x="1074" y="873"/>
                </a:cubicBezTo>
                <a:cubicBezTo>
                  <a:pt x="1072" y="874"/>
                  <a:pt x="1076" y="876"/>
                  <a:pt x="1074" y="877"/>
                </a:cubicBezTo>
                <a:cubicBezTo>
                  <a:pt x="1063" y="868"/>
                  <a:pt x="1052" y="882"/>
                  <a:pt x="1041" y="875"/>
                </a:cubicBezTo>
                <a:cubicBezTo>
                  <a:pt x="1043" y="872"/>
                  <a:pt x="1052" y="873"/>
                  <a:pt x="1049" y="869"/>
                </a:cubicBezTo>
                <a:cubicBezTo>
                  <a:pt x="1050" y="872"/>
                  <a:pt x="1047" y="871"/>
                  <a:pt x="1046" y="869"/>
                </a:cubicBezTo>
                <a:cubicBezTo>
                  <a:pt x="1047" y="868"/>
                  <a:pt x="1049" y="870"/>
                  <a:pt x="1048" y="868"/>
                </a:cubicBezTo>
                <a:cubicBezTo>
                  <a:pt x="1047" y="866"/>
                  <a:pt x="1045" y="867"/>
                  <a:pt x="1044" y="868"/>
                </a:cubicBezTo>
                <a:cubicBezTo>
                  <a:pt x="1045" y="865"/>
                  <a:pt x="1042" y="866"/>
                  <a:pt x="1043" y="864"/>
                </a:cubicBezTo>
                <a:cubicBezTo>
                  <a:pt x="1043" y="862"/>
                  <a:pt x="1045" y="862"/>
                  <a:pt x="1046" y="861"/>
                </a:cubicBezTo>
                <a:cubicBezTo>
                  <a:pt x="1049" y="869"/>
                  <a:pt x="1058" y="854"/>
                  <a:pt x="1061" y="861"/>
                </a:cubicBezTo>
                <a:cubicBezTo>
                  <a:pt x="1058" y="861"/>
                  <a:pt x="1058" y="859"/>
                  <a:pt x="1057" y="861"/>
                </a:cubicBezTo>
                <a:cubicBezTo>
                  <a:pt x="1059" y="861"/>
                  <a:pt x="1061" y="862"/>
                  <a:pt x="1062" y="864"/>
                </a:cubicBezTo>
                <a:cubicBezTo>
                  <a:pt x="1061" y="866"/>
                  <a:pt x="1056" y="865"/>
                  <a:pt x="1057" y="869"/>
                </a:cubicBezTo>
                <a:cubicBezTo>
                  <a:pt x="1061" y="869"/>
                  <a:pt x="1064" y="870"/>
                  <a:pt x="1066" y="871"/>
                </a:cubicBezTo>
                <a:cubicBezTo>
                  <a:pt x="1071" y="866"/>
                  <a:pt x="1083" y="871"/>
                  <a:pt x="1089" y="867"/>
                </a:cubicBezTo>
                <a:cubicBezTo>
                  <a:pt x="1080" y="864"/>
                  <a:pt x="1069" y="866"/>
                  <a:pt x="1065" y="858"/>
                </a:cubicBezTo>
                <a:cubicBezTo>
                  <a:pt x="1075" y="855"/>
                  <a:pt x="1092" y="852"/>
                  <a:pt x="1102" y="854"/>
                </a:cubicBezTo>
                <a:cubicBezTo>
                  <a:pt x="1103" y="852"/>
                  <a:pt x="1107" y="847"/>
                  <a:pt x="1113" y="847"/>
                </a:cubicBezTo>
                <a:cubicBezTo>
                  <a:pt x="1115" y="838"/>
                  <a:pt x="1127" y="840"/>
                  <a:pt x="1136" y="839"/>
                </a:cubicBezTo>
                <a:cubicBezTo>
                  <a:pt x="1141" y="834"/>
                  <a:pt x="1155" y="834"/>
                  <a:pt x="1158" y="838"/>
                </a:cubicBezTo>
                <a:cubicBezTo>
                  <a:pt x="1152" y="841"/>
                  <a:pt x="1138" y="842"/>
                  <a:pt x="1131" y="847"/>
                </a:cubicBezTo>
                <a:cubicBezTo>
                  <a:pt x="1133" y="847"/>
                  <a:pt x="1134" y="848"/>
                  <a:pt x="1135" y="850"/>
                </a:cubicBezTo>
                <a:cubicBezTo>
                  <a:pt x="1142" y="849"/>
                  <a:pt x="1148" y="847"/>
                  <a:pt x="1158" y="847"/>
                </a:cubicBezTo>
                <a:cubicBezTo>
                  <a:pt x="1161" y="845"/>
                  <a:pt x="1156" y="844"/>
                  <a:pt x="1158" y="843"/>
                </a:cubicBezTo>
                <a:cubicBezTo>
                  <a:pt x="1162" y="844"/>
                  <a:pt x="1164" y="842"/>
                  <a:pt x="1166" y="841"/>
                </a:cubicBezTo>
                <a:cubicBezTo>
                  <a:pt x="1163" y="840"/>
                  <a:pt x="1160" y="839"/>
                  <a:pt x="1159" y="836"/>
                </a:cubicBezTo>
                <a:cubicBezTo>
                  <a:pt x="1163" y="836"/>
                  <a:pt x="1168" y="836"/>
                  <a:pt x="1169" y="832"/>
                </a:cubicBezTo>
                <a:cubicBezTo>
                  <a:pt x="1170" y="834"/>
                  <a:pt x="1172" y="835"/>
                  <a:pt x="1173" y="837"/>
                </a:cubicBezTo>
                <a:cubicBezTo>
                  <a:pt x="1182" y="839"/>
                  <a:pt x="1195" y="833"/>
                  <a:pt x="1199" y="842"/>
                </a:cubicBezTo>
                <a:cubicBezTo>
                  <a:pt x="1190" y="843"/>
                  <a:pt x="1180" y="844"/>
                  <a:pt x="1176" y="851"/>
                </a:cubicBezTo>
                <a:cubicBezTo>
                  <a:pt x="1181" y="855"/>
                  <a:pt x="1190" y="855"/>
                  <a:pt x="1196" y="858"/>
                </a:cubicBezTo>
                <a:cubicBezTo>
                  <a:pt x="1192" y="859"/>
                  <a:pt x="1186" y="857"/>
                  <a:pt x="1181" y="860"/>
                </a:cubicBezTo>
                <a:cubicBezTo>
                  <a:pt x="1183" y="865"/>
                  <a:pt x="1195" y="859"/>
                  <a:pt x="1195" y="867"/>
                </a:cubicBezTo>
                <a:cubicBezTo>
                  <a:pt x="1186" y="867"/>
                  <a:pt x="1178" y="870"/>
                  <a:pt x="1173" y="865"/>
                </a:cubicBezTo>
                <a:cubicBezTo>
                  <a:pt x="1173" y="866"/>
                  <a:pt x="1171" y="866"/>
                  <a:pt x="1170" y="866"/>
                </a:cubicBezTo>
                <a:cubicBezTo>
                  <a:pt x="1170" y="868"/>
                  <a:pt x="1172" y="868"/>
                  <a:pt x="1170" y="869"/>
                </a:cubicBezTo>
                <a:cubicBezTo>
                  <a:pt x="1178" y="870"/>
                  <a:pt x="1186" y="872"/>
                  <a:pt x="1186" y="881"/>
                </a:cubicBezTo>
                <a:cubicBezTo>
                  <a:pt x="1191" y="880"/>
                  <a:pt x="1191" y="885"/>
                  <a:pt x="1195" y="882"/>
                </a:cubicBezTo>
                <a:cubicBezTo>
                  <a:pt x="1193" y="882"/>
                  <a:pt x="1192" y="880"/>
                  <a:pt x="1191" y="878"/>
                </a:cubicBezTo>
                <a:cubicBezTo>
                  <a:pt x="1192" y="877"/>
                  <a:pt x="1194" y="877"/>
                  <a:pt x="1195" y="875"/>
                </a:cubicBezTo>
                <a:cubicBezTo>
                  <a:pt x="1193" y="874"/>
                  <a:pt x="1190" y="873"/>
                  <a:pt x="1190" y="870"/>
                </a:cubicBezTo>
                <a:cubicBezTo>
                  <a:pt x="1192" y="870"/>
                  <a:pt x="1197" y="867"/>
                  <a:pt x="1199" y="869"/>
                </a:cubicBezTo>
                <a:cubicBezTo>
                  <a:pt x="1200" y="873"/>
                  <a:pt x="1197" y="871"/>
                  <a:pt x="1196" y="873"/>
                </a:cubicBezTo>
                <a:cubicBezTo>
                  <a:pt x="1203" y="873"/>
                  <a:pt x="1203" y="873"/>
                  <a:pt x="1203" y="873"/>
                </a:cubicBezTo>
                <a:cubicBezTo>
                  <a:pt x="1204" y="872"/>
                  <a:pt x="1203" y="869"/>
                  <a:pt x="1205" y="869"/>
                </a:cubicBezTo>
                <a:cubicBezTo>
                  <a:pt x="1215" y="868"/>
                  <a:pt x="1221" y="864"/>
                  <a:pt x="1223" y="857"/>
                </a:cubicBezTo>
                <a:cubicBezTo>
                  <a:pt x="1225" y="857"/>
                  <a:pt x="1228" y="857"/>
                  <a:pt x="1230" y="858"/>
                </a:cubicBezTo>
                <a:cubicBezTo>
                  <a:pt x="1228" y="859"/>
                  <a:pt x="1230" y="860"/>
                  <a:pt x="1230" y="862"/>
                </a:cubicBezTo>
                <a:cubicBezTo>
                  <a:pt x="1229" y="864"/>
                  <a:pt x="1226" y="864"/>
                  <a:pt x="1226" y="866"/>
                </a:cubicBezTo>
                <a:cubicBezTo>
                  <a:pt x="1231" y="867"/>
                  <a:pt x="1230" y="866"/>
                  <a:pt x="1233" y="865"/>
                </a:cubicBezTo>
                <a:cubicBezTo>
                  <a:pt x="1232" y="861"/>
                  <a:pt x="1236" y="856"/>
                  <a:pt x="1231" y="855"/>
                </a:cubicBezTo>
                <a:cubicBezTo>
                  <a:pt x="1231" y="850"/>
                  <a:pt x="1237" y="851"/>
                  <a:pt x="1240" y="850"/>
                </a:cubicBezTo>
                <a:cubicBezTo>
                  <a:pt x="1239" y="847"/>
                  <a:pt x="1234" y="848"/>
                  <a:pt x="1233" y="846"/>
                </a:cubicBezTo>
                <a:cubicBezTo>
                  <a:pt x="1234" y="844"/>
                  <a:pt x="1234" y="846"/>
                  <a:pt x="1237" y="846"/>
                </a:cubicBezTo>
                <a:cubicBezTo>
                  <a:pt x="1239" y="837"/>
                  <a:pt x="1252" y="839"/>
                  <a:pt x="1255" y="831"/>
                </a:cubicBezTo>
                <a:cubicBezTo>
                  <a:pt x="1250" y="828"/>
                  <a:pt x="1239" y="827"/>
                  <a:pt x="1243" y="817"/>
                </a:cubicBezTo>
                <a:cubicBezTo>
                  <a:pt x="1242" y="816"/>
                  <a:pt x="1236" y="816"/>
                  <a:pt x="1235" y="817"/>
                </a:cubicBezTo>
                <a:cubicBezTo>
                  <a:pt x="1236" y="819"/>
                  <a:pt x="1240" y="817"/>
                  <a:pt x="1240" y="819"/>
                </a:cubicBezTo>
                <a:cubicBezTo>
                  <a:pt x="1234" y="823"/>
                  <a:pt x="1226" y="815"/>
                  <a:pt x="1223" y="818"/>
                </a:cubicBezTo>
                <a:cubicBezTo>
                  <a:pt x="1225" y="818"/>
                  <a:pt x="1227" y="818"/>
                  <a:pt x="1227" y="820"/>
                </a:cubicBezTo>
                <a:cubicBezTo>
                  <a:pt x="1222" y="820"/>
                  <a:pt x="1222" y="820"/>
                  <a:pt x="1222" y="820"/>
                </a:cubicBezTo>
                <a:cubicBezTo>
                  <a:pt x="1222" y="817"/>
                  <a:pt x="1222" y="817"/>
                  <a:pt x="1222" y="817"/>
                </a:cubicBezTo>
                <a:cubicBezTo>
                  <a:pt x="1210" y="823"/>
                  <a:pt x="1193" y="820"/>
                  <a:pt x="1182" y="816"/>
                </a:cubicBezTo>
                <a:cubicBezTo>
                  <a:pt x="1190" y="815"/>
                  <a:pt x="1190" y="808"/>
                  <a:pt x="1195" y="806"/>
                </a:cubicBezTo>
                <a:cubicBezTo>
                  <a:pt x="1192" y="806"/>
                  <a:pt x="1192" y="806"/>
                  <a:pt x="1193" y="804"/>
                </a:cubicBezTo>
                <a:cubicBezTo>
                  <a:pt x="1190" y="804"/>
                  <a:pt x="1187" y="804"/>
                  <a:pt x="1186" y="803"/>
                </a:cubicBezTo>
                <a:cubicBezTo>
                  <a:pt x="1189" y="803"/>
                  <a:pt x="1193" y="803"/>
                  <a:pt x="1195" y="803"/>
                </a:cubicBezTo>
                <a:cubicBezTo>
                  <a:pt x="1194" y="801"/>
                  <a:pt x="1190" y="798"/>
                  <a:pt x="1193" y="796"/>
                </a:cubicBezTo>
                <a:cubicBezTo>
                  <a:pt x="1193" y="798"/>
                  <a:pt x="1197" y="798"/>
                  <a:pt x="1195" y="801"/>
                </a:cubicBezTo>
                <a:cubicBezTo>
                  <a:pt x="1199" y="801"/>
                  <a:pt x="1202" y="798"/>
                  <a:pt x="1205" y="799"/>
                </a:cubicBezTo>
                <a:cubicBezTo>
                  <a:pt x="1204" y="796"/>
                  <a:pt x="1212" y="795"/>
                  <a:pt x="1215" y="797"/>
                </a:cubicBezTo>
                <a:cubicBezTo>
                  <a:pt x="1220" y="788"/>
                  <a:pt x="1236" y="797"/>
                  <a:pt x="1241" y="786"/>
                </a:cubicBezTo>
                <a:cubicBezTo>
                  <a:pt x="1234" y="781"/>
                  <a:pt x="1225" y="789"/>
                  <a:pt x="1220" y="782"/>
                </a:cubicBezTo>
                <a:cubicBezTo>
                  <a:pt x="1221" y="777"/>
                  <a:pt x="1228" y="772"/>
                  <a:pt x="1226" y="768"/>
                </a:cubicBezTo>
                <a:cubicBezTo>
                  <a:pt x="1232" y="766"/>
                  <a:pt x="1238" y="764"/>
                  <a:pt x="1244" y="762"/>
                </a:cubicBezTo>
                <a:cubicBezTo>
                  <a:pt x="1241" y="757"/>
                  <a:pt x="1243" y="757"/>
                  <a:pt x="1243" y="751"/>
                </a:cubicBezTo>
                <a:cubicBezTo>
                  <a:pt x="1245" y="750"/>
                  <a:pt x="1245" y="752"/>
                  <a:pt x="1247" y="751"/>
                </a:cubicBezTo>
                <a:cubicBezTo>
                  <a:pt x="1250" y="745"/>
                  <a:pt x="1252" y="738"/>
                  <a:pt x="1251" y="732"/>
                </a:cubicBezTo>
                <a:cubicBezTo>
                  <a:pt x="1251" y="733"/>
                  <a:pt x="1247" y="733"/>
                  <a:pt x="1248" y="732"/>
                </a:cubicBezTo>
                <a:cubicBezTo>
                  <a:pt x="1247" y="730"/>
                  <a:pt x="1251" y="731"/>
                  <a:pt x="1250" y="729"/>
                </a:cubicBezTo>
                <a:cubicBezTo>
                  <a:pt x="1249" y="726"/>
                  <a:pt x="1242" y="721"/>
                  <a:pt x="1243" y="717"/>
                </a:cubicBezTo>
                <a:cubicBezTo>
                  <a:pt x="1244" y="711"/>
                  <a:pt x="1233" y="703"/>
                  <a:pt x="1242" y="698"/>
                </a:cubicBezTo>
                <a:cubicBezTo>
                  <a:pt x="1248" y="698"/>
                  <a:pt x="1248" y="698"/>
                  <a:pt x="1248" y="698"/>
                </a:cubicBezTo>
                <a:cubicBezTo>
                  <a:pt x="1251" y="696"/>
                  <a:pt x="1246" y="696"/>
                  <a:pt x="1247" y="693"/>
                </a:cubicBezTo>
                <a:cubicBezTo>
                  <a:pt x="1242" y="695"/>
                  <a:pt x="1236" y="693"/>
                  <a:pt x="1237" y="687"/>
                </a:cubicBezTo>
                <a:cubicBezTo>
                  <a:pt x="1245" y="688"/>
                  <a:pt x="1245" y="682"/>
                  <a:pt x="1250" y="680"/>
                </a:cubicBezTo>
                <a:cubicBezTo>
                  <a:pt x="1250" y="677"/>
                  <a:pt x="1249" y="675"/>
                  <a:pt x="1248" y="673"/>
                </a:cubicBezTo>
                <a:cubicBezTo>
                  <a:pt x="1242" y="672"/>
                  <a:pt x="1228" y="674"/>
                  <a:pt x="1226" y="664"/>
                </a:cubicBezTo>
                <a:cubicBezTo>
                  <a:pt x="1220" y="666"/>
                  <a:pt x="1220" y="659"/>
                  <a:pt x="1214" y="659"/>
                </a:cubicBezTo>
                <a:cubicBezTo>
                  <a:pt x="1214" y="660"/>
                  <a:pt x="1214" y="662"/>
                  <a:pt x="1213" y="662"/>
                </a:cubicBezTo>
                <a:cubicBezTo>
                  <a:pt x="1211" y="660"/>
                  <a:pt x="1206" y="663"/>
                  <a:pt x="1206" y="660"/>
                </a:cubicBezTo>
                <a:cubicBezTo>
                  <a:pt x="1208" y="660"/>
                  <a:pt x="1210" y="660"/>
                  <a:pt x="1210" y="657"/>
                </a:cubicBezTo>
                <a:cubicBezTo>
                  <a:pt x="1208" y="655"/>
                  <a:pt x="1205" y="657"/>
                  <a:pt x="1204" y="658"/>
                </a:cubicBezTo>
                <a:cubicBezTo>
                  <a:pt x="1204" y="654"/>
                  <a:pt x="1198" y="653"/>
                  <a:pt x="1195" y="653"/>
                </a:cubicBezTo>
                <a:cubicBezTo>
                  <a:pt x="1195" y="649"/>
                  <a:pt x="1199" y="650"/>
                  <a:pt x="1200" y="648"/>
                </a:cubicBezTo>
                <a:cubicBezTo>
                  <a:pt x="1197" y="643"/>
                  <a:pt x="1198" y="634"/>
                  <a:pt x="1198" y="625"/>
                </a:cubicBezTo>
                <a:cubicBezTo>
                  <a:pt x="1195" y="622"/>
                  <a:pt x="1192" y="622"/>
                  <a:pt x="1187" y="623"/>
                </a:cubicBezTo>
                <a:cubicBezTo>
                  <a:pt x="1188" y="617"/>
                  <a:pt x="1193" y="621"/>
                  <a:pt x="1196" y="618"/>
                </a:cubicBezTo>
                <a:cubicBezTo>
                  <a:pt x="1196" y="614"/>
                  <a:pt x="1193" y="612"/>
                  <a:pt x="1192" y="608"/>
                </a:cubicBezTo>
                <a:cubicBezTo>
                  <a:pt x="1188" y="609"/>
                  <a:pt x="1186" y="606"/>
                  <a:pt x="1183" y="605"/>
                </a:cubicBezTo>
                <a:cubicBezTo>
                  <a:pt x="1185" y="605"/>
                  <a:pt x="1186" y="604"/>
                  <a:pt x="1187" y="602"/>
                </a:cubicBezTo>
                <a:cubicBezTo>
                  <a:pt x="1183" y="602"/>
                  <a:pt x="1180" y="597"/>
                  <a:pt x="1182" y="595"/>
                </a:cubicBezTo>
                <a:cubicBezTo>
                  <a:pt x="1181" y="594"/>
                  <a:pt x="1178" y="595"/>
                  <a:pt x="1178" y="591"/>
                </a:cubicBezTo>
                <a:cubicBezTo>
                  <a:pt x="1183" y="591"/>
                  <a:pt x="1184" y="588"/>
                  <a:pt x="1187" y="586"/>
                </a:cubicBezTo>
                <a:cubicBezTo>
                  <a:pt x="1186" y="582"/>
                  <a:pt x="1180" y="584"/>
                  <a:pt x="1181" y="579"/>
                </a:cubicBezTo>
                <a:cubicBezTo>
                  <a:pt x="1183" y="579"/>
                  <a:pt x="1186" y="580"/>
                  <a:pt x="1187" y="578"/>
                </a:cubicBezTo>
                <a:cubicBezTo>
                  <a:pt x="1185" y="578"/>
                  <a:pt x="1183" y="577"/>
                  <a:pt x="1183" y="573"/>
                </a:cubicBezTo>
                <a:cubicBezTo>
                  <a:pt x="1187" y="571"/>
                  <a:pt x="1195" y="575"/>
                  <a:pt x="1201" y="573"/>
                </a:cubicBezTo>
                <a:cubicBezTo>
                  <a:pt x="1195" y="570"/>
                  <a:pt x="1186" y="573"/>
                  <a:pt x="1182" y="571"/>
                </a:cubicBezTo>
                <a:cubicBezTo>
                  <a:pt x="1183" y="567"/>
                  <a:pt x="1187" y="566"/>
                  <a:pt x="1189" y="563"/>
                </a:cubicBezTo>
                <a:cubicBezTo>
                  <a:pt x="1187" y="563"/>
                  <a:pt x="1186" y="563"/>
                  <a:pt x="1186" y="560"/>
                </a:cubicBezTo>
                <a:cubicBezTo>
                  <a:pt x="1194" y="556"/>
                  <a:pt x="1207" y="561"/>
                  <a:pt x="1214" y="555"/>
                </a:cubicBezTo>
                <a:cubicBezTo>
                  <a:pt x="1217" y="556"/>
                  <a:pt x="1220" y="554"/>
                  <a:pt x="1226" y="555"/>
                </a:cubicBezTo>
                <a:cubicBezTo>
                  <a:pt x="1228" y="551"/>
                  <a:pt x="1223" y="553"/>
                  <a:pt x="1223" y="549"/>
                </a:cubicBezTo>
                <a:cubicBezTo>
                  <a:pt x="1228" y="549"/>
                  <a:pt x="1229" y="548"/>
                  <a:pt x="1235" y="547"/>
                </a:cubicBezTo>
                <a:cubicBezTo>
                  <a:pt x="1234" y="545"/>
                  <a:pt x="1230" y="545"/>
                  <a:pt x="1228" y="543"/>
                </a:cubicBezTo>
                <a:cubicBezTo>
                  <a:pt x="1228" y="547"/>
                  <a:pt x="1223" y="545"/>
                  <a:pt x="1221" y="547"/>
                </a:cubicBezTo>
                <a:cubicBezTo>
                  <a:pt x="1218" y="544"/>
                  <a:pt x="1212" y="548"/>
                  <a:pt x="1208" y="545"/>
                </a:cubicBezTo>
                <a:cubicBezTo>
                  <a:pt x="1208" y="544"/>
                  <a:pt x="1207" y="544"/>
                  <a:pt x="1208" y="543"/>
                </a:cubicBezTo>
                <a:cubicBezTo>
                  <a:pt x="1214" y="544"/>
                  <a:pt x="1208" y="539"/>
                  <a:pt x="1210" y="538"/>
                </a:cubicBezTo>
                <a:cubicBezTo>
                  <a:pt x="1214" y="539"/>
                  <a:pt x="1222" y="540"/>
                  <a:pt x="1222" y="534"/>
                </a:cubicBezTo>
                <a:cubicBezTo>
                  <a:pt x="1226" y="533"/>
                  <a:pt x="1231" y="534"/>
                  <a:pt x="1234" y="533"/>
                </a:cubicBezTo>
                <a:cubicBezTo>
                  <a:pt x="1233" y="530"/>
                  <a:pt x="1230" y="531"/>
                  <a:pt x="1232" y="528"/>
                </a:cubicBezTo>
                <a:cubicBezTo>
                  <a:pt x="1229" y="527"/>
                  <a:pt x="1227" y="529"/>
                  <a:pt x="1225" y="529"/>
                </a:cubicBezTo>
                <a:cubicBezTo>
                  <a:pt x="1224" y="526"/>
                  <a:pt x="1223" y="522"/>
                  <a:pt x="1219" y="521"/>
                </a:cubicBezTo>
                <a:cubicBezTo>
                  <a:pt x="1221" y="520"/>
                  <a:pt x="1228" y="518"/>
                  <a:pt x="1230" y="521"/>
                </a:cubicBezTo>
                <a:cubicBezTo>
                  <a:pt x="1229" y="522"/>
                  <a:pt x="1229" y="522"/>
                  <a:pt x="1228" y="525"/>
                </a:cubicBezTo>
                <a:cubicBezTo>
                  <a:pt x="1231" y="526"/>
                  <a:pt x="1241" y="525"/>
                  <a:pt x="1239" y="531"/>
                </a:cubicBezTo>
                <a:cubicBezTo>
                  <a:pt x="1241" y="531"/>
                  <a:pt x="1242" y="531"/>
                  <a:pt x="1242" y="529"/>
                </a:cubicBezTo>
                <a:cubicBezTo>
                  <a:pt x="1239" y="528"/>
                  <a:pt x="1239" y="525"/>
                  <a:pt x="1239" y="521"/>
                </a:cubicBezTo>
                <a:cubicBezTo>
                  <a:pt x="1238" y="519"/>
                  <a:pt x="1235" y="523"/>
                  <a:pt x="1235" y="521"/>
                </a:cubicBezTo>
                <a:cubicBezTo>
                  <a:pt x="1234" y="516"/>
                  <a:pt x="1238" y="514"/>
                  <a:pt x="1241" y="512"/>
                </a:cubicBezTo>
                <a:cubicBezTo>
                  <a:pt x="1238" y="512"/>
                  <a:pt x="1239" y="508"/>
                  <a:pt x="1239" y="506"/>
                </a:cubicBezTo>
                <a:cubicBezTo>
                  <a:pt x="1239" y="503"/>
                  <a:pt x="1243" y="504"/>
                  <a:pt x="1243" y="502"/>
                </a:cubicBezTo>
                <a:cubicBezTo>
                  <a:pt x="1242" y="502"/>
                  <a:pt x="1242" y="501"/>
                  <a:pt x="1242" y="499"/>
                </a:cubicBezTo>
                <a:cubicBezTo>
                  <a:pt x="1245" y="500"/>
                  <a:pt x="1248" y="499"/>
                  <a:pt x="1249" y="496"/>
                </a:cubicBezTo>
                <a:cubicBezTo>
                  <a:pt x="1248" y="495"/>
                  <a:pt x="1246" y="495"/>
                  <a:pt x="1247" y="492"/>
                </a:cubicBezTo>
                <a:cubicBezTo>
                  <a:pt x="1248" y="490"/>
                  <a:pt x="1251" y="494"/>
                  <a:pt x="1252" y="491"/>
                </a:cubicBezTo>
                <a:cubicBezTo>
                  <a:pt x="1252" y="486"/>
                  <a:pt x="1252" y="486"/>
                  <a:pt x="1252" y="486"/>
                </a:cubicBezTo>
                <a:cubicBezTo>
                  <a:pt x="1248" y="486"/>
                  <a:pt x="1249" y="480"/>
                  <a:pt x="1247" y="478"/>
                </a:cubicBezTo>
                <a:cubicBezTo>
                  <a:pt x="1251" y="470"/>
                  <a:pt x="1258" y="476"/>
                  <a:pt x="1266" y="473"/>
                </a:cubicBezTo>
                <a:cubicBezTo>
                  <a:pt x="1267" y="467"/>
                  <a:pt x="1257" y="470"/>
                  <a:pt x="1261" y="464"/>
                </a:cubicBezTo>
                <a:cubicBezTo>
                  <a:pt x="1257" y="464"/>
                  <a:pt x="1256" y="463"/>
                  <a:pt x="1254" y="461"/>
                </a:cubicBezTo>
                <a:cubicBezTo>
                  <a:pt x="1264" y="456"/>
                  <a:pt x="1264" y="437"/>
                  <a:pt x="1280" y="440"/>
                </a:cubicBezTo>
                <a:cubicBezTo>
                  <a:pt x="1280" y="436"/>
                  <a:pt x="1272" y="441"/>
                  <a:pt x="1272" y="437"/>
                </a:cubicBezTo>
                <a:cubicBezTo>
                  <a:pt x="1273" y="429"/>
                  <a:pt x="1275" y="424"/>
                  <a:pt x="1274" y="417"/>
                </a:cubicBezTo>
                <a:cubicBezTo>
                  <a:pt x="1274" y="417"/>
                  <a:pt x="1272" y="416"/>
                  <a:pt x="1272" y="414"/>
                </a:cubicBezTo>
                <a:cubicBezTo>
                  <a:pt x="1272" y="405"/>
                  <a:pt x="1262" y="392"/>
                  <a:pt x="1260" y="385"/>
                </a:cubicBezTo>
                <a:cubicBezTo>
                  <a:pt x="1259" y="382"/>
                  <a:pt x="1260" y="378"/>
                  <a:pt x="1260" y="375"/>
                </a:cubicBezTo>
                <a:cubicBezTo>
                  <a:pt x="1257" y="364"/>
                  <a:pt x="1251" y="359"/>
                  <a:pt x="1243" y="351"/>
                </a:cubicBezTo>
                <a:cubicBezTo>
                  <a:pt x="1249" y="346"/>
                  <a:pt x="1248" y="331"/>
                  <a:pt x="1257" y="333"/>
                </a:cubicBezTo>
                <a:cubicBezTo>
                  <a:pt x="1254" y="323"/>
                  <a:pt x="1262" y="316"/>
                  <a:pt x="1266" y="310"/>
                </a:cubicBezTo>
                <a:cubicBezTo>
                  <a:pt x="1263" y="310"/>
                  <a:pt x="1263" y="308"/>
                  <a:pt x="1265" y="305"/>
                </a:cubicBezTo>
                <a:cubicBezTo>
                  <a:pt x="1262" y="305"/>
                  <a:pt x="1262" y="303"/>
                  <a:pt x="1261" y="301"/>
                </a:cubicBezTo>
                <a:cubicBezTo>
                  <a:pt x="1260" y="304"/>
                  <a:pt x="1261" y="304"/>
                  <a:pt x="1262" y="305"/>
                </a:cubicBezTo>
                <a:cubicBezTo>
                  <a:pt x="1260" y="305"/>
                  <a:pt x="1259" y="310"/>
                  <a:pt x="1258" y="308"/>
                </a:cubicBezTo>
                <a:cubicBezTo>
                  <a:pt x="1259" y="303"/>
                  <a:pt x="1258" y="300"/>
                  <a:pt x="1261" y="293"/>
                </a:cubicBezTo>
                <a:cubicBezTo>
                  <a:pt x="1254" y="292"/>
                  <a:pt x="1243" y="293"/>
                  <a:pt x="1235" y="291"/>
                </a:cubicBezTo>
                <a:cubicBezTo>
                  <a:pt x="1236" y="289"/>
                  <a:pt x="1238" y="290"/>
                  <a:pt x="1239" y="289"/>
                </a:cubicBezTo>
                <a:cubicBezTo>
                  <a:pt x="1237" y="288"/>
                  <a:pt x="1234" y="290"/>
                  <a:pt x="1234" y="288"/>
                </a:cubicBezTo>
                <a:cubicBezTo>
                  <a:pt x="1234" y="285"/>
                  <a:pt x="1240" y="288"/>
                  <a:pt x="1239" y="285"/>
                </a:cubicBezTo>
                <a:cubicBezTo>
                  <a:pt x="1235" y="284"/>
                  <a:pt x="1232" y="287"/>
                  <a:pt x="1230" y="285"/>
                </a:cubicBezTo>
                <a:cubicBezTo>
                  <a:pt x="1229" y="290"/>
                  <a:pt x="1235" y="288"/>
                  <a:pt x="1235" y="292"/>
                </a:cubicBezTo>
                <a:cubicBezTo>
                  <a:pt x="1221" y="293"/>
                  <a:pt x="1202" y="289"/>
                  <a:pt x="1189" y="294"/>
                </a:cubicBezTo>
                <a:cubicBezTo>
                  <a:pt x="1184" y="290"/>
                  <a:pt x="1180" y="297"/>
                  <a:pt x="1174" y="297"/>
                </a:cubicBezTo>
                <a:cubicBezTo>
                  <a:pt x="1168" y="297"/>
                  <a:pt x="1159" y="290"/>
                  <a:pt x="1165" y="282"/>
                </a:cubicBezTo>
                <a:cubicBezTo>
                  <a:pt x="1168" y="282"/>
                  <a:pt x="1170" y="285"/>
                  <a:pt x="1171" y="282"/>
                </a:cubicBezTo>
                <a:cubicBezTo>
                  <a:pt x="1169" y="281"/>
                  <a:pt x="1167" y="281"/>
                  <a:pt x="1165" y="280"/>
                </a:cubicBezTo>
                <a:cubicBezTo>
                  <a:pt x="1165" y="275"/>
                  <a:pt x="1169" y="274"/>
                  <a:pt x="1171" y="271"/>
                </a:cubicBezTo>
                <a:cubicBezTo>
                  <a:pt x="1182" y="273"/>
                  <a:pt x="1181" y="260"/>
                  <a:pt x="1188" y="257"/>
                </a:cubicBezTo>
                <a:cubicBezTo>
                  <a:pt x="1189" y="257"/>
                  <a:pt x="1205" y="257"/>
                  <a:pt x="1204" y="261"/>
                </a:cubicBezTo>
                <a:cubicBezTo>
                  <a:pt x="1212" y="256"/>
                  <a:pt x="1238" y="259"/>
                  <a:pt x="1248" y="258"/>
                </a:cubicBezTo>
                <a:cubicBezTo>
                  <a:pt x="1247" y="258"/>
                  <a:pt x="1246" y="258"/>
                  <a:pt x="1247" y="260"/>
                </a:cubicBezTo>
                <a:cubicBezTo>
                  <a:pt x="1256" y="259"/>
                  <a:pt x="1261" y="257"/>
                  <a:pt x="1264" y="249"/>
                </a:cubicBezTo>
                <a:cubicBezTo>
                  <a:pt x="1262" y="249"/>
                  <a:pt x="1261" y="249"/>
                  <a:pt x="1261" y="248"/>
                </a:cubicBezTo>
                <a:cubicBezTo>
                  <a:pt x="1261" y="243"/>
                  <a:pt x="1265" y="243"/>
                  <a:pt x="1269" y="243"/>
                </a:cubicBezTo>
                <a:cubicBezTo>
                  <a:pt x="1260" y="240"/>
                  <a:pt x="1252" y="238"/>
                  <a:pt x="1241" y="241"/>
                </a:cubicBezTo>
                <a:cubicBezTo>
                  <a:pt x="1239" y="239"/>
                  <a:pt x="1240" y="238"/>
                  <a:pt x="1240" y="235"/>
                </a:cubicBezTo>
                <a:cubicBezTo>
                  <a:pt x="1237" y="234"/>
                  <a:pt x="1236" y="236"/>
                  <a:pt x="1235" y="237"/>
                </a:cubicBezTo>
                <a:cubicBezTo>
                  <a:pt x="1235" y="238"/>
                  <a:pt x="1237" y="238"/>
                  <a:pt x="1238" y="239"/>
                </a:cubicBezTo>
                <a:cubicBezTo>
                  <a:pt x="1228" y="245"/>
                  <a:pt x="1219" y="234"/>
                  <a:pt x="1211" y="240"/>
                </a:cubicBezTo>
                <a:cubicBezTo>
                  <a:pt x="1203" y="235"/>
                  <a:pt x="1170" y="245"/>
                  <a:pt x="1174" y="227"/>
                </a:cubicBezTo>
                <a:cubicBezTo>
                  <a:pt x="1193" y="227"/>
                  <a:pt x="1210" y="229"/>
                  <a:pt x="1232" y="222"/>
                </a:cubicBezTo>
                <a:cubicBezTo>
                  <a:pt x="1234" y="226"/>
                  <a:pt x="1240" y="228"/>
                  <a:pt x="1243" y="229"/>
                </a:cubicBezTo>
                <a:cubicBezTo>
                  <a:pt x="1243" y="228"/>
                  <a:pt x="1242" y="228"/>
                  <a:pt x="1243" y="227"/>
                </a:cubicBezTo>
                <a:cubicBezTo>
                  <a:pt x="1253" y="229"/>
                  <a:pt x="1267" y="217"/>
                  <a:pt x="1280" y="215"/>
                </a:cubicBezTo>
                <a:cubicBezTo>
                  <a:pt x="1278" y="214"/>
                  <a:pt x="1275" y="214"/>
                  <a:pt x="1275" y="211"/>
                </a:cubicBezTo>
                <a:cubicBezTo>
                  <a:pt x="1277" y="208"/>
                  <a:pt x="1283" y="210"/>
                  <a:pt x="1285" y="207"/>
                </a:cubicBezTo>
                <a:cubicBezTo>
                  <a:pt x="1282" y="207"/>
                  <a:pt x="1283" y="205"/>
                  <a:pt x="1282" y="204"/>
                </a:cubicBezTo>
                <a:close/>
                <a:moveTo>
                  <a:pt x="1080" y="150"/>
                </a:moveTo>
                <a:cubicBezTo>
                  <a:pt x="1083" y="150"/>
                  <a:pt x="1083" y="150"/>
                  <a:pt x="1083" y="150"/>
                </a:cubicBezTo>
                <a:cubicBezTo>
                  <a:pt x="1083" y="153"/>
                  <a:pt x="1083" y="153"/>
                  <a:pt x="1083" y="153"/>
                </a:cubicBezTo>
                <a:cubicBezTo>
                  <a:pt x="1081" y="154"/>
                  <a:pt x="1080" y="153"/>
                  <a:pt x="1079" y="152"/>
                </a:cubicBezTo>
                <a:cubicBezTo>
                  <a:pt x="1080" y="152"/>
                  <a:pt x="1080" y="151"/>
                  <a:pt x="1080" y="150"/>
                </a:cubicBezTo>
                <a:close/>
                <a:moveTo>
                  <a:pt x="611" y="110"/>
                </a:moveTo>
                <a:cubicBezTo>
                  <a:pt x="606" y="110"/>
                  <a:pt x="606" y="110"/>
                  <a:pt x="606" y="110"/>
                </a:cubicBezTo>
                <a:cubicBezTo>
                  <a:pt x="606" y="109"/>
                  <a:pt x="612" y="107"/>
                  <a:pt x="611" y="110"/>
                </a:cubicBezTo>
                <a:close/>
                <a:moveTo>
                  <a:pt x="591" y="124"/>
                </a:moveTo>
                <a:cubicBezTo>
                  <a:pt x="594" y="124"/>
                  <a:pt x="594" y="125"/>
                  <a:pt x="596" y="126"/>
                </a:cubicBezTo>
                <a:cubicBezTo>
                  <a:pt x="596" y="128"/>
                  <a:pt x="596" y="128"/>
                  <a:pt x="596" y="128"/>
                </a:cubicBezTo>
                <a:cubicBezTo>
                  <a:pt x="595" y="129"/>
                  <a:pt x="591" y="128"/>
                  <a:pt x="589" y="127"/>
                </a:cubicBezTo>
                <a:cubicBezTo>
                  <a:pt x="590" y="126"/>
                  <a:pt x="590" y="125"/>
                  <a:pt x="591" y="124"/>
                </a:cubicBezTo>
                <a:close/>
                <a:moveTo>
                  <a:pt x="142" y="337"/>
                </a:moveTo>
                <a:cubicBezTo>
                  <a:pt x="142" y="334"/>
                  <a:pt x="142" y="334"/>
                  <a:pt x="142" y="334"/>
                </a:cubicBezTo>
                <a:cubicBezTo>
                  <a:pt x="144" y="332"/>
                  <a:pt x="149" y="333"/>
                  <a:pt x="150" y="334"/>
                </a:cubicBezTo>
                <a:cubicBezTo>
                  <a:pt x="149" y="337"/>
                  <a:pt x="146" y="337"/>
                  <a:pt x="142" y="337"/>
                </a:cubicBezTo>
                <a:close/>
                <a:moveTo>
                  <a:pt x="171" y="390"/>
                </a:moveTo>
                <a:cubicBezTo>
                  <a:pt x="168" y="389"/>
                  <a:pt x="168" y="391"/>
                  <a:pt x="166" y="391"/>
                </a:cubicBezTo>
                <a:cubicBezTo>
                  <a:pt x="162" y="381"/>
                  <a:pt x="163" y="365"/>
                  <a:pt x="163" y="356"/>
                </a:cubicBezTo>
                <a:cubicBezTo>
                  <a:pt x="167" y="355"/>
                  <a:pt x="168" y="357"/>
                  <a:pt x="171" y="358"/>
                </a:cubicBezTo>
                <a:cubicBezTo>
                  <a:pt x="171" y="351"/>
                  <a:pt x="173" y="345"/>
                  <a:pt x="173" y="341"/>
                </a:cubicBezTo>
                <a:cubicBezTo>
                  <a:pt x="181" y="350"/>
                  <a:pt x="173" y="368"/>
                  <a:pt x="180" y="371"/>
                </a:cubicBezTo>
                <a:cubicBezTo>
                  <a:pt x="177" y="376"/>
                  <a:pt x="170" y="380"/>
                  <a:pt x="171" y="390"/>
                </a:cubicBezTo>
                <a:close/>
                <a:moveTo>
                  <a:pt x="135" y="579"/>
                </a:moveTo>
                <a:cubicBezTo>
                  <a:pt x="140" y="579"/>
                  <a:pt x="140" y="579"/>
                  <a:pt x="140" y="579"/>
                </a:cubicBezTo>
                <a:cubicBezTo>
                  <a:pt x="144" y="586"/>
                  <a:pt x="149" y="594"/>
                  <a:pt x="153" y="602"/>
                </a:cubicBezTo>
                <a:cubicBezTo>
                  <a:pt x="152" y="603"/>
                  <a:pt x="150" y="603"/>
                  <a:pt x="149" y="604"/>
                </a:cubicBezTo>
                <a:cubicBezTo>
                  <a:pt x="143" y="598"/>
                  <a:pt x="133" y="591"/>
                  <a:pt x="135" y="579"/>
                </a:cubicBezTo>
                <a:close/>
                <a:moveTo>
                  <a:pt x="150" y="627"/>
                </a:moveTo>
                <a:cubicBezTo>
                  <a:pt x="154" y="629"/>
                  <a:pt x="156" y="632"/>
                  <a:pt x="158" y="636"/>
                </a:cubicBezTo>
                <a:cubicBezTo>
                  <a:pt x="157" y="636"/>
                  <a:pt x="156" y="636"/>
                  <a:pt x="156" y="637"/>
                </a:cubicBezTo>
                <a:cubicBezTo>
                  <a:pt x="152" y="635"/>
                  <a:pt x="150" y="633"/>
                  <a:pt x="150" y="627"/>
                </a:cubicBezTo>
                <a:close/>
                <a:moveTo>
                  <a:pt x="142" y="660"/>
                </a:moveTo>
                <a:cubicBezTo>
                  <a:pt x="141" y="657"/>
                  <a:pt x="146" y="660"/>
                  <a:pt x="145" y="658"/>
                </a:cubicBezTo>
                <a:cubicBezTo>
                  <a:pt x="141" y="655"/>
                  <a:pt x="141" y="646"/>
                  <a:pt x="135" y="643"/>
                </a:cubicBezTo>
                <a:cubicBezTo>
                  <a:pt x="136" y="638"/>
                  <a:pt x="141" y="637"/>
                  <a:pt x="143" y="632"/>
                </a:cubicBezTo>
                <a:cubicBezTo>
                  <a:pt x="147" y="640"/>
                  <a:pt x="146" y="654"/>
                  <a:pt x="153" y="661"/>
                </a:cubicBezTo>
                <a:cubicBezTo>
                  <a:pt x="149" y="665"/>
                  <a:pt x="144" y="662"/>
                  <a:pt x="142" y="660"/>
                </a:cubicBezTo>
                <a:close/>
                <a:moveTo>
                  <a:pt x="153" y="664"/>
                </a:moveTo>
                <a:cubicBezTo>
                  <a:pt x="153" y="667"/>
                  <a:pt x="158" y="666"/>
                  <a:pt x="158" y="670"/>
                </a:cubicBezTo>
                <a:cubicBezTo>
                  <a:pt x="154" y="670"/>
                  <a:pt x="153" y="669"/>
                  <a:pt x="153" y="664"/>
                </a:cubicBezTo>
                <a:close/>
                <a:moveTo>
                  <a:pt x="154" y="654"/>
                </a:moveTo>
                <a:cubicBezTo>
                  <a:pt x="156" y="655"/>
                  <a:pt x="158" y="657"/>
                  <a:pt x="159" y="659"/>
                </a:cubicBezTo>
                <a:cubicBezTo>
                  <a:pt x="156" y="661"/>
                  <a:pt x="155" y="656"/>
                  <a:pt x="154" y="654"/>
                </a:cubicBezTo>
                <a:close/>
                <a:moveTo>
                  <a:pt x="168" y="670"/>
                </a:moveTo>
                <a:cubicBezTo>
                  <a:pt x="165" y="671"/>
                  <a:pt x="164" y="670"/>
                  <a:pt x="162" y="669"/>
                </a:cubicBezTo>
                <a:cubicBezTo>
                  <a:pt x="162" y="667"/>
                  <a:pt x="169" y="667"/>
                  <a:pt x="168" y="670"/>
                </a:cubicBezTo>
                <a:close/>
                <a:moveTo>
                  <a:pt x="166" y="640"/>
                </a:moveTo>
                <a:cubicBezTo>
                  <a:pt x="159" y="632"/>
                  <a:pt x="153" y="623"/>
                  <a:pt x="150" y="611"/>
                </a:cubicBezTo>
                <a:cubicBezTo>
                  <a:pt x="151" y="608"/>
                  <a:pt x="155" y="609"/>
                  <a:pt x="155" y="605"/>
                </a:cubicBezTo>
                <a:cubicBezTo>
                  <a:pt x="158" y="608"/>
                  <a:pt x="159" y="613"/>
                  <a:pt x="162" y="615"/>
                </a:cubicBezTo>
                <a:cubicBezTo>
                  <a:pt x="162" y="618"/>
                  <a:pt x="160" y="619"/>
                  <a:pt x="159" y="622"/>
                </a:cubicBezTo>
                <a:cubicBezTo>
                  <a:pt x="161" y="625"/>
                  <a:pt x="168" y="621"/>
                  <a:pt x="170" y="625"/>
                </a:cubicBezTo>
                <a:cubicBezTo>
                  <a:pt x="169" y="627"/>
                  <a:pt x="166" y="626"/>
                  <a:pt x="164" y="626"/>
                </a:cubicBezTo>
                <a:cubicBezTo>
                  <a:pt x="164" y="631"/>
                  <a:pt x="169" y="628"/>
                  <a:pt x="171" y="628"/>
                </a:cubicBezTo>
                <a:cubicBezTo>
                  <a:pt x="173" y="635"/>
                  <a:pt x="170" y="638"/>
                  <a:pt x="166" y="640"/>
                </a:cubicBezTo>
                <a:close/>
                <a:moveTo>
                  <a:pt x="175" y="548"/>
                </a:moveTo>
                <a:cubicBezTo>
                  <a:pt x="178" y="548"/>
                  <a:pt x="179" y="547"/>
                  <a:pt x="180" y="545"/>
                </a:cubicBezTo>
                <a:cubicBezTo>
                  <a:pt x="181" y="545"/>
                  <a:pt x="182" y="546"/>
                  <a:pt x="182" y="547"/>
                </a:cubicBezTo>
                <a:cubicBezTo>
                  <a:pt x="182" y="551"/>
                  <a:pt x="179" y="551"/>
                  <a:pt x="177" y="552"/>
                </a:cubicBezTo>
                <a:cubicBezTo>
                  <a:pt x="176" y="556"/>
                  <a:pt x="177" y="557"/>
                  <a:pt x="177" y="561"/>
                </a:cubicBezTo>
                <a:cubicBezTo>
                  <a:pt x="180" y="564"/>
                  <a:pt x="183" y="566"/>
                  <a:pt x="185" y="569"/>
                </a:cubicBezTo>
                <a:cubicBezTo>
                  <a:pt x="184" y="573"/>
                  <a:pt x="180" y="575"/>
                  <a:pt x="176" y="577"/>
                </a:cubicBezTo>
                <a:cubicBezTo>
                  <a:pt x="165" y="570"/>
                  <a:pt x="175" y="557"/>
                  <a:pt x="175" y="548"/>
                </a:cubicBezTo>
                <a:close/>
                <a:moveTo>
                  <a:pt x="184" y="687"/>
                </a:moveTo>
                <a:cubicBezTo>
                  <a:pt x="178" y="690"/>
                  <a:pt x="180" y="681"/>
                  <a:pt x="180" y="678"/>
                </a:cubicBezTo>
                <a:cubicBezTo>
                  <a:pt x="183" y="678"/>
                  <a:pt x="183" y="680"/>
                  <a:pt x="182" y="681"/>
                </a:cubicBezTo>
                <a:cubicBezTo>
                  <a:pt x="187" y="680"/>
                  <a:pt x="190" y="679"/>
                  <a:pt x="195" y="680"/>
                </a:cubicBezTo>
                <a:cubicBezTo>
                  <a:pt x="193" y="683"/>
                  <a:pt x="186" y="686"/>
                  <a:pt x="184" y="687"/>
                </a:cubicBezTo>
                <a:close/>
                <a:moveTo>
                  <a:pt x="180" y="248"/>
                </a:moveTo>
                <a:cubicBezTo>
                  <a:pt x="179" y="243"/>
                  <a:pt x="187" y="247"/>
                  <a:pt x="187" y="243"/>
                </a:cubicBezTo>
                <a:cubicBezTo>
                  <a:pt x="192" y="246"/>
                  <a:pt x="194" y="253"/>
                  <a:pt x="199" y="256"/>
                </a:cubicBezTo>
                <a:cubicBezTo>
                  <a:pt x="192" y="260"/>
                  <a:pt x="187" y="249"/>
                  <a:pt x="180" y="248"/>
                </a:cubicBezTo>
                <a:close/>
                <a:moveTo>
                  <a:pt x="197" y="266"/>
                </a:moveTo>
                <a:cubicBezTo>
                  <a:pt x="193" y="266"/>
                  <a:pt x="191" y="265"/>
                  <a:pt x="188" y="267"/>
                </a:cubicBezTo>
                <a:cubicBezTo>
                  <a:pt x="190" y="264"/>
                  <a:pt x="188" y="264"/>
                  <a:pt x="188" y="261"/>
                </a:cubicBezTo>
                <a:cubicBezTo>
                  <a:pt x="189" y="260"/>
                  <a:pt x="190" y="260"/>
                  <a:pt x="192" y="261"/>
                </a:cubicBezTo>
                <a:cubicBezTo>
                  <a:pt x="191" y="266"/>
                  <a:pt x="197" y="262"/>
                  <a:pt x="197" y="266"/>
                </a:cubicBezTo>
                <a:close/>
                <a:moveTo>
                  <a:pt x="203" y="265"/>
                </a:moveTo>
                <a:cubicBezTo>
                  <a:pt x="199" y="265"/>
                  <a:pt x="196" y="263"/>
                  <a:pt x="193" y="261"/>
                </a:cubicBezTo>
                <a:cubicBezTo>
                  <a:pt x="195" y="258"/>
                  <a:pt x="204" y="259"/>
                  <a:pt x="203" y="265"/>
                </a:cubicBezTo>
                <a:close/>
                <a:moveTo>
                  <a:pt x="271" y="354"/>
                </a:moveTo>
                <a:cubicBezTo>
                  <a:pt x="270" y="354"/>
                  <a:pt x="270" y="353"/>
                  <a:pt x="269" y="352"/>
                </a:cubicBezTo>
                <a:cubicBezTo>
                  <a:pt x="270" y="350"/>
                  <a:pt x="272" y="351"/>
                  <a:pt x="275" y="350"/>
                </a:cubicBezTo>
                <a:cubicBezTo>
                  <a:pt x="274" y="352"/>
                  <a:pt x="271" y="351"/>
                  <a:pt x="271" y="354"/>
                </a:cubicBezTo>
                <a:close/>
                <a:moveTo>
                  <a:pt x="295" y="105"/>
                </a:moveTo>
                <a:cubicBezTo>
                  <a:pt x="294" y="105"/>
                  <a:pt x="293" y="104"/>
                  <a:pt x="292" y="104"/>
                </a:cubicBezTo>
                <a:cubicBezTo>
                  <a:pt x="294" y="100"/>
                  <a:pt x="298" y="100"/>
                  <a:pt x="302" y="100"/>
                </a:cubicBezTo>
                <a:cubicBezTo>
                  <a:pt x="300" y="103"/>
                  <a:pt x="298" y="105"/>
                  <a:pt x="295" y="105"/>
                </a:cubicBezTo>
                <a:close/>
                <a:moveTo>
                  <a:pt x="310" y="1040"/>
                </a:moveTo>
                <a:cubicBezTo>
                  <a:pt x="308" y="1039"/>
                  <a:pt x="303" y="1042"/>
                  <a:pt x="302" y="1038"/>
                </a:cubicBezTo>
                <a:cubicBezTo>
                  <a:pt x="306" y="1038"/>
                  <a:pt x="309" y="1035"/>
                  <a:pt x="312" y="1038"/>
                </a:cubicBezTo>
                <a:cubicBezTo>
                  <a:pt x="311" y="1038"/>
                  <a:pt x="310" y="1038"/>
                  <a:pt x="310" y="1040"/>
                </a:cubicBezTo>
                <a:close/>
                <a:moveTo>
                  <a:pt x="336" y="460"/>
                </a:moveTo>
                <a:cubicBezTo>
                  <a:pt x="336" y="457"/>
                  <a:pt x="338" y="457"/>
                  <a:pt x="337" y="454"/>
                </a:cubicBezTo>
                <a:cubicBezTo>
                  <a:pt x="338" y="455"/>
                  <a:pt x="339" y="455"/>
                  <a:pt x="339" y="453"/>
                </a:cubicBezTo>
                <a:cubicBezTo>
                  <a:pt x="340" y="453"/>
                  <a:pt x="340" y="453"/>
                  <a:pt x="340" y="453"/>
                </a:cubicBezTo>
                <a:cubicBezTo>
                  <a:pt x="340" y="454"/>
                  <a:pt x="341" y="454"/>
                  <a:pt x="341" y="454"/>
                </a:cubicBezTo>
                <a:cubicBezTo>
                  <a:pt x="340" y="456"/>
                  <a:pt x="339" y="459"/>
                  <a:pt x="336" y="460"/>
                </a:cubicBezTo>
                <a:close/>
                <a:moveTo>
                  <a:pt x="348" y="456"/>
                </a:moveTo>
                <a:cubicBezTo>
                  <a:pt x="349" y="457"/>
                  <a:pt x="347" y="457"/>
                  <a:pt x="348" y="459"/>
                </a:cubicBezTo>
                <a:cubicBezTo>
                  <a:pt x="348" y="460"/>
                  <a:pt x="350" y="460"/>
                  <a:pt x="349" y="461"/>
                </a:cubicBezTo>
                <a:cubicBezTo>
                  <a:pt x="349" y="461"/>
                  <a:pt x="348" y="460"/>
                  <a:pt x="346" y="460"/>
                </a:cubicBezTo>
                <a:cubicBezTo>
                  <a:pt x="346" y="458"/>
                  <a:pt x="347" y="458"/>
                  <a:pt x="348" y="456"/>
                </a:cubicBezTo>
                <a:close/>
                <a:moveTo>
                  <a:pt x="349" y="1112"/>
                </a:moveTo>
                <a:cubicBezTo>
                  <a:pt x="349" y="1111"/>
                  <a:pt x="349" y="1110"/>
                  <a:pt x="348" y="1110"/>
                </a:cubicBezTo>
                <a:cubicBezTo>
                  <a:pt x="349" y="1107"/>
                  <a:pt x="350" y="1112"/>
                  <a:pt x="352" y="1111"/>
                </a:cubicBezTo>
                <a:cubicBezTo>
                  <a:pt x="351" y="1112"/>
                  <a:pt x="350" y="1112"/>
                  <a:pt x="349" y="1112"/>
                </a:cubicBezTo>
                <a:close/>
                <a:moveTo>
                  <a:pt x="631" y="786"/>
                </a:moveTo>
                <a:cubicBezTo>
                  <a:pt x="630" y="790"/>
                  <a:pt x="627" y="785"/>
                  <a:pt x="625" y="786"/>
                </a:cubicBezTo>
                <a:cubicBezTo>
                  <a:pt x="625" y="783"/>
                  <a:pt x="629" y="785"/>
                  <a:pt x="631" y="786"/>
                </a:cubicBezTo>
                <a:close/>
                <a:moveTo>
                  <a:pt x="622" y="784"/>
                </a:moveTo>
                <a:cubicBezTo>
                  <a:pt x="622" y="787"/>
                  <a:pt x="622" y="787"/>
                  <a:pt x="622" y="787"/>
                </a:cubicBezTo>
                <a:cubicBezTo>
                  <a:pt x="622" y="787"/>
                  <a:pt x="621" y="786"/>
                  <a:pt x="619" y="786"/>
                </a:cubicBezTo>
                <a:cubicBezTo>
                  <a:pt x="620" y="785"/>
                  <a:pt x="620" y="784"/>
                  <a:pt x="622" y="784"/>
                </a:cubicBezTo>
                <a:close/>
                <a:moveTo>
                  <a:pt x="622" y="1094"/>
                </a:moveTo>
                <a:cubicBezTo>
                  <a:pt x="620" y="1094"/>
                  <a:pt x="617" y="1094"/>
                  <a:pt x="618" y="1092"/>
                </a:cubicBezTo>
                <a:cubicBezTo>
                  <a:pt x="619" y="1094"/>
                  <a:pt x="622" y="1090"/>
                  <a:pt x="622" y="1094"/>
                </a:cubicBezTo>
                <a:close/>
                <a:moveTo>
                  <a:pt x="614" y="1047"/>
                </a:moveTo>
                <a:cubicBezTo>
                  <a:pt x="612" y="1045"/>
                  <a:pt x="614" y="1041"/>
                  <a:pt x="617" y="1042"/>
                </a:cubicBezTo>
                <a:cubicBezTo>
                  <a:pt x="617" y="1045"/>
                  <a:pt x="614" y="1044"/>
                  <a:pt x="614" y="1047"/>
                </a:cubicBezTo>
                <a:close/>
                <a:moveTo>
                  <a:pt x="616" y="321"/>
                </a:moveTo>
                <a:cubicBezTo>
                  <a:pt x="616" y="323"/>
                  <a:pt x="614" y="323"/>
                  <a:pt x="612" y="324"/>
                </a:cubicBezTo>
                <a:cubicBezTo>
                  <a:pt x="612" y="323"/>
                  <a:pt x="611" y="323"/>
                  <a:pt x="610" y="323"/>
                </a:cubicBezTo>
                <a:cubicBezTo>
                  <a:pt x="611" y="320"/>
                  <a:pt x="613" y="322"/>
                  <a:pt x="616" y="321"/>
                </a:cubicBezTo>
                <a:close/>
                <a:moveTo>
                  <a:pt x="605" y="321"/>
                </a:moveTo>
                <a:cubicBezTo>
                  <a:pt x="606" y="321"/>
                  <a:pt x="606" y="324"/>
                  <a:pt x="608" y="323"/>
                </a:cubicBezTo>
                <a:cubicBezTo>
                  <a:pt x="608" y="325"/>
                  <a:pt x="606" y="324"/>
                  <a:pt x="606" y="326"/>
                </a:cubicBezTo>
                <a:cubicBezTo>
                  <a:pt x="604" y="327"/>
                  <a:pt x="603" y="326"/>
                  <a:pt x="602" y="326"/>
                </a:cubicBezTo>
                <a:cubicBezTo>
                  <a:pt x="602" y="324"/>
                  <a:pt x="605" y="324"/>
                  <a:pt x="605" y="321"/>
                </a:cubicBezTo>
                <a:close/>
                <a:moveTo>
                  <a:pt x="600" y="1073"/>
                </a:moveTo>
                <a:cubicBezTo>
                  <a:pt x="601" y="1073"/>
                  <a:pt x="601" y="1074"/>
                  <a:pt x="603" y="1074"/>
                </a:cubicBezTo>
                <a:cubicBezTo>
                  <a:pt x="603" y="1078"/>
                  <a:pt x="599" y="1077"/>
                  <a:pt x="600" y="1073"/>
                </a:cubicBezTo>
                <a:close/>
                <a:moveTo>
                  <a:pt x="589" y="1060"/>
                </a:moveTo>
                <a:cubicBezTo>
                  <a:pt x="591" y="1060"/>
                  <a:pt x="592" y="1061"/>
                  <a:pt x="593" y="1062"/>
                </a:cubicBezTo>
                <a:cubicBezTo>
                  <a:pt x="592" y="1064"/>
                  <a:pt x="588" y="1062"/>
                  <a:pt x="589" y="1060"/>
                </a:cubicBezTo>
                <a:close/>
                <a:moveTo>
                  <a:pt x="566" y="397"/>
                </a:moveTo>
                <a:cubicBezTo>
                  <a:pt x="565" y="399"/>
                  <a:pt x="562" y="400"/>
                  <a:pt x="558" y="400"/>
                </a:cubicBezTo>
                <a:cubicBezTo>
                  <a:pt x="558" y="394"/>
                  <a:pt x="560" y="400"/>
                  <a:pt x="566" y="397"/>
                </a:cubicBezTo>
                <a:close/>
                <a:moveTo>
                  <a:pt x="566" y="1060"/>
                </a:moveTo>
                <a:cubicBezTo>
                  <a:pt x="566" y="1061"/>
                  <a:pt x="565" y="1062"/>
                  <a:pt x="565" y="1063"/>
                </a:cubicBezTo>
                <a:cubicBezTo>
                  <a:pt x="562" y="1063"/>
                  <a:pt x="563" y="1061"/>
                  <a:pt x="561" y="1061"/>
                </a:cubicBezTo>
                <a:cubicBezTo>
                  <a:pt x="562" y="1059"/>
                  <a:pt x="565" y="1060"/>
                  <a:pt x="566" y="1060"/>
                </a:cubicBezTo>
                <a:close/>
                <a:moveTo>
                  <a:pt x="560" y="1050"/>
                </a:moveTo>
                <a:cubicBezTo>
                  <a:pt x="562" y="1050"/>
                  <a:pt x="562" y="1048"/>
                  <a:pt x="564" y="1049"/>
                </a:cubicBezTo>
                <a:cubicBezTo>
                  <a:pt x="564" y="1051"/>
                  <a:pt x="564" y="1051"/>
                  <a:pt x="564" y="1051"/>
                </a:cubicBezTo>
                <a:cubicBezTo>
                  <a:pt x="561" y="1050"/>
                  <a:pt x="560" y="1052"/>
                  <a:pt x="560" y="1050"/>
                </a:cubicBezTo>
                <a:close/>
                <a:moveTo>
                  <a:pt x="562" y="374"/>
                </a:moveTo>
                <a:cubicBezTo>
                  <a:pt x="562" y="376"/>
                  <a:pt x="562" y="376"/>
                  <a:pt x="562" y="376"/>
                </a:cubicBezTo>
                <a:cubicBezTo>
                  <a:pt x="560" y="375"/>
                  <a:pt x="560" y="376"/>
                  <a:pt x="557" y="376"/>
                </a:cubicBezTo>
                <a:cubicBezTo>
                  <a:pt x="558" y="374"/>
                  <a:pt x="560" y="374"/>
                  <a:pt x="562" y="374"/>
                </a:cubicBezTo>
                <a:close/>
                <a:moveTo>
                  <a:pt x="560" y="426"/>
                </a:moveTo>
                <a:cubicBezTo>
                  <a:pt x="564" y="426"/>
                  <a:pt x="564" y="426"/>
                  <a:pt x="564" y="426"/>
                </a:cubicBezTo>
                <a:cubicBezTo>
                  <a:pt x="564" y="430"/>
                  <a:pt x="561" y="427"/>
                  <a:pt x="560" y="431"/>
                </a:cubicBezTo>
                <a:cubicBezTo>
                  <a:pt x="558" y="431"/>
                  <a:pt x="558" y="429"/>
                  <a:pt x="557" y="427"/>
                </a:cubicBezTo>
                <a:cubicBezTo>
                  <a:pt x="560" y="430"/>
                  <a:pt x="559" y="427"/>
                  <a:pt x="560" y="426"/>
                </a:cubicBezTo>
                <a:close/>
                <a:moveTo>
                  <a:pt x="558" y="469"/>
                </a:moveTo>
                <a:cubicBezTo>
                  <a:pt x="558" y="470"/>
                  <a:pt x="558" y="470"/>
                  <a:pt x="557" y="470"/>
                </a:cubicBezTo>
                <a:cubicBezTo>
                  <a:pt x="557" y="471"/>
                  <a:pt x="558" y="471"/>
                  <a:pt x="559" y="471"/>
                </a:cubicBezTo>
                <a:cubicBezTo>
                  <a:pt x="560" y="473"/>
                  <a:pt x="557" y="473"/>
                  <a:pt x="557" y="474"/>
                </a:cubicBezTo>
                <a:cubicBezTo>
                  <a:pt x="556" y="472"/>
                  <a:pt x="558" y="471"/>
                  <a:pt x="554" y="473"/>
                </a:cubicBezTo>
                <a:cubicBezTo>
                  <a:pt x="554" y="472"/>
                  <a:pt x="554" y="471"/>
                  <a:pt x="553" y="471"/>
                </a:cubicBezTo>
                <a:cubicBezTo>
                  <a:pt x="554" y="470"/>
                  <a:pt x="556" y="469"/>
                  <a:pt x="558" y="469"/>
                </a:cubicBezTo>
                <a:close/>
                <a:moveTo>
                  <a:pt x="559" y="1073"/>
                </a:moveTo>
                <a:cubicBezTo>
                  <a:pt x="557" y="1073"/>
                  <a:pt x="555" y="1073"/>
                  <a:pt x="555" y="1070"/>
                </a:cubicBezTo>
                <a:cubicBezTo>
                  <a:pt x="557" y="1070"/>
                  <a:pt x="559" y="1070"/>
                  <a:pt x="559" y="1073"/>
                </a:cubicBezTo>
                <a:close/>
                <a:moveTo>
                  <a:pt x="554" y="1070"/>
                </a:moveTo>
                <a:cubicBezTo>
                  <a:pt x="554" y="1073"/>
                  <a:pt x="554" y="1073"/>
                  <a:pt x="554" y="1073"/>
                </a:cubicBezTo>
                <a:cubicBezTo>
                  <a:pt x="553" y="1073"/>
                  <a:pt x="552" y="1072"/>
                  <a:pt x="551" y="1073"/>
                </a:cubicBezTo>
                <a:cubicBezTo>
                  <a:pt x="551" y="1072"/>
                  <a:pt x="552" y="1071"/>
                  <a:pt x="552" y="1070"/>
                </a:cubicBezTo>
                <a:lnTo>
                  <a:pt x="554" y="1070"/>
                </a:lnTo>
                <a:close/>
                <a:moveTo>
                  <a:pt x="556" y="377"/>
                </a:moveTo>
                <a:cubicBezTo>
                  <a:pt x="552" y="378"/>
                  <a:pt x="557" y="372"/>
                  <a:pt x="553" y="372"/>
                </a:cubicBezTo>
                <a:cubicBezTo>
                  <a:pt x="555" y="369"/>
                  <a:pt x="558" y="376"/>
                  <a:pt x="556" y="377"/>
                </a:cubicBezTo>
                <a:close/>
                <a:moveTo>
                  <a:pt x="542" y="374"/>
                </a:moveTo>
                <a:cubicBezTo>
                  <a:pt x="544" y="374"/>
                  <a:pt x="544" y="374"/>
                  <a:pt x="546" y="374"/>
                </a:cubicBezTo>
                <a:cubicBezTo>
                  <a:pt x="544" y="375"/>
                  <a:pt x="548" y="375"/>
                  <a:pt x="547" y="378"/>
                </a:cubicBezTo>
                <a:cubicBezTo>
                  <a:pt x="543" y="377"/>
                  <a:pt x="541" y="379"/>
                  <a:pt x="538" y="378"/>
                </a:cubicBezTo>
                <a:cubicBezTo>
                  <a:pt x="540" y="376"/>
                  <a:pt x="542" y="376"/>
                  <a:pt x="542" y="374"/>
                </a:cubicBezTo>
                <a:close/>
                <a:moveTo>
                  <a:pt x="540" y="428"/>
                </a:moveTo>
                <a:cubicBezTo>
                  <a:pt x="542" y="427"/>
                  <a:pt x="545" y="430"/>
                  <a:pt x="546" y="428"/>
                </a:cubicBezTo>
                <a:cubicBezTo>
                  <a:pt x="548" y="428"/>
                  <a:pt x="547" y="431"/>
                  <a:pt x="549" y="430"/>
                </a:cubicBezTo>
                <a:cubicBezTo>
                  <a:pt x="548" y="432"/>
                  <a:pt x="544" y="431"/>
                  <a:pt x="546" y="434"/>
                </a:cubicBezTo>
                <a:cubicBezTo>
                  <a:pt x="543" y="434"/>
                  <a:pt x="543" y="426"/>
                  <a:pt x="541" y="433"/>
                </a:cubicBezTo>
                <a:cubicBezTo>
                  <a:pt x="537" y="433"/>
                  <a:pt x="541" y="430"/>
                  <a:pt x="538" y="430"/>
                </a:cubicBezTo>
                <a:cubicBezTo>
                  <a:pt x="538" y="429"/>
                  <a:pt x="539" y="429"/>
                  <a:pt x="540" y="428"/>
                </a:cubicBezTo>
                <a:close/>
                <a:moveTo>
                  <a:pt x="548" y="442"/>
                </a:moveTo>
                <a:cubicBezTo>
                  <a:pt x="547" y="443"/>
                  <a:pt x="546" y="443"/>
                  <a:pt x="544" y="443"/>
                </a:cubicBezTo>
                <a:cubicBezTo>
                  <a:pt x="543" y="441"/>
                  <a:pt x="546" y="442"/>
                  <a:pt x="546" y="440"/>
                </a:cubicBezTo>
                <a:cubicBezTo>
                  <a:pt x="547" y="441"/>
                  <a:pt x="547" y="442"/>
                  <a:pt x="548" y="442"/>
                </a:cubicBezTo>
                <a:close/>
                <a:moveTo>
                  <a:pt x="536" y="445"/>
                </a:moveTo>
                <a:cubicBezTo>
                  <a:pt x="536" y="446"/>
                  <a:pt x="535" y="446"/>
                  <a:pt x="534" y="446"/>
                </a:cubicBezTo>
                <a:cubicBezTo>
                  <a:pt x="532" y="446"/>
                  <a:pt x="535" y="448"/>
                  <a:pt x="533" y="449"/>
                </a:cubicBezTo>
                <a:cubicBezTo>
                  <a:pt x="530" y="450"/>
                  <a:pt x="530" y="447"/>
                  <a:pt x="529" y="446"/>
                </a:cubicBezTo>
                <a:cubicBezTo>
                  <a:pt x="531" y="445"/>
                  <a:pt x="535" y="444"/>
                  <a:pt x="536" y="445"/>
                </a:cubicBezTo>
                <a:close/>
                <a:moveTo>
                  <a:pt x="517" y="1032"/>
                </a:moveTo>
                <a:cubicBezTo>
                  <a:pt x="516" y="1033"/>
                  <a:pt x="515" y="1032"/>
                  <a:pt x="514" y="1032"/>
                </a:cubicBezTo>
                <a:cubicBezTo>
                  <a:pt x="514" y="1030"/>
                  <a:pt x="514" y="1030"/>
                  <a:pt x="514" y="1030"/>
                </a:cubicBezTo>
                <a:cubicBezTo>
                  <a:pt x="516" y="1030"/>
                  <a:pt x="517" y="1029"/>
                  <a:pt x="520" y="1029"/>
                </a:cubicBezTo>
                <a:cubicBezTo>
                  <a:pt x="521" y="1034"/>
                  <a:pt x="515" y="1030"/>
                  <a:pt x="517" y="1032"/>
                </a:cubicBezTo>
                <a:close/>
                <a:moveTo>
                  <a:pt x="505" y="462"/>
                </a:moveTo>
                <a:cubicBezTo>
                  <a:pt x="503" y="461"/>
                  <a:pt x="504" y="466"/>
                  <a:pt x="503" y="463"/>
                </a:cubicBezTo>
                <a:cubicBezTo>
                  <a:pt x="501" y="463"/>
                  <a:pt x="504" y="464"/>
                  <a:pt x="503" y="466"/>
                </a:cubicBezTo>
                <a:cubicBezTo>
                  <a:pt x="499" y="465"/>
                  <a:pt x="501" y="462"/>
                  <a:pt x="500" y="459"/>
                </a:cubicBezTo>
                <a:cubicBezTo>
                  <a:pt x="503" y="462"/>
                  <a:pt x="504" y="459"/>
                  <a:pt x="509" y="458"/>
                </a:cubicBezTo>
                <a:cubicBezTo>
                  <a:pt x="510" y="459"/>
                  <a:pt x="510" y="462"/>
                  <a:pt x="513" y="461"/>
                </a:cubicBezTo>
                <a:cubicBezTo>
                  <a:pt x="511" y="464"/>
                  <a:pt x="507" y="464"/>
                  <a:pt x="505" y="466"/>
                </a:cubicBezTo>
                <a:cubicBezTo>
                  <a:pt x="504" y="464"/>
                  <a:pt x="506" y="464"/>
                  <a:pt x="505" y="462"/>
                </a:cubicBezTo>
                <a:close/>
                <a:moveTo>
                  <a:pt x="513" y="469"/>
                </a:moveTo>
                <a:cubicBezTo>
                  <a:pt x="514" y="470"/>
                  <a:pt x="511" y="473"/>
                  <a:pt x="509" y="473"/>
                </a:cubicBezTo>
                <a:cubicBezTo>
                  <a:pt x="508" y="470"/>
                  <a:pt x="512" y="470"/>
                  <a:pt x="513" y="469"/>
                </a:cubicBezTo>
                <a:close/>
                <a:moveTo>
                  <a:pt x="514" y="470"/>
                </a:moveTo>
                <a:cubicBezTo>
                  <a:pt x="518" y="470"/>
                  <a:pt x="518" y="470"/>
                  <a:pt x="518" y="470"/>
                </a:cubicBezTo>
                <a:cubicBezTo>
                  <a:pt x="518" y="471"/>
                  <a:pt x="517" y="471"/>
                  <a:pt x="516" y="471"/>
                </a:cubicBezTo>
                <a:cubicBezTo>
                  <a:pt x="515" y="472"/>
                  <a:pt x="514" y="473"/>
                  <a:pt x="514" y="474"/>
                </a:cubicBezTo>
                <a:cubicBezTo>
                  <a:pt x="513" y="475"/>
                  <a:pt x="512" y="474"/>
                  <a:pt x="511" y="473"/>
                </a:cubicBezTo>
                <a:cubicBezTo>
                  <a:pt x="511" y="470"/>
                  <a:pt x="515" y="475"/>
                  <a:pt x="514" y="470"/>
                </a:cubicBezTo>
                <a:close/>
                <a:moveTo>
                  <a:pt x="520" y="479"/>
                </a:moveTo>
                <a:cubicBezTo>
                  <a:pt x="517" y="479"/>
                  <a:pt x="517" y="477"/>
                  <a:pt x="518" y="475"/>
                </a:cubicBezTo>
                <a:cubicBezTo>
                  <a:pt x="519" y="476"/>
                  <a:pt x="522" y="477"/>
                  <a:pt x="520" y="479"/>
                </a:cubicBezTo>
                <a:close/>
                <a:moveTo>
                  <a:pt x="518" y="1044"/>
                </a:moveTo>
                <a:cubicBezTo>
                  <a:pt x="520" y="1044"/>
                  <a:pt x="520" y="1045"/>
                  <a:pt x="522" y="1045"/>
                </a:cubicBezTo>
                <a:cubicBezTo>
                  <a:pt x="522" y="1048"/>
                  <a:pt x="520" y="1049"/>
                  <a:pt x="518" y="1049"/>
                </a:cubicBezTo>
                <a:cubicBezTo>
                  <a:pt x="517" y="1046"/>
                  <a:pt x="517" y="1046"/>
                  <a:pt x="518" y="1044"/>
                </a:cubicBezTo>
                <a:close/>
                <a:moveTo>
                  <a:pt x="518" y="719"/>
                </a:moveTo>
                <a:cubicBezTo>
                  <a:pt x="518" y="716"/>
                  <a:pt x="518" y="716"/>
                  <a:pt x="518" y="716"/>
                </a:cubicBezTo>
                <a:cubicBezTo>
                  <a:pt x="520" y="715"/>
                  <a:pt x="520" y="719"/>
                  <a:pt x="521" y="717"/>
                </a:cubicBezTo>
                <a:cubicBezTo>
                  <a:pt x="523" y="717"/>
                  <a:pt x="520" y="719"/>
                  <a:pt x="518" y="719"/>
                </a:cubicBezTo>
                <a:close/>
                <a:moveTo>
                  <a:pt x="515" y="465"/>
                </a:moveTo>
                <a:cubicBezTo>
                  <a:pt x="517" y="462"/>
                  <a:pt x="517" y="461"/>
                  <a:pt x="518" y="458"/>
                </a:cubicBezTo>
                <a:cubicBezTo>
                  <a:pt x="520" y="459"/>
                  <a:pt x="518" y="464"/>
                  <a:pt x="523" y="464"/>
                </a:cubicBezTo>
                <a:cubicBezTo>
                  <a:pt x="521" y="465"/>
                  <a:pt x="519" y="465"/>
                  <a:pt x="515" y="465"/>
                </a:cubicBezTo>
                <a:close/>
                <a:moveTo>
                  <a:pt x="522" y="455"/>
                </a:moveTo>
                <a:cubicBezTo>
                  <a:pt x="523" y="453"/>
                  <a:pt x="520" y="452"/>
                  <a:pt x="524" y="452"/>
                </a:cubicBezTo>
                <a:cubicBezTo>
                  <a:pt x="524" y="450"/>
                  <a:pt x="523" y="451"/>
                  <a:pt x="523" y="448"/>
                </a:cubicBezTo>
                <a:cubicBezTo>
                  <a:pt x="517" y="448"/>
                  <a:pt x="514" y="451"/>
                  <a:pt x="510" y="447"/>
                </a:cubicBezTo>
                <a:cubicBezTo>
                  <a:pt x="510" y="445"/>
                  <a:pt x="515" y="444"/>
                  <a:pt x="516" y="446"/>
                </a:cubicBezTo>
                <a:cubicBezTo>
                  <a:pt x="518" y="446"/>
                  <a:pt x="518" y="443"/>
                  <a:pt x="518" y="441"/>
                </a:cubicBezTo>
                <a:cubicBezTo>
                  <a:pt x="520" y="442"/>
                  <a:pt x="518" y="442"/>
                  <a:pt x="518" y="445"/>
                </a:cubicBezTo>
                <a:cubicBezTo>
                  <a:pt x="521" y="445"/>
                  <a:pt x="524" y="445"/>
                  <a:pt x="526" y="446"/>
                </a:cubicBezTo>
                <a:cubicBezTo>
                  <a:pt x="523" y="449"/>
                  <a:pt x="526" y="449"/>
                  <a:pt x="526" y="454"/>
                </a:cubicBezTo>
                <a:cubicBezTo>
                  <a:pt x="523" y="453"/>
                  <a:pt x="524" y="455"/>
                  <a:pt x="522" y="455"/>
                </a:cubicBezTo>
                <a:close/>
                <a:moveTo>
                  <a:pt x="514" y="432"/>
                </a:moveTo>
                <a:cubicBezTo>
                  <a:pt x="513" y="432"/>
                  <a:pt x="513" y="432"/>
                  <a:pt x="513" y="433"/>
                </a:cubicBezTo>
                <a:cubicBezTo>
                  <a:pt x="511" y="430"/>
                  <a:pt x="516" y="432"/>
                  <a:pt x="519" y="431"/>
                </a:cubicBezTo>
                <a:cubicBezTo>
                  <a:pt x="519" y="434"/>
                  <a:pt x="519" y="434"/>
                  <a:pt x="519" y="434"/>
                </a:cubicBezTo>
                <a:cubicBezTo>
                  <a:pt x="516" y="432"/>
                  <a:pt x="518" y="436"/>
                  <a:pt x="515" y="436"/>
                </a:cubicBezTo>
                <a:cubicBezTo>
                  <a:pt x="516" y="431"/>
                  <a:pt x="513" y="435"/>
                  <a:pt x="514" y="432"/>
                </a:cubicBezTo>
                <a:close/>
                <a:moveTo>
                  <a:pt x="529" y="1049"/>
                </a:moveTo>
                <a:cubicBezTo>
                  <a:pt x="530" y="1049"/>
                  <a:pt x="530" y="1050"/>
                  <a:pt x="531" y="1051"/>
                </a:cubicBezTo>
                <a:cubicBezTo>
                  <a:pt x="531" y="1055"/>
                  <a:pt x="525" y="1059"/>
                  <a:pt x="525" y="1050"/>
                </a:cubicBezTo>
                <a:cubicBezTo>
                  <a:pt x="527" y="1049"/>
                  <a:pt x="528" y="1052"/>
                  <a:pt x="529" y="1049"/>
                </a:cubicBezTo>
                <a:close/>
                <a:moveTo>
                  <a:pt x="527" y="1029"/>
                </a:moveTo>
                <a:cubicBezTo>
                  <a:pt x="529" y="1029"/>
                  <a:pt x="530" y="1030"/>
                  <a:pt x="530" y="1032"/>
                </a:cubicBezTo>
                <a:cubicBezTo>
                  <a:pt x="528" y="1032"/>
                  <a:pt x="526" y="1032"/>
                  <a:pt x="527" y="1029"/>
                </a:cubicBezTo>
                <a:close/>
                <a:moveTo>
                  <a:pt x="531" y="1040"/>
                </a:moveTo>
                <a:cubicBezTo>
                  <a:pt x="528" y="1040"/>
                  <a:pt x="528" y="1040"/>
                  <a:pt x="528" y="1040"/>
                </a:cubicBezTo>
                <a:cubicBezTo>
                  <a:pt x="528" y="1039"/>
                  <a:pt x="528" y="1039"/>
                  <a:pt x="527" y="1038"/>
                </a:cubicBezTo>
                <a:cubicBezTo>
                  <a:pt x="527" y="1037"/>
                  <a:pt x="530" y="1038"/>
                  <a:pt x="531" y="1038"/>
                </a:cubicBezTo>
                <a:cubicBezTo>
                  <a:pt x="531" y="1038"/>
                  <a:pt x="531" y="1039"/>
                  <a:pt x="531" y="1040"/>
                </a:cubicBezTo>
                <a:close/>
                <a:moveTo>
                  <a:pt x="527" y="723"/>
                </a:moveTo>
                <a:cubicBezTo>
                  <a:pt x="527" y="720"/>
                  <a:pt x="531" y="722"/>
                  <a:pt x="532" y="721"/>
                </a:cubicBezTo>
                <a:cubicBezTo>
                  <a:pt x="532" y="723"/>
                  <a:pt x="530" y="723"/>
                  <a:pt x="527" y="723"/>
                </a:cubicBezTo>
                <a:close/>
                <a:moveTo>
                  <a:pt x="527" y="719"/>
                </a:moveTo>
                <a:cubicBezTo>
                  <a:pt x="527" y="717"/>
                  <a:pt x="528" y="715"/>
                  <a:pt x="530" y="717"/>
                </a:cubicBezTo>
                <a:cubicBezTo>
                  <a:pt x="530" y="719"/>
                  <a:pt x="529" y="719"/>
                  <a:pt x="527" y="719"/>
                </a:cubicBezTo>
                <a:close/>
                <a:moveTo>
                  <a:pt x="530" y="432"/>
                </a:moveTo>
                <a:cubicBezTo>
                  <a:pt x="530" y="433"/>
                  <a:pt x="530" y="433"/>
                  <a:pt x="531" y="433"/>
                </a:cubicBezTo>
                <a:cubicBezTo>
                  <a:pt x="528" y="435"/>
                  <a:pt x="528" y="426"/>
                  <a:pt x="532" y="430"/>
                </a:cubicBezTo>
                <a:cubicBezTo>
                  <a:pt x="532" y="431"/>
                  <a:pt x="531" y="432"/>
                  <a:pt x="530" y="432"/>
                </a:cubicBezTo>
                <a:close/>
                <a:moveTo>
                  <a:pt x="527" y="370"/>
                </a:moveTo>
                <a:cubicBezTo>
                  <a:pt x="528" y="372"/>
                  <a:pt x="528" y="378"/>
                  <a:pt x="531" y="376"/>
                </a:cubicBezTo>
                <a:cubicBezTo>
                  <a:pt x="533" y="377"/>
                  <a:pt x="529" y="380"/>
                  <a:pt x="527" y="381"/>
                </a:cubicBezTo>
                <a:cubicBezTo>
                  <a:pt x="529" y="376"/>
                  <a:pt x="526" y="377"/>
                  <a:pt x="525" y="374"/>
                </a:cubicBezTo>
                <a:cubicBezTo>
                  <a:pt x="525" y="373"/>
                  <a:pt x="527" y="372"/>
                  <a:pt x="527" y="370"/>
                </a:cubicBezTo>
                <a:close/>
                <a:moveTo>
                  <a:pt x="523" y="403"/>
                </a:moveTo>
                <a:cubicBezTo>
                  <a:pt x="522" y="403"/>
                  <a:pt x="520" y="402"/>
                  <a:pt x="520" y="404"/>
                </a:cubicBezTo>
                <a:cubicBezTo>
                  <a:pt x="518" y="403"/>
                  <a:pt x="520" y="401"/>
                  <a:pt x="520" y="400"/>
                </a:cubicBezTo>
                <a:cubicBezTo>
                  <a:pt x="521" y="402"/>
                  <a:pt x="524" y="400"/>
                  <a:pt x="523" y="403"/>
                </a:cubicBezTo>
                <a:close/>
                <a:moveTo>
                  <a:pt x="514" y="329"/>
                </a:moveTo>
                <a:cubicBezTo>
                  <a:pt x="516" y="332"/>
                  <a:pt x="518" y="326"/>
                  <a:pt x="522" y="330"/>
                </a:cubicBezTo>
                <a:cubicBezTo>
                  <a:pt x="521" y="336"/>
                  <a:pt x="517" y="326"/>
                  <a:pt x="515" y="332"/>
                </a:cubicBezTo>
                <a:cubicBezTo>
                  <a:pt x="514" y="332"/>
                  <a:pt x="513" y="331"/>
                  <a:pt x="514" y="329"/>
                </a:cubicBezTo>
                <a:close/>
                <a:moveTo>
                  <a:pt x="506" y="377"/>
                </a:moveTo>
                <a:cubicBezTo>
                  <a:pt x="507" y="380"/>
                  <a:pt x="510" y="376"/>
                  <a:pt x="512" y="379"/>
                </a:cubicBezTo>
                <a:cubicBezTo>
                  <a:pt x="515" y="377"/>
                  <a:pt x="518" y="375"/>
                  <a:pt x="522" y="378"/>
                </a:cubicBezTo>
                <a:cubicBezTo>
                  <a:pt x="517" y="381"/>
                  <a:pt x="506" y="382"/>
                  <a:pt x="500" y="382"/>
                </a:cubicBezTo>
                <a:cubicBezTo>
                  <a:pt x="501" y="379"/>
                  <a:pt x="505" y="381"/>
                  <a:pt x="506" y="377"/>
                </a:cubicBezTo>
                <a:close/>
                <a:moveTo>
                  <a:pt x="501" y="376"/>
                </a:moveTo>
                <a:cubicBezTo>
                  <a:pt x="500" y="378"/>
                  <a:pt x="496" y="379"/>
                  <a:pt x="497" y="383"/>
                </a:cubicBezTo>
                <a:cubicBezTo>
                  <a:pt x="496" y="383"/>
                  <a:pt x="496" y="382"/>
                  <a:pt x="496" y="382"/>
                </a:cubicBezTo>
                <a:cubicBezTo>
                  <a:pt x="496" y="381"/>
                  <a:pt x="493" y="382"/>
                  <a:pt x="492" y="382"/>
                </a:cubicBezTo>
                <a:cubicBezTo>
                  <a:pt x="492" y="380"/>
                  <a:pt x="491" y="380"/>
                  <a:pt x="491" y="378"/>
                </a:cubicBezTo>
                <a:cubicBezTo>
                  <a:pt x="495" y="379"/>
                  <a:pt x="497" y="375"/>
                  <a:pt x="501" y="376"/>
                </a:cubicBezTo>
                <a:close/>
                <a:moveTo>
                  <a:pt x="492" y="433"/>
                </a:moveTo>
                <a:cubicBezTo>
                  <a:pt x="493" y="433"/>
                  <a:pt x="493" y="435"/>
                  <a:pt x="493" y="436"/>
                </a:cubicBezTo>
                <a:cubicBezTo>
                  <a:pt x="492" y="437"/>
                  <a:pt x="490" y="437"/>
                  <a:pt x="489" y="436"/>
                </a:cubicBezTo>
                <a:cubicBezTo>
                  <a:pt x="489" y="435"/>
                  <a:pt x="492" y="435"/>
                  <a:pt x="492" y="433"/>
                </a:cubicBezTo>
                <a:close/>
                <a:moveTo>
                  <a:pt x="482" y="438"/>
                </a:moveTo>
                <a:cubicBezTo>
                  <a:pt x="482" y="435"/>
                  <a:pt x="484" y="440"/>
                  <a:pt x="482" y="439"/>
                </a:cubicBezTo>
                <a:cubicBezTo>
                  <a:pt x="482" y="441"/>
                  <a:pt x="484" y="440"/>
                  <a:pt x="483" y="443"/>
                </a:cubicBezTo>
                <a:cubicBezTo>
                  <a:pt x="482" y="443"/>
                  <a:pt x="481" y="442"/>
                  <a:pt x="480" y="442"/>
                </a:cubicBezTo>
                <a:cubicBezTo>
                  <a:pt x="480" y="439"/>
                  <a:pt x="482" y="440"/>
                  <a:pt x="482" y="438"/>
                </a:cubicBezTo>
                <a:close/>
                <a:moveTo>
                  <a:pt x="486" y="443"/>
                </a:moveTo>
                <a:cubicBezTo>
                  <a:pt x="487" y="446"/>
                  <a:pt x="490" y="444"/>
                  <a:pt x="488" y="447"/>
                </a:cubicBezTo>
                <a:cubicBezTo>
                  <a:pt x="491" y="447"/>
                  <a:pt x="491" y="445"/>
                  <a:pt x="492" y="444"/>
                </a:cubicBezTo>
                <a:cubicBezTo>
                  <a:pt x="492" y="447"/>
                  <a:pt x="500" y="447"/>
                  <a:pt x="499" y="445"/>
                </a:cubicBezTo>
                <a:cubicBezTo>
                  <a:pt x="502" y="446"/>
                  <a:pt x="500" y="448"/>
                  <a:pt x="504" y="447"/>
                </a:cubicBezTo>
                <a:cubicBezTo>
                  <a:pt x="504" y="450"/>
                  <a:pt x="499" y="447"/>
                  <a:pt x="500" y="450"/>
                </a:cubicBezTo>
                <a:cubicBezTo>
                  <a:pt x="498" y="447"/>
                  <a:pt x="492" y="447"/>
                  <a:pt x="492" y="452"/>
                </a:cubicBezTo>
                <a:cubicBezTo>
                  <a:pt x="491" y="452"/>
                  <a:pt x="491" y="451"/>
                  <a:pt x="491" y="451"/>
                </a:cubicBezTo>
                <a:cubicBezTo>
                  <a:pt x="489" y="451"/>
                  <a:pt x="489" y="451"/>
                  <a:pt x="489" y="451"/>
                </a:cubicBezTo>
                <a:cubicBezTo>
                  <a:pt x="490" y="450"/>
                  <a:pt x="490" y="448"/>
                  <a:pt x="488" y="447"/>
                </a:cubicBezTo>
                <a:cubicBezTo>
                  <a:pt x="487" y="448"/>
                  <a:pt x="488" y="450"/>
                  <a:pt x="488" y="451"/>
                </a:cubicBezTo>
                <a:cubicBezTo>
                  <a:pt x="484" y="451"/>
                  <a:pt x="484" y="451"/>
                  <a:pt x="484" y="451"/>
                </a:cubicBezTo>
                <a:cubicBezTo>
                  <a:pt x="487" y="450"/>
                  <a:pt x="483" y="446"/>
                  <a:pt x="486" y="447"/>
                </a:cubicBezTo>
                <a:cubicBezTo>
                  <a:pt x="484" y="444"/>
                  <a:pt x="483" y="449"/>
                  <a:pt x="480" y="448"/>
                </a:cubicBezTo>
                <a:cubicBezTo>
                  <a:pt x="480" y="447"/>
                  <a:pt x="479" y="447"/>
                  <a:pt x="479" y="445"/>
                </a:cubicBezTo>
                <a:cubicBezTo>
                  <a:pt x="483" y="444"/>
                  <a:pt x="484" y="446"/>
                  <a:pt x="486" y="443"/>
                </a:cubicBezTo>
                <a:close/>
                <a:moveTo>
                  <a:pt x="497" y="466"/>
                </a:moveTo>
                <a:cubicBezTo>
                  <a:pt x="495" y="466"/>
                  <a:pt x="496" y="464"/>
                  <a:pt x="495" y="462"/>
                </a:cubicBezTo>
                <a:cubicBezTo>
                  <a:pt x="496" y="462"/>
                  <a:pt x="496" y="462"/>
                  <a:pt x="496" y="461"/>
                </a:cubicBezTo>
                <a:cubicBezTo>
                  <a:pt x="498" y="463"/>
                  <a:pt x="495" y="463"/>
                  <a:pt x="497" y="466"/>
                </a:cubicBezTo>
                <a:close/>
                <a:moveTo>
                  <a:pt x="483" y="458"/>
                </a:moveTo>
                <a:cubicBezTo>
                  <a:pt x="483" y="457"/>
                  <a:pt x="482" y="457"/>
                  <a:pt x="480" y="457"/>
                </a:cubicBezTo>
                <a:cubicBezTo>
                  <a:pt x="481" y="456"/>
                  <a:pt x="482" y="455"/>
                  <a:pt x="484" y="455"/>
                </a:cubicBezTo>
                <a:cubicBezTo>
                  <a:pt x="485" y="456"/>
                  <a:pt x="484" y="457"/>
                  <a:pt x="483" y="458"/>
                </a:cubicBezTo>
                <a:close/>
                <a:moveTo>
                  <a:pt x="477" y="376"/>
                </a:moveTo>
                <a:cubicBezTo>
                  <a:pt x="477" y="378"/>
                  <a:pt x="479" y="378"/>
                  <a:pt x="479" y="381"/>
                </a:cubicBezTo>
                <a:cubicBezTo>
                  <a:pt x="475" y="381"/>
                  <a:pt x="473" y="380"/>
                  <a:pt x="473" y="377"/>
                </a:cubicBezTo>
                <a:cubicBezTo>
                  <a:pt x="474" y="376"/>
                  <a:pt x="475" y="376"/>
                  <a:pt x="477" y="376"/>
                </a:cubicBezTo>
                <a:close/>
                <a:moveTo>
                  <a:pt x="476" y="447"/>
                </a:moveTo>
                <a:cubicBezTo>
                  <a:pt x="475" y="449"/>
                  <a:pt x="473" y="447"/>
                  <a:pt x="470" y="448"/>
                </a:cubicBezTo>
                <a:cubicBezTo>
                  <a:pt x="470" y="445"/>
                  <a:pt x="473" y="445"/>
                  <a:pt x="475" y="445"/>
                </a:cubicBezTo>
                <a:cubicBezTo>
                  <a:pt x="475" y="446"/>
                  <a:pt x="476" y="446"/>
                  <a:pt x="476" y="447"/>
                </a:cubicBezTo>
                <a:close/>
                <a:moveTo>
                  <a:pt x="475" y="154"/>
                </a:moveTo>
                <a:cubicBezTo>
                  <a:pt x="474" y="156"/>
                  <a:pt x="470" y="154"/>
                  <a:pt x="470" y="152"/>
                </a:cubicBezTo>
                <a:cubicBezTo>
                  <a:pt x="474" y="151"/>
                  <a:pt x="473" y="154"/>
                  <a:pt x="475" y="154"/>
                </a:cubicBezTo>
                <a:close/>
                <a:moveTo>
                  <a:pt x="473" y="404"/>
                </a:moveTo>
                <a:cubicBezTo>
                  <a:pt x="473" y="406"/>
                  <a:pt x="470" y="405"/>
                  <a:pt x="468" y="405"/>
                </a:cubicBezTo>
                <a:cubicBezTo>
                  <a:pt x="467" y="402"/>
                  <a:pt x="471" y="404"/>
                  <a:pt x="473" y="404"/>
                </a:cubicBezTo>
                <a:close/>
                <a:moveTo>
                  <a:pt x="466" y="398"/>
                </a:moveTo>
                <a:cubicBezTo>
                  <a:pt x="467" y="398"/>
                  <a:pt x="468" y="399"/>
                  <a:pt x="468" y="400"/>
                </a:cubicBezTo>
                <a:cubicBezTo>
                  <a:pt x="467" y="401"/>
                  <a:pt x="464" y="401"/>
                  <a:pt x="464" y="399"/>
                </a:cubicBezTo>
                <a:cubicBezTo>
                  <a:pt x="465" y="399"/>
                  <a:pt x="466" y="399"/>
                  <a:pt x="466" y="398"/>
                </a:cubicBezTo>
                <a:close/>
                <a:moveTo>
                  <a:pt x="464" y="406"/>
                </a:moveTo>
                <a:cubicBezTo>
                  <a:pt x="463" y="404"/>
                  <a:pt x="459" y="408"/>
                  <a:pt x="459" y="404"/>
                </a:cubicBezTo>
                <a:cubicBezTo>
                  <a:pt x="460" y="403"/>
                  <a:pt x="465" y="403"/>
                  <a:pt x="464" y="406"/>
                </a:cubicBezTo>
                <a:close/>
                <a:moveTo>
                  <a:pt x="462" y="381"/>
                </a:moveTo>
                <a:cubicBezTo>
                  <a:pt x="459" y="383"/>
                  <a:pt x="451" y="384"/>
                  <a:pt x="447" y="382"/>
                </a:cubicBezTo>
                <a:cubicBezTo>
                  <a:pt x="450" y="377"/>
                  <a:pt x="459" y="381"/>
                  <a:pt x="462" y="381"/>
                </a:cubicBezTo>
                <a:close/>
                <a:moveTo>
                  <a:pt x="443" y="1129"/>
                </a:moveTo>
                <a:cubicBezTo>
                  <a:pt x="445" y="1133"/>
                  <a:pt x="448" y="1129"/>
                  <a:pt x="449" y="1133"/>
                </a:cubicBezTo>
                <a:cubicBezTo>
                  <a:pt x="445" y="1135"/>
                  <a:pt x="444" y="1130"/>
                  <a:pt x="441" y="1133"/>
                </a:cubicBezTo>
                <a:cubicBezTo>
                  <a:pt x="439" y="1131"/>
                  <a:pt x="444" y="1132"/>
                  <a:pt x="443" y="1129"/>
                </a:cubicBezTo>
                <a:close/>
                <a:moveTo>
                  <a:pt x="444" y="786"/>
                </a:moveTo>
                <a:cubicBezTo>
                  <a:pt x="442" y="788"/>
                  <a:pt x="442" y="790"/>
                  <a:pt x="445" y="789"/>
                </a:cubicBezTo>
                <a:cubicBezTo>
                  <a:pt x="445" y="790"/>
                  <a:pt x="444" y="790"/>
                  <a:pt x="444" y="791"/>
                </a:cubicBezTo>
                <a:cubicBezTo>
                  <a:pt x="443" y="789"/>
                  <a:pt x="439" y="790"/>
                  <a:pt x="439" y="786"/>
                </a:cubicBezTo>
                <a:cubicBezTo>
                  <a:pt x="441" y="785"/>
                  <a:pt x="441" y="787"/>
                  <a:pt x="444" y="786"/>
                </a:cubicBezTo>
                <a:close/>
                <a:moveTo>
                  <a:pt x="440" y="714"/>
                </a:moveTo>
                <a:cubicBezTo>
                  <a:pt x="442" y="714"/>
                  <a:pt x="443" y="714"/>
                  <a:pt x="443" y="713"/>
                </a:cubicBezTo>
                <a:cubicBezTo>
                  <a:pt x="446" y="715"/>
                  <a:pt x="440" y="719"/>
                  <a:pt x="440" y="714"/>
                </a:cubicBezTo>
                <a:close/>
                <a:moveTo>
                  <a:pt x="451" y="785"/>
                </a:moveTo>
                <a:cubicBezTo>
                  <a:pt x="452" y="782"/>
                  <a:pt x="452" y="788"/>
                  <a:pt x="454" y="787"/>
                </a:cubicBezTo>
                <a:cubicBezTo>
                  <a:pt x="456" y="786"/>
                  <a:pt x="453" y="788"/>
                  <a:pt x="451" y="788"/>
                </a:cubicBezTo>
                <a:cubicBezTo>
                  <a:pt x="450" y="786"/>
                  <a:pt x="453" y="785"/>
                  <a:pt x="451" y="785"/>
                </a:cubicBezTo>
                <a:close/>
                <a:moveTo>
                  <a:pt x="453" y="1047"/>
                </a:moveTo>
                <a:cubicBezTo>
                  <a:pt x="453" y="1049"/>
                  <a:pt x="449" y="1048"/>
                  <a:pt x="448" y="1049"/>
                </a:cubicBezTo>
                <a:cubicBezTo>
                  <a:pt x="447" y="1046"/>
                  <a:pt x="450" y="1046"/>
                  <a:pt x="453" y="1047"/>
                </a:cubicBezTo>
                <a:close/>
                <a:moveTo>
                  <a:pt x="443" y="405"/>
                </a:moveTo>
                <a:cubicBezTo>
                  <a:pt x="444" y="404"/>
                  <a:pt x="449" y="404"/>
                  <a:pt x="450" y="405"/>
                </a:cubicBezTo>
                <a:cubicBezTo>
                  <a:pt x="448" y="407"/>
                  <a:pt x="445" y="407"/>
                  <a:pt x="443" y="405"/>
                </a:cubicBezTo>
                <a:close/>
                <a:moveTo>
                  <a:pt x="447" y="1100"/>
                </a:moveTo>
                <a:cubicBezTo>
                  <a:pt x="449" y="1097"/>
                  <a:pt x="453" y="1101"/>
                  <a:pt x="454" y="1103"/>
                </a:cubicBezTo>
                <a:cubicBezTo>
                  <a:pt x="453" y="1103"/>
                  <a:pt x="449" y="1101"/>
                  <a:pt x="447" y="1100"/>
                </a:cubicBezTo>
                <a:close/>
                <a:moveTo>
                  <a:pt x="456" y="1081"/>
                </a:moveTo>
                <a:cubicBezTo>
                  <a:pt x="457" y="1081"/>
                  <a:pt x="457" y="1082"/>
                  <a:pt x="457" y="1081"/>
                </a:cubicBezTo>
                <a:cubicBezTo>
                  <a:pt x="459" y="1082"/>
                  <a:pt x="459" y="1083"/>
                  <a:pt x="459" y="1086"/>
                </a:cubicBezTo>
                <a:cubicBezTo>
                  <a:pt x="454" y="1086"/>
                  <a:pt x="454" y="1086"/>
                  <a:pt x="454" y="1086"/>
                </a:cubicBezTo>
                <a:cubicBezTo>
                  <a:pt x="454" y="1083"/>
                  <a:pt x="455" y="1082"/>
                  <a:pt x="456" y="1081"/>
                </a:cubicBezTo>
                <a:close/>
                <a:moveTo>
                  <a:pt x="456" y="687"/>
                </a:moveTo>
                <a:cubicBezTo>
                  <a:pt x="456" y="685"/>
                  <a:pt x="457" y="685"/>
                  <a:pt x="459" y="685"/>
                </a:cubicBezTo>
                <a:cubicBezTo>
                  <a:pt x="459" y="687"/>
                  <a:pt x="458" y="687"/>
                  <a:pt x="456" y="687"/>
                </a:cubicBezTo>
                <a:close/>
                <a:moveTo>
                  <a:pt x="451" y="333"/>
                </a:moveTo>
                <a:cubicBezTo>
                  <a:pt x="450" y="338"/>
                  <a:pt x="443" y="333"/>
                  <a:pt x="440" y="331"/>
                </a:cubicBezTo>
                <a:cubicBezTo>
                  <a:pt x="444" y="329"/>
                  <a:pt x="446" y="336"/>
                  <a:pt x="451" y="333"/>
                </a:cubicBezTo>
                <a:close/>
                <a:moveTo>
                  <a:pt x="444" y="380"/>
                </a:moveTo>
                <a:cubicBezTo>
                  <a:pt x="443" y="381"/>
                  <a:pt x="443" y="383"/>
                  <a:pt x="441" y="383"/>
                </a:cubicBezTo>
                <a:cubicBezTo>
                  <a:pt x="441" y="382"/>
                  <a:pt x="441" y="382"/>
                  <a:pt x="440" y="382"/>
                </a:cubicBezTo>
                <a:cubicBezTo>
                  <a:pt x="441" y="380"/>
                  <a:pt x="443" y="380"/>
                  <a:pt x="444" y="380"/>
                </a:cubicBezTo>
                <a:close/>
                <a:moveTo>
                  <a:pt x="440" y="707"/>
                </a:moveTo>
                <a:cubicBezTo>
                  <a:pt x="442" y="709"/>
                  <a:pt x="444" y="706"/>
                  <a:pt x="444" y="710"/>
                </a:cubicBezTo>
                <a:cubicBezTo>
                  <a:pt x="444" y="709"/>
                  <a:pt x="440" y="708"/>
                  <a:pt x="441" y="711"/>
                </a:cubicBezTo>
                <a:cubicBezTo>
                  <a:pt x="440" y="711"/>
                  <a:pt x="439" y="708"/>
                  <a:pt x="439" y="710"/>
                </a:cubicBezTo>
                <a:cubicBezTo>
                  <a:pt x="436" y="709"/>
                  <a:pt x="441" y="709"/>
                  <a:pt x="440" y="707"/>
                </a:cubicBezTo>
                <a:close/>
                <a:moveTo>
                  <a:pt x="445" y="1100"/>
                </a:moveTo>
                <a:cubicBezTo>
                  <a:pt x="442" y="1102"/>
                  <a:pt x="438" y="1104"/>
                  <a:pt x="434" y="1101"/>
                </a:cubicBezTo>
                <a:cubicBezTo>
                  <a:pt x="437" y="1101"/>
                  <a:pt x="439" y="1100"/>
                  <a:pt x="445" y="1100"/>
                </a:cubicBezTo>
                <a:close/>
                <a:moveTo>
                  <a:pt x="435" y="1134"/>
                </a:moveTo>
                <a:cubicBezTo>
                  <a:pt x="431" y="1132"/>
                  <a:pt x="429" y="1133"/>
                  <a:pt x="426" y="1131"/>
                </a:cubicBezTo>
                <a:cubicBezTo>
                  <a:pt x="426" y="1130"/>
                  <a:pt x="434" y="1131"/>
                  <a:pt x="436" y="1130"/>
                </a:cubicBezTo>
                <a:cubicBezTo>
                  <a:pt x="437" y="1133"/>
                  <a:pt x="434" y="1132"/>
                  <a:pt x="435" y="1134"/>
                </a:cubicBezTo>
                <a:close/>
                <a:moveTo>
                  <a:pt x="434" y="789"/>
                </a:moveTo>
                <a:cubicBezTo>
                  <a:pt x="434" y="791"/>
                  <a:pt x="433" y="792"/>
                  <a:pt x="431" y="792"/>
                </a:cubicBezTo>
                <a:cubicBezTo>
                  <a:pt x="431" y="789"/>
                  <a:pt x="429" y="790"/>
                  <a:pt x="428" y="789"/>
                </a:cubicBezTo>
                <a:cubicBezTo>
                  <a:pt x="429" y="786"/>
                  <a:pt x="432" y="789"/>
                  <a:pt x="434" y="789"/>
                </a:cubicBezTo>
                <a:close/>
                <a:moveTo>
                  <a:pt x="412" y="1039"/>
                </a:moveTo>
                <a:cubicBezTo>
                  <a:pt x="412" y="1036"/>
                  <a:pt x="412" y="1036"/>
                  <a:pt x="412" y="1036"/>
                </a:cubicBezTo>
                <a:cubicBezTo>
                  <a:pt x="413" y="1037"/>
                  <a:pt x="414" y="1037"/>
                  <a:pt x="416" y="1037"/>
                </a:cubicBezTo>
                <a:cubicBezTo>
                  <a:pt x="416" y="1039"/>
                  <a:pt x="414" y="1039"/>
                  <a:pt x="412" y="1039"/>
                </a:cubicBezTo>
                <a:close/>
                <a:moveTo>
                  <a:pt x="414" y="1103"/>
                </a:moveTo>
                <a:cubicBezTo>
                  <a:pt x="414" y="1105"/>
                  <a:pt x="412" y="1105"/>
                  <a:pt x="412" y="1107"/>
                </a:cubicBezTo>
                <a:cubicBezTo>
                  <a:pt x="410" y="1106"/>
                  <a:pt x="412" y="1103"/>
                  <a:pt x="409" y="1103"/>
                </a:cubicBezTo>
                <a:cubicBezTo>
                  <a:pt x="407" y="1101"/>
                  <a:pt x="412" y="1104"/>
                  <a:pt x="414" y="1103"/>
                </a:cubicBezTo>
                <a:close/>
                <a:moveTo>
                  <a:pt x="413" y="793"/>
                </a:moveTo>
                <a:cubicBezTo>
                  <a:pt x="413" y="790"/>
                  <a:pt x="417" y="792"/>
                  <a:pt x="417" y="790"/>
                </a:cubicBezTo>
                <a:cubicBezTo>
                  <a:pt x="416" y="789"/>
                  <a:pt x="414" y="790"/>
                  <a:pt x="412" y="789"/>
                </a:cubicBezTo>
                <a:cubicBezTo>
                  <a:pt x="414" y="785"/>
                  <a:pt x="417" y="788"/>
                  <a:pt x="420" y="789"/>
                </a:cubicBezTo>
                <a:cubicBezTo>
                  <a:pt x="418" y="790"/>
                  <a:pt x="417" y="792"/>
                  <a:pt x="416" y="795"/>
                </a:cubicBezTo>
                <a:cubicBezTo>
                  <a:pt x="415" y="794"/>
                  <a:pt x="414" y="793"/>
                  <a:pt x="413" y="793"/>
                </a:cubicBezTo>
                <a:close/>
                <a:moveTo>
                  <a:pt x="423" y="686"/>
                </a:moveTo>
                <a:cubicBezTo>
                  <a:pt x="423" y="688"/>
                  <a:pt x="419" y="689"/>
                  <a:pt x="417" y="687"/>
                </a:cubicBezTo>
                <a:cubicBezTo>
                  <a:pt x="417" y="684"/>
                  <a:pt x="421" y="683"/>
                  <a:pt x="423" y="686"/>
                </a:cubicBezTo>
                <a:close/>
                <a:moveTo>
                  <a:pt x="422" y="411"/>
                </a:moveTo>
                <a:cubicBezTo>
                  <a:pt x="423" y="412"/>
                  <a:pt x="424" y="410"/>
                  <a:pt x="426" y="412"/>
                </a:cubicBezTo>
                <a:cubicBezTo>
                  <a:pt x="426" y="414"/>
                  <a:pt x="421" y="413"/>
                  <a:pt x="422" y="411"/>
                </a:cubicBezTo>
                <a:close/>
                <a:moveTo>
                  <a:pt x="422" y="1035"/>
                </a:moveTo>
                <a:cubicBezTo>
                  <a:pt x="425" y="1035"/>
                  <a:pt x="424" y="1038"/>
                  <a:pt x="427" y="1037"/>
                </a:cubicBezTo>
                <a:cubicBezTo>
                  <a:pt x="427" y="1038"/>
                  <a:pt x="422" y="1037"/>
                  <a:pt x="420" y="1039"/>
                </a:cubicBezTo>
                <a:cubicBezTo>
                  <a:pt x="420" y="1038"/>
                  <a:pt x="420" y="1038"/>
                  <a:pt x="419" y="1038"/>
                </a:cubicBezTo>
                <a:cubicBezTo>
                  <a:pt x="420" y="1035"/>
                  <a:pt x="422" y="1038"/>
                  <a:pt x="422" y="1035"/>
                </a:cubicBezTo>
                <a:close/>
                <a:moveTo>
                  <a:pt x="424" y="726"/>
                </a:moveTo>
                <a:cubicBezTo>
                  <a:pt x="425" y="727"/>
                  <a:pt x="425" y="727"/>
                  <a:pt x="427" y="727"/>
                </a:cubicBezTo>
                <a:cubicBezTo>
                  <a:pt x="427" y="728"/>
                  <a:pt x="426" y="728"/>
                  <a:pt x="425" y="728"/>
                </a:cubicBezTo>
                <a:cubicBezTo>
                  <a:pt x="426" y="730"/>
                  <a:pt x="426" y="729"/>
                  <a:pt x="428" y="729"/>
                </a:cubicBezTo>
                <a:cubicBezTo>
                  <a:pt x="428" y="731"/>
                  <a:pt x="428" y="731"/>
                  <a:pt x="428" y="731"/>
                </a:cubicBezTo>
                <a:cubicBezTo>
                  <a:pt x="425" y="731"/>
                  <a:pt x="424" y="730"/>
                  <a:pt x="424" y="726"/>
                </a:cubicBezTo>
                <a:close/>
                <a:moveTo>
                  <a:pt x="433" y="382"/>
                </a:moveTo>
                <a:cubicBezTo>
                  <a:pt x="433" y="386"/>
                  <a:pt x="433" y="386"/>
                  <a:pt x="433" y="386"/>
                </a:cubicBezTo>
                <a:cubicBezTo>
                  <a:pt x="430" y="386"/>
                  <a:pt x="430" y="386"/>
                  <a:pt x="430" y="386"/>
                </a:cubicBezTo>
                <a:cubicBezTo>
                  <a:pt x="430" y="384"/>
                  <a:pt x="431" y="383"/>
                  <a:pt x="433" y="382"/>
                </a:cubicBezTo>
                <a:close/>
                <a:moveTo>
                  <a:pt x="429" y="330"/>
                </a:moveTo>
                <a:cubicBezTo>
                  <a:pt x="429" y="332"/>
                  <a:pt x="429" y="333"/>
                  <a:pt x="430" y="333"/>
                </a:cubicBezTo>
                <a:cubicBezTo>
                  <a:pt x="429" y="334"/>
                  <a:pt x="428" y="334"/>
                  <a:pt x="427" y="334"/>
                </a:cubicBezTo>
                <a:cubicBezTo>
                  <a:pt x="425" y="333"/>
                  <a:pt x="428" y="332"/>
                  <a:pt x="426" y="331"/>
                </a:cubicBezTo>
                <a:cubicBezTo>
                  <a:pt x="426" y="330"/>
                  <a:pt x="428" y="331"/>
                  <a:pt x="429" y="330"/>
                </a:cubicBezTo>
                <a:close/>
                <a:moveTo>
                  <a:pt x="426" y="382"/>
                </a:moveTo>
                <a:cubicBezTo>
                  <a:pt x="426" y="384"/>
                  <a:pt x="428" y="388"/>
                  <a:pt x="424" y="387"/>
                </a:cubicBezTo>
                <a:cubicBezTo>
                  <a:pt x="424" y="385"/>
                  <a:pt x="425" y="383"/>
                  <a:pt x="423" y="385"/>
                </a:cubicBezTo>
                <a:cubicBezTo>
                  <a:pt x="421" y="384"/>
                  <a:pt x="424" y="382"/>
                  <a:pt x="426" y="382"/>
                </a:cubicBezTo>
                <a:close/>
                <a:moveTo>
                  <a:pt x="422" y="330"/>
                </a:moveTo>
                <a:cubicBezTo>
                  <a:pt x="423" y="331"/>
                  <a:pt x="422" y="332"/>
                  <a:pt x="422" y="334"/>
                </a:cubicBezTo>
                <a:cubicBezTo>
                  <a:pt x="420" y="334"/>
                  <a:pt x="419" y="333"/>
                  <a:pt x="419" y="331"/>
                </a:cubicBezTo>
                <a:cubicBezTo>
                  <a:pt x="420" y="331"/>
                  <a:pt x="422" y="331"/>
                  <a:pt x="422" y="330"/>
                </a:cubicBezTo>
                <a:close/>
                <a:moveTo>
                  <a:pt x="418" y="482"/>
                </a:moveTo>
                <a:cubicBezTo>
                  <a:pt x="416" y="482"/>
                  <a:pt x="414" y="482"/>
                  <a:pt x="413" y="481"/>
                </a:cubicBezTo>
                <a:cubicBezTo>
                  <a:pt x="414" y="479"/>
                  <a:pt x="416" y="478"/>
                  <a:pt x="418" y="478"/>
                </a:cubicBezTo>
                <a:lnTo>
                  <a:pt x="418" y="482"/>
                </a:lnTo>
                <a:close/>
                <a:moveTo>
                  <a:pt x="418" y="387"/>
                </a:moveTo>
                <a:cubicBezTo>
                  <a:pt x="417" y="388"/>
                  <a:pt x="415" y="388"/>
                  <a:pt x="415" y="389"/>
                </a:cubicBezTo>
                <a:cubicBezTo>
                  <a:pt x="414" y="388"/>
                  <a:pt x="414" y="387"/>
                  <a:pt x="414" y="387"/>
                </a:cubicBezTo>
                <a:cubicBezTo>
                  <a:pt x="412" y="387"/>
                  <a:pt x="411" y="389"/>
                  <a:pt x="409" y="390"/>
                </a:cubicBezTo>
                <a:cubicBezTo>
                  <a:pt x="408" y="388"/>
                  <a:pt x="413" y="385"/>
                  <a:pt x="416" y="385"/>
                </a:cubicBezTo>
                <a:cubicBezTo>
                  <a:pt x="417" y="386"/>
                  <a:pt x="416" y="387"/>
                  <a:pt x="418" y="387"/>
                </a:cubicBezTo>
                <a:close/>
                <a:moveTo>
                  <a:pt x="408" y="331"/>
                </a:moveTo>
                <a:cubicBezTo>
                  <a:pt x="410" y="331"/>
                  <a:pt x="410" y="331"/>
                  <a:pt x="410" y="331"/>
                </a:cubicBezTo>
                <a:cubicBezTo>
                  <a:pt x="411" y="334"/>
                  <a:pt x="408" y="333"/>
                  <a:pt x="409" y="335"/>
                </a:cubicBezTo>
                <a:cubicBezTo>
                  <a:pt x="407" y="335"/>
                  <a:pt x="407" y="332"/>
                  <a:pt x="408" y="331"/>
                </a:cubicBezTo>
                <a:close/>
                <a:moveTo>
                  <a:pt x="402" y="388"/>
                </a:moveTo>
                <a:cubicBezTo>
                  <a:pt x="402" y="389"/>
                  <a:pt x="401" y="389"/>
                  <a:pt x="401" y="391"/>
                </a:cubicBezTo>
                <a:cubicBezTo>
                  <a:pt x="404" y="388"/>
                  <a:pt x="404" y="389"/>
                  <a:pt x="407" y="390"/>
                </a:cubicBezTo>
                <a:cubicBezTo>
                  <a:pt x="409" y="391"/>
                  <a:pt x="406" y="391"/>
                  <a:pt x="405" y="390"/>
                </a:cubicBezTo>
                <a:cubicBezTo>
                  <a:pt x="405" y="390"/>
                  <a:pt x="403" y="390"/>
                  <a:pt x="403" y="391"/>
                </a:cubicBezTo>
                <a:cubicBezTo>
                  <a:pt x="401" y="391"/>
                  <a:pt x="400" y="389"/>
                  <a:pt x="398" y="389"/>
                </a:cubicBezTo>
                <a:cubicBezTo>
                  <a:pt x="399" y="388"/>
                  <a:pt x="400" y="389"/>
                  <a:pt x="402" y="388"/>
                </a:cubicBezTo>
                <a:close/>
                <a:moveTo>
                  <a:pt x="405" y="720"/>
                </a:moveTo>
                <a:cubicBezTo>
                  <a:pt x="405" y="720"/>
                  <a:pt x="404" y="721"/>
                  <a:pt x="404" y="721"/>
                </a:cubicBezTo>
                <a:cubicBezTo>
                  <a:pt x="402" y="721"/>
                  <a:pt x="402" y="721"/>
                  <a:pt x="402" y="721"/>
                </a:cubicBezTo>
                <a:cubicBezTo>
                  <a:pt x="403" y="718"/>
                  <a:pt x="404" y="716"/>
                  <a:pt x="405" y="714"/>
                </a:cubicBezTo>
                <a:cubicBezTo>
                  <a:pt x="408" y="715"/>
                  <a:pt x="404" y="718"/>
                  <a:pt x="403" y="719"/>
                </a:cubicBezTo>
                <a:cubicBezTo>
                  <a:pt x="403" y="720"/>
                  <a:pt x="404" y="720"/>
                  <a:pt x="405" y="720"/>
                </a:cubicBezTo>
                <a:close/>
                <a:moveTo>
                  <a:pt x="401" y="719"/>
                </a:moveTo>
                <a:cubicBezTo>
                  <a:pt x="400" y="722"/>
                  <a:pt x="398" y="721"/>
                  <a:pt x="396" y="721"/>
                </a:cubicBezTo>
                <a:cubicBezTo>
                  <a:pt x="397" y="719"/>
                  <a:pt x="399" y="719"/>
                  <a:pt x="401" y="719"/>
                </a:cubicBezTo>
                <a:close/>
                <a:moveTo>
                  <a:pt x="400" y="1071"/>
                </a:moveTo>
                <a:cubicBezTo>
                  <a:pt x="399" y="1071"/>
                  <a:pt x="398" y="1071"/>
                  <a:pt x="398" y="1072"/>
                </a:cubicBezTo>
                <a:cubicBezTo>
                  <a:pt x="396" y="1072"/>
                  <a:pt x="395" y="1070"/>
                  <a:pt x="395" y="1068"/>
                </a:cubicBezTo>
                <a:cubicBezTo>
                  <a:pt x="397" y="1070"/>
                  <a:pt x="397" y="1066"/>
                  <a:pt x="401" y="1067"/>
                </a:cubicBezTo>
                <a:cubicBezTo>
                  <a:pt x="399" y="1069"/>
                  <a:pt x="399" y="1068"/>
                  <a:pt x="400" y="1071"/>
                </a:cubicBezTo>
                <a:close/>
                <a:moveTo>
                  <a:pt x="396" y="725"/>
                </a:moveTo>
                <a:cubicBezTo>
                  <a:pt x="398" y="724"/>
                  <a:pt x="399" y="725"/>
                  <a:pt x="400" y="725"/>
                </a:cubicBezTo>
                <a:cubicBezTo>
                  <a:pt x="400" y="728"/>
                  <a:pt x="398" y="727"/>
                  <a:pt x="398" y="729"/>
                </a:cubicBezTo>
                <a:cubicBezTo>
                  <a:pt x="396" y="729"/>
                  <a:pt x="396" y="727"/>
                  <a:pt x="396" y="725"/>
                </a:cubicBezTo>
                <a:close/>
                <a:moveTo>
                  <a:pt x="396" y="779"/>
                </a:moveTo>
                <a:cubicBezTo>
                  <a:pt x="396" y="782"/>
                  <a:pt x="396" y="782"/>
                  <a:pt x="396" y="782"/>
                </a:cubicBezTo>
                <a:cubicBezTo>
                  <a:pt x="396" y="781"/>
                  <a:pt x="397" y="781"/>
                  <a:pt x="398" y="781"/>
                </a:cubicBezTo>
                <a:cubicBezTo>
                  <a:pt x="398" y="783"/>
                  <a:pt x="395" y="783"/>
                  <a:pt x="393" y="783"/>
                </a:cubicBezTo>
                <a:cubicBezTo>
                  <a:pt x="392" y="782"/>
                  <a:pt x="396" y="780"/>
                  <a:pt x="393" y="780"/>
                </a:cubicBezTo>
                <a:cubicBezTo>
                  <a:pt x="393" y="779"/>
                  <a:pt x="395" y="779"/>
                  <a:pt x="396" y="779"/>
                </a:cubicBezTo>
                <a:close/>
                <a:moveTo>
                  <a:pt x="395" y="391"/>
                </a:moveTo>
                <a:cubicBezTo>
                  <a:pt x="394" y="393"/>
                  <a:pt x="393" y="390"/>
                  <a:pt x="389" y="392"/>
                </a:cubicBezTo>
                <a:cubicBezTo>
                  <a:pt x="389" y="391"/>
                  <a:pt x="388" y="390"/>
                  <a:pt x="388" y="389"/>
                </a:cubicBezTo>
                <a:cubicBezTo>
                  <a:pt x="392" y="390"/>
                  <a:pt x="393" y="390"/>
                  <a:pt x="395" y="391"/>
                </a:cubicBezTo>
                <a:close/>
                <a:moveTo>
                  <a:pt x="388" y="661"/>
                </a:moveTo>
                <a:cubicBezTo>
                  <a:pt x="390" y="662"/>
                  <a:pt x="390" y="664"/>
                  <a:pt x="390" y="666"/>
                </a:cubicBezTo>
                <a:cubicBezTo>
                  <a:pt x="387" y="666"/>
                  <a:pt x="387" y="666"/>
                  <a:pt x="387" y="666"/>
                </a:cubicBezTo>
                <a:cubicBezTo>
                  <a:pt x="386" y="663"/>
                  <a:pt x="388" y="664"/>
                  <a:pt x="388" y="661"/>
                </a:cubicBezTo>
                <a:close/>
                <a:moveTo>
                  <a:pt x="388" y="390"/>
                </a:moveTo>
                <a:cubicBezTo>
                  <a:pt x="386" y="393"/>
                  <a:pt x="382" y="392"/>
                  <a:pt x="377" y="393"/>
                </a:cubicBezTo>
                <a:cubicBezTo>
                  <a:pt x="377" y="384"/>
                  <a:pt x="383" y="392"/>
                  <a:pt x="388" y="390"/>
                </a:cubicBezTo>
                <a:close/>
                <a:moveTo>
                  <a:pt x="373" y="729"/>
                </a:moveTo>
                <a:cubicBezTo>
                  <a:pt x="373" y="728"/>
                  <a:pt x="373" y="727"/>
                  <a:pt x="372" y="727"/>
                </a:cubicBezTo>
                <a:cubicBezTo>
                  <a:pt x="372" y="725"/>
                  <a:pt x="376" y="730"/>
                  <a:pt x="376" y="727"/>
                </a:cubicBezTo>
                <a:cubicBezTo>
                  <a:pt x="377" y="727"/>
                  <a:pt x="377" y="729"/>
                  <a:pt x="378" y="729"/>
                </a:cubicBezTo>
                <a:cubicBezTo>
                  <a:pt x="377" y="731"/>
                  <a:pt x="375" y="728"/>
                  <a:pt x="373" y="729"/>
                </a:cubicBezTo>
                <a:close/>
                <a:moveTo>
                  <a:pt x="377" y="1069"/>
                </a:moveTo>
                <a:cubicBezTo>
                  <a:pt x="376" y="1071"/>
                  <a:pt x="376" y="1073"/>
                  <a:pt x="373" y="1073"/>
                </a:cubicBezTo>
                <a:cubicBezTo>
                  <a:pt x="373" y="1070"/>
                  <a:pt x="375" y="1070"/>
                  <a:pt x="377" y="1069"/>
                </a:cubicBezTo>
                <a:close/>
                <a:moveTo>
                  <a:pt x="369" y="721"/>
                </a:moveTo>
                <a:cubicBezTo>
                  <a:pt x="369" y="719"/>
                  <a:pt x="372" y="720"/>
                  <a:pt x="375" y="720"/>
                </a:cubicBezTo>
                <a:cubicBezTo>
                  <a:pt x="374" y="724"/>
                  <a:pt x="372" y="721"/>
                  <a:pt x="369" y="721"/>
                </a:cubicBezTo>
                <a:close/>
                <a:moveTo>
                  <a:pt x="372" y="712"/>
                </a:moveTo>
                <a:cubicBezTo>
                  <a:pt x="369" y="710"/>
                  <a:pt x="374" y="710"/>
                  <a:pt x="374" y="708"/>
                </a:cubicBezTo>
                <a:cubicBezTo>
                  <a:pt x="376" y="708"/>
                  <a:pt x="373" y="712"/>
                  <a:pt x="376" y="711"/>
                </a:cubicBezTo>
                <a:cubicBezTo>
                  <a:pt x="376" y="714"/>
                  <a:pt x="373" y="709"/>
                  <a:pt x="372" y="712"/>
                </a:cubicBezTo>
                <a:close/>
                <a:moveTo>
                  <a:pt x="373" y="687"/>
                </a:moveTo>
                <a:cubicBezTo>
                  <a:pt x="373" y="685"/>
                  <a:pt x="376" y="685"/>
                  <a:pt x="378" y="685"/>
                </a:cubicBezTo>
                <a:cubicBezTo>
                  <a:pt x="378" y="688"/>
                  <a:pt x="375" y="687"/>
                  <a:pt x="373" y="687"/>
                </a:cubicBezTo>
                <a:close/>
                <a:moveTo>
                  <a:pt x="383" y="720"/>
                </a:moveTo>
                <a:cubicBezTo>
                  <a:pt x="382" y="721"/>
                  <a:pt x="380" y="722"/>
                  <a:pt x="378" y="721"/>
                </a:cubicBezTo>
                <a:cubicBezTo>
                  <a:pt x="378" y="719"/>
                  <a:pt x="381" y="719"/>
                  <a:pt x="383" y="720"/>
                </a:cubicBezTo>
                <a:close/>
                <a:moveTo>
                  <a:pt x="383" y="685"/>
                </a:moveTo>
                <a:cubicBezTo>
                  <a:pt x="383" y="688"/>
                  <a:pt x="383" y="688"/>
                  <a:pt x="383" y="688"/>
                </a:cubicBezTo>
                <a:cubicBezTo>
                  <a:pt x="381" y="688"/>
                  <a:pt x="383" y="685"/>
                  <a:pt x="379" y="686"/>
                </a:cubicBezTo>
                <a:cubicBezTo>
                  <a:pt x="377" y="685"/>
                  <a:pt x="382" y="685"/>
                  <a:pt x="383" y="685"/>
                </a:cubicBezTo>
                <a:close/>
                <a:moveTo>
                  <a:pt x="383" y="728"/>
                </a:moveTo>
                <a:cubicBezTo>
                  <a:pt x="384" y="730"/>
                  <a:pt x="378" y="731"/>
                  <a:pt x="379" y="727"/>
                </a:cubicBezTo>
                <a:cubicBezTo>
                  <a:pt x="381" y="727"/>
                  <a:pt x="383" y="727"/>
                  <a:pt x="383" y="728"/>
                </a:cubicBezTo>
                <a:close/>
                <a:moveTo>
                  <a:pt x="380" y="1070"/>
                </a:moveTo>
                <a:cubicBezTo>
                  <a:pt x="381" y="1069"/>
                  <a:pt x="382" y="1068"/>
                  <a:pt x="384" y="1068"/>
                </a:cubicBezTo>
                <a:cubicBezTo>
                  <a:pt x="384" y="1069"/>
                  <a:pt x="384" y="1070"/>
                  <a:pt x="385" y="1070"/>
                </a:cubicBezTo>
                <a:cubicBezTo>
                  <a:pt x="384" y="1071"/>
                  <a:pt x="382" y="1072"/>
                  <a:pt x="379" y="1072"/>
                </a:cubicBezTo>
                <a:cubicBezTo>
                  <a:pt x="380" y="1071"/>
                  <a:pt x="379" y="1070"/>
                  <a:pt x="379" y="1070"/>
                </a:cubicBezTo>
                <a:cubicBezTo>
                  <a:pt x="378" y="1068"/>
                  <a:pt x="382" y="1073"/>
                  <a:pt x="380" y="1070"/>
                </a:cubicBezTo>
                <a:close/>
                <a:moveTo>
                  <a:pt x="371" y="391"/>
                </a:moveTo>
                <a:cubicBezTo>
                  <a:pt x="372" y="391"/>
                  <a:pt x="372" y="392"/>
                  <a:pt x="372" y="393"/>
                </a:cubicBezTo>
                <a:cubicBezTo>
                  <a:pt x="373" y="394"/>
                  <a:pt x="374" y="394"/>
                  <a:pt x="374" y="395"/>
                </a:cubicBezTo>
                <a:cubicBezTo>
                  <a:pt x="373" y="395"/>
                  <a:pt x="372" y="394"/>
                  <a:pt x="372" y="395"/>
                </a:cubicBezTo>
                <a:cubicBezTo>
                  <a:pt x="371" y="395"/>
                  <a:pt x="372" y="394"/>
                  <a:pt x="370" y="394"/>
                </a:cubicBezTo>
                <a:cubicBezTo>
                  <a:pt x="370" y="392"/>
                  <a:pt x="371" y="392"/>
                  <a:pt x="371" y="391"/>
                </a:cubicBezTo>
                <a:close/>
                <a:moveTo>
                  <a:pt x="374" y="716"/>
                </a:moveTo>
                <a:cubicBezTo>
                  <a:pt x="374" y="720"/>
                  <a:pt x="372" y="718"/>
                  <a:pt x="369" y="719"/>
                </a:cubicBezTo>
                <a:cubicBezTo>
                  <a:pt x="368" y="716"/>
                  <a:pt x="371" y="716"/>
                  <a:pt x="374" y="716"/>
                </a:cubicBezTo>
                <a:close/>
                <a:moveTo>
                  <a:pt x="363" y="391"/>
                </a:moveTo>
                <a:cubicBezTo>
                  <a:pt x="363" y="394"/>
                  <a:pt x="363" y="395"/>
                  <a:pt x="361" y="395"/>
                </a:cubicBezTo>
                <a:cubicBezTo>
                  <a:pt x="360" y="393"/>
                  <a:pt x="361" y="391"/>
                  <a:pt x="363" y="391"/>
                </a:cubicBezTo>
                <a:close/>
                <a:moveTo>
                  <a:pt x="362" y="664"/>
                </a:moveTo>
                <a:cubicBezTo>
                  <a:pt x="362" y="663"/>
                  <a:pt x="363" y="665"/>
                  <a:pt x="362" y="665"/>
                </a:cubicBezTo>
                <a:cubicBezTo>
                  <a:pt x="362" y="667"/>
                  <a:pt x="364" y="666"/>
                  <a:pt x="365" y="667"/>
                </a:cubicBezTo>
                <a:cubicBezTo>
                  <a:pt x="364" y="668"/>
                  <a:pt x="361" y="669"/>
                  <a:pt x="360" y="668"/>
                </a:cubicBezTo>
                <a:cubicBezTo>
                  <a:pt x="359" y="666"/>
                  <a:pt x="362" y="666"/>
                  <a:pt x="362" y="664"/>
                </a:cubicBezTo>
                <a:close/>
                <a:moveTo>
                  <a:pt x="357" y="395"/>
                </a:moveTo>
                <a:cubicBezTo>
                  <a:pt x="356" y="394"/>
                  <a:pt x="354" y="394"/>
                  <a:pt x="354" y="392"/>
                </a:cubicBezTo>
                <a:cubicBezTo>
                  <a:pt x="356" y="392"/>
                  <a:pt x="357" y="394"/>
                  <a:pt x="357" y="391"/>
                </a:cubicBezTo>
                <a:cubicBezTo>
                  <a:pt x="360" y="393"/>
                  <a:pt x="356" y="394"/>
                  <a:pt x="357" y="395"/>
                </a:cubicBezTo>
                <a:close/>
                <a:moveTo>
                  <a:pt x="362" y="1097"/>
                </a:moveTo>
                <a:cubicBezTo>
                  <a:pt x="364" y="1097"/>
                  <a:pt x="363" y="1100"/>
                  <a:pt x="363" y="1102"/>
                </a:cubicBezTo>
                <a:cubicBezTo>
                  <a:pt x="362" y="1099"/>
                  <a:pt x="360" y="1100"/>
                  <a:pt x="357" y="1099"/>
                </a:cubicBezTo>
                <a:cubicBezTo>
                  <a:pt x="358" y="1096"/>
                  <a:pt x="361" y="1100"/>
                  <a:pt x="362" y="1097"/>
                </a:cubicBezTo>
                <a:close/>
                <a:moveTo>
                  <a:pt x="364" y="1107"/>
                </a:moveTo>
                <a:cubicBezTo>
                  <a:pt x="362" y="1107"/>
                  <a:pt x="360" y="1106"/>
                  <a:pt x="361" y="1104"/>
                </a:cubicBezTo>
                <a:cubicBezTo>
                  <a:pt x="361" y="1104"/>
                  <a:pt x="361" y="1104"/>
                  <a:pt x="362" y="1103"/>
                </a:cubicBezTo>
                <a:cubicBezTo>
                  <a:pt x="364" y="1103"/>
                  <a:pt x="364" y="1105"/>
                  <a:pt x="364" y="1107"/>
                </a:cubicBezTo>
                <a:close/>
                <a:moveTo>
                  <a:pt x="362" y="1064"/>
                </a:moveTo>
                <a:cubicBezTo>
                  <a:pt x="364" y="1063"/>
                  <a:pt x="366" y="1063"/>
                  <a:pt x="367" y="1064"/>
                </a:cubicBezTo>
                <a:cubicBezTo>
                  <a:pt x="367" y="1067"/>
                  <a:pt x="362" y="1066"/>
                  <a:pt x="362" y="1064"/>
                </a:cubicBezTo>
                <a:close/>
                <a:moveTo>
                  <a:pt x="367" y="667"/>
                </a:moveTo>
                <a:cubicBezTo>
                  <a:pt x="366" y="669"/>
                  <a:pt x="364" y="665"/>
                  <a:pt x="363" y="663"/>
                </a:cubicBezTo>
                <a:cubicBezTo>
                  <a:pt x="366" y="664"/>
                  <a:pt x="366" y="662"/>
                  <a:pt x="368" y="664"/>
                </a:cubicBezTo>
                <a:cubicBezTo>
                  <a:pt x="368" y="666"/>
                  <a:pt x="363" y="665"/>
                  <a:pt x="367" y="667"/>
                </a:cubicBezTo>
                <a:close/>
                <a:moveTo>
                  <a:pt x="378" y="1098"/>
                </a:moveTo>
                <a:cubicBezTo>
                  <a:pt x="376" y="1098"/>
                  <a:pt x="379" y="1101"/>
                  <a:pt x="377" y="1102"/>
                </a:cubicBezTo>
                <a:cubicBezTo>
                  <a:pt x="375" y="1101"/>
                  <a:pt x="376" y="1101"/>
                  <a:pt x="376" y="1099"/>
                </a:cubicBezTo>
                <a:cubicBezTo>
                  <a:pt x="373" y="1100"/>
                  <a:pt x="370" y="1098"/>
                  <a:pt x="368" y="1101"/>
                </a:cubicBezTo>
                <a:cubicBezTo>
                  <a:pt x="366" y="1096"/>
                  <a:pt x="374" y="1099"/>
                  <a:pt x="376" y="1095"/>
                </a:cubicBezTo>
                <a:cubicBezTo>
                  <a:pt x="378" y="1097"/>
                  <a:pt x="381" y="1098"/>
                  <a:pt x="382" y="1100"/>
                </a:cubicBezTo>
                <a:cubicBezTo>
                  <a:pt x="379" y="1101"/>
                  <a:pt x="378" y="1099"/>
                  <a:pt x="378" y="1098"/>
                </a:cubicBezTo>
                <a:close/>
                <a:moveTo>
                  <a:pt x="380" y="1077"/>
                </a:moveTo>
                <a:cubicBezTo>
                  <a:pt x="383" y="1074"/>
                  <a:pt x="386" y="1080"/>
                  <a:pt x="386" y="1077"/>
                </a:cubicBezTo>
                <a:cubicBezTo>
                  <a:pt x="387" y="1077"/>
                  <a:pt x="387" y="1079"/>
                  <a:pt x="387" y="1080"/>
                </a:cubicBezTo>
                <a:cubicBezTo>
                  <a:pt x="385" y="1078"/>
                  <a:pt x="380" y="1080"/>
                  <a:pt x="380" y="1077"/>
                </a:cubicBezTo>
                <a:close/>
                <a:moveTo>
                  <a:pt x="391" y="718"/>
                </a:moveTo>
                <a:cubicBezTo>
                  <a:pt x="389" y="717"/>
                  <a:pt x="390" y="715"/>
                  <a:pt x="387" y="717"/>
                </a:cubicBezTo>
                <a:cubicBezTo>
                  <a:pt x="387" y="715"/>
                  <a:pt x="389" y="715"/>
                  <a:pt x="389" y="713"/>
                </a:cubicBezTo>
                <a:cubicBezTo>
                  <a:pt x="391" y="714"/>
                  <a:pt x="392" y="715"/>
                  <a:pt x="393" y="716"/>
                </a:cubicBezTo>
                <a:cubicBezTo>
                  <a:pt x="393" y="717"/>
                  <a:pt x="391" y="716"/>
                  <a:pt x="391" y="718"/>
                </a:cubicBezTo>
                <a:close/>
                <a:moveTo>
                  <a:pt x="395" y="1106"/>
                </a:moveTo>
                <a:cubicBezTo>
                  <a:pt x="394" y="1106"/>
                  <a:pt x="393" y="1105"/>
                  <a:pt x="392" y="1105"/>
                </a:cubicBezTo>
                <a:cubicBezTo>
                  <a:pt x="390" y="1104"/>
                  <a:pt x="394" y="1104"/>
                  <a:pt x="394" y="1105"/>
                </a:cubicBezTo>
                <a:cubicBezTo>
                  <a:pt x="394" y="1104"/>
                  <a:pt x="393" y="1103"/>
                  <a:pt x="393" y="1102"/>
                </a:cubicBezTo>
                <a:cubicBezTo>
                  <a:pt x="394" y="1102"/>
                  <a:pt x="395" y="1103"/>
                  <a:pt x="395" y="1102"/>
                </a:cubicBezTo>
                <a:cubicBezTo>
                  <a:pt x="397" y="1102"/>
                  <a:pt x="395" y="1105"/>
                  <a:pt x="395" y="1106"/>
                </a:cubicBezTo>
                <a:close/>
                <a:moveTo>
                  <a:pt x="392" y="1077"/>
                </a:moveTo>
                <a:cubicBezTo>
                  <a:pt x="392" y="1076"/>
                  <a:pt x="392" y="1077"/>
                  <a:pt x="392" y="1077"/>
                </a:cubicBezTo>
                <a:cubicBezTo>
                  <a:pt x="394" y="1077"/>
                  <a:pt x="393" y="1075"/>
                  <a:pt x="394" y="1074"/>
                </a:cubicBezTo>
                <a:cubicBezTo>
                  <a:pt x="395" y="1075"/>
                  <a:pt x="396" y="1076"/>
                  <a:pt x="396" y="1077"/>
                </a:cubicBezTo>
                <a:cubicBezTo>
                  <a:pt x="399" y="1076"/>
                  <a:pt x="403" y="1079"/>
                  <a:pt x="404" y="1075"/>
                </a:cubicBezTo>
                <a:cubicBezTo>
                  <a:pt x="404" y="1075"/>
                  <a:pt x="405" y="1076"/>
                  <a:pt x="406" y="1076"/>
                </a:cubicBezTo>
                <a:cubicBezTo>
                  <a:pt x="404" y="1077"/>
                  <a:pt x="403" y="1078"/>
                  <a:pt x="405" y="1081"/>
                </a:cubicBezTo>
                <a:cubicBezTo>
                  <a:pt x="397" y="1083"/>
                  <a:pt x="397" y="1079"/>
                  <a:pt x="392" y="1077"/>
                </a:cubicBezTo>
                <a:close/>
                <a:moveTo>
                  <a:pt x="405" y="1105"/>
                </a:moveTo>
                <a:cubicBezTo>
                  <a:pt x="402" y="1103"/>
                  <a:pt x="401" y="1104"/>
                  <a:pt x="397" y="1103"/>
                </a:cubicBezTo>
                <a:cubicBezTo>
                  <a:pt x="397" y="1101"/>
                  <a:pt x="402" y="1104"/>
                  <a:pt x="401" y="1101"/>
                </a:cubicBezTo>
                <a:cubicBezTo>
                  <a:pt x="406" y="1102"/>
                  <a:pt x="402" y="1102"/>
                  <a:pt x="407" y="1103"/>
                </a:cubicBezTo>
                <a:cubicBezTo>
                  <a:pt x="407" y="1104"/>
                  <a:pt x="405" y="1104"/>
                  <a:pt x="405" y="1105"/>
                </a:cubicBezTo>
                <a:close/>
                <a:moveTo>
                  <a:pt x="405" y="1068"/>
                </a:moveTo>
                <a:cubicBezTo>
                  <a:pt x="406" y="1066"/>
                  <a:pt x="412" y="1066"/>
                  <a:pt x="411" y="1068"/>
                </a:cubicBezTo>
                <a:cubicBezTo>
                  <a:pt x="409" y="1067"/>
                  <a:pt x="408" y="1069"/>
                  <a:pt x="405" y="1068"/>
                </a:cubicBezTo>
                <a:close/>
                <a:moveTo>
                  <a:pt x="409" y="1284"/>
                </a:moveTo>
                <a:cubicBezTo>
                  <a:pt x="408" y="1283"/>
                  <a:pt x="408" y="1280"/>
                  <a:pt x="408" y="1278"/>
                </a:cubicBezTo>
                <a:cubicBezTo>
                  <a:pt x="409" y="1277"/>
                  <a:pt x="413" y="1278"/>
                  <a:pt x="415" y="1277"/>
                </a:cubicBezTo>
                <a:cubicBezTo>
                  <a:pt x="414" y="1281"/>
                  <a:pt x="413" y="1284"/>
                  <a:pt x="409" y="1284"/>
                </a:cubicBezTo>
                <a:close/>
                <a:moveTo>
                  <a:pt x="418" y="1079"/>
                </a:moveTo>
                <a:cubicBezTo>
                  <a:pt x="415" y="1078"/>
                  <a:pt x="419" y="1076"/>
                  <a:pt x="421" y="1076"/>
                </a:cubicBezTo>
                <a:cubicBezTo>
                  <a:pt x="421" y="1078"/>
                  <a:pt x="419" y="1078"/>
                  <a:pt x="418" y="1079"/>
                </a:cubicBezTo>
                <a:close/>
                <a:moveTo>
                  <a:pt x="419" y="1068"/>
                </a:moveTo>
                <a:cubicBezTo>
                  <a:pt x="418" y="1068"/>
                  <a:pt x="418" y="1069"/>
                  <a:pt x="418" y="1070"/>
                </a:cubicBezTo>
                <a:cubicBezTo>
                  <a:pt x="417" y="1069"/>
                  <a:pt x="415" y="1069"/>
                  <a:pt x="415" y="1067"/>
                </a:cubicBezTo>
                <a:cubicBezTo>
                  <a:pt x="417" y="1066"/>
                  <a:pt x="419" y="1066"/>
                  <a:pt x="422" y="1067"/>
                </a:cubicBezTo>
                <a:cubicBezTo>
                  <a:pt x="422" y="1068"/>
                  <a:pt x="419" y="1070"/>
                  <a:pt x="419" y="1068"/>
                </a:cubicBezTo>
                <a:close/>
                <a:moveTo>
                  <a:pt x="425" y="1075"/>
                </a:moveTo>
                <a:cubicBezTo>
                  <a:pt x="426" y="1074"/>
                  <a:pt x="430" y="1076"/>
                  <a:pt x="431" y="1076"/>
                </a:cubicBezTo>
                <a:cubicBezTo>
                  <a:pt x="430" y="1078"/>
                  <a:pt x="427" y="1077"/>
                  <a:pt x="428" y="1081"/>
                </a:cubicBezTo>
                <a:cubicBezTo>
                  <a:pt x="426" y="1082"/>
                  <a:pt x="426" y="1079"/>
                  <a:pt x="423" y="1079"/>
                </a:cubicBezTo>
                <a:cubicBezTo>
                  <a:pt x="424" y="1078"/>
                  <a:pt x="427" y="1076"/>
                  <a:pt x="425" y="1075"/>
                </a:cubicBezTo>
                <a:close/>
                <a:moveTo>
                  <a:pt x="452" y="1274"/>
                </a:moveTo>
                <a:cubicBezTo>
                  <a:pt x="445" y="1275"/>
                  <a:pt x="432" y="1277"/>
                  <a:pt x="424" y="1273"/>
                </a:cubicBezTo>
                <a:cubicBezTo>
                  <a:pt x="434" y="1270"/>
                  <a:pt x="441" y="1269"/>
                  <a:pt x="453" y="1270"/>
                </a:cubicBezTo>
                <a:cubicBezTo>
                  <a:pt x="453" y="1272"/>
                  <a:pt x="451" y="1272"/>
                  <a:pt x="452" y="1274"/>
                </a:cubicBezTo>
                <a:close/>
                <a:moveTo>
                  <a:pt x="455" y="1133"/>
                </a:moveTo>
                <a:cubicBezTo>
                  <a:pt x="454" y="1131"/>
                  <a:pt x="451" y="1132"/>
                  <a:pt x="448" y="1130"/>
                </a:cubicBezTo>
                <a:cubicBezTo>
                  <a:pt x="451" y="1130"/>
                  <a:pt x="457" y="1128"/>
                  <a:pt x="461" y="1129"/>
                </a:cubicBezTo>
                <a:cubicBezTo>
                  <a:pt x="458" y="1133"/>
                  <a:pt x="457" y="1129"/>
                  <a:pt x="455" y="1133"/>
                </a:cubicBezTo>
                <a:close/>
                <a:moveTo>
                  <a:pt x="470" y="1056"/>
                </a:moveTo>
                <a:cubicBezTo>
                  <a:pt x="466" y="1057"/>
                  <a:pt x="465" y="1052"/>
                  <a:pt x="462" y="1054"/>
                </a:cubicBezTo>
                <a:cubicBezTo>
                  <a:pt x="460" y="1052"/>
                  <a:pt x="462" y="1051"/>
                  <a:pt x="462" y="1048"/>
                </a:cubicBezTo>
                <a:cubicBezTo>
                  <a:pt x="464" y="1048"/>
                  <a:pt x="468" y="1051"/>
                  <a:pt x="469" y="1048"/>
                </a:cubicBezTo>
                <a:cubicBezTo>
                  <a:pt x="472" y="1052"/>
                  <a:pt x="469" y="1052"/>
                  <a:pt x="470" y="1056"/>
                </a:cubicBezTo>
                <a:close/>
                <a:moveTo>
                  <a:pt x="472" y="1085"/>
                </a:moveTo>
                <a:cubicBezTo>
                  <a:pt x="472" y="1083"/>
                  <a:pt x="474" y="1084"/>
                  <a:pt x="474" y="1081"/>
                </a:cubicBezTo>
                <a:cubicBezTo>
                  <a:pt x="475" y="1081"/>
                  <a:pt x="477" y="1084"/>
                  <a:pt x="478" y="1081"/>
                </a:cubicBezTo>
                <a:cubicBezTo>
                  <a:pt x="479" y="1086"/>
                  <a:pt x="474" y="1082"/>
                  <a:pt x="472" y="1085"/>
                </a:cubicBezTo>
                <a:close/>
                <a:moveTo>
                  <a:pt x="475" y="466"/>
                </a:moveTo>
                <a:cubicBezTo>
                  <a:pt x="477" y="464"/>
                  <a:pt x="479" y="462"/>
                  <a:pt x="480" y="460"/>
                </a:cubicBezTo>
                <a:cubicBezTo>
                  <a:pt x="483" y="463"/>
                  <a:pt x="487" y="457"/>
                  <a:pt x="491" y="460"/>
                </a:cubicBezTo>
                <a:cubicBezTo>
                  <a:pt x="490" y="462"/>
                  <a:pt x="486" y="461"/>
                  <a:pt x="488" y="465"/>
                </a:cubicBezTo>
                <a:cubicBezTo>
                  <a:pt x="485" y="464"/>
                  <a:pt x="486" y="461"/>
                  <a:pt x="484" y="461"/>
                </a:cubicBezTo>
                <a:cubicBezTo>
                  <a:pt x="483" y="464"/>
                  <a:pt x="479" y="462"/>
                  <a:pt x="479" y="466"/>
                </a:cubicBezTo>
                <a:lnTo>
                  <a:pt x="475" y="466"/>
                </a:lnTo>
                <a:close/>
                <a:moveTo>
                  <a:pt x="486" y="469"/>
                </a:moveTo>
                <a:cubicBezTo>
                  <a:pt x="487" y="469"/>
                  <a:pt x="487" y="470"/>
                  <a:pt x="488" y="470"/>
                </a:cubicBezTo>
                <a:cubicBezTo>
                  <a:pt x="488" y="472"/>
                  <a:pt x="488" y="475"/>
                  <a:pt x="485" y="474"/>
                </a:cubicBezTo>
                <a:cubicBezTo>
                  <a:pt x="485" y="472"/>
                  <a:pt x="486" y="472"/>
                  <a:pt x="486" y="469"/>
                </a:cubicBezTo>
                <a:close/>
                <a:moveTo>
                  <a:pt x="492" y="715"/>
                </a:moveTo>
                <a:cubicBezTo>
                  <a:pt x="491" y="716"/>
                  <a:pt x="492" y="716"/>
                  <a:pt x="492" y="717"/>
                </a:cubicBezTo>
                <a:cubicBezTo>
                  <a:pt x="491" y="718"/>
                  <a:pt x="490" y="716"/>
                  <a:pt x="488" y="717"/>
                </a:cubicBezTo>
                <a:cubicBezTo>
                  <a:pt x="488" y="715"/>
                  <a:pt x="489" y="715"/>
                  <a:pt x="492" y="715"/>
                </a:cubicBezTo>
                <a:close/>
                <a:moveTo>
                  <a:pt x="479" y="465"/>
                </a:moveTo>
                <a:cubicBezTo>
                  <a:pt x="482" y="464"/>
                  <a:pt x="483" y="465"/>
                  <a:pt x="483" y="467"/>
                </a:cubicBezTo>
                <a:cubicBezTo>
                  <a:pt x="480" y="468"/>
                  <a:pt x="479" y="468"/>
                  <a:pt x="479" y="465"/>
                </a:cubicBezTo>
                <a:close/>
                <a:moveTo>
                  <a:pt x="488" y="717"/>
                </a:moveTo>
                <a:cubicBezTo>
                  <a:pt x="486" y="718"/>
                  <a:pt x="484" y="717"/>
                  <a:pt x="482" y="717"/>
                </a:cubicBezTo>
                <a:cubicBezTo>
                  <a:pt x="482" y="713"/>
                  <a:pt x="486" y="716"/>
                  <a:pt x="488" y="717"/>
                </a:cubicBezTo>
                <a:close/>
                <a:moveTo>
                  <a:pt x="483" y="782"/>
                </a:moveTo>
                <a:cubicBezTo>
                  <a:pt x="484" y="779"/>
                  <a:pt x="484" y="784"/>
                  <a:pt x="487" y="783"/>
                </a:cubicBezTo>
                <a:cubicBezTo>
                  <a:pt x="486" y="786"/>
                  <a:pt x="485" y="784"/>
                  <a:pt x="483" y="784"/>
                </a:cubicBezTo>
                <a:cubicBezTo>
                  <a:pt x="482" y="783"/>
                  <a:pt x="484" y="782"/>
                  <a:pt x="483" y="782"/>
                </a:cubicBezTo>
                <a:close/>
                <a:moveTo>
                  <a:pt x="492" y="1031"/>
                </a:moveTo>
                <a:cubicBezTo>
                  <a:pt x="492" y="1033"/>
                  <a:pt x="487" y="1030"/>
                  <a:pt x="488" y="1034"/>
                </a:cubicBezTo>
                <a:cubicBezTo>
                  <a:pt x="486" y="1033"/>
                  <a:pt x="486" y="1031"/>
                  <a:pt x="483" y="1033"/>
                </a:cubicBezTo>
                <a:cubicBezTo>
                  <a:pt x="483" y="1031"/>
                  <a:pt x="490" y="1030"/>
                  <a:pt x="492" y="1031"/>
                </a:cubicBezTo>
                <a:close/>
                <a:moveTo>
                  <a:pt x="483" y="1130"/>
                </a:moveTo>
                <a:cubicBezTo>
                  <a:pt x="484" y="1127"/>
                  <a:pt x="491" y="1130"/>
                  <a:pt x="491" y="1125"/>
                </a:cubicBezTo>
                <a:cubicBezTo>
                  <a:pt x="492" y="1126"/>
                  <a:pt x="491" y="1129"/>
                  <a:pt x="493" y="1129"/>
                </a:cubicBezTo>
                <a:cubicBezTo>
                  <a:pt x="491" y="1130"/>
                  <a:pt x="487" y="1130"/>
                  <a:pt x="483" y="1130"/>
                </a:cubicBezTo>
                <a:close/>
                <a:moveTo>
                  <a:pt x="486" y="1055"/>
                </a:moveTo>
                <a:cubicBezTo>
                  <a:pt x="486" y="1051"/>
                  <a:pt x="486" y="1051"/>
                  <a:pt x="486" y="1051"/>
                </a:cubicBezTo>
                <a:cubicBezTo>
                  <a:pt x="487" y="1051"/>
                  <a:pt x="487" y="1052"/>
                  <a:pt x="487" y="1053"/>
                </a:cubicBezTo>
                <a:cubicBezTo>
                  <a:pt x="488" y="1053"/>
                  <a:pt x="489" y="1052"/>
                  <a:pt x="489" y="1051"/>
                </a:cubicBezTo>
                <a:cubicBezTo>
                  <a:pt x="491" y="1052"/>
                  <a:pt x="489" y="1053"/>
                  <a:pt x="489" y="1054"/>
                </a:cubicBezTo>
                <a:cubicBezTo>
                  <a:pt x="492" y="1055"/>
                  <a:pt x="490" y="1051"/>
                  <a:pt x="492" y="1051"/>
                </a:cubicBezTo>
                <a:cubicBezTo>
                  <a:pt x="493" y="1051"/>
                  <a:pt x="493" y="1053"/>
                  <a:pt x="493" y="1055"/>
                </a:cubicBezTo>
                <a:cubicBezTo>
                  <a:pt x="490" y="1056"/>
                  <a:pt x="490" y="1055"/>
                  <a:pt x="486" y="1055"/>
                </a:cubicBezTo>
                <a:close/>
                <a:moveTo>
                  <a:pt x="495" y="477"/>
                </a:moveTo>
                <a:cubicBezTo>
                  <a:pt x="494" y="476"/>
                  <a:pt x="493" y="474"/>
                  <a:pt x="491" y="475"/>
                </a:cubicBezTo>
                <a:cubicBezTo>
                  <a:pt x="491" y="473"/>
                  <a:pt x="492" y="473"/>
                  <a:pt x="490" y="472"/>
                </a:cubicBezTo>
                <a:cubicBezTo>
                  <a:pt x="492" y="472"/>
                  <a:pt x="494" y="470"/>
                  <a:pt x="496" y="471"/>
                </a:cubicBezTo>
                <a:cubicBezTo>
                  <a:pt x="496" y="471"/>
                  <a:pt x="496" y="475"/>
                  <a:pt x="496" y="473"/>
                </a:cubicBezTo>
                <a:cubicBezTo>
                  <a:pt x="499" y="474"/>
                  <a:pt x="495" y="475"/>
                  <a:pt x="495" y="477"/>
                </a:cubicBezTo>
                <a:close/>
                <a:moveTo>
                  <a:pt x="501" y="476"/>
                </a:moveTo>
                <a:cubicBezTo>
                  <a:pt x="500" y="475"/>
                  <a:pt x="500" y="474"/>
                  <a:pt x="499" y="474"/>
                </a:cubicBezTo>
                <a:cubicBezTo>
                  <a:pt x="500" y="473"/>
                  <a:pt x="503" y="474"/>
                  <a:pt x="503" y="470"/>
                </a:cubicBezTo>
                <a:cubicBezTo>
                  <a:pt x="504" y="470"/>
                  <a:pt x="504" y="470"/>
                  <a:pt x="505" y="469"/>
                </a:cubicBezTo>
                <a:cubicBezTo>
                  <a:pt x="506" y="470"/>
                  <a:pt x="505" y="470"/>
                  <a:pt x="505" y="470"/>
                </a:cubicBezTo>
                <a:cubicBezTo>
                  <a:pt x="505" y="473"/>
                  <a:pt x="506" y="475"/>
                  <a:pt x="509" y="473"/>
                </a:cubicBezTo>
                <a:cubicBezTo>
                  <a:pt x="507" y="476"/>
                  <a:pt x="508" y="477"/>
                  <a:pt x="507" y="479"/>
                </a:cubicBezTo>
                <a:cubicBezTo>
                  <a:pt x="506" y="479"/>
                  <a:pt x="506" y="478"/>
                  <a:pt x="505" y="478"/>
                </a:cubicBezTo>
                <a:cubicBezTo>
                  <a:pt x="506" y="477"/>
                  <a:pt x="505" y="475"/>
                  <a:pt x="505" y="473"/>
                </a:cubicBezTo>
                <a:cubicBezTo>
                  <a:pt x="504" y="475"/>
                  <a:pt x="504" y="473"/>
                  <a:pt x="502" y="474"/>
                </a:cubicBezTo>
                <a:cubicBezTo>
                  <a:pt x="502" y="476"/>
                  <a:pt x="502" y="477"/>
                  <a:pt x="503" y="478"/>
                </a:cubicBezTo>
                <a:cubicBezTo>
                  <a:pt x="501" y="479"/>
                  <a:pt x="499" y="476"/>
                  <a:pt x="497" y="479"/>
                </a:cubicBezTo>
                <a:cubicBezTo>
                  <a:pt x="494" y="477"/>
                  <a:pt x="499" y="476"/>
                  <a:pt x="501" y="476"/>
                </a:cubicBezTo>
                <a:close/>
                <a:moveTo>
                  <a:pt x="505" y="718"/>
                </a:moveTo>
                <a:cubicBezTo>
                  <a:pt x="503" y="718"/>
                  <a:pt x="502" y="716"/>
                  <a:pt x="500" y="717"/>
                </a:cubicBezTo>
                <a:cubicBezTo>
                  <a:pt x="500" y="715"/>
                  <a:pt x="502" y="716"/>
                  <a:pt x="502" y="714"/>
                </a:cubicBezTo>
                <a:cubicBezTo>
                  <a:pt x="505" y="714"/>
                  <a:pt x="506" y="716"/>
                  <a:pt x="505" y="718"/>
                </a:cubicBezTo>
                <a:close/>
                <a:moveTo>
                  <a:pt x="497" y="1064"/>
                </a:moveTo>
                <a:cubicBezTo>
                  <a:pt x="498" y="1063"/>
                  <a:pt x="502" y="1062"/>
                  <a:pt x="501" y="1065"/>
                </a:cubicBezTo>
                <a:cubicBezTo>
                  <a:pt x="499" y="1066"/>
                  <a:pt x="499" y="1064"/>
                  <a:pt x="497" y="1064"/>
                </a:cubicBezTo>
                <a:close/>
                <a:moveTo>
                  <a:pt x="512" y="1055"/>
                </a:moveTo>
                <a:cubicBezTo>
                  <a:pt x="512" y="1054"/>
                  <a:pt x="513" y="1054"/>
                  <a:pt x="514" y="1053"/>
                </a:cubicBezTo>
                <a:cubicBezTo>
                  <a:pt x="511" y="1053"/>
                  <a:pt x="509" y="1053"/>
                  <a:pt x="505" y="1054"/>
                </a:cubicBezTo>
                <a:cubicBezTo>
                  <a:pt x="504" y="1052"/>
                  <a:pt x="503" y="1051"/>
                  <a:pt x="503" y="1049"/>
                </a:cubicBezTo>
                <a:cubicBezTo>
                  <a:pt x="504" y="1050"/>
                  <a:pt x="506" y="1050"/>
                  <a:pt x="505" y="1052"/>
                </a:cubicBezTo>
                <a:cubicBezTo>
                  <a:pt x="510" y="1050"/>
                  <a:pt x="515" y="1051"/>
                  <a:pt x="518" y="1051"/>
                </a:cubicBezTo>
                <a:cubicBezTo>
                  <a:pt x="519" y="1054"/>
                  <a:pt x="515" y="1054"/>
                  <a:pt x="512" y="1055"/>
                </a:cubicBezTo>
                <a:close/>
                <a:moveTo>
                  <a:pt x="526" y="1296"/>
                </a:moveTo>
                <a:cubicBezTo>
                  <a:pt x="525" y="1294"/>
                  <a:pt x="527" y="1294"/>
                  <a:pt x="527" y="1292"/>
                </a:cubicBezTo>
                <a:cubicBezTo>
                  <a:pt x="527" y="1293"/>
                  <a:pt x="529" y="1292"/>
                  <a:pt x="527" y="1292"/>
                </a:cubicBezTo>
                <a:cubicBezTo>
                  <a:pt x="528" y="1290"/>
                  <a:pt x="532" y="1293"/>
                  <a:pt x="532" y="1294"/>
                </a:cubicBezTo>
                <a:cubicBezTo>
                  <a:pt x="529" y="1293"/>
                  <a:pt x="530" y="1295"/>
                  <a:pt x="526" y="1296"/>
                </a:cubicBezTo>
                <a:close/>
                <a:moveTo>
                  <a:pt x="522" y="1077"/>
                </a:moveTo>
                <a:cubicBezTo>
                  <a:pt x="520" y="1077"/>
                  <a:pt x="521" y="1079"/>
                  <a:pt x="518" y="1078"/>
                </a:cubicBezTo>
                <a:cubicBezTo>
                  <a:pt x="518" y="1074"/>
                  <a:pt x="523" y="1076"/>
                  <a:pt x="527" y="1075"/>
                </a:cubicBezTo>
                <a:cubicBezTo>
                  <a:pt x="526" y="1077"/>
                  <a:pt x="527" y="1078"/>
                  <a:pt x="527" y="1080"/>
                </a:cubicBezTo>
                <a:cubicBezTo>
                  <a:pt x="530" y="1080"/>
                  <a:pt x="533" y="1076"/>
                  <a:pt x="533" y="1081"/>
                </a:cubicBezTo>
                <a:cubicBezTo>
                  <a:pt x="528" y="1081"/>
                  <a:pt x="522" y="1083"/>
                  <a:pt x="522" y="1077"/>
                </a:cubicBezTo>
                <a:close/>
                <a:moveTo>
                  <a:pt x="536" y="1050"/>
                </a:moveTo>
                <a:cubicBezTo>
                  <a:pt x="535" y="1051"/>
                  <a:pt x="534" y="1047"/>
                  <a:pt x="533" y="1050"/>
                </a:cubicBezTo>
                <a:cubicBezTo>
                  <a:pt x="531" y="1050"/>
                  <a:pt x="534" y="1048"/>
                  <a:pt x="533" y="1047"/>
                </a:cubicBezTo>
                <a:cubicBezTo>
                  <a:pt x="535" y="1046"/>
                  <a:pt x="536" y="1043"/>
                  <a:pt x="538" y="1045"/>
                </a:cubicBezTo>
                <a:cubicBezTo>
                  <a:pt x="537" y="1047"/>
                  <a:pt x="535" y="1047"/>
                  <a:pt x="536" y="1050"/>
                </a:cubicBezTo>
                <a:close/>
                <a:moveTo>
                  <a:pt x="535" y="449"/>
                </a:moveTo>
                <a:cubicBezTo>
                  <a:pt x="536" y="444"/>
                  <a:pt x="539" y="447"/>
                  <a:pt x="543" y="447"/>
                </a:cubicBezTo>
                <a:cubicBezTo>
                  <a:pt x="540" y="449"/>
                  <a:pt x="538" y="447"/>
                  <a:pt x="535" y="449"/>
                </a:cubicBezTo>
                <a:close/>
                <a:moveTo>
                  <a:pt x="547" y="1050"/>
                </a:moveTo>
                <a:cubicBezTo>
                  <a:pt x="544" y="1048"/>
                  <a:pt x="541" y="1050"/>
                  <a:pt x="542" y="1054"/>
                </a:cubicBezTo>
                <a:cubicBezTo>
                  <a:pt x="538" y="1049"/>
                  <a:pt x="549" y="1048"/>
                  <a:pt x="545" y="1044"/>
                </a:cubicBezTo>
                <a:cubicBezTo>
                  <a:pt x="547" y="1042"/>
                  <a:pt x="548" y="1048"/>
                  <a:pt x="547" y="1050"/>
                </a:cubicBezTo>
                <a:close/>
                <a:moveTo>
                  <a:pt x="547" y="446"/>
                </a:moveTo>
                <a:cubicBezTo>
                  <a:pt x="547" y="444"/>
                  <a:pt x="551" y="446"/>
                  <a:pt x="549" y="443"/>
                </a:cubicBezTo>
                <a:cubicBezTo>
                  <a:pt x="552" y="443"/>
                  <a:pt x="553" y="445"/>
                  <a:pt x="553" y="447"/>
                </a:cubicBezTo>
                <a:cubicBezTo>
                  <a:pt x="550" y="448"/>
                  <a:pt x="549" y="448"/>
                  <a:pt x="547" y="446"/>
                </a:cubicBezTo>
                <a:close/>
                <a:moveTo>
                  <a:pt x="549" y="1126"/>
                </a:moveTo>
                <a:cubicBezTo>
                  <a:pt x="549" y="1125"/>
                  <a:pt x="550" y="1126"/>
                  <a:pt x="550" y="1126"/>
                </a:cubicBezTo>
                <a:cubicBezTo>
                  <a:pt x="552" y="1127"/>
                  <a:pt x="552" y="1124"/>
                  <a:pt x="553" y="1124"/>
                </a:cubicBezTo>
                <a:cubicBezTo>
                  <a:pt x="554" y="1124"/>
                  <a:pt x="555" y="1124"/>
                  <a:pt x="557" y="1124"/>
                </a:cubicBezTo>
                <a:cubicBezTo>
                  <a:pt x="557" y="1125"/>
                  <a:pt x="556" y="1126"/>
                  <a:pt x="557" y="1126"/>
                </a:cubicBezTo>
                <a:cubicBezTo>
                  <a:pt x="555" y="1127"/>
                  <a:pt x="552" y="1128"/>
                  <a:pt x="551" y="1129"/>
                </a:cubicBezTo>
                <a:cubicBezTo>
                  <a:pt x="550" y="1128"/>
                  <a:pt x="551" y="1126"/>
                  <a:pt x="549" y="1126"/>
                </a:cubicBezTo>
                <a:close/>
                <a:moveTo>
                  <a:pt x="557" y="1332"/>
                </a:moveTo>
                <a:cubicBezTo>
                  <a:pt x="559" y="1332"/>
                  <a:pt x="558" y="1330"/>
                  <a:pt x="560" y="1332"/>
                </a:cubicBezTo>
                <a:cubicBezTo>
                  <a:pt x="561" y="1335"/>
                  <a:pt x="556" y="1335"/>
                  <a:pt x="557" y="1332"/>
                </a:cubicBezTo>
                <a:close/>
                <a:moveTo>
                  <a:pt x="563" y="1125"/>
                </a:moveTo>
                <a:cubicBezTo>
                  <a:pt x="563" y="1126"/>
                  <a:pt x="561" y="1126"/>
                  <a:pt x="560" y="1126"/>
                </a:cubicBezTo>
                <a:cubicBezTo>
                  <a:pt x="560" y="1125"/>
                  <a:pt x="561" y="1125"/>
                  <a:pt x="561" y="1125"/>
                </a:cubicBezTo>
                <a:cubicBezTo>
                  <a:pt x="560" y="1123"/>
                  <a:pt x="562" y="1123"/>
                  <a:pt x="562" y="1121"/>
                </a:cubicBezTo>
                <a:cubicBezTo>
                  <a:pt x="565" y="1122"/>
                  <a:pt x="560" y="1124"/>
                  <a:pt x="563" y="1125"/>
                </a:cubicBezTo>
                <a:close/>
                <a:moveTo>
                  <a:pt x="567" y="1127"/>
                </a:moveTo>
                <a:cubicBezTo>
                  <a:pt x="566" y="1127"/>
                  <a:pt x="566" y="1127"/>
                  <a:pt x="566" y="1128"/>
                </a:cubicBezTo>
                <a:cubicBezTo>
                  <a:pt x="565" y="1128"/>
                  <a:pt x="565" y="1128"/>
                  <a:pt x="565" y="1128"/>
                </a:cubicBezTo>
                <a:cubicBezTo>
                  <a:pt x="565" y="1127"/>
                  <a:pt x="564" y="1127"/>
                  <a:pt x="564" y="1127"/>
                </a:cubicBezTo>
                <a:cubicBezTo>
                  <a:pt x="564" y="1125"/>
                  <a:pt x="564" y="1125"/>
                  <a:pt x="564" y="1125"/>
                </a:cubicBezTo>
                <a:cubicBezTo>
                  <a:pt x="565" y="1126"/>
                  <a:pt x="565" y="1125"/>
                  <a:pt x="565" y="1125"/>
                </a:cubicBezTo>
                <a:cubicBezTo>
                  <a:pt x="566" y="1125"/>
                  <a:pt x="566" y="1125"/>
                  <a:pt x="566" y="1125"/>
                </a:cubicBezTo>
                <a:cubicBezTo>
                  <a:pt x="566" y="1125"/>
                  <a:pt x="567" y="1125"/>
                  <a:pt x="567" y="1125"/>
                </a:cubicBezTo>
                <a:lnTo>
                  <a:pt x="567" y="1127"/>
                </a:lnTo>
                <a:close/>
                <a:moveTo>
                  <a:pt x="566" y="427"/>
                </a:moveTo>
                <a:cubicBezTo>
                  <a:pt x="568" y="424"/>
                  <a:pt x="570" y="425"/>
                  <a:pt x="572" y="427"/>
                </a:cubicBezTo>
                <a:cubicBezTo>
                  <a:pt x="571" y="429"/>
                  <a:pt x="567" y="427"/>
                  <a:pt x="566" y="427"/>
                </a:cubicBezTo>
                <a:close/>
                <a:moveTo>
                  <a:pt x="574" y="376"/>
                </a:moveTo>
                <a:cubicBezTo>
                  <a:pt x="570" y="376"/>
                  <a:pt x="570" y="379"/>
                  <a:pt x="567" y="380"/>
                </a:cubicBezTo>
                <a:cubicBezTo>
                  <a:pt x="568" y="378"/>
                  <a:pt x="566" y="378"/>
                  <a:pt x="566" y="376"/>
                </a:cubicBezTo>
                <a:cubicBezTo>
                  <a:pt x="570" y="377"/>
                  <a:pt x="569" y="373"/>
                  <a:pt x="570" y="371"/>
                </a:cubicBezTo>
                <a:cubicBezTo>
                  <a:pt x="573" y="372"/>
                  <a:pt x="571" y="372"/>
                  <a:pt x="574" y="371"/>
                </a:cubicBezTo>
                <a:cubicBezTo>
                  <a:pt x="573" y="372"/>
                  <a:pt x="573" y="372"/>
                  <a:pt x="573" y="374"/>
                </a:cubicBezTo>
                <a:cubicBezTo>
                  <a:pt x="574" y="373"/>
                  <a:pt x="574" y="370"/>
                  <a:pt x="576" y="371"/>
                </a:cubicBezTo>
                <a:cubicBezTo>
                  <a:pt x="575" y="373"/>
                  <a:pt x="574" y="375"/>
                  <a:pt x="570" y="374"/>
                </a:cubicBezTo>
                <a:cubicBezTo>
                  <a:pt x="575" y="378"/>
                  <a:pt x="577" y="371"/>
                  <a:pt x="581" y="372"/>
                </a:cubicBezTo>
                <a:cubicBezTo>
                  <a:pt x="581" y="375"/>
                  <a:pt x="585" y="374"/>
                  <a:pt x="585" y="377"/>
                </a:cubicBezTo>
                <a:cubicBezTo>
                  <a:pt x="582" y="378"/>
                  <a:pt x="576" y="378"/>
                  <a:pt x="574" y="378"/>
                </a:cubicBezTo>
                <a:cubicBezTo>
                  <a:pt x="572" y="378"/>
                  <a:pt x="574" y="377"/>
                  <a:pt x="574" y="376"/>
                </a:cubicBezTo>
                <a:close/>
                <a:moveTo>
                  <a:pt x="583" y="1060"/>
                </a:moveTo>
                <a:cubicBezTo>
                  <a:pt x="582" y="1062"/>
                  <a:pt x="579" y="1061"/>
                  <a:pt x="578" y="1062"/>
                </a:cubicBezTo>
                <a:cubicBezTo>
                  <a:pt x="578" y="1058"/>
                  <a:pt x="581" y="1060"/>
                  <a:pt x="583" y="1060"/>
                </a:cubicBezTo>
                <a:close/>
                <a:moveTo>
                  <a:pt x="579" y="1272"/>
                </a:moveTo>
                <a:cubicBezTo>
                  <a:pt x="579" y="1271"/>
                  <a:pt x="578" y="1271"/>
                  <a:pt x="578" y="1271"/>
                </a:cubicBezTo>
                <a:cubicBezTo>
                  <a:pt x="578" y="1267"/>
                  <a:pt x="578" y="1267"/>
                  <a:pt x="578" y="1267"/>
                </a:cubicBezTo>
                <a:cubicBezTo>
                  <a:pt x="582" y="1271"/>
                  <a:pt x="581" y="1265"/>
                  <a:pt x="584" y="1269"/>
                </a:cubicBezTo>
                <a:cubicBezTo>
                  <a:pt x="584" y="1271"/>
                  <a:pt x="582" y="1272"/>
                  <a:pt x="579" y="1272"/>
                </a:cubicBezTo>
                <a:close/>
                <a:moveTo>
                  <a:pt x="592" y="1269"/>
                </a:moveTo>
                <a:cubicBezTo>
                  <a:pt x="589" y="1269"/>
                  <a:pt x="588" y="1268"/>
                  <a:pt x="585" y="1269"/>
                </a:cubicBezTo>
                <a:cubicBezTo>
                  <a:pt x="585" y="1268"/>
                  <a:pt x="585" y="1268"/>
                  <a:pt x="584" y="1268"/>
                </a:cubicBezTo>
                <a:cubicBezTo>
                  <a:pt x="586" y="1265"/>
                  <a:pt x="592" y="1266"/>
                  <a:pt x="592" y="1264"/>
                </a:cubicBezTo>
                <a:cubicBezTo>
                  <a:pt x="595" y="1265"/>
                  <a:pt x="593" y="1268"/>
                  <a:pt x="592" y="1269"/>
                </a:cubicBezTo>
                <a:close/>
                <a:moveTo>
                  <a:pt x="592" y="1073"/>
                </a:moveTo>
                <a:cubicBezTo>
                  <a:pt x="593" y="1074"/>
                  <a:pt x="597" y="1072"/>
                  <a:pt x="596" y="1075"/>
                </a:cubicBezTo>
                <a:cubicBezTo>
                  <a:pt x="595" y="1074"/>
                  <a:pt x="591" y="1076"/>
                  <a:pt x="592" y="1073"/>
                </a:cubicBezTo>
                <a:close/>
                <a:moveTo>
                  <a:pt x="596" y="1265"/>
                </a:moveTo>
                <a:cubicBezTo>
                  <a:pt x="597" y="1266"/>
                  <a:pt x="597" y="1266"/>
                  <a:pt x="597" y="1267"/>
                </a:cubicBezTo>
                <a:cubicBezTo>
                  <a:pt x="597" y="1268"/>
                  <a:pt x="595" y="1265"/>
                  <a:pt x="595" y="1264"/>
                </a:cubicBezTo>
                <a:cubicBezTo>
                  <a:pt x="596" y="1264"/>
                  <a:pt x="597" y="1263"/>
                  <a:pt x="598" y="1263"/>
                </a:cubicBezTo>
                <a:cubicBezTo>
                  <a:pt x="598" y="1264"/>
                  <a:pt x="597" y="1264"/>
                  <a:pt x="596" y="1265"/>
                </a:cubicBezTo>
                <a:close/>
                <a:moveTo>
                  <a:pt x="601" y="1266"/>
                </a:moveTo>
                <a:cubicBezTo>
                  <a:pt x="601" y="1265"/>
                  <a:pt x="601" y="1263"/>
                  <a:pt x="599" y="1263"/>
                </a:cubicBezTo>
                <a:cubicBezTo>
                  <a:pt x="600" y="1261"/>
                  <a:pt x="604" y="1262"/>
                  <a:pt x="605" y="1261"/>
                </a:cubicBezTo>
                <a:cubicBezTo>
                  <a:pt x="604" y="1265"/>
                  <a:pt x="604" y="1264"/>
                  <a:pt x="606" y="1264"/>
                </a:cubicBezTo>
                <a:cubicBezTo>
                  <a:pt x="607" y="1267"/>
                  <a:pt x="603" y="1265"/>
                  <a:pt x="601" y="1266"/>
                </a:cubicBezTo>
                <a:close/>
                <a:moveTo>
                  <a:pt x="602" y="1295"/>
                </a:moveTo>
                <a:cubicBezTo>
                  <a:pt x="604" y="1294"/>
                  <a:pt x="602" y="1294"/>
                  <a:pt x="603" y="1292"/>
                </a:cubicBezTo>
                <a:cubicBezTo>
                  <a:pt x="604" y="1292"/>
                  <a:pt x="605" y="1293"/>
                  <a:pt x="605" y="1292"/>
                </a:cubicBezTo>
                <a:cubicBezTo>
                  <a:pt x="607" y="1293"/>
                  <a:pt x="605" y="1296"/>
                  <a:pt x="602" y="1295"/>
                </a:cubicBezTo>
                <a:close/>
                <a:moveTo>
                  <a:pt x="622" y="1271"/>
                </a:moveTo>
                <a:cubicBezTo>
                  <a:pt x="619" y="1276"/>
                  <a:pt x="625" y="1283"/>
                  <a:pt x="624" y="1292"/>
                </a:cubicBezTo>
                <a:cubicBezTo>
                  <a:pt x="622" y="1292"/>
                  <a:pt x="618" y="1289"/>
                  <a:pt x="617" y="1290"/>
                </a:cubicBezTo>
                <a:cubicBezTo>
                  <a:pt x="617" y="1288"/>
                  <a:pt x="615" y="1286"/>
                  <a:pt x="611" y="1285"/>
                </a:cubicBezTo>
                <a:cubicBezTo>
                  <a:pt x="609" y="1287"/>
                  <a:pt x="610" y="1288"/>
                  <a:pt x="610" y="1290"/>
                </a:cubicBezTo>
                <a:cubicBezTo>
                  <a:pt x="609" y="1289"/>
                  <a:pt x="608" y="1291"/>
                  <a:pt x="605" y="1290"/>
                </a:cubicBezTo>
                <a:cubicBezTo>
                  <a:pt x="605" y="1288"/>
                  <a:pt x="609" y="1289"/>
                  <a:pt x="609" y="1287"/>
                </a:cubicBezTo>
                <a:cubicBezTo>
                  <a:pt x="608" y="1283"/>
                  <a:pt x="604" y="1282"/>
                  <a:pt x="603" y="1278"/>
                </a:cubicBezTo>
                <a:cubicBezTo>
                  <a:pt x="610" y="1278"/>
                  <a:pt x="613" y="1274"/>
                  <a:pt x="620" y="1272"/>
                </a:cubicBezTo>
                <a:cubicBezTo>
                  <a:pt x="620" y="1271"/>
                  <a:pt x="621" y="1268"/>
                  <a:pt x="619" y="1268"/>
                </a:cubicBezTo>
                <a:cubicBezTo>
                  <a:pt x="620" y="1266"/>
                  <a:pt x="624" y="1267"/>
                  <a:pt x="626" y="1268"/>
                </a:cubicBezTo>
                <a:cubicBezTo>
                  <a:pt x="626" y="1271"/>
                  <a:pt x="624" y="1271"/>
                  <a:pt x="622" y="1271"/>
                </a:cubicBezTo>
                <a:close/>
                <a:moveTo>
                  <a:pt x="622" y="1046"/>
                </a:moveTo>
                <a:cubicBezTo>
                  <a:pt x="625" y="1045"/>
                  <a:pt x="629" y="1046"/>
                  <a:pt x="631" y="1044"/>
                </a:cubicBezTo>
                <a:cubicBezTo>
                  <a:pt x="633" y="1049"/>
                  <a:pt x="625" y="1047"/>
                  <a:pt x="622" y="1046"/>
                </a:cubicBezTo>
                <a:close/>
                <a:moveTo>
                  <a:pt x="646" y="1109"/>
                </a:moveTo>
                <a:cubicBezTo>
                  <a:pt x="642" y="1109"/>
                  <a:pt x="642" y="1109"/>
                  <a:pt x="642" y="1109"/>
                </a:cubicBezTo>
                <a:cubicBezTo>
                  <a:pt x="642" y="1108"/>
                  <a:pt x="643" y="1107"/>
                  <a:pt x="644" y="1108"/>
                </a:cubicBezTo>
                <a:cubicBezTo>
                  <a:pt x="647" y="1107"/>
                  <a:pt x="644" y="1101"/>
                  <a:pt x="648" y="1103"/>
                </a:cubicBezTo>
                <a:cubicBezTo>
                  <a:pt x="646" y="1104"/>
                  <a:pt x="647" y="1106"/>
                  <a:pt x="646" y="1109"/>
                </a:cubicBezTo>
                <a:close/>
                <a:moveTo>
                  <a:pt x="650" y="1069"/>
                </a:moveTo>
                <a:cubicBezTo>
                  <a:pt x="650" y="1067"/>
                  <a:pt x="651" y="1067"/>
                  <a:pt x="653" y="1067"/>
                </a:cubicBezTo>
                <a:cubicBezTo>
                  <a:pt x="654" y="1069"/>
                  <a:pt x="652" y="1070"/>
                  <a:pt x="650" y="1069"/>
                </a:cubicBezTo>
                <a:close/>
                <a:moveTo>
                  <a:pt x="666" y="1087"/>
                </a:moveTo>
                <a:cubicBezTo>
                  <a:pt x="664" y="1087"/>
                  <a:pt x="664" y="1087"/>
                  <a:pt x="664" y="1087"/>
                </a:cubicBezTo>
                <a:cubicBezTo>
                  <a:pt x="664" y="1087"/>
                  <a:pt x="665" y="1086"/>
                  <a:pt x="665" y="1086"/>
                </a:cubicBezTo>
                <a:cubicBezTo>
                  <a:pt x="663" y="1086"/>
                  <a:pt x="663" y="1085"/>
                  <a:pt x="661" y="1085"/>
                </a:cubicBezTo>
                <a:cubicBezTo>
                  <a:pt x="662" y="1082"/>
                  <a:pt x="664" y="1086"/>
                  <a:pt x="666" y="1085"/>
                </a:cubicBezTo>
                <a:lnTo>
                  <a:pt x="666" y="1087"/>
                </a:lnTo>
                <a:close/>
                <a:moveTo>
                  <a:pt x="665" y="274"/>
                </a:moveTo>
                <a:cubicBezTo>
                  <a:pt x="665" y="271"/>
                  <a:pt x="668" y="271"/>
                  <a:pt x="670" y="271"/>
                </a:cubicBezTo>
                <a:cubicBezTo>
                  <a:pt x="669" y="273"/>
                  <a:pt x="668" y="274"/>
                  <a:pt x="665" y="274"/>
                </a:cubicBezTo>
                <a:close/>
                <a:moveTo>
                  <a:pt x="670" y="1112"/>
                </a:moveTo>
                <a:cubicBezTo>
                  <a:pt x="670" y="1109"/>
                  <a:pt x="673" y="1110"/>
                  <a:pt x="675" y="1110"/>
                </a:cubicBezTo>
                <a:cubicBezTo>
                  <a:pt x="675" y="1112"/>
                  <a:pt x="673" y="1112"/>
                  <a:pt x="670" y="1112"/>
                </a:cubicBezTo>
                <a:close/>
                <a:moveTo>
                  <a:pt x="687" y="1112"/>
                </a:moveTo>
                <a:cubicBezTo>
                  <a:pt x="688" y="1111"/>
                  <a:pt x="689" y="1109"/>
                  <a:pt x="692" y="1108"/>
                </a:cubicBezTo>
                <a:cubicBezTo>
                  <a:pt x="692" y="1109"/>
                  <a:pt x="691" y="1110"/>
                  <a:pt x="691" y="1110"/>
                </a:cubicBezTo>
                <a:cubicBezTo>
                  <a:pt x="691" y="1111"/>
                  <a:pt x="692" y="1111"/>
                  <a:pt x="693" y="1111"/>
                </a:cubicBezTo>
                <a:cubicBezTo>
                  <a:pt x="691" y="1113"/>
                  <a:pt x="690" y="1110"/>
                  <a:pt x="687" y="1112"/>
                </a:cubicBezTo>
                <a:close/>
                <a:moveTo>
                  <a:pt x="705" y="1111"/>
                </a:moveTo>
                <a:cubicBezTo>
                  <a:pt x="707" y="1112"/>
                  <a:pt x="708" y="1110"/>
                  <a:pt x="711" y="1112"/>
                </a:cubicBezTo>
                <a:cubicBezTo>
                  <a:pt x="710" y="1114"/>
                  <a:pt x="705" y="1113"/>
                  <a:pt x="705" y="1111"/>
                </a:cubicBezTo>
                <a:close/>
                <a:moveTo>
                  <a:pt x="715" y="426"/>
                </a:moveTo>
                <a:cubicBezTo>
                  <a:pt x="715" y="425"/>
                  <a:pt x="716" y="425"/>
                  <a:pt x="716" y="423"/>
                </a:cubicBezTo>
                <a:cubicBezTo>
                  <a:pt x="718" y="423"/>
                  <a:pt x="720" y="426"/>
                  <a:pt x="721" y="424"/>
                </a:cubicBezTo>
                <a:cubicBezTo>
                  <a:pt x="723" y="427"/>
                  <a:pt x="717" y="426"/>
                  <a:pt x="715" y="426"/>
                </a:cubicBezTo>
                <a:close/>
                <a:moveTo>
                  <a:pt x="718" y="1112"/>
                </a:moveTo>
                <a:cubicBezTo>
                  <a:pt x="719" y="1111"/>
                  <a:pt x="723" y="1112"/>
                  <a:pt x="725" y="1112"/>
                </a:cubicBezTo>
                <a:cubicBezTo>
                  <a:pt x="723" y="1114"/>
                  <a:pt x="721" y="1113"/>
                  <a:pt x="718" y="1112"/>
                </a:cubicBezTo>
                <a:close/>
                <a:moveTo>
                  <a:pt x="720" y="1088"/>
                </a:moveTo>
                <a:cubicBezTo>
                  <a:pt x="722" y="1088"/>
                  <a:pt x="724" y="1088"/>
                  <a:pt x="725" y="1089"/>
                </a:cubicBezTo>
                <a:cubicBezTo>
                  <a:pt x="725" y="1091"/>
                  <a:pt x="720" y="1090"/>
                  <a:pt x="720" y="1088"/>
                </a:cubicBezTo>
                <a:close/>
                <a:moveTo>
                  <a:pt x="722" y="313"/>
                </a:moveTo>
                <a:cubicBezTo>
                  <a:pt x="722" y="311"/>
                  <a:pt x="725" y="312"/>
                  <a:pt x="726" y="311"/>
                </a:cubicBezTo>
                <a:cubicBezTo>
                  <a:pt x="727" y="313"/>
                  <a:pt x="725" y="313"/>
                  <a:pt x="722" y="313"/>
                </a:cubicBezTo>
                <a:close/>
                <a:moveTo>
                  <a:pt x="729" y="1081"/>
                </a:moveTo>
                <a:cubicBezTo>
                  <a:pt x="728" y="1081"/>
                  <a:pt x="728" y="1079"/>
                  <a:pt x="728" y="1077"/>
                </a:cubicBezTo>
                <a:cubicBezTo>
                  <a:pt x="729" y="1077"/>
                  <a:pt x="730" y="1082"/>
                  <a:pt x="731" y="1079"/>
                </a:cubicBezTo>
                <a:cubicBezTo>
                  <a:pt x="733" y="1079"/>
                  <a:pt x="731" y="1082"/>
                  <a:pt x="729" y="1081"/>
                </a:cubicBezTo>
                <a:close/>
                <a:moveTo>
                  <a:pt x="735" y="307"/>
                </a:moveTo>
                <a:cubicBezTo>
                  <a:pt x="737" y="308"/>
                  <a:pt x="739" y="307"/>
                  <a:pt x="738" y="310"/>
                </a:cubicBezTo>
                <a:cubicBezTo>
                  <a:pt x="735" y="309"/>
                  <a:pt x="734" y="312"/>
                  <a:pt x="733" y="310"/>
                </a:cubicBezTo>
                <a:cubicBezTo>
                  <a:pt x="734" y="309"/>
                  <a:pt x="735" y="309"/>
                  <a:pt x="735" y="307"/>
                </a:cubicBezTo>
                <a:close/>
                <a:moveTo>
                  <a:pt x="739" y="734"/>
                </a:moveTo>
                <a:cubicBezTo>
                  <a:pt x="737" y="736"/>
                  <a:pt x="735" y="732"/>
                  <a:pt x="734" y="734"/>
                </a:cubicBezTo>
                <a:cubicBezTo>
                  <a:pt x="731" y="733"/>
                  <a:pt x="740" y="731"/>
                  <a:pt x="739" y="734"/>
                </a:cubicBezTo>
                <a:close/>
                <a:moveTo>
                  <a:pt x="743" y="1051"/>
                </a:moveTo>
                <a:cubicBezTo>
                  <a:pt x="743" y="1049"/>
                  <a:pt x="744" y="1049"/>
                  <a:pt x="746" y="1049"/>
                </a:cubicBezTo>
                <a:cubicBezTo>
                  <a:pt x="746" y="1052"/>
                  <a:pt x="748" y="1053"/>
                  <a:pt x="748" y="1056"/>
                </a:cubicBezTo>
                <a:cubicBezTo>
                  <a:pt x="744" y="1056"/>
                  <a:pt x="747" y="1050"/>
                  <a:pt x="743" y="1051"/>
                </a:cubicBezTo>
                <a:close/>
                <a:moveTo>
                  <a:pt x="762" y="1058"/>
                </a:moveTo>
                <a:cubicBezTo>
                  <a:pt x="764" y="1056"/>
                  <a:pt x="760" y="1054"/>
                  <a:pt x="760" y="1056"/>
                </a:cubicBezTo>
                <a:cubicBezTo>
                  <a:pt x="758" y="1056"/>
                  <a:pt x="759" y="1053"/>
                  <a:pt x="757" y="1053"/>
                </a:cubicBezTo>
                <a:cubicBezTo>
                  <a:pt x="760" y="1049"/>
                  <a:pt x="762" y="1058"/>
                  <a:pt x="764" y="1055"/>
                </a:cubicBezTo>
                <a:cubicBezTo>
                  <a:pt x="765" y="1055"/>
                  <a:pt x="765" y="1056"/>
                  <a:pt x="766" y="1058"/>
                </a:cubicBezTo>
                <a:lnTo>
                  <a:pt x="762" y="1058"/>
                </a:lnTo>
                <a:close/>
                <a:moveTo>
                  <a:pt x="782" y="1056"/>
                </a:moveTo>
                <a:cubicBezTo>
                  <a:pt x="780" y="1056"/>
                  <a:pt x="780" y="1057"/>
                  <a:pt x="780" y="1058"/>
                </a:cubicBezTo>
                <a:cubicBezTo>
                  <a:pt x="778" y="1055"/>
                  <a:pt x="774" y="1058"/>
                  <a:pt x="774" y="1054"/>
                </a:cubicBezTo>
                <a:cubicBezTo>
                  <a:pt x="778" y="1055"/>
                  <a:pt x="780" y="1053"/>
                  <a:pt x="783" y="1056"/>
                </a:cubicBezTo>
                <a:cubicBezTo>
                  <a:pt x="782" y="1057"/>
                  <a:pt x="782" y="1057"/>
                  <a:pt x="782" y="1056"/>
                </a:cubicBezTo>
                <a:close/>
                <a:moveTo>
                  <a:pt x="792" y="1084"/>
                </a:moveTo>
                <a:cubicBezTo>
                  <a:pt x="792" y="1083"/>
                  <a:pt x="792" y="1083"/>
                  <a:pt x="792" y="1081"/>
                </a:cubicBezTo>
                <a:cubicBezTo>
                  <a:pt x="792" y="1080"/>
                  <a:pt x="790" y="1080"/>
                  <a:pt x="792" y="1078"/>
                </a:cubicBezTo>
                <a:cubicBezTo>
                  <a:pt x="794" y="1079"/>
                  <a:pt x="795" y="1084"/>
                  <a:pt x="792" y="1084"/>
                </a:cubicBezTo>
                <a:close/>
                <a:moveTo>
                  <a:pt x="800" y="304"/>
                </a:moveTo>
                <a:cubicBezTo>
                  <a:pt x="802" y="301"/>
                  <a:pt x="803" y="305"/>
                  <a:pt x="805" y="304"/>
                </a:cubicBezTo>
                <a:cubicBezTo>
                  <a:pt x="804" y="307"/>
                  <a:pt x="801" y="304"/>
                  <a:pt x="800" y="304"/>
                </a:cubicBezTo>
                <a:close/>
                <a:moveTo>
                  <a:pt x="806" y="1078"/>
                </a:moveTo>
                <a:cubicBezTo>
                  <a:pt x="803" y="1078"/>
                  <a:pt x="806" y="1073"/>
                  <a:pt x="808" y="1076"/>
                </a:cubicBezTo>
                <a:cubicBezTo>
                  <a:pt x="807" y="1077"/>
                  <a:pt x="806" y="1077"/>
                  <a:pt x="806" y="1078"/>
                </a:cubicBezTo>
                <a:close/>
                <a:moveTo>
                  <a:pt x="1181" y="1160"/>
                </a:moveTo>
                <a:cubicBezTo>
                  <a:pt x="1180" y="1161"/>
                  <a:pt x="1179" y="1161"/>
                  <a:pt x="1177" y="1161"/>
                </a:cubicBezTo>
                <a:cubicBezTo>
                  <a:pt x="1177" y="1159"/>
                  <a:pt x="1176" y="1156"/>
                  <a:pt x="1178" y="1155"/>
                </a:cubicBezTo>
                <a:cubicBezTo>
                  <a:pt x="1176" y="1156"/>
                  <a:pt x="1176" y="1155"/>
                  <a:pt x="1176" y="1154"/>
                </a:cubicBezTo>
                <a:cubicBezTo>
                  <a:pt x="1180" y="1154"/>
                  <a:pt x="1180" y="1158"/>
                  <a:pt x="1181" y="1160"/>
                </a:cubicBezTo>
                <a:close/>
                <a:moveTo>
                  <a:pt x="1165" y="1079"/>
                </a:moveTo>
                <a:cubicBezTo>
                  <a:pt x="1169" y="1080"/>
                  <a:pt x="1171" y="1078"/>
                  <a:pt x="1174" y="1078"/>
                </a:cubicBezTo>
                <a:cubicBezTo>
                  <a:pt x="1173" y="1083"/>
                  <a:pt x="1179" y="1080"/>
                  <a:pt x="1180" y="1082"/>
                </a:cubicBezTo>
                <a:cubicBezTo>
                  <a:pt x="1175" y="1085"/>
                  <a:pt x="1168" y="1085"/>
                  <a:pt x="1165" y="1082"/>
                </a:cubicBezTo>
                <a:cubicBezTo>
                  <a:pt x="1165" y="1081"/>
                  <a:pt x="1166" y="1081"/>
                  <a:pt x="1165" y="1079"/>
                </a:cubicBezTo>
                <a:close/>
                <a:moveTo>
                  <a:pt x="1168" y="1085"/>
                </a:moveTo>
                <a:cubicBezTo>
                  <a:pt x="1172" y="1088"/>
                  <a:pt x="1176" y="1087"/>
                  <a:pt x="1181" y="1089"/>
                </a:cubicBezTo>
                <a:cubicBezTo>
                  <a:pt x="1180" y="1091"/>
                  <a:pt x="1182" y="1091"/>
                  <a:pt x="1182" y="1094"/>
                </a:cubicBezTo>
                <a:cubicBezTo>
                  <a:pt x="1176" y="1094"/>
                  <a:pt x="1172" y="1092"/>
                  <a:pt x="1170" y="1097"/>
                </a:cubicBezTo>
                <a:cubicBezTo>
                  <a:pt x="1168" y="1097"/>
                  <a:pt x="1168" y="1096"/>
                  <a:pt x="1165" y="1096"/>
                </a:cubicBezTo>
                <a:cubicBezTo>
                  <a:pt x="1165" y="1094"/>
                  <a:pt x="1166" y="1093"/>
                  <a:pt x="1167" y="1092"/>
                </a:cubicBezTo>
                <a:cubicBezTo>
                  <a:pt x="1167" y="1089"/>
                  <a:pt x="1163" y="1091"/>
                  <a:pt x="1163" y="1090"/>
                </a:cubicBezTo>
                <a:cubicBezTo>
                  <a:pt x="1166" y="1087"/>
                  <a:pt x="1166" y="1087"/>
                  <a:pt x="1168" y="1085"/>
                </a:cubicBezTo>
                <a:close/>
                <a:moveTo>
                  <a:pt x="1152" y="1084"/>
                </a:moveTo>
                <a:cubicBezTo>
                  <a:pt x="1154" y="1084"/>
                  <a:pt x="1157" y="1083"/>
                  <a:pt x="1156" y="1085"/>
                </a:cubicBezTo>
                <a:cubicBezTo>
                  <a:pt x="1157" y="1088"/>
                  <a:pt x="1152" y="1086"/>
                  <a:pt x="1152" y="1084"/>
                </a:cubicBezTo>
                <a:close/>
                <a:moveTo>
                  <a:pt x="1148" y="1244"/>
                </a:moveTo>
                <a:cubicBezTo>
                  <a:pt x="1149" y="1245"/>
                  <a:pt x="1153" y="1246"/>
                  <a:pt x="1153" y="1244"/>
                </a:cubicBezTo>
                <a:cubicBezTo>
                  <a:pt x="1154" y="1246"/>
                  <a:pt x="1155" y="1247"/>
                  <a:pt x="1156" y="1249"/>
                </a:cubicBezTo>
                <a:cubicBezTo>
                  <a:pt x="1153" y="1248"/>
                  <a:pt x="1152" y="1247"/>
                  <a:pt x="1149" y="1248"/>
                </a:cubicBezTo>
                <a:cubicBezTo>
                  <a:pt x="1148" y="1247"/>
                  <a:pt x="1148" y="1246"/>
                  <a:pt x="1148" y="1244"/>
                </a:cubicBezTo>
                <a:close/>
                <a:moveTo>
                  <a:pt x="1148" y="1246"/>
                </a:moveTo>
                <a:cubicBezTo>
                  <a:pt x="1146" y="1247"/>
                  <a:pt x="1146" y="1245"/>
                  <a:pt x="1144" y="1246"/>
                </a:cubicBezTo>
                <a:cubicBezTo>
                  <a:pt x="1146" y="1240"/>
                  <a:pt x="1143" y="1249"/>
                  <a:pt x="1142" y="1242"/>
                </a:cubicBezTo>
                <a:cubicBezTo>
                  <a:pt x="1144" y="1240"/>
                  <a:pt x="1148" y="1244"/>
                  <a:pt x="1148" y="1246"/>
                </a:cubicBezTo>
                <a:close/>
                <a:moveTo>
                  <a:pt x="1139" y="1248"/>
                </a:moveTo>
                <a:cubicBezTo>
                  <a:pt x="1141" y="1246"/>
                  <a:pt x="1138" y="1245"/>
                  <a:pt x="1138" y="1242"/>
                </a:cubicBezTo>
                <a:cubicBezTo>
                  <a:pt x="1142" y="1242"/>
                  <a:pt x="1142" y="1247"/>
                  <a:pt x="1139" y="1248"/>
                </a:cubicBezTo>
                <a:close/>
                <a:moveTo>
                  <a:pt x="1102" y="1254"/>
                </a:moveTo>
                <a:cubicBezTo>
                  <a:pt x="1103" y="1251"/>
                  <a:pt x="1105" y="1254"/>
                  <a:pt x="1106" y="1251"/>
                </a:cubicBezTo>
                <a:cubicBezTo>
                  <a:pt x="1107" y="1251"/>
                  <a:pt x="1107" y="1253"/>
                  <a:pt x="1107" y="1254"/>
                </a:cubicBezTo>
                <a:lnTo>
                  <a:pt x="1102" y="1254"/>
                </a:lnTo>
                <a:close/>
                <a:moveTo>
                  <a:pt x="1112" y="1246"/>
                </a:moveTo>
                <a:cubicBezTo>
                  <a:pt x="1113" y="1244"/>
                  <a:pt x="1115" y="1247"/>
                  <a:pt x="1117" y="1246"/>
                </a:cubicBezTo>
                <a:cubicBezTo>
                  <a:pt x="1116" y="1249"/>
                  <a:pt x="1114" y="1247"/>
                  <a:pt x="1112" y="1246"/>
                </a:cubicBezTo>
                <a:close/>
                <a:moveTo>
                  <a:pt x="1129" y="1029"/>
                </a:moveTo>
                <a:cubicBezTo>
                  <a:pt x="1131" y="1028"/>
                  <a:pt x="1130" y="1030"/>
                  <a:pt x="1131" y="1031"/>
                </a:cubicBezTo>
                <a:cubicBezTo>
                  <a:pt x="1132" y="1031"/>
                  <a:pt x="1133" y="1030"/>
                  <a:pt x="1134" y="1030"/>
                </a:cubicBezTo>
                <a:cubicBezTo>
                  <a:pt x="1135" y="1033"/>
                  <a:pt x="1129" y="1031"/>
                  <a:pt x="1130" y="1034"/>
                </a:cubicBezTo>
                <a:cubicBezTo>
                  <a:pt x="1127" y="1033"/>
                  <a:pt x="1130" y="1032"/>
                  <a:pt x="1129" y="1029"/>
                </a:cubicBezTo>
                <a:close/>
                <a:moveTo>
                  <a:pt x="1128" y="1242"/>
                </a:moveTo>
                <a:cubicBezTo>
                  <a:pt x="1129" y="1242"/>
                  <a:pt x="1132" y="1242"/>
                  <a:pt x="1132" y="1244"/>
                </a:cubicBezTo>
                <a:cubicBezTo>
                  <a:pt x="1130" y="1243"/>
                  <a:pt x="1129" y="1247"/>
                  <a:pt x="1128" y="1245"/>
                </a:cubicBezTo>
                <a:cubicBezTo>
                  <a:pt x="1127" y="1244"/>
                  <a:pt x="1130" y="1245"/>
                  <a:pt x="1128" y="1242"/>
                </a:cubicBezTo>
                <a:close/>
                <a:moveTo>
                  <a:pt x="1126" y="1032"/>
                </a:moveTo>
                <a:cubicBezTo>
                  <a:pt x="1125" y="1035"/>
                  <a:pt x="1118" y="1035"/>
                  <a:pt x="1116" y="1034"/>
                </a:cubicBezTo>
                <a:cubicBezTo>
                  <a:pt x="1118" y="1032"/>
                  <a:pt x="1124" y="1033"/>
                  <a:pt x="1126" y="1032"/>
                </a:cubicBezTo>
                <a:close/>
                <a:moveTo>
                  <a:pt x="1106" y="1020"/>
                </a:moveTo>
                <a:cubicBezTo>
                  <a:pt x="1109" y="1019"/>
                  <a:pt x="1107" y="1022"/>
                  <a:pt x="1109" y="1022"/>
                </a:cubicBezTo>
                <a:cubicBezTo>
                  <a:pt x="1110" y="1019"/>
                  <a:pt x="1115" y="1020"/>
                  <a:pt x="1118" y="1021"/>
                </a:cubicBezTo>
                <a:cubicBezTo>
                  <a:pt x="1115" y="1028"/>
                  <a:pt x="1106" y="1022"/>
                  <a:pt x="1100" y="1021"/>
                </a:cubicBezTo>
                <a:cubicBezTo>
                  <a:pt x="1102" y="1019"/>
                  <a:pt x="1105" y="1023"/>
                  <a:pt x="1106" y="1020"/>
                </a:cubicBezTo>
                <a:close/>
                <a:moveTo>
                  <a:pt x="1085" y="1236"/>
                </a:moveTo>
                <a:cubicBezTo>
                  <a:pt x="1089" y="1236"/>
                  <a:pt x="1090" y="1236"/>
                  <a:pt x="1092" y="1237"/>
                </a:cubicBezTo>
                <a:cubicBezTo>
                  <a:pt x="1091" y="1240"/>
                  <a:pt x="1088" y="1239"/>
                  <a:pt x="1087" y="1242"/>
                </a:cubicBezTo>
                <a:cubicBezTo>
                  <a:pt x="1085" y="1241"/>
                  <a:pt x="1087" y="1238"/>
                  <a:pt x="1088" y="1239"/>
                </a:cubicBezTo>
                <a:cubicBezTo>
                  <a:pt x="1089" y="1237"/>
                  <a:pt x="1084" y="1239"/>
                  <a:pt x="1085" y="1236"/>
                </a:cubicBezTo>
                <a:close/>
                <a:moveTo>
                  <a:pt x="1083" y="1248"/>
                </a:moveTo>
                <a:cubicBezTo>
                  <a:pt x="1087" y="1248"/>
                  <a:pt x="1087" y="1248"/>
                  <a:pt x="1087" y="1248"/>
                </a:cubicBezTo>
                <a:cubicBezTo>
                  <a:pt x="1087" y="1250"/>
                  <a:pt x="1086" y="1250"/>
                  <a:pt x="1086" y="1251"/>
                </a:cubicBezTo>
                <a:cubicBezTo>
                  <a:pt x="1084" y="1251"/>
                  <a:pt x="1087" y="1250"/>
                  <a:pt x="1085" y="1249"/>
                </a:cubicBezTo>
                <a:cubicBezTo>
                  <a:pt x="1084" y="1249"/>
                  <a:pt x="1084" y="1251"/>
                  <a:pt x="1083" y="1251"/>
                </a:cubicBezTo>
                <a:lnTo>
                  <a:pt x="1083" y="1248"/>
                </a:lnTo>
                <a:close/>
                <a:moveTo>
                  <a:pt x="1081" y="1016"/>
                </a:moveTo>
                <a:cubicBezTo>
                  <a:pt x="1080" y="1018"/>
                  <a:pt x="1077" y="1017"/>
                  <a:pt x="1074" y="1017"/>
                </a:cubicBezTo>
                <a:cubicBezTo>
                  <a:pt x="1074" y="1017"/>
                  <a:pt x="1074" y="1016"/>
                  <a:pt x="1074" y="1015"/>
                </a:cubicBezTo>
                <a:cubicBezTo>
                  <a:pt x="1075" y="1013"/>
                  <a:pt x="1078" y="1016"/>
                  <a:pt x="1081" y="1016"/>
                </a:cubicBezTo>
                <a:close/>
                <a:moveTo>
                  <a:pt x="1074" y="1238"/>
                </a:moveTo>
                <a:cubicBezTo>
                  <a:pt x="1076" y="1238"/>
                  <a:pt x="1075" y="1238"/>
                  <a:pt x="1078" y="1238"/>
                </a:cubicBezTo>
                <a:cubicBezTo>
                  <a:pt x="1078" y="1240"/>
                  <a:pt x="1079" y="1239"/>
                  <a:pt x="1081" y="1240"/>
                </a:cubicBezTo>
                <a:cubicBezTo>
                  <a:pt x="1079" y="1243"/>
                  <a:pt x="1078" y="1240"/>
                  <a:pt x="1074" y="1242"/>
                </a:cubicBezTo>
                <a:cubicBezTo>
                  <a:pt x="1074" y="1240"/>
                  <a:pt x="1074" y="1240"/>
                  <a:pt x="1074" y="1240"/>
                </a:cubicBezTo>
                <a:cubicBezTo>
                  <a:pt x="1073" y="1240"/>
                  <a:pt x="1073" y="1240"/>
                  <a:pt x="1073" y="1241"/>
                </a:cubicBezTo>
                <a:cubicBezTo>
                  <a:pt x="1071" y="1241"/>
                  <a:pt x="1074" y="1239"/>
                  <a:pt x="1074" y="1238"/>
                </a:cubicBezTo>
                <a:close/>
                <a:moveTo>
                  <a:pt x="1074" y="1246"/>
                </a:moveTo>
                <a:cubicBezTo>
                  <a:pt x="1075" y="1247"/>
                  <a:pt x="1074" y="1247"/>
                  <a:pt x="1074" y="1248"/>
                </a:cubicBezTo>
                <a:cubicBezTo>
                  <a:pt x="1076" y="1249"/>
                  <a:pt x="1075" y="1246"/>
                  <a:pt x="1076" y="1246"/>
                </a:cubicBezTo>
                <a:cubicBezTo>
                  <a:pt x="1078" y="1246"/>
                  <a:pt x="1079" y="1247"/>
                  <a:pt x="1081" y="1247"/>
                </a:cubicBezTo>
                <a:cubicBezTo>
                  <a:pt x="1081" y="1251"/>
                  <a:pt x="1081" y="1251"/>
                  <a:pt x="1081" y="1251"/>
                </a:cubicBezTo>
                <a:cubicBezTo>
                  <a:pt x="1076" y="1251"/>
                  <a:pt x="1074" y="1251"/>
                  <a:pt x="1067" y="1251"/>
                </a:cubicBezTo>
                <a:cubicBezTo>
                  <a:pt x="1067" y="1246"/>
                  <a:pt x="1067" y="1246"/>
                  <a:pt x="1067" y="1246"/>
                </a:cubicBezTo>
                <a:cubicBezTo>
                  <a:pt x="1071" y="1246"/>
                  <a:pt x="1070" y="1246"/>
                  <a:pt x="1074" y="1246"/>
                </a:cubicBezTo>
                <a:close/>
                <a:moveTo>
                  <a:pt x="1071" y="1241"/>
                </a:moveTo>
                <a:cubicBezTo>
                  <a:pt x="1068" y="1241"/>
                  <a:pt x="1068" y="1241"/>
                  <a:pt x="1068" y="1241"/>
                </a:cubicBezTo>
                <a:cubicBezTo>
                  <a:pt x="1067" y="1238"/>
                  <a:pt x="1072" y="1238"/>
                  <a:pt x="1071" y="1241"/>
                </a:cubicBezTo>
                <a:close/>
                <a:moveTo>
                  <a:pt x="1068" y="1080"/>
                </a:moveTo>
                <a:cubicBezTo>
                  <a:pt x="1065" y="1080"/>
                  <a:pt x="1065" y="1078"/>
                  <a:pt x="1062" y="1079"/>
                </a:cubicBezTo>
                <a:cubicBezTo>
                  <a:pt x="1062" y="1078"/>
                  <a:pt x="1069" y="1077"/>
                  <a:pt x="1068" y="1080"/>
                </a:cubicBezTo>
                <a:close/>
                <a:moveTo>
                  <a:pt x="1061" y="1246"/>
                </a:moveTo>
                <a:cubicBezTo>
                  <a:pt x="1062" y="1247"/>
                  <a:pt x="1063" y="1248"/>
                  <a:pt x="1064" y="1250"/>
                </a:cubicBezTo>
                <a:cubicBezTo>
                  <a:pt x="1060" y="1250"/>
                  <a:pt x="1060" y="1248"/>
                  <a:pt x="1057" y="1250"/>
                </a:cubicBezTo>
                <a:cubicBezTo>
                  <a:pt x="1056" y="1246"/>
                  <a:pt x="1061" y="1247"/>
                  <a:pt x="1061" y="1246"/>
                </a:cubicBezTo>
                <a:close/>
                <a:moveTo>
                  <a:pt x="1052" y="1008"/>
                </a:moveTo>
                <a:cubicBezTo>
                  <a:pt x="1053" y="1006"/>
                  <a:pt x="1055" y="1004"/>
                  <a:pt x="1057" y="1006"/>
                </a:cubicBezTo>
                <a:cubicBezTo>
                  <a:pt x="1056" y="1007"/>
                  <a:pt x="1054" y="1007"/>
                  <a:pt x="1055" y="1010"/>
                </a:cubicBezTo>
                <a:cubicBezTo>
                  <a:pt x="1053" y="1010"/>
                  <a:pt x="1055" y="1006"/>
                  <a:pt x="1052" y="1008"/>
                </a:cubicBezTo>
                <a:close/>
                <a:moveTo>
                  <a:pt x="1051" y="1246"/>
                </a:moveTo>
                <a:cubicBezTo>
                  <a:pt x="1053" y="1246"/>
                  <a:pt x="1053" y="1249"/>
                  <a:pt x="1053" y="1246"/>
                </a:cubicBezTo>
                <a:cubicBezTo>
                  <a:pt x="1056" y="1246"/>
                  <a:pt x="1054" y="1249"/>
                  <a:pt x="1054" y="1251"/>
                </a:cubicBezTo>
                <a:cubicBezTo>
                  <a:pt x="1053" y="1249"/>
                  <a:pt x="1050" y="1250"/>
                  <a:pt x="1051" y="1246"/>
                </a:cubicBezTo>
                <a:close/>
                <a:moveTo>
                  <a:pt x="1021" y="1237"/>
                </a:moveTo>
                <a:cubicBezTo>
                  <a:pt x="1019" y="1239"/>
                  <a:pt x="1017" y="1236"/>
                  <a:pt x="1015" y="1238"/>
                </a:cubicBezTo>
                <a:cubicBezTo>
                  <a:pt x="1016" y="1235"/>
                  <a:pt x="1019" y="1236"/>
                  <a:pt x="1021" y="1237"/>
                </a:cubicBezTo>
                <a:close/>
                <a:moveTo>
                  <a:pt x="1004" y="1240"/>
                </a:moveTo>
                <a:cubicBezTo>
                  <a:pt x="1001" y="1238"/>
                  <a:pt x="1003" y="1237"/>
                  <a:pt x="999" y="1238"/>
                </a:cubicBezTo>
                <a:cubicBezTo>
                  <a:pt x="1000" y="1237"/>
                  <a:pt x="1001" y="1236"/>
                  <a:pt x="1004" y="1235"/>
                </a:cubicBezTo>
                <a:cubicBezTo>
                  <a:pt x="1003" y="1238"/>
                  <a:pt x="1005" y="1237"/>
                  <a:pt x="1004" y="1240"/>
                </a:cubicBezTo>
                <a:close/>
                <a:moveTo>
                  <a:pt x="1005" y="1021"/>
                </a:moveTo>
                <a:cubicBezTo>
                  <a:pt x="1002" y="1022"/>
                  <a:pt x="999" y="1023"/>
                  <a:pt x="996" y="1023"/>
                </a:cubicBezTo>
                <a:cubicBezTo>
                  <a:pt x="995" y="1019"/>
                  <a:pt x="1004" y="1017"/>
                  <a:pt x="1005" y="1021"/>
                </a:cubicBezTo>
                <a:close/>
                <a:moveTo>
                  <a:pt x="1071" y="883"/>
                </a:moveTo>
                <a:cubicBezTo>
                  <a:pt x="1070" y="886"/>
                  <a:pt x="1065" y="887"/>
                  <a:pt x="1065" y="883"/>
                </a:cubicBezTo>
                <a:cubicBezTo>
                  <a:pt x="1067" y="881"/>
                  <a:pt x="1069" y="883"/>
                  <a:pt x="1071" y="883"/>
                </a:cubicBezTo>
                <a:close/>
                <a:moveTo>
                  <a:pt x="1039" y="857"/>
                </a:moveTo>
                <a:cubicBezTo>
                  <a:pt x="1037" y="861"/>
                  <a:pt x="1032" y="861"/>
                  <a:pt x="1030" y="859"/>
                </a:cubicBezTo>
                <a:cubicBezTo>
                  <a:pt x="1033" y="857"/>
                  <a:pt x="1036" y="858"/>
                  <a:pt x="1039" y="857"/>
                </a:cubicBezTo>
                <a:close/>
                <a:moveTo>
                  <a:pt x="1035" y="861"/>
                </a:moveTo>
                <a:cubicBezTo>
                  <a:pt x="1036" y="862"/>
                  <a:pt x="1037" y="862"/>
                  <a:pt x="1038" y="862"/>
                </a:cubicBezTo>
                <a:cubicBezTo>
                  <a:pt x="1038" y="865"/>
                  <a:pt x="1036" y="864"/>
                  <a:pt x="1035" y="866"/>
                </a:cubicBezTo>
                <a:cubicBezTo>
                  <a:pt x="1034" y="866"/>
                  <a:pt x="1036" y="863"/>
                  <a:pt x="1035" y="861"/>
                </a:cubicBezTo>
                <a:close/>
                <a:moveTo>
                  <a:pt x="1014" y="857"/>
                </a:moveTo>
                <a:cubicBezTo>
                  <a:pt x="1015" y="858"/>
                  <a:pt x="1015" y="859"/>
                  <a:pt x="1015" y="860"/>
                </a:cubicBezTo>
                <a:cubicBezTo>
                  <a:pt x="1012" y="859"/>
                  <a:pt x="1010" y="862"/>
                  <a:pt x="1007" y="862"/>
                </a:cubicBezTo>
                <a:cubicBezTo>
                  <a:pt x="1008" y="861"/>
                  <a:pt x="1008" y="860"/>
                  <a:pt x="1008" y="859"/>
                </a:cubicBezTo>
                <a:cubicBezTo>
                  <a:pt x="1011" y="859"/>
                  <a:pt x="1012" y="857"/>
                  <a:pt x="1014" y="857"/>
                </a:cubicBezTo>
                <a:close/>
                <a:moveTo>
                  <a:pt x="1009" y="857"/>
                </a:moveTo>
                <a:cubicBezTo>
                  <a:pt x="1009" y="860"/>
                  <a:pt x="1005" y="857"/>
                  <a:pt x="1005" y="860"/>
                </a:cubicBezTo>
                <a:cubicBezTo>
                  <a:pt x="1003" y="861"/>
                  <a:pt x="1003" y="857"/>
                  <a:pt x="1002" y="860"/>
                </a:cubicBezTo>
                <a:cubicBezTo>
                  <a:pt x="1000" y="857"/>
                  <a:pt x="1006" y="856"/>
                  <a:pt x="1009" y="857"/>
                </a:cubicBezTo>
                <a:close/>
                <a:moveTo>
                  <a:pt x="996" y="856"/>
                </a:moveTo>
                <a:cubicBezTo>
                  <a:pt x="999" y="858"/>
                  <a:pt x="995" y="861"/>
                  <a:pt x="993" y="861"/>
                </a:cubicBezTo>
                <a:cubicBezTo>
                  <a:pt x="993" y="859"/>
                  <a:pt x="996" y="859"/>
                  <a:pt x="995" y="856"/>
                </a:cubicBezTo>
                <a:cubicBezTo>
                  <a:pt x="995" y="856"/>
                  <a:pt x="996" y="858"/>
                  <a:pt x="996" y="856"/>
                </a:cubicBezTo>
                <a:close/>
                <a:moveTo>
                  <a:pt x="990" y="860"/>
                </a:moveTo>
                <a:cubicBezTo>
                  <a:pt x="990" y="858"/>
                  <a:pt x="991" y="856"/>
                  <a:pt x="993" y="856"/>
                </a:cubicBezTo>
                <a:cubicBezTo>
                  <a:pt x="994" y="857"/>
                  <a:pt x="994" y="858"/>
                  <a:pt x="994" y="859"/>
                </a:cubicBezTo>
                <a:cubicBezTo>
                  <a:pt x="993" y="859"/>
                  <a:pt x="992" y="860"/>
                  <a:pt x="990" y="860"/>
                </a:cubicBezTo>
                <a:close/>
                <a:moveTo>
                  <a:pt x="992" y="324"/>
                </a:moveTo>
                <a:cubicBezTo>
                  <a:pt x="993" y="324"/>
                  <a:pt x="993" y="326"/>
                  <a:pt x="994" y="326"/>
                </a:cubicBezTo>
                <a:cubicBezTo>
                  <a:pt x="993" y="327"/>
                  <a:pt x="991" y="327"/>
                  <a:pt x="990" y="327"/>
                </a:cubicBezTo>
                <a:cubicBezTo>
                  <a:pt x="989" y="325"/>
                  <a:pt x="993" y="326"/>
                  <a:pt x="992" y="324"/>
                </a:cubicBezTo>
                <a:close/>
                <a:moveTo>
                  <a:pt x="986" y="255"/>
                </a:moveTo>
                <a:cubicBezTo>
                  <a:pt x="989" y="255"/>
                  <a:pt x="987" y="257"/>
                  <a:pt x="990" y="256"/>
                </a:cubicBezTo>
                <a:cubicBezTo>
                  <a:pt x="989" y="257"/>
                  <a:pt x="987" y="257"/>
                  <a:pt x="985" y="257"/>
                </a:cubicBezTo>
                <a:cubicBezTo>
                  <a:pt x="985" y="257"/>
                  <a:pt x="986" y="256"/>
                  <a:pt x="986" y="255"/>
                </a:cubicBezTo>
                <a:close/>
                <a:moveTo>
                  <a:pt x="988" y="858"/>
                </a:moveTo>
                <a:cubicBezTo>
                  <a:pt x="987" y="858"/>
                  <a:pt x="988" y="857"/>
                  <a:pt x="987" y="856"/>
                </a:cubicBezTo>
                <a:cubicBezTo>
                  <a:pt x="986" y="857"/>
                  <a:pt x="986" y="860"/>
                  <a:pt x="983" y="859"/>
                </a:cubicBezTo>
                <a:cubicBezTo>
                  <a:pt x="983" y="856"/>
                  <a:pt x="983" y="856"/>
                  <a:pt x="983" y="856"/>
                </a:cubicBezTo>
                <a:cubicBezTo>
                  <a:pt x="985" y="857"/>
                  <a:pt x="989" y="853"/>
                  <a:pt x="988" y="858"/>
                </a:cubicBezTo>
                <a:close/>
                <a:moveTo>
                  <a:pt x="984" y="141"/>
                </a:moveTo>
                <a:cubicBezTo>
                  <a:pt x="978" y="141"/>
                  <a:pt x="978" y="141"/>
                  <a:pt x="978" y="141"/>
                </a:cubicBezTo>
                <a:cubicBezTo>
                  <a:pt x="979" y="138"/>
                  <a:pt x="984" y="138"/>
                  <a:pt x="984" y="141"/>
                </a:cubicBezTo>
                <a:close/>
                <a:moveTo>
                  <a:pt x="974" y="860"/>
                </a:moveTo>
                <a:cubicBezTo>
                  <a:pt x="976" y="859"/>
                  <a:pt x="976" y="860"/>
                  <a:pt x="978" y="859"/>
                </a:cubicBezTo>
                <a:cubicBezTo>
                  <a:pt x="975" y="861"/>
                  <a:pt x="982" y="863"/>
                  <a:pt x="983" y="862"/>
                </a:cubicBezTo>
                <a:cubicBezTo>
                  <a:pt x="985" y="864"/>
                  <a:pt x="979" y="865"/>
                  <a:pt x="978" y="867"/>
                </a:cubicBezTo>
                <a:cubicBezTo>
                  <a:pt x="977" y="867"/>
                  <a:pt x="977" y="865"/>
                  <a:pt x="977" y="864"/>
                </a:cubicBezTo>
                <a:cubicBezTo>
                  <a:pt x="976" y="864"/>
                  <a:pt x="975" y="863"/>
                  <a:pt x="975" y="863"/>
                </a:cubicBezTo>
                <a:cubicBezTo>
                  <a:pt x="973" y="863"/>
                  <a:pt x="974" y="866"/>
                  <a:pt x="970" y="865"/>
                </a:cubicBezTo>
                <a:cubicBezTo>
                  <a:pt x="971" y="862"/>
                  <a:pt x="976" y="865"/>
                  <a:pt x="974" y="860"/>
                </a:cubicBezTo>
                <a:close/>
                <a:moveTo>
                  <a:pt x="971" y="325"/>
                </a:moveTo>
                <a:cubicBezTo>
                  <a:pt x="974" y="325"/>
                  <a:pt x="975" y="330"/>
                  <a:pt x="971" y="330"/>
                </a:cubicBezTo>
                <a:cubicBezTo>
                  <a:pt x="971" y="327"/>
                  <a:pt x="972" y="327"/>
                  <a:pt x="971" y="325"/>
                </a:cubicBezTo>
                <a:close/>
                <a:moveTo>
                  <a:pt x="974" y="793"/>
                </a:moveTo>
                <a:cubicBezTo>
                  <a:pt x="974" y="797"/>
                  <a:pt x="971" y="793"/>
                  <a:pt x="969" y="794"/>
                </a:cubicBezTo>
                <a:cubicBezTo>
                  <a:pt x="968" y="792"/>
                  <a:pt x="973" y="791"/>
                  <a:pt x="974" y="793"/>
                </a:cubicBezTo>
                <a:close/>
                <a:moveTo>
                  <a:pt x="974" y="860"/>
                </a:moveTo>
                <a:cubicBezTo>
                  <a:pt x="972" y="861"/>
                  <a:pt x="970" y="862"/>
                  <a:pt x="969" y="860"/>
                </a:cubicBezTo>
                <a:cubicBezTo>
                  <a:pt x="969" y="857"/>
                  <a:pt x="975" y="856"/>
                  <a:pt x="974" y="860"/>
                </a:cubicBezTo>
                <a:close/>
                <a:moveTo>
                  <a:pt x="964" y="866"/>
                </a:moveTo>
                <a:cubicBezTo>
                  <a:pt x="964" y="863"/>
                  <a:pt x="967" y="865"/>
                  <a:pt x="969" y="864"/>
                </a:cubicBezTo>
                <a:cubicBezTo>
                  <a:pt x="969" y="867"/>
                  <a:pt x="966" y="866"/>
                  <a:pt x="964" y="866"/>
                </a:cubicBezTo>
                <a:close/>
                <a:moveTo>
                  <a:pt x="967" y="287"/>
                </a:moveTo>
                <a:cubicBezTo>
                  <a:pt x="967" y="289"/>
                  <a:pt x="963" y="290"/>
                  <a:pt x="963" y="287"/>
                </a:cubicBezTo>
                <a:lnTo>
                  <a:pt x="967" y="287"/>
                </a:lnTo>
                <a:close/>
                <a:moveTo>
                  <a:pt x="965" y="326"/>
                </a:moveTo>
                <a:cubicBezTo>
                  <a:pt x="967" y="327"/>
                  <a:pt x="966" y="329"/>
                  <a:pt x="967" y="329"/>
                </a:cubicBezTo>
                <a:cubicBezTo>
                  <a:pt x="966" y="331"/>
                  <a:pt x="963" y="333"/>
                  <a:pt x="961" y="331"/>
                </a:cubicBezTo>
                <a:cubicBezTo>
                  <a:pt x="960" y="327"/>
                  <a:pt x="965" y="329"/>
                  <a:pt x="965" y="326"/>
                </a:cubicBezTo>
                <a:close/>
                <a:moveTo>
                  <a:pt x="961" y="856"/>
                </a:moveTo>
                <a:cubicBezTo>
                  <a:pt x="961" y="859"/>
                  <a:pt x="958" y="859"/>
                  <a:pt x="957" y="860"/>
                </a:cubicBezTo>
                <a:cubicBezTo>
                  <a:pt x="957" y="857"/>
                  <a:pt x="958" y="856"/>
                  <a:pt x="961" y="856"/>
                </a:cubicBezTo>
                <a:close/>
                <a:moveTo>
                  <a:pt x="957" y="327"/>
                </a:moveTo>
                <a:cubicBezTo>
                  <a:pt x="959" y="327"/>
                  <a:pt x="961" y="325"/>
                  <a:pt x="961" y="329"/>
                </a:cubicBezTo>
                <a:cubicBezTo>
                  <a:pt x="959" y="329"/>
                  <a:pt x="959" y="327"/>
                  <a:pt x="957" y="329"/>
                </a:cubicBezTo>
                <a:cubicBezTo>
                  <a:pt x="958" y="330"/>
                  <a:pt x="960" y="329"/>
                  <a:pt x="959" y="332"/>
                </a:cubicBezTo>
                <a:cubicBezTo>
                  <a:pt x="955" y="331"/>
                  <a:pt x="953" y="332"/>
                  <a:pt x="952" y="328"/>
                </a:cubicBezTo>
                <a:cubicBezTo>
                  <a:pt x="955" y="330"/>
                  <a:pt x="956" y="330"/>
                  <a:pt x="957" y="327"/>
                </a:cubicBezTo>
                <a:close/>
                <a:moveTo>
                  <a:pt x="945" y="856"/>
                </a:moveTo>
                <a:cubicBezTo>
                  <a:pt x="946" y="860"/>
                  <a:pt x="951" y="855"/>
                  <a:pt x="952" y="859"/>
                </a:cubicBezTo>
                <a:cubicBezTo>
                  <a:pt x="951" y="859"/>
                  <a:pt x="951" y="858"/>
                  <a:pt x="951" y="858"/>
                </a:cubicBezTo>
                <a:cubicBezTo>
                  <a:pt x="950" y="858"/>
                  <a:pt x="949" y="860"/>
                  <a:pt x="949" y="861"/>
                </a:cubicBezTo>
                <a:cubicBezTo>
                  <a:pt x="946" y="861"/>
                  <a:pt x="948" y="858"/>
                  <a:pt x="944" y="860"/>
                </a:cubicBezTo>
                <a:cubicBezTo>
                  <a:pt x="945" y="859"/>
                  <a:pt x="945" y="858"/>
                  <a:pt x="945" y="856"/>
                </a:cubicBezTo>
                <a:close/>
                <a:moveTo>
                  <a:pt x="937" y="856"/>
                </a:moveTo>
                <a:cubicBezTo>
                  <a:pt x="937" y="858"/>
                  <a:pt x="938" y="858"/>
                  <a:pt x="938" y="859"/>
                </a:cubicBezTo>
                <a:cubicBezTo>
                  <a:pt x="939" y="858"/>
                  <a:pt x="939" y="854"/>
                  <a:pt x="942" y="855"/>
                </a:cubicBezTo>
                <a:cubicBezTo>
                  <a:pt x="942" y="858"/>
                  <a:pt x="941" y="859"/>
                  <a:pt x="940" y="862"/>
                </a:cubicBezTo>
                <a:cubicBezTo>
                  <a:pt x="937" y="862"/>
                  <a:pt x="939" y="860"/>
                  <a:pt x="938" y="859"/>
                </a:cubicBezTo>
                <a:cubicBezTo>
                  <a:pt x="936" y="858"/>
                  <a:pt x="935" y="859"/>
                  <a:pt x="935" y="860"/>
                </a:cubicBezTo>
                <a:cubicBezTo>
                  <a:pt x="934" y="860"/>
                  <a:pt x="934" y="858"/>
                  <a:pt x="932" y="859"/>
                </a:cubicBezTo>
                <a:cubicBezTo>
                  <a:pt x="933" y="857"/>
                  <a:pt x="935" y="856"/>
                  <a:pt x="937" y="856"/>
                </a:cubicBezTo>
                <a:close/>
                <a:moveTo>
                  <a:pt x="931" y="858"/>
                </a:moveTo>
                <a:cubicBezTo>
                  <a:pt x="931" y="860"/>
                  <a:pt x="930" y="860"/>
                  <a:pt x="930" y="861"/>
                </a:cubicBezTo>
                <a:cubicBezTo>
                  <a:pt x="929" y="860"/>
                  <a:pt x="927" y="860"/>
                  <a:pt x="927" y="858"/>
                </a:cubicBezTo>
                <a:lnTo>
                  <a:pt x="931" y="858"/>
                </a:lnTo>
                <a:close/>
                <a:moveTo>
                  <a:pt x="928" y="886"/>
                </a:moveTo>
                <a:cubicBezTo>
                  <a:pt x="923" y="887"/>
                  <a:pt x="924" y="888"/>
                  <a:pt x="920" y="889"/>
                </a:cubicBezTo>
                <a:cubicBezTo>
                  <a:pt x="922" y="890"/>
                  <a:pt x="921" y="889"/>
                  <a:pt x="922" y="891"/>
                </a:cubicBezTo>
                <a:cubicBezTo>
                  <a:pt x="924" y="888"/>
                  <a:pt x="929" y="891"/>
                  <a:pt x="933" y="890"/>
                </a:cubicBezTo>
                <a:cubicBezTo>
                  <a:pt x="934" y="893"/>
                  <a:pt x="930" y="895"/>
                  <a:pt x="934" y="895"/>
                </a:cubicBezTo>
                <a:cubicBezTo>
                  <a:pt x="931" y="901"/>
                  <a:pt x="927" y="897"/>
                  <a:pt x="921" y="898"/>
                </a:cubicBezTo>
                <a:cubicBezTo>
                  <a:pt x="921" y="894"/>
                  <a:pt x="916" y="894"/>
                  <a:pt x="917" y="889"/>
                </a:cubicBezTo>
                <a:cubicBezTo>
                  <a:pt x="920" y="887"/>
                  <a:pt x="922" y="885"/>
                  <a:pt x="926" y="884"/>
                </a:cubicBezTo>
                <a:cubicBezTo>
                  <a:pt x="927" y="883"/>
                  <a:pt x="926" y="883"/>
                  <a:pt x="926" y="883"/>
                </a:cubicBezTo>
                <a:cubicBezTo>
                  <a:pt x="926" y="881"/>
                  <a:pt x="928" y="884"/>
                  <a:pt x="928" y="886"/>
                </a:cubicBezTo>
                <a:close/>
                <a:moveTo>
                  <a:pt x="929" y="914"/>
                </a:moveTo>
                <a:cubicBezTo>
                  <a:pt x="927" y="913"/>
                  <a:pt x="925" y="912"/>
                  <a:pt x="926" y="909"/>
                </a:cubicBezTo>
                <a:cubicBezTo>
                  <a:pt x="927" y="909"/>
                  <a:pt x="927" y="908"/>
                  <a:pt x="929" y="908"/>
                </a:cubicBezTo>
                <a:cubicBezTo>
                  <a:pt x="928" y="911"/>
                  <a:pt x="927" y="911"/>
                  <a:pt x="929" y="914"/>
                </a:cubicBezTo>
                <a:close/>
                <a:moveTo>
                  <a:pt x="922" y="879"/>
                </a:moveTo>
                <a:cubicBezTo>
                  <a:pt x="923" y="877"/>
                  <a:pt x="925" y="879"/>
                  <a:pt x="926" y="879"/>
                </a:cubicBezTo>
                <a:cubicBezTo>
                  <a:pt x="926" y="881"/>
                  <a:pt x="924" y="881"/>
                  <a:pt x="924" y="882"/>
                </a:cubicBezTo>
                <a:cubicBezTo>
                  <a:pt x="922" y="883"/>
                  <a:pt x="925" y="878"/>
                  <a:pt x="922" y="879"/>
                </a:cubicBezTo>
                <a:close/>
                <a:moveTo>
                  <a:pt x="920" y="856"/>
                </a:moveTo>
                <a:cubicBezTo>
                  <a:pt x="920" y="859"/>
                  <a:pt x="920" y="859"/>
                  <a:pt x="920" y="859"/>
                </a:cubicBezTo>
                <a:cubicBezTo>
                  <a:pt x="923" y="860"/>
                  <a:pt x="923" y="858"/>
                  <a:pt x="925" y="858"/>
                </a:cubicBezTo>
                <a:cubicBezTo>
                  <a:pt x="928" y="859"/>
                  <a:pt x="923" y="859"/>
                  <a:pt x="924" y="861"/>
                </a:cubicBezTo>
                <a:cubicBezTo>
                  <a:pt x="922" y="861"/>
                  <a:pt x="919" y="861"/>
                  <a:pt x="919" y="859"/>
                </a:cubicBezTo>
                <a:cubicBezTo>
                  <a:pt x="918" y="860"/>
                  <a:pt x="917" y="862"/>
                  <a:pt x="916" y="863"/>
                </a:cubicBezTo>
                <a:cubicBezTo>
                  <a:pt x="915" y="860"/>
                  <a:pt x="913" y="860"/>
                  <a:pt x="912" y="860"/>
                </a:cubicBezTo>
                <a:cubicBezTo>
                  <a:pt x="913" y="856"/>
                  <a:pt x="917" y="858"/>
                  <a:pt x="920" y="856"/>
                </a:cubicBezTo>
                <a:close/>
                <a:moveTo>
                  <a:pt x="911" y="888"/>
                </a:moveTo>
                <a:cubicBezTo>
                  <a:pt x="911" y="889"/>
                  <a:pt x="907" y="891"/>
                  <a:pt x="909" y="891"/>
                </a:cubicBezTo>
                <a:cubicBezTo>
                  <a:pt x="908" y="892"/>
                  <a:pt x="904" y="889"/>
                  <a:pt x="902" y="891"/>
                </a:cubicBezTo>
                <a:cubicBezTo>
                  <a:pt x="903" y="891"/>
                  <a:pt x="907" y="893"/>
                  <a:pt x="907" y="893"/>
                </a:cubicBezTo>
                <a:cubicBezTo>
                  <a:pt x="909" y="895"/>
                  <a:pt x="905" y="895"/>
                  <a:pt x="904" y="894"/>
                </a:cubicBezTo>
                <a:cubicBezTo>
                  <a:pt x="904" y="896"/>
                  <a:pt x="897" y="898"/>
                  <a:pt x="895" y="895"/>
                </a:cubicBezTo>
                <a:cubicBezTo>
                  <a:pt x="895" y="895"/>
                  <a:pt x="896" y="894"/>
                  <a:pt x="896" y="893"/>
                </a:cubicBezTo>
                <a:cubicBezTo>
                  <a:pt x="899" y="893"/>
                  <a:pt x="899" y="893"/>
                  <a:pt x="899" y="893"/>
                </a:cubicBezTo>
                <a:cubicBezTo>
                  <a:pt x="900" y="890"/>
                  <a:pt x="895" y="892"/>
                  <a:pt x="896" y="888"/>
                </a:cubicBezTo>
                <a:cubicBezTo>
                  <a:pt x="894" y="888"/>
                  <a:pt x="895" y="891"/>
                  <a:pt x="893" y="892"/>
                </a:cubicBezTo>
                <a:cubicBezTo>
                  <a:pt x="892" y="892"/>
                  <a:pt x="894" y="889"/>
                  <a:pt x="893" y="887"/>
                </a:cubicBezTo>
                <a:cubicBezTo>
                  <a:pt x="892" y="888"/>
                  <a:pt x="892" y="891"/>
                  <a:pt x="891" y="892"/>
                </a:cubicBezTo>
                <a:cubicBezTo>
                  <a:pt x="890" y="890"/>
                  <a:pt x="890" y="892"/>
                  <a:pt x="889" y="894"/>
                </a:cubicBezTo>
                <a:cubicBezTo>
                  <a:pt x="880" y="891"/>
                  <a:pt x="870" y="894"/>
                  <a:pt x="862" y="897"/>
                </a:cubicBezTo>
                <a:cubicBezTo>
                  <a:pt x="862" y="894"/>
                  <a:pt x="857" y="896"/>
                  <a:pt x="857" y="892"/>
                </a:cubicBezTo>
                <a:cubicBezTo>
                  <a:pt x="861" y="890"/>
                  <a:pt x="865" y="894"/>
                  <a:pt x="866" y="889"/>
                </a:cubicBezTo>
                <a:cubicBezTo>
                  <a:pt x="870" y="890"/>
                  <a:pt x="872" y="888"/>
                  <a:pt x="877" y="890"/>
                </a:cubicBezTo>
                <a:cubicBezTo>
                  <a:pt x="878" y="888"/>
                  <a:pt x="878" y="887"/>
                  <a:pt x="878" y="885"/>
                </a:cubicBezTo>
                <a:cubicBezTo>
                  <a:pt x="881" y="887"/>
                  <a:pt x="884" y="884"/>
                  <a:pt x="882" y="881"/>
                </a:cubicBezTo>
                <a:cubicBezTo>
                  <a:pt x="882" y="881"/>
                  <a:pt x="884" y="882"/>
                  <a:pt x="885" y="882"/>
                </a:cubicBezTo>
                <a:cubicBezTo>
                  <a:pt x="886" y="879"/>
                  <a:pt x="882" y="880"/>
                  <a:pt x="882" y="879"/>
                </a:cubicBezTo>
                <a:cubicBezTo>
                  <a:pt x="887" y="876"/>
                  <a:pt x="892" y="882"/>
                  <a:pt x="900" y="880"/>
                </a:cubicBezTo>
                <a:cubicBezTo>
                  <a:pt x="898" y="883"/>
                  <a:pt x="895" y="881"/>
                  <a:pt x="891" y="883"/>
                </a:cubicBezTo>
                <a:cubicBezTo>
                  <a:pt x="891" y="885"/>
                  <a:pt x="894" y="884"/>
                  <a:pt x="896" y="884"/>
                </a:cubicBezTo>
                <a:cubicBezTo>
                  <a:pt x="895" y="885"/>
                  <a:pt x="894" y="885"/>
                  <a:pt x="894" y="886"/>
                </a:cubicBezTo>
                <a:cubicBezTo>
                  <a:pt x="895" y="889"/>
                  <a:pt x="895" y="883"/>
                  <a:pt x="898" y="885"/>
                </a:cubicBezTo>
                <a:cubicBezTo>
                  <a:pt x="900" y="883"/>
                  <a:pt x="907" y="887"/>
                  <a:pt x="905" y="890"/>
                </a:cubicBezTo>
                <a:cubicBezTo>
                  <a:pt x="908" y="890"/>
                  <a:pt x="907" y="887"/>
                  <a:pt x="911" y="888"/>
                </a:cubicBezTo>
                <a:close/>
                <a:moveTo>
                  <a:pt x="903" y="945"/>
                </a:moveTo>
                <a:cubicBezTo>
                  <a:pt x="903" y="949"/>
                  <a:pt x="903" y="949"/>
                  <a:pt x="903" y="949"/>
                </a:cubicBezTo>
                <a:cubicBezTo>
                  <a:pt x="904" y="948"/>
                  <a:pt x="904" y="947"/>
                  <a:pt x="905" y="947"/>
                </a:cubicBezTo>
                <a:cubicBezTo>
                  <a:pt x="903" y="946"/>
                  <a:pt x="905" y="946"/>
                  <a:pt x="904" y="945"/>
                </a:cubicBezTo>
                <a:cubicBezTo>
                  <a:pt x="905" y="944"/>
                  <a:pt x="908" y="943"/>
                  <a:pt x="910" y="943"/>
                </a:cubicBezTo>
                <a:cubicBezTo>
                  <a:pt x="910" y="945"/>
                  <a:pt x="909" y="945"/>
                  <a:pt x="909" y="944"/>
                </a:cubicBezTo>
                <a:cubicBezTo>
                  <a:pt x="907" y="947"/>
                  <a:pt x="910" y="947"/>
                  <a:pt x="911" y="951"/>
                </a:cubicBezTo>
                <a:cubicBezTo>
                  <a:pt x="907" y="949"/>
                  <a:pt x="904" y="952"/>
                  <a:pt x="900" y="950"/>
                </a:cubicBezTo>
                <a:cubicBezTo>
                  <a:pt x="901" y="948"/>
                  <a:pt x="901" y="945"/>
                  <a:pt x="903" y="945"/>
                </a:cubicBezTo>
                <a:close/>
                <a:moveTo>
                  <a:pt x="893" y="936"/>
                </a:moveTo>
                <a:cubicBezTo>
                  <a:pt x="893" y="934"/>
                  <a:pt x="895" y="934"/>
                  <a:pt x="896" y="933"/>
                </a:cubicBezTo>
                <a:cubicBezTo>
                  <a:pt x="898" y="936"/>
                  <a:pt x="899" y="932"/>
                  <a:pt x="902" y="934"/>
                </a:cubicBezTo>
                <a:cubicBezTo>
                  <a:pt x="900" y="936"/>
                  <a:pt x="896" y="933"/>
                  <a:pt x="893" y="936"/>
                </a:cubicBezTo>
                <a:close/>
                <a:moveTo>
                  <a:pt x="870" y="955"/>
                </a:moveTo>
                <a:cubicBezTo>
                  <a:pt x="865" y="961"/>
                  <a:pt x="858" y="949"/>
                  <a:pt x="867" y="950"/>
                </a:cubicBezTo>
                <a:cubicBezTo>
                  <a:pt x="866" y="953"/>
                  <a:pt x="868" y="953"/>
                  <a:pt x="870" y="955"/>
                </a:cubicBezTo>
                <a:close/>
                <a:moveTo>
                  <a:pt x="847" y="950"/>
                </a:moveTo>
                <a:cubicBezTo>
                  <a:pt x="849" y="949"/>
                  <a:pt x="853" y="947"/>
                  <a:pt x="857" y="948"/>
                </a:cubicBezTo>
                <a:cubicBezTo>
                  <a:pt x="854" y="947"/>
                  <a:pt x="851" y="952"/>
                  <a:pt x="847" y="950"/>
                </a:cubicBezTo>
                <a:close/>
                <a:moveTo>
                  <a:pt x="852" y="977"/>
                </a:moveTo>
                <a:cubicBezTo>
                  <a:pt x="852" y="977"/>
                  <a:pt x="854" y="977"/>
                  <a:pt x="855" y="977"/>
                </a:cubicBezTo>
                <a:cubicBezTo>
                  <a:pt x="856" y="980"/>
                  <a:pt x="851" y="981"/>
                  <a:pt x="852" y="977"/>
                </a:cubicBezTo>
                <a:close/>
                <a:moveTo>
                  <a:pt x="844" y="905"/>
                </a:moveTo>
                <a:cubicBezTo>
                  <a:pt x="844" y="903"/>
                  <a:pt x="845" y="902"/>
                  <a:pt x="847" y="902"/>
                </a:cubicBezTo>
                <a:cubicBezTo>
                  <a:pt x="846" y="903"/>
                  <a:pt x="848" y="905"/>
                  <a:pt x="844" y="905"/>
                </a:cubicBezTo>
                <a:close/>
                <a:moveTo>
                  <a:pt x="854" y="924"/>
                </a:moveTo>
                <a:cubicBezTo>
                  <a:pt x="857" y="923"/>
                  <a:pt x="857" y="925"/>
                  <a:pt x="858" y="926"/>
                </a:cubicBezTo>
                <a:cubicBezTo>
                  <a:pt x="858" y="927"/>
                  <a:pt x="853" y="926"/>
                  <a:pt x="854" y="924"/>
                </a:cubicBezTo>
                <a:close/>
                <a:moveTo>
                  <a:pt x="900" y="875"/>
                </a:moveTo>
                <a:cubicBezTo>
                  <a:pt x="901" y="878"/>
                  <a:pt x="903" y="877"/>
                  <a:pt x="905" y="880"/>
                </a:cubicBezTo>
                <a:cubicBezTo>
                  <a:pt x="903" y="881"/>
                  <a:pt x="900" y="878"/>
                  <a:pt x="900" y="875"/>
                </a:cubicBezTo>
                <a:close/>
                <a:moveTo>
                  <a:pt x="907" y="857"/>
                </a:moveTo>
                <a:cubicBezTo>
                  <a:pt x="907" y="860"/>
                  <a:pt x="908" y="860"/>
                  <a:pt x="906" y="862"/>
                </a:cubicBezTo>
                <a:cubicBezTo>
                  <a:pt x="903" y="861"/>
                  <a:pt x="908" y="857"/>
                  <a:pt x="905" y="858"/>
                </a:cubicBezTo>
                <a:cubicBezTo>
                  <a:pt x="905" y="857"/>
                  <a:pt x="906" y="857"/>
                  <a:pt x="907" y="857"/>
                </a:cubicBezTo>
                <a:close/>
                <a:moveTo>
                  <a:pt x="897" y="860"/>
                </a:moveTo>
                <a:cubicBezTo>
                  <a:pt x="898" y="859"/>
                  <a:pt x="898" y="858"/>
                  <a:pt x="899" y="857"/>
                </a:cubicBezTo>
                <a:cubicBezTo>
                  <a:pt x="901" y="857"/>
                  <a:pt x="901" y="858"/>
                  <a:pt x="903" y="859"/>
                </a:cubicBezTo>
                <a:cubicBezTo>
                  <a:pt x="903" y="860"/>
                  <a:pt x="901" y="860"/>
                  <a:pt x="901" y="859"/>
                </a:cubicBezTo>
                <a:cubicBezTo>
                  <a:pt x="900" y="859"/>
                  <a:pt x="900" y="860"/>
                  <a:pt x="900" y="862"/>
                </a:cubicBezTo>
                <a:cubicBezTo>
                  <a:pt x="899" y="861"/>
                  <a:pt x="898" y="860"/>
                  <a:pt x="896" y="860"/>
                </a:cubicBezTo>
                <a:cubicBezTo>
                  <a:pt x="895" y="859"/>
                  <a:pt x="897" y="858"/>
                  <a:pt x="897" y="860"/>
                </a:cubicBezTo>
                <a:close/>
                <a:moveTo>
                  <a:pt x="888" y="298"/>
                </a:moveTo>
                <a:cubicBezTo>
                  <a:pt x="889" y="298"/>
                  <a:pt x="889" y="298"/>
                  <a:pt x="889" y="297"/>
                </a:cubicBezTo>
                <a:cubicBezTo>
                  <a:pt x="890" y="297"/>
                  <a:pt x="888" y="302"/>
                  <a:pt x="886" y="302"/>
                </a:cubicBezTo>
                <a:cubicBezTo>
                  <a:pt x="886" y="300"/>
                  <a:pt x="885" y="299"/>
                  <a:pt x="883" y="299"/>
                </a:cubicBezTo>
                <a:cubicBezTo>
                  <a:pt x="885" y="299"/>
                  <a:pt x="889" y="295"/>
                  <a:pt x="888" y="298"/>
                </a:cubicBezTo>
                <a:close/>
                <a:moveTo>
                  <a:pt x="871" y="255"/>
                </a:moveTo>
                <a:cubicBezTo>
                  <a:pt x="874" y="255"/>
                  <a:pt x="874" y="255"/>
                  <a:pt x="874" y="255"/>
                </a:cubicBezTo>
                <a:cubicBezTo>
                  <a:pt x="874" y="257"/>
                  <a:pt x="871" y="256"/>
                  <a:pt x="872" y="259"/>
                </a:cubicBezTo>
                <a:cubicBezTo>
                  <a:pt x="870" y="259"/>
                  <a:pt x="872" y="256"/>
                  <a:pt x="871" y="255"/>
                </a:cubicBezTo>
                <a:close/>
                <a:moveTo>
                  <a:pt x="869" y="860"/>
                </a:moveTo>
                <a:cubicBezTo>
                  <a:pt x="869" y="862"/>
                  <a:pt x="866" y="861"/>
                  <a:pt x="866" y="862"/>
                </a:cubicBezTo>
                <a:cubicBezTo>
                  <a:pt x="865" y="862"/>
                  <a:pt x="866" y="859"/>
                  <a:pt x="863" y="860"/>
                </a:cubicBezTo>
                <a:cubicBezTo>
                  <a:pt x="865" y="858"/>
                  <a:pt x="866" y="860"/>
                  <a:pt x="869" y="860"/>
                </a:cubicBezTo>
                <a:close/>
                <a:moveTo>
                  <a:pt x="857" y="861"/>
                </a:moveTo>
                <a:cubicBezTo>
                  <a:pt x="858" y="860"/>
                  <a:pt x="859" y="859"/>
                  <a:pt x="861" y="860"/>
                </a:cubicBezTo>
                <a:cubicBezTo>
                  <a:pt x="861" y="862"/>
                  <a:pt x="858" y="862"/>
                  <a:pt x="857" y="864"/>
                </a:cubicBezTo>
                <a:cubicBezTo>
                  <a:pt x="856" y="863"/>
                  <a:pt x="856" y="862"/>
                  <a:pt x="856" y="860"/>
                </a:cubicBezTo>
                <a:cubicBezTo>
                  <a:pt x="857" y="860"/>
                  <a:pt x="857" y="861"/>
                  <a:pt x="857" y="861"/>
                </a:cubicBezTo>
                <a:close/>
                <a:moveTo>
                  <a:pt x="839" y="302"/>
                </a:moveTo>
                <a:cubicBezTo>
                  <a:pt x="837" y="303"/>
                  <a:pt x="835" y="304"/>
                  <a:pt x="835" y="307"/>
                </a:cubicBezTo>
                <a:cubicBezTo>
                  <a:pt x="833" y="305"/>
                  <a:pt x="835" y="301"/>
                  <a:pt x="839" y="302"/>
                </a:cubicBezTo>
                <a:close/>
                <a:moveTo>
                  <a:pt x="840" y="861"/>
                </a:moveTo>
                <a:cubicBezTo>
                  <a:pt x="840" y="863"/>
                  <a:pt x="839" y="864"/>
                  <a:pt x="836" y="864"/>
                </a:cubicBezTo>
                <a:cubicBezTo>
                  <a:pt x="837" y="863"/>
                  <a:pt x="837" y="862"/>
                  <a:pt x="837" y="861"/>
                </a:cubicBezTo>
                <a:lnTo>
                  <a:pt x="840" y="861"/>
                </a:lnTo>
                <a:close/>
                <a:moveTo>
                  <a:pt x="822" y="879"/>
                </a:moveTo>
                <a:cubicBezTo>
                  <a:pt x="823" y="877"/>
                  <a:pt x="825" y="877"/>
                  <a:pt x="825" y="876"/>
                </a:cubicBezTo>
                <a:cubicBezTo>
                  <a:pt x="827" y="875"/>
                  <a:pt x="827" y="877"/>
                  <a:pt x="829" y="877"/>
                </a:cubicBezTo>
                <a:cubicBezTo>
                  <a:pt x="827" y="879"/>
                  <a:pt x="825" y="876"/>
                  <a:pt x="822" y="879"/>
                </a:cubicBezTo>
                <a:close/>
                <a:moveTo>
                  <a:pt x="841" y="875"/>
                </a:moveTo>
                <a:cubicBezTo>
                  <a:pt x="840" y="876"/>
                  <a:pt x="837" y="877"/>
                  <a:pt x="837" y="879"/>
                </a:cubicBezTo>
                <a:cubicBezTo>
                  <a:pt x="835" y="878"/>
                  <a:pt x="834" y="876"/>
                  <a:pt x="831" y="877"/>
                </a:cubicBezTo>
                <a:cubicBezTo>
                  <a:pt x="831" y="875"/>
                  <a:pt x="835" y="875"/>
                  <a:pt x="835" y="872"/>
                </a:cubicBezTo>
                <a:cubicBezTo>
                  <a:pt x="840" y="873"/>
                  <a:pt x="844" y="865"/>
                  <a:pt x="842" y="861"/>
                </a:cubicBezTo>
                <a:cubicBezTo>
                  <a:pt x="844" y="859"/>
                  <a:pt x="847" y="862"/>
                  <a:pt x="848" y="859"/>
                </a:cubicBezTo>
                <a:cubicBezTo>
                  <a:pt x="850" y="860"/>
                  <a:pt x="850" y="862"/>
                  <a:pt x="853" y="861"/>
                </a:cubicBezTo>
                <a:cubicBezTo>
                  <a:pt x="852" y="864"/>
                  <a:pt x="851" y="864"/>
                  <a:pt x="848" y="865"/>
                </a:cubicBezTo>
                <a:cubicBezTo>
                  <a:pt x="849" y="868"/>
                  <a:pt x="849" y="866"/>
                  <a:pt x="852" y="867"/>
                </a:cubicBezTo>
                <a:cubicBezTo>
                  <a:pt x="857" y="862"/>
                  <a:pt x="863" y="867"/>
                  <a:pt x="869" y="864"/>
                </a:cubicBezTo>
                <a:cubicBezTo>
                  <a:pt x="870" y="863"/>
                  <a:pt x="870" y="861"/>
                  <a:pt x="870" y="859"/>
                </a:cubicBezTo>
                <a:cubicBezTo>
                  <a:pt x="875" y="857"/>
                  <a:pt x="878" y="860"/>
                  <a:pt x="878" y="856"/>
                </a:cubicBezTo>
                <a:cubicBezTo>
                  <a:pt x="883" y="856"/>
                  <a:pt x="884" y="855"/>
                  <a:pt x="888" y="856"/>
                </a:cubicBezTo>
                <a:cubicBezTo>
                  <a:pt x="886" y="858"/>
                  <a:pt x="887" y="862"/>
                  <a:pt x="885" y="863"/>
                </a:cubicBezTo>
                <a:cubicBezTo>
                  <a:pt x="889" y="863"/>
                  <a:pt x="887" y="869"/>
                  <a:pt x="893" y="869"/>
                </a:cubicBezTo>
                <a:cubicBezTo>
                  <a:pt x="892" y="870"/>
                  <a:pt x="892" y="872"/>
                  <a:pt x="890" y="872"/>
                </a:cubicBezTo>
                <a:cubicBezTo>
                  <a:pt x="891" y="871"/>
                  <a:pt x="890" y="870"/>
                  <a:pt x="890" y="869"/>
                </a:cubicBezTo>
                <a:cubicBezTo>
                  <a:pt x="888" y="870"/>
                  <a:pt x="886" y="870"/>
                  <a:pt x="884" y="871"/>
                </a:cubicBezTo>
                <a:cubicBezTo>
                  <a:pt x="885" y="873"/>
                  <a:pt x="886" y="870"/>
                  <a:pt x="888" y="872"/>
                </a:cubicBezTo>
                <a:cubicBezTo>
                  <a:pt x="884" y="872"/>
                  <a:pt x="884" y="875"/>
                  <a:pt x="883" y="877"/>
                </a:cubicBezTo>
                <a:cubicBezTo>
                  <a:pt x="881" y="876"/>
                  <a:pt x="882" y="875"/>
                  <a:pt x="883" y="874"/>
                </a:cubicBezTo>
                <a:cubicBezTo>
                  <a:pt x="878" y="874"/>
                  <a:pt x="878" y="877"/>
                  <a:pt x="876" y="874"/>
                </a:cubicBezTo>
                <a:cubicBezTo>
                  <a:pt x="875" y="874"/>
                  <a:pt x="876" y="876"/>
                  <a:pt x="877" y="876"/>
                </a:cubicBezTo>
                <a:cubicBezTo>
                  <a:pt x="870" y="873"/>
                  <a:pt x="862" y="880"/>
                  <a:pt x="857" y="875"/>
                </a:cubicBezTo>
                <a:cubicBezTo>
                  <a:pt x="857" y="872"/>
                  <a:pt x="860" y="874"/>
                  <a:pt x="860" y="872"/>
                </a:cubicBezTo>
                <a:cubicBezTo>
                  <a:pt x="856" y="874"/>
                  <a:pt x="850" y="873"/>
                  <a:pt x="846" y="874"/>
                </a:cubicBezTo>
                <a:cubicBezTo>
                  <a:pt x="846" y="877"/>
                  <a:pt x="848" y="877"/>
                  <a:pt x="848" y="879"/>
                </a:cubicBezTo>
                <a:cubicBezTo>
                  <a:pt x="849" y="877"/>
                  <a:pt x="852" y="875"/>
                  <a:pt x="856" y="877"/>
                </a:cubicBezTo>
                <a:cubicBezTo>
                  <a:pt x="854" y="881"/>
                  <a:pt x="848" y="881"/>
                  <a:pt x="844" y="883"/>
                </a:cubicBezTo>
                <a:cubicBezTo>
                  <a:pt x="846" y="879"/>
                  <a:pt x="836" y="879"/>
                  <a:pt x="841" y="875"/>
                </a:cubicBezTo>
                <a:close/>
                <a:moveTo>
                  <a:pt x="848" y="968"/>
                </a:moveTo>
                <a:cubicBezTo>
                  <a:pt x="847" y="967"/>
                  <a:pt x="845" y="963"/>
                  <a:pt x="844" y="966"/>
                </a:cubicBezTo>
                <a:cubicBezTo>
                  <a:pt x="841" y="963"/>
                  <a:pt x="847" y="964"/>
                  <a:pt x="849" y="964"/>
                </a:cubicBezTo>
                <a:cubicBezTo>
                  <a:pt x="849" y="965"/>
                  <a:pt x="849" y="966"/>
                  <a:pt x="850" y="966"/>
                </a:cubicBezTo>
                <a:cubicBezTo>
                  <a:pt x="850" y="967"/>
                  <a:pt x="848" y="967"/>
                  <a:pt x="848" y="968"/>
                </a:cubicBezTo>
                <a:close/>
                <a:moveTo>
                  <a:pt x="860" y="986"/>
                </a:moveTo>
                <a:cubicBezTo>
                  <a:pt x="859" y="987"/>
                  <a:pt x="857" y="986"/>
                  <a:pt x="854" y="987"/>
                </a:cubicBezTo>
                <a:cubicBezTo>
                  <a:pt x="855" y="984"/>
                  <a:pt x="851" y="985"/>
                  <a:pt x="852" y="982"/>
                </a:cubicBezTo>
                <a:cubicBezTo>
                  <a:pt x="856" y="981"/>
                  <a:pt x="856" y="984"/>
                  <a:pt x="860" y="984"/>
                </a:cubicBezTo>
                <a:cubicBezTo>
                  <a:pt x="860" y="985"/>
                  <a:pt x="858" y="986"/>
                  <a:pt x="860" y="986"/>
                </a:cubicBezTo>
                <a:close/>
                <a:moveTo>
                  <a:pt x="861" y="990"/>
                </a:moveTo>
                <a:cubicBezTo>
                  <a:pt x="860" y="988"/>
                  <a:pt x="862" y="988"/>
                  <a:pt x="861" y="986"/>
                </a:cubicBezTo>
                <a:cubicBezTo>
                  <a:pt x="866" y="985"/>
                  <a:pt x="873" y="986"/>
                  <a:pt x="878" y="984"/>
                </a:cubicBezTo>
                <a:cubicBezTo>
                  <a:pt x="882" y="984"/>
                  <a:pt x="880" y="990"/>
                  <a:pt x="884" y="990"/>
                </a:cubicBezTo>
                <a:cubicBezTo>
                  <a:pt x="879" y="995"/>
                  <a:pt x="867" y="989"/>
                  <a:pt x="861" y="990"/>
                </a:cubicBezTo>
                <a:close/>
                <a:moveTo>
                  <a:pt x="888" y="1102"/>
                </a:moveTo>
                <a:cubicBezTo>
                  <a:pt x="886" y="1099"/>
                  <a:pt x="888" y="1100"/>
                  <a:pt x="887" y="1099"/>
                </a:cubicBezTo>
                <a:cubicBezTo>
                  <a:pt x="889" y="1096"/>
                  <a:pt x="889" y="1101"/>
                  <a:pt x="891" y="1099"/>
                </a:cubicBezTo>
                <a:cubicBezTo>
                  <a:pt x="891" y="1101"/>
                  <a:pt x="890" y="1102"/>
                  <a:pt x="888" y="1102"/>
                </a:cubicBezTo>
                <a:close/>
                <a:moveTo>
                  <a:pt x="910" y="1077"/>
                </a:moveTo>
                <a:cubicBezTo>
                  <a:pt x="911" y="1074"/>
                  <a:pt x="914" y="1078"/>
                  <a:pt x="913" y="1073"/>
                </a:cubicBezTo>
                <a:cubicBezTo>
                  <a:pt x="915" y="1074"/>
                  <a:pt x="914" y="1076"/>
                  <a:pt x="915" y="1076"/>
                </a:cubicBezTo>
                <a:cubicBezTo>
                  <a:pt x="914" y="1077"/>
                  <a:pt x="911" y="1078"/>
                  <a:pt x="910" y="1077"/>
                </a:cubicBezTo>
                <a:close/>
                <a:moveTo>
                  <a:pt x="955" y="1245"/>
                </a:moveTo>
                <a:cubicBezTo>
                  <a:pt x="956" y="1242"/>
                  <a:pt x="959" y="1244"/>
                  <a:pt x="961" y="1245"/>
                </a:cubicBezTo>
                <a:cubicBezTo>
                  <a:pt x="959" y="1247"/>
                  <a:pt x="957" y="1246"/>
                  <a:pt x="955" y="1245"/>
                </a:cubicBezTo>
                <a:close/>
                <a:moveTo>
                  <a:pt x="978" y="1242"/>
                </a:moveTo>
                <a:cubicBezTo>
                  <a:pt x="979" y="1242"/>
                  <a:pt x="980" y="1243"/>
                  <a:pt x="981" y="1243"/>
                </a:cubicBezTo>
                <a:cubicBezTo>
                  <a:pt x="979" y="1246"/>
                  <a:pt x="979" y="1244"/>
                  <a:pt x="976" y="1244"/>
                </a:cubicBezTo>
                <a:cubicBezTo>
                  <a:pt x="977" y="1243"/>
                  <a:pt x="978" y="1243"/>
                  <a:pt x="978" y="1242"/>
                </a:cubicBezTo>
                <a:close/>
                <a:moveTo>
                  <a:pt x="977" y="1241"/>
                </a:moveTo>
                <a:cubicBezTo>
                  <a:pt x="976" y="1244"/>
                  <a:pt x="973" y="1243"/>
                  <a:pt x="971" y="1242"/>
                </a:cubicBezTo>
                <a:cubicBezTo>
                  <a:pt x="972" y="1240"/>
                  <a:pt x="974" y="1242"/>
                  <a:pt x="977" y="1241"/>
                </a:cubicBezTo>
                <a:close/>
                <a:moveTo>
                  <a:pt x="971" y="1122"/>
                </a:moveTo>
                <a:cubicBezTo>
                  <a:pt x="969" y="1122"/>
                  <a:pt x="967" y="1122"/>
                  <a:pt x="966" y="1121"/>
                </a:cubicBezTo>
                <a:cubicBezTo>
                  <a:pt x="968" y="1120"/>
                  <a:pt x="969" y="1119"/>
                  <a:pt x="972" y="1119"/>
                </a:cubicBezTo>
                <a:cubicBezTo>
                  <a:pt x="971" y="1120"/>
                  <a:pt x="971" y="1121"/>
                  <a:pt x="971" y="1122"/>
                </a:cubicBezTo>
                <a:close/>
                <a:moveTo>
                  <a:pt x="970" y="1021"/>
                </a:moveTo>
                <a:cubicBezTo>
                  <a:pt x="971" y="1024"/>
                  <a:pt x="969" y="1024"/>
                  <a:pt x="969" y="1026"/>
                </a:cubicBezTo>
                <a:cubicBezTo>
                  <a:pt x="961" y="1025"/>
                  <a:pt x="954" y="1029"/>
                  <a:pt x="951" y="1024"/>
                </a:cubicBezTo>
                <a:cubicBezTo>
                  <a:pt x="949" y="1026"/>
                  <a:pt x="947" y="1026"/>
                  <a:pt x="944" y="1025"/>
                </a:cubicBezTo>
                <a:cubicBezTo>
                  <a:pt x="952" y="1021"/>
                  <a:pt x="962" y="1021"/>
                  <a:pt x="970" y="1021"/>
                </a:cubicBezTo>
                <a:close/>
                <a:moveTo>
                  <a:pt x="965" y="1010"/>
                </a:moveTo>
                <a:cubicBezTo>
                  <a:pt x="961" y="1011"/>
                  <a:pt x="957" y="1009"/>
                  <a:pt x="953" y="1008"/>
                </a:cubicBezTo>
                <a:cubicBezTo>
                  <a:pt x="956" y="1003"/>
                  <a:pt x="965" y="1004"/>
                  <a:pt x="965" y="1010"/>
                </a:cubicBezTo>
                <a:close/>
                <a:moveTo>
                  <a:pt x="942" y="983"/>
                </a:moveTo>
                <a:cubicBezTo>
                  <a:pt x="941" y="985"/>
                  <a:pt x="939" y="985"/>
                  <a:pt x="937" y="985"/>
                </a:cubicBezTo>
                <a:cubicBezTo>
                  <a:pt x="936" y="982"/>
                  <a:pt x="940" y="984"/>
                  <a:pt x="942" y="983"/>
                </a:cubicBezTo>
                <a:close/>
                <a:moveTo>
                  <a:pt x="918" y="981"/>
                </a:moveTo>
                <a:cubicBezTo>
                  <a:pt x="921" y="981"/>
                  <a:pt x="918" y="983"/>
                  <a:pt x="919" y="986"/>
                </a:cubicBezTo>
                <a:cubicBezTo>
                  <a:pt x="925" y="986"/>
                  <a:pt x="924" y="980"/>
                  <a:pt x="929" y="981"/>
                </a:cubicBezTo>
                <a:cubicBezTo>
                  <a:pt x="929" y="983"/>
                  <a:pt x="928" y="986"/>
                  <a:pt x="931" y="986"/>
                </a:cubicBezTo>
                <a:cubicBezTo>
                  <a:pt x="930" y="988"/>
                  <a:pt x="928" y="988"/>
                  <a:pt x="927" y="989"/>
                </a:cubicBezTo>
                <a:cubicBezTo>
                  <a:pt x="937" y="999"/>
                  <a:pt x="952" y="985"/>
                  <a:pt x="961" y="990"/>
                </a:cubicBezTo>
                <a:cubicBezTo>
                  <a:pt x="961" y="993"/>
                  <a:pt x="957" y="996"/>
                  <a:pt x="961" y="999"/>
                </a:cubicBezTo>
                <a:cubicBezTo>
                  <a:pt x="954" y="1005"/>
                  <a:pt x="941" y="991"/>
                  <a:pt x="935" y="1001"/>
                </a:cubicBezTo>
                <a:cubicBezTo>
                  <a:pt x="931" y="1000"/>
                  <a:pt x="929" y="1001"/>
                  <a:pt x="928" y="1003"/>
                </a:cubicBezTo>
                <a:cubicBezTo>
                  <a:pt x="922" y="1002"/>
                  <a:pt x="914" y="999"/>
                  <a:pt x="906" y="999"/>
                </a:cubicBezTo>
                <a:cubicBezTo>
                  <a:pt x="911" y="997"/>
                  <a:pt x="917" y="998"/>
                  <a:pt x="920" y="993"/>
                </a:cubicBezTo>
                <a:cubicBezTo>
                  <a:pt x="909" y="990"/>
                  <a:pt x="898" y="998"/>
                  <a:pt x="891" y="990"/>
                </a:cubicBezTo>
                <a:cubicBezTo>
                  <a:pt x="898" y="995"/>
                  <a:pt x="904" y="988"/>
                  <a:pt x="911" y="987"/>
                </a:cubicBezTo>
                <a:cubicBezTo>
                  <a:pt x="910" y="985"/>
                  <a:pt x="912" y="984"/>
                  <a:pt x="912" y="982"/>
                </a:cubicBezTo>
                <a:cubicBezTo>
                  <a:pt x="914" y="982"/>
                  <a:pt x="917" y="982"/>
                  <a:pt x="918" y="981"/>
                </a:cubicBezTo>
                <a:close/>
                <a:moveTo>
                  <a:pt x="917" y="925"/>
                </a:moveTo>
                <a:cubicBezTo>
                  <a:pt x="914" y="924"/>
                  <a:pt x="914" y="927"/>
                  <a:pt x="912" y="928"/>
                </a:cubicBezTo>
                <a:cubicBezTo>
                  <a:pt x="909" y="927"/>
                  <a:pt x="913" y="926"/>
                  <a:pt x="912" y="924"/>
                </a:cubicBezTo>
                <a:cubicBezTo>
                  <a:pt x="915" y="927"/>
                  <a:pt x="914" y="921"/>
                  <a:pt x="918" y="922"/>
                </a:cubicBezTo>
                <a:cubicBezTo>
                  <a:pt x="918" y="924"/>
                  <a:pt x="917" y="924"/>
                  <a:pt x="917" y="925"/>
                </a:cubicBezTo>
                <a:close/>
                <a:moveTo>
                  <a:pt x="920" y="925"/>
                </a:moveTo>
                <a:cubicBezTo>
                  <a:pt x="919" y="924"/>
                  <a:pt x="918" y="923"/>
                  <a:pt x="918" y="921"/>
                </a:cubicBezTo>
                <a:cubicBezTo>
                  <a:pt x="922" y="921"/>
                  <a:pt x="922" y="921"/>
                  <a:pt x="922" y="921"/>
                </a:cubicBezTo>
                <a:cubicBezTo>
                  <a:pt x="922" y="923"/>
                  <a:pt x="919" y="922"/>
                  <a:pt x="920" y="925"/>
                </a:cubicBezTo>
                <a:close/>
                <a:moveTo>
                  <a:pt x="920" y="913"/>
                </a:moveTo>
                <a:cubicBezTo>
                  <a:pt x="919" y="911"/>
                  <a:pt x="922" y="912"/>
                  <a:pt x="922" y="909"/>
                </a:cubicBezTo>
                <a:cubicBezTo>
                  <a:pt x="925" y="909"/>
                  <a:pt x="922" y="914"/>
                  <a:pt x="920" y="913"/>
                </a:cubicBezTo>
                <a:close/>
                <a:moveTo>
                  <a:pt x="915" y="903"/>
                </a:moveTo>
                <a:cubicBezTo>
                  <a:pt x="918" y="903"/>
                  <a:pt x="919" y="901"/>
                  <a:pt x="922" y="902"/>
                </a:cubicBezTo>
                <a:cubicBezTo>
                  <a:pt x="923" y="903"/>
                  <a:pt x="924" y="905"/>
                  <a:pt x="924" y="907"/>
                </a:cubicBezTo>
                <a:cubicBezTo>
                  <a:pt x="920" y="909"/>
                  <a:pt x="916" y="906"/>
                  <a:pt x="915" y="903"/>
                </a:cubicBezTo>
                <a:close/>
                <a:moveTo>
                  <a:pt x="926" y="925"/>
                </a:moveTo>
                <a:cubicBezTo>
                  <a:pt x="924" y="925"/>
                  <a:pt x="929" y="923"/>
                  <a:pt x="928" y="921"/>
                </a:cubicBezTo>
                <a:cubicBezTo>
                  <a:pt x="931" y="921"/>
                  <a:pt x="933" y="922"/>
                  <a:pt x="934" y="924"/>
                </a:cubicBezTo>
                <a:cubicBezTo>
                  <a:pt x="934" y="922"/>
                  <a:pt x="935" y="920"/>
                  <a:pt x="938" y="922"/>
                </a:cubicBezTo>
                <a:cubicBezTo>
                  <a:pt x="936" y="924"/>
                  <a:pt x="934" y="926"/>
                  <a:pt x="933" y="929"/>
                </a:cubicBezTo>
                <a:cubicBezTo>
                  <a:pt x="931" y="926"/>
                  <a:pt x="928" y="925"/>
                  <a:pt x="926" y="925"/>
                </a:cubicBezTo>
                <a:close/>
                <a:moveTo>
                  <a:pt x="948" y="934"/>
                </a:moveTo>
                <a:cubicBezTo>
                  <a:pt x="945" y="932"/>
                  <a:pt x="937" y="938"/>
                  <a:pt x="935" y="931"/>
                </a:cubicBezTo>
                <a:cubicBezTo>
                  <a:pt x="936" y="931"/>
                  <a:pt x="936" y="932"/>
                  <a:pt x="936" y="933"/>
                </a:cubicBezTo>
                <a:cubicBezTo>
                  <a:pt x="940" y="929"/>
                  <a:pt x="946" y="930"/>
                  <a:pt x="948" y="930"/>
                </a:cubicBezTo>
                <a:cubicBezTo>
                  <a:pt x="949" y="930"/>
                  <a:pt x="947" y="932"/>
                  <a:pt x="948" y="934"/>
                </a:cubicBezTo>
                <a:close/>
                <a:moveTo>
                  <a:pt x="954" y="925"/>
                </a:moveTo>
                <a:cubicBezTo>
                  <a:pt x="951" y="925"/>
                  <a:pt x="950" y="920"/>
                  <a:pt x="950" y="925"/>
                </a:cubicBezTo>
                <a:cubicBezTo>
                  <a:pt x="945" y="927"/>
                  <a:pt x="946" y="921"/>
                  <a:pt x="944" y="921"/>
                </a:cubicBezTo>
                <a:cubicBezTo>
                  <a:pt x="943" y="918"/>
                  <a:pt x="947" y="920"/>
                  <a:pt x="947" y="918"/>
                </a:cubicBezTo>
                <a:cubicBezTo>
                  <a:pt x="948" y="918"/>
                  <a:pt x="947" y="920"/>
                  <a:pt x="948" y="921"/>
                </a:cubicBezTo>
                <a:cubicBezTo>
                  <a:pt x="950" y="921"/>
                  <a:pt x="951" y="919"/>
                  <a:pt x="955" y="920"/>
                </a:cubicBezTo>
                <a:cubicBezTo>
                  <a:pt x="955" y="922"/>
                  <a:pt x="955" y="924"/>
                  <a:pt x="954" y="925"/>
                </a:cubicBezTo>
                <a:close/>
                <a:moveTo>
                  <a:pt x="961" y="896"/>
                </a:moveTo>
                <a:cubicBezTo>
                  <a:pt x="957" y="896"/>
                  <a:pt x="951" y="904"/>
                  <a:pt x="948" y="898"/>
                </a:cubicBezTo>
                <a:cubicBezTo>
                  <a:pt x="945" y="899"/>
                  <a:pt x="944" y="899"/>
                  <a:pt x="943" y="897"/>
                </a:cubicBezTo>
                <a:cubicBezTo>
                  <a:pt x="941" y="897"/>
                  <a:pt x="942" y="900"/>
                  <a:pt x="941" y="900"/>
                </a:cubicBezTo>
                <a:cubicBezTo>
                  <a:pt x="936" y="900"/>
                  <a:pt x="936" y="900"/>
                  <a:pt x="936" y="900"/>
                </a:cubicBezTo>
                <a:cubicBezTo>
                  <a:pt x="937" y="899"/>
                  <a:pt x="940" y="898"/>
                  <a:pt x="938" y="897"/>
                </a:cubicBezTo>
                <a:cubicBezTo>
                  <a:pt x="939" y="895"/>
                  <a:pt x="942" y="895"/>
                  <a:pt x="944" y="895"/>
                </a:cubicBezTo>
                <a:cubicBezTo>
                  <a:pt x="946" y="895"/>
                  <a:pt x="945" y="892"/>
                  <a:pt x="948" y="893"/>
                </a:cubicBezTo>
                <a:cubicBezTo>
                  <a:pt x="946" y="890"/>
                  <a:pt x="939" y="892"/>
                  <a:pt x="937" y="890"/>
                </a:cubicBezTo>
                <a:cubicBezTo>
                  <a:pt x="938" y="889"/>
                  <a:pt x="938" y="887"/>
                  <a:pt x="938" y="886"/>
                </a:cubicBezTo>
                <a:cubicBezTo>
                  <a:pt x="942" y="887"/>
                  <a:pt x="954" y="887"/>
                  <a:pt x="955" y="883"/>
                </a:cubicBezTo>
                <a:cubicBezTo>
                  <a:pt x="951" y="880"/>
                  <a:pt x="946" y="882"/>
                  <a:pt x="942" y="882"/>
                </a:cubicBezTo>
                <a:cubicBezTo>
                  <a:pt x="942" y="879"/>
                  <a:pt x="946" y="878"/>
                  <a:pt x="944" y="874"/>
                </a:cubicBezTo>
                <a:cubicBezTo>
                  <a:pt x="945" y="879"/>
                  <a:pt x="950" y="873"/>
                  <a:pt x="952" y="876"/>
                </a:cubicBezTo>
                <a:cubicBezTo>
                  <a:pt x="953" y="874"/>
                  <a:pt x="955" y="872"/>
                  <a:pt x="957" y="875"/>
                </a:cubicBezTo>
                <a:cubicBezTo>
                  <a:pt x="961" y="872"/>
                  <a:pt x="965" y="870"/>
                  <a:pt x="970" y="867"/>
                </a:cubicBezTo>
                <a:cubicBezTo>
                  <a:pt x="970" y="867"/>
                  <a:pt x="970" y="867"/>
                  <a:pt x="970" y="867"/>
                </a:cubicBezTo>
                <a:cubicBezTo>
                  <a:pt x="970" y="867"/>
                  <a:pt x="971" y="867"/>
                  <a:pt x="971" y="867"/>
                </a:cubicBezTo>
                <a:cubicBezTo>
                  <a:pt x="971" y="867"/>
                  <a:pt x="972" y="866"/>
                  <a:pt x="972" y="866"/>
                </a:cubicBezTo>
                <a:cubicBezTo>
                  <a:pt x="972" y="867"/>
                  <a:pt x="971" y="867"/>
                  <a:pt x="971" y="867"/>
                </a:cubicBezTo>
                <a:cubicBezTo>
                  <a:pt x="971" y="867"/>
                  <a:pt x="971" y="867"/>
                  <a:pt x="970" y="867"/>
                </a:cubicBezTo>
                <a:cubicBezTo>
                  <a:pt x="972" y="870"/>
                  <a:pt x="978" y="868"/>
                  <a:pt x="980" y="867"/>
                </a:cubicBezTo>
                <a:cubicBezTo>
                  <a:pt x="979" y="870"/>
                  <a:pt x="983" y="868"/>
                  <a:pt x="983" y="871"/>
                </a:cubicBezTo>
                <a:cubicBezTo>
                  <a:pt x="982" y="871"/>
                  <a:pt x="982" y="871"/>
                  <a:pt x="982" y="871"/>
                </a:cubicBezTo>
                <a:cubicBezTo>
                  <a:pt x="991" y="872"/>
                  <a:pt x="998" y="871"/>
                  <a:pt x="1009" y="869"/>
                </a:cubicBezTo>
                <a:cubicBezTo>
                  <a:pt x="1004" y="861"/>
                  <a:pt x="1021" y="864"/>
                  <a:pt x="1021" y="856"/>
                </a:cubicBezTo>
                <a:cubicBezTo>
                  <a:pt x="1023" y="857"/>
                  <a:pt x="1022" y="858"/>
                  <a:pt x="1022" y="860"/>
                </a:cubicBezTo>
                <a:cubicBezTo>
                  <a:pt x="1022" y="860"/>
                  <a:pt x="1023" y="859"/>
                  <a:pt x="1023" y="858"/>
                </a:cubicBezTo>
                <a:cubicBezTo>
                  <a:pt x="1027" y="859"/>
                  <a:pt x="1024" y="861"/>
                  <a:pt x="1029" y="860"/>
                </a:cubicBezTo>
                <a:cubicBezTo>
                  <a:pt x="1029" y="862"/>
                  <a:pt x="1029" y="863"/>
                  <a:pt x="1028" y="864"/>
                </a:cubicBezTo>
                <a:cubicBezTo>
                  <a:pt x="1031" y="865"/>
                  <a:pt x="1029" y="860"/>
                  <a:pt x="1033" y="862"/>
                </a:cubicBezTo>
                <a:cubicBezTo>
                  <a:pt x="1031" y="866"/>
                  <a:pt x="1034" y="867"/>
                  <a:pt x="1038" y="866"/>
                </a:cubicBezTo>
                <a:cubicBezTo>
                  <a:pt x="1037" y="869"/>
                  <a:pt x="1028" y="875"/>
                  <a:pt x="1026" y="869"/>
                </a:cubicBezTo>
                <a:cubicBezTo>
                  <a:pt x="1023" y="869"/>
                  <a:pt x="1023" y="872"/>
                  <a:pt x="1021" y="873"/>
                </a:cubicBezTo>
                <a:cubicBezTo>
                  <a:pt x="1019" y="873"/>
                  <a:pt x="1019" y="872"/>
                  <a:pt x="1020" y="871"/>
                </a:cubicBezTo>
                <a:cubicBezTo>
                  <a:pt x="1016" y="872"/>
                  <a:pt x="1015" y="872"/>
                  <a:pt x="1011" y="873"/>
                </a:cubicBezTo>
                <a:cubicBezTo>
                  <a:pt x="1010" y="876"/>
                  <a:pt x="1016" y="877"/>
                  <a:pt x="1016" y="874"/>
                </a:cubicBezTo>
                <a:cubicBezTo>
                  <a:pt x="1017" y="875"/>
                  <a:pt x="1018" y="876"/>
                  <a:pt x="1017" y="878"/>
                </a:cubicBezTo>
                <a:cubicBezTo>
                  <a:pt x="1014" y="877"/>
                  <a:pt x="1013" y="879"/>
                  <a:pt x="1009" y="879"/>
                </a:cubicBezTo>
                <a:cubicBezTo>
                  <a:pt x="1010" y="876"/>
                  <a:pt x="1005" y="879"/>
                  <a:pt x="1006" y="876"/>
                </a:cubicBezTo>
                <a:cubicBezTo>
                  <a:pt x="1005" y="877"/>
                  <a:pt x="1003" y="878"/>
                  <a:pt x="1004" y="876"/>
                </a:cubicBezTo>
                <a:cubicBezTo>
                  <a:pt x="1003" y="878"/>
                  <a:pt x="997" y="876"/>
                  <a:pt x="994" y="877"/>
                </a:cubicBezTo>
                <a:cubicBezTo>
                  <a:pt x="991" y="879"/>
                  <a:pt x="994" y="881"/>
                  <a:pt x="991" y="878"/>
                </a:cubicBezTo>
                <a:cubicBezTo>
                  <a:pt x="990" y="878"/>
                  <a:pt x="990" y="880"/>
                  <a:pt x="990" y="881"/>
                </a:cubicBezTo>
                <a:cubicBezTo>
                  <a:pt x="991" y="882"/>
                  <a:pt x="991" y="880"/>
                  <a:pt x="993" y="882"/>
                </a:cubicBezTo>
                <a:cubicBezTo>
                  <a:pt x="993" y="885"/>
                  <a:pt x="991" y="884"/>
                  <a:pt x="987" y="884"/>
                </a:cubicBezTo>
                <a:cubicBezTo>
                  <a:pt x="990" y="885"/>
                  <a:pt x="989" y="889"/>
                  <a:pt x="992" y="889"/>
                </a:cubicBezTo>
                <a:cubicBezTo>
                  <a:pt x="995" y="888"/>
                  <a:pt x="993" y="887"/>
                  <a:pt x="993" y="885"/>
                </a:cubicBezTo>
                <a:cubicBezTo>
                  <a:pt x="995" y="885"/>
                  <a:pt x="995" y="887"/>
                  <a:pt x="996" y="888"/>
                </a:cubicBezTo>
                <a:cubicBezTo>
                  <a:pt x="998" y="888"/>
                  <a:pt x="998" y="886"/>
                  <a:pt x="1001" y="886"/>
                </a:cubicBezTo>
                <a:cubicBezTo>
                  <a:pt x="1001" y="890"/>
                  <a:pt x="996" y="888"/>
                  <a:pt x="996" y="891"/>
                </a:cubicBezTo>
                <a:cubicBezTo>
                  <a:pt x="991" y="891"/>
                  <a:pt x="984" y="892"/>
                  <a:pt x="978" y="895"/>
                </a:cubicBezTo>
                <a:cubicBezTo>
                  <a:pt x="979" y="895"/>
                  <a:pt x="980" y="895"/>
                  <a:pt x="981" y="895"/>
                </a:cubicBezTo>
                <a:cubicBezTo>
                  <a:pt x="976" y="902"/>
                  <a:pt x="967" y="896"/>
                  <a:pt x="961" y="896"/>
                </a:cubicBezTo>
                <a:close/>
                <a:moveTo>
                  <a:pt x="1026" y="889"/>
                </a:moveTo>
                <a:cubicBezTo>
                  <a:pt x="1025" y="890"/>
                  <a:pt x="1021" y="888"/>
                  <a:pt x="1019" y="887"/>
                </a:cubicBezTo>
                <a:cubicBezTo>
                  <a:pt x="1024" y="886"/>
                  <a:pt x="1018" y="882"/>
                  <a:pt x="1021" y="878"/>
                </a:cubicBezTo>
                <a:cubicBezTo>
                  <a:pt x="1022" y="877"/>
                  <a:pt x="1021" y="882"/>
                  <a:pt x="1021" y="882"/>
                </a:cubicBezTo>
                <a:cubicBezTo>
                  <a:pt x="1022" y="884"/>
                  <a:pt x="1023" y="881"/>
                  <a:pt x="1026" y="882"/>
                </a:cubicBezTo>
                <a:cubicBezTo>
                  <a:pt x="1030" y="886"/>
                  <a:pt x="1026" y="886"/>
                  <a:pt x="1026" y="889"/>
                </a:cubicBezTo>
                <a:close/>
                <a:moveTo>
                  <a:pt x="1007" y="890"/>
                </a:moveTo>
                <a:cubicBezTo>
                  <a:pt x="1005" y="890"/>
                  <a:pt x="1005" y="889"/>
                  <a:pt x="1004" y="889"/>
                </a:cubicBezTo>
                <a:cubicBezTo>
                  <a:pt x="1004" y="883"/>
                  <a:pt x="1011" y="885"/>
                  <a:pt x="1007" y="890"/>
                </a:cubicBezTo>
                <a:close/>
                <a:moveTo>
                  <a:pt x="999" y="897"/>
                </a:moveTo>
                <a:cubicBezTo>
                  <a:pt x="998" y="898"/>
                  <a:pt x="998" y="898"/>
                  <a:pt x="998" y="899"/>
                </a:cubicBezTo>
                <a:cubicBezTo>
                  <a:pt x="995" y="898"/>
                  <a:pt x="994" y="900"/>
                  <a:pt x="991" y="899"/>
                </a:cubicBezTo>
                <a:cubicBezTo>
                  <a:pt x="991" y="897"/>
                  <a:pt x="992" y="897"/>
                  <a:pt x="992" y="895"/>
                </a:cubicBezTo>
                <a:cubicBezTo>
                  <a:pt x="995" y="896"/>
                  <a:pt x="996" y="899"/>
                  <a:pt x="999" y="897"/>
                </a:cubicBezTo>
                <a:close/>
                <a:moveTo>
                  <a:pt x="987" y="909"/>
                </a:moveTo>
                <a:cubicBezTo>
                  <a:pt x="985" y="909"/>
                  <a:pt x="983" y="912"/>
                  <a:pt x="983" y="908"/>
                </a:cubicBezTo>
                <a:cubicBezTo>
                  <a:pt x="985" y="910"/>
                  <a:pt x="985" y="908"/>
                  <a:pt x="988" y="908"/>
                </a:cubicBezTo>
                <a:cubicBezTo>
                  <a:pt x="986" y="910"/>
                  <a:pt x="994" y="914"/>
                  <a:pt x="987" y="915"/>
                </a:cubicBezTo>
                <a:cubicBezTo>
                  <a:pt x="986" y="913"/>
                  <a:pt x="988" y="911"/>
                  <a:pt x="987" y="909"/>
                </a:cubicBezTo>
                <a:close/>
                <a:moveTo>
                  <a:pt x="987" y="923"/>
                </a:moveTo>
                <a:cubicBezTo>
                  <a:pt x="985" y="923"/>
                  <a:pt x="983" y="923"/>
                  <a:pt x="983" y="921"/>
                </a:cubicBezTo>
                <a:cubicBezTo>
                  <a:pt x="986" y="920"/>
                  <a:pt x="988" y="920"/>
                  <a:pt x="987" y="923"/>
                </a:cubicBezTo>
                <a:close/>
                <a:moveTo>
                  <a:pt x="988" y="925"/>
                </a:moveTo>
                <a:cubicBezTo>
                  <a:pt x="988" y="922"/>
                  <a:pt x="989" y="922"/>
                  <a:pt x="988" y="920"/>
                </a:cubicBezTo>
                <a:cubicBezTo>
                  <a:pt x="992" y="919"/>
                  <a:pt x="990" y="922"/>
                  <a:pt x="992" y="923"/>
                </a:cubicBezTo>
                <a:cubicBezTo>
                  <a:pt x="993" y="923"/>
                  <a:pt x="993" y="921"/>
                  <a:pt x="993" y="921"/>
                </a:cubicBezTo>
                <a:cubicBezTo>
                  <a:pt x="995" y="921"/>
                  <a:pt x="996" y="922"/>
                  <a:pt x="996" y="920"/>
                </a:cubicBezTo>
                <a:cubicBezTo>
                  <a:pt x="998" y="922"/>
                  <a:pt x="992" y="925"/>
                  <a:pt x="988" y="925"/>
                </a:cubicBezTo>
                <a:close/>
                <a:moveTo>
                  <a:pt x="993" y="912"/>
                </a:moveTo>
                <a:cubicBezTo>
                  <a:pt x="995" y="912"/>
                  <a:pt x="995" y="911"/>
                  <a:pt x="996" y="911"/>
                </a:cubicBezTo>
                <a:cubicBezTo>
                  <a:pt x="996" y="913"/>
                  <a:pt x="996" y="913"/>
                  <a:pt x="996" y="913"/>
                </a:cubicBezTo>
                <a:cubicBezTo>
                  <a:pt x="997" y="913"/>
                  <a:pt x="997" y="911"/>
                  <a:pt x="997" y="910"/>
                </a:cubicBezTo>
                <a:cubicBezTo>
                  <a:pt x="994" y="910"/>
                  <a:pt x="993" y="911"/>
                  <a:pt x="991" y="909"/>
                </a:cubicBezTo>
                <a:cubicBezTo>
                  <a:pt x="991" y="908"/>
                  <a:pt x="998" y="909"/>
                  <a:pt x="999" y="908"/>
                </a:cubicBezTo>
                <a:cubicBezTo>
                  <a:pt x="1000" y="909"/>
                  <a:pt x="999" y="910"/>
                  <a:pt x="1000" y="912"/>
                </a:cubicBezTo>
                <a:cubicBezTo>
                  <a:pt x="1002" y="909"/>
                  <a:pt x="1002" y="911"/>
                  <a:pt x="1004" y="909"/>
                </a:cubicBezTo>
                <a:cubicBezTo>
                  <a:pt x="1002" y="913"/>
                  <a:pt x="1010" y="910"/>
                  <a:pt x="1009" y="914"/>
                </a:cubicBezTo>
                <a:cubicBezTo>
                  <a:pt x="1011" y="912"/>
                  <a:pt x="1015" y="911"/>
                  <a:pt x="1015" y="915"/>
                </a:cubicBezTo>
                <a:cubicBezTo>
                  <a:pt x="1010" y="912"/>
                  <a:pt x="999" y="920"/>
                  <a:pt x="993" y="912"/>
                </a:cubicBezTo>
                <a:close/>
                <a:moveTo>
                  <a:pt x="1015" y="886"/>
                </a:moveTo>
                <a:cubicBezTo>
                  <a:pt x="1013" y="886"/>
                  <a:pt x="1011" y="888"/>
                  <a:pt x="1009" y="890"/>
                </a:cubicBezTo>
                <a:cubicBezTo>
                  <a:pt x="1008" y="889"/>
                  <a:pt x="1010" y="886"/>
                  <a:pt x="1010" y="884"/>
                </a:cubicBezTo>
                <a:cubicBezTo>
                  <a:pt x="1013" y="884"/>
                  <a:pt x="1014" y="882"/>
                  <a:pt x="1017" y="882"/>
                </a:cubicBezTo>
                <a:cubicBezTo>
                  <a:pt x="1017" y="883"/>
                  <a:pt x="1017" y="884"/>
                  <a:pt x="1018" y="885"/>
                </a:cubicBezTo>
                <a:cubicBezTo>
                  <a:pt x="1015" y="886"/>
                  <a:pt x="1018" y="885"/>
                  <a:pt x="1017" y="888"/>
                </a:cubicBezTo>
                <a:cubicBezTo>
                  <a:pt x="1016" y="888"/>
                  <a:pt x="1015" y="887"/>
                  <a:pt x="1015" y="886"/>
                </a:cubicBezTo>
                <a:close/>
                <a:moveTo>
                  <a:pt x="1025" y="934"/>
                </a:moveTo>
                <a:cubicBezTo>
                  <a:pt x="1021" y="934"/>
                  <a:pt x="1017" y="934"/>
                  <a:pt x="1017" y="938"/>
                </a:cubicBezTo>
                <a:cubicBezTo>
                  <a:pt x="1014" y="937"/>
                  <a:pt x="1018" y="937"/>
                  <a:pt x="1017" y="934"/>
                </a:cubicBezTo>
                <a:cubicBezTo>
                  <a:pt x="1017" y="933"/>
                  <a:pt x="1015" y="933"/>
                  <a:pt x="1013" y="933"/>
                </a:cubicBezTo>
                <a:cubicBezTo>
                  <a:pt x="1013" y="931"/>
                  <a:pt x="1015" y="930"/>
                  <a:pt x="1014" y="928"/>
                </a:cubicBezTo>
                <a:cubicBezTo>
                  <a:pt x="1015" y="933"/>
                  <a:pt x="1022" y="925"/>
                  <a:pt x="1024" y="931"/>
                </a:cubicBezTo>
                <a:cubicBezTo>
                  <a:pt x="1020" y="930"/>
                  <a:pt x="1026" y="932"/>
                  <a:pt x="1025" y="934"/>
                </a:cubicBezTo>
                <a:close/>
                <a:moveTo>
                  <a:pt x="1032" y="925"/>
                </a:moveTo>
                <a:cubicBezTo>
                  <a:pt x="1030" y="926"/>
                  <a:pt x="1027" y="923"/>
                  <a:pt x="1029" y="928"/>
                </a:cubicBezTo>
                <a:cubicBezTo>
                  <a:pt x="1027" y="928"/>
                  <a:pt x="1026" y="927"/>
                  <a:pt x="1026" y="925"/>
                </a:cubicBezTo>
                <a:cubicBezTo>
                  <a:pt x="1024" y="924"/>
                  <a:pt x="1024" y="926"/>
                  <a:pt x="1022" y="926"/>
                </a:cubicBezTo>
                <a:cubicBezTo>
                  <a:pt x="1021" y="925"/>
                  <a:pt x="1022" y="924"/>
                  <a:pt x="1022" y="923"/>
                </a:cubicBezTo>
                <a:cubicBezTo>
                  <a:pt x="1021" y="922"/>
                  <a:pt x="1018" y="925"/>
                  <a:pt x="1015" y="925"/>
                </a:cubicBezTo>
                <a:cubicBezTo>
                  <a:pt x="1014" y="924"/>
                  <a:pt x="1012" y="921"/>
                  <a:pt x="1013" y="925"/>
                </a:cubicBezTo>
                <a:cubicBezTo>
                  <a:pt x="1009" y="924"/>
                  <a:pt x="1013" y="922"/>
                  <a:pt x="1013" y="920"/>
                </a:cubicBezTo>
                <a:cubicBezTo>
                  <a:pt x="1020" y="921"/>
                  <a:pt x="1029" y="921"/>
                  <a:pt x="1031" y="921"/>
                </a:cubicBezTo>
                <a:cubicBezTo>
                  <a:pt x="1034" y="921"/>
                  <a:pt x="1029" y="924"/>
                  <a:pt x="1032" y="925"/>
                </a:cubicBezTo>
                <a:close/>
                <a:moveTo>
                  <a:pt x="1033" y="921"/>
                </a:moveTo>
                <a:cubicBezTo>
                  <a:pt x="1034" y="920"/>
                  <a:pt x="1038" y="920"/>
                  <a:pt x="1039" y="921"/>
                </a:cubicBezTo>
                <a:cubicBezTo>
                  <a:pt x="1038" y="922"/>
                  <a:pt x="1033" y="925"/>
                  <a:pt x="1033" y="921"/>
                </a:cubicBezTo>
                <a:close/>
                <a:moveTo>
                  <a:pt x="1035" y="916"/>
                </a:moveTo>
                <a:cubicBezTo>
                  <a:pt x="1030" y="911"/>
                  <a:pt x="1024" y="915"/>
                  <a:pt x="1017" y="914"/>
                </a:cubicBezTo>
                <a:cubicBezTo>
                  <a:pt x="1028" y="911"/>
                  <a:pt x="1027" y="908"/>
                  <a:pt x="1040" y="909"/>
                </a:cubicBezTo>
                <a:cubicBezTo>
                  <a:pt x="1040" y="913"/>
                  <a:pt x="1037" y="914"/>
                  <a:pt x="1035" y="916"/>
                </a:cubicBezTo>
                <a:close/>
                <a:moveTo>
                  <a:pt x="1045" y="889"/>
                </a:moveTo>
                <a:cubicBezTo>
                  <a:pt x="1046" y="892"/>
                  <a:pt x="1044" y="893"/>
                  <a:pt x="1043" y="895"/>
                </a:cubicBezTo>
                <a:cubicBezTo>
                  <a:pt x="1039" y="895"/>
                  <a:pt x="1033" y="899"/>
                  <a:pt x="1027" y="899"/>
                </a:cubicBezTo>
                <a:cubicBezTo>
                  <a:pt x="1027" y="897"/>
                  <a:pt x="1029" y="897"/>
                  <a:pt x="1031" y="897"/>
                </a:cubicBezTo>
                <a:cubicBezTo>
                  <a:pt x="1028" y="896"/>
                  <a:pt x="1033" y="891"/>
                  <a:pt x="1028" y="890"/>
                </a:cubicBezTo>
                <a:cubicBezTo>
                  <a:pt x="1028" y="888"/>
                  <a:pt x="1029" y="886"/>
                  <a:pt x="1030" y="883"/>
                </a:cubicBezTo>
                <a:cubicBezTo>
                  <a:pt x="1032" y="881"/>
                  <a:pt x="1034" y="886"/>
                  <a:pt x="1034" y="882"/>
                </a:cubicBezTo>
                <a:cubicBezTo>
                  <a:pt x="1036" y="881"/>
                  <a:pt x="1035" y="883"/>
                  <a:pt x="1037" y="883"/>
                </a:cubicBezTo>
                <a:cubicBezTo>
                  <a:pt x="1037" y="884"/>
                  <a:pt x="1036" y="884"/>
                  <a:pt x="1036" y="883"/>
                </a:cubicBezTo>
                <a:cubicBezTo>
                  <a:pt x="1033" y="888"/>
                  <a:pt x="1041" y="892"/>
                  <a:pt x="1045" y="889"/>
                </a:cubicBezTo>
                <a:close/>
                <a:moveTo>
                  <a:pt x="1044" y="869"/>
                </a:moveTo>
                <a:cubicBezTo>
                  <a:pt x="1046" y="869"/>
                  <a:pt x="1044" y="870"/>
                  <a:pt x="1044" y="871"/>
                </a:cubicBezTo>
                <a:cubicBezTo>
                  <a:pt x="1043" y="871"/>
                  <a:pt x="1042" y="870"/>
                  <a:pt x="1041" y="870"/>
                </a:cubicBezTo>
                <a:cubicBezTo>
                  <a:pt x="1041" y="867"/>
                  <a:pt x="1044" y="870"/>
                  <a:pt x="1044" y="869"/>
                </a:cubicBezTo>
                <a:close/>
                <a:moveTo>
                  <a:pt x="1048" y="796"/>
                </a:moveTo>
                <a:cubicBezTo>
                  <a:pt x="1047" y="796"/>
                  <a:pt x="1047" y="796"/>
                  <a:pt x="1047" y="795"/>
                </a:cubicBezTo>
                <a:cubicBezTo>
                  <a:pt x="1047" y="794"/>
                  <a:pt x="1047" y="794"/>
                  <a:pt x="1047" y="794"/>
                </a:cubicBezTo>
                <a:cubicBezTo>
                  <a:pt x="1049" y="795"/>
                  <a:pt x="1049" y="794"/>
                  <a:pt x="1051" y="795"/>
                </a:cubicBezTo>
                <a:cubicBezTo>
                  <a:pt x="1051" y="798"/>
                  <a:pt x="1047" y="794"/>
                  <a:pt x="1048" y="796"/>
                </a:cubicBezTo>
                <a:close/>
                <a:moveTo>
                  <a:pt x="1055" y="860"/>
                </a:moveTo>
                <a:cubicBezTo>
                  <a:pt x="1053" y="859"/>
                  <a:pt x="1053" y="861"/>
                  <a:pt x="1050" y="860"/>
                </a:cubicBezTo>
                <a:cubicBezTo>
                  <a:pt x="1050" y="860"/>
                  <a:pt x="1051" y="859"/>
                  <a:pt x="1051" y="858"/>
                </a:cubicBezTo>
                <a:cubicBezTo>
                  <a:pt x="1053" y="859"/>
                  <a:pt x="1054" y="857"/>
                  <a:pt x="1056" y="857"/>
                </a:cubicBezTo>
                <a:cubicBezTo>
                  <a:pt x="1056" y="859"/>
                  <a:pt x="1055" y="859"/>
                  <a:pt x="1055" y="860"/>
                </a:cubicBezTo>
                <a:close/>
                <a:moveTo>
                  <a:pt x="1056" y="797"/>
                </a:moveTo>
                <a:cubicBezTo>
                  <a:pt x="1055" y="795"/>
                  <a:pt x="1058" y="795"/>
                  <a:pt x="1060" y="795"/>
                </a:cubicBezTo>
                <a:cubicBezTo>
                  <a:pt x="1060" y="797"/>
                  <a:pt x="1058" y="797"/>
                  <a:pt x="1056" y="797"/>
                </a:cubicBezTo>
                <a:close/>
                <a:moveTo>
                  <a:pt x="1114" y="790"/>
                </a:moveTo>
                <a:cubicBezTo>
                  <a:pt x="1111" y="789"/>
                  <a:pt x="1113" y="788"/>
                  <a:pt x="1109" y="789"/>
                </a:cubicBezTo>
                <a:cubicBezTo>
                  <a:pt x="1108" y="786"/>
                  <a:pt x="1116" y="786"/>
                  <a:pt x="1114" y="790"/>
                </a:cubicBezTo>
                <a:close/>
                <a:moveTo>
                  <a:pt x="1119" y="798"/>
                </a:moveTo>
                <a:cubicBezTo>
                  <a:pt x="1118" y="798"/>
                  <a:pt x="1118" y="799"/>
                  <a:pt x="1118" y="799"/>
                </a:cubicBezTo>
                <a:cubicBezTo>
                  <a:pt x="1116" y="796"/>
                  <a:pt x="1124" y="796"/>
                  <a:pt x="1126" y="798"/>
                </a:cubicBezTo>
                <a:cubicBezTo>
                  <a:pt x="1126" y="800"/>
                  <a:pt x="1119" y="801"/>
                  <a:pt x="1119" y="798"/>
                </a:cubicBezTo>
                <a:close/>
                <a:moveTo>
                  <a:pt x="1143" y="801"/>
                </a:moveTo>
                <a:cubicBezTo>
                  <a:pt x="1143" y="798"/>
                  <a:pt x="1143" y="798"/>
                  <a:pt x="1143" y="798"/>
                </a:cubicBezTo>
                <a:cubicBezTo>
                  <a:pt x="1145" y="798"/>
                  <a:pt x="1145" y="799"/>
                  <a:pt x="1147" y="799"/>
                </a:cubicBezTo>
                <a:cubicBezTo>
                  <a:pt x="1145" y="799"/>
                  <a:pt x="1146" y="801"/>
                  <a:pt x="1143" y="801"/>
                </a:cubicBezTo>
                <a:close/>
                <a:moveTo>
                  <a:pt x="1148" y="776"/>
                </a:moveTo>
                <a:cubicBezTo>
                  <a:pt x="1146" y="775"/>
                  <a:pt x="1143" y="776"/>
                  <a:pt x="1143" y="773"/>
                </a:cubicBezTo>
                <a:cubicBezTo>
                  <a:pt x="1144" y="775"/>
                  <a:pt x="1147" y="775"/>
                  <a:pt x="1146" y="772"/>
                </a:cubicBezTo>
                <a:cubicBezTo>
                  <a:pt x="1149" y="774"/>
                  <a:pt x="1148" y="768"/>
                  <a:pt x="1152" y="769"/>
                </a:cubicBezTo>
                <a:cubicBezTo>
                  <a:pt x="1152" y="772"/>
                  <a:pt x="1151" y="774"/>
                  <a:pt x="1150" y="775"/>
                </a:cubicBezTo>
                <a:cubicBezTo>
                  <a:pt x="1152" y="776"/>
                  <a:pt x="1152" y="773"/>
                  <a:pt x="1152" y="773"/>
                </a:cubicBezTo>
                <a:cubicBezTo>
                  <a:pt x="1155" y="774"/>
                  <a:pt x="1154" y="776"/>
                  <a:pt x="1152" y="777"/>
                </a:cubicBezTo>
                <a:cubicBezTo>
                  <a:pt x="1149" y="777"/>
                  <a:pt x="1149" y="775"/>
                  <a:pt x="1148" y="773"/>
                </a:cubicBezTo>
                <a:cubicBezTo>
                  <a:pt x="1147" y="774"/>
                  <a:pt x="1148" y="775"/>
                  <a:pt x="1148" y="776"/>
                </a:cubicBezTo>
                <a:close/>
                <a:moveTo>
                  <a:pt x="1152" y="781"/>
                </a:moveTo>
                <a:cubicBezTo>
                  <a:pt x="1150" y="780"/>
                  <a:pt x="1148" y="780"/>
                  <a:pt x="1148" y="777"/>
                </a:cubicBezTo>
                <a:cubicBezTo>
                  <a:pt x="1149" y="778"/>
                  <a:pt x="1151" y="779"/>
                  <a:pt x="1152" y="777"/>
                </a:cubicBezTo>
                <a:cubicBezTo>
                  <a:pt x="1154" y="778"/>
                  <a:pt x="1152" y="780"/>
                  <a:pt x="1152" y="781"/>
                </a:cubicBezTo>
                <a:close/>
                <a:moveTo>
                  <a:pt x="1152" y="794"/>
                </a:moveTo>
                <a:cubicBezTo>
                  <a:pt x="1152" y="795"/>
                  <a:pt x="1152" y="795"/>
                  <a:pt x="1152" y="795"/>
                </a:cubicBezTo>
                <a:cubicBezTo>
                  <a:pt x="1150" y="796"/>
                  <a:pt x="1150" y="794"/>
                  <a:pt x="1149" y="795"/>
                </a:cubicBezTo>
                <a:cubicBezTo>
                  <a:pt x="1146" y="795"/>
                  <a:pt x="1151" y="791"/>
                  <a:pt x="1152" y="794"/>
                </a:cubicBezTo>
                <a:close/>
                <a:moveTo>
                  <a:pt x="1154" y="800"/>
                </a:moveTo>
                <a:cubicBezTo>
                  <a:pt x="1152" y="800"/>
                  <a:pt x="1151" y="801"/>
                  <a:pt x="1151" y="803"/>
                </a:cubicBezTo>
                <a:cubicBezTo>
                  <a:pt x="1150" y="801"/>
                  <a:pt x="1147" y="800"/>
                  <a:pt x="1149" y="799"/>
                </a:cubicBezTo>
                <a:cubicBezTo>
                  <a:pt x="1150" y="799"/>
                  <a:pt x="1150" y="799"/>
                  <a:pt x="1149" y="799"/>
                </a:cubicBezTo>
                <a:cubicBezTo>
                  <a:pt x="1149" y="800"/>
                  <a:pt x="1154" y="799"/>
                  <a:pt x="1156" y="799"/>
                </a:cubicBezTo>
                <a:cubicBezTo>
                  <a:pt x="1157" y="803"/>
                  <a:pt x="1152" y="803"/>
                  <a:pt x="1154" y="800"/>
                </a:cubicBezTo>
                <a:close/>
                <a:moveTo>
                  <a:pt x="1213" y="777"/>
                </a:moveTo>
                <a:cubicBezTo>
                  <a:pt x="1211" y="778"/>
                  <a:pt x="1207" y="778"/>
                  <a:pt x="1207" y="776"/>
                </a:cubicBezTo>
                <a:cubicBezTo>
                  <a:pt x="1209" y="775"/>
                  <a:pt x="1213" y="774"/>
                  <a:pt x="1213" y="777"/>
                </a:cubicBezTo>
                <a:close/>
                <a:moveTo>
                  <a:pt x="1203" y="753"/>
                </a:moveTo>
                <a:cubicBezTo>
                  <a:pt x="1204" y="752"/>
                  <a:pt x="1204" y="757"/>
                  <a:pt x="1200" y="757"/>
                </a:cubicBezTo>
                <a:cubicBezTo>
                  <a:pt x="1200" y="755"/>
                  <a:pt x="1202" y="754"/>
                  <a:pt x="1203" y="753"/>
                </a:cubicBezTo>
                <a:close/>
                <a:moveTo>
                  <a:pt x="1217" y="471"/>
                </a:moveTo>
                <a:cubicBezTo>
                  <a:pt x="1218" y="468"/>
                  <a:pt x="1216" y="468"/>
                  <a:pt x="1217" y="465"/>
                </a:cubicBezTo>
                <a:cubicBezTo>
                  <a:pt x="1220" y="465"/>
                  <a:pt x="1221" y="466"/>
                  <a:pt x="1223" y="467"/>
                </a:cubicBezTo>
                <a:cubicBezTo>
                  <a:pt x="1223" y="469"/>
                  <a:pt x="1221" y="469"/>
                  <a:pt x="1220" y="470"/>
                </a:cubicBezTo>
                <a:cubicBezTo>
                  <a:pt x="1222" y="473"/>
                  <a:pt x="1226" y="475"/>
                  <a:pt x="1231" y="475"/>
                </a:cubicBezTo>
                <a:cubicBezTo>
                  <a:pt x="1229" y="478"/>
                  <a:pt x="1230" y="478"/>
                  <a:pt x="1231" y="482"/>
                </a:cubicBezTo>
                <a:cubicBezTo>
                  <a:pt x="1224" y="482"/>
                  <a:pt x="1217" y="489"/>
                  <a:pt x="1211" y="485"/>
                </a:cubicBezTo>
                <a:cubicBezTo>
                  <a:pt x="1211" y="484"/>
                  <a:pt x="1213" y="484"/>
                  <a:pt x="1214" y="484"/>
                </a:cubicBezTo>
                <a:cubicBezTo>
                  <a:pt x="1213" y="483"/>
                  <a:pt x="1211" y="483"/>
                  <a:pt x="1209" y="482"/>
                </a:cubicBezTo>
                <a:cubicBezTo>
                  <a:pt x="1209" y="474"/>
                  <a:pt x="1213" y="471"/>
                  <a:pt x="1217" y="471"/>
                </a:cubicBezTo>
                <a:close/>
                <a:moveTo>
                  <a:pt x="1190" y="626"/>
                </a:moveTo>
                <a:cubicBezTo>
                  <a:pt x="1191" y="626"/>
                  <a:pt x="1190" y="629"/>
                  <a:pt x="1191" y="629"/>
                </a:cubicBezTo>
                <a:cubicBezTo>
                  <a:pt x="1190" y="630"/>
                  <a:pt x="1187" y="631"/>
                  <a:pt x="1186" y="630"/>
                </a:cubicBezTo>
                <a:cubicBezTo>
                  <a:pt x="1185" y="626"/>
                  <a:pt x="1189" y="628"/>
                  <a:pt x="1190" y="626"/>
                </a:cubicBezTo>
                <a:close/>
                <a:moveTo>
                  <a:pt x="1188" y="644"/>
                </a:moveTo>
                <a:cubicBezTo>
                  <a:pt x="1191" y="644"/>
                  <a:pt x="1191" y="644"/>
                  <a:pt x="1191" y="644"/>
                </a:cubicBezTo>
                <a:cubicBezTo>
                  <a:pt x="1192" y="651"/>
                  <a:pt x="1191" y="649"/>
                  <a:pt x="1187" y="654"/>
                </a:cubicBezTo>
                <a:cubicBezTo>
                  <a:pt x="1183" y="653"/>
                  <a:pt x="1181" y="653"/>
                  <a:pt x="1179" y="657"/>
                </a:cubicBezTo>
                <a:cubicBezTo>
                  <a:pt x="1177" y="658"/>
                  <a:pt x="1177" y="656"/>
                  <a:pt x="1175" y="656"/>
                </a:cubicBezTo>
                <a:cubicBezTo>
                  <a:pt x="1179" y="652"/>
                  <a:pt x="1186" y="651"/>
                  <a:pt x="1188" y="644"/>
                </a:cubicBezTo>
                <a:close/>
                <a:moveTo>
                  <a:pt x="1169" y="795"/>
                </a:moveTo>
                <a:cubicBezTo>
                  <a:pt x="1169" y="794"/>
                  <a:pt x="1169" y="794"/>
                  <a:pt x="1169" y="795"/>
                </a:cubicBezTo>
                <a:cubicBezTo>
                  <a:pt x="1172" y="795"/>
                  <a:pt x="1172" y="793"/>
                  <a:pt x="1174" y="794"/>
                </a:cubicBezTo>
                <a:cubicBezTo>
                  <a:pt x="1173" y="796"/>
                  <a:pt x="1172" y="798"/>
                  <a:pt x="1169" y="797"/>
                </a:cubicBezTo>
                <a:cubicBezTo>
                  <a:pt x="1169" y="796"/>
                  <a:pt x="1170" y="795"/>
                  <a:pt x="1169" y="795"/>
                </a:cubicBezTo>
                <a:close/>
                <a:moveTo>
                  <a:pt x="1159" y="802"/>
                </a:moveTo>
                <a:cubicBezTo>
                  <a:pt x="1159" y="800"/>
                  <a:pt x="1160" y="800"/>
                  <a:pt x="1162" y="800"/>
                </a:cubicBezTo>
                <a:cubicBezTo>
                  <a:pt x="1162" y="801"/>
                  <a:pt x="1162" y="802"/>
                  <a:pt x="1163" y="802"/>
                </a:cubicBezTo>
                <a:cubicBezTo>
                  <a:pt x="1162" y="803"/>
                  <a:pt x="1160" y="802"/>
                  <a:pt x="1159" y="802"/>
                </a:cubicBezTo>
                <a:close/>
                <a:moveTo>
                  <a:pt x="1162" y="795"/>
                </a:moveTo>
                <a:cubicBezTo>
                  <a:pt x="1163" y="793"/>
                  <a:pt x="1160" y="795"/>
                  <a:pt x="1161" y="792"/>
                </a:cubicBezTo>
                <a:cubicBezTo>
                  <a:pt x="1163" y="792"/>
                  <a:pt x="1165" y="792"/>
                  <a:pt x="1165" y="795"/>
                </a:cubicBezTo>
                <a:cubicBezTo>
                  <a:pt x="1164" y="794"/>
                  <a:pt x="1164" y="796"/>
                  <a:pt x="1162" y="795"/>
                </a:cubicBezTo>
                <a:close/>
                <a:moveTo>
                  <a:pt x="1163" y="772"/>
                </a:moveTo>
                <a:cubicBezTo>
                  <a:pt x="1164" y="771"/>
                  <a:pt x="1164" y="770"/>
                  <a:pt x="1165" y="770"/>
                </a:cubicBezTo>
                <a:cubicBezTo>
                  <a:pt x="1166" y="771"/>
                  <a:pt x="1166" y="771"/>
                  <a:pt x="1165" y="773"/>
                </a:cubicBezTo>
                <a:cubicBezTo>
                  <a:pt x="1165" y="773"/>
                  <a:pt x="1166" y="773"/>
                  <a:pt x="1167" y="773"/>
                </a:cubicBezTo>
                <a:cubicBezTo>
                  <a:pt x="1163" y="775"/>
                  <a:pt x="1165" y="771"/>
                  <a:pt x="1160" y="774"/>
                </a:cubicBezTo>
                <a:cubicBezTo>
                  <a:pt x="1159" y="774"/>
                  <a:pt x="1158" y="770"/>
                  <a:pt x="1160" y="770"/>
                </a:cubicBezTo>
                <a:cubicBezTo>
                  <a:pt x="1160" y="769"/>
                  <a:pt x="1159" y="770"/>
                  <a:pt x="1158" y="769"/>
                </a:cubicBezTo>
                <a:cubicBezTo>
                  <a:pt x="1159" y="767"/>
                  <a:pt x="1164" y="769"/>
                  <a:pt x="1163" y="772"/>
                </a:cubicBezTo>
                <a:close/>
                <a:moveTo>
                  <a:pt x="1252" y="244"/>
                </a:moveTo>
                <a:cubicBezTo>
                  <a:pt x="1255" y="245"/>
                  <a:pt x="1254" y="249"/>
                  <a:pt x="1253" y="251"/>
                </a:cubicBezTo>
                <a:cubicBezTo>
                  <a:pt x="1251" y="251"/>
                  <a:pt x="1252" y="249"/>
                  <a:pt x="1249" y="249"/>
                </a:cubicBezTo>
                <a:cubicBezTo>
                  <a:pt x="1251" y="248"/>
                  <a:pt x="1251" y="246"/>
                  <a:pt x="1252" y="244"/>
                </a:cubicBezTo>
                <a:close/>
                <a:moveTo>
                  <a:pt x="1248" y="207"/>
                </a:moveTo>
                <a:cubicBezTo>
                  <a:pt x="1250" y="205"/>
                  <a:pt x="1254" y="201"/>
                  <a:pt x="1257" y="203"/>
                </a:cubicBezTo>
                <a:cubicBezTo>
                  <a:pt x="1255" y="205"/>
                  <a:pt x="1251" y="208"/>
                  <a:pt x="1248" y="207"/>
                </a:cubicBezTo>
                <a:close/>
                <a:moveTo>
                  <a:pt x="898" y="889"/>
                </a:moveTo>
                <a:cubicBezTo>
                  <a:pt x="900" y="888"/>
                  <a:pt x="900" y="885"/>
                  <a:pt x="898" y="885"/>
                </a:cubicBezTo>
                <a:cubicBezTo>
                  <a:pt x="897" y="887"/>
                  <a:pt x="897" y="886"/>
                  <a:pt x="898" y="889"/>
                </a:cubicBezTo>
                <a:close/>
                <a:moveTo>
                  <a:pt x="982" y="871"/>
                </a:moveTo>
                <a:cubicBezTo>
                  <a:pt x="981" y="871"/>
                  <a:pt x="980" y="870"/>
                  <a:pt x="978" y="870"/>
                </a:cubicBezTo>
                <a:cubicBezTo>
                  <a:pt x="979" y="871"/>
                  <a:pt x="981" y="871"/>
                  <a:pt x="982" y="871"/>
                </a:cubicBezTo>
                <a:close/>
                <a:moveTo>
                  <a:pt x="997" y="77"/>
                </a:moveTo>
                <a:cubicBezTo>
                  <a:pt x="993" y="75"/>
                  <a:pt x="982" y="74"/>
                  <a:pt x="980" y="75"/>
                </a:cubicBezTo>
                <a:cubicBezTo>
                  <a:pt x="983" y="77"/>
                  <a:pt x="996" y="75"/>
                  <a:pt x="991" y="79"/>
                </a:cubicBezTo>
                <a:cubicBezTo>
                  <a:pt x="995" y="80"/>
                  <a:pt x="996" y="78"/>
                  <a:pt x="997" y="77"/>
                </a:cubicBezTo>
                <a:close/>
                <a:moveTo>
                  <a:pt x="786" y="77"/>
                </a:moveTo>
                <a:cubicBezTo>
                  <a:pt x="776" y="77"/>
                  <a:pt x="770" y="75"/>
                  <a:pt x="764" y="80"/>
                </a:cubicBezTo>
                <a:cubicBezTo>
                  <a:pt x="770" y="83"/>
                  <a:pt x="779" y="81"/>
                  <a:pt x="786" y="77"/>
                </a:cubicBezTo>
                <a:close/>
                <a:moveTo>
                  <a:pt x="709" y="114"/>
                </a:moveTo>
                <a:cubicBezTo>
                  <a:pt x="714" y="113"/>
                  <a:pt x="723" y="114"/>
                  <a:pt x="727" y="110"/>
                </a:cubicBezTo>
                <a:cubicBezTo>
                  <a:pt x="721" y="113"/>
                  <a:pt x="710" y="110"/>
                  <a:pt x="709" y="114"/>
                </a:cubicBezTo>
                <a:close/>
                <a:moveTo>
                  <a:pt x="33" y="270"/>
                </a:moveTo>
                <a:cubicBezTo>
                  <a:pt x="37" y="274"/>
                  <a:pt x="44" y="272"/>
                  <a:pt x="52" y="273"/>
                </a:cubicBezTo>
                <a:cubicBezTo>
                  <a:pt x="48" y="267"/>
                  <a:pt x="37" y="271"/>
                  <a:pt x="33" y="270"/>
                </a:cubicBezTo>
                <a:close/>
                <a:moveTo>
                  <a:pt x="157" y="297"/>
                </a:moveTo>
                <a:cubicBezTo>
                  <a:pt x="150" y="297"/>
                  <a:pt x="145" y="300"/>
                  <a:pt x="137" y="300"/>
                </a:cubicBezTo>
                <a:cubicBezTo>
                  <a:pt x="135" y="297"/>
                  <a:pt x="132" y="295"/>
                  <a:pt x="129" y="298"/>
                </a:cubicBezTo>
                <a:cubicBezTo>
                  <a:pt x="140" y="307"/>
                  <a:pt x="156" y="320"/>
                  <a:pt x="168" y="323"/>
                </a:cubicBezTo>
                <a:cubicBezTo>
                  <a:pt x="160" y="317"/>
                  <a:pt x="151" y="311"/>
                  <a:pt x="145" y="304"/>
                </a:cubicBezTo>
                <a:cubicBezTo>
                  <a:pt x="149" y="304"/>
                  <a:pt x="158" y="302"/>
                  <a:pt x="157" y="297"/>
                </a:cubicBezTo>
                <a:close/>
                <a:moveTo>
                  <a:pt x="1236" y="870"/>
                </a:moveTo>
                <a:cubicBezTo>
                  <a:pt x="1243" y="868"/>
                  <a:pt x="1238" y="875"/>
                  <a:pt x="1239" y="873"/>
                </a:cubicBezTo>
                <a:cubicBezTo>
                  <a:pt x="1241" y="872"/>
                  <a:pt x="1242" y="870"/>
                  <a:pt x="1243" y="868"/>
                </a:cubicBezTo>
                <a:cubicBezTo>
                  <a:pt x="1241" y="867"/>
                  <a:pt x="1238" y="869"/>
                  <a:pt x="1239" y="867"/>
                </a:cubicBezTo>
                <a:cubicBezTo>
                  <a:pt x="1239" y="866"/>
                  <a:pt x="1238" y="866"/>
                  <a:pt x="1238" y="866"/>
                </a:cubicBezTo>
                <a:cubicBezTo>
                  <a:pt x="1239" y="870"/>
                  <a:pt x="1237" y="868"/>
                  <a:pt x="1236" y="870"/>
                </a:cubicBezTo>
                <a:close/>
                <a:moveTo>
                  <a:pt x="988" y="889"/>
                </a:moveTo>
                <a:cubicBezTo>
                  <a:pt x="987" y="886"/>
                  <a:pt x="983" y="888"/>
                  <a:pt x="981" y="889"/>
                </a:cubicBezTo>
                <a:cubicBezTo>
                  <a:pt x="984" y="891"/>
                  <a:pt x="985" y="887"/>
                  <a:pt x="988" y="889"/>
                </a:cubicBezTo>
                <a:close/>
                <a:moveTo>
                  <a:pt x="996" y="933"/>
                </a:moveTo>
                <a:cubicBezTo>
                  <a:pt x="996" y="933"/>
                  <a:pt x="995" y="937"/>
                  <a:pt x="996" y="938"/>
                </a:cubicBezTo>
                <a:cubicBezTo>
                  <a:pt x="998" y="934"/>
                  <a:pt x="1000" y="937"/>
                  <a:pt x="1000" y="933"/>
                </a:cubicBezTo>
                <a:cubicBezTo>
                  <a:pt x="997" y="933"/>
                  <a:pt x="998" y="934"/>
                  <a:pt x="996" y="933"/>
                </a:cubicBezTo>
                <a:close/>
                <a:moveTo>
                  <a:pt x="1059" y="943"/>
                </a:moveTo>
                <a:cubicBezTo>
                  <a:pt x="1058" y="941"/>
                  <a:pt x="1052" y="941"/>
                  <a:pt x="1054" y="943"/>
                </a:cubicBezTo>
                <a:cubicBezTo>
                  <a:pt x="1055" y="940"/>
                  <a:pt x="1058" y="946"/>
                  <a:pt x="1059" y="943"/>
                </a:cubicBezTo>
                <a:close/>
                <a:moveTo>
                  <a:pt x="1016" y="945"/>
                </a:moveTo>
                <a:cubicBezTo>
                  <a:pt x="1012" y="945"/>
                  <a:pt x="1012" y="945"/>
                  <a:pt x="1012" y="945"/>
                </a:cubicBezTo>
                <a:cubicBezTo>
                  <a:pt x="1010" y="950"/>
                  <a:pt x="1011" y="945"/>
                  <a:pt x="1009" y="944"/>
                </a:cubicBezTo>
                <a:cubicBezTo>
                  <a:pt x="1008" y="947"/>
                  <a:pt x="1009" y="946"/>
                  <a:pt x="1009" y="949"/>
                </a:cubicBezTo>
                <a:cubicBezTo>
                  <a:pt x="1012" y="948"/>
                  <a:pt x="1015" y="949"/>
                  <a:pt x="1013" y="947"/>
                </a:cubicBezTo>
                <a:cubicBezTo>
                  <a:pt x="1011" y="948"/>
                  <a:pt x="1016" y="946"/>
                  <a:pt x="1016" y="945"/>
                </a:cubicBezTo>
                <a:close/>
                <a:moveTo>
                  <a:pt x="966" y="962"/>
                </a:moveTo>
                <a:cubicBezTo>
                  <a:pt x="966" y="962"/>
                  <a:pt x="966" y="962"/>
                  <a:pt x="966" y="962"/>
                </a:cubicBezTo>
                <a:cubicBezTo>
                  <a:pt x="966" y="962"/>
                  <a:pt x="966" y="962"/>
                  <a:pt x="966" y="962"/>
                </a:cubicBezTo>
                <a:close/>
                <a:moveTo>
                  <a:pt x="994" y="963"/>
                </a:moveTo>
                <a:cubicBezTo>
                  <a:pt x="998" y="964"/>
                  <a:pt x="997" y="958"/>
                  <a:pt x="1000" y="960"/>
                </a:cubicBezTo>
                <a:cubicBezTo>
                  <a:pt x="1002" y="958"/>
                  <a:pt x="1002" y="954"/>
                  <a:pt x="1007" y="955"/>
                </a:cubicBezTo>
                <a:cubicBezTo>
                  <a:pt x="1006" y="951"/>
                  <a:pt x="1010" y="952"/>
                  <a:pt x="1010" y="950"/>
                </a:cubicBezTo>
                <a:cubicBezTo>
                  <a:pt x="1008" y="951"/>
                  <a:pt x="1004" y="951"/>
                  <a:pt x="1004" y="948"/>
                </a:cubicBezTo>
                <a:cubicBezTo>
                  <a:pt x="1003" y="949"/>
                  <a:pt x="1003" y="949"/>
                  <a:pt x="1002" y="948"/>
                </a:cubicBezTo>
                <a:cubicBezTo>
                  <a:pt x="1001" y="950"/>
                  <a:pt x="1003" y="951"/>
                  <a:pt x="1000" y="951"/>
                </a:cubicBezTo>
                <a:cubicBezTo>
                  <a:pt x="998" y="951"/>
                  <a:pt x="998" y="953"/>
                  <a:pt x="995" y="952"/>
                </a:cubicBezTo>
                <a:cubicBezTo>
                  <a:pt x="996" y="951"/>
                  <a:pt x="993" y="948"/>
                  <a:pt x="993" y="951"/>
                </a:cubicBezTo>
                <a:cubicBezTo>
                  <a:pt x="994" y="951"/>
                  <a:pt x="994" y="951"/>
                  <a:pt x="994" y="952"/>
                </a:cubicBezTo>
                <a:cubicBezTo>
                  <a:pt x="988" y="955"/>
                  <a:pt x="981" y="953"/>
                  <a:pt x="973" y="951"/>
                </a:cubicBezTo>
                <a:cubicBezTo>
                  <a:pt x="968" y="955"/>
                  <a:pt x="964" y="957"/>
                  <a:pt x="958" y="957"/>
                </a:cubicBezTo>
                <a:cubicBezTo>
                  <a:pt x="958" y="961"/>
                  <a:pt x="964" y="961"/>
                  <a:pt x="966" y="962"/>
                </a:cubicBezTo>
                <a:cubicBezTo>
                  <a:pt x="965" y="961"/>
                  <a:pt x="965" y="960"/>
                  <a:pt x="966" y="960"/>
                </a:cubicBezTo>
                <a:cubicBezTo>
                  <a:pt x="969" y="961"/>
                  <a:pt x="985" y="958"/>
                  <a:pt x="982" y="966"/>
                </a:cubicBezTo>
                <a:cubicBezTo>
                  <a:pt x="985" y="965"/>
                  <a:pt x="986" y="965"/>
                  <a:pt x="987" y="965"/>
                </a:cubicBezTo>
                <a:cubicBezTo>
                  <a:pt x="985" y="964"/>
                  <a:pt x="990" y="964"/>
                  <a:pt x="988" y="961"/>
                </a:cubicBezTo>
                <a:cubicBezTo>
                  <a:pt x="986" y="960"/>
                  <a:pt x="988" y="964"/>
                  <a:pt x="985" y="963"/>
                </a:cubicBezTo>
                <a:cubicBezTo>
                  <a:pt x="986" y="958"/>
                  <a:pt x="995" y="956"/>
                  <a:pt x="1000" y="957"/>
                </a:cubicBezTo>
                <a:cubicBezTo>
                  <a:pt x="999" y="960"/>
                  <a:pt x="993" y="958"/>
                  <a:pt x="994" y="963"/>
                </a:cubicBezTo>
                <a:close/>
                <a:moveTo>
                  <a:pt x="1176" y="953"/>
                </a:moveTo>
                <a:cubicBezTo>
                  <a:pt x="1177" y="955"/>
                  <a:pt x="1182" y="953"/>
                  <a:pt x="1182" y="953"/>
                </a:cubicBezTo>
                <a:cubicBezTo>
                  <a:pt x="1181" y="952"/>
                  <a:pt x="1176" y="949"/>
                  <a:pt x="1176" y="953"/>
                </a:cubicBezTo>
                <a:close/>
                <a:moveTo>
                  <a:pt x="1194" y="955"/>
                </a:moveTo>
                <a:cubicBezTo>
                  <a:pt x="1194" y="959"/>
                  <a:pt x="1189" y="957"/>
                  <a:pt x="1189" y="961"/>
                </a:cubicBezTo>
                <a:cubicBezTo>
                  <a:pt x="1194" y="961"/>
                  <a:pt x="1199" y="960"/>
                  <a:pt x="1200" y="956"/>
                </a:cubicBezTo>
                <a:cubicBezTo>
                  <a:pt x="1203" y="956"/>
                  <a:pt x="1205" y="957"/>
                  <a:pt x="1207" y="957"/>
                </a:cubicBezTo>
                <a:cubicBezTo>
                  <a:pt x="1215" y="953"/>
                  <a:pt x="1199" y="953"/>
                  <a:pt x="1194" y="955"/>
                </a:cubicBezTo>
                <a:close/>
                <a:moveTo>
                  <a:pt x="1012" y="957"/>
                </a:moveTo>
                <a:cubicBezTo>
                  <a:pt x="1012" y="955"/>
                  <a:pt x="1008" y="954"/>
                  <a:pt x="1008" y="955"/>
                </a:cubicBezTo>
                <a:cubicBezTo>
                  <a:pt x="1009" y="955"/>
                  <a:pt x="1009" y="956"/>
                  <a:pt x="1009" y="956"/>
                </a:cubicBezTo>
                <a:cubicBezTo>
                  <a:pt x="1007" y="954"/>
                  <a:pt x="1005" y="961"/>
                  <a:pt x="1004" y="957"/>
                </a:cubicBezTo>
                <a:cubicBezTo>
                  <a:pt x="1002" y="962"/>
                  <a:pt x="1009" y="957"/>
                  <a:pt x="1012" y="957"/>
                </a:cubicBezTo>
                <a:close/>
                <a:moveTo>
                  <a:pt x="952" y="964"/>
                </a:moveTo>
                <a:cubicBezTo>
                  <a:pt x="954" y="965"/>
                  <a:pt x="953" y="968"/>
                  <a:pt x="955" y="968"/>
                </a:cubicBezTo>
                <a:cubicBezTo>
                  <a:pt x="955" y="966"/>
                  <a:pt x="956" y="965"/>
                  <a:pt x="954" y="964"/>
                </a:cubicBezTo>
                <a:cubicBezTo>
                  <a:pt x="954" y="965"/>
                  <a:pt x="953" y="963"/>
                  <a:pt x="952" y="964"/>
                </a:cubicBezTo>
                <a:close/>
                <a:moveTo>
                  <a:pt x="1030" y="970"/>
                </a:moveTo>
                <a:cubicBezTo>
                  <a:pt x="1034" y="969"/>
                  <a:pt x="1036" y="968"/>
                  <a:pt x="1038" y="972"/>
                </a:cubicBezTo>
                <a:cubicBezTo>
                  <a:pt x="1040" y="971"/>
                  <a:pt x="1040" y="969"/>
                  <a:pt x="1042" y="968"/>
                </a:cubicBezTo>
                <a:cubicBezTo>
                  <a:pt x="1037" y="966"/>
                  <a:pt x="1033" y="966"/>
                  <a:pt x="1030" y="970"/>
                </a:cubicBezTo>
                <a:close/>
                <a:moveTo>
                  <a:pt x="1166" y="997"/>
                </a:moveTo>
                <a:cubicBezTo>
                  <a:pt x="1164" y="996"/>
                  <a:pt x="1163" y="994"/>
                  <a:pt x="1159" y="995"/>
                </a:cubicBezTo>
                <a:cubicBezTo>
                  <a:pt x="1159" y="999"/>
                  <a:pt x="1164" y="997"/>
                  <a:pt x="1166" y="997"/>
                </a:cubicBezTo>
                <a:close/>
                <a:moveTo>
                  <a:pt x="1217" y="1025"/>
                </a:moveTo>
                <a:cubicBezTo>
                  <a:pt x="1213" y="1027"/>
                  <a:pt x="1203" y="1021"/>
                  <a:pt x="1202" y="1024"/>
                </a:cubicBezTo>
                <a:cubicBezTo>
                  <a:pt x="1208" y="1023"/>
                  <a:pt x="1204" y="1030"/>
                  <a:pt x="1204" y="1032"/>
                </a:cubicBezTo>
                <a:cubicBezTo>
                  <a:pt x="1208" y="1029"/>
                  <a:pt x="1212" y="1031"/>
                  <a:pt x="1217" y="1033"/>
                </a:cubicBezTo>
                <a:cubicBezTo>
                  <a:pt x="1218" y="1031"/>
                  <a:pt x="1218" y="1026"/>
                  <a:pt x="1217" y="1025"/>
                </a:cubicBezTo>
                <a:close/>
                <a:moveTo>
                  <a:pt x="1214" y="1050"/>
                </a:moveTo>
                <a:cubicBezTo>
                  <a:pt x="1211" y="1049"/>
                  <a:pt x="1204" y="1043"/>
                  <a:pt x="1200" y="1045"/>
                </a:cubicBezTo>
                <a:cubicBezTo>
                  <a:pt x="1199" y="1048"/>
                  <a:pt x="1203" y="1046"/>
                  <a:pt x="1202" y="1049"/>
                </a:cubicBezTo>
                <a:cubicBezTo>
                  <a:pt x="1206" y="1047"/>
                  <a:pt x="1213" y="1054"/>
                  <a:pt x="1214" y="1050"/>
                </a:cubicBezTo>
                <a:close/>
                <a:moveTo>
                  <a:pt x="1225" y="1064"/>
                </a:moveTo>
                <a:cubicBezTo>
                  <a:pt x="1226" y="1065"/>
                  <a:pt x="1231" y="1066"/>
                  <a:pt x="1232" y="1064"/>
                </a:cubicBezTo>
                <a:cubicBezTo>
                  <a:pt x="1226" y="1062"/>
                  <a:pt x="1219" y="1065"/>
                  <a:pt x="1214" y="1059"/>
                </a:cubicBezTo>
                <a:cubicBezTo>
                  <a:pt x="1214" y="1057"/>
                  <a:pt x="1217" y="1058"/>
                  <a:pt x="1217" y="1056"/>
                </a:cubicBezTo>
                <a:cubicBezTo>
                  <a:pt x="1213" y="1056"/>
                  <a:pt x="1210" y="1051"/>
                  <a:pt x="1205" y="1054"/>
                </a:cubicBezTo>
                <a:cubicBezTo>
                  <a:pt x="1208" y="1055"/>
                  <a:pt x="1209" y="1056"/>
                  <a:pt x="1212" y="1057"/>
                </a:cubicBezTo>
                <a:cubicBezTo>
                  <a:pt x="1201" y="1065"/>
                  <a:pt x="1197" y="1047"/>
                  <a:pt x="1194" y="1053"/>
                </a:cubicBezTo>
                <a:cubicBezTo>
                  <a:pt x="1194" y="1051"/>
                  <a:pt x="1193" y="1050"/>
                  <a:pt x="1191" y="1050"/>
                </a:cubicBezTo>
                <a:cubicBezTo>
                  <a:pt x="1191" y="1051"/>
                  <a:pt x="1192" y="1053"/>
                  <a:pt x="1191" y="1053"/>
                </a:cubicBezTo>
                <a:cubicBezTo>
                  <a:pt x="1189" y="1051"/>
                  <a:pt x="1186" y="1053"/>
                  <a:pt x="1185" y="1050"/>
                </a:cubicBezTo>
                <a:cubicBezTo>
                  <a:pt x="1187" y="1050"/>
                  <a:pt x="1190" y="1049"/>
                  <a:pt x="1190" y="1045"/>
                </a:cubicBezTo>
                <a:cubicBezTo>
                  <a:pt x="1187" y="1045"/>
                  <a:pt x="1186" y="1047"/>
                  <a:pt x="1182" y="1047"/>
                </a:cubicBezTo>
                <a:cubicBezTo>
                  <a:pt x="1182" y="1052"/>
                  <a:pt x="1184" y="1055"/>
                  <a:pt x="1185" y="1060"/>
                </a:cubicBezTo>
                <a:cubicBezTo>
                  <a:pt x="1189" y="1060"/>
                  <a:pt x="1188" y="1060"/>
                  <a:pt x="1190" y="1063"/>
                </a:cubicBezTo>
                <a:cubicBezTo>
                  <a:pt x="1190" y="1058"/>
                  <a:pt x="1195" y="1060"/>
                  <a:pt x="1198" y="1057"/>
                </a:cubicBezTo>
                <a:cubicBezTo>
                  <a:pt x="1202" y="1060"/>
                  <a:pt x="1205" y="1061"/>
                  <a:pt x="1209" y="1059"/>
                </a:cubicBezTo>
                <a:cubicBezTo>
                  <a:pt x="1211" y="1063"/>
                  <a:pt x="1216" y="1061"/>
                  <a:pt x="1218" y="1066"/>
                </a:cubicBezTo>
                <a:cubicBezTo>
                  <a:pt x="1216" y="1066"/>
                  <a:pt x="1217" y="1065"/>
                  <a:pt x="1215" y="1066"/>
                </a:cubicBezTo>
                <a:cubicBezTo>
                  <a:pt x="1215" y="1068"/>
                  <a:pt x="1215" y="1070"/>
                  <a:pt x="1214" y="1071"/>
                </a:cubicBezTo>
                <a:cubicBezTo>
                  <a:pt x="1217" y="1071"/>
                  <a:pt x="1217" y="1073"/>
                  <a:pt x="1219" y="1073"/>
                </a:cubicBezTo>
                <a:cubicBezTo>
                  <a:pt x="1218" y="1067"/>
                  <a:pt x="1224" y="1069"/>
                  <a:pt x="1225" y="1064"/>
                </a:cubicBezTo>
                <a:close/>
                <a:moveTo>
                  <a:pt x="1198" y="1059"/>
                </a:moveTo>
                <a:cubicBezTo>
                  <a:pt x="1198" y="1060"/>
                  <a:pt x="1197" y="1061"/>
                  <a:pt x="1195" y="1060"/>
                </a:cubicBezTo>
                <a:cubicBezTo>
                  <a:pt x="1194" y="1063"/>
                  <a:pt x="1196" y="1062"/>
                  <a:pt x="1197" y="1063"/>
                </a:cubicBezTo>
                <a:cubicBezTo>
                  <a:pt x="1197" y="1062"/>
                  <a:pt x="1199" y="1059"/>
                  <a:pt x="1198" y="1059"/>
                </a:cubicBezTo>
                <a:close/>
                <a:moveTo>
                  <a:pt x="1218" y="1078"/>
                </a:moveTo>
                <a:cubicBezTo>
                  <a:pt x="1217" y="1073"/>
                  <a:pt x="1207" y="1070"/>
                  <a:pt x="1200" y="1069"/>
                </a:cubicBezTo>
                <a:cubicBezTo>
                  <a:pt x="1200" y="1069"/>
                  <a:pt x="1199" y="1071"/>
                  <a:pt x="1199" y="1071"/>
                </a:cubicBezTo>
                <a:cubicBezTo>
                  <a:pt x="1195" y="1071"/>
                  <a:pt x="1190" y="1068"/>
                  <a:pt x="1186" y="1068"/>
                </a:cubicBezTo>
                <a:cubicBezTo>
                  <a:pt x="1184" y="1070"/>
                  <a:pt x="1187" y="1072"/>
                  <a:pt x="1186" y="1075"/>
                </a:cubicBezTo>
                <a:cubicBezTo>
                  <a:pt x="1189" y="1076"/>
                  <a:pt x="1197" y="1074"/>
                  <a:pt x="1194" y="1080"/>
                </a:cubicBezTo>
                <a:cubicBezTo>
                  <a:pt x="1197" y="1077"/>
                  <a:pt x="1202" y="1079"/>
                  <a:pt x="1205" y="1078"/>
                </a:cubicBezTo>
                <a:cubicBezTo>
                  <a:pt x="1206" y="1074"/>
                  <a:pt x="1213" y="1080"/>
                  <a:pt x="1218" y="1078"/>
                </a:cubicBezTo>
                <a:close/>
                <a:moveTo>
                  <a:pt x="601" y="1313"/>
                </a:moveTo>
                <a:cubicBezTo>
                  <a:pt x="608" y="1315"/>
                  <a:pt x="611" y="1310"/>
                  <a:pt x="618" y="1311"/>
                </a:cubicBezTo>
                <a:cubicBezTo>
                  <a:pt x="619" y="1308"/>
                  <a:pt x="613" y="1308"/>
                  <a:pt x="616" y="1305"/>
                </a:cubicBezTo>
                <a:cubicBezTo>
                  <a:pt x="614" y="1306"/>
                  <a:pt x="611" y="1303"/>
                  <a:pt x="611" y="1305"/>
                </a:cubicBezTo>
                <a:cubicBezTo>
                  <a:pt x="612" y="1305"/>
                  <a:pt x="612" y="1306"/>
                  <a:pt x="613" y="1307"/>
                </a:cubicBezTo>
                <a:cubicBezTo>
                  <a:pt x="609" y="1309"/>
                  <a:pt x="602" y="1308"/>
                  <a:pt x="601" y="1313"/>
                </a:cubicBezTo>
                <a:close/>
                <a:moveTo>
                  <a:pt x="566" y="58"/>
                </a:moveTo>
                <a:cubicBezTo>
                  <a:pt x="571" y="58"/>
                  <a:pt x="575" y="63"/>
                  <a:pt x="579" y="59"/>
                </a:cubicBezTo>
                <a:cubicBezTo>
                  <a:pt x="578" y="56"/>
                  <a:pt x="577" y="55"/>
                  <a:pt x="575" y="53"/>
                </a:cubicBezTo>
                <a:cubicBezTo>
                  <a:pt x="579" y="53"/>
                  <a:pt x="579" y="53"/>
                  <a:pt x="579" y="53"/>
                </a:cubicBezTo>
                <a:cubicBezTo>
                  <a:pt x="579" y="54"/>
                  <a:pt x="578" y="54"/>
                  <a:pt x="578" y="56"/>
                </a:cubicBezTo>
                <a:cubicBezTo>
                  <a:pt x="586" y="53"/>
                  <a:pt x="599" y="53"/>
                  <a:pt x="607" y="50"/>
                </a:cubicBezTo>
                <a:cubicBezTo>
                  <a:pt x="601" y="46"/>
                  <a:pt x="590" y="53"/>
                  <a:pt x="584" y="47"/>
                </a:cubicBezTo>
                <a:cubicBezTo>
                  <a:pt x="589" y="48"/>
                  <a:pt x="596" y="47"/>
                  <a:pt x="600" y="44"/>
                </a:cubicBezTo>
                <a:cubicBezTo>
                  <a:pt x="597" y="45"/>
                  <a:pt x="597" y="43"/>
                  <a:pt x="596" y="42"/>
                </a:cubicBezTo>
                <a:cubicBezTo>
                  <a:pt x="592" y="41"/>
                  <a:pt x="588" y="44"/>
                  <a:pt x="584" y="42"/>
                </a:cubicBezTo>
                <a:cubicBezTo>
                  <a:pt x="585" y="44"/>
                  <a:pt x="583" y="43"/>
                  <a:pt x="582" y="44"/>
                </a:cubicBezTo>
                <a:cubicBezTo>
                  <a:pt x="581" y="46"/>
                  <a:pt x="583" y="49"/>
                  <a:pt x="582" y="49"/>
                </a:cubicBezTo>
                <a:cubicBezTo>
                  <a:pt x="575" y="48"/>
                  <a:pt x="572" y="50"/>
                  <a:pt x="566" y="51"/>
                </a:cubicBezTo>
                <a:cubicBezTo>
                  <a:pt x="567" y="54"/>
                  <a:pt x="565" y="55"/>
                  <a:pt x="566" y="58"/>
                </a:cubicBezTo>
                <a:close/>
                <a:moveTo>
                  <a:pt x="931" y="59"/>
                </a:moveTo>
                <a:cubicBezTo>
                  <a:pt x="931" y="62"/>
                  <a:pt x="928" y="62"/>
                  <a:pt x="928" y="65"/>
                </a:cubicBezTo>
                <a:cubicBezTo>
                  <a:pt x="933" y="67"/>
                  <a:pt x="936" y="59"/>
                  <a:pt x="931" y="59"/>
                </a:cubicBezTo>
                <a:close/>
                <a:moveTo>
                  <a:pt x="1014" y="67"/>
                </a:moveTo>
                <a:cubicBezTo>
                  <a:pt x="1014" y="71"/>
                  <a:pt x="1016" y="71"/>
                  <a:pt x="1017" y="71"/>
                </a:cubicBezTo>
                <a:cubicBezTo>
                  <a:pt x="1016" y="71"/>
                  <a:pt x="1016" y="72"/>
                  <a:pt x="1016" y="73"/>
                </a:cubicBezTo>
                <a:cubicBezTo>
                  <a:pt x="1014" y="72"/>
                  <a:pt x="1013" y="71"/>
                  <a:pt x="1013" y="69"/>
                </a:cubicBezTo>
                <a:cubicBezTo>
                  <a:pt x="1006" y="68"/>
                  <a:pt x="1000" y="68"/>
                  <a:pt x="1001" y="76"/>
                </a:cubicBezTo>
                <a:cubicBezTo>
                  <a:pt x="1009" y="80"/>
                  <a:pt x="1017" y="76"/>
                  <a:pt x="1025" y="74"/>
                </a:cubicBezTo>
                <a:cubicBezTo>
                  <a:pt x="1022" y="71"/>
                  <a:pt x="1024" y="72"/>
                  <a:pt x="1025" y="68"/>
                </a:cubicBezTo>
                <a:cubicBezTo>
                  <a:pt x="1021" y="67"/>
                  <a:pt x="1019" y="68"/>
                  <a:pt x="1014" y="67"/>
                </a:cubicBezTo>
                <a:close/>
                <a:moveTo>
                  <a:pt x="1135" y="907"/>
                </a:moveTo>
                <a:cubicBezTo>
                  <a:pt x="1136" y="911"/>
                  <a:pt x="1137" y="914"/>
                  <a:pt x="1141" y="915"/>
                </a:cubicBezTo>
                <a:cubicBezTo>
                  <a:pt x="1140" y="910"/>
                  <a:pt x="1152" y="914"/>
                  <a:pt x="1153" y="910"/>
                </a:cubicBezTo>
                <a:cubicBezTo>
                  <a:pt x="1156" y="914"/>
                  <a:pt x="1165" y="911"/>
                  <a:pt x="1168" y="909"/>
                </a:cubicBezTo>
                <a:cubicBezTo>
                  <a:pt x="1173" y="908"/>
                  <a:pt x="1173" y="913"/>
                  <a:pt x="1177" y="912"/>
                </a:cubicBezTo>
                <a:cubicBezTo>
                  <a:pt x="1176" y="908"/>
                  <a:pt x="1180" y="909"/>
                  <a:pt x="1183" y="909"/>
                </a:cubicBezTo>
                <a:cubicBezTo>
                  <a:pt x="1185" y="906"/>
                  <a:pt x="1185" y="904"/>
                  <a:pt x="1189" y="903"/>
                </a:cubicBezTo>
                <a:cubicBezTo>
                  <a:pt x="1185" y="904"/>
                  <a:pt x="1184" y="901"/>
                  <a:pt x="1183" y="899"/>
                </a:cubicBezTo>
                <a:cubicBezTo>
                  <a:pt x="1193" y="894"/>
                  <a:pt x="1197" y="899"/>
                  <a:pt x="1205" y="897"/>
                </a:cubicBezTo>
                <a:cubicBezTo>
                  <a:pt x="1205" y="894"/>
                  <a:pt x="1204" y="893"/>
                  <a:pt x="1206" y="892"/>
                </a:cubicBezTo>
                <a:cubicBezTo>
                  <a:pt x="1207" y="892"/>
                  <a:pt x="1208" y="892"/>
                  <a:pt x="1208" y="891"/>
                </a:cubicBezTo>
                <a:cubicBezTo>
                  <a:pt x="1202" y="888"/>
                  <a:pt x="1200" y="885"/>
                  <a:pt x="1195" y="886"/>
                </a:cubicBezTo>
                <a:cubicBezTo>
                  <a:pt x="1188" y="886"/>
                  <a:pt x="1183" y="884"/>
                  <a:pt x="1178" y="886"/>
                </a:cubicBezTo>
                <a:cubicBezTo>
                  <a:pt x="1182" y="890"/>
                  <a:pt x="1180" y="897"/>
                  <a:pt x="1173" y="897"/>
                </a:cubicBezTo>
                <a:cubicBezTo>
                  <a:pt x="1173" y="899"/>
                  <a:pt x="1174" y="900"/>
                  <a:pt x="1174" y="902"/>
                </a:cubicBezTo>
                <a:cubicBezTo>
                  <a:pt x="1169" y="904"/>
                  <a:pt x="1167" y="903"/>
                  <a:pt x="1162" y="901"/>
                </a:cubicBezTo>
                <a:cubicBezTo>
                  <a:pt x="1162" y="903"/>
                  <a:pt x="1160" y="904"/>
                  <a:pt x="1158" y="905"/>
                </a:cubicBezTo>
                <a:cubicBezTo>
                  <a:pt x="1159" y="903"/>
                  <a:pt x="1156" y="903"/>
                  <a:pt x="1156" y="902"/>
                </a:cubicBezTo>
                <a:cubicBezTo>
                  <a:pt x="1158" y="900"/>
                  <a:pt x="1165" y="899"/>
                  <a:pt x="1165" y="898"/>
                </a:cubicBezTo>
                <a:cubicBezTo>
                  <a:pt x="1161" y="898"/>
                  <a:pt x="1157" y="897"/>
                  <a:pt x="1155" y="899"/>
                </a:cubicBezTo>
                <a:cubicBezTo>
                  <a:pt x="1154" y="903"/>
                  <a:pt x="1157" y="903"/>
                  <a:pt x="1156" y="906"/>
                </a:cubicBezTo>
                <a:cubicBezTo>
                  <a:pt x="1152" y="903"/>
                  <a:pt x="1142" y="905"/>
                  <a:pt x="1135" y="907"/>
                </a:cubicBezTo>
                <a:close/>
                <a:moveTo>
                  <a:pt x="1177" y="899"/>
                </a:moveTo>
                <a:cubicBezTo>
                  <a:pt x="1178" y="900"/>
                  <a:pt x="1179" y="899"/>
                  <a:pt x="1181" y="899"/>
                </a:cubicBezTo>
                <a:cubicBezTo>
                  <a:pt x="1180" y="901"/>
                  <a:pt x="1178" y="901"/>
                  <a:pt x="1175" y="901"/>
                </a:cubicBezTo>
                <a:cubicBezTo>
                  <a:pt x="1176" y="900"/>
                  <a:pt x="1177" y="900"/>
                  <a:pt x="1177" y="899"/>
                </a:cubicBezTo>
                <a:close/>
                <a:moveTo>
                  <a:pt x="1069" y="968"/>
                </a:moveTo>
                <a:cubicBezTo>
                  <a:pt x="1064" y="969"/>
                  <a:pt x="1061" y="968"/>
                  <a:pt x="1062" y="963"/>
                </a:cubicBezTo>
                <a:cubicBezTo>
                  <a:pt x="1064" y="962"/>
                  <a:pt x="1066" y="963"/>
                  <a:pt x="1068" y="960"/>
                </a:cubicBezTo>
                <a:cubicBezTo>
                  <a:pt x="1067" y="960"/>
                  <a:pt x="1064" y="961"/>
                  <a:pt x="1064" y="960"/>
                </a:cubicBezTo>
                <a:cubicBezTo>
                  <a:pt x="1064" y="958"/>
                  <a:pt x="1067" y="959"/>
                  <a:pt x="1067" y="958"/>
                </a:cubicBezTo>
                <a:cubicBezTo>
                  <a:pt x="1065" y="957"/>
                  <a:pt x="1067" y="955"/>
                  <a:pt x="1068" y="955"/>
                </a:cubicBezTo>
                <a:cubicBezTo>
                  <a:pt x="1065" y="955"/>
                  <a:pt x="1064" y="952"/>
                  <a:pt x="1063" y="950"/>
                </a:cubicBezTo>
                <a:cubicBezTo>
                  <a:pt x="1059" y="950"/>
                  <a:pt x="1055" y="953"/>
                  <a:pt x="1052" y="951"/>
                </a:cubicBezTo>
                <a:cubicBezTo>
                  <a:pt x="1052" y="949"/>
                  <a:pt x="1053" y="949"/>
                  <a:pt x="1053" y="947"/>
                </a:cubicBezTo>
                <a:cubicBezTo>
                  <a:pt x="1051" y="947"/>
                  <a:pt x="1050" y="946"/>
                  <a:pt x="1048" y="945"/>
                </a:cubicBezTo>
                <a:cubicBezTo>
                  <a:pt x="1050" y="944"/>
                  <a:pt x="1052" y="946"/>
                  <a:pt x="1052" y="942"/>
                </a:cubicBezTo>
                <a:cubicBezTo>
                  <a:pt x="1043" y="943"/>
                  <a:pt x="1033" y="946"/>
                  <a:pt x="1026" y="945"/>
                </a:cubicBezTo>
                <a:cubicBezTo>
                  <a:pt x="1030" y="949"/>
                  <a:pt x="1040" y="944"/>
                  <a:pt x="1043" y="945"/>
                </a:cubicBezTo>
                <a:cubicBezTo>
                  <a:pt x="1044" y="947"/>
                  <a:pt x="1046" y="948"/>
                  <a:pt x="1047" y="951"/>
                </a:cubicBezTo>
                <a:cubicBezTo>
                  <a:pt x="1041" y="956"/>
                  <a:pt x="1040" y="957"/>
                  <a:pt x="1031" y="960"/>
                </a:cubicBezTo>
                <a:cubicBezTo>
                  <a:pt x="1035" y="961"/>
                  <a:pt x="1038" y="963"/>
                  <a:pt x="1043" y="961"/>
                </a:cubicBezTo>
                <a:cubicBezTo>
                  <a:pt x="1045" y="965"/>
                  <a:pt x="1048" y="968"/>
                  <a:pt x="1048" y="973"/>
                </a:cubicBezTo>
                <a:cubicBezTo>
                  <a:pt x="1044" y="973"/>
                  <a:pt x="1044" y="973"/>
                  <a:pt x="1044" y="973"/>
                </a:cubicBezTo>
                <a:cubicBezTo>
                  <a:pt x="1045" y="976"/>
                  <a:pt x="1049" y="978"/>
                  <a:pt x="1047" y="982"/>
                </a:cubicBezTo>
                <a:cubicBezTo>
                  <a:pt x="1053" y="984"/>
                  <a:pt x="1071" y="984"/>
                  <a:pt x="1075" y="975"/>
                </a:cubicBezTo>
                <a:cubicBezTo>
                  <a:pt x="1071" y="975"/>
                  <a:pt x="1070" y="972"/>
                  <a:pt x="1069" y="968"/>
                </a:cubicBezTo>
                <a:close/>
                <a:moveTo>
                  <a:pt x="1052" y="964"/>
                </a:moveTo>
                <a:cubicBezTo>
                  <a:pt x="1051" y="964"/>
                  <a:pt x="1050" y="964"/>
                  <a:pt x="1050" y="965"/>
                </a:cubicBezTo>
                <a:cubicBezTo>
                  <a:pt x="1049" y="965"/>
                  <a:pt x="1048" y="964"/>
                  <a:pt x="1047" y="964"/>
                </a:cubicBezTo>
                <a:cubicBezTo>
                  <a:pt x="1047" y="964"/>
                  <a:pt x="1048" y="963"/>
                  <a:pt x="1048" y="962"/>
                </a:cubicBezTo>
                <a:cubicBezTo>
                  <a:pt x="1049" y="963"/>
                  <a:pt x="1049" y="963"/>
                  <a:pt x="1049" y="961"/>
                </a:cubicBezTo>
                <a:cubicBezTo>
                  <a:pt x="1054" y="961"/>
                  <a:pt x="1054" y="961"/>
                  <a:pt x="1054" y="961"/>
                </a:cubicBezTo>
                <a:cubicBezTo>
                  <a:pt x="1053" y="962"/>
                  <a:pt x="1052" y="963"/>
                  <a:pt x="1052" y="964"/>
                </a:cubicBezTo>
                <a:close/>
              </a:path>
            </a:pathLst>
          </a:cu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b="-15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8459470" y="10795"/>
            <a:ext cx="2974340" cy="4832985"/>
          </a:xfrm>
          <a:prstGeom prst="rect">
            <a:avLst/>
          </a:prstGeom>
          <a:solidFill>
            <a:srgbClr val="B7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5810885"/>
            <a:ext cx="7741285" cy="1057910"/>
          </a:xfrm>
          <a:prstGeom prst="rect">
            <a:avLst/>
          </a:prstGeom>
          <a:solidFill>
            <a:srgbClr val="B7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454650" y="488315"/>
            <a:ext cx="770890" cy="770890"/>
          </a:xfrm>
          <a:prstGeom prst="ellipse">
            <a:avLst/>
          </a:prstGeom>
          <a:solidFill>
            <a:srgbClr val="B7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2580" y="478155"/>
            <a:ext cx="81368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Exhibition of works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73380" y="1985645"/>
            <a:ext cx="624205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号字。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号字。点击此处添加章节的描述内容，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号字。</a:t>
            </a: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73380" y="1462405"/>
            <a:ext cx="18878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作品展示</a:t>
            </a:r>
          </a:p>
        </p:txBody>
      </p:sp>
      <p:sp>
        <p:nvSpPr>
          <p:cNvPr id="12" name="camille"/>
          <p:cNvSpPr>
            <a:spLocks noEditPoints="1"/>
          </p:cNvSpPr>
          <p:nvPr/>
        </p:nvSpPr>
        <p:spPr bwMode="auto">
          <a:xfrm>
            <a:off x="6631305" y="490220"/>
            <a:ext cx="5480050" cy="5014595"/>
          </a:xfrm>
          <a:custGeom>
            <a:avLst/>
            <a:gdLst>
              <a:gd name="T0" fmla="*/ 1009 w 1286"/>
              <a:gd name="T1" fmla="*/ 65 h 1372"/>
              <a:gd name="T2" fmla="*/ 1088 w 1286"/>
              <a:gd name="T3" fmla="*/ 81 h 1372"/>
              <a:gd name="T4" fmla="*/ 939 w 1286"/>
              <a:gd name="T5" fmla="*/ 122 h 1372"/>
              <a:gd name="T6" fmla="*/ 1215 w 1286"/>
              <a:gd name="T7" fmla="*/ 625 h 1372"/>
              <a:gd name="T8" fmla="*/ 1117 w 1286"/>
              <a:gd name="T9" fmla="*/ 911 h 1372"/>
              <a:gd name="T10" fmla="*/ 1020 w 1286"/>
              <a:gd name="T11" fmla="*/ 960 h 1372"/>
              <a:gd name="T12" fmla="*/ 1069 w 1286"/>
              <a:gd name="T13" fmla="*/ 985 h 1372"/>
              <a:gd name="T14" fmla="*/ 1200 w 1286"/>
              <a:gd name="T15" fmla="*/ 1038 h 1372"/>
              <a:gd name="T16" fmla="*/ 1185 w 1286"/>
              <a:gd name="T17" fmla="*/ 1236 h 1372"/>
              <a:gd name="T18" fmla="*/ 500 w 1286"/>
              <a:gd name="T19" fmla="*/ 1346 h 1372"/>
              <a:gd name="T20" fmla="*/ 1224 w 1286"/>
              <a:gd name="T21" fmla="*/ 196 h 1372"/>
              <a:gd name="T22" fmla="*/ 933 w 1286"/>
              <a:gd name="T23" fmla="*/ 130 h 1372"/>
              <a:gd name="T24" fmla="*/ 609 w 1286"/>
              <a:gd name="T25" fmla="*/ 81 h 1372"/>
              <a:gd name="T26" fmla="*/ 325 w 1286"/>
              <a:gd name="T27" fmla="*/ 76 h 1372"/>
              <a:gd name="T28" fmla="*/ 140 w 1286"/>
              <a:gd name="T29" fmla="*/ 330 h 1372"/>
              <a:gd name="T30" fmla="*/ 156 w 1286"/>
              <a:gd name="T31" fmla="*/ 695 h 1372"/>
              <a:gd name="T32" fmla="*/ 311 w 1286"/>
              <a:gd name="T33" fmla="*/ 1288 h 1372"/>
              <a:gd name="T34" fmla="*/ 618 w 1286"/>
              <a:gd name="T35" fmla="*/ 1320 h 1372"/>
              <a:gd name="T36" fmla="*/ 1081 w 1286"/>
              <a:gd name="T37" fmla="*/ 1254 h 1372"/>
              <a:gd name="T38" fmla="*/ 1176 w 1286"/>
              <a:gd name="T39" fmla="*/ 1194 h 1372"/>
              <a:gd name="T40" fmla="*/ 1144 w 1286"/>
              <a:gd name="T41" fmla="*/ 1048 h 1372"/>
              <a:gd name="T42" fmla="*/ 924 w 1286"/>
              <a:gd name="T43" fmla="*/ 977 h 1372"/>
              <a:gd name="T44" fmla="*/ 1051 w 1286"/>
              <a:gd name="T45" fmla="*/ 940 h 1372"/>
              <a:gd name="T46" fmla="*/ 1136 w 1286"/>
              <a:gd name="T47" fmla="*/ 839 h 1372"/>
              <a:gd name="T48" fmla="*/ 1205 w 1286"/>
              <a:gd name="T49" fmla="*/ 799 h 1372"/>
              <a:gd name="T50" fmla="*/ 1222 w 1286"/>
              <a:gd name="T51" fmla="*/ 534 h 1372"/>
              <a:gd name="T52" fmla="*/ 1248 w 1286"/>
              <a:gd name="T53" fmla="*/ 258 h 1372"/>
              <a:gd name="T54" fmla="*/ 142 w 1286"/>
              <a:gd name="T55" fmla="*/ 660 h 1372"/>
              <a:gd name="T56" fmla="*/ 275 w 1286"/>
              <a:gd name="T57" fmla="*/ 350 h 1372"/>
              <a:gd name="T58" fmla="*/ 593 w 1286"/>
              <a:gd name="T59" fmla="*/ 1062 h 1372"/>
              <a:gd name="T60" fmla="*/ 540 w 1286"/>
              <a:gd name="T61" fmla="*/ 428 h 1372"/>
              <a:gd name="T62" fmla="*/ 516 w 1286"/>
              <a:gd name="T63" fmla="*/ 446 h 1372"/>
              <a:gd name="T64" fmla="*/ 506 w 1286"/>
              <a:gd name="T65" fmla="*/ 377 h 1372"/>
              <a:gd name="T66" fmla="*/ 473 w 1286"/>
              <a:gd name="T67" fmla="*/ 404 h 1372"/>
              <a:gd name="T68" fmla="*/ 440 w 1286"/>
              <a:gd name="T69" fmla="*/ 382 h 1372"/>
              <a:gd name="T70" fmla="*/ 430 w 1286"/>
              <a:gd name="T71" fmla="*/ 386 h 1372"/>
              <a:gd name="T72" fmla="*/ 400 w 1286"/>
              <a:gd name="T73" fmla="*/ 725 h 1372"/>
              <a:gd name="T74" fmla="*/ 379 w 1286"/>
              <a:gd name="T75" fmla="*/ 1072 h 1372"/>
              <a:gd name="T76" fmla="*/ 387 w 1286"/>
              <a:gd name="T77" fmla="*/ 717 h 1372"/>
              <a:gd name="T78" fmla="*/ 470 w 1286"/>
              <a:gd name="T79" fmla="*/ 1056 h 1372"/>
              <a:gd name="T80" fmla="*/ 491 w 1286"/>
              <a:gd name="T81" fmla="*/ 475 h 1372"/>
              <a:gd name="T82" fmla="*/ 547 w 1286"/>
              <a:gd name="T83" fmla="*/ 1050 h 1372"/>
              <a:gd name="T84" fmla="*/ 578 w 1286"/>
              <a:gd name="T85" fmla="*/ 1271 h 1372"/>
              <a:gd name="T86" fmla="*/ 665 w 1286"/>
              <a:gd name="T87" fmla="*/ 1086 h 1372"/>
              <a:gd name="T88" fmla="*/ 762 w 1286"/>
              <a:gd name="T89" fmla="*/ 1058 h 1372"/>
              <a:gd name="T90" fmla="*/ 1107 w 1286"/>
              <a:gd name="T91" fmla="*/ 1254 h 1372"/>
              <a:gd name="T92" fmla="*/ 1074 w 1286"/>
              <a:gd name="T93" fmla="*/ 1246 h 1372"/>
              <a:gd name="T94" fmla="*/ 996 w 1286"/>
              <a:gd name="T95" fmla="*/ 856 h 1372"/>
              <a:gd name="T96" fmla="*/ 957 w 1286"/>
              <a:gd name="T97" fmla="*/ 327 h 1372"/>
              <a:gd name="T98" fmla="*/ 909 w 1286"/>
              <a:gd name="T99" fmla="*/ 891 h 1372"/>
              <a:gd name="T100" fmla="*/ 844 w 1286"/>
              <a:gd name="T101" fmla="*/ 905 h 1372"/>
              <a:gd name="T102" fmla="*/ 842 w 1286"/>
              <a:gd name="T103" fmla="*/ 861 h 1372"/>
              <a:gd name="T104" fmla="*/ 955 w 1286"/>
              <a:gd name="T105" fmla="*/ 1245 h 1372"/>
              <a:gd name="T106" fmla="*/ 922 w 1286"/>
              <a:gd name="T107" fmla="*/ 902 h 1372"/>
              <a:gd name="T108" fmla="*/ 1033 w 1286"/>
              <a:gd name="T109" fmla="*/ 862 h 1372"/>
              <a:gd name="T110" fmla="*/ 988 w 1286"/>
              <a:gd name="T111" fmla="*/ 925 h 1372"/>
              <a:gd name="T112" fmla="*/ 1036 w 1286"/>
              <a:gd name="T113" fmla="*/ 883 h 1372"/>
              <a:gd name="T114" fmla="*/ 1156 w 1286"/>
              <a:gd name="T115" fmla="*/ 799 h 1372"/>
              <a:gd name="T116" fmla="*/ 1249 w 1286"/>
              <a:gd name="T117" fmla="*/ 249 h 1372"/>
              <a:gd name="T118" fmla="*/ 1016 w 1286"/>
              <a:gd name="T119" fmla="*/ 945 h 1372"/>
              <a:gd name="T120" fmla="*/ 1217 w 1286"/>
              <a:gd name="T121" fmla="*/ 1033 h 1372"/>
              <a:gd name="T122" fmla="*/ 584 w 1286"/>
              <a:gd name="T123" fmla="*/ 47 h 1372"/>
              <a:gd name="T124" fmla="*/ 1063 w 1286"/>
              <a:gd name="T125" fmla="*/ 950 h 1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86" h="1372">
                <a:moveTo>
                  <a:pt x="1088" y="18"/>
                </a:moveTo>
                <a:cubicBezTo>
                  <a:pt x="1093" y="19"/>
                  <a:pt x="1094" y="25"/>
                  <a:pt x="1099" y="26"/>
                </a:cubicBezTo>
                <a:cubicBezTo>
                  <a:pt x="1095" y="16"/>
                  <a:pt x="1114" y="13"/>
                  <a:pt x="1108" y="0"/>
                </a:cubicBezTo>
                <a:cubicBezTo>
                  <a:pt x="1102" y="1"/>
                  <a:pt x="1096" y="2"/>
                  <a:pt x="1090" y="3"/>
                </a:cubicBezTo>
                <a:cubicBezTo>
                  <a:pt x="1089" y="7"/>
                  <a:pt x="1086" y="9"/>
                  <a:pt x="1085" y="13"/>
                </a:cubicBezTo>
                <a:cubicBezTo>
                  <a:pt x="1089" y="13"/>
                  <a:pt x="1089" y="14"/>
                  <a:pt x="1088" y="18"/>
                </a:cubicBezTo>
                <a:close/>
                <a:moveTo>
                  <a:pt x="593" y="34"/>
                </a:moveTo>
                <a:cubicBezTo>
                  <a:pt x="591" y="32"/>
                  <a:pt x="597" y="36"/>
                  <a:pt x="598" y="33"/>
                </a:cubicBezTo>
                <a:cubicBezTo>
                  <a:pt x="596" y="32"/>
                  <a:pt x="595" y="31"/>
                  <a:pt x="592" y="31"/>
                </a:cubicBezTo>
                <a:cubicBezTo>
                  <a:pt x="591" y="32"/>
                  <a:pt x="592" y="37"/>
                  <a:pt x="593" y="34"/>
                </a:cubicBezTo>
                <a:close/>
                <a:moveTo>
                  <a:pt x="1012" y="50"/>
                </a:moveTo>
                <a:cubicBezTo>
                  <a:pt x="1012" y="50"/>
                  <a:pt x="1012" y="51"/>
                  <a:pt x="1013" y="51"/>
                </a:cubicBezTo>
                <a:cubicBezTo>
                  <a:pt x="1011" y="46"/>
                  <a:pt x="1017" y="48"/>
                  <a:pt x="1017" y="45"/>
                </a:cubicBezTo>
                <a:cubicBezTo>
                  <a:pt x="1015" y="44"/>
                  <a:pt x="1013" y="43"/>
                  <a:pt x="1010" y="43"/>
                </a:cubicBezTo>
                <a:cubicBezTo>
                  <a:pt x="1010" y="44"/>
                  <a:pt x="1009" y="46"/>
                  <a:pt x="1009" y="48"/>
                </a:cubicBezTo>
                <a:cubicBezTo>
                  <a:pt x="1011" y="47"/>
                  <a:pt x="1012" y="48"/>
                  <a:pt x="1012" y="50"/>
                </a:cubicBezTo>
                <a:close/>
                <a:moveTo>
                  <a:pt x="539" y="50"/>
                </a:moveTo>
                <a:cubicBezTo>
                  <a:pt x="539" y="46"/>
                  <a:pt x="544" y="45"/>
                  <a:pt x="547" y="47"/>
                </a:cubicBezTo>
                <a:cubicBezTo>
                  <a:pt x="546" y="43"/>
                  <a:pt x="538" y="45"/>
                  <a:pt x="535" y="46"/>
                </a:cubicBezTo>
                <a:cubicBezTo>
                  <a:pt x="536" y="48"/>
                  <a:pt x="538" y="45"/>
                  <a:pt x="538" y="47"/>
                </a:cubicBezTo>
                <a:cubicBezTo>
                  <a:pt x="538" y="49"/>
                  <a:pt x="533" y="47"/>
                  <a:pt x="534" y="49"/>
                </a:cubicBezTo>
                <a:cubicBezTo>
                  <a:pt x="535" y="50"/>
                  <a:pt x="537" y="50"/>
                  <a:pt x="539" y="50"/>
                </a:cubicBezTo>
                <a:close/>
                <a:moveTo>
                  <a:pt x="355" y="52"/>
                </a:moveTo>
                <a:cubicBezTo>
                  <a:pt x="363" y="51"/>
                  <a:pt x="372" y="58"/>
                  <a:pt x="379" y="61"/>
                </a:cubicBezTo>
                <a:cubicBezTo>
                  <a:pt x="384" y="62"/>
                  <a:pt x="387" y="62"/>
                  <a:pt x="388" y="60"/>
                </a:cubicBezTo>
                <a:cubicBezTo>
                  <a:pt x="389" y="62"/>
                  <a:pt x="389" y="64"/>
                  <a:pt x="392" y="64"/>
                </a:cubicBezTo>
                <a:cubicBezTo>
                  <a:pt x="395" y="62"/>
                  <a:pt x="397" y="57"/>
                  <a:pt x="393" y="55"/>
                </a:cubicBezTo>
                <a:cubicBezTo>
                  <a:pt x="394" y="58"/>
                  <a:pt x="391" y="57"/>
                  <a:pt x="388" y="57"/>
                </a:cubicBezTo>
                <a:cubicBezTo>
                  <a:pt x="389" y="55"/>
                  <a:pt x="387" y="55"/>
                  <a:pt x="388" y="53"/>
                </a:cubicBezTo>
                <a:cubicBezTo>
                  <a:pt x="375" y="55"/>
                  <a:pt x="368" y="45"/>
                  <a:pt x="360" y="48"/>
                </a:cubicBezTo>
                <a:cubicBezTo>
                  <a:pt x="356" y="46"/>
                  <a:pt x="350" y="47"/>
                  <a:pt x="345" y="47"/>
                </a:cubicBezTo>
                <a:cubicBezTo>
                  <a:pt x="347" y="50"/>
                  <a:pt x="346" y="53"/>
                  <a:pt x="347" y="56"/>
                </a:cubicBezTo>
                <a:cubicBezTo>
                  <a:pt x="352" y="57"/>
                  <a:pt x="352" y="53"/>
                  <a:pt x="355" y="52"/>
                </a:cubicBezTo>
                <a:close/>
                <a:moveTo>
                  <a:pt x="1067" y="56"/>
                </a:moveTo>
                <a:cubicBezTo>
                  <a:pt x="1067" y="53"/>
                  <a:pt x="1071" y="54"/>
                  <a:pt x="1070" y="50"/>
                </a:cubicBezTo>
                <a:cubicBezTo>
                  <a:pt x="1067" y="49"/>
                  <a:pt x="1063" y="48"/>
                  <a:pt x="1059" y="47"/>
                </a:cubicBezTo>
                <a:cubicBezTo>
                  <a:pt x="1059" y="50"/>
                  <a:pt x="1059" y="50"/>
                  <a:pt x="1059" y="50"/>
                </a:cubicBezTo>
                <a:cubicBezTo>
                  <a:pt x="1065" y="49"/>
                  <a:pt x="1062" y="56"/>
                  <a:pt x="1067" y="56"/>
                </a:cubicBezTo>
                <a:close/>
                <a:moveTo>
                  <a:pt x="1086" y="61"/>
                </a:moveTo>
                <a:cubicBezTo>
                  <a:pt x="1088" y="59"/>
                  <a:pt x="1089" y="57"/>
                  <a:pt x="1089" y="54"/>
                </a:cubicBezTo>
                <a:cubicBezTo>
                  <a:pt x="1087" y="52"/>
                  <a:pt x="1087" y="49"/>
                  <a:pt x="1082" y="50"/>
                </a:cubicBezTo>
                <a:cubicBezTo>
                  <a:pt x="1081" y="55"/>
                  <a:pt x="1080" y="60"/>
                  <a:pt x="1086" y="61"/>
                </a:cubicBezTo>
                <a:close/>
                <a:moveTo>
                  <a:pt x="1047" y="61"/>
                </a:moveTo>
                <a:cubicBezTo>
                  <a:pt x="1050" y="60"/>
                  <a:pt x="1051" y="57"/>
                  <a:pt x="1053" y="55"/>
                </a:cubicBezTo>
                <a:cubicBezTo>
                  <a:pt x="1049" y="49"/>
                  <a:pt x="1042" y="50"/>
                  <a:pt x="1041" y="57"/>
                </a:cubicBezTo>
                <a:cubicBezTo>
                  <a:pt x="1042" y="59"/>
                  <a:pt x="1046" y="59"/>
                  <a:pt x="1047" y="61"/>
                </a:cubicBezTo>
                <a:close/>
                <a:moveTo>
                  <a:pt x="1009" y="65"/>
                </a:moveTo>
                <a:cubicBezTo>
                  <a:pt x="1000" y="66"/>
                  <a:pt x="1000" y="59"/>
                  <a:pt x="992" y="58"/>
                </a:cubicBezTo>
                <a:cubicBezTo>
                  <a:pt x="991" y="61"/>
                  <a:pt x="993" y="61"/>
                  <a:pt x="991" y="62"/>
                </a:cubicBezTo>
                <a:cubicBezTo>
                  <a:pt x="983" y="61"/>
                  <a:pt x="973" y="56"/>
                  <a:pt x="968" y="61"/>
                </a:cubicBezTo>
                <a:cubicBezTo>
                  <a:pt x="983" y="63"/>
                  <a:pt x="998" y="68"/>
                  <a:pt x="1009" y="65"/>
                </a:cubicBezTo>
                <a:close/>
                <a:moveTo>
                  <a:pt x="405" y="67"/>
                </a:moveTo>
                <a:cubicBezTo>
                  <a:pt x="409" y="67"/>
                  <a:pt x="410" y="64"/>
                  <a:pt x="414" y="63"/>
                </a:cubicBezTo>
                <a:cubicBezTo>
                  <a:pt x="414" y="65"/>
                  <a:pt x="416" y="65"/>
                  <a:pt x="418" y="65"/>
                </a:cubicBezTo>
                <a:cubicBezTo>
                  <a:pt x="418" y="62"/>
                  <a:pt x="416" y="61"/>
                  <a:pt x="418" y="59"/>
                </a:cubicBezTo>
                <a:cubicBezTo>
                  <a:pt x="410" y="59"/>
                  <a:pt x="403" y="59"/>
                  <a:pt x="398" y="60"/>
                </a:cubicBezTo>
                <a:cubicBezTo>
                  <a:pt x="397" y="62"/>
                  <a:pt x="403" y="64"/>
                  <a:pt x="405" y="67"/>
                </a:cubicBezTo>
                <a:close/>
                <a:moveTo>
                  <a:pt x="1061" y="61"/>
                </a:moveTo>
                <a:cubicBezTo>
                  <a:pt x="1057" y="61"/>
                  <a:pt x="1057" y="61"/>
                  <a:pt x="1057" y="61"/>
                </a:cubicBezTo>
                <a:cubicBezTo>
                  <a:pt x="1055" y="63"/>
                  <a:pt x="1062" y="63"/>
                  <a:pt x="1061" y="61"/>
                </a:cubicBezTo>
                <a:close/>
                <a:moveTo>
                  <a:pt x="427" y="69"/>
                </a:moveTo>
                <a:cubicBezTo>
                  <a:pt x="433" y="66"/>
                  <a:pt x="440" y="67"/>
                  <a:pt x="444" y="64"/>
                </a:cubicBezTo>
                <a:cubicBezTo>
                  <a:pt x="442" y="64"/>
                  <a:pt x="444" y="60"/>
                  <a:pt x="441" y="61"/>
                </a:cubicBezTo>
                <a:cubicBezTo>
                  <a:pt x="435" y="64"/>
                  <a:pt x="429" y="62"/>
                  <a:pt x="424" y="64"/>
                </a:cubicBezTo>
                <a:cubicBezTo>
                  <a:pt x="428" y="63"/>
                  <a:pt x="426" y="67"/>
                  <a:pt x="427" y="69"/>
                </a:cubicBezTo>
                <a:close/>
                <a:moveTo>
                  <a:pt x="575" y="65"/>
                </a:moveTo>
                <a:cubicBezTo>
                  <a:pt x="579" y="67"/>
                  <a:pt x="582" y="65"/>
                  <a:pt x="584" y="63"/>
                </a:cubicBezTo>
                <a:cubicBezTo>
                  <a:pt x="582" y="62"/>
                  <a:pt x="580" y="62"/>
                  <a:pt x="578" y="61"/>
                </a:cubicBezTo>
                <a:cubicBezTo>
                  <a:pt x="580" y="65"/>
                  <a:pt x="577" y="63"/>
                  <a:pt x="575" y="65"/>
                </a:cubicBezTo>
                <a:close/>
                <a:moveTo>
                  <a:pt x="926" y="63"/>
                </a:moveTo>
                <a:cubicBezTo>
                  <a:pt x="923" y="63"/>
                  <a:pt x="922" y="65"/>
                  <a:pt x="921" y="62"/>
                </a:cubicBezTo>
                <a:cubicBezTo>
                  <a:pt x="921" y="63"/>
                  <a:pt x="921" y="63"/>
                  <a:pt x="920" y="63"/>
                </a:cubicBezTo>
                <a:cubicBezTo>
                  <a:pt x="919" y="63"/>
                  <a:pt x="919" y="63"/>
                  <a:pt x="919" y="64"/>
                </a:cubicBezTo>
                <a:cubicBezTo>
                  <a:pt x="920" y="65"/>
                  <a:pt x="927" y="67"/>
                  <a:pt x="926" y="63"/>
                </a:cubicBezTo>
                <a:close/>
                <a:moveTo>
                  <a:pt x="1089" y="63"/>
                </a:moveTo>
                <a:cubicBezTo>
                  <a:pt x="1088" y="65"/>
                  <a:pt x="1084" y="63"/>
                  <a:pt x="1085" y="67"/>
                </a:cubicBezTo>
                <a:cubicBezTo>
                  <a:pt x="1088" y="68"/>
                  <a:pt x="1091" y="65"/>
                  <a:pt x="1089" y="63"/>
                </a:cubicBezTo>
                <a:close/>
                <a:moveTo>
                  <a:pt x="596" y="68"/>
                </a:moveTo>
                <a:cubicBezTo>
                  <a:pt x="599" y="68"/>
                  <a:pt x="601" y="67"/>
                  <a:pt x="601" y="65"/>
                </a:cubicBezTo>
                <a:cubicBezTo>
                  <a:pt x="598" y="65"/>
                  <a:pt x="598" y="65"/>
                  <a:pt x="598" y="65"/>
                </a:cubicBezTo>
                <a:cubicBezTo>
                  <a:pt x="599" y="67"/>
                  <a:pt x="596" y="66"/>
                  <a:pt x="596" y="68"/>
                </a:cubicBezTo>
                <a:close/>
                <a:moveTo>
                  <a:pt x="978" y="69"/>
                </a:moveTo>
                <a:cubicBezTo>
                  <a:pt x="973" y="68"/>
                  <a:pt x="966" y="66"/>
                  <a:pt x="962" y="69"/>
                </a:cubicBezTo>
                <a:cubicBezTo>
                  <a:pt x="969" y="68"/>
                  <a:pt x="972" y="72"/>
                  <a:pt x="978" y="69"/>
                </a:cubicBezTo>
                <a:close/>
                <a:moveTo>
                  <a:pt x="979" y="70"/>
                </a:moveTo>
                <a:cubicBezTo>
                  <a:pt x="981" y="71"/>
                  <a:pt x="982" y="72"/>
                  <a:pt x="985" y="71"/>
                </a:cubicBezTo>
                <a:cubicBezTo>
                  <a:pt x="986" y="68"/>
                  <a:pt x="979" y="69"/>
                  <a:pt x="979" y="70"/>
                </a:cubicBezTo>
                <a:close/>
                <a:moveTo>
                  <a:pt x="1051" y="80"/>
                </a:moveTo>
                <a:cubicBezTo>
                  <a:pt x="1054" y="78"/>
                  <a:pt x="1054" y="83"/>
                  <a:pt x="1058" y="82"/>
                </a:cubicBezTo>
                <a:cubicBezTo>
                  <a:pt x="1058" y="80"/>
                  <a:pt x="1057" y="79"/>
                  <a:pt x="1059" y="78"/>
                </a:cubicBezTo>
                <a:cubicBezTo>
                  <a:pt x="1065" y="80"/>
                  <a:pt x="1071" y="79"/>
                  <a:pt x="1076" y="83"/>
                </a:cubicBezTo>
                <a:cubicBezTo>
                  <a:pt x="1077" y="80"/>
                  <a:pt x="1082" y="81"/>
                  <a:pt x="1083" y="78"/>
                </a:cubicBezTo>
                <a:cubicBezTo>
                  <a:pt x="1072" y="76"/>
                  <a:pt x="1065" y="75"/>
                  <a:pt x="1056" y="75"/>
                </a:cubicBezTo>
                <a:cubicBezTo>
                  <a:pt x="1054" y="77"/>
                  <a:pt x="1052" y="78"/>
                  <a:pt x="1051" y="80"/>
                </a:cubicBezTo>
                <a:close/>
                <a:moveTo>
                  <a:pt x="374" y="79"/>
                </a:moveTo>
                <a:cubicBezTo>
                  <a:pt x="374" y="81"/>
                  <a:pt x="371" y="82"/>
                  <a:pt x="374" y="83"/>
                </a:cubicBezTo>
                <a:cubicBezTo>
                  <a:pt x="380" y="80"/>
                  <a:pt x="381" y="81"/>
                  <a:pt x="374" y="79"/>
                </a:cubicBezTo>
                <a:close/>
                <a:moveTo>
                  <a:pt x="1013" y="83"/>
                </a:moveTo>
                <a:cubicBezTo>
                  <a:pt x="1008" y="83"/>
                  <a:pt x="1004" y="82"/>
                  <a:pt x="999" y="81"/>
                </a:cubicBezTo>
                <a:cubicBezTo>
                  <a:pt x="1001" y="85"/>
                  <a:pt x="1008" y="85"/>
                  <a:pt x="1013" y="83"/>
                </a:cubicBezTo>
                <a:close/>
                <a:moveTo>
                  <a:pt x="1100" y="86"/>
                </a:moveTo>
                <a:cubicBezTo>
                  <a:pt x="1097" y="83"/>
                  <a:pt x="1093" y="82"/>
                  <a:pt x="1088" y="81"/>
                </a:cubicBezTo>
                <a:cubicBezTo>
                  <a:pt x="1089" y="84"/>
                  <a:pt x="1091" y="84"/>
                  <a:pt x="1090" y="88"/>
                </a:cubicBezTo>
                <a:cubicBezTo>
                  <a:pt x="1093" y="90"/>
                  <a:pt x="1099" y="89"/>
                  <a:pt x="1100" y="86"/>
                </a:cubicBezTo>
                <a:close/>
                <a:moveTo>
                  <a:pt x="1068" y="85"/>
                </a:moveTo>
                <a:cubicBezTo>
                  <a:pt x="1062" y="85"/>
                  <a:pt x="1062" y="85"/>
                  <a:pt x="1062" y="85"/>
                </a:cubicBezTo>
                <a:cubicBezTo>
                  <a:pt x="1063" y="88"/>
                  <a:pt x="1061" y="89"/>
                  <a:pt x="1061" y="91"/>
                </a:cubicBezTo>
                <a:cubicBezTo>
                  <a:pt x="1065" y="93"/>
                  <a:pt x="1065" y="87"/>
                  <a:pt x="1068" y="85"/>
                </a:cubicBezTo>
                <a:close/>
                <a:moveTo>
                  <a:pt x="696" y="88"/>
                </a:moveTo>
                <a:cubicBezTo>
                  <a:pt x="696" y="87"/>
                  <a:pt x="696" y="86"/>
                  <a:pt x="696" y="86"/>
                </a:cubicBezTo>
                <a:cubicBezTo>
                  <a:pt x="694" y="86"/>
                  <a:pt x="693" y="86"/>
                  <a:pt x="692" y="87"/>
                </a:cubicBezTo>
                <a:cubicBezTo>
                  <a:pt x="693" y="88"/>
                  <a:pt x="694" y="89"/>
                  <a:pt x="696" y="88"/>
                </a:cubicBezTo>
                <a:close/>
                <a:moveTo>
                  <a:pt x="377" y="91"/>
                </a:moveTo>
                <a:cubicBezTo>
                  <a:pt x="377" y="87"/>
                  <a:pt x="377" y="87"/>
                  <a:pt x="377" y="87"/>
                </a:cubicBezTo>
                <a:cubicBezTo>
                  <a:pt x="374" y="87"/>
                  <a:pt x="372" y="88"/>
                  <a:pt x="370" y="88"/>
                </a:cubicBezTo>
                <a:cubicBezTo>
                  <a:pt x="369" y="90"/>
                  <a:pt x="371" y="91"/>
                  <a:pt x="370" y="94"/>
                </a:cubicBezTo>
                <a:cubicBezTo>
                  <a:pt x="373" y="94"/>
                  <a:pt x="373" y="91"/>
                  <a:pt x="377" y="91"/>
                </a:cubicBezTo>
                <a:close/>
                <a:moveTo>
                  <a:pt x="671" y="92"/>
                </a:moveTo>
                <a:cubicBezTo>
                  <a:pt x="671" y="91"/>
                  <a:pt x="671" y="89"/>
                  <a:pt x="672" y="89"/>
                </a:cubicBezTo>
                <a:cubicBezTo>
                  <a:pt x="673" y="89"/>
                  <a:pt x="674" y="89"/>
                  <a:pt x="674" y="88"/>
                </a:cubicBezTo>
                <a:cubicBezTo>
                  <a:pt x="666" y="88"/>
                  <a:pt x="666" y="88"/>
                  <a:pt x="666" y="88"/>
                </a:cubicBezTo>
                <a:cubicBezTo>
                  <a:pt x="665" y="89"/>
                  <a:pt x="664" y="90"/>
                  <a:pt x="664" y="91"/>
                </a:cubicBezTo>
                <a:cubicBezTo>
                  <a:pt x="666" y="92"/>
                  <a:pt x="668" y="93"/>
                  <a:pt x="671" y="92"/>
                </a:cubicBezTo>
                <a:close/>
                <a:moveTo>
                  <a:pt x="1089" y="96"/>
                </a:moveTo>
                <a:cubicBezTo>
                  <a:pt x="1087" y="93"/>
                  <a:pt x="1083" y="97"/>
                  <a:pt x="1086" y="99"/>
                </a:cubicBezTo>
                <a:cubicBezTo>
                  <a:pt x="1088" y="99"/>
                  <a:pt x="1089" y="98"/>
                  <a:pt x="1089" y="96"/>
                </a:cubicBezTo>
                <a:close/>
                <a:moveTo>
                  <a:pt x="930" y="96"/>
                </a:moveTo>
                <a:cubicBezTo>
                  <a:pt x="929" y="101"/>
                  <a:pt x="935" y="98"/>
                  <a:pt x="932" y="96"/>
                </a:cubicBezTo>
                <a:cubicBezTo>
                  <a:pt x="932" y="96"/>
                  <a:pt x="931" y="96"/>
                  <a:pt x="930" y="96"/>
                </a:cubicBezTo>
                <a:close/>
                <a:moveTo>
                  <a:pt x="1087" y="103"/>
                </a:moveTo>
                <a:cubicBezTo>
                  <a:pt x="1074" y="101"/>
                  <a:pt x="1086" y="113"/>
                  <a:pt x="1087" y="103"/>
                </a:cubicBezTo>
                <a:close/>
                <a:moveTo>
                  <a:pt x="697" y="115"/>
                </a:moveTo>
                <a:cubicBezTo>
                  <a:pt x="689" y="115"/>
                  <a:pt x="679" y="114"/>
                  <a:pt x="674" y="117"/>
                </a:cubicBezTo>
                <a:cubicBezTo>
                  <a:pt x="678" y="129"/>
                  <a:pt x="688" y="115"/>
                  <a:pt x="697" y="115"/>
                </a:cubicBezTo>
                <a:close/>
                <a:moveTo>
                  <a:pt x="669" y="118"/>
                </a:moveTo>
                <a:cubicBezTo>
                  <a:pt x="669" y="114"/>
                  <a:pt x="663" y="116"/>
                  <a:pt x="662" y="117"/>
                </a:cubicBezTo>
                <a:cubicBezTo>
                  <a:pt x="664" y="118"/>
                  <a:pt x="666" y="119"/>
                  <a:pt x="669" y="118"/>
                </a:cubicBezTo>
                <a:close/>
                <a:moveTo>
                  <a:pt x="722" y="119"/>
                </a:moveTo>
                <a:cubicBezTo>
                  <a:pt x="724" y="120"/>
                  <a:pt x="727" y="118"/>
                  <a:pt x="729" y="117"/>
                </a:cubicBezTo>
                <a:cubicBezTo>
                  <a:pt x="726" y="116"/>
                  <a:pt x="723" y="117"/>
                  <a:pt x="722" y="119"/>
                </a:cubicBezTo>
                <a:close/>
                <a:moveTo>
                  <a:pt x="635" y="121"/>
                </a:moveTo>
                <a:cubicBezTo>
                  <a:pt x="633" y="121"/>
                  <a:pt x="631" y="120"/>
                  <a:pt x="630" y="122"/>
                </a:cubicBezTo>
                <a:cubicBezTo>
                  <a:pt x="631" y="124"/>
                  <a:pt x="632" y="127"/>
                  <a:pt x="632" y="129"/>
                </a:cubicBezTo>
                <a:cubicBezTo>
                  <a:pt x="635" y="129"/>
                  <a:pt x="638" y="129"/>
                  <a:pt x="637" y="126"/>
                </a:cubicBezTo>
                <a:cubicBezTo>
                  <a:pt x="632" y="127"/>
                  <a:pt x="634" y="122"/>
                  <a:pt x="635" y="121"/>
                </a:cubicBezTo>
                <a:close/>
                <a:moveTo>
                  <a:pt x="1056" y="121"/>
                </a:moveTo>
                <a:cubicBezTo>
                  <a:pt x="1054" y="122"/>
                  <a:pt x="1056" y="124"/>
                  <a:pt x="1057" y="125"/>
                </a:cubicBezTo>
                <a:cubicBezTo>
                  <a:pt x="1057" y="123"/>
                  <a:pt x="1058" y="120"/>
                  <a:pt x="1056" y="121"/>
                </a:cubicBezTo>
                <a:close/>
                <a:moveTo>
                  <a:pt x="1078" y="122"/>
                </a:moveTo>
                <a:cubicBezTo>
                  <a:pt x="1076" y="123"/>
                  <a:pt x="1072" y="122"/>
                  <a:pt x="1072" y="126"/>
                </a:cubicBezTo>
                <a:cubicBezTo>
                  <a:pt x="1075" y="127"/>
                  <a:pt x="1085" y="130"/>
                  <a:pt x="1086" y="124"/>
                </a:cubicBezTo>
                <a:cubicBezTo>
                  <a:pt x="1082" y="125"/>
                  <a:pt x="1080" y="123"/>
                  <a:pt x="1078" y="122"/>
                </a:cubicBezTo>
                <a:close/>
                <a:moveTo>
                  <a:pt x="939" y="122"/>
                </a:moveTo>
                <a:cubicBezTo>
                  <a:pt x="936" y="122"/>
                  <a:pt x="936" y="122"/>
                  <a:pt x="936" y="122"/>
                </a:cubicBezTo>
                <a:cubicBezTo>
                  <a:pt x="936" y="126"/>
                  <a:pt x="936" y="126"/>
                  <a:pt x="936" y="126"/>
                </a:cubicBezTo>
                <a:cubicBezTo>
                  <a:pt x="938" y="125"/>
                  <a:pt x="939" y="124"/>
                  <a:pt x="939" y="122"/>
                </a:cubicBezTo>
                <a:close/>
                <a:moveTo>
                  <a:pt x="770" y="128"/>
                </a:moveTo>
                <a:cubicBezTo>
                  <a:pt x="773" y="137"/>
                  <a:pt x="783" y="134"/>
                  <a:pt x="794" y="135"/>
                </a:cubicBezTo>
                <a:cubicBezTo>
                  <a:pt x="793" y="139"/>
                  <a:pt x="793" y="140"/>
                  <a:pt x="797" y="139"/>
                </a:cubicBezTo>
                <a:cubicBezTo>
                  <a:pt x="798" y="137"/>
                  <a:pt x="795" y="139"/>
                  <a:pt x="796" y="136"/>
                </a:cubicBezTo>
                <a:cubicBezTo>
                  <a:pt x="803" y="133"/>
                  <a:pt x="812" y="137"/>
                  <a:pt x="818" y="134"/>
                </a:cubicBezTo>
                <a:cubicBezTo>
                  <a:pt x="806" y="133"/>
                  <a:pt x="796" y="127"/>
                  <a:pt x="787" y="130"/>
                </a:cubicBezTo>
                <a:cubicBezTo>
                  <a:pt x="788" y="129"/>
                  <a:pt x="788" y="129"/>
                  <a:pt x="788" y="127"/>
                </a:cubicBezTo>
                <a:cubicBezTo>
                  <a:pt x="783" y="127"/>
                  <a:pt x="776" y="125"/>
                  <a:pt x="770" y="128"/>
                </a:cubicBezTo>
                <a:close/>
                <a:moveTo>
                  <a:pt x="1244" y="189"/>
                </a:moveTo>
                <a:cubicBezTo>
                  <a:pt x="1245" y="191"/>
                  <a:pt x="1240" y="188"/>
                  <a:pt x="1241" y="191"/>
                </a:cubicBezTo>
                <a:cubicBezTo>
                  <a:pt x="1243" y="193"/>
                  <a:pt x="1248" y="190"/>
                  <a:pt x="1244" y="189"/>
                </a:cubicBezTo>
                <a:close/>
                <a:moveTo>
                  <a:pt x="1165" y="197"/>
                </a:moveTo>
                <a:cubicBezTo>
                  <a:pt x="1168" y="197"/>
                  <a:pt x="1167" y="194"/>
                  <a:pt x="1168" y="192"/>
                </a:cubicBezTo>
                <a:cubicBezTo>
                  <a:pt x="1166" y="192"/>
                  <a:pt x="1164" y="191"/>
                  <a:pt x="1163" y="190"/>
                </a:cubicBezTo>
                <a:cubicBezTo>
                  <a:pt x="1163" y="193"/>
                  <a:pt x="1168" y="193"/>
                  <a:pt x="1165" y="197"/>
                </a:cubicBezTo>
                <a:close/>
                <a:moveTo>
                  <a:pt x="1238" y="190"/>
                </a:moveTo>
                <a:cubicBezTo>
                  <a:pt x="1234" y="190"/>
                  <a:pt x="1234" y="190"/>
                  <a:pt x="1234" y="190"/>
                </a:cubicBezTo>
                <a:cubicBezTo>
                  <a:pt x="1232" y="192"/>
                  <a:pt x="1239" y="192"/>
                  <a:pt x="1238" y="190"/>
                </a:cubicBezTo>
                <a:close/>
                <a:moveTo>
                  <a:pt x="25" y="252"/>
                </a:moveTo>
                <a:cubicBezTo>
                  <a:pt x="16" y="246"/>
                  <a:pt x="11" y="237"/>
                  <a:pt x="0" y="233"/>
                </a:cubicBezTo>
                <a:cubicBezTo>
                  <a:pt x="5" y="242"/>
                  <a:pt x="16" y="250"/>
                  <a:pt x="25" y="252"/>
                </a:cubicBezTo>
                <a:close/>
                <a:moveTo>
                  <a:pt x="1204" y="288"/>
                </a:moveTo>
                <a:cubicBezTo>
                  <a:pt x="1206" y="283"/>
                  <a:pt x="1215" y="292"/>
                  <a:pt x="1217" y="285"/>
                </a:cubicBezTo>
                <a:cubicBezTo>
                  <a:pt x="1217" y="284"/>
                  <a:pt x="1211" y="285"/>
                  <a:pt x="1215" y="282"/>
                </a:cubicBezTo>
                <a:cubicBezTo>
                  <a:pt x="1204" y="284"/>
                  <a:pt x="1189" y="282"/>
                  <a:pt x="1175" y="281"/>
                </a:cubicBezTo>
                <a:cubicBezTo>
                  <a:pt x="1175" y="283"/>
                  <a:pt x="1176" y="283"/>
                  <a:pt x="1176" y="285"/>
                </a:cubicBezTo>
                <a:cubicBezTo>
                  <a:pt x="1185" y="286"/>
                  <a:pt x="1197" y="287"/>
                  <a:pt x="1204" y="288"/>
                </a:cubicBezTo>
                <a:close/>
                <a:moveTo>
                  <a:pt x="1261" y="294"/>
                </a:moveTo>
                <a:cubicBezTo>
                  <a:pt x="1261" y="297"/>
                  <a:pt x="1262" y="299"/>
                  <a:pt x="1263" y="301"/>
                </a:cubicBezTo>
                <a:cubicBezTo>
                  <a:pt x="1264" y="300"/>
                  <a:pt x="1266" y="299"/>
                  <a:pt x="1267" y="298"/>
                </a:cubicBezTo>
                <a:cubicBezTo>
                  <a:pt x="1265" y="298"/>
                  <a:pt x="1268" y="294"/>
                  <a:pt x="1265" y="295"/>
                </a:cubicBezTo>
                <a:cubicBezTo>
                  <a:pt x="1266" y="297"/>
                  <a:pt x="1265" y="298"/>
                  <a:pt x="1263" y="298"/>
                </a:cubicBezTo>
                <a:cubicBezTo>
                  <a:pt x="1261" y="297"/>
                  <a:pt x="1265" y="294"/>
                  <a:pt x="1261" y="294"/>
                </a:cubicBezTo>
                <a:close/>
                <a:moveTo>
                  <a:pt x="167" y="379"/>
                </a:moveTo>
                <a:cubicBezTo>
                  <a:pt x="168" y="382"/>
                  <a:pt x="165" y="384"/>
                  <a:pt x="167" y="386"/>
                </a:cubicBezTo>
                <a:cubicBezTo>
                  <a:pt x="167" y="384"/>
                  <a:pt x="171" y="379"/>
                  <a:pt x="167" y="379"/>
                </a:cubicBezTo>
                <a:close/>
                <a:moveTo>
                  <a:pt x="169" y="439"/>
                </a:moveTo>
                <a:cubicBezTo>
                  <a:pt x="169" y="444"/>
                  <a:pt x="168" y="455"/>
                  <a:pt x="172" y="458"/>
                </a:cubicBezTo>
                <a:cubicBezTo>
                  <a:pt x="170" y="452"/>
                  <a:pt x="173" y="442"/>
                  <a:pt x="169" y="439"/>
                </a:cubicBezTo>
                <a:close/>
                <a:moveTo>
                  <a:pt x="1245" y="519"/>
                </a:moveTo>
                <a:cubicBezTo>
                  <a:pt x="1245" y="521"/>
                  <a:pt x="1244" y="521"/>
                  <a:pt x="1244" y="524"/>
                </a:cubicBezTo>
                <a:cubicBezTo>
                  <a:pt x="1248" y="524"/>
                  <a:pt x="1247" y="520"/>
                  <a:pt x="1245" y="519"/>
                </a:cubicBezTo>
                <a:close/>
                <a:moveTo>
                  <a:pt x="1253" y="543"/>
                </a:moveTo>
                <a:cubicBezTo>
                  <a:pt x="1253" y="545"/>
                  <a:pt x="1251" y="544"/>
                  <a:pt x="1250" y="544"/>
                </a:cubicBezTo>
                <a:cubicBezTo>
                  <a:pt x="1249" y="549"/>
                  <a:pt x="1256" y="545"/>
                  <a:pt x="1253" y="543"/>
                </a:cubicBezTo>
                <a:close/>
                <a:moveTo>
                  <a:pt x="1207" y="628"/>
                </a:moveTo>
                <a:cubicBezTo>
                  <a:pt x="1208" y="629"/>
                  <a:pt x="1209" y="631"/>
                  <a:pt x="1211" y="632"/>
                </a:cubicBezTo>
                <a:cubicBezTo>
                  <a:pt x="1212" y="629"/>
                  <a:pt x="1215" y="629"/>
                  <a:pt x="1215" y="625"/>
                </a:cubicBezTo>
                <a:cubicBezTo>
                  <a:pt x="1211" y="623"/>
                  <a:pt x="1208" y="624"/>
                  <a:pt x="1207" y="628"/>
                </a:cubicBezTo>
                <a:close/>
                <a:moveTo>
                  <a:pt x="1239" y="636"/>
                </a:moveTo>
                <a:cubicBezTo>
                  <a:pt x="1240" y="636"/>
                  <a:pt x="1241" y="636"/>
                  <a:pt x="1241" y="637"/>
                </a:cubicBezTo>
                <a:cubicBezTo>
                  <a:pt x="1244" y="635"/>
                  <a:pt x="1244" y="636"/>
                  <a:pt x="1248" y="636"/>
                </a:cubicBezTo>
                <a:cubicBezTo>
                  <a:pt x="1249" y="634"/>
                  <a:pt x="1249" y="632"/>
                  <a:pt x="1250" y="630"/>
                </a:cubicBezTo>
                <a:cubicBezTo>
                  <a:pt x="1246" y="629"/>
                  <a:pt x="1244" y="626"/>
                  <a:pt x="1239" y="626"/>
                </a:cubicBezTo>
                <a:lnTo>
                  <a:pt x="1239" y="636"/>
                </a:lnTo>
                <a:close/>
                <a:moveTo>
                  <a:pt x="1204" y="639"/>
                </a:moveTo>
                <a:cubicBezTo>
                  <a:pt x="1202" y="639"/>
                  <a:pt x="1201" y="640"/>
                  <a:pt x="1201" y="643"/>
                </a:cubicBezTo>
                <a:cubicBezTo>
                  <a:pt x="1203" y="642"/>
                  <a:pt x="1204" y="641"/>
                  <a:pt x="1204" y="639"/>
                </a:cubicBezTo>
                <a:close/>
                <a:moveTo>
                  <a:pt x="1215" y="649"/>
                </a:moveTo>
                <a:cubicBezTo>
                  <a:pt x="1215" y="652"/>
                  <a:pt x="1215" y="652"/>
                  <a:pt x="1215" y="652"/>
                </a:cubicBezTo>
                <a:cubicBezTo>
                  <a:pt x="1220" y="652"/>
                  <a:pt x="1220" y="652"/>
                  <a:pt x="1220" y="652"/>
                </a:cubicBezTo>
                <a:cubicBezTo>
                  <a:pt x="1220" y="650"/>
                  <a:pt x="1218" y="649"/>
                  <a:pt x="1215" y="649"/>
                </a:cubicBezTo>
                <a:close/>
                <a:moveTo>
                  <a:pt x="154" y="743"/>
                </a:moveTo>
                <a:cubicBezTo>
                  <a:pt x="161" y="746"/>
                  <a:pt x="167" y="753"/>
                  <a:pt x="173" y="753"/>
                </a:cubicBezTo>
                <a:cubicBezTo>
                  <a:pt x="170" y="747"/>
                  <a:pt x="161" y="743"/>
                  <a:pt x="154" y="743"/>
                </a:cubicBezTo>
                <a:close/>
                <a:moveTo>
                  <a:pt x="209" y="751"/>
                </a:moveTo>
                <a:cubicBezTo>
                  <a:pt x="202" y="752"/>
                  <a:pt x="202" y="746"/>
                  <a:pt x="197" y="745"/>
                </a:cubicBezTo>
                <a:cubicBezTo>
                  <a:pt x="199" y="750"/>
                  <a:pt x="205" y="759"/>
                  <a:pt x="209" y="751"/>
                </a:cubicBezTo>
                <a:close/>
                <a:moveTo>
                  <a:pt x="178" y="772"/>
                </a:moveTo>
                <a:cubicBezTo>
                  <a:pt x="180" y="770"/>
                  <a:pt x="182" y="769"/>
                  <a:pt x="181" y="765"/>
                </a:cubicBezTo>
                <a:cubicBezTo>
                  <a:pt x="180" y="765"/>
                  <a:pt x="179" y="764"/>
                  <a:pt x="177" y="764"/>
                </a:cubicBezTo>
                <a:cubicBezTo>
                  <a:pt x="176" y="766"/>
                  <a:pt x="175" y="771"/>
                  <a:pt x="178" y="772"/>
                </a:cubicBezTo>
                <a:close/>
                <a:moveTo>
                  <a:pt x="149" y="782"/>
                </a:moveTo>
                <a:cubicBezTo>
                  <a:pt x="147" y="785"/>
                  <a:pt x="150" y="788"/>
                  <a:pt x="152" y="789"/>
                </a:cubicBezTo>
                <a:cubicBezTo>
                  <a:pt x="152" y="786"/>
                  <a:pt x="151" y="784"/>
                  <a:pt x="149" y="782"/>
                </a:cubicBezTo>
                <a:close/>
                <a:moveTo>
                  <a:pt x="865" y="872"/>
                </a:moveTo>
                <a:cubicBezTo>
                  <a:pt x="876" y="872"/>
                  <a:pt x="876" y="872"/>
                  <a:pt x="876" y="872"/>
                </a:cubicBezTo>
                <a:cubicBezTo>
                  <a:pt x="875" y="867"/>
                  <a:pt x="867" y="870"/>
                  <a:pt x="865" y="872"/>
                </a:cubicBezTo>
                <a:close/>
                <a:moveTo>
                  <a:pt x="1087" y="880"/>
                </a:moveTo>
                <a:cubicBezTo>
                  <a:pt x="1087" y="879"/>
                  <a:pt x="1086" y="879"/>
                  <a:pt x="1086" y="879"/>
                </a:cubicBezTo>
                <a:cubicBezTo>
                  <a:pt x="1086" y="883"/>
                  <a:pt x="1081" y="882"/>
                  <a:pt x="1081" y="886"/>
                </a:cubicBezTo>
                <a:cubicBezTo>
                  <a:pt x="1086" y="888"/>
                  <a:pt x="1091" y="888"/>
                  <a:pt x="1095" y="886"/>
                </a:cubicBezTo>
                <a:cubicBezTo>
                  <a:pt x="1090" y="886"/>
                  <a:pt x="1089" y="882"/>
                  <a:pt x="1087" y="880"/>
                </a:cubicBezTo>
                <a:close/>
                <a:moveTo>
                  <a:pt x="961" y="885"/>
                </a:moveTo>
                <a:cubicBezTo>
                  <a:pt x="962" y="882"/>
                  <a:pt x="960" y="880"/>
                  <a:pt x="958" y="882"/>
                </a:cubicBezTo>
                <a:cubicBezTo>
                  <a:pt x="958" y="884"/>
                  <a:pt x="961" y="883"/>
                  <a:pt x="961" y="885"/>
                </a:cubicBezTo>
                <a:close/>
                <a:moveTo>
                  <a:pt x="1140" y="885"/>
                </a:moveTo>
                <a:cubicBezTo>
                  <a:pt x="1136" y="883"/>
                  <a:pt x="1131" y="884"/>
                  <a:pt x="1128" y="887"/>
                </a:cubicBezTo>
                <a:cubicBezTo>
                  <a:pt x="1133" y="889"/>
                  <a:pt x="1139" y="891"/>
                  <a:pt x="1140" y="885"/>
                </a:cubicBezTo>
                <a:close/>
                <a:moveTo>
                  <a:pt x="962" y="886"/>
                </a:moveTo>
                <a:cubicBezTo>
                  <a:pt x="962" y="889"/>
                  <a:pt x="958" y="888"/>
                  <a:pt x="957" y="891"/>
                </a:cubicBezTo>
                <a:cubicBezTo>
                  <a:pt x="960" y="893"/>
                  <a:pt x="966" y="892"/>
                  <a:pt x="969" y="890"/>
                </a:cubicBezTo>
                <a:cubicBezTo>
                  <a:pt x="967" y="888"/>
                  <a:pt x="965" y="887"/>
                  <a:pt x="962" y="886"/>
                </a:cubicBezTo>
                <a:close/>
                <a:moveTo>
                  <a:pt x="197" y="889"/>
                </a:moveTo>
                <a:cubicBezTo>
                  <a:pt x="196" y="889"/>
                  <a:pt x="196" y="887"/>
                  <a:pt x="194" y="886"/>
                </a:cubicBezTo>
                <a:cubicBezTo>
                  <a:pt x="194" y="887"/>
                  <a:pt x="193" y="888"/>
                  <a:pt x="193" y="890"/>
                </a:cubicBezTo>
                <a:cubicBezTo>
                  <a:pt x="194" y="889"/>
                  <a:pt x="197" y="891"/>
                  <a:pt x="197" y="889"/>
                </a:cubicBezTo>
                <a:close/>
                <a:moveTo>
                  <a:pt x="1109" y="910"/>
                </a:moveTo>
                <a:cubicBezTo>
                  <a:pt x="1113" y="911"/>
                  <a:pt x="1113" y="911"/>
                  <a:pt x="1117" y="911"/>
                </a:cubicBezTo>
                <a:cubicBezTo>
                  <a:pt x="1117" y="907"/>
                  <a:pt x="1111" y="908"/>
                  <a:pt x="1109" y="910"/>
                </a:cubicBezTo>
                <a:close/>
                <a:moveTo>
                  <a:pt x="1156" y="919"/>
                </a:moveTo>
                <a:cubicBezTo>
                  <a:pt x="1157" y="916"/>
                  <a:pt x="1153" y="918"/>
                  <a:pt x="1152" y="916"/>
                </a:cubicBezTo>
                <a:cubicBezTo>
                  <a:pt x="1151" y="918"/>
                  <a:pt x="1151" y="920"/>
                  <a:pt x="1150" y="921"/>
                </a:cubicBezTo>
                <a:cubicBezTo>
                  <a:pt x="1153" y="922"/>
                  <a:pt x="1152" y="918"/>
                  <a:pt x="1156" y="919"/>
                </a:cubicBezTo>
                <a:close/>
                <a:moveTo>
                  <a:pt x="1226" y="918"/>
                </a:moveTo>
                <a:cubicBezTo>
                  <a:pt x="1228" y="921"/>
                  <a:pt x="1229" y="924"/>
                  <a:pt x="1231" y="925"/>
                </a:cubicBezTo>
                <a:cubicBezTo>
                  <a:pt x="1231" y="921"/>
                  <a:pt x="1231" y="919"/>
                  <a:pt x="1230" y="916"/>
                </a:cubicBezTo>
                <a:cubicBezTo>
                  <a:pt x="1228" y="916"/>
                  <a:pt x="1228" y="918"/>
                  <a:pt x="1226" y="918"/>
                </a:cubicBezTo>
                <a:close/>
                <a:moveTo>
                  <a:pt x="1120" y="932"/>
                </a:moveTo>
                <a:cubicBezTo>
                  <a:pt x="1119" y="929"/>
                  <a:pt x="1119" y="929"/>
                  <a:pt x="1118" y="927"/>
                </a:cubicBezTo>
                <a:cubicBezTo>
                  <a:pt x="1117" y="926"/>
                  <a:pt x="1115" y="929"/>
                  <a:pt x="1113" y="926"/>
                </a:cubicBezTo>
                <a:cubicBezTo>
                  <a:pt x="1113" y="929"/>
                  <a:pt x="1112" y="931"/>
                  <a:pt x="1112" y="933"/>
                </a:cubicBezTo>
                <a:cubicBezTo>
                  <a:pt x="1116" y="933"/>
                  <a:pt x="1115" y="932"/>
                  <a:pt x="1120" y="932"/>
                </a:cubicBezTo>
                <a:close/>
                <a:moveTo>
                  <a:pt x="1037" y="931"/>
                </a:moveTo>
                <a:cubicBezTo>
                  <a:pt x="1036" y="934"/>
                  <a:pt x="1037" y="933"/>
                  <a:pt x="1037" y="936"/>
                </a:cubicBezTo>
                <a:cubicBezTo>
                  <a:pt x="1039" y="936"/>
                  <a:pt x="1039" y="936"/>
                  <a:pt x="1039" y="936"/>
                </a:cubicBezTo>
                <a:cubicBezTo>
                  <a:pt x="1039" y="934"/>
                  <a:pt x="1039" y="934"/>
                  <a:pt x="1038" y="935"/>
                </a:cubicBezTo>
                <a:cubicBezTo>
                  <a:pt x="1037" y="934"/>
                  <a:pt x="1039" y="931"/>
                  <a:pt x="1037" y="931"/>
                </a:cubicBezTo>
                <a:close/>
                <a:moveTo>
                  <a:pt x="1091" y="935"/>
                </a:moveTo>
                <a:cubicBezTo>
                  <a:pt x="1088" y="936"/>
                  <a:pt x="1082" y="933"/>
                  <a:pt x="1078" y="933"/>
                </a:cubicBezTo>
                <a:cubicBezTo>
                  <a:pt x="1080" y="937"/>
                  <a:pt x="1088" y="940"/>
                  <a:pt x="1094" y="938"/>
                </a:cubicBezTo>
                <a:cubicBezTo>
                  <a:pt x="1092" y="937"/>
                  <a:pt x="1090" y="939"/>
                  <a:pt x="1090" y="938"/>
                </a:cubicBezTo>
                <a:cubicBezTo>
                  <a:pt x="1091" y="938"/>
                  <a:pt x="1093" y="935"/>
                  <a:pt x="1091" y="935"/>
                </a:cubicBezTo>
                <a:close/>
                <a:moveTo>
                  <a:pt x="1035" y="934"/>
                </a:moveTo>
                <a:cubicBezTo>
                  <a:pt x="1033" y="934"/>
                  <a:pt x="1033" y="934"/>
                  <a:pt x="1033" y="934"/>
                </a:cubicBezTo>
                <a:cubicBezTo>
                  <a:pt x="1032" y="934"/>
                  <a:pt x="1031" y="937"/>
                  <a:pt x="1033" y="938"/>
                </a:cubicBezTo>
                <a:cubicBezTo>
                  <a:pt x="1032" y="935"/>
                  <a:pt x="1037" y="937"/>
                  <a:pt x="1035" y="934"/>
                </a:cubicBezTo>
                <a:close/>
                <a:moveTo>
                  <a:pt x="1002" y="936"/>
                </a:moveTo>
                <a:cubicBezTo>
                  <a:pt x="1001" y="938"/>
                  <a:pt x="1000" y="939"/>
                  <a:pt x="1000" y="941"/>
                </a:cubicBezTo>
                <a:cubicBezTo>
                  <a:pt x="1001" y="941"/>
                  <a:pt x="1001" y="942"/>
                  <a:pt x="1003" y="942"/>
                </a:cubicBezTo>
                <a:cubicBezTo>
                  <a:pt x="1000" y="939"/>
                  <a:pt x="1004" y="938"/>
                  <a:pt x="1002" y="936"/>
                </a:cubicBezTo>
                <a:close/>
                <a:moveTo>
                  <a:pt x="1115" y="952"/>
                </a:moveTo>
                <a:cubicBezTo>
                  <a:pt x="1115" y="949"/>
                  <a:pt x="1119" y="950"/>
                  <a:pt x="1118" y="947"/>
                </a:cubicBezTo>
                <a:cubicBezTo>
                  <a:pt x="1116" y="947"/>
                  <a:pt x="1111" y="944"/>
                  <a:pt x="1110" y="949"/>
                </a:cubicBezTo>
                <a:cubicBezTo>
                  <a:pt x="1113" y="949"/>
                  <a:pt x="1113" y="952"/>
                  <a:pt x="1115" y="952"/>
                </a:cubicBezTo>
                <a:close/>
                <a:moveTo>
                  <a:pt x="1208" y="948"/>
                </a:moveTo>
                <a:cubicBezTo>
                  <a:pt x="1207" y="952"/>
                  <a:pt x="1214" y="951"/>
                  <a:pt x="1215" y="950"/>
                </a:cubicBezTo>
                <a:cubicBezTo>
                  <a:pt x="1213" y="949"/>
                  <a:pt x="1210" y="946"/>
                  <a:pt x="1208" y="948"/>
                </a:cubicBezTo>
                <a:close/>
                <a:moveTo>
                  <a:pt x="1174" y="951"/>
                </a:moveTo>
                <a:cubicBezTo>
                  <a:pt x="1173" y="950"/>
                  <a:pt x="1170" y="951"/>
                  <a:pt x="1169" y="950"/>
                </a:cubicBezTo>
                <a:cubicBezTo>
                  <a:pt x="1170" y="953"/>
                  <a:pt x="1167" y="952"/>
                  <a:pt x="1167" y="955"/>
                </a:cubicBezTo>
                <a:cubicBezTo>
                  <a:pt x="1170" y="954"/>
                  <a:pt x="1170" y="956"/>
                  <a:pt x="1172" y="956"/>
                </a:cubicBezTo>
                <a:cubicBezTo>
                  <a:pt x="1173" y="955"/>
                  <a:pt x="1173" y="952"/>
                  <a:pt x="1174" y="951"/>
                </a:cubicBezTo>
                <a:close/>
                <a:moveTo>
                  <a:pt x="1249" y="955"/>
                </a:moveTo>
                <a:cubicBezTo>
                  <a:pt x="1248" y="953"/>
                  <a:pt x="1245" y="954"/>
                  <a:pt x="1243" y="955"/>
                </a:cubicBezTo>
                <a:cubicBezTo>
                  <a:pt x="1242" y="956"/>
                  <a:pt x="1244" y="960"/>
                  <a:pt x="1243" y="962"/>
                </a:cubicBezTo>
                <a:cubicBezTo>
                  <a:pt x="1247" y="962"/>
                  <a:pt x="1248" y="958"/>
                  <a:pt x="1249" y="955"/>
                </a:cubicBezTo>
                <a:close/>
                <a:moveTo>
                  <a:pt x="1019" y="964"/>
                </a:moveTo>
                <a:cubicBezTo>
                  <a:pt x="1022" y="963"/>
                  <a:pt x="1026" y="963"/>
                  <a:pt x="1027" y="964"/>
                </a:cubicBezTo>
                <a:cubicBezTo>
                  <a:pt x="1027" y="960"/>
                  <a:pt x="1021" y="962"/>
                  <a:pt x="1020" y="960"/>
                </a:cubicBezTo>
                <a:cubicBezTo>
                  <a:pt x="1020" y="961"/>
                  <a:pt x="1017" y="964"/>
                  <a:pt x="1019" y="964"/>
                </a:cubicBezTo>
                <a:close/>
                <a:moveTo>
                  <a:pt x="1246" y="971"/>
                </a:moveTo>
                <a:cubicBezTo>
                  <a:pt x="1245" y="968"/>
                  <a:pt x="1242" y="967"/>
                  <a:pt x="1243" y="963"/>
                </a:cubicBezTo>
                <a:cubicBezTo>
                  <a:pt x="1241" y="963"/>
                  <a:pt x="1240" y="965"/>
                  <a:pt x="1238" y="965"/>
                </a:cubicBezTo>
                <a:cubicBezTo>
                  <a:pt x="1238" y="968"/>
                  <a:pt x="1241" y="968"/>
                  <a:pt x="1239" y="971"/>
                </a:cubicBezTo>
                <a:cubicBezTo>
                  <a:pt x="1242" y="973"/>
                  <a:pt x="1244" y="973"/>
                  <a:pt x="1246" y="971"/>
                </a:cubicBezTo>
                <a:close/>
                <a:moveTo>
                  <a:pt x="1209" y="969"/>
                </a:moveTo>
                <a:cubicBezTo>
                  <a:pt x="1206" y="969"/>
                  <a:pt x="1204" y="970"/>
                  <a:pt x="1204" y="973"/>
                </a:cubicBezTo>
                <a:cubicBezTo>
                  <a:pt x="1206" y="974"/>
                  <a:pt x="1210" y="973"/>
                  <a:pt x="1209" y="969"/>
                </a:cubicBezTo>
                <a:close/>
                <a:moveTo>
                  <a:pt x="1152" y="971"/>
                </a:moveTo>
                <a:cubicBezTo>
                  <a:pt x="1150" y="970"/>
                  <a:pt x="1149" y="971"/>
                  <a:pt x="1146" y="972"/>
                </a:cubicBezTo>
                <a:cubicBezTo>
                  <a:pt x="1146" y="973"/>
                  <a:pt x="1146" y="975"/>
                  <a:pt x="1148" y="975"/>
                </a:cubicBezTo>
                <a:cubicBezTo>
                  <a:pt x="1149" y="973"/>
                  <a:pt x="1152" y="973"/>
                  <a:pt x="1152" y="971"/>
                </a:cubicBezTo>
                <a:close/>
                <a:moveTo>
                  <a:pt x="1183" y="981"/>
                </a:moveTo>
                <a:cubicBezTo>
                  <a:pt x="1182" y="978"/>
                  <a:pt x="1186" y="980"/>
                  <a:pt x="1185" y="977"/>
                </a:cubicBezTo>
                <a:cubicBezTo>
                  <a:pt x="1181" y="975"/>
                  <a:pt x="1177" y="973"/>
                  <a:pt x="1173" y="975"/>
                </a:cubicBezTo>
                <a:cubicBezTo>
                  <a:pt x="1175" y="979"/>
                  <a:pt x="1181" y="978"/>
                  <a:pt x="1183" y="981"/>
                </a:cubicBezTo>
                <a:close/>
                <a:moveTo>
                  <a:pt x="1236" y="980"/>
                </a:moveTo>
                <a:cubicBezTo>
                  <a:pt x="1236" y="978"/>
                  <a:pt x="1236" y="977"/>
                  <a:pt x="1237" y="976"/>
                </a:cubicBezTo>
                <a:cubicBezTo>
                  <a:pt x="1232" y="976"/>
                  <a:pt x="1232" y="976"/>
                  <a:pt x="1232" y="976"/>
                </a:cubicBezTo>
                <a:cubicBezTo>
                  <a:pt x="1231" y="978"/>
                  <a:pt x="1232" y="977"/>
                  <a:pt x="1231" y="980"/>
                </a:cubicBezTo>
                <a:cubicBezTo>
                  <a:pt x="1234" y="980"/>
                  <a:pt x="1234" y="981"/>
                  <a:pt x="1236" y="980"/>
                </a:cubicBezTo>
                <a:close/>
                <a:moveTo>
                  <a:pt x="1203" y="986"/>
                </a:moveTo>
                <a:cubicBezTo>
                  <a:pt x="1206" y="985"/>
                  <a:pt x="1208" y="984"/>
                  <a:pt x="1208" y="981"/>
                </a:cubicBezTo>
                <a:cubicBezTo>
                  <a:pt x="1204" y="980"/>
                  <a:pt x="1200" y="982"/>
                  <a:pt x="1203" y="986"/>
                </a:cubicBezTo>
                <a:close/>
                <a:moveTo>
                  <a:pt x="1104" y="1004"/>
                </a:moveTo>
                <a:cubicBezTo>
                  <a:pt x="1103" y="1004"/>
                  <a:pt x="1103" y="1003"/>
                  <a:pt x="1103" y="1002"/>
                </a:cubicBezTo>
                <a:cubicBezTo>
                  <a:pt x="1101" y="1002"/>
                  <a:pt x="1099" y="1002"/>
                  <a:pt x="1099" y="1000"/>
                </a:cubicBezTo>
                <a:cubicBezTo>
                  <a:pt x="1099" y="996"/>
                  <a:pt x="1098" y="992"/>
                  <a:pt x="1097" y="988"/>
                </a:cubicBezTo>
                <a:cubicBezTo>
                  <a:pt x="1098" y="986"/>
                  <a:pt x="1102" y="988"/>
                  <a:pt x="1102" y="986"/>
                </a:cubicBezTo>
                <a:cubicBezTo>
                  <a:pt x="1099" y="984"/>
                  <a:pt x="1096" y="984"/>
                  <a:pt x="1092" y="986"/>
                </a:cubicBezTo>
                <a:cubicBezTo>
                  <a:pt x="1094" y="990"/>
                  <a:pt x="1096" y="994"/>
                  <a:pt x="1096" y="999"/>
                </a:cubicBezTo>
                <a:cubicBezTo>
                  <a:pt x="1094" y="1000"/>
                  <a:pt x="1093" y="999"/>
                  <a:pt x="1092" y="998"/>
                </a:cubicBezTo>
                <a:cubicBezTo>
                  <a:pt x="1092" y="1002"/>
                  <a:pt x="1095" y="1002"/>
                  <a:pt x="1093" y="1006"/>
                </a:cubicBezTo>
                <a:cubicBezTo>
                  <a:pt x="1098" y="1008"/>
                  <a:pt x="1101" y="1007"/>
                  <a:pt x="1104" y="1004"/>
                </a:cubicBezTo>
                <a:close/>
                <a:moveTo>
                  <a:pt x="1122" y="984"/>
                </a:moveTo>
                <a:cubicBezTo>
                  <a:pt x="1118" y="985"/>
                  <a:pt x="1111" y="984"/>
                  <a:pt x="1113" y="990"/>
                </a:cubicBezTo>
                <a:cubicBezTo>
                  <a:pt x="1114" y="989"/>
                  <a:pt x="1116" y="985"/>
                  <a:pt x="1117" y="987"/>
                </a:cubicBezTo>
                <a:cubicBezTo>
                  <a:pt x="1117" y="989"/>
                  <a:pt x="1115" y="988"/>
                  <a:pt x="1115" y="989"/>
                </a:cubicBezTo>
                <a:cubicBezTo>
                  <a:pt x="1118" y="989"/>
                  <a:pt x="1115" y="989"/>
                  <a:pt x="1116" y="991"/>
                </a:cubicBezTo>
                <a:cubicBezTo>
                  <a:pt x="1118" y="991"/>
                  <a:pt x="1119" y="993"/>
                  <a:pt x="1122" y="992"/>
                </a:cubicBezTo>
                <a:cubicBezTo>
                  <a:pt x="1122" y="994"/>
                  <a:pt x="1123" y="995"/>
                  <a:pt x="1124" y="996"/>
                </a:cubicBezTo>
                <a:cubicBezTo>
                  <a:pt x="1122" y="1000"/>
                  <a:pt x="1123" y="1003"/>
                  <a:pt x="1122" y="1007"/>
                </a:cubicBezTo>
                <a:cubicBezTo>
                  <a:pt x="1124" y="1007"/>
                  <a:pt x="1124" y="1008"/>
                  <a:pt x="1126" y="1008"/>
                </a:cubicBezTo>
                <a:cubicBezTo>
                  <a:pt x="1127" y="1005"/>
                  <a:pt x="1127" y="1004"/>
                  <a:pt x="1126" y="999"/>
                </a:cubicBezTo>
                <a:cubicBezTo>
                  <a:pt x="1129" y="999"/>
                  <a:pt x="1129" y="999"/>
                  <a:pt x="1129" y="999"/>
                </a:cubicBezTo>
                <a:cubicBezTo>
                  <a:pt x="1126" y="995"/>
                  <a:pt x="1130" y="994"/>
                  <a:pt x="1131" y="991"/>
                </a:cubicBezTo>
                <a:cubicBezTo>
                  <a:pt x="1127" y="990"/>
                  <a:pt x="1123" y="988"/>
                  <a:pt x="1122" y="984"/>
                </a:cubicBezTo>
                <a:close/>
                <a:moveTo>
                  <a:pt x="1069" y="985"/>
                </a:moveTo>
                <a:cubicBezTo>
                  <a:pt x="1068" y="988"/>
                  <a:pt x="1072" y="986"/>
                  <a:pt x="1074" y="986"/>
                </a:cubicBezTo>
                <a:cubicBezTo>
                  <a:pt x="1074" y="983"/>
                  <a:pt x="1070" y="985"/>
                  <a:pt x="1069" y="985"/>
                </a:cubicBezTo>
                <a:close/>
                <a:moveTo>
                  <a:pt x="1217" y="986"/>
                </a:moveTo>
                <a:cubicBezTo>
                  <a:pt x="1216" y="985"/>
                  <a:pt x="1216" y="986"/>
                  <a:pt x="1214" y="986"/>
                </a:cubicBezTo>
                <a:cubicBezTo>
                  <a:pt x="1214" y="988"/>
                  <a:pt x="1215" y="990"/>
                  <a:pt x="1217" y="990"/>
                </a:cubicBezTo>
                <a:cubicBezTo>
                  <a:pt x="1218" y="987"/>
                  <a:pt x="1218" y="988"/>
                  <a:pt x="1217" y="986"/>
                </a:cubicBezTo>
                <a:close/>
                <a:moveTo>
                  <a:pt x="1182" y="993"/>
                </a:moveTo>
                <a:cubicBezTo>
                  <a:pt x="1183" y="992"/>
                  <a:pt x="1186" y="990"/>
                  <a:pt x="1182" y="989"/>
                </a:cubicBezTo>
                <a:cubicBezTo>
                  <a:pt x="1182" y="990"/>
                  <a:pt x="1181" y="990"/>
                  <a:pt x="1180" y="990"/>
                </a:cubicBezTo>
                <a:cubicBezTo>
                  <a:pt x="1180" y="991"/>
                  <a:pt x="1181" y="992"/>
                  <a:pt x="1182" y="993"/>
                </a:cubicBezTo>
                <a:close/>
                <a:moveTo>
                  <a:pt x="1136" y="1003"/>
                </a:moveTo>
                <a:cubicBezTo>
                  <a:pt x="1142" y="1002"/>
                  <a:pt x="1143" y="997"/>
                  <a:pt x="1149" y="995"/>
                </a:cubicBezTo>
                <a:cubicBezTo>
                  <a:pt x="1146" y="990"/>
                  <a:pt x="1141" y="990"/>
                  <a:pt x="1132" y="990"/>
                </a:cubicBezTo>
                <a:cubicBezTo>
                  <a:pt x="1137" y="993"/>
                  <a:pt x="1130" y="1000"/>
                  <a:pt x="1136" y="1003"/>
                </a:cubicBezTo>
                <a:close/>
                <a:moveTo>
                  <a:pt x="1113" y="1001"/>
                </a:moveTo>
                <a:cubicBezTo>
                  <a:pt x="1113" y="998"/>
                  <a:pt x="1117" y="998"/>
                  <a:pt x="1118" y="995"/>
                </a:cubicBezTo>
                <a:cubicBezTo>
                  <a:pt x="1116" y="995"/>
                  <a:pt x="1114" y="994"/>
                  <a:pt x="1110" y="995"/>
                </a:cubicBezTo>
                <a:cubicBezTo>
                  <a:pt x="1110" y="997"/>
                  <a:pt x="1110" y="1001"/>
                  <a:pt x="1113" y="1001"/>
                </a:cubicBezTo>
                <a:close/>
                <a:moveTo>
                  <a:pt x="1185" y="1012"/>
                </a:moveTo>
                <a:cubicBezTo>
                  <a:pt x="1186" y="1007"/>
                  <a:pt x="1189" y="1000"/>
                  <a:pt x="1182" y="998"/>
                </a:cubicBezTo>
                <a:cubicBezTo>
                  <a:pt x="1182" y="998"/>
                  <a:pt x="1181" y="998"/>
                  <a:pt x="1181" y="999"/>
                </a:cubicBezTo>
                <a:cubicBezTo>
                  <a:pt x="1182" y="999"/>
                  <a:pt x="1184" y="999"/>
                  <a:pt x="1183" y="1001"/>
                </a:cubicBezTo>
                <a:cubicBezTo>
                  <a:pt x="1183" y="1002"/>
                  <a:pt x="1182" y="1002"/>
                  <a:pt x="1182" y="1003"/>
                </a:cubicBezTo>
                <a:cubicBezTo>
                  <a:pt x="1178" y="1004"/>
                  <a:pt x="1179" y="1001"/>
                  <a:pt x="1176" y="1001"/>
                </a:cubicBezTo>
                <a:cubicBezTo>
                  <a:pt x="1176" y="1005"/>
                  <a:pt x="1180" y="1010"/>
                  <a:pt x="1178" y="1015"/>
                </a:cubicBezTo>
                <a:cubicBezTo>
                  <a:pt x="1180" y="1014"/>
                  <a:pt x="1182" y="1013"/>
                  <a:pt x="1185" y="1012"/>
                </a:cubicBezTo>
                <a:close/>
                <a:moveTo>
                  <a:pt x="1168" y="1004"/>
                </a:moveTo>
                <a:cubicBezTo>
                  <a:pt x="1166" y="1002"/>
                  <a:pt x="1166" y="1005"/>
                  <a:pt x="1163" y="1004"/>
                </a:cubicBezTo>
                <a:cubicBezTo>
                  <a:pt x="1163" y="1003"/>
                  <a:pt x="1164" y="1003"/>
                  <a:pt x="1164" y="1002"/>
                </a:cubicBezTo>
                <a:cubicBezTo>
                  <a:pt x="1161" y="1002"/>
                  <a:pt x="1160" y="1000"/>
                  <a:pt x="1156" y="1000"/>
                </a:cubicBezTo>
                <a:cubicBezTo>
                  <a:pt x="1157" y="1004"/>
                  <a:pt x="1161" y="1004"/>
                  <a:pt x="1160" y="1008"/>
                </a:cubicBezTo>
                <a:cubicBezTo>
                  <a:pt x="1164" y="1008"/>
                  <a:pt x="1165" y="1008"/>
                  <a:pt x="1168" y="1004"/>
                </a:cubicBezTo>
                <a:close/>
                <a:moveTo>
                  <a:pt x="1174" y="1019"/>
                </a:moveTo>
                <a:cubicBezTo>
                  <a:pt x="1172" y="1018"/>
                  <a:pt x="1173" y="1015"/>
                  <a:pt x="1170" y="1016"/>
                </a:cubicBezTo>
                <a:cubicBezTo>
                  <a:pt x="1170" y="1017"/>
                  <a:pt x="1169" y="1017"/>
                  <a:pt x="1169" y="1018"/>
                </a:cubicBezTo>
                <a:cubicBezTo>
                  <a:pt x="1170" y="1018"/>
                  <a:pt x="1172" y="1021"/>
                  <a:pt x="1174" y="1019"/>
                </a:cubicBezTo>
                <a:close/>
                <a:moveTo>
                  <a:pt x="1193" y="1034"/>
                </a:moveTo>
                <a:cubicBezTo>
                  <a:pt x="1191" y="1033"/>
                  <a:pt x="1188" y="1034"/>
                  <a:pt x="1187" y="1032"/>
                </a:cubicBezTo>
                <a:cubicBezTo>
                  <a:pt x="1188" y="1031"/>
                  <a:pt x="1189" y="1030"/>
                  <a:pt x="1189" y="1029"/>
                </a:cubicBezTo>
                <a:cubicBezTo>
                  <a:pt x="1186" y="1025"/>
                  <a:pt x="1181" y="1022"/>
                  <a:pt x="1176" y="1021"/>
                </a:cubicBezTo>
                <a:cubicBezTo>
                  <a:pt x="1175" y="1023"/>
                  <a:pt x="1178" y="1028"/>
                  <a:pt x="1175" y="1031"/>
                </a:cubicBezTo>
                <a:cubicBezTo>
                  <a:pt x="1180" y="1031"/>
                  <a:pt x="1187" y="1039"/>
                  <a:pt x="1193" y="1034"/>
                </a:cubicBezTo>
                <a:close/>
                <a:moveTo>
                  <a:pt x="1161" y="1023"/>
                </a:moveTo>
                <a:cubicBezTo>
                  <a:pt x="1159" y="1024"/>
                  <a:pt x="1158" y="1019"/>
                  <a:pt x="1156" y="1022"/>
                </a:cubicBezTo>
                <a:cubicBezTo>
                  <a:pt x="1157" y="1023"/>
                  <a:pt x="1160" y="1025"/>
                  <a:pt x="1161" y="1023"/>
                </a:cubicBezTo>
                <a:close/>
                <a:moveTo>
                  <a:pt x="1227" y="1025"/>
                </a:moveTo>
                <a:cubicBezTo>
                  <a:pt x="1228" y="1026"/>
                  <a:pt x="1228" y="1029"/>
                  <a:pt x="1230" y="1029"/>
                </a:cubicBezTo>
                <a:cubicBezTo>
                  <a:pt x="1230" y="1028"/>
                  <a:pt x="1233" y="1028"/>
                  <a:pt x="1238" y="1028"/>
                </a:cubicBezTo>
                <a:cubicBezTo>
                  <a:pt x="1238" y="1027"/>
                  <a:pt x="1238" y="1026"/>
                  <a:pt x="1239" y="1025"/>
                </a:cubicBezTo>
                <a:cubicBezTo>
                  <a:pt x="1235" y="1023"/>
                  <a:pt x="1231" y="1024"/>
                  <a:pt x="1227" y="1025"/>
                </a:cubicBezTo>
                <a:close/>
                <a:moveTo>
                  <a:pt x="1206" y="1038"/>
                </a:moveTo>
                <a:cubicBezTo>
                  <a:pt x="1206" y="1036"/>
                  <a:pt x="1206" y="1033"/>
                  <a:pt x="1204" y="1034"/>
                </a:cubicBezTo>
                <a:cubicBezTo>
                  <a:pt x="1203" y="1036"/>
                  <a:pt x="1201" y="1037"/>
                  <a:pt x="1200" y="1038"/>
                </a:cubicBezTo>
                <a:lnTo>
                  <a:pt x="1206" y="1038"/>
                </a:lnTo>
                <a:close/>
                <a:moveTo>
                  <a:pt x="1170" y="1035"/>
                </a:moveTo>
                <a:cubicBezTo>
                  <a:pt x="1167" y="1035"/>
                  <a:pt x="1162" y="1036"/>
                  <a:pt x="1160" y="1034"/>
                </a:cubicBezTo>
                <a:cubicBezTo>
                  <a:pt x="1160" y="1036"/>
                  <a:pt x="1161" y="1036"/>
                  <a:pt x="1161" y="1038"/>
                </a:cubicBezTo>
                <a:cubicBezTo>
                  <a:pt x="1163" y="1038"/>
                  <a:pt x="1169" y="1038"/>
                  <a:pt x="1170" y="1035"/>
                </a:cubicBezTo>
                <a:close/>
                <a:moveTo>
                  <a:pt x="1223" y="1038"/>
                </a:moveTo>
                <a:cubicBezTo>
                  <a:pt x="1220" y="1036"/>
                  <a:pt x="1219" y="1034"/>
                  <a:pt x="1215" y="1034"/>
                </a:cubicBezTo>
                <a:cubicBezTo>
                  <a:pt x="1214" y="1039"/>
                  <a:pt x="1218" y="1038"/>
                  <a:pt x="1220" y="1041"/>
                </a:cubicBezTo>
                <a:cubicBezTo>
                  <a:pt x="1218" y="1046"/>
                  <a:pt x="1223" y="1048"/>
                  <a:pt x="1226" y="1051"/>
                </a:cubicBezTo>
                <a:cubicBezTo>
                  <a:pt x="1228" y="1050"/>
                  <a:pt x="1231" y="1050"/>
                  <a:pt x="1233" y="1051"/>
                </a:cubicBezTo>
                <a:cubicBezTo>
                  <a:pt x="1234" y="1049"/>
                  <a:pt x="1236" y="1049"/>
                  <a:pt x="1235" y="1046"/>
                </a:cubicBezTo>
                <a:cubicBezTo>
                  <a:pt x="1240" y="1042"/>
                  <a:pt x="1248" y="1043"/>
                  <a:pt x="1253" y="1041"/>
                </a:cubicBezTo>
                <a:cubicBezTo>
                  <a:pt x="1245" y="1039"/>
                  <a:pt x="1232" y="1034"/>
                  <a:pt x="1223" y="1038"/>
                </a:cubicBezTo>
                <a:close/>
                <a:moveTo>
                  <a:pt x="1226" y="1068"/>
                </a:moveTo>
                <a:cubicBezTo>
                  <a:pt x="1228" y="1067"/>
                  <a:pt x="1227" y="1070"/>
                  <a:pt x="1230" y="1069"/>
                </a:cubicBezTo>
                <a:cubicBezTo>
                  <a:pt x="1230" y="1068"/>
                  <a:pt x="1230" y="1067"/>
                  <a:pt x="1230" y="1067"/>
                </a:cubicBezTo>
                <a:cubicBezTo>
                  <a:pt x="1228" y="1066"/>
                  <a:pt x="1227" y="1066"/>
                  <a:pt x="1226" y="1068"/>
                </a:cubicBezTo>
                <a:close/>
                <a:moveTo>
                  <a:pt x="1228" y="1083"/>
                </a:moveTo>
                <a:cubicBezTo>
                  <a:pt x="1231" y="1080"/>
                  <a:pt x="1224" y="1080"/>
                  <a:pt x="1223" y="1078"/>
                </a:cubicBezTo>
                <a:cubicBezTo>
                  <a:pt x="1220" y="1083"/>
                  <a:pt x="1227" y="1079"/>
                  <a:pt x="1228" y="1083"/>
                </a:cubicBezTo>
                <a:close/>
                <a:moveTo>
                  <a:pt x="1228" y="1086"/>
                </a:moveTo>
                <a:cubicBezTo>
                  <a:pt x="1230" y="1086"/>
                  <a:pt x="1230" y="1088"/>
                  <a:pt x="1233" y="1087"/>
                </a:cubicBezTo>
                <a:cubicBezTo>
                  <a:pt x="1233" y="1085"/>
                  <a:pt x="1235" y="1085"/>
                  <a:pt x="1235" y="1083"/>
                </a:cubicBezTo>
                <a:cubicBezTo>
                  <a:pt x="1231" y="1084"/>
                  <a:pt x="1229" y="1082"/>
                  <a:pt x="1228" y="1086"/>
                </a:cubicBezTo>
                <a:close/>
                <a:moveTo>
                  <a:pt x="1206" y="1086"/>
                </a:moveTo>
                <a:cubicBezTo>
                  <a:pt x="1208" y="1086"/>
                  <a:pt x="1208" y="1088"/>
                  <a:pt x="1209" y="1089"/>
                </a:cubicBezTo>
                <a:cubicBezTo>
                  <a:pt x="1209" y="1088"/>
                  <a:pt x="1210" y="1088"/>
                  <a:pt x="1211" y="1088"/>
                </a:cubicBezTo>
                <a:cubicBezTo>
                  <a:pt x="1211" y="1086"/>
                  <a:pt x="1208" y="1083"/>
                  <a:pt x="1206" y="1086"/>
                </a:cubicBezTo>
                <a:close/>
                <a:moveTo>
                  <a:pt x="1179" y="1090"/>
                </a:moveTo>
                <a:cubicBezTo>
                  <a:pt x="1177" y="1091"/>
                  <a:pt x="1177" y="1090"/>
                  <a:pt x="1174" y="1090"/>
                </a:cubicBezTo>
                <a:cubicBezTo>
                  <a:pt x="1173" y="1094"/>
                  <a:pt x="1180" y="1092"/>
                  <a:pt x="1179" y="1090"/>
                </a:cubicBezTo>
                <a:close/>
                <a:moveTo>
                  <a:pt x="1227" y="1125"/>
                </a:moveTo>
                <a:cubicBezTo>
                  <a:pt x="1227" y="1127"/>
                  <a:pt x="1225" y="1126"/>
                  <a:pt x="1226" y="1129"/>
                </a:cubicBezTo>
                <a:cubicBezTo>
                  <a:pt x="1229" y="1129"/>
                  <a:pt x="1229" y="1129"/>
                  <a:pt x="1229" y="1129"/>
                </a:cubicBezTo>
                <a:cubicBezTo>
                  <a:pt x="1229" y="1127"/>
                  <a:pt x="1229" y="1126"/>
                  <a:pt x="1227" y="1125"/>
                </a:cubicBezTo>
                <a:close/>
                <a:moveTo>
                  <a:pt x="1219" y="1129"/>
                </a:moveTo>
                <a:cubicBezTo>
                  <a:pt x="1222" y="1129"/>
                  <a:pt x="1222" y="1130"/>
                  <a:pt x="1224" y="1130"/>
                </a:cubicBezTo>
                <a:cubicBezTo>
                  <a:pt x="1224" y="1129"/>
                  <a:pt x="1224" y="1128"/>
                  <a:pt x="1225" y="1128"/>
                </a:cubicBezTo>
                <a:cubicBezTo>
                  <a:pt x="1223" y="1127"/>
                  <a:pt x="1222" y="1126"/>
                  <a:pt x="1220" y="1126"/>
                </a:cubicBezTo>
                <a:cubicBezTo>
                  <a:pt x="1220" y="1128"/>
                  <a:pt x="1219" y="1128"/>
                  <a:pt x="1219" y="1129"/>
                </a:cubicBezTo>
                <a:close/>
                <a:moveTo>
                  <a:pt x="1211" y="1159"/>
                </a:moveTo>
                <a:cubicBezTo>
                  <a:pt x="1215" y="1159"/>
                  <a:pt x="1218" y="1163"/>
                  <a:pt x="1223" y="1160"/>
                </a:cubicBezTo>
                <a:cubicBezTo>
                  <a:pt x="1223" y="1153"/>
                  <a:pt x="1214" y="1155"/>
                  <a:pt x="1211" y="1159"/>
                </a:cubicBezTo>
                <a:close/>
                <a:moveTo>
                  <a:pt x="1209" y="1168"/>
                </a:moveTo>
                <a:cubicBezTo>
                  <a:pt x="1211" y="1169"/>
                  <a:pt x="1213" y="1170"/>
                  <a:pt x="1214" y="1168"/>
                </a:cubicBezTo>
                <a:cubicBezTo>
                  <a:pt x="1213" y="1167"/>
                  <a:pt x="1209" y="1166"/>
                  <a:pt x="1209" y="1168"/>
                </a:cubicBezTo>
                <a:close/>
                <a:moveTo>
                  <a:pt x="1191" y="1179"/>
                </a:moveTo>
                <a:cubicBezTo>
                  <a:pt x="1191" y="1179"/>
                  <a:pt x="1192" y="1180"/>
                  <a:pt x="1191" y="1181"/>
                </a:cubicBezTo>
                <a:cubicBezTo>
                  <a:pt x="1196" y="1181"/>
                  <a:pt x="1192" y="1175"/>
                  <a:pt x="1191" y="1179"/>
                </a:cubicBezTo>
                <a:close/>
                <a:moveTo>
                  <a:pt x="1187" y="1236"/>
                </a:moveTo>
                <a:cubicBezTo>
                  <a:pt x="1186" y="1236"/>
                  <a:pt x="1185" y="1237"/>
                  <a:pt x="1185" y="1236"/>
                </a:cubicBezTo>
                <a:cubicBezTo>
                  <a:pt x="1185" y="1235"/>
                  <a:pt x="1185" y="1235"/>
                  <a:pt x="1184" y="1235"/>
                </a:cubicBezTo>
                <a:cubicBezTo>
                  <a:pt x="1184" y="1238"/>
                  <a:pt x="1186" y="1237"/>
                  <a:pt x="1185" y="1240"/>
                </a:cubicBezTo>
                <a:cubicBezTo>
                  <a:pt x="1187" y="1240"/>
                  <a:pt x="1188" y="1238"/>
                  <a:pt x="1187" y="1236"/>
                </a:cubicBezTo>
                <a:close/>
                <a:moveTo>
                  <a:pt x="1197" y="1241"/>
                </a:moveTo>
                <a:cubicBezTo>
                  <a:pt x="1198" y="1243"/>
                  <a:pt x="1196" y="1244"/>
                  <a:pt x="1196" y="1246"/>
                </a:cubicBezTo>
                <a:cubicBezTo>
                  <a:pt x="1200" y="1246"/>
                  <a:pt x="1200" y="1246"/>
                  <a:pt x="1200" y="1246"/>
                </a:cubicBezTo>
                <a:cubicBezTo>
                  <a:pt x="1200" y="1243"/>
                  <a:pt x="1199" y="1241"/>
                  <a:pt x="1197" y="1241"/>
                </a:cubicBezTo>
                <a:close/>
                <a:moveTo>
                  <a:pt x="1185" y="1242"/>
                </a:moveTo>
                <a:cubicBezTo>
                  <a:pt x="1184" y="1247"/>
                  <a:pt x="1185" y="1240"/>
                  <a:pt x="1182" y="1242"/>
                </a:cubicBezTo>
                <a:cubicBezTo>
                  <a:pt x="1181" y="1244"/>
                  <a:pt x="1185" y="1246"/>
                  <a:pt x="1180" y="1245"/>
                </a:cubicBezTo>
                <a:cubicBezTo>
                  <a:pt x="1179" y="1248"/>
                  <a:pt x="1184" y="1246"/>
                  <a:pt x="1184" y="1247"/>
                </a:cubicBezTo>
                <a:cubicBezTo>
                  <a:pt x="1184" y="1245"/>
                  <a:pt x="1187" y="1245"/>
                  <a:pt x="1185" y="1242"/>
                </a:cubicBezTo>
                <a:close/>
                <a:moveTo>
                  <a:pt x="197" y="1280"/>
                </a:moveTo>
                <a:cubicBezTo>
                  <a:pt x="196" y="1285"/>
                  <a:pt x="200" y="1287"/>
                  <a:pt x="208" y="1285"/>
                </a:cubicBezTo>
                <a:cubicBezTo>
                  <a:pt x="206" y="1282"/>
                  <a:pt x="201" y="1278"/>
                  <a:pt x="197" y="1280"/>
                </a:cubicBezTo>
                <a:close/>
                <a:moveTo>
                  <a:pt x="391" y="1290"/>
                </a:moveTo>
                <a:cubicBezTo>
                  <a:pt x="394" y="1289"/>
                  <a:pt x="393" y="1292"/>
                  <a:pt x="396" y="1291"/>
                </a:cubicBezTo>
                <a:cubicBezTo>
                  <a:pt x="396" y="1289"/>
                  <a:pt x="395" y="1287"/>
                  <a:pt x="394" y="1286"/>
                </a:cubicBezTo>
                <a:cubicBezTo>
                  <a:pt x="395" y="1289"/>
                  <a:pt x="391" y="1288"/>
                  <a:pt x="391" y="1290"/>
                </a:cubicBezTo>
                <a:close/>
                <a:moveTo>
                  <a:pt x="953" y="1296"/>
                </a:moveTo>
                <a:cubicBezTo>
                  <a:pt x="955" y="1297"/>
                  <a:pt x="955" y="1299"/>
                  <a:pt x="957" y="1298"/>
                </a:cubicBezTo>
                <a:cubicBezTo>
                  <a:pt x="959" y="1298"/>
                  <a:pt x="963" y="1296"/>
                  <a:pt x="961" y="1294"/>
                </a:cubicBezTo>
                <a:cubicBezTo>
                  <a:pt x="959" y="1296"/>
                  <a:pt x="955" y="1292"/>
                  <a:pt x="953" y="1296"/>
                </a:cubicBezTo>
                <a:close/>
                <a:moveTo>
                  <a:pt x="924" y="1297"/>
                </a:moveTo>
                <a:cubicBezTo>
                  <a:pt x="924" y="1299"/>
                  <a:pt x="924" y="1299"/>
                  <a:pt x="924" y="1299"/>
                </a:cubicBezTo>
                <a:cubicBezTo>
                  <a:pt x="927" y="1300"/>
                  <a:pt x="934" y="1300"/>
                  <a:pt x="936" y="1297"/>
                </a:cubicBezTo>
                <a:cubicBezTo>
                  <a:pt x="932" y="1297"/>
                  <a:pt x="928" y="1295"/>
                  <a:pt x="924" y="1297"/>
                </a:cubicBezTo>
                <a:close/>
                <a:moveTo>
                  <a:pt x="635" y="1305"/>
                </a:moveTo>
                <a:cubicBezTo>
                  <a:pt x="639" y="1307"/>
                  <a:pt x="646" y="1306"/>
                  <a:pt x="653" y="1305"/>
                </a:cubicBezTo>
                <a:cubicBezTo>
                  <a:pt x="648" y="1300"/>
                  <a:pt x="641" y="1304"/>
                  <a:pt x="635" y="1305"/>
                </a:cubicBezTo>
                <a:close/>
                <a:moveTo>
                  <a:pt x="496" y="1308"/>
                </a:moveTo>
                <a:cubicBezTo>
                  <a:pt x="492" y="1309"/>
                  <a:pt x="492" y="1307"/>
                  <a:pt x="489" y="1307"/>
                </a:cubicBezTo>
                <a:cubicBezTo>
                  <a:pt x="489" y="1310"/>
                  <a:pt x="493" y="1310"/>
                  <a:pt x="492" y="1313"/>
                </a:cubicBezTo>
                <a:cubicBezTo>
                  <a:pt x="495" y="1313"/>
                  <a:pt x="495" y="1310"/>
                  <a:pt x="496" y="1308"/>
                </a:cubicBezTo>
                <a:close/>
                <a:moveTo>
                  <a:pt x="657" y="1316"/>
                </a:moveTo>
                <a:cubicBezTo>
                  <a:pt x="657" y="1325"/>
                  <a:pt x="667" y="1323"/>
                  <a:pt x="669" y="1329"/>
                </a:cubicBezTo>
                <a:cubicBezTo>
                  <a:pt x="669" y="1327"/>
                  <a:pt x="671" y="1330"/>
                  <a:pt x="672" y="1329"/>
                </a:cubicBezTo>
                <a:cubicBezTo>
                  <a:pt x="674" y="1321"/>
                  <a:pt x="663" y="1319"/>
                  <a:pt x="657" y="1316"/>
                </a:cubicBezTo>
                <a:close/>
                <a:moveTo>
                  <a:pt x="206" y="1323"/>
                </a:moveTo>
                <a:cubicBezTo>
                  <a:pt x="210" y="1323"/>
                  <a:pt x="212" y="1319"/>
                  <a:pt x="210" y="1317"/>
                </a:cubicBezTo>
                <a:cubicBezTo>
                  <a:pt x="207" y="1317"/>
                  <a:pt x="206" y="1319"/>
                  <a:pt x="206" y="1323"/>
                </a:cubicBezTo>
                <a:close/>
                <a:moveTo>
                  <a:pt x="939" y="1325"/>
                </a:moveTo>
                <a:cubicBezTo>
                  <a:pt x="939" y="1327"/>
                  <a:pt x="936" y="1326"/>
                  <a:pt x="936" y="1327"/>
                </a:cubicBezTo>
                <a:cubicBezTo>
                  <a:pt x="940" y="1328"/>
                  <a:pt x="943" y="1327"/>
                  <a:pt x="946" y="1327"/>
                </a:cubicBezTo>
                <a:cubicBezTo>
                  <a:pt x="958" y="1329"/>
                  <a:pt x="946" y="1326"/>
                  <a:pt x="940" y="1325"/>
                </a:cubicBezTo>
                <a:lnTo>
                  <a:pt x="939" y="1325"/>
                </a:lnTo>
                <a:close/>
                <a:moveTo>
                  <a:pt x="428" y="1342"/>
                </a:moveTo>
                <a:cubicBezTo>
                  <a:pt x="431" y="1342"/>
                  <a:pt x="432" y="1340"/>
                  <a:pt x="432" y="1337"/>
                </a:cubicBezTo>
                <a:cubicBezTo>
                  <a:pt x="428" y="1334"/>
                  <a:pt x="425" y="1340"/>
                  <a:pt x="428" y="1342"/>
                </a:cubicBezTo>
                <a:close/>
                <a:moveTo>
                  <a:pt x="481" y="1343"/>
                </a:moveTo>
                <a:cubicBezTo>
                  <a:pt x="483" y="1347"/>
                  <a:pt x="494" y="1344"/>
                  <a:pt x="500" y="1346"/>
                </a:cubicBezTo>
                <a:cubicBezTo>
                  <a:pt x="499" y="1345"/>
                  <a:pt x="500" y="1343"/>
                  <a:pt x="501" y="1342"/>
                </a:cubicBezTo>
                <a:cubicBezTo>
                  <a:pt x="495" y="1342"/>
                  <a:pt x="486" y="1341"/>
                  <a:pt x="481" y="1343"/>
                </a:cubicBezTo>
                <a:close/>
                <a:moveTo>
                  <a:pt x="214" y="1343"/>
                </a:moveTo>
                <a:cubicBezTo>
                  <a:pt x="212" y="1345"/>
                  <a:pt x="211" y="1352"/>
                  <a:pt x="213" y="1355"/>
                </a:cubicBezTo>
                <a:cubicBezTo>
                  <a:pt x="214" y="1349"/>
                  <a:pt x="223" y="1352"/>
                  <a:pt x="222" y="1345"/>
                </a:cubicBezTo>
                <a:cubicBezTo>
                  <a:pt x="218" y="1346"/>
                  <a:pt x="216" y="1344"/>
                  <a:pt x="214" y="1343"/>
                </a:cubicBezTo>
                <a:close/>
                <a:moveTo>
                  <a:pt x="451" y="1346"/>
                </a:moveTo>
                <a:cubicBezTo>
                  <a:pt x="454" y="1346"/>
                  <a:pt x="458" y="1348"/>
                  <a:pt x="461" y="1346"/>
                </a:cubicBezTo>
                <a:cubicBezTo>
                  <a:pt x="457" y="1345"/>
                  <a:pt x="452" y="1342"/>
                  <a:pt x="451" y="1346"/>
                </a:cubicBezTo>
                <a:close/>
                <a:moveTo>
                  <a:pt x="631" y="1345"/>
                </a:moveTo>
                <a:cubicBezTo>
                  <a:pt x="631" y="1348"/>
                  <a:pt x="634" y="1347"/>
                  <a:pt x="635" y="1346"/>
                </a:cubicBezTo>
                <a:cubicBezTo>
                  <a:pt x="634" y="1345"/>
                  <a:pt x="632" y="1343"/>
                  <a:pt x="631" y="1345"/>
                </a:cubicBezTo>
                <a:close/>
                <a:moveTo>
                  <a:pt x="515" y="1352"/>
                </a:moveTo>
                <a:cubicBezTo>
                  <a:pt x="518" y="1353"/>
                  <a:pt x="520" y="1353"/>
                  <a:pt x="522" y="1351"/>
                </a:cubicBezTo>
                <a:cubicBezTo>
                  <a:pt x="519" y="1350"/>
                  <a:pt x="517" y="1349"/>
                  <a:pt x="515" y="1348"/>
                </a:cubicBezTo>
                <a:lnTo>
                  <a:pt x="515" y="1352"/>
                </a:lnTo>
                <a:close/>
                <a:moveTo>
                  <a:pt x="615" y="1358"/>
                </a:moveTo>
                <a:cubicBezTo>
                  <a:pt x="610" y="1357"/>
                  <a:pt x="607" y="1355"/>
                  <a:pt x="603" y="1352"/>
                </a:cubicBezTo>
                <a:cubicBezTo>
                  <a:pt x="603" y="1353"/>
                  <a:pt x="603" y="1355"/>
                  <a:pt x="601" y="1355"/>
                </a:cubicBezTo>
                <a:cubicBezTo>
                  <a:pt x="602" y="1358"/>
                  <a:pt x="602" y="1359"/>
                  <a:pt x="599" y="1359"/>
                </a:cubicBezTo>
                <a:cubicBezTo>
                  <a:pt x="598" y="1362"/>
                  <a:pt x="601" y="1361"/>
                  <a:pt x="601" y="1363"/>
                </a:cubicBezTo>
                <a:cubicBezTo>
                  <a:pt x="606" y="1359"/>
                  <a:pt x="609" y="1357"/>
                  <a:pt x="615" y="1358"/>
                </a:cubicBezTo>
                <a:close/>
                <a:moveTo>
                  <a:pt x="470" y="1355"/>
                </a:moveTo>
                <a:cubicBezTo>
                  <a:pt x="472" y="1357"/>
                  <a:pt x="472" y="1361"/>
                  <a:pt x="476" y="1362"/>
                </a:cubicBezTo>
                <a:cubicBezTo>
                  <a:pt x="476" y="1359"/>
                  <a:pt x="478" y="1360"/>
                  <a:pt x="478" y="1358"/>
                </a:cubicBezTo>
                <a:cubicBezTo>
                  <a:pt x="475" y="1356"/>
                  <a:pt x="472" y="1356"/>
                  <a:pt x="470" y="1355"/>
                </a:cubicBezTo>
                <a:close/>
                <a:moveTo>
                  <a:pt x="610" y="1368"/>
                </a:moveTo>
                <a:cubicBezTo>
                  <a:pt x="611" y="1370"/>
                  <a:pt x="614" y="1369"/>
                  <a:pt x="616" y="1369"/>
                </a:cubicBezTo>
                <a:cubicBezTo>
                  <a:pt x="616" y="1365"/>
                  <a:pt x="615" y="1363"/>
                  <a:pt x="613" y="1361"/>
                </a:cubicBezTo>
                <a:cubicBezTo>
                  <a:pt x="613" y="1364"/>
                  <a:pt x="611" y="1365"/>
                  <a:pt x="610" y="1368"/>
                </a:cubicBezTo>
                <a:close/>
                <a:moveTo>
                  <a:pt x="543" y="1364"/>
                </a:moveTo>
                <a:cubicBezTo>
                  <a:pt x="541" y="1365"/>
                  <a:pt x="544" y="1372"/>
                  <a:pt x="544" y="1371"/>
                </a:cubicBezTo>
                <a:cubicBezTo>
                  <a:pt x="544" y="1368"/>
                  <a:pt x="545" y="1365"/>
                  <a:pt x="543" y="1364"/>
                </a:cubicBezTo>
                <a:close/>
                <a:moveTo>
                  <a:pt x="435" y="1316"/>
                </a:moveTo>
                <a:cubicBezTo>
                  <a:pt x="436" y="1317"/>
                  <a:pt x="437" y="1317"/>
                  <a:pt x="437" y="1318"/>
                </a:cubicBezTo>
                <a:cubicBezTo>
                  <a:pt x="437" y="1317"/>
                  <a:pt x="437" y="1316"/>
                  <a:pt x="435" y="1316"/>
                </a:cubicBezTo>
                <a:close/>
                <a:moveTo>
                  <a:pt x="1046" y="1259"/>
                </a:moveTo>
                <a:cubicBezTo>
                  <a:pt x="1046" y="1259"/>
                  <a:pt x="1047" y="1259"/>
                  <a:pt x="1048" y="1259"/>
                </a:cubicBezTo>
                <a:cubicBezTo>
                  <a:pt x="1047" y="1259"/>
                  <a:pt x="1046" y="1259"/>
                  <a:pt x="1046" y="1259"/>
                </a:cubicBezTo>
                <a:close/>
                <a:moveTo>
                  <a:pt x="73" y="295"/>
                </a:moveTo>
                <a:cubicBezTo>
                  <a:pt x="73" y="295"/>
                  <a:pt x="72" y="295"/>
                  <a:pt x="71" y="295"/>
                </a:cubicBezTo>
                <a:cubicBezTo>
                  <a:pt x="72" y="295"/>
                  <a:pt x="72" y="295"/>
                  <a:pt x="73" y="295"/>
                </a:cubicBezTo>
                <a:close/>
                <a:moveTo>
                  <a:pt x="438" y="1318"/>
                </a:moveTo>
                <a:cubicBezTo>
                  <a:pt x="438" y="1318"/>
                  <a:pt x="438" y="1318"/>
                  <a:pt x="437" y="1318"/>
                </a:cubicBezTo>
                <a:cubicBezTo>
                  <a:pt x="437" y="1318"/>
                  <a:pt x="438" y="1318"/>
                  <a:pt x="438" y="1318"/>
                </a:cubicBezTo>
                <a:close/>
                <a:moveTo>
                  <a:pt x="1282" y="204"/>
                </a:moveTo>
                <a:cubicBezTo>
                  <a:pt x="1279" y="205"/>
                  <a:pt x="1275" y="205"/>
                  <a:pt x="1274" y="203"/>
                </a:cubicBezTo>
                <a:cubicBezTo>
                  <a:pt x="1275" y="198"/>
                  <a:pt x="1282" y="201"/>
                  <a:pt x="1286" y="199"/>
                </a:cubicBezTo>
                <a:cubicBezTo>
                  <a:pt x="1273" y="198"/>
                  <a:pt x="1261" y="197"/>
                  <a:pt x="1248" y="196"/>
                </a:cubicBezTo>
                <a:cubicBezTo>
                  <a:pt x="1243" y="196"/>
                  <a:pt x="1237" y="199"/>
                  <a:pt x="1232" y="198"/>
                </a:cubicBezTo>
                <a:cubicBezTo>
                  <a:pt x="1229" y="197"/>
                  <a:pt x="1227" y="192"/>
                  <a:pt x="1224" y="196"/>
                </a:cubicBezTo>
                <a:cubicBezTo>
                  <a:pt x="1226" y="196"/>
                  <a:pt x="1227" y="198"/>
                  <a:pt x="1227" y="200"/>
                </a:cubicBezTo>
                <a:cubicBezTo>
                  <a:pt x="1221" y="202"/>
                  <a:pt x="1220" y="204"/>
                  <a:pt x="1217" y="208"/>
                </a:cubicBezTo>
                <a:cubicBezTo>
                  <a:pt x="1217" y="210"/>
                  <a:pt x="1222" y="206"/>
                  <a:pt x="1225" y="208"/>
                </a:cubicBezTo>
                <a:cubicBezTo>
                  <a:pt x="1226" y="215"/>
                  <a:pt x="1219" y="213"/>
                  <a:pt x="1217" y="214"/>
                </a:cubicBezTo>
                <a:cubicBezTo>
                  <a:pt x="1216" y="217"/>
                  <a:pt x="1218" y="217"/>
                  <a:pt x="1218" y="219"/>
                </a:cubicBezTo>
                <a:cubicBezTo>
                  <a:pt x="1210" y="220"/>
                  <a:pt x="1204" y="221"/>
                  <a:pt x="1195" y="224"/>
                </a:cubicBezTo>
                <a:cubicBezTo>
                  <a:pt x="1197" y="222"/>
                  <a:pt x="1197" y="222"/>
                  <a:pt x="1196" y="220"/>
                </a:cubicBezTo>
                <a:cubicBezTo>
                  <a:pt x="1195" y="218"/>
                  <a:pt x="1190" y="221"/>
                  <a:pt x="1190" y="217"/>
                </a:cubicBezTo>
                <a:cubicBezTo>
                  <a:pt x="1193" y="216"/>
                  <a:pt x="1198" y="216"/>
                  <a:pt x="1199" y="213"/>
                </a:cubicBezTo>
                <a:cubicBezTo>
                  <a:pt x="1184" y="209"/>
                  <a:pt x="1167" y="208"/>
                  <a:pt x="1154" y="204"/>
                </a:cubicBezTo>
                <a:cubicBezTo>
                  <a:pt x="1154" y="199"/>
                  <a:pt x="1153" y="197"/>
                  <a:pt x="1151" y="194"/>
                </a:cubicBezTo>
                <a:cubicBezTo>
                  <a:pt x="1153" y="191"/>
                  <a:pt x="1151" y="190"/>
                  <a:pt x="1155" y="189"/>
                </a:cubicBezTo>
                <a:cubicBezTo>
                  <a:pt x="1151" y="189"/>
                  <a:pt x="1148" y="187"/>
                  <a:pt x="1145" y="188"/>
                </a:cubicBezTo>
                <a:cubicBezTo>
                  <a:pt x="1143" y="180"/>
                  <a:pt x="1132" y="181"/>
                  <a:pt x="1133" y="169"/>
                </a:cubicBezTo>
                <a:cubicBezTo>
                  <a:pt x="1130" y="167"/>
                  <a:pt x="1128" y="164"/>
                  <a:pt x="1125" y="162"/>
                </a:cubicBezTo>
                <a:cubicBezTo>
                  <a:pt x="1123" y="162"/>
                  <a:pt x="1120" y="164"/>
                  <a:pt x="1119" y="162"/>
                </a:cubicBezTo>
                <a:cubicBezTo>
                  <a:pt x="1121" y="159"/>
                  <a:pt x="1123" y="164"/>
                  <a:pt x="1125" y="160"/>
                </a:cubicBezTo>
                <a:cubicBezTo>
                  <a:pt x="1121" y="160"/>
                  <a:pt x="1125" y="159"/>
                  <a:pt x="1125" y="158"/>
                </a:cubicBezTo>
                <a:cubicBezTo>
                  <a:pt x="1122" y="159"/>
                  <a:pt x="1123" y="157"/>
                  <a:pt x="1122" y="156"/>
                </a:cubicBezTo>
                <a:cubicBezTo>
                  <a:pt x="1121" y="158"/>
                  <a:pt x="1119" y="158"/>
                  <a:pt x="1117" y="158"/>
                </a:cubicBezTo>
                <a:cubicBezTo>
                  <a:pt x="1114" y="153"/>
                  <a:pt x="1105" y="157"/>
                  <a:pt x="1102" y="156"/>
                </a:cubicBezTo>
                <a:cubicBezTo>
                  <a:pt x="1101" y="166"/>
                  <a:pt x="1091" y="167"/>
                  <a:pt x="1083" y="169"/>
                </a:cubicBezTo>
                <a:cubicBezTo>
                  <a:pt x="1081" y="163"/>
                  <a:pt x="1071" y="166"/>
                  <a:pt x="1067" y="163"/>
                </a:cubicBezTo>
                <a:cubicBezTo>
                  <a:pt x="1073" y="163"/>
                  <a:pt x="1073" y="154"/>
                  <a:pt x="1077" y="160"/>
                </a:cubicBezTo>
                <a:cubicBezTo>
                  <a:pt x="1078" y="157"/>
                  <a:pt x="1075" y="157"/>
                  <a:pt x="1075" y="155"/>
                </a:cubicBezTo>
                <a:cubicBezTo>
                  <a:pt x="1076" y="154"/>
                  <a:pt x="1076" y="151"/>
                  <a:pt x="1078" y="152"/>
                </a:cubicBezTo>
                <a:cubicBezTo>
                  <a:pt x="1078" y="153"/>
                  <a:pt x="1079" y="153"/>
                  <a:pt x="1079" y="154"/>
                </a:cubicBezTo>
                <a:cubicBezTo>
                  <a:pt x="1078" y="152"/>
                  <a:pt x="1078" y="154"/>
                  <a:pt x="1077" y="156"/>
                </a:cubicBezTo>
                <a:cubicBezTo>
                  <a:pt x="1079" y="156"/>
                  <a:pt x="1079" y="159"/>
                  <a:pt x="1082" y="159"/>
                </a:cubicBezTo>
                <a:cubicBezTo>
                  <a:pt x="1084" y="158"/>
                  <a:pt x="1086" y="155"/>
                  <a:pt x="1084" y="152"/>
                </a:cubicBezTo>
                <a:cubicBezTo>
                  <a:pt x="1088" y="149"/>
                  <a:pt x="1099" y="150"/>
                  <a:pt x="1102" y="144"/>
                </a:cubicBezTo>
                <a:cubicBezTo>
                  <a:pt x="1095" y="143"/>
                  <a:pt x="1094" y="143"/>
                  <a:pt x="1090" y="143"/>
                </a:cubicBezTo>
                <a:cubicBezTo>
                  <a:pt x="1091" y="149"/>
                  <a:pt x="1087" y="145"/>
                  <a:pt x="1083" y="146"/>
                </a:cubicBezTo>
                <a:cubicBezTo>
                  <a:pt x="1082" y="146"/>
                  <a:pt x="1075" y="150"/>
                  <a:pt x="1074" y="151"/>
                </a:cubicBezTo>
                <a:cubicBezTo>
                  <a:pt x="1074" y="151"/>
                  <a:pt x="1074" y="152"/>
                  <a:pt x="1074" y="152"/>
                </a:cubicBezTo>
                <a:cubicBezTo>
                  <a:pt x="1074" y="152"/>
                  <a:pt x="1074" y="152"/>
                  <a:pt x="1074" y="151"/>
                </a:cubicBezTo>
                <a:cubicBezTo>
                  <a:pt x="1074" y="151"/>
                  <a:pt x="1074" y="149"/>
                  <a:pt x="1074" y="149"/>
                </a:cubicBezTo>
                <a:cubicBezTo>
                  <a:pt x="1072" y="148"/>
                  <a:pt x="1066" y="150"/>
                  <a:pt x="1061" y="149"/>
                </a:cubicBezTo>
                <a:cubicBezTo>
                  <a:pt x="1060" y="149"/>
                  <a:pt x="1060" y="146"/>
                  <a:pt x="1058" y="146"/>
                </a:cubicBezTo>
                <a:cubicBezTo>
                  <a:pt x="1054" y="144"/>
                  <a:pt x="1049" y="150"/>
                  <a:pt x="1048" y="145"/>
                </a:cubicBezTo>
                <a:cubicBezTo>
                  <a:pt x="1045" y="155"/>
                  <a:pt x="1032" y="145"/>
                  <a:pt x="1026" y="151"/>
                </a:cubicBezTo>
                <a:cubicBezTo>
                  <a:pt x="1020" y="145"/>
                  <a:pt x="1003" y="154"/>
                  <a:pt x="996" y="148"/>
                </a:cubicBezTo>
                <a:cubicBezTo>
                  <a:pt x="1003" y="145"/>
                  <a:pt x="1019" y="147"/>
                  <a:pt x="1027" y="140"/>
                </a:cubicBezTo>
                <a:cubicBezTo>
                  <a:pt x="1030" y="140"/>
                  <a:pt x="1030" y="141"/>
                  <a:pt x="1032" y="141"/>
                </a:cubicBezTo>
                <a:cubicBezTo>
                  <a:pt x="1023" y="134"/>
                  <a:pt x="1011" y="142"/>
                  <a:pt x="1000" y="141"/>
                </a:cubicBezTo>
                <a:cubicBezTo>
                  <a:pt x="1000" y="139"/>
                  <a:pt x="1001" y="138"/>
                  <a:pt x="1003" y="137"/>
                </a:cubicBezTo>
                <a:cubicBezTo>
                  <a:pt x="989" y="130"/>
                  <a:pt x="974" y="138"/>
                  <a:pt x="961" y="134"/>
                </a:cubicBezTo>
                <a:cubicBezTo>
                  <a:pt x="958" y="133"/>
                  <a:pt x="956" y="130"/>
                  <a:pt x="953" y="130"/>
                </a:cubicBezTo>
                <a:cubicBezTo>
                  <a:pt x="949" y="129"/>
                  <a:pt x="942" y="130"/>
                  <a:pt x="937" y="130"/>
                </a:cubicBezTo>
                <a:cubicBezTo>
                  <a:pt x="937" y="128"/>
                  <a:pt x="936" y="128"/>
                  <a:pt x="935" y="127"/>
                </a:cubicBezTo>
                <a:cubicBezTo>
                  <a:pt x="936" y="129"/>
                  <a:pt x="935" y="130"/>
                  <a:pt x="933" y="130"/>
                </a:cubicBezTo>
                <a:cubicBezTo>
                  <a:pt x="902" y="133"/>
                  <a:pt x="877" y="137"/>
                  <a:pt x="852" y="134"/>
                </a:cubicBezTo>
                <a:cubicBezTo>
                  <a:pt x="852" y="135"/>
                  <a:pt x="850" y="136"/>
                  <a:pt x="851" y="139"/>
                </a:cubicBezTo>
                <a:cubicBezTo>
                  <a:pt x="855" y="139"/>
                  <a:pt x="858" y="139"/>
                  <a:pt x="861" y="139"/>
                </a:cubicBezTo>
                <a:cubicBezTo>
                  <a:pt x="869" y="140"/>
                  <a:pt x="881" y="138"/>
                  <a:pt x="892" y="139"/>
                </a:cubicBezTo>
                <a:cubicBezTo>
                  <a:pt x="900" y="139"/>
                  <a:pt x="910" y="136"/>
                  <a:pt x="913" y="141"/>
                </a:cubicBezTo>
                <a:cubicBezTo>
                  <a:pt x="859" y="149"/>
                  <a:pt x="800" y="147"/>
                  <a:pt x="741" y="152"/>
                </a:cubicBezTo>
                <a:cubicBezTo>
                  <a:pt x="741" y="151"/>
                  <a:pt x="740" y="150"/>
                  <a:pt x="739" y="150"/>
                </a:cubicBezTo>
                <a:cubicBezTo>
                  <a:pt x="732" y="150"/>
                  <a:pt x="727" y="157"/>
                  <a:pt x="718" y="153"/>
                </a:cubicBezTo>
                <a:cubicBezTo>
                  <a:pt x="719" y="152"/>
                  <a:pt x="721" y="152"/>
                  <a:pt x="722" y="151"/>
                </a:cubicBezTo>
                <a:cubicBezTo>
                  <a:pt x="713" y="149"/>
                  <a:pt x="699" y="158"/>
                  <a:pt x="694" y="148"/>
                </a:cubicBezTo>
                <a:cubicBezTo>
                  <a:pt x="674" y="146"/>
                  <a:pt x="655" y="151"/>
                  <a:pt x="638" y="149"/>
                </a:cubicBezTo>
                <a:cubicBezTo>
                  <a:pt x="637" y="152"/>
                  <a:pt x="642" y="150"/>
                  <a:pt x="641" y="154"/>
                </a:cubicBezTo>
                <a:cubicBezTo>
                  <a:pt x="625" y="154"/>
                  <a:pt x="619" y="155"/>
                  <a:pt x="605" y="157"/>
                </a:cubicBezTo>
                <a:cubicBezTo>
                  <a:pt x="599" y="151"/>
                  <a:pt x="585" y="153"/>
                  <a:pt x="581" y="146"/>
                </a:cubicBezTo>
                <a:cubicBezTo>
                  <a:pt x="582" y="144"/>
                  <a:pt x="583" y="144"/>
                  <a:pt x="583" y="141"/>
                </a:cubicBezTo>
                <a:cubicBezTo>
                  <a:pt x="580" y="139"/>
                  <a:pt x="569" y="141"/>
                  <a:pt x="572" y="135"/>
                </a:cubicBezTo>
                <a:cubicBezTo>
                  <a:pt x="576" y="135"/>
                  <a:pt x="576" y="135"/>
                  <a:pt x="576" y="135"/>
                </a:cubicBezTo>
                <a:cubicBezTo>
                  <a:pt x="578" y="142"/>
                  <a:pt x="586" y="134"/>
                  <a:pt x="590" y="133"/>
                </a:cubicBezTo>
                <a:cubicBezTo>
                  <a:pt x="591" y="135"/>
                  <a:pt x="594" y="134"/>
                  <a:pt x="595" y="136"/>
                </a:cubicBezTo>
                <a:cubicBezTo>
                  <a:pt x="594" y="138"/>
                  <a:pt x="592" y="139"/>
                  <a:pt x="592" y="142"/>
                </a:cubicBezTo>
                <a:cubicBezTo>
                  <a:pt x="599" y="144"/>
                  <a:pt x="608" y="142"/>
                  <a:pt x="615" y="140"/>
                </a:cubicBezTo>
                <a:cubicBezTo>
                  <a:pt x="617" y="142"/>
                  <a:pt x="619" y="142"/>
                  <a:pt x="619" y="145"/>
                </a:cubicBezTo>
                <a:cubicBezTo>
                  <a:pt x="618" y="142"/>
                  <a:pt x="613" y="144"/>
                  <a:pt x="612" y="143"/>
                </a:cubicBezTo>
                <a:cubicBezTo>
                  <a:pt x="611" y="147"/>
                  <a:pt x="613" y="150"/>
                  <a:pt x="612" y="152"/>
                </a:cubicBezTo>
                <a:cubicBezTo>
                  <a:pt x="614" y="151"/>
                  <a:pt x="618" y="152"/>
                  <a:pt x="621" y="153"/>
                </a:cubicBezTo>
                <a:cubicBezTo>
                  <a:pt x="623" y="152"/>
                  <a:pt x="623" y="151"/>
                  <a:pt x="626" y="152"/>
                </a:cubicBezTo>
                <a:cubicBezTo>
                  <a:pt x="629" y="142"/>
                  <a:pt x="647" y="146"/>
                  <a:pt x="657" y="142"/>
                </a:cubicBezTo>
                <a:cubicBezTo>
                  <a:pt x="662" y="149"/>
                  <a:pt x="674" y="140"/>
                  <a:pt x="679" y="142"/>
                </a:cubicBezTo>
                <a:cubicBezTo>
                  <a:pt x="684" y="136"/>
                  <a:pt x="691" y="138"/>
                  <a:pt x="698" y="135"/>
                </a:cubicBezTo>
                <a:cubicBezTo>
                  <a:pt x="703" y="137"/>
                  <a:pt x="710" y="131"/>
                  <a:pt x="713" y="136"/>
                </a:cubicBezTo>
                <a:cubicBezTo>
                  <a:pt x="711" y="138"/>
                  <a:pt x="709" y="139"/>
                  <a:pt x="708" y="142"/>
                </a:cubicBezTo>
                <a:cubicBezTo>
                  <a:pt x="713" y="145"/>
                  <a:pt x="722" y="142"/>
                  <a:pt x="729" y="140"/>
                </a:cubicBezTo>
                <a:cubicBezTo>
                  <a:pt x="729" y="138"/>
                  <a:pt x="728" y="138"/>
                  <a:pt x="728" y="135"/>
                </a:cubicBezTo>
                <a:cubicBezTo>
                  <a:pt x="732" y="134"/>
                  <a:pt x="733" y="131"/>
                  <a:pt x="739" y="132"/>
                </a:cubicBezTo>
                <a:cubicBezTo>
                  <a:pt x="734" y="119"/>
                  <a:pt x="715" y="125"/>
                  <a:pt x="703" y="123"/>
                </a:cubicBezTo>
                <a:cubicBezTo>
                  <a:pt x="698" y="128"/>
                  <a:pt x="688" y="128"/>
                  <a:pt x="679" y="128"/>
                </a:cubicBezTo>
                <a:cubicBezTo>
                  <a:pt x="664" y="134"/>
                  <a:pt x="645" y="129"/>
                  <a:pt x="632" y="134"/>
                </a:cubicBezTo>
                <a:cubicBezTo>
                  <a:pt x="626" y="133"/>
                  <a:pt x="622" y="134"/>
                  <a:pt x="618" y="131"/>
                </a:cubicBezTo>
                <a:cubicBezTo>
                  <a:pt x="614" y="136"/>
                  <a:pt x="604" y="136"/>
                  <a:pt x="599" y="133"/>
                </a:cubicBezTo>
                <a:cubicBezTo>
                  <a:pt x="606" y="131"/>
                  <a:pt x="616" y="132"/>
                  <a:pt x="618" y="127"/>
                </a:cubicBezTo>
                <a:cubicBezTo>
                  <a:pt x="611" y="128"/>
                  <a:pt x="602" y="131"/>
                  <a:pt x="597" y="128"/>
                </a:cubicBezTo>
                <a:cubicBezTo>
                  <a:pt x="605" y="127"/>
                  <a:pt x="608" y="123"/>
                  <a:pt x="615" y="123"/>
                </a:cubicBezTo>
                <a:cubicBezTo>
                  <a:pt x="616" y="120"/>
                  <a:pt x="620" y="117"/>
                  <a:pt x="623" y="118"/>
                </a:cubicBezTo>
                <a:cubicBezTo>
                  <a:pt x="626" y="116"/>
                  <a:pt x="631" y="110"/>
                  <a:pt x="635" y="112"/>
                </a:cubicBezTo>
                <a:cubicBezTo>
                  <a:pt x="635" y="109"/>
                  <a:pt x="636" y="108"/>
                  <a:pt x="635" y="107"/>
                </a:cubicBezTo>
                <a:cubicBezTo>
                  <a:pt x="630" y="112"/>
                  <a:pt x="622" y="109"/>
                  <a:pt x="618" y="107"/>
                </a:cubicBezTo>
                <a:cubicBezTo>
                  <a:pt x="623" y="104"/>
                  <a:pt x="636" y="102"/>
                  <a:pt x="633" y="97"/>
                </a:cubicBezTo>
                <a:cubicBezTo>
                  <a:pt x="637" y="99"/>
                  <a:pt x="641" y="95"/>
                  <a:pt x="644" y="92"/>
                </a:cubicBezTo>
                <a:cubicBezTo>
                  <a:pt x="628" y="88"/>
                  <a:pt x="613" y="96"/>
                  <a:pt x="596" y="89"/>
                </a:cubicBezTo>
                <a:cubicBezTo>
                  <a:pt x="598" y="89"/>
                  <a:pt x="597" y="86"/>
                  <a:pt x="598" y="86"/>
                </a:cubicBezTo>
                <a:cubicBezTo>
                  <a:pt x="604" y="87"/>
                  <a:pt x="604" y="81"/>
                  <a:pt x="609" y="81"/>
                </a:cubicBezTo>
                <a:cubicBezTo>
                  <a:pt x="610" y="82"/>
                  <a:pt x="610" y="84"/>
                  <a:pt x="613" y="83"/>
                </a:cubicBezTo>
                <a:cubicBezTo>
                  <a:pt x="615" y="81"/>
                  <a:pt x="610" y="82"/>
                  <a:pt x="610" y="78"/>
                </a:cubicBezTo>
                <a:cubicBezTo>
                  <a:pt x="614" y="79"/>
                  <a:pt x="610" y="77"/>
                  <a:pt x="612" y="77"/>
                </a:cubicBezTo>
                <a:cubicBezTo>
                  <a:pt x="612" y="79"/>
                  <a:pt x="619" y="79"/>
                  <a:pt x="617" y="77"/>
                </a:cubicBezTo>
                <a:cubicBezTo>
                  <a:pt x="617" y="78"/>
                  <a:pt x="615" y="78"/>
                  <a:pt x="614" y="78"/>
                </a:cubicBezTo>
                <a:cubicBezTo>
                  <a:pt x="612" y="73"/>
                  <a:pt x="603" y="73"/>
                  <a:pt x="596" y="73"/>
                </a:cubicBezTo>
                <a:cubicBezTo>
                  <a:pt x="585" y="73"/>
                  <a:pt x="573" y="77"/>
                  <a:pt x="569" y="83"/>
                </a:cubicBezTo>
                <a:cubicBezTo>
                  <a:pt x="571" y="84"/>
                  <a:pt x="573" y="87"/>
                  <a:pt x="574" y="90"/>
                </a:cubicBezTo>
                <a:cubicBezTo>
                  <a:pt x="573" y="91"/>
                  <a:pt x="572" y="92"/>
                  <a:pt x="570" y="92"/>
                </a:cubicBezTo>
                <a:cubicBezTo>
                  <a:pt x="571" y="90"/>
                  <a:pt x="568" y="91"/>
                  <a:pt x="566" y="90"/>
                </a:cubicBezTo>
                <a:cubicBezTo>
                  <a:pt x="565" y="90"/>
                  <a:pt x="567" y="94"/>
                  <a:pt x="564" y="93"/>
                </a:cubicBezTo>
                <a:cubicBezTo>
                  <a:pt x="559" y="91"/>
                  <a:pt x="557" y="83"/>
                  <a:pt x="560" y="78"/>
                </a:cubicBezTo>
                <a:cubicBezTo>
                  <a:pt x="559" y="76"/>
                  <a:pt x="555" y="77"/>
                  <a:pt x="555" y="74"/>
                </a:cubicBezTo>
                <a:cubicBezTo>
                  <a:pt x="556" y="73"/>
                  <a:pt x="558" y="73"/>
                  <a:pt x="558" y="71"/>
                </a:cubicBezTo>
                <a:cubicBezTo>
                  <a:pt x="555" y="72"/>
                  <a:pt x="551" y="69"/>
                  <a:pt x="549" y="71"/>
                </a:cubicBezTo>
                <a:cubicBezTo>
                  <a:pt x="555" y="72"/>
                  <a:pt x="550" y="74"/>
                  <a:pt x="552" y="79"/>
                </a:cubicBezTo>
                <a:cubicBezTo>
                  <a:pt x="544" y="80"/>
                  <a:pt x="529" y="82"/>
                  <a:pt x="522" y="78"/>
                </a:cubicBezTo>
                <a:cubicBezTo>
                  <a:pt x="525" y="76"/>
                  <a:pt x="525" y="76"/>
                  <a:pt x="526" y="74"/>
                </a:cubicBezTo>
                <a:cubicBezTo>
                  <a:pt x="515" y="75"/>
                  <a:pt x="512" y="73"/>
                  <a:pt x="503" y="74"/>
                </a:cubicBezTo>
                <a:cubicBezTo>
                  <a:pt x="505" y="73"/>
                  <a:pt x="503" y="73"/>
                  <a:pt x="502" y="72"/>
                </a:cubicBezTo>
                <a:cubicBezTo>
                  <a:pt x="489" y="70"/>
                  <a:pt x="472" y="66"/>
                  <a:pt x="457" y="62"/>
                </a:cubicBezTo>
                <a:cubicBezTo>
                  <a:pt x="456" y="64"/>
                  <a:pt x="454" y="65"/>
                  <a:pt x="454" y="68"/>
                </a:cubicBezTo>
                <a:cubicBezTo>
                  <a:pt x="461" y="66"/>
                  <a:pt x="458" y="71"/>
                  <a:pt x="461" y="72"/>
                </a:cubicBezTo>
                <a:cubicBezTo>
                  <a:pt x="464" y="72"/>
                  <a:pt x="460" y="70"/>
                  <a:pt x="462" y="69"/>
                </a:cubicBezTo>
                <a:cubicBezTo>
                  <a:pt x="466" y="70"/>
                  <a:pt x="465" y="66"/>
                  <a:pt x="469" y="67"/>
                </a:cubicBezTo>
                <a:cubicBezTo>
                  <a:pt x="469" y="70"/>
                  <a:pt x="467" y="70"/>
                  <a:pt x="468" y="74"/>
                </a:cubicBezTo>
                <a:cubicBezTo>
                  <a:pt x="469" y="75"/>
                  <a:pt x="472" y="74"/>
                  <a:pt x="472" y="76"/>
                </a:cubicBezTo>
                <a:cubicBezTo>
                  <a:pt x="472" y="78"/>
                  <a:pt x="469" y="77"/>
                  <a:pt x="470" y="79"/>
                </a:cubicBezTo>
                <a:cubicBezTo>
                  <a:pt x="471" y="79"/>
                  <a:pt x="470" y="83"/>
                  <a:pt x="471" y="83"/>
                </a:cubicBezTo>
                <a:cubicBezTo>
                  <a:pt x="476" y="83"/>
                  <a:pt x="480" y="79"/>
                  <a:pt x="483" y="82"/>
                </a:cubicBezTo>
                <a:cubicBezTo>
                  <a:pt x="480" y="88"/>
                  <a:pt x="470" y="84"/>
                  <a:pt x="462" y="86"/>
                </a:cubicBezTo>
                <a:cubicBezTo>
                  <a:pt x="463" y="85"/>
                  <a:pt x="463" y="83"/>
                  <a:pt x="461" y="83"/>
                </a:cubicBezTo>
                <a:cubicBezTo>
                  <a:pt x="461" y="87"/>
                  <a:pt x="454" y="88"/>
                  <a:pt x="457" y="93"/>
                </a:cubicBezTo>
                <a:cubicBezTo>
                  <a:pt x="447" y="92"/>
                  <a:pt x="443" y="95"/>
                  <a:pt x="435" y="91"/>
                </a:cubicBezTo>
                <a:cubicBezTo>
                  <a:pt x="434" y="94"/>
                  <a:pt x="425" y="95"/>
                  <a:pt x="422" y="92"/>
                </a:cubicBezTo>
                <a:cubicBezTo>
                  <a:pt x="423" y="90"/>
                  <a:pt x="425" y="87"/>
                  <a:pt x="428" y="87"/>
                </a:cubicBezTo>
                <a:cubicBezTo>
                  <a:pt x="429" y="88"/>
                  <a:pt x="431" y="89"/>
                  <a:pt x="433" y="89"/>
                </a:cubicBezTo>
                <a:cubicBezTo>
                  <a:pt x="433" y="88"/>
                  <a:pt x="434" y="88"/>
                  <a:pt x="435" y="88"/>
                </a:cubicBezTo>
                <a:cubicBezTo>
                  <a:pt x="435" y="86"/>
                  <a:pt x="437" y="82"/>
                  <a:pt x="435" y="82"/>
                </a:cubicBezTo>
                <a:cubicBezTo>
                  <a:pt x="434" y="84"/>
                  <a:pt x="432" y="85"/>
                  <a:pt x="430" y="86"/>
                </a:cubicBezTo>
                <a:cubicBezTo>
                  <a:pt x="421" y="80"/>
                  <a:pt x="406" y="88"/>
                  <a:pt x="397" y="84"/>
                </a:cubicBezTo>
                <a:cubicBezTo>
                  <a:pt x="395" y="83"/>
                  <a:pt x="396" y="87"/>
                  <a:pt x="394" y="87"/>
                </a:cubicBezTo>
                <a:cubicBezTo>
                  <a:pt x="393" y="85"/>
                  <a:pt x="393" y="84"/>
                  <a:pt x="392" y="83"/>
                </a:cubicBezTo>
                <a:cubicBezTo>
                  <a:pt x="392" y="86"/>
                  <a:pt x="390" y="90"/>
                  <a:pt x="390" y="95"/>
                </a:cubicBezTo>
                <a:cubicBezTo>
                  <a:pt x="380" y="97"/>
                  <a:pt x="373" y="98"/>
                  <a:pt x="362" y="100"/>
                </a:cubicBezTo>
                <a:cubicBezTo>
                  <a:pt x="359" y="93"/>
                  <a:pt x="361" y="88"/>
                  <a:pt x="358" y="81"/>
                </a:cubicBezTo>
                <a:cubicBezTo>
                  <a:pt x="359" y="91"/>
                  <a:pt x="344" y="96"/>
                  <a:pt x="353" y="102"/>
                </a:cubicBezTo>
                <a:cubicBezTo>
                  <a:pt x="342" y="106"/>
                  <a:pt x="322" y="102"/>
                  <a:pt x="314" y="96"/>
                </a:cubicBezTo>
                <a:cubicBezTo>
                  <a:pt x="318" y="96"/>
                  <a:pt x="319" y="93"/>
                  <a:pt x="321" y="91"/>
                </a:cubicBezTo>
                <a:cubicBezTo>
                  <a:pt x="321" y="88"/>
                  <a:pt x="319" y="87"/>
                  <a:pt x="318" y="85"/>
                </a:cubicBezTo>
                <a:cubicBezTo>
                  <a:pt x="322" y="83"/>
                  <a:pt x="320" y="76"/>
                  <a:pt x="325" y="76"/>
                </a:cubicBezTo>
                <a:cubicBezTo>
                  <a:pt x="332" y="78"/>
                  <a:pt x="338" y="71"/>
                  <a:pt x="344" y="69"/>
                </a:cubicBezTo>
                <a:cubicBezTo>
                  <a:pt x="339" y="68"/>
                  <a:pt x="336" y="64"/>
                  <a:pt x="331" y="67"/>
                </a:cubicBezTo>
                <a:cubicBezTo>
                  <a:pt x="319" y="57"/>
                  <a:pt x="299" y="73"/>
                  <a:pt x="288" y="69"/>
                </a:cubicBezTo>
                <a:cubicBezTo>
                  <a:pt x="289" y="69"/>
                  <a:pt x="288" y="70"/>
                  <a:pt x="287" y="70"/>
                </a:cubicBezTo>
                <a:cubicBezTo>
                  <a:pt x="282" y="71"/>
                  <a:pt x="280" y="71"/>
                  <a:pt x="275" y="70"/>
                </a:cubicBezTo>
                <a:cubicBezTo>
                  <a:pt x="271" y="72"/>
                  <a:pt x="264" y="75"/>
                  <a:pt x="258" y="74"/>
                </a:cubicBezTo>
                <a:cubicBezTo>
                  <a:pt x="252" y="80"/>
                  <a:pt x="237" y="76"/>
                  <a:pt x="227" y="81"/>
                </a:cubicBezTo>
                <a:cubicBezTo>
                  <a:pt x="224" y="80"/>
                  <a:pt x="221" y="79"/>
                  <a:pt x="220" y="76"/>
                </a:cubicBezTo>
                <a:cubicBezTo>
                  <a:pt x="215" y="78"/>
                  <a:pt x="215" y="84"/>
                  <a:pt x="214" y="91"/>
                </a:cubicBezTo>
                <a:cubicBezTo>
                  <a:pt x="211" y="93"/>
                  <a:pt x="207" y="95"/>
                  <a:pt x="203" y="97"/>
                </a:cubicBezTo>
                <a:cubicBezTo>
                  <a:pt x="176" y="93"/>
                  <a:pt x="167" y="108"/>
                  <a:pt x="158" y="125"/>
                </a:cubicBezTo>
                <a:cubicBezTo>
                  <a:pt x="157" y="133"/>
                  <a:pt x="161" y="139"/>
                  <a:pt x="164" y="145"/>
                </a:cubicBezTo>
                <a:cubicBezTo>
                  <a:pt x="165" y="143"/>
                  <a:pt x="168" y="150"/>
                  <a:pt x="166" y="150"/>
                </a:cubicBezTo>
                <a:cubicBezTo>
                  <a:pt x="164" y="150"/>
                  <a:pt x="164" y="148"/>
                  <a:pt x="162" y="148"/>
                </a:cubicBezTo>
                <a:cubicBezTo>
                  <a:pt x="161" y="153"/>
                  <a:pt x="158" y="152"/>
                  <a:pt x="155" y="150"/>
                </a:cubicBezTo>
                <a:cubicBezTo>
                  <a:pt x="154" y="154"/>
                  <a:pt x="159" y="157"/>
                  <a:pt x="155" y="158"/>
                </a:cubicBezTo>
                <a:cubicBezTo>
                  <a:pt x="153" y="157"/>
                  <a:pt x="152" y="154"/>
                  <a:pt x="150" y="152"/>
                </a:cubicBezTo>
                <a:cubicBezTo>
                  <a:pt x="149" y="164"/>
                  <a:pt x="152" y="175"/>
                  <a:pt x="164" y="177"/>
                </a:cubicBezTo>
                <a:cubicBezTo>
                  <a:pt x="166" y="183"/>
                  <a:pt x="160" y="182"/>
                  <a:pt x="160" y="186"/>
                </a:cubicBezTo>
                <a:cubicBezTo>
                  <a:pt x="166" y="187"/>
                  <a:pt x="166" y="193"/>
                  <a:pt x="165" y="199"/>
                </a:cubicBezTo>
                <a:cubicBezTo>
                  <a:pt x="160" y="195"/>
                  <a:pt x="157" y="190"/>
                  <a:pt x="151" y="187"/>
                </a:cubicBezTo>
                <a:cubicBezTo>
                  <a:pt x="141" y="190"/>
                  <a:pt x="151" y="200"/>
                  <a:pt x="148" y="207"/>
                </a:cubicBezTo>
                <a:cubicBezTo>
                  <a:pt x="154" y="213"/>
                  <a:pt x="156" y="222"/>
                  <a:pt x="165" y="226"/>
                </a:cubicBezTo>
                <a:cubicBezTo>
                  <a:pt x="164" y="230"/>
                  <a:pt x="167" y="235"/>
                  <a:pt x="164" y="238"/>
                </a:cubicBezTo>
                <a:cubicBezTo>
                  <a:pt x="151" y="233"/>
                  <a:pt x="149" y="217"/>
                  <a:pt x="136" y="213"/>
                </a:cubicBezTo>
                <a:cubicBezTo>
                  <a:pt x="138" y="230"/>
                  <a:pt x="155" y="232"/>
                  <a:pt x="165" y="242"/>
                </a:cubicBezTo>
                <a:cubicBezTo>
                  <a:pt x="163" y="245"/>
                  <a:pt x="168" y="249"/>
                  <a:pt x="171" y="251"/>
                </a:cubicBezTo>
                <a:cubicBezTo>
                  <a:pt x="170" y="248"/>
                  <a:pt x="173" y="249"/>
                  <a:pt x="175" y="249"/>
                </a:cubicBezTo>
                <a:cubicBezTo>
                  <a:pt x="170" y="261"/>
                  <a:pt x="184" y="266"/>
                  <a:pt x="181" y="273"/>
                </a:cubicBezTo>
                <a:cubicBezTo>
                  <a:pt x="185" y="277"/>
                  <a:pt x="192" y="284"/>
                  <a:pt x="187" y="290"/>
                </a:cubicBezTo>
                <a:cubicBezTo>
                  <a:pt x="178" y="288"/>
                  <a:pt x="171" y="280"/>
                  <a:pt x="165" y="278"/>
                </a:cubicBezTo>
                <a:cubicBezTo>
                  <a:pt x="166" y="278"/>
                  <a:pt x="166" y="280"/>
                  <a:pt x="165" y="280"/>
                </a:cubicBezTo>
                <a:cubicBezTo>
                  <a:pt x="147" y="284"/>
                  <a:pt x="132" y="275"/>
                  <a:pt x="117" y="275"/>
                </a:cubicBezTo>
                <a:cubicBezTo>
                  <a:pt x="101" y="275"/>
                  <a:pt x="84" y="268"/>
                  <a:pt x="62" y="269"/>
                </a:cubicBezTo>
                <a:cubicBezTo>
                  <a:pt x="62" y="272"/>
                  <a:pt x="58" y="271"/>
                  <a:pt x="58" y="274"/>
                </a:cubicBezTo>
                <a:cubicBezTo>
                  <a:pt x="79" y="270"/>
                  <a:pt x="99" y="283"/>
                  <a:pt x="123" y="282"/>
                </a:cubicBezTo>
                <a:cubicBezTo>
                  <a:pt x="128" y="287"/>
                  <a:pt x="138" y="289"/>
                  <a:pt x="144" y="288"/>
                </a:cubicBezTo>
                <a:cubicBezTo>
                  <a:pt x="145" y="289"/>
                  <a:pt x="148" y="289"/>
                  <a:pt x="148" y="291"/>
                </a:cubicBezTo>
                <a:cubicBezTo>
                  <a:pt x="156" y="292"/>
                  <a:pt x="170" y="295"/>
                  <a:pt x="175" y="302"/>
                </a:cubicBezTo>
                <a:cubicBezTo>
                  <a:pt x="176" y="304"/>
                  <a:pt x="177" y="310"/>
                  <a:pt x="181" y="307"/>
                </a:cubicBezTo>
                <a:cubicBezTo>
                  <a:pt x="180" y="304"/>
                  <a:pt x="175" y="304"/>
                  <a:pt x="176" y="299"/>
                </a:cubicBezTo>
                <a:cubicBezTo>
                  <a:pt x="178" y="299"/>
                  <a:pt x="178" y="298"/>
                  <a:pt x="179" y="298"/>
                </a:cubicBezTo>
                <a:cubicBezTo>
                  <a:pt x="182" y="300"/>
                  <a:pt x="187" y="300"/>
                  <a:pt x="188" y="304"/>
                </a:cubicBezTo>
                <a:cubicBezTo>
                  <a:pt x="187" y="304"/>
                  <a:pt x="187" y="303"/>
                  <a:pt x="186" y="303"/>
                </a:cubicBezTo>
                <a:cubicBezTo>
                  <a:pt x="186" y="307"/>
                  <a:pt x="189" y="308"/>
                  <a:pt x="189" y="312"/>
                </a:cubicBezTo>
                <a:cubicBezTo>
                  <a:pt x="182" y="312"/>
                  <a:pt x="179" y="315"/>
                  <a:pt x="175" y="320"/>
                </a:cubicBezTo>
                <a:cubicBezTo>
                  <a:pt x="175" y="317"/>
                  <a:pt x="176" y="315"/>
                  <a:pt x="173" y="315"/>
                </a:cubicBezTo>
                <a:cubicBezTo>
                  <a:pt x="172" y="317"/>
                  <a:pt x="173" y="322"/>
                  <a:pt x="175" y="324"/>
                </a:cubicBezTo>
                <a:cubicBezTo>
                  <a:pt x="171" y="327"/>
                  <a:pt x="173" y="331"/>
                  <a:pt x="171" y="335"/>
                </a:cubicBezTo>
                <a:cubicBezTo>
                  <a:pt x="170" y="335"/>
                  <a:pt x="170" y="336"/>
                  <a:pt x="169" y="336"/>
                </a:cubicBezTo>
                <a:cubicBezTo>
                  <a:pt x="160" y="334"/>
                  <a:pt x="153" y="330"/>
                  <a:pt x="140" y="330"/>
                </a:cubicBezTo>
                <a:cubicBezTo>
                  <a:pt x="115" y="322"/>
                  <a:pt x="93" y="307"/>
                  <a:pt x="73" y="295"/>
                </a:cubicBezTo>
                <a:cubicBezTo>
                  <a:pt x="73" y="296"/>
                  <a:pt x="71" y="297"/>
                  <a:pt x="71" y="298"/>
                </a:cubicBezTo>
                <a:cubicBezTo>
                  <a:pt x="76" y="307"/>
                  <a:pt x="85" y="309"/>
                  <a:pt x="94" y="314"/>
                </a:cubicBezTo>
                <a:cubicBezTo>
                  <a:pt x="101" y="318"/>
                  <a:pt x="108" y="322"/>
                  <a:pt x="114" y="326"/>
                </a:cubicBezTo>
                <a:cubicBezTo>
                  <a:pt x="117" y="329"/>
                  <a:pt x="119" y="335"/>
                  <a:pt x="122" y="338"/>
                </a:cubicBezTo>
                <a:cubicBezTo>
                  <a:pt x="129" y="344"/>
                  <a:pt x="140" y="345"/>
                  <a:pt x="149" y="350"/>
                </a:cubicBezTo>
                <a:cubicBezTo>
                  <a:pt x="151" y="357"/>
                  <a:pt x="154" y="362"/>
                  <a:pt x="156" y="369"/>
                </a:cubicBezTo>
                <a:cubicBezTo>
                  <a:pt x="152" y="369"/>
                  <a:pt x="151" y="376"/>
                  <a:pt x="153" y="380"/>
                </a:cubicBezTo>
                <a:cubicBezTo>
                  <a:pt x="155" y="380"/>
                  <a:pt x="155" y="378"/>
                  <a:pt x="157" y="380"/>
                </a:cubicBezTo>
                <a:cubicBezTo>
                  <a:pt x="157" y="394"/>
                  <a:pt x="148" y="419"/>
                  <a:pt x="163" y="427"/>
                </a:cubicBezTo>
                <a:cubicBezTo>
                  <a:pt x="166" y="427"/>
                  <a:pt x="165" y="422"/>
                  <a:pt x="167" y="421"/>
                </a:cubicBezTo>
                <a:cubicBezTo>
                  <a:pt x="169" y="421"/>
                  <a:pt x="171" y="421"/>
                  <a:pt x="172" y="422"/>
                </a:cubicBezTo>
                <a:cubicBezTo>
                  <a:pt x="173" y="428"/>
                  <a:pt x="174" y="433"/>
                  <a:pt x="174" y="439"/>
                </a:cubicBezTo>
                <a:cubicBezTo>
                  <a:pt x="176" y="440"/>
                  <a:pt x="177" y="437"/>
                  <a:pt x="177" y="439"/>
                </a:cubicBezTo>
                <a:cubicBezTo>
                  <a:pt x="177" y="441"/>
                  <a:pt x="177" y="444"/>
                  <a:pt x="176" y="445"/>
                </a:cubicBezTo>
                <a:cubicBezTo>
                  <a:pt x="182" y="447"/>
                  <a:pt x="181" y="456"/>
                  <a:pt x="184" y="459"/>
                </a:cubicBezTo>
                <a:cubicBezTo>
                  <a:pt x="183" y="459"/>
                  <a:pt x="183" y="458"/>
                  <a:pt x="182" y="457"/>
                </a:cubicBezTo>
                <a:cubicBezTo>
                  <a:pt x="184" y="464"/>
                  <a:pt x="181" y="471"/>
                  <a:pt x="185" y="475"/>
                </a:cubicBezTo>
                <a:cubicBezTo>
                  <a:pt x="186" y="474"/>
                  <a:pt x="188" y="474"/>
                  <a:pt x="189" y="473"/>
                </a:cubicBezTo>
                <a:cubicBezTo>
                  <a:pt x="190" y="476"/>
                  <a:pt x="191" y="479"/>
                  <a:pt x="190" y="483"/>
                </a:cubicBezTo>
                <a:cubicBezTo>
                  <a:pt x="187" y="483"/>
                  <a:pt x="187" y="483"/>
                  <a:pt x="187" y="483"/>
                </a:cubicBezTo>
                <a:cubicBezTo>
                  <a:pt x="187" y="486"/>
                  <a:pt x="188" y="489"/>
                  <a:pt x="188" y="492"/>
                </a:cubicBezTo>
                <a:cubicBezTo>
                  <a:pt x="180" y="489"/>
                  <a:pt x="180" y="477"/>
                  <a:pt x="173" y="473"/>
                </a:cubicBezTo>
                <a:cubicBezTo>
                  <a:pt x="172" y="483"/>
                  <a:pt x="182" y="494"/>
                  <a:pt x="191" y="494"/>
                </a:cubicBezTo>
                <a:cubicBezTo>
                  <a:pt x="189" y="493"/>
                  <a:pt x="188" y="486"/>
                  <a:pt x="192" y="485"/>
                </a:cubicBezTo>
                <a:cubicBezTo>
                  <a:pt x="193" y="487"/>
                  <a:pt x="193" y="486"/>
                  <a:pt x="196" y="486"/>
                </a:cubicBezTo>
                <a:cubicBezTo>
                  <a:pt x="199" y="492"/>
                  <a:pt x="196" y="505"/>
                  <a:pt x="191" y="505"/>
                </a:cubicBezTo>
                <a:cubicBezTo>
                  <a:pt x="191" y="509"/>
                  <a:pt x="194" y="510"/>
                  <a:pt x="196" y="512"/>
                </a:cubicBezTo>
                <a:cubicBezTo>
                  <a:pt x="192" y="511"/>
                  <a:pt x="194" y="510"/>
                  <a:pt x="190" y="512"/>
                </a:cubicBezTo>
                <a:cubicBezTo>
                  <a:pt x="179" y="499"/>
                  <a:pt x="171" y="517"/>
                  <a:pt x="183" y="525"/>
                </a:cubicBezTo>
                <a:cubicBezTo>
                  <a:pt x="182" y="527"/>
                  <a:pt x="180" y="529"/>
                  <a:pt x="176" y="530"/>
                </a:cubicBezTo>
                <a:cubicBezTo>
                  <a:pt x="169" y="521"/>
                  <a:pt x="154" y="524"/>
                  <a:pt x="149" y="512"/>
                </a:cubicBezTo>
                <a:cubicBezTo>
                  <a:pt x="135" y="505"/>
                  <a:pt x="122" y="515"/>
                  <a:pt x="110" y="516"/>
                </a:cubicBezTo>
                <a:cubicBezTo>
                  <a:pt x="101" y="516"/>
                  <a:pt x="90" y="518"/>
                  <a:pt x="84" y="525"/>
                </a:cubicBezTo>
                <a:cubicBezTo>
                  <a:pt x="84" y="527"/>
                  <a:pt x="85" y="527"/>
                  <a:pt x="85" y="529"/>
                </a:cubicBezTo>
                <a:cubicBezTo>
                  <a:pt x="84" y="530"/>
                  <a:pt x="82" y="530"/>
                  <a:pt x="82" y="531"/>
                </a:cubicBezTo>
                <a:cubicBezTo>
                  <a:pt x="86" y="540"/>
                  <a:pt x="77" y="554"/>
                  <a:pt x="86" y="560"/>
                </a:cubicBezTo>
                <a:cubicBezTo>
                  <a:pt x="85" y="564"/>
                  <a:pt x="86" y="565"/>
                  <a:pt x="86" y="569"/>
                </a:cubicBezTo>
                <a:cubicBezTo>
                  <a:pt x="98" y="575"/>
                  <a:pt x="107" y="584"/>
                  <a:pt x="123" y="587"/>
                </a:cubicBezTo>
                <a:cubicBezTo>
                  <a:pt x="126" y="587"/>
                  <a:pt x="126" y="583"/>
                  <a:pt x="131" y="584"/>
                </a:cubicBezTo>
                <a:cubicBezTo>
                  <a:pt x="134" y="586"/>
                  <a:pt x="134" y="591"/>
                  <a:pt x="136" y="595"/>
                </a:cubicBezTo>
                <a:cubicBezTo>
                  <a:pt x="130" y="594"/>
                  <a:pt x="129" y="594"/>
                  <a:pt x="125" y="596"/>
                </a:cubicBezTo>
                <a:cubicBezTo>
                  <a:pt x="124" y="607"/>
                  <a:pt x="126" y="614"/>
                  <a:pt x="130" y="621"/>
                </a:cubicBezTo>
                <a:cubicBezTo>
                  <a:pt x="127" y="626"/>
                  <a:pt x="121" y="636"/>
                  <a:pt x="126" y="643"/>
                </a:cubicBezTo>
                <a:cubicBezTo>
                  <a:pt x="124" y="655"/>
                  <a:pt x="127" y="676"/>
                  <a:pt x="138" y="678"/>
                </a:cubicBezTo>
                <a:cubicBezTo>
                  <a:pt x="138" y="681"/>
                  <a:pt x="138" y="681"/>
                  <a:pt x="138" y="681"/>
                </a:cubicBezTo>
                <a:cubicBezTo>
                  <a:pt x="141" y="679"/>
                  <a:pt x="144" y="681"/>
                  <a:pt x="147" y="682"/>
                </a:cubicBezTo>
                <a:cubicBezTo>
                  <a:pt x="147" y="681"/>
                  <a:pt x="147" y="679"/>
                  <a:pt x="148" y="679"/>
                </a:cubicBezTo>
                <a:cubicBezTo>
                  <a:pt x="152" y="680"/>
                  <a:pt x="157" y="686"/>
                  <a:pt x="154" y="690"/>
                </a:cubicBezTo>
                <a:cubicBezTo>
                  <a:pt x="152" y="690"/>
                  <a:pt x="152" y="686"/>
                  <a:pt x="148" y="686"/>
                </a:cubicBezTo>
                <a:cubicBezTo>
                  <a:pt x="148" y="692"/>
                  <a:pt x="153" y="692"/>
                  <a:pt x="156" y="695"/>
                </a:cubicBezTo>
                <a:cubicBezTo>
                  <a:pt x="155" y="699"/>
                  <a:pt x="163" y="706"/>
                  <a:pt x="167" y="709"/>
                </a:cubicBezTo>
                <a:cubicBezTo>
                  <a:pt x="168" y="701"/>
                  <a:pt x="178" y="707"/>
                  <a:pt x="181" y="701"/>
                </a:cubicBezTo>
                <a:cubicBezTo>
                  <a:pt x="183" y="703"/>
                  <a:pt x="184" y="706"/>
                  <a:pt x="188" y="706"/>
                </a:cubicBezTo>
                <a:cubicBezTo>
                  <a:pt x="187" y="704"/>
                  <a:pt x="189" y="704"/>
                  <a:pt x="188" y="703"/>
                </a:cubicBezTo>
                <a:cubicBezTo>
                  <a:pt x="178" y="702"/>
                  <a:pt x="172" y="693"/>
                  <a:pt x="161" y="694"/>
                </a:cubicBezTo>
                <a:cubicBezTo>
                  <a:pt x="162" y="691"/>
                  <a:pt x="157" y="691"/>
                  <a:pt x="159" y="690"/>
                </a:cubicBezTo>
                <a:cubicBezTo>
                  <a:pt x="171" y="691"/>
                  <a:pt x="191" y="692"/>
                  <a:pt x="201" y="699"/>
                </a:cubicBezTo>
                <a:cubicBezTo>
                  <a:pt x="201" y="702"/>
                  <a:pt x="201" y="702"/>
                  <a:pt x="201" y="702"/>
                </a:cubicBezTo>
                <a:cubicBezTo>
                  <a:pt x="198" y="700"/>
                  <a:pt x="197" y="705"/>
                  <a:pt x="193" y="704"/>
                </a:cubicBezTo>
                <a:cubicBezTo>
                  <a:pt x="196" y="709"/>
                  <a:pt x="192" y="710"/>
                  <a:pt x="192" y="714"/>
                </a:cubicBezTo>
                <a:cubicBezTo>
                  <a:pt x="196" y="717"/>
                  <a:pt x="197" y="725"/>
                  <a:pt x="195" y="731"/>
                </a:cubicBezTo>
                <a:cubicBezTo>
                  <a:pt x="201" y="738"/>
                  <a:pt x="206" y="746"/>
                  <a:pt x="212" y="753"/>
                </a:cubicBezTo>
                <a:cubicBezTo>
                  <a:pt x="212" y="764"/>
                  <a:pt x="196" y="762"/>
                  <a:pt x="192" y="756"/>
                </a:cubicBezTo>
                <a:cubicBezTo>
                  <a:pt x="190" y="762"/>
                  <a:pt x="184" y="755"/>
                  <a:pt x="181" y="758"/>
                </a:cubicBezTo>
                <a:cubicBezTo>
                  <a:pt x="184" y="760"/>
                  <a:pt x="189" y="760"/>
                  <a:pt x="191" y="763"/>
                </a:cubicBezTo>
                <a:cubicBezTo>
                  <a:pt x="191" y="764"/>
                  <a:pt x="189" y="764"/>
                  <a:pt x="189" y="766"/>
                </a:cubicBezTo>
                <a:cubicBezTo>
                  <a:pt x="201" y="771"/>
                  <a:pt x="216" y="772"/>
                  <a:pt x="215" y="790"/>
                </a:cubicBezTo>
                <a:cubicBezTo>
                  <a:pt x="201" y="791"/>
                  <a:pt x="213" y="814"/>
                  <a:pt x="202" y="820"/>
                </a:cubicBezTo>
                <a:cubicBezTo>
                  <a:pt x="198" y="817"/>
                  <a:pt x="194" y="814"/>
                  <a:pt x="188" y="812"/>
                </a:cubicBezTo>
                <a:cubicBezTo>
                  <a:pt x="188" y="814"/>
                  <a:pt x="189" y="817"/>
                  <a:pt x="188" y="817"/>
                </a:cubicBezTo>
                <a:cubicBezTo>
                  <a:pt x="184" y="817"/>
                  <a:pt x="184" y="817"/>
                  <a:pt x="180" y="817"/>
                </a:cubicBezTo>
                <a:cubicBezTo>
                  <a:pt x="184" y="827"/>
                  <a:pt x="196" y="827"/>
                  <a:pt x="202" y="834"/>
                </a:cubicBezTo>
                <a:cubicBezTo>
                  <a:pt x="204" y="838"/>
                  <a:pt x="205" y="844"/>
                  <a:pt x="208" y="849"/>
                </a:cubicBezTo>
                <a:cubicBezTo>
                  <a:pt x="201" y="848"/>
                  <a:pt x="194" y="843"/>
                  <a:pt x="188" y="838"/>
                </a:cubicBezTo>
                <a:cubicBezTo>
                  <a:pt x="191" y="839"/>
                  <a:pt x="192" y="836"/>
                  <a:pt x="192" y="834"/>
                </a:cubicBezTo>
                <a:cubicBezTo>
                  <a:pt x="188" y="833"/>
                  <a:pt x="186" y="830"/>
                  <a:pt x="180" y="831"/>
                </a:cubicBezTo>
                <a:cubicBezTo>
                  <a:pt x="179" y="826"/>
                  <a:pt x="175" y="823"/>
                  <a:pt x="171" y="821"/>
                </a:cubicBezTo>
                <a:cubicBezTo>
                  <a:pt x="171" y="824"/>
                  <a:pt x="178" y="829"/>
                  <a:pt x="179" y="831"/>
                </a:cubicBezTo>
                <a:cubicBezTo>
                  <a:pt x="179" y="834"/>
                  <a:pt x="177" y="834"/>
                  <a:pt x="178" y="837"/>
                </a:cubicBezTo>
                <a:cubicBezTo>
                  <a:pt x="186" y="844"/>
                  <a:pt x="185" y="860"/>
                  <a:pt x="200" y="860"/>
                </a:cubicBezTo>
                <a:cubicBezTo>
                  <a:pt x="201" y="863"/>
                  <a:pt x="204" y="864"/>
                  <a:pt x="205" y="868"/>
                </a:cubicBezTo>
                <a:cubicBezTo>
                  <a:pt x="199" y="883"/>
                  <a:pt x="207" y="898"/>
                  <a:pt x="206" y="914"/>
                </a:cubicBezTo>
                <a:cubicBezTo>
                  <a:pt x="207" y="915"/>
                  <a:pt x="209" y="915"/>
                  <a:pt x="210" y="916"/>
                </a:cubicBezTo>
                <a:cubicBezTo>
                  <a:pt x="207" y="918"/>
                  <a:pt x="210" y="922"/>
                  <a:pt x="210" y="925"/>
                </a:cubicBezTo>
                <a:cubicBezTo>
                  <a:pt x="210" y="931"/>
                  <a:pt x="203" y="947"/>
                  <a:pt x="202" y="952"/>
                </a:cubicBezTo>
                <a:cubicBezTo>
                  <a:pt x="201" y="958"/>
                  <a:pt x="205" y="960"/>
                  <a:pt x="206" y="968"/>
                </a:cubicBezTo>
                <a:cubicBezTo>
                  <a:pt x="205" y="967"/>
                  <a:pt x="204" y="965"/>
                  <a:pt x="201" y="965"/>
                </a:cubicBezTo>
                <a:cubicBezTo>
                  <a:pt x="201" y="977"/>
                  <a:pt x="202" y="997"/>
                  <a:pt x="210" y="1006"/>
                </a:cubicBezTo>
                <a:cubicBezTo>
                  <a:pt x="214" y="1008"/>
                  <a:pt x="218" y="1011"/>
                  <a:pt x="218" y="1017"/>
                </a:cubicBezTo>
                <a:cubicBezTo>
                  <a:pt x="213" y="1020"/>
                  <a:pt x="222" y="1036"/>
                  <a:pt x="212" y="1036"/>
                </a:cubicBezTo>
                <a:cubicBezTo>
                  <a:pt x="215" y="1046"/>
                  <a:pt x="208" y="1052"/>
                  <a:pt x="212" y="1060"/>
                </a:cubicBezTo>
                <a:cubicBezTo>
                  <a:pt x="211" y="1060"/>
                  <a:pt x="210" y="1061"/>
                  <a:pt x="209" y="1061"/>
                </a:cubicBezTo>
                <a:cubicBezTo>
                  <a:pt x="211" y="1076"/>
                  <a:pt x="204" y="1089"/>
                  <a:pt x="202" y="1103"/>
                </a:cubicBezTo>
                <a:cubicBezTo>
                  <a:pt x="202" y="1107"/>
                  <a:pt x="203" y="1111"/>
                  <a:pt x="202" y="1115"/>
                </a:cubicBezTo>
                <a:cubicBezTo>
                  <a:pt x="200" y="1129"/>
                  <a:pt x="196" y="1141"/>
                  <a:pt x="194" y="1155"/>
                </a:cubicBezTo>
                <a:cubicBezTo>
                  <a:pt x="180" y="1173"/>
                  <a:pt x="193" y="1196"/>
                  <a:pt x="196" y="1214"/>
                </a:cubicBezTo>
                <a:cubicBezTo>
                  <a:pt x="196" y="1219"/>
                  <a:pt x="195" y="1224"/>
                  <a:pt x="196" y="1229"/>
                </a:cubicBezTo>
                <a:cubicBezTo>
                  <a:pt x="197" y="1242"/>
                  <a:pt x="204" y="1251"/>
                  <a:pt x="212" y="1259"/>
                </a:cubicBezTo>
                <a:cubicBezTo>
                  <a:pt x="228" y="1261"/>
                  <a:pt x="239" y="1270"/>
                  <a:pt x="253" y="1275"/>
                </a:cubicBezTo>
                <a:cubicBezTo>
                  <a:pt x="272" y="1269"/>
                  <a:pt x="282" y="1284"/>
                  <a:pt x="301" y="1279"/>
                </a:cubicBezTo>
                <a:cubicBezTo>
                  <a:pt x="305" y="1282"/>
                  <a:pt x="307" y="1286"/>
                  <a:pt x="311" y="1288"/>
                </a:cubicBezTo>
                <a:cubicBezTo>
                  <a:pt x="311" y="1286"/>
                  <a:pt x="310" y="1286"/>
                  <a:pt x="310" y="1283"/>
                </a:cubicBezTo>
                <a:cubicBezTo>
                  <a:pt x="331" y="1276"/>
                  <a:pt x="353" y="1279"/>
                  <a:pt x="373" y="1284"/>
                </a:cubicBezTo>
                <a:cubicBezTo>
                  <a:pt x="375" y="1282"/>
                  <a:pt x="378" y="1279"/>
                  <a:pt x="382" y="1279"/>
                </a:cubicBezTo>
                <a:cubicBezTo>
                  <a:pt x="382" y="1274"/>
                  <a:pt x="379" y="1272"/>
                  <a:pt x="382" y="1268"/>
                </a:cubicBezTo>
                <a:cubicBezTo>
                  <a:pt x="384" y="1267"/>
                  <a:pt x="386" y="1268"/>
                  <a:pt x="388" y="1270"/>
                </a:cubicBezTo>
                <a:cubicBezTo>
                  <a:pt x="386" y="1272"/>
                  <a:pt x="388" y="1277"/>
                  <a:pt x="392" y="1277"/>
                </a:cubicBezTo>
                <a:cubicBezTo>
                  <a:pt x="392" y="1275"/>
                  <a:pt x="392" y="1273"/>
                  <a:pt x="392" y="1270"/>
                </a:cubicBezTo>
                <a:cubicBezTo>
                  <a:pt x="394" y="1270"/>
                  <a:pt x="394" y="1269"/>
                  <a:pt x="396" y="1269"/>
                </a:cubicBezTo>
                <a:cubicBezTo>
                  <a:pt x="405" y="1276"/>
                  <a:pt x="406" y="1290"/>
                  <a:pt x="401" y="1299"/>
                </a:cubicBezTo>
                <a:cubicBezTo>
                  <a:pt x="405" y="1304"/>
                  <a:pt x="403" y="1312"/>
                  <a:pt x="409" y="1319"/>
                </a:cubicBezTo>
                <a:cubicBezTo>
                  <a:pt x="408" y="1316"/>
                  <a:pt x="410" y="1315"/>
                  <a:pt x="411" y="1315"/>
                </a:cubicBezTo>
                <a:cubicBezTo>
                  <a:pt x="420" y="1317"/>
                  <a:pt x="432" y="1318"/>
                  <a:pt x="439" y="1313"/>
                </a:cubicBezTo>
                <a:cubicBezTo>
                  <a:pt x="439" y="1315"/>
                  <a:pt x="441" y="1315"/>
                  <a:pt x="440" y="1317"/>
                </a:cubicBezTo>
                <a:cubicBezTo>
                  <a:pt x="440" y="1317"/>
                  <a:pt x="439" y="1318"/>
                  <a:pt x="439" y="1318"/>
                </a:cubicBezTo>
                <a:cubicBezTo>
                  <a:pt x="439" y="1318"/>
                  <a:pt x="438" y="1318"/>
                  <a:pt x="438" y="1318"/>
                </a:cubicBezTo>
                <a:cubicBezTo>
                  <a:pt x="444" y="1320"/>
                  <a:pt x="454" y="1317"/>
                  <a:pt x="462" y="1316"/>
                </a:cubicBezTo>
                <a:cubicBezTo>
                  <a:pt x="462" y="1314"/>
                  <a:pt x="461" y="1314"/>
                  <a:pt x="461" y="1312"/>
                </a:cubicBezTo>
                <a:cubicBezTo>
                  <a:pt x="462" y="1312"/>
                  <a:pt x="463" y="1311"/>
                  <a:pt x="465" y="1311"/>
                </a:cubicBezTo>
                <a:cubicBezTo>
                  <a:pt x="467" y="1312"/>
                  <a:pt x="468" y="1314"/>
                  <a:pt x="471" y="1315"/>
                </a:cubicBezTo>
                <a:cubicBezTo>
                  <a:pt x="472" y="1313"/>
                  <a:pt x="474" y="1313"/>
                  <a:pt x="474" y="1310"/>
                </a:cubicBezTo>
                <a:cubicBezTo>
                  <a:pt x="469" y="1310"/>
                  <a:pt x="466" y="1310"/>
                  <a:pt x="464" y="1307"/>
                </a:cubicBezTo>
                <a:cubicBezTo>
                  <a:pt x="466" y="1305"/>
                  <a:pt x="473" y="1307"/>
                  <a:pt x="475" y="1304"/>
                </a:cubicBezTo>
                <a:cubicBezTo>
                  <a:pt x="474" y="1302"/>
                  <a:pt x="470" y="1306"/>
                  <a:pt x="469" y="1303"/>
                </a:cubicBezTo>
                <a:cubicBezTo>
                  <a:pt x="473" y="1298"/>
                  <a:pt x="481" y="1297"/>
                  <a:pt x="488" y="1295"/>
                </a:cubicBezTo>
                <a:cubicBezTo>
                  <a:pt x="491" y="1295"/>
                  <a:pt x="490" y="1299"/>
                  <a:pt x="492" y="1299"/>
                </a:cubicBezTo>
                <a:cubicBezTo>
                  <a:pt x="501" y="1293"/>
                  <a:pt x="512" y="1291"/>
                  <a:pt x="526" y="1293"/>
                </a:cubicBezTo>
                <a:cubicBezTo>
                  <a:pt x="523" y="1295"/>
                  <a:pt x="525" y="1300"/>
                  <a:pt x="519" y="1301"/>
                </a:cubicBezTo>
                <a:cubicBezTo>
                  <a:pt x="519" y="1300"/>
                  <a:pt x="520" y="1300"/>
                  <a:pt x="520" y="1299"/>
                </a:cubicBezTo>
                <a:cubicBezTo>
                  <a:pt x="516" y="1301"/>
                  <a:pt x="514" y="1304"/>
                  <a:pt x="515" y="1308"/>
                </a:cubicBezTo>
                <a:cubicBezTo>
                  <a:pt x="517" y="1308"/>
                  <a:pt x="518" y="1308"/>
                  <a:pt x="519" y="1309"/>
                </a:cubicBezTo>
                <a:cubicBezTo>
                  <a:pt x="519" y="1307"/>
                  <a:pt x="520" y="1306"/>
                  <a:pt x="522" y="1306"/>
                </a:cubicBezTo>
                <a:cubicBezTo>
                  <a:pt x="524" y="1312"/>
                  <a:pt x="534" y="1305"/>
                  <a:pt x="538" y="1305"/>
                </a:cubicBezTo>
                <a:cubicBezTo>
                  <a:pt x="538" y="1312"/>
                  <a:pt x="540" y="1317"/>
                  <a:pt x="534" y="1321"/>
                </a:cubicBezTo>
                <a:cubicBezTo>
                  <a:pt x="535" y="1321"/>
                  <a:pt x="536" y="1322"/>
                  <a:pt x="535" y="1323"/>
                </a:cubicBezTo>
                <a:cubicBezTo>
                  <a:pt x="532" y="1323"/>
                  <a:pt x="532" y="1323"/>
                  <a:pt x="532" y="1323"/>
                </a:cubicBezTo>
                <a:cubicBezTo>
                  <a:pt x="532" y="1325"/>
                  <a:pt x="534" y="1325"/>
                  <a:pt x="533" y="1327"/>
                </a:cubicBezTo>
                <a:cubicBezTo>
                  <a:pt x="537" y="1326"/>
                  <a:pt x="536" y="1329"/>
                  <a:pt x="541" y="1331"/>
                </a:cubicBezTo>
                <a:cubicBezTo>
                  <a:pt x="540" y="1338"/>
                  <a:pt x="536" y="1338"/>
                  <a:pt x="531" y="1341"/>
                </a:cubicBezTo>
                <a:cubicBezTo>
                  <a:pt x="532" y="1345"/>
                  <a:pt x="531" y="1347"/>
                  <a:pt x="534" y="1349"/>
                </a:cubicBezTo>
                <a:cubicBezTo>
                  <a:pt x="537" y="1350"/>
                  <a:pt x="538" y="1348"/>
                  <a:pt x="540" y="1347"/>
                </a:cubicBezTo>
                <a:cubicBezTo>
                  <a:pt x="540" y="1349"/>
                  <a:pt x="542" y="1350"/>
                  <a:pt x="541" y="1352"/>
                </a:cubicBezTo>
                <a:cubicBezTo>
                  <a:pt x="547" y="1350"/>
                  <a:pt x="564" y="1335"/>
                  <a:pt x="566" y="1349"/>
                </a:cubicBezTo>
                <a:cubicBezTo>
                  <a:pt x="564" y="1351"/>
                  <a:pt x="559" y="1350"/>
                  <a:pt x="559" y="1353"/>
                </a:cubicBezTo>
                <a:cubicBezTo>
                  <a:pt x="572" y="1354"/>
                  <a:pt x="579" y="1349"/>
                  <a:pt x="587" y="1351"/>
                </a:cubicBezTo>
                <a:cubicBezTo>
                  <a:pt x="588" y="1347"/>
                  <a:pt x="592" y="1346"/>
                  <a:pt x="596" y="1344"/>
                </a:cubicBezTo>
                <a:cubicBezTo>
                  <a:pt x="598" y="1340"/>
                  <a:pt x="598" y="1332"/>
                  <a:pt x="604" y="1332"/>
                </a:cubicBezTo>
                <a:cubicBezTo>
                  <a:pt x="602" y="1335"/>
                  <a:pt x="611" y="1333"/>
                  <a:pt x="606" y="1331"/>
                </a:cubicBezTo>
                <a:cubicBezTo>
                  <a:pt x="611" y="1331"/>
                  <a:pt x="615" y="1330"/>
                  <a:pt x="618" y="1329"/>
                </a:cubicBezTo>
                <a:cubicBezTo>
                  <a:pt x="616" y="1327"/>
                  <a:pt x="610" y="1328"/>
                  <a:pt x="609" y="1324"/>
                </a:cubicBezTo>
                <a:cubicBezTo>
                  <a:pt x="615" y="1321"/>
                  <a:pt x="618" y="1321"/>
                  <a:pt x="620" y="1320"/>
                </a:cubicBezTo>
                <a:cubicBezTo>
                  <a:pt x="622" y="1318"/>
                  <a:pt x="617" y="1320"/>
                  <a:pt x="618" y="1320"/>
                </a:cubicBezTo>
                <a:cubicBezTo>
                  <a:pt x="612" y="1317"/>
                  <a:pt x="601" y="1317"/>
                  <a:pt x="596" y="1320"/>
                </a:cubicBezTo>
                <a:cubicBezTo>
                  <a:pt x="596" y="1320"/>
                  <a:pt x="595" y="1319"/>
                  <a:pt x="595" y="1319"/>
                </a:cubicBezTo>
                <a:cubicBezTo>
                  <a:pt x="594" y="1315"/>
                  <a:pt x="596" y="1315"/>
                  <a:pt x="597" y="1313"/>
                </a:cubicBezTo>
                <a:cubicBezTo>
                  <a:pt x="592" y="1306"/>
                  <a:pt x="602" y="1302"/>
                  <a:pt x="607" y="1300"/>
                </a:cubicBezTo>
                <a:cubicBezTo>
                  <a:pt x="605" y="1299"/>
                  <a:pt x="606" y="1300"/>
                  <a:pt x="605" y="1301"/>
                </a:cubicBezTo>
                <a:cubicBezTo>
                  <a:pt x="604" y="1300"/>
                  <a:pt x="604" y="1298"/>
                  <a:pt x="604" y="1296"/>
                </a:cubicBezTo>
                <a:cubicBezTo>
                  <a:pt x="606" y="1298"/>
                  <a:pt x="604" y="1295"/>
                  <a:pt x="607" y="1295"/>
                </a:cubicBezTo>
                <a:cubicBezTo>
                  <a:pt x="606" y="1296"/>
                  <a:pt x="606" y="1297"/>
                  <a:pt x="606" y="1299"/>
                </a:cubicBezTo>
                <a:cubicBezTo>
                  <a:pt x="609" y="1300"/>
                  <a:pt x="609" y="1297"/>
                  <a:pt x="611" y="1296"/>
                </a:cubicBezTo>
                <a:cubicBezTo>
                  <a:pt x="611" y="1298"/>
                  <a:pt x="610" y="1298"/>
                  <a:pt x="611" y="1299"/>
                </a:cubicBezTo>
                <a:cubicBezTo>
                  <a:pt x="617" y="1300"/>
                  <a:pt x="622" y="1296"/>
                  <a:pt x="627" y="1298"/>
                </a:cubicBezTo>
                <a:cubicBezTo>
                  <a:pt x="630" y="1293"/>
                  <a:pt x="644" y="1296"/>
                  <a:pt x="649" y="1295"/>
                </a:cubicBezTo>
                <a:cubicBezTo>
                  <a:pt x="652" y="1295"/>
                  <a:pt x="661" y="1292"/>
                  <a:pt x="653" y="1292"/>
                </a:cubicBezTo>
                <a:cubicBezTo>
                  <a:pt x="645" y="1292"/>
                  <a:pt x="628" y="1290"/>
                  <a:pt x="637" y="1275"/>
                </a:cubicBezTo>
                <a:cubicBezTo>
                  <a:pt x="639" y="1275"/>
                  <a:pt x="638" y="1278"/>
                  <a:pt x="640" y="1277"/>
                </a:cubicBezTo>
                <a:cubicBezTo>
                  <a:pt x="640" y="1275"/>
                  <a:pt x="643" y="1275"/>
                  <a:pt x="643" y="1272"/>
                </a:cubicBezTo>
                <a:cubicBezTo>
                  <a:pt x="640" y="1272"/>
                  <a:pt x="639" y="1274"/>
                  <a:pt x="635" y="1273"/>
                </a:cubicBezTo>
                <a:cubicBezTo>
                  <a:pt x="635" y="1269"/>
                  <a:pt x="635" y="1269"/>
                  <a:pt x="635" y="1269"/>
                </a:cubicBezTo>
                <a:cubicBezTo>
                  <a:pt x="639" y="1269"/>
                  <a:pt x="641" y="1267"/>
                  <a:pt x="645" y="1268"/>
                </a:cubicBezTo>
                <a:cubicBezTo>
                  <a:pt x="645" y="1270"/>
                  <a:pt x="645" y="1270"/>
                  <a:pt x="645" y="1270"/>
                </a:cubicBezTo>
                <a:cubicBezTo>
                  <a:pt x="649" y="1267"/>
                  <a:pt x="652" y="1271"/>
                  <a:pt x="657" y="1272"/>
                </a:cubicBezTo>
                <a:cubicBezTo>
                  <a:pt x="657" y="1274"/>
                  <a:pt x="653" y="1271"/>
                  <a:pt x="654" y="1274"/>
                </a:cubicBezTo>
                <a:cubicBezTo>
                  <a:pt x="658" y="1276"/>
                  <a:pt x="658" y="1282"/>
                  <a:pt x="662" y="1283"/>
                </a:cubicBezTo>
                <a:cubicBezTo>
                  <a:pt x="664" y="1274"/>
                  <a:pt x="657" y="1272"/>
                  <a:pt x="653" y="1266"/>
                </a:cubicBezTo>
                <a:cubicBezTo>
                  <a:pt x="655" y="1268"/>
                  <a:pt x="656" y="1266"/>
                  <a:pt x="657" y="1264"/>
                </a:cubicBezTo>
                <a:cubicBezTo>
                  <a:pt x="654" y="1263"/>
                  <a:pt x="654" y="1261"/>
                  <a:pt x="652" y="1259"/>
                </a:cubicBezTo>
                <a:cubicBezTo>
                  <a:pt x="667" y="1257"/>
                  <a:pt x="691" y="1253"/>
                  <a:pt x="709" y="1255"/>
                </a:cubicBezTo>
                <a:cubicBezTo>
                  <a:pt x="729" y="1252"/>
                  <a:pt x="749" y="1253"/>
                  <a:pt x="768" y="1254"/>
                </a:cubicBezTo>
                <a:cubicBezTo>
                  <a:pt x="786" y="1254"/>
                  <a:pt x="806" y="1255"/>
                  <a:pt x="819" y="1256"/>
                </a:cubicBezTo>
                <a:cubicBezTo>
                  <a:pt x="819" y="1257"/>
                  <a:pt x="819" y="1259"/>
                  <a:pt x="820" y="1259"/>
                </a:cubicBezTo>
                <a:cubicBezTo>
                  <a:pt x="822" y="1258"/>
                  <a:pt x="823" y="1257"/>
                  <a:pt x="825" y="1256"/>
                </a:cubicBezTo>
                <a:cubicBezTo>
                  <a:pt x="830" y="1256"/>
                  <a:pt x="838" y="1257"/>
                  <a:pt x="845" y="1257"/>
                </a:cubicBezTo>
                <a:cubicBezTo>
                  <a:pt x="862" y="1257"/>
                  <a:pt x="879" y="1256"/>
                  <a:pt x="896" y="1255"/>
                </a:cubicBezTo>
                <a:cubicBezTo>
                  <a:pt x="929" y="1255"/>
                  <a:pt x="964" y="1261"/>
                  <a:pt x="1003" y="1260"/>
                </a:cubicBezTo>
                <a:cubicBezTo>
                  <a:pt x="1003" y="1259"/>
                  <a:pt x="1002" y="1259"/>
                  <a:pt x="1001" y="1258"/>
                </a:cubicBezTo>
                <a:cubicBezTo>
                  <a:pt x="1005" y="1255"/>
                  <a:pt x="1005" y="1260"/>
                  <a:pt x="1008" y="1260"/>
                </a:cubicBezTo>
                <a:cubicBezTo>
                  <a:pt x="1008" y="1258"/>
                  <a:pt x="1008" y="1257"/>
                  <a:pt x="1009" y="1257"/>
                </a:cubicBezTo>
                <a:cubicBezTo>
                  <a:pt x="1009" y="1259"/>
                  <a:pt x="1014" y="1256"/>
                  <a:pt x="1014" y="1259"/>
                </a:cubicBezTo>
                <a:cubicBezTo>
                  <a:pt x="1013" y="1259"/>
                  <a:pt x="1012" y="1259"/>
                  <a:pt x="1012" y="1260"/>
                </a:cubicBezTo>
                <a:cubicBezTo>
                  <a:pt x="1019" y="1260"/>
                  <a:pt x="1019" y="1260"/>
                  <a:pt x="1019" y="1260"/>
                </a:cubicBezTo>
                <a:cubicBezTo>
                  <a:pt x="1019" y="1259"/>
                  <a:pt x="1018" y="1258"/>
                  <a:pt x="1019" y="1258"/>
                </a:cubicBezTo>
                <a:cubicBezTo>
                  <a:pt x="1029" y="1262"/>
                  <a:pt x="1036" y="1258"/>
                  <a:pt x="1046" y="1259"/>
                </a:cubicBezTo>
                <a:cubicBezTo>
                  <a:pt x="1045" y="1259"/>
                  <a:pt x="1045" y="1259"/>
                  <a:pt x="1045" y="1259"/>
                </a:cubicBezTo>
                <a:cubicBezTo>
                  <a:pt x="1053" y="1258"/>
                  <a:pt x="1057" y="1256"/>
                  <a:pt x="1061" y="1259"/>
                </a:cubicBezTo>
                <a:cubicBezTo>
                  <a:pt x="1061" y="1258"/>
                  <a:pt x="1064" y="1255"/>
                  <a:pt x="1066" y="1254"/>
                </a:cubicBezTo>
                <a:cubicBezTo>
                  <a:pt x="1068" y="1255"/>
                  <a:pt x="1068" y="1258"/>
                  <a:pt x="1070" y="1259"/>
                </a:cubicBezTo>
                <a:cubicBezTo>
                  <a:pt x="1072" y="1259"/>
                  <a:pt x="1070" y="1255"/>
                  <a:pt x="1072" y="1254"/>
                </a:cubicBezTo>
                <a:cubicBezTo>
                  <a:pt x="1074" y="1256"/>
                  <a:pt x="1074" y="1254"/>
                  <a:pt x="1078" y="1256"/>
                </a:cubicBezTo>
                <a:cubicBezTo>
                  <a:pt x="1074" y="1257"/>
                  <a:pt x="1073" y="1259"/>
                  <a:pt x="1071" y="1261"/>
                </a:cubicBezTo>
                <a:cubicBezTo>
                  <a:pt x="1075" y="1261"/>
                  <a:pt x="1075" y="1257"/>
                  <a:pt x="1080" y="1258"/>
                </a:cubicBezTo>
                <a:cubicBezTo>
                  <a:pt x="1080" y="1256"/>
                  <a:pt x="1079" y="1255"/>
                  <a:pt x="1081" y="1254"/>
                </a:cubicBezTo>
                <a:cubicBezTo>
                  <a:pt x="1082" y="1254"/>
                  <a:pt x="1083" y="1255"/>
                  <a:pt x="1083" y="1256"/>
                </a:cubicBezTo>
                <a:cubicBezTo>
                  <a:pt x="1083" y="1257"/>
                  <a:pt x="1079" y="1258"/>
                  <a:pt x="1082" y="1259"/>
                </a:cubicBezTo>
                <a:cubicBezTo>
                  <a:pt x="1081" y="1258"/>
                  <a:pt x="1086" y="1261"/>
                  <a:pt x="1087" y="1259"/>
                </a:cubicBezTo>
                <a:cubicBezTo>
                  <a:pt x="1085" y="1259"/>
                  <a:pt x="1084" y="1259"/>
                  <a:pt x="1084" y="1257"/>
                </a:cubicBezTo>
                <a:cubicBezTo>
                  <a:pt x="1086" y="1257"/>
                  <a:pt x="1086" y="1256"/>
                  <a:pt x="1087" y="1256"/>
                </a:cubicBezTo>
                <a:cubicBezTo>
                  <a:pt x="1087" y="1258"/>
                  <a:pt x="1088" y="1259"/>
                  <a:pt x="1088" y="1260"/>
                </a:cubicBezTo>
                <a:cubicBezTo>
                  <a:pt x="1094" y="1260"/>
                  <a:pt x="1095" y="1262"/>
                  <a:pt x="1099" y="1260"/>
                </a:cubicBezTo>
                <a:cubicBezTo>
                  <a:pt x="1099" y="1259"/>
                  <a:pt x="1098" y="1257"/>
                  <a:pt x="1100" y="1257"/>
                </a:cubicBezTo>
                <a:cubicBezTo>
                  <a:pt x="1101" y="1257"/>
                  <a:pt x="1103" y="1257"/>
                  <a:pt x="1104" y="1258"/>
                </a:cubicBezTo>
                <a:cubicBezTo>
                  <a:pt x="1103" y="1259"/>
                  <a:pt x="1102" y="1259"/>
                  <a:pt x="1102" y="1260"/>
                </a:cubicBezTo>
                <a:cubicBezTo>
                  <a:pt x="1108" y="1262"/>
                  <a:pt x="1111" y="1259"/>
                  <a:pt x="1117" y="1258"/>
                </a:cubicBezTo>
                <a:cubicBezTo>
                  <a:pt x="1117" y="1260"/>
                  <a:pt x="1118" y="1261"/>
                  <a:pt x="1119" y="1261"/>
                </a:cubicBezTo>
                <a:cubicBezTo>
                  <a:pt x="1120" y="1260"/>
                  <a:pt x="1120" y="1259"/>
                  <a:pt x="1122" y="1259"/>
                </a:cubicBezTo>
                <a:cubicBezTo>
                  <a:pt x="1125" y="1260"/>
                  <a:pt x="1128" y="1262"/>
                  <a:pt x="1131" y="1263"/>
                </a:cubicBezTo>
                <a:cubicBezTo>
                  <a:pt x="1140" y="1258"/>
                  <a:pt x="1144" y="1260"/>
                  <a:pt x="1151" y="1255"/>
                </a:cubicBezTo>
                <a:cubicBezTo>
                  <a:pt x="1153" y="1258"/>
                  <a:pt x="1154" y="1258"/>
                  <a:pt x="1158" y="1260"/>
                </a:cubicBezTo>
                <a:cubicBezTo>
                  <a:pt x="1164" y="1256"/>
                  <a:pt x="1174" y="1259"/>
                  <a:pt x="1185" y="1258"/>
                </a:cubicBezTo>
                <a:cubicBezTo>
                  <a:pt x="1185" y="1255"/>
                  <a:pt x="1185" y="1255"/>
                  <a:pt x="1187" y="1255"/>
                </a:cubicBezTo>
                <a:cubicBezTo>
                  <a:pt x="1184" y="1251"/>
                  <a:pt x="1183" y="1255"/>
                  <a:pt x="1180" y="1251"/>
                </a:cubicBezTo>
                <a:cubicBezTo>
                  <a:pt x="1179" y="1255"/>
                  <a:pt x="1180" y="1254"/>
                  <a:pt x="1182" y="1256"/>
                </a:cubicBezTo>
                <a:cubicBezTo>
                  <a:pt x="1179" y="1256"/>
                  <a:pt x="1177" y="1256"/>
                  <a:pt x="1176" y="1255"/>
                </a:cubicBezTo>
                <a:cubicBezTo>
                  <a:pt x="1176" y="1253"/>
                  <a:pt x="1176" y="1253"/>
                  <a:pt x="1177" y="1252"/>
                </a:cubicBezTo>
                <a:cubicBezTo>
                  <a:pt x="1174" y="1253"/>
                  <a:pt x="1174" y="1251"/>
                  <a:pt x="1173" y="1251"/>
                </a:cubicBezTo>
                <a:cubicBezTo>
                  <a:pt x="1172" y="1252"/>
                  <a:pt x="1170" y="1252"/>
                  <a:pt x="1168" y="1252"/>
                </a:cubicBezTo>
                <a:cubicBezTo>
                  <a:pt x="1168" y="1249"/>
                  <a:pt x="1164" y="1248"/>
                  <a:pt x="1167" y="1246"/>
                </a:cubicBezTo>
                <a:cubicBezTo>
                  <a:pt x="1165" y="1246"/>
                  <a:pt x="1162" y="1245"/>
                  <a:pt x="1161" y="1247"/>
                </a:cubicBezTo>
                <a:cubicBezTo>
                  <a:pt x="1160" y="1245"/>
                  <a:pt x="1163" y="1245"/>
                  <a:pt x="1163" y="1244"/>
                </a:cubicBezTo>
                <a:cubicBezTo>
                  <a:pt x="1159" y="1244"/>
                  <a:pt x="1159" y="1242"/>
                  <a:pt x="1156" y="1241"/>
                </a:cubicBezTo>
                <a:cubicBezTo>
                  <a:pt x="1157" y="1239"/>
                  <a:pt x="1157" y="1237"/>
                  <a:pt x="1158" y="1236"/>
                </a:cubicBezTo>
                <a:cubicBezTo>
                  <a:pt x="1158" y="1239"/>
                  <a:pt x="1160" y="1237"/>
                  <a:pt x="1161" y="1237"/>
                </a:cubicBezTo>
                <a:cubicBezTo>
                  <a:pt x="1160" y="1239"/>
                  <a:pt x="1162" y="1238"/>
                  <a:pt x="1161" y="1240"/>
                </a:cubicBezTo>
                <a:cubicBezTo>
                  <a:pt x="1163" y="1239"/>
                  <a:pt x="1165" y="1238"/>
                  <a:pt x="1168" y="1238"/>
                </a:cubicBezTo>
                <a:cubicBezTo>
                  <a:pt x="1168" y="1242"/>
                  <a:pt x="1167" y="1242"/>
                  <a:pt x="1169" y="1245"/>
                </a:cubicBezTo>
                <a:cubicBezTo>
                  <a:pt x="1171" y="1244"/>
                  <a:pt x="1171" y="1242"/>
                  <a:pt x="1172" y="1242"/>
                </a:cubicBezTo>
                <a:cubicBezTo>
                  <a:pt x="1176" y="1240"/>
                  <a:pt x="1176" y="1243"/>
                  <a:pt x="1178" y="1245"/>
                </a:cubicBezTo>
                <a:cubicBezTo>
                  <a:pt x="1180" y="1244"/>
                  <a:pt x="1175" y="1239"/>
                  <a:pt x="1179" y="1239"/>
                </a:cubicBezTo>
                <a:cubicBezTo>
                  <a:pt x="1180" y="1241"/>
                  <a:pt x="1177" y="1242"/>
                  <a:pt x="1179" y="1242"/>
                </a:cubicBezTo>
                <a:cubicBezTo>
                  <a:pt x="1179" y="1239"/>
                  <a:pt x="1181" y="1244"/>
                  <a:pt x="1182" y="1241"/>
                </a:cubicBezTo>
                <a:cubicBezTo>
                  <a:pt x="1178" y="1240"/>
                  <a:pt x="1184" y="1238"/>
                  <a:pt x="1181" y="1237"/>
                </a:cubicBezTo>
                <a:cubicBezTo>
                  <a:pt x="1180" y="1237"/>
                  <a:pt x="1176" y="1239"/>
                  <a:pt x="1176" y="1242"/>
                </a:cubicBezTo>
                <a:cubicBezTo>
                  <a:pt x="1175" y="1240"/>
                  <a:pt x="1173" y="1238"/>
                  <a:pt x="1171" y="1236"/>
                </a:cubicBezTo>
                <a:cubicBezTo>
                  <a:pt x="1174" y="1235"/>
                  <a:pt x="1175" y="1234"/>
                  <a:pt x="1178" y="1236"/>
                </a:cubicBezTo>
                <a:cubicBezTo>
                  <a:pt x="1176" y="1233"/>
                  <a:pt x="1177" y="1228"/>
                  <a:pt x="1182" y="1229"/>
                </a:cubicBezTo>
                <a:cubicBezTo>
                  <a:pt x="1184" y="1224"/>
                  <a:pt x="1186" y="1224"/>
                  <a:pt x="1182" y="1220"/>
                </a:cubicBezTo>
                <a:cubicBezTo>
                  <a:pt x="1181" y="1220"/>
                  <a:pt x="1179" y="1223"/>
                  <a:pt x="1179" y="1221"/>
                </a:cubicBezTo>
                <a:cubicBezTo>
                  <a:pt x="1180" y="1220"/>
                  <a:pt x="1178" y="1217"/>
                  <a:pt x="1178" y="1216"/>
                </a:cubicBezTo>
                <a:cubicBezTo>
                  <a:pt x="1178" y="1217"/>
                  <a:pt x="1175" y="1218"/>
                  <a:pt x="1175" y="1216"/>
                </a:cubicBezTo>
                <a:cubicBezTo>
                  <a:pt x="1178" y="1215"/>
                  <a:pt x="1175" y="1208"/>
                  <a:pt x="1179" y="1208"/>
                </a:cubicBezTo>
                <a:cubicBezTo>
                  <a:pt x="1175" y="1204"/>
                  <a:pt x="1181" y="1202"/>
                  <a:pt x="1182" y="1198"/>
                </a:cubicBezTo>
                <a:cubicBezTo>
                  <a:pt x="1180" y="1196"/>
                  <a:pt x="1178" y="1197"/>
                  <a:pt x="1177" y="1196"/>
                </a:cubicBezTo>
                <a:cubicBezTo>
                  <a:pt x="1177" y="1195"/>
                  <a:pt x="1176" y="1195"/>
                  <a:pt x="1176" y="1194"/>
                </a:cubicBezTo>
                <a:cubicBezTo>
                  <a:pt x="1177" y="1189"/>
                  <a:pt x="1184" y="1193"/>
                  <a:pt x="1186" y="1187"/>
                </a:cubicBezTo>
                <a:cubicBezTo>
                  <a:pt x="1186" y="1185"/>
                  <a:pt x="1183" y="1189"/>
                  <a:pt x="1183" y="1186"/>
                </a:cubicBezTo>
                <a:cubicBezTo>
                  <a:pt x="1187" y="1186"/>
                  <a:pt x="1183" y="1183"/>
                  <a:pt x="1182" y="1182"/>
                </a:cubicBezTo>
                <a:cubicBezTo>
                  <a:pt x="1187" y="1180"/>
                  <a:pt x="1190" y="1177"/>
                  <a:pt x="1191" y="1174"/>
                </a:cubicBezTo>
                <a:cubicBezTo>
                  <a:pt x="1189" y="1174"/>
                  <a:pt x="1184" y="1174"/>
                  <a:pt x="1185" y="1168"/>
                </a:cubicBezTo>
                <a:cubicBezTo>
                  <a:pt x="1186" y="1168"/>
                  <a:pt x="1187" y="1172"/>
                  <a:pt x="1188" y="1169"/>
                </a:cubicBezTo>
                <a:cubicBezTo>
                  <a:pt x="1186" y="1168"/>
                  <a:pt x="1189" y="1167"/>
                  <a:pt x="1189" y="1166"/>
                </a:cubicBezTo>
                <a:cubicBezTo>
                  <a:pt x="1185" y="1165"/>
                  <a:pt x="1186" y="1157"/>
                  <a:pt x="1182" y="1162"/>
                </a:cubicBezTo>
                <a:cubicBezTo>
                  <a:pt x="1183" y="1157"/>
                  <a:pt x="1186" y="1155"/>
                  <a:pt x="1182" y="1152"/>
                </a:cubicBezTo>
                <a:cubicBezTo>
                  <a:pt x="1183" y="1152"/>
                  <a:pt x="1185" y="1152"/>
                  <a:pt x="1185" y="1151"/>
                </a:cubicBezTo>
                <a:cubicBezTo>
                  <a:pt x="1182" y="1150"/>
                  <a:pt x="1182" y="1153"/>
                  <a:pt x="1178" y="1152"/>
                </a:cubicBezTo>
                <a:cubicBezTo>
                  <a:pt x="1178" y="1150"/>
                  <a:pt x="1175" y="1151"/>
                  <a:pt x="1175" y="1149"/>
                </a:cubicBezTo>
                <a:cubicBezTo>
                  <a:pt x="1177" y="1146"/>
                  <a:pt x="1180" y="1143"/>
                  <a:pt x="1178" y="1141"/>
                </a:cubicBezTo>
                <a:cubicBezTo>
                  <a:pt x="1179" y="1141"/>
                  <a:pt x="1179" y="1140"/>
                  <a:pt x="1180" y="1140"/>
                </a:cubicBezTo>
                <a:cubicBezTo>
                  <a:pt x="1180" y="1141"/>
                  <a:pt x="1180" y="1143"/>
                  <a:pt x="1182" y="1142"/>
                </a:cubicBezTo>
                <a:cubicBezTo>
                  <a:pt x="1184" y="1142"/>
                  <a:pt x="1179" y="1140"/>
                  <a:pt x="1180" y="1138"/>
                </a:cubicBezTo>
                <a:cubicBezTo>
                  <a:pt x="1183" y="1135"/>
                  <a:pt x="1183" y="1137"/>
                  <a:pt x="1186" y="1138"/>
                </a:cubicBezTo>
                <a:cubicBezTo>
                  <a:pt x="1186" y="1137"/>
                  <a:pt x="1185" y="1135"/>
                  <a:pt x="1187" y="1135"/>
                </a:cubicBezTo>
                <a:cubicBezTo>
                  <a:pt x="1188" y="1138"/>
                  <a:pt x="1192" y="1134"/>
                  <a:pt x="1194" y="1133"/>
                </a:cubicBezTo>
                <a:cubicBezTo>
                  <a:pt x="1192" y="1132"/>
                  <a:pt x="1189" y="1131"/>
                  <a:pt x="1190" y="1127"/>
                </a:cubicBezTo>
                <a:cubicBezTo>
                  <a:pt x="1195" y="1125"/>
                  <a:pt x="1197" y="1127"/>
                  <a:pt x="1199" y="1124"/>
                </a:cubicBezTo>
                <a:cubicBezTo>
                  <a:pt x="1201" y="1124"/>
                  <a:pt x="1202" y="1126"/>
                  <a:pt x="1203" y="1127"/>
                </a:cubicBezTo>
                <a:cubicBezTo>
                  <a:pt x="1204" y="1125"/>
                  <a:pt x="1206" y="1126"/>
                  <a:pt x="1208" y="1126"/>
                </a:cubicBezTo>
                <a:cubicBezTo>
                  <a:pt x="1208" y="1125"/>
                  <a:pt x="1207" y="1123"/>
                  <a:pt x="1208" y="1123"/>
                </a:cubicBezTo>
                <a:cubicBezTo>
                  <a:pt x="1209" y="1127"/>
                  <a:pt x="1214" y="1119"/>
                  <a:pt x="1217" y="1118"/>
                </a:cubicBezTo>
                <a:cubicBezTo>
                  <a:pt x="1215" y="1122"/>
                  <a:pt x="1219" y="1120"/>
                  <a:pt x="1218" y="1125"/>
                </a:cubicBezTo>
                <a:cubicBezTo>
                  <a:pt x="1221" y="1123"/>
                  <a:pt x="1223" y="1125"/>
                  <a:pt x="1226" y="1125"/>
                </a:cubicBezTo>
                <a:cubicBezTo>
                  <a:pt x="1225" y="1122"/>
                  <a:pt x="1229" y="1123"/>
                  <a:pt x="1230" y="1121"/>
                </a:cubicBezTo>
                <a:cubicBezTo>
                  <a:pt x="1226" y="1121"/>
                  <a:pt x="1226" y="1121"/>
                  <a:pt x="1226" y="1121"/>
                </a:cubicBezTo>
                <a:cubicBezTo>
                  <a:pt x="1227" y="1115"/>
                  <a:pt x="1217" y="1115"/>
                  <a:pt x="1213" y="1118"/>
                </a:cubicBezTo>
                <a:cubicBezTo>
                  <a:pt x="1212" y="1115"/>
                  <a:pt x="1215" y="1116"/>
                  <a:pt x="1215" y="1113"/>
                </a:cubicBezTo>
                <a:cubicBezTo>
                  <a:pt x="1210" y="1113"/>
                  <a:pt x="1214" y="1107"/>
                  <a:pt x="1212" y="1107"/>
                </a:cubicBezTo>
                <a:cubicBezTo>
                  <a:pt x="1209" y="1105"/>
                  <a:pt x="1211" y="1109"/>
                  <a:pt x="1209" y="1109"/>
                </a:cubicBezTo>
                <a:cubicBezTo>
                  <a:pt x="1206" y="1108"/>
                  <a:pt x="1207" y="1104"/>
                  <a:pt x="1209" y="1103"/>
                </a:cubicBezTo>
                <a:cubicBezTo>
                  <a:pt x="1212" y="1102"/>
                  <a:pt x="1213" y="1105"/>
                  <a:pt x="1214" y="1102"/>
                </a:cubicBezTo>
                <a:cubicBezTo>
                  <a:pt x="1210" y="1101"/>
                  <a:pt x="1207" y="1099"/>
                  <a:pt x="1205" y="1094"/>
                </a:cubicBezTo>
                <a:cubicBezTo>
                  <a:pt x="1206" y="1095"/>
                  <a:pt x="1207" y="1096"/>
                  <a:pt x="1207" y="1094"/>
                </a:cubicBezTo>
                <a:cubicBezTo>
                  <a:pt x="1206" y="1093"/>
                  <a:pt x="1206" y="1093"/>
                  <a:pt x="1207" y="1092"/>
                </a:cubicBezTo>
                <a:cubicBezTo>
                  <a:pt x="1205" y="1090"/>
                  <a:pt x="1205" y="1094"/>
                  <a:pt x="1202" y="1092"/>
                </a:cubicBezTo>
                <a:cubicBezTo>
                  <a:pt x="1202" y="1096"/>
                  <a:pt x="1201" y="1097"/>
                  <a:pt x="1197" y="1097"/>
                </a:cubicBezTo>
                <a:cubicBezTo>
                  <a:pt x="1197" y="1093"/>
                  <a:pt x="1199" y="1089"/>
                  <a:pt x="1203" y="1087"/>
                </a:cubicBezTo>
                <a:cubicBezTo>
                  <a:pt x="1191" y="1083"/>
                  <a:pt x="1188" y="1080"/>
                  <a:pt x="1176" y="1077"/>
                </a:cubicBezTo>
                <a:cubicBezTo>
                  <a:pt x="1179" y="1076"/>
                  <a:pt x="1176" y="1074"/>
                  <a:pt x="1177" y="1071"/>
                </a:cubicBezTo>
                <a:cubicBezTo>
                  <a:pt x="1179" y="1071"/>
                  <a:pt x="1180" y="1072"/>
                  <a:pt x="1182" y="1072"/>
                </a:cubicBezTo>
                <a:cubicBezTo>
                  <a:pt x="1179" y="1067"/>
                  <a:pt x="1171" y="1071"/>
                  <a:pt x="1167" y="1072"/>
                </a:cubicBezTo>
                <a:cubicBezTo>
                  <a:pt x="1167" y="1067"/>
                  <a:pt x="1160" y="1071"/>
                  <a:pt x="1156" y="1068"/>
                </a:cubicBezTo>
                <a:cubicBezTo>
                  <a:pt x="1158" y="1065"/>
                  <a:pt x="1159" y="1063"/>
                  <a:pt x="1161" y="1061"/>
                </a:cubicBezTo>
                <a:cubicBezTo>
                  <a:pt x="1163" y="1063"/>
                  <a:pt x="1164" y="1059"/>
                  <a:pt x="1166" y="1061"/>
                </a:cubicBezTo>
                <a:cubicBezTo>
                  <a:pt x="1166" y="1058"/>
                  <a:pt x="1164" y="1057"/>
                  <a:pt x="1162" y="1055"/>
                </a:cubicBezTo>
                <a:cubicBezTo>
                  <a:pt x="1160" y="1063"/>
                  <a:pt x="1152" y="1054"/>
                  <a:pt x="1145" y="1057"/>
                </a:cubicBezTo>
                <a:cubicBezTo>
                  <a:pt x="1149" y="1054"/>
                  <a:pt x="1144" y="1053"/>
                  <a:pt x="1144" y="1048"/>
                </a:cubicBezTo>
                <a:cubicBezTo>
                  <a:pt x="1146" y="1047"/>
                  <a:pt x="1150" y="1048"/>
                  <a:pt x="1151" y="1046"/>
                </a:cubicBezTo>
                <a:cubicBezTo>
                  <a:pt x="1148" y="1045"/>
                  <a:pt x="1147" y="1044"/>
                  <a:pt x="1147" y="1042"/>
                </a:cubicBezTo>
                <a:cubicBezTo>
                  <a:pt x="1150" y="1039"/>
                  <a:pt x="1150" y="1038"/>
                  <a:pt x="1152" y="1034"/>
                </a:cubicBezTo>
                <a:cubicBezTo>
                  <a:pt x="1153" y="1034"/>
                  <a:pt x="1155" y="1034"/>
                  <a:pt x="1153" y="1034"/>
                </a:cubicBezTo>
                <a:cubicBezTo>
                  <a:pt x="1147" y="1033"/>
                  <a:pt x="1139" y="1033"/>
                  <a:pt x="1135" y="1032"/>
                </a:cubicBezTo>
                <a:cubicBezTo>
                  <a:pt x="1134" y="1029"/>
                  <a:pt x="1137" y="1030"/>
                  <a:pt x="1138" y="1028"/>
                </a:cubicBezTo>
                <a:cubicBezTo>
                  <a:pt x="1135" y="1028"/>
                  <a:pt x="1137" y="1024"/>
                  <a:pt x="1135" y="1023"/>
                </a:cubicBezTo>
                <a:cubicBezTo>
                  <a:pt x="1133" y="1023"/>
                  <a:pt x="1133" y="1026"/>
                  <a:pt x="1130" y="1026"/>
                </a:cubicBezTo>
                <a:cubicBezTo>
                  <a:pt x="1129" y="1024"/>
                  <a:pt x="1132" y="1025"/>
                  <a:pt x="1131" y="1022"/>
                </a:cubicBezTo>
                <a:cubicBezTo>
                  <a:pt x="1127" y="1022"/>
                  <a:pt x="1123" y="1022"/>
                  <a:pt x="1122" y="1019"/>
                </a:cubicBezTo>
                <a:cubicBezTo>
                  <a:pt x="1126" y="1020"/>
                  <a:pt x="1134" y="1019"/>
                  <a:pt x="1138" y="1018"/>
                </a:cubicBezTo>
                <a:cubicBezTo>
                  <a:pt x="1134" y="1017"/>
                  <a:pt x="1131" y="1015"/>
                  <a:pt x="1126" y="1016"/>
                </a:cubicBezTo>
                <a:cubicBezTo>
                  <a:pt x="1121" y="1012"/>
                  <a:pt x="1109" y="1015"/>
                  <a:pt x="1108" y="1009"/>
                </a:cubicBezTo>
                <a:cubicBezTo>
                  <a:pt x="1106" y="1009"/>
                  <a:pt x="1104" y="1008"/>
                  <a:pt x="1103" y="1010"/>
                </a:cubicBezTo>
                <a:cubicBezTo>
                  <a:pt x="1105" y="1012"/>
                  <a:pt x="1108" y="1014"/>
                  <a:pt x="1110" y="1014"/>
                </a:cubicBezTo>
                <a:cubicBezTo>
                  <a:pt x="1109" y="1017"/>
                  <a:pt x="1095" y="1013"/>
                  <a:pt x="1099" y="1011"/>
                </a:cubicBezTo>
                <a:cubicBezTo>
                  <a:pt x="1096" y="1008"/>
                  <a:pt x="1096" y="1013"/>
                  <a:pt x="1093" y="1012"/>
                </a:cubicBezTo>
                <a:cubicBezTo>
                  <a:pt x="1089" y="1008"/>
                  <a:pt x="1077" y="1009"/>
                  <a:pt x="1072" y="1012"/>
                </a:cubicBezTo>
                <a:cubicBezTo>
                  <a:pt x="1065" y="1011"/>
                  <a:pt x="1061" y="1012"/>
                  <a:pt x="1057" y="1009"/>
                </a:cubicBezTo>
                <a:cubicBezTo>
                  <a:pt x="1061" y="1002"/>
                  <a:pt x="1073" y="1006"/>
                  <a:pt x="1080" y="1002"/>
                </a:cubicBezTo>
                <a:cubicBezTo>
                  <a:pt x="1079" y="1000"/>
                  <a:pt x="1075" y="1001"/>
                  <a:pt x="1075" y="999"/>
                </a:cubicBezTo>
                <a:cubicBezTo>
                  <a:pt x="1077" y="999"/>
                  <a:pt x="1080" y="999"/>
                  <a:pt x="1080" y="997"/>
                </a:cubicBezTo>
                <a:cubicBezTo>
                  <a:pt x="1077" y="998"/>
                  <a:pt x="1077" y="995"/>
                  <a:pt x="1078" y="994"/>
                </a:cubicBezTo>
                <a:cubicBezTo>
                  <a:pt x="1076" y="994"/>
                  <a:pt x="1071" y="993"/>
                  <a:pt x="1072" y="996"/>
                </a:cubicBezTo>
                <a:cubicBezTo>
                  <a:pt x="1075" y="998"/>
                  <a:pt x="1075" y="998"/>
                  <a:pt x="1075" y="1001"/>
                </a:cubicBezTo>
                <a:cubicBezTo>
                  <a:pt x="1065" y="1003"/>
                  <a:pt x="1051" y="999"/>
                  <a:pt x="1049" y="1010"/>
                </a:cubicBezTo>
                <a:cubicBezTo>
                  <a:pt x="1051" y="1012"/>
                  <a:pt x="1053" y="1009"/>
                  <a:pt x="1055" y="1012"/>
                </a:cubicBezTo>
                <a:cubicBezTo>
                  <a:pt x="1055" y="1014"/>
                  <a:pt x="1051" y="1012"/>
                  <a:pt x="1051" y="1015"/>
                </a:cubicBezTo>
                <a:cubicBezTo>
                  <a:pt x="1052" y="1015"/>
                  <a:pt x="1054" y="1015"/>
                  <a:pt x="1054" y="1016"/>
                </a:cubicBezTo>
                <a:cubicBezTo>
                  <a:pt x="1038" y="1021"/>
                  <a:pt x="1010" y="1016"/>
                  <a:pt x="995" y="1015"/>
                </a:cubicBezTo>
                <a:cubicBezTo>
                  <a:pt x="997" y="1010"/>
                  <a:pt x="1010" y="1016"/>
                  <a:pt x="1012" y="1009"/>
                </a:cubicBezTo>
                <a:cubicBezTo>
                  <a:pt x="1006" y="1010"/>
                  <a:pt x="1003" y="1009"/>
                  <a:pt x="1000" y="1009"/>
                </a:cubicBezTo>
                <a:cubicBezTo>
                  <a:pt x="1007" y="998"/>
                  <a:pt x="1023" y="1006"/>
                  <a:pt x="1036" y="1009"/>
                </a:cubicBezTo>
                <a:cubicBezTo>
                  <a:pt x="1037" y="1007"/>
                  <a:pt x="1044" y="1008"/>
                  <a:pt x="1042" y="1011"/>
                </a:cubicBezTo>
                <a:cubicBezTo>
                  <a:pt x="1045" y="1011"/>
                  <a:pt x="1047" y="1009"/>
                  <a:pt x="1048" y="1007"/>
                </a:cubicBezTo>
                <a:cubicBezTo>
                  <a:pt x="1028" y="1007"/>
                  <a:pt x="1014" y="1001"/>
                  <a:pt x="998" y="996"/>
                </a:cubicBezTo>
                <a:cubicBezTo>
                  <a:pt x="1001" y="994"/>
                  <a:pt x="998" y="994"/>
                  <a:pt x="998" y="990"/>
                </a:cubicBezTo>
                <a:cubicBezTo>
                  <a:pt x="1004" y="990"/>
                  <a:pt x="1004" y="990"/>
                  <a:pt x="1009" y="990"/>
                </a:cubicBezTo>
                <a:cubicBezTo>
                  <a:pt x="1008" y="986"/>
                  <a:pt x="1012" y="987"/>
                  <a:pt x="1012" y="984"/>
                </a:cubicBezTo>
                <a:cubicBezTo>
                  <a:pt x="1011" y="981"/>
                  <a:pt x="1008" y="980"/>
                  <a:pt x="1006" y="978"/>
                </a:cubicBezTo>
                <a:cubicBezTo>
                  <a:pt x="1008" y="978"/>
                  <a:pt x="1011" y="978"/>
                  <a:pt x="1010" y="975"/>
                </a:cubicBezTo>
                <a:cubicBezTo>
                  <a:pt x="1004" y="977"/>
                  <a:pt x="993" y="973"/>
                  <a:pt x="1000" y="968"/>
                </a:cubicBezTo>
                <a:cubicBezTo>
                  <a:pt x="993" y="968"/>
                  <a:pt x="989" y="966"/>
                  <a:pt x="985" y="970"/>
                </a:cubicBezTo>
                <a:cubicBezTo>
                  <a:pt x="984" y="969"/>
                  <a:pt x="985" y="968"/>
                  <a:pt x="983" y="968"/>
                </a:cubicBezTo>
                <a:cubicBezTo>
                  <a:pt x="984" y="971"/>
                  <a:pt x="967" y="973"/>
                  <a:pt x="968" y="967"/>
                </a:cubicBezTo>
                <a:cubicBezTo>
                  <a:pt x="961" y="969"/>
                  <a:pt x="955" y="969"/>
                  <a:pt x="946" y="968"/>
                </a:cubicBezTo>
                <a:cubicBezTo>
                  <a:pt x="946" y="967"/>
                  <a:pt x="948" y="966"/>
                  <a:pt x="948" y="965"/>
                </a:cubicBezTo>
                <a:cubicBezTo>
                  <a:pt x="943" y="966"/>
                  <a:pt x="940" y="966"/>
                  <a:pt x="935" y="968"/>
                </a:cubicBezTo>
                <a:cubicBezTo>
                  <a:pt x="938" y="970"/>
                  <a:pt x="944" y="968"/>
                  <a:pt x="944" y="972"/>
                </a:cubicBezTo>
                <a:cubicBezTo>
                  <a:pt x="939" y="972"/>
                  <a:pt x="935" y="975"/>
                  <a:pt x="931" y="977"/>
                </a:cubicBezTo>
                <a:cubicBezTo>
                  <a:pt x="928" y="977"/>
                  <a:pt x="925" y="974"/>
                  <a:pt x="924" y="977"/>
                </a:cubicBezTo>
                <a:cubicBezTo>
                  <a:pt x="924" y="974"/>
                  <a:pt x="922" y="974"/>
                  <a:pt x="920" y="973"/>
                </a:cubicBezTo>
                <a:cubicBezTo>
                  <a:pt x="920" y="970"/>
                  <a:pt x="918" y="969"/>
                  <a:pt x="920" y="967"/>
                </a:cubicBezTo>
                <a:cubicBezTo>
                  <a:pt x="918" y="967"/>
                  <a:pt x="916" y="967"/>
                  <a:pt x="916" y="964"/>
                </a:cubicBezTo>
                <a:cubicBezTo>
                  <a:pt x="921" y="962"/>
                  <a:pt x="926" y="958"/>
                  <a:pt x="933" y="960"/>
                </a:cubicBezTo>
                <a:cubicBezTo>
                  <a:pt x="934" y="960"/>
                  <a:pt x="933" y="956"/>
                  <a:pt x="935" y="957"/>
                </a:cubicBezTo>
                <a:cubicBezTo>
                  <a:pt x="934" y="959"/>
                  <a:pt x="936" y="959"/>
                  <a:pt x="938" y="959"/>
                </a:cubicBezTo>
                <a:cubicBezTo>
                  <a:pt x="939" y="954"/>
                  <a:pt x="933" y="956"/>
                  <a:pt x="931" y="958"/>
                </a:cubicBezTo>
                <a:cubicBezTo>
                  <a:pt x="931" y="955"/>
                  <a:pt x="926" y="957"/>
                  <a:pt x="926" y="955"/>
                </a:cubicBezTo>
                <a:cubicBezTo>
                  <a:pt x="929" y="955"/>
                  <a:pt x="932" y="953"/>
                  <a:pt x="929" y="951"/>
                </a:cubicBezTo>
                <a:cubicBezTo>
                  <a:pt x="936" y="948"/>
                  <a:pt x="946" y="952"/>
                  <a:pt x="952" y="947"/>
                </a:cubicBezTo>
                <a:cubicBezTo>
                  <a:pt x="937" y="947"/>
                  <a:pt x="923" y="951"/>
                  <a:pt x="912" y="950"/>
                </a:cubicBezTo>
                <a:cubicBezTo>
                  <a:pt x="914" y="948"/>
                  <a:pt x="918" y="949"/>
                  <a:pt x="918" y="946"/>
                </a:cubicBezTo>
                <a:cubicBezTo>
                  <a:pt x="917" y="946"/>
                  <a:pt x="916" y="944"/>
                  <a:pt x="917" y="942"/>
                </a:cubicBezTo>
                <a:cubicBezTo>
                  <a:pt x="940" y="935"/>
                  <a:pt x="969" y="941"/>
                  <a:pt x="995" y="935"/>
                </a:cubicBezTo>
                <a:cubicBezTo>
                  <a:pt x="994" y="935"/>
                  <a:pt x="994" y="934"/>
                  <a:pt x="994" y="933"/>
                </a:cubicBezTo>
                <a:cubicBezTo>
                  <a:pt x="990" y="935"/>
                  <a:pt x="988" y="935"/>
                  <a:pt x="984" y="933"/>
                </a:cubicBezTo>
                <a:cubicBezTo>
                  <a:pt x="983" y="936"/>
                  <a:pt x="983" y="934"/>
                  <a:pt x="979" y="935"/>
                </a:cubicBezTo>
                <a:cubicBezTo>
                  <a:pt x="977" y="930"/>
                  <a:pt x="968" y="939"/>
                  <a:pt x="965" y="933"/>
                </a:cubicBezTo>
                <a:cubicBezTo>
                  <a:pt x="974" y="930"/>
                  <a:pt x="984" y="932"/>
                  <a:pt x="991" y="927"/>
                </a:cubicBezTo>
                <a:cubicBezTo>
                  <a:pt x="992" y="929"/>
                  <a:pt x="994" y="929"/>
                  <a:pt x="994" y="931"/>
                </a:cubicBezTo>
                <a:cubicBezTo>
                  <a:pt x="995" y="930"/>
                  <a:pt x="997" y="929"/>
                  <a:pt x="1000" y="929"/>
                </a:cubicBezTo>
                <a:cubicBezTo>
                  <a:pt x="999" y="926"/>
                  <a:pt x="999" y="923"/>
                  <a:pt x="998" y="921"/>
                </a:cubicBezTo>
                <a:cubicBezTo>
                  <a:pt x="1000" y="920"/>
                  <a:pt x="1003" y="916"/>
                  <a:pt x="1004" y="917"/>
                </a:cubicBezTo>
                <a:cubicBezTo>
                  <a:pt x="1004" y="919"/>
                  <a:pt x="1003" y="920"/>
                  <a:pt x="1005" y="921"/>
                </a:cubicBezTo>
                <a:cubicBezTo>
                  <a:pt x="1005" y="915"/>
                  <a:pt x="1014" y="915"/>
                  <a:pt x="1017" y="916"/>
                </a:cubicBezTo>
                <a:cubicBezTo>
                  <a:pt x="1017" y="920"/>
                  <a:pt x="1012" y="915"/>
                  <a:pt x="1011" y="919"/>
                </a:cubicBezTo>
                <a:cubicBezTo>
                  <a:pt x="1013" y="919"/>
                  <a:pt x="1012" y="923"/>
                  <a:pt x="1010" y="923"/>
                </a:cubicBezTo>
                <a:cubicBezTo>
                  <a:pt x="1008" y="923"/>
                  <a:pt x="1007" y="922"/>
                  <a:pt x="1005" y="921"/>
                </a:cubicBezTo>
                <a:cubicBezTo>
                  <a:pt x="1005" y="927"/>
                  <a:pt x="1001" y="922"/>
                  <a:pt x="1000" y="923"/>
                </a:cubicBezTo>
                <a:cubicBezTo>
                  <a:pt x="1000" y="926"/>
                  <a:pt x="1005" y="925"/>
                  <a:pt x="1004" y="929"/>
                </a:cubicBezTo>
                <a:cubicBezTo>
                  <a:pt x="1005" y="927"/>
                  <a:pt x="1008" y="928"/>
                  <a:pt x="1009" y="930"/>
                </a:cubicBezTo>
                <a:cubicBezTo>
                  <a:pt x="1011" y="931"/>
                  <a:pt x="1009" y="928"/>
                  <a:pt x="1012" y="929"/>
                </a:cubicBezTo>
                <a:cubicBezTo>
                  <a:pt x="1012" y="930"/>
                  <a:pt x="1013" y="930"/>
                  <a:pt x="1013" y="932"/>
                </a:cubicBezTo>
                <a:cubicBezTo>
                  <a:pt x="1012" y="932"/>
                  <a:pt x="1011" y="931"/>
                  <a:pt x="1011" y="933"/>
                </a:cubicBezTo>
                <a:cubicBezTo>
                  <a:pt x="1012" y="937"/>
                  <a:pt x="1013" y="935"/>
                  <a:pt x="1014" y="935"/>
                </a:cubicBezTo>
                <a:cubicBezTo>
                  <a:pt x="1014" y="937"/>
                  <a:pt x="1013" y="937"/>
                  <a:pt x="1014" y="938"/>
                </a:cubicBezTo>
                <a:cubicBezTo>
                  <a:pt x="1012" y="936"/>
                  <a:pt x="1009" y="940"/>
                  <a:pt x="1012" y="942"/>
                </a:cubicBezTo>
                <a:cubicBezTo>
                  <a:pt x="1012" y="941"/>
                  <a:pt x="1017" y="938"/>
                  <a:pt x="1019" y="942"/>
                </a:cubicBezTo>
                <a:cubicBezTo>
                  <a:pt x="1019" y="939"/>
                  <a:pt x="1017" y="936"/>
                  <a:pt x="1021" y="936"/>
                </a:cubicBezTo>
                <a:cubicBezTo>
                  <a:pt x="1022" y="939"/>
                  <a:pt x="1018" y="937"/>
                  <a:pt x="1019" y="939"/>
                </a:cubicBezTo>
                <a:cubicBezTo>
                  <a:pt x="1022" y="940"/>
                  <a:pt x="1021" y="936"/>
                  <a:pt x="1022" y="935"/>
                </a:cubicBezTo>
                <a:cubicBezTo>
                  <a:pt x="1023" y="937"/>
                  <a:pt x="1021" y="941"/>
                  <a:pt x="1023" y="941"/>
                </a:cubicBezTo>
                <a:cubicBezTo>
                  <a:pt x="1024" y="939"/>
                  <a:pt x="1029" y="939"/>
                  <a:pt x="1026" y="937"/>
                </a:cubicBezTo>
                <a:cubicBezTo>
                  <a:pt x="1026" y="937"/>
                  <a:pt x="1026" y="938"/>
                  <a:pt x="1025" y="938"/>
                </a:cubicBezTo>
                <a:cubicBezTo>
                  <a:pt x="1026" y="937"/>
                  <a:pt x="1025" y="933"/>
                  <a:pt x="1026" y="933"/>
                </a:cubicBezTo>
                <a:cubicBezTo>
                  <a:pt x="1026" y="935"/>
                  <a:pt x="1028" y="937"/>
                  <a:pt x="1029" y="935"/>
                </a:cubicBezTo>
                <a:cubicBezTo>
                  <a:pt x="1028" y="935"/>
                  <a:pt x="1028" y="931"/>
                  <a:pt x="1030" y="930"/>
                </a:cubicBezTo>
                <a:cubicBezTo>
                  <a:pt x="1030" y="934"/>
                  <a:pt x="1031" y="930"/>
                  <a:pt x="1032" y="929"/>
                </a:cubicBezTo>
                <a:cubicBezTo>
                  <a:pt x="1037" y="930"/>
                  <a:pt x="1045" y="930"/>
                  <a:pt x="1050" y="934"/>
                </a:cubicBezTo>
                <a:cubicBezTo>
                  <a:pt x="1049" y="937"/>
                  <a:pt x="1045" y="934"/>
                  <a:pt x="1044" y="937"/>
                </a:cubicBezTo>
                <a:cubicBezTo>
                  <a:pt x="1049" y="936"/>
                  <a:pt x="1047" y="940"/>
                  <a:pt x="1051" y="940"/>
                </a:cubicBezTo>
                <a:cubicBezTo>
                  <a:pt x="1052" y="937"/>
                  <a:pt x="1055" y="939"/>
                  <a:pt x="1057" y="940"/>
                </a:cubicBezTo>
                <a:cubicBezTo>
                  <a:pt x="1064" y="936"/>
                  <a:pt x="1066" y="930"/>
                  <a:pt x="1077" y="932"/>
                </a:cubicBezTo>
                <a:cubicBezTo>
                  <a:pt x="1078" y="930"/>
                  <a:pt x="1075" y="929"/>
                  <a:pt x="1077" y="929"/>
                </a:cubicBezTo>
                <a:cubicBezTo>
                  <a:pt x="1078" y="929"/>
                  <a:pt x="1078" y="931"/>
                  <a:pt x="1080" y="930"/>
                </a:cubicBezTo>
                <a:cubicBezTo>
                  <a:pt x="1080" y="924"/>
                  <a:pt x="1083" y="929"/>
                  <a:pt x="1084" y="925"/>
                </a:cubicBezTo>
                <a:cubicBezTo>
                  <a:pt x="1088" y="925"/>
                  <a:pt x="1084" y="930"/>
                  <a:pt x="1088" y="930"/>
                </a:cubicBezTo>
                <a:cubicBezTo>
                  <a:pt x="1089" y="927"/>
                  <a:pt x="1091" y="929"/>
                  <a:pt x="1092" y="926"/>
                </a:cubicBezTo>
                <a:cubicBezTo>
                  <a:pt x="1092" y="928"/>
                  <a:pt x="1094" y="928"/>
                  <a:pt x="1093" y="930"/>
                </a:cubicBezTo>
                <a:cubicBezTo>
                  <a:pt x="1097" y="928"/>
                  <a:pt x="1096" y="930"/>
                  <a:pt x="1098" y="932"/>
                </a:cubicBezTo>
                <a:cubicBezTo>
                  <a:pt x="1097" y="929"/>
                  <a:pt x="1097" y="928"/>
                  <a:pt x="1100" y="927"/>
                </a:cubicBezTo>
                <a:cubicBezTo>
                  <a:pt x="1099" y="925"/>
                  <a:pt x="1097" y="928"/>
                  <a:pt x="1096" y="926"/>
                </a:cubicBezTo>
                <a:cubicBezTo>
                  <a:pt x="1096" y="924"/>
                  <a:pt x="1096" y="924"/>
                  <a:pt x="1096" y="924"/>
                </a:cubicBezTo>
                <a:cubicBezTo>
                  <a:pt x="1111" y="921"/>
                  <a:pt x="1102" y="938"/>
                  <a:pt x="1113" y="939"/>
                </a:cubicBezTo>
                <a:cubicBezTo>
                  <a:pt x="1116" y="933"/>
                  <a:pt x="1106" y="933"/>
                  <a:pt x="1109" y="925"/>
                </a:cubicBezTo>
                <a:cubicBezTo>
                  <a:pt x="1106" y="927"/>
                  <a:pt x="1105" y="925"/>
                  <a:pt x="1104" y="923"/>
                </a:cubicBezTo>
                <a:cubicBezTo>
                  <a:pt x="1108" y="923"/>
                  <a:pt x="1119" y="923"/>
                  <a:pt x="1116" y="916"/>
                </a:cubicBezTo>
                <a:cubicBezTo>
                  <a:pt x="1120" y="915"/>
                  <a:pt x="1119" y="915"/>
                  <a:pt x="1122" y="916"/>
                </a:cubicBezTo>
                <a:cubicBezTo>
                  <a:pt x="1124" y="913"/>
                  <a:pt x="1119" y="916"/>
                  <a:pt x="1120" y="913"/>
                </a:cubicBezTo>
                <a:cubicBezTo>
                  <a:pt x="1116" y="914"/>
                  <a:pt x="1114" y="917"/>
                  <a:pt x="1110" y="918"/>
                </a:cubicBezTo>
                <a:cubicBezTo>
                  <a:pt x="1108" y="913"/>
                  <a:pt x="1107" y="911"/>
                  <a:pt x="1104" y="907"/>
                </a:cubicBezTo>
                <a:cubicBezTo>
                  <a:pt x="1099" y="907"/>
                  <a:pt x="1096" y="906"/>
                  <a:pt x="1096" y="902"/>
                </a:cubicBezTo>
                <a:cubicBezTo>
                  <a:pt x="1098" y="899"/>
                  <a:pt x="1099" y="903"/>
                  <a:pt x="1101" y="903"/>
                </a:cubicBezTo>
                <a:cubicBezTo>
                  <a:pt x="1102" y="901"/>
                  <a:pt x="1100" y="901"/>
                  <a:pt x="1100" y="899"/>
                </a:cubicBezTo>
                <a:cubicBezTo>
                  <a:pt x="1100" y="898"/>
                  <a:pt x="1104" y="900"/>
                  <a:pt x="1104" y="897"/>
                </a:cubicBezTo>
                <a:cubicBezTo>
                  <a:pt x="1102" y="895"/>
                  <a:pt x="1097" y="896"/>
                  <a:pt x="1096" y="893"/>
                </a:cubicBezTo>
                <a:cubicBezTo>
                  <a:pt x="1096" y="898"/>
                  <a:pt x="1088" y="894"/>
                  <a:pt x="1085" y="895"/>
                </a:cubicBezTo>
                <a:cubicBezTo>
                  <a:pt x="1086" y="900"/>
                  <a:pt x="1076" y="898"/>
                  <a:pt x="1074" y="897"/>
                </a:cubicBezTo>
                <a:cubicBezTo>
                  <a:pt x="1076" y="894"/>
                  <a:pt x="1080" y="895"/>
                  <a:pt x="1081" y="890"/>
                </a:cubicBezTo>
                <a:cubicBezTo>
                  <a:pt x="1077" y="890"/>
                  <a:pt x="1075" y="888"/>
                  <a:pt x="1074" y="886"/>
                </a:cubicBezTo>
                <a:cubicBezTo>
                  <a:pt x="1074" y="881"/>
                  <a:pt x="1077" y="884"/>
                  <a:pt x="1078" y="877"/>
                </a:cubicBezTo>
                <a:cubicBezTo>
                  <a:pt x="1080" y="877"/>
                  <a:pt x="1080" y="880"/>
                  <a:pt x="1083" y="881"/>
                </a:cubicBezTo>
                <a:cubicBezTo>
                  <a:pt x="1080" y="877"/>
                  <a:pt x="1085" y="878"/>
                  <a:pt x="1086" y="875"/>
                </a:cubicBezTo>
                <a:cubicBezTo>
                  <a:pt x="1081" y="876"/>
                  <a:pt x="1080" y="875"/>
                  <a:pt x="1074" y="873"/>
                </a:cubicBezTo>
                <a:cubicBezTo>
                  <a:pt x="1072" y="874"/>
                  <a:pt x="1076" y="876"/>
                  <a:pt x="1074" y="877"/>
                </a:cubicBezTo>
                <a:cubicBezTo>
                  <a:pt x="1063" y="868"/>
                  <a:pt x="1052" y="882"/>
                  <a:pt x="1041" y="875"/>
                </a:cubicBezTo>
                <a:cubicBezTo>
                  <a:pt x="1043" y="872"/>
                  <a:pt x="1052" y="873"/>
                  <a:pt x="1049" y="869"/>
                </a:cubicBezTo>
                <a:cubicBezTo>
                  <a:pt x="1050" y="872"/>
                  <a:pt x="1047" y="871"/>
                  <a:pt x="1046" y="869"/>
                </a:cubicBezTo>
                <a:cubicBezTo>
                  <a:pt x="1047" y="868"/>
                  <a:pt x="1049" y="870"/>
                  <a:pt x="1048" y="868"/>
                </a:cubicBezTo>
                <a:cubicBezTo>
                  <a:pt x="1047" y="866"/>
                  <a:pt x="1045" y="867"/>
                  <a:pt x="1044" y="868"/>
                </a:cubicBezTo>
                <a:cubicBezTo>
                  <a:pt x="1045" y="865"/>
                  <a:pt x="1042" y="866"/>
                  <a:pt x="1043" y="864"/>
                </a:cubicBezTo>
                <a:cubicBezTo>
                  <a:pt x="1043" y="862"/>
                  <a:pt x="1045" y="862"/>
                  <a:pt x="1046" y="861"/>
                </a:cubicBezTo>
                <a:cubicBezTo>
                  <a:pt x="1049" y="869"/>
                  <a:pt x="1058" y="854"/>
                  <a:pt x="1061" y="861"/>
                </a:cubicBezTo>
                <a:cubicBezTo>
                  <a:pt x="1058" y="861"/>
                  <a:pt x="1058" y="859"/>
                  <a:pt x="1057" y="861"/>
                </a:cubicBezTo>
                <a:cubicBezTo>
                  <a:pt x="1059" y="861"/>
                  <a:pt x="1061" y="862"/>
                  <a:pt x="1062" y="864"/>
                </a:cubicBezTo>
                <a:cubicBezTo>
                  <a:pt x="1061" y="866"/>
                  <a:pt x="1056" y="865"/>
                  <a:pt x="1057" y="869"/>
                </a:cubicBezTo>
                <a:cubicBezTo>
                  <a:pt x="1061" y="869"/>
                  <a:pt x="1064" y="870"/>
                  <a:pt x="1066" y="871"/>
                </a:cubicBezTo>
                <a:cubicBezTo>
                  <a:pt x="1071" y="866"/>
                  <a:pt x="1083" y="871"/>
                  <a:pt x="1089" y="867"/>
                </a:cubicBezTo>
                <a:cubicBezTo>
                  <a:pt x="1080" y="864"/>
                  <a:pt x="1069" y="866"/>
                  <a:pt x="1065" y="858"/>
                </a:cubicBezTo>
                <a:cubicBezTo>
                  <a:pt x="1075" y="855"/>
                  <a:pt x="1092" y="852"/>
                  <a:pt x="1102" y="854"/>
                </a:cubicBezTo>
                <a:cubicBezTo>
                  <a:pt x="1103" y="852"/>
                  <a:pt x="1107" y="847"/>
                  <a:pt x="1113" y="847"/>
                </a:cubicBezTo>
                <a:cubicBezTo>
                  <a:pt x="1115" y="838"/>
                  <a:pt x="1127" y="840"/>
                  <a:pt x="1136" y="839"/>
                </a:cubicBezTo>
                <a:cubicBezTo>
                  <a:pt x="1141" y="834"/>
                  <a:pt x="1155" y="834"/>
                  <a:pt x="1158" y="838"/>
                </a:cubicBezTo>
                <a:cubicBezTo>
                  <a:pt x="1152" y="841"/>
                  <a:pt x="1138" y="842"/>
                  <a:pt x="1131" y="847"/>
                </a:cubicBezTo>
                <a:cubicBezTo>
                  <a:pt x="1133" y="847"/>
                  <a:pt x="1134" y="848"/>
                  <a:pt x="1135" y="850"/>
                </a:cubicBezTo>
                <a:cubicBezTo>
                  <a:pt x="1142" y="849"/>
                  <a:pt x="1148" y="847"/>
                  <a:pt x="1158" y="847"/>
                </a:cubicBezTo>
                <a:cubicBezTo>
                  <a:pt x="1161" y="845"/>
                  <a:pt x="1156" y="844"/>
                  <a:pt x="1158" y="843"/>
                </a:cubicBezTo>
                <a:cubicBezTo>
                  <a:pt x="1162" y="844"/>
                  <a:pt x="1164" y="842"/>
                  <a:pt x="1166" y="841"/>
                </a:cubicBezTo>
                <a:cubicBezTo>
                  <a:pt x="1163" y="840"/>
                  <a:pt x="1160" y="839"/>
                  <a:pt x="1159" y="836"/>
                </a:cubicBezTo>
                <a:cubicBezTo>
                  <a:pt x="1163" y="836"/>
                  <a:pt x="1168" y="836"/>
                  <a:pt x="1169" y="832"/>
                </a:cubicBezTo>
                <a:cubicBezTo>
                  <a:pt x="1170" y="834"/>
                  <a:pt x="1172" y="835"/>
                  <a:pt x="1173" y="837"/>
                </a:cubicBezTo>
                <a:cubicBezTo>
                  <a:pt x="1182" y="839"/>
                  <a:pt x="1195" y="833"/>
                  <a:pt x="1199" y="842"/>
                </a:cubicBezTo>
                <a:cubicBezTo>
                  <a:pt x="1190" y="843"/>
                  <a:pt x="1180" y="844"/>
                  <a:pt x="1176" y="851"/>
                </a:cubicBezTo>
                <a:cubicBezTo>
                  <a:pt x="1181" y="855"/>
                  <a:pt x="1190" y="855"/>
                  <a:pt x="1196" y="858"/>
                </a:cubicBezTo>
                <a:cubicBezTo>
                  <a:pt x="1192" y="859"/>
                  <a:pt x="1186" y="857"/>
                  <a:pt x="1181" y="860"/>
                </a:cubicBezTo>
                <a:cubicBezTo>
                  <a:pt x="1183" y="865"/>
                  <a:pt x="1195" y="859"/>
                  <a:pt x="1195" y="867"/>
                </a:cubicBezTo>
                <a:cubicBezTo>
                  <a:pt x="1186" y="867"/>
                  <a:pt x="1178" y="870"/>
                  <a:pt x="1173" y="865"/>
                </a:cubicBezTo>
                <a:cubicBezTo>
                  <a:pt x="1173" y="866"/>
                  <a:pt x="1171" y="866"/>
                  <a:pt x="1170" y="866"/>
                </a:cubicBezTo>
                <a:cubicBezTo>
                  <a:pt x="1170" y="868"/>
                  <a:pt x="1172" y="868"/>
                  <a:pt x="1170" y="869"/>
                </a:cubicBezTo>
                <a:cubicBezTo>
                  <a:pt x="1178" y="870"/>
                  <a:pt x="1186" y="872"/>
                  <a:pt x="1186" y="881"/>
                </a:cubicBezTo>
                <a:cubicBezTo>
                  <a:pt x="1191" y="880"/>
                  <a:pt x="1191" y="885"/>
                  <a:pt x="1195" y="882"/>
                </a:cubicBezTo>
                <a:cubicBezTo>
                  <a:pt x="1193" y="882"/>
                  <a:pt x="1192" y="880"/>
                  <a:pt x="1191" y="878"/>
                </a:cubicBezTo>
                <a:cubicBezTo>
                  <a:pt x="1192" y="877"/>
                  <a:pt x="1194" y="877"/>
                  <a:pt x="1195" y="875"/>
                </a:cubicBezTo>
                <a:cubicBezTo>
                  <a:pt x="1193" y="874"/>
                  <a:pt x="1190" y="873"/>
                  <a:pt x="1190" y="870"/>
                </a:cubicBezTo>
                <a:cubicBezTo>
                  <a:pt x="1192" y="870"/>
                  <a:pt x="1197" y="867"/>
                  <a:pt x="1199" y="869"/>
                </a:cubicBezTo>
                <a:cubicBezTo>
                  <a:pt x="1200" y="873"/>
                  <a:pt x="1197" y="871"/>
                  <a:pt x="1196" y="873"/>
                </a:cubicBezTo>
                <a:cubicBezTo>
                  <a:pt x="1203" y="873"/>
                  <a:pt x="1203" y="873"/>
                  <a:pt x="1203" y="873"/>
                </a:cubicBezTo>
                <a:cubicBezTo>
                  <a:pt x="1204" y="872"/>
                  <a:pt x="1203" y="869"/>
                  <a:pt x="1205" y="869"/>
                </a:cubicBezTo>
                <a:cubicBezTo>
                  <a:pt x="1215" y="868"/>
                  <a:pt x="1221" y="864"/>
                  <a:pt x="1223" y="857"/>
                </a:cubicBezTo>
                <a:cubicBezTo>
                  <a:pt x="1225" y="857"/>
                  <a:pt x="1228" y="857"/>
                  <a:pt x="1230" y="858"/>
                </a:cubicBezTo>
                <a:cubicBezTo>
                  <a:pt x="1228" y="859"/>
                  <a:pt x="1230" y="860"/>
                  <a:pt x="1230" y="862"/>
                </a:cubicBezTo>
                <a:cubicBezTo>
                  <a:pt x="1229" y="864"/>
                  <a:pt x="1226" y="864"/>
                  <a:pt x="1226" y="866"/>
                </a:cubicBezTo>
                <a:cubicBezTo>
                  <a:pt x="1231" y="867"/>
                  <a:pt x="1230" y="866"/>
                  <a:pt x="1233" y="865"/>
                </a:cubicBezTo>
                <a:cubicBezTo>
                  <a:pt x="1232" y="861"/>
                  <a:pt x="1236" y="856"/>
                  <a:pt x="1231" y="855"/>
                </a:cubicBezTo>
                <a:cubicBezTo>
                  <a:pt x="1231" y="850"/>
                  <a:pt x="1237" y="851"/>
                  <a:pt x="1240" y="850"/>
                </a:cubicBezTo>
                <a:cubicBezTo>
                  <a:pt x="1239" y="847"/>
                  <a:pt x="1234" y="848"/>
                  <a:pt x="1233" y="846"/>
                </a:cubicBezTo>
                <a:cubicBezTo>
                  <a:pt x="1234" y="844"/>
                  <a:pt x="1234" y="846"/>
                  <a:pt x="1237" y="846"/>
                </a:cubicBezTo>
                <a:cubicBezTo>
                  <a:pt x="1239" y="837"/>
                  <a:pt x="1252" y="839"/>
                  <a:pt x="1255" y="831"/>
                </a:cubicBezTo>
                <a:cubicBezTo>
                  <a:pt x="1250" y="828"/>
                  <a:pt x="1239" y="827"/>
                  <a:pt x="1243" y="817"/>
                </a:cubicBezTo>
                <a:cubicBezTo>
                  <a:pt x="1242" y="816"/>
                  <a:pt x="1236" y="816"/>
                  <a:pt x="1235" y="817"/>
                </a:cubicBezTo>
                <a:cubicBezTo>
                  <a:pt x="1236" y="819"/>
                  <a:pt x="1240" y="817"/>
                  <a:pt x="1240" y="819"/>
                </a:cubicBezTo>
                <a:cubicBezTo>
                  <a:pt x="1234" y="823"/>
                  <a:pt x="1226" y="815"/>
                  <a:pt x="1223" y="818"/>
                </a:cubicBezTo>
                <a:cubicBezTo>
                  <a:pt x="1225" y="818"/>
                  <a:pt x="1227" y="818"/>
                  <a:pt x="1227" y="820"/>
                </a:cubicBezTo>
                <a:cubicBezTo>
                  <a:pt x="1222" y="820"/>
                  <a:pt x="1222" y="820"/>
                  <a:pt x="1222" y="820"/>
                </a:cubicBezTo>
                <a:cubicBezTo>
                  <a:pt x="1222" y="817"/>
                  <a:pt x="1222" y="817"/>
                  <a:pt x="1222" y="817"/>
                </a:cubicBezTo>
                <a:cubicBezTo>
                  <a:pt x="1210" y="823"/>
                  <a:pt x="1193" y="820"/>
                  <a:pt x="1182" y="816"/>
                </a:cubicBezTo>
                <a:cubicBezTo>
                  <a:pt x="1190" y="815"/>
                  <a:pt x="1190" y="808"/>
                  <a:pt x="1195" y="806"/>
                </a:cubicBezTo>
                <a:cubicBezTo>
                  <a:pt x="1192" y="806"/>
                  <a:pt x="1192" y="806"/>
                  <a:pt x="1193" y="804"/>
                </a:cubicBezTo>
                <a:cubicBezTo>
                  <a:pt x="1190" y="804"/>
                  <a:pt x="1187" y="804"/>
                  <a:pt x="1186" y="803"/>
                </a:cubicBezTo>
                <a:cubicBezTo>
                  <a:pt x="1189" y="803"/>
                  <a:pt x="1193" y="803"/>
                  <a:pt x="1195" y="803"/>
                </a:cubicBezTo>
                <a:cubicBezTo>
                  <a:pt x="1194" y="801"/>
                  <a:pt x="1190" y="798"/>
                  <a:pt x="1193" y="796"/>
                </a:cubicBezTo>
                <a:cubicBezTo>
                  <a:pt x="1193" y="798"/>
                  <a:pt x="1197" y="798"/>
                  <a:pt x="1195" y="801"/>
                </a:cubicBezTo>
                <a:cubicBezTo>
                  <a:pt x="1199" y="801"/>
                  <a:pt x="1202" y="798"/>
                  <a:pt x="1205" y="799"/>
                </a:cubicBezTo>
                <a:cubicBezTo>
                  <a:pt x="1204" y="796"/>
                  <a:pt x="1212" y="795"/>
                  <a:pt x="1215" y="797"/>
                </a:cubicBezTo>
                <a:cubicBezTo>
                  <a:pt x="1220" y="788"/>
                  <a:pt x="1236" y="797"/>
                  <a:pt x="1241" y="786"/>
                </a:cubicBezTo>
                <a:cubicBezTo>
                  <a:pt x="1234" y="781"/>
                  <a:pt x="1225" y="789"/>
                  <a:pt x="1220" y="782"/>
                </a:cubicBezTo>
                <a:cubicBezTo>
                  <a:pt x="1221" y="777"/>
                  <a:pt x="1228" y="772"/>
                  <a:pt x="1226" y="768"/>
                </a:cubicBezTo>
                <a:cubicBezTo>
                  <a:pt x="1232" y="766"/>
                  <a:pt x="1238" y="764"/>
                  <a:pt x="1244" y="762"/>
                </a:cubicBezTo>
                <a:cubicBezTo>
                  <a:pt x="1241" y="757"/>
                  <a:pt x="1243" y="757"/>
                  <a:pt x="1243" y="751"/>
                </a:cubicBezTo>
                <a:cubicBezTo>
                  <a:pt x="1245" y="750"/>
                  <a:pt x="1245" y="752"/>
                  <a:pt x="1247" y="751"/>
                </a:cubicBezTo>
                <a:cubicBezTo>
                  <a:pt x="1250" y="745"/>
                  <a:pt x="1252" y="738"/>
                  <a:pt x="1251" y="732"/>
                </a:cubicBezTo>
                <a:cubicBezTo>
                  <a:pt x="1251" y="733"/>
                  <a:pt x="1247" y="733"/>
                  <a:pt x="1248" y="732"/>
                </a:cubicBezTo>
                <a:cubicBezTo>
                  <a:pt x="1247" y="730"/>
                  <a:pt x="1251" y="731"/>
                  <a:pt x="1250" y="729"/>
                </a:cubicBezTo>
                <a:cubicBezTo>
                  <a:pt x="1249" y="726"/>
                  <a:pt x="1242" y="721"/>
                  <a:pt x="1243" y="717"/>
                </a:cubicBezTo>
                <a:cubicBezTo>
                  <a:pt x="1244" y="711"/>
                  <a:pt x="1233" y="703"/>
                  <a:pt x="1242" y="698"/>
                </a:cubicBezTo>
                <a:cubicBezTo>
                  <a:pt x="1248" y="698"/>
                  <a:pt x="1248" y="698"/>
                  <a:pt x="1248" y="698"/>
                </a:cubicBezTo>
                <a:cubicBezTo>
                  <a:pt x="1251" y="696"/>
                  <a:pt x="1246" y="696"/>
                  <a:pt x="1247" y="693"/>
                </a:cubicBezTo>
                <a:cubicBezTo>
                  <a:pt x="1242" y="695"/>
                  <a:pt x="1236" y="693"/>
                  <a:pt x="1237" y="687"/>
                </a:cubicBezTo>
                <a:cubicBezTo>
                  <a:pt x="1245" y="688"/>
                  <a:pt x="1245" y="682"/>
                  <a:pt x="1250" y="680"/>
                </a:cubicBezTo>
                <a:cubicBezTo>
                  <a:pt x="1250" y="677"/>
                  <a:pt x="1249" y="675"/>
                  <a:pt x="1248" y="673"/>
                </a:cubicBezTo>
                <a:cubicBezTo>
                  <a:pt x="1242" y="672"/>
                  <a:pt x="1228" y="674"/>
                  <a:pt x="1226" y="664"/>
                </a:cubicBezTo>
                <a:cubicBezTo>
                  <a:pt x="1220" y="666"/>
                  <a:pt x="1220" y="659"/>
                  <a:pt x="1214" y="659"/>
                </a:cubicBezTo>
                <a:cubicBezTo>
                  <a:pt x="1214" y="660"/>
                  <a:pt x="1214" y="662"/>
                  <a:pt x="1213" y="662"/>
                </a:cubicBezTo>
                <a:cubicBezTo>
                  <a:pt x="1211" y="660"/>
                  <a:pt x="1206" y="663"/>
                  <a:pt x="1206" y="660"/>
                </a:cubicBezTo>
                <a:cubicBezTo>
                  <a:pt x="1208" y="660"/>
                  <a:pt x="1210" y="660"/>
                  <a:pt x="1210" y="657"/>
                </a:cubicBezTo>
                <a:cubicBezTo>
                  <a:pt x="1208" y="655"/>
                  <a:pt x="1205" y="657"/>
                  <a:pt x="1204" y="658"/>
                </a:cubicBezTo>
                <a:cubicBezTo>
                  <a:pt x="1204" y="654"/>
                  <a:pt x="1198" y="653"/>
                  <a:pt x="1195" y="653"/>
                </a:cubicBezTo>
                <a:cubicBezTo>
                  <a:pt x="1195" y="649"/>
                  <a:pt x="1199" y="650"/>
                  <a:pt x="1200" y="648"/>
                </a:cubicBezTo>
                <a:cubicBezTo>
                  <a:pt x="1197" y="643"/>
                  <a:pt x="1198" y="634"/>
                  <a:pt x="1198" y="625"/>
                </a:cubicBezTo>
                <a:cubicBezTo>
                  <a:pt x="1195" y="622"/>
                  <a:pt x="1192" y="622"/>
                  <a:pt x="1187" y="623"/>
                </a:cubicBezTo>
                <a:cubicBezTo>
                  <a:pt x="1188" y="617"/>
                  <a:pt x="1193" y="621"/>
                  <a:pt x="1196" y="618"/>
                </a:cubicBezTo>
                <a:cubicBezTo>
                  <a:pt x="1196" y="614"/>
                  <a:pt x="1193" y="612"/>
                  <a:pt x="1192" y="608"/>
                </a:cubicBezTo>
                <a:cubicBezTo>
                  <a:pt x="1188" y="609"/>
                  <a:pt x="1186" y="606"/>
                  <a:pt x="1183" y="605"/>
                </a:cubicBezTo>
                <a:cubicBezTo>
                  <a:pt x="1185" y="605"/>
                  <a:pt x="1186" y="604"/>
                  <a:pt x="1187" y="602"/>
                </a:cubicBezTo>
                <a:cubicBezTo>
                  <a:pt x="1183" y="602"/>
                  <a:pt x="1180" y="597"/>
                  <a:pt x="1182" y="595"/>
                </a:cubicBezTo>
                <a:cubicBezTo>
                  <a:pt x="1181" y="594"/>
                  <a:pt x="1178" y="595"/>
                  <a:pt x="1178" y="591"/>
                </a:cubicBezTo>
                <a:cubicBezTo>
                  <a:pt x="1183" y="591"/>
                  <a:pt x="1184" y="588"/>
                  <a:pt x="1187" y="586"/>
                </a:cubicBezTo>
                <a:cubicBezTo>
                  <a:pt x="1186" y="582"/>
                  <a:pt x="1180" y="584"/>
                  <a:pt x="1181" y="579"/>
                </a:cubicBezTo>
                <a:cubicBezTo>
                  <a:pt x="1183" y="579"/>
                  <a:pt x="1186" y="580"/>
                  <a:pt x="1187" y="578"/>
                </a:cubicBezTo>
                <a:cubicBezTo>
                  <a:pt x="1185" y="578"/>
                  <a:pt x="1183" y="577"/>
                  <a:pt x="1183" y="573"/>
                </a:cubicBezTo>
                <a:cubicBezTo>
                  <a:pt x="1187" y="571"/>
                  <a:pt x="1195" y="575"/>
                  <a:pt x="1201" y="573"/>
                </a:cubicBezTo>
                <a:cubicBezTo>
                  <a:pt x="1195" y="570"/>
                  <a:pt x="1186" y="573"/>
                  <a:pt x="1182" y="571"/>
                </a:cubicBezTo>
                <a:cubicBezTo>
                  <a:pt x="1183" y="567"/>
                  <a:pt x="1187" y="566"/>
                  <a:pt x="1189" y="563"/>
                </a:cubicBezTo>
                <a:cubicBezTo>
                  <a:pt x="1187" y="563"/>
                  <a:pt x="1186" y="563"/>
                  <a:pt x="1186" y="560"/>
                </a:cubicBezTo>
                <a:cubicBezTo>
                  <a:pt x="1194" y="556"/>
                  <a:pt x="1207" y="561"/>
                  <a:pt x="1214" y="555"/>
                </a:cubicBezTo>
                <a:cubicBezTo>
                  <a:pt x="1217" y="556"/>
                  <a:pt x="1220" y="554"/>
                  <a:pt x="1226" y="555"/>
                </a:cubicBezTo>
                <a:cubicBezTo>
                  <a:pt x="1228" y="551"/>
                  <a:pt x="1223" y="553"/>
                  <a:pt x="1223" y="549"/>
                </a:cubicBezTo>
                <a:cubicBezTo>
                  <a:pt x="1228" y="549"/>
                  <a:pt x="1229" y="548"/>
                  <a:pt x="1235" y="547"/>
                </a:cubicBezTo>
                <a:cubicBezTo>
                  <a:pt x="1234" y="545"/>
                  <a:pt x="1230" y="545"/>
                  <a:pt x="1228" y="543"/>
                </a:cubicBezTo>
                <a:cubicBezTo>
                  <a:pt x="1228" y="547"/>
                  <a:pt x="1223" y="545"/>
                  <a:pt x="1221" y="547"/>
                </a:cubicBezTo>
                <a:cubicBezTo>
                  <a:pt x="1218" y="544"/>
                  <a:pt x="1212" y="548"/>
                  <a:pt x="1208" y="545"/>
                </a:cubicBezTo>
                <a:cubicBezTo>
                  <a:pt x="1208" y="544"/>
                  <a:pt x="1207" y="544"/>
                  <a:pt x="1208" y="543"/>
                </a:cubicBezTo>
                <a:cubicBezTo>
                  <a:pt x="1214" y="544"/>
                  <a:pt x="1208" y="539"/>
                  <a:pt x="1210" y="538"/>
                </a:cubicBezTo>
                <a:cubicBezTo>
                  <a:pt x="1214" y="539"/>
                  <a:pt x="1222" y="540"/>
                  <a:pt x="1222" y="534"/>
                </a:cubicBezTo>
                <a:cubicBezTo>
                  <a:pt x="1226" y="533"/>
                  <a:pt x="1231" y="534"/>
                  <a:pt x="1234" y="533"/>
                </a:cubicBezTo>
                <a:cubicBezTo>
                  <a:pt x="1233" y="530"/>
                  <a:pt x="1230" y="531"/>
                  <a:pt x="1232" y="528"/>
                </a:cubicBezTo>
                <a:cubicBezTo>
                  <a:pt x="1229" y="527"/>
                  <a:pt x="1227" y="529"/>
                  <a:pt x="1225" y="529"/>
                </a:cubicBezTo>
                <a:cubicBezTo>
                  <a:pt x="1224" y="526"/>
                  <a:pt x="1223" y="522"/>
                  <a:pt x="1219" y="521"/>
                </a:cubicBezTo>
                <a:cubicBezTo>
                  <a:pt x="1221" y="520"/>
                  <a:pt x="1228" y="518"/>
                  <a:pt x="1230" y="521"/>
                </a:cubicBezTo>
                <a:cubicBezTo>
                  <a:pt x="1229" y="522"/>
                  <a:pt x="1229" y="522"/>
                  <a:pt x="1228" y="525"/>
                </a:cubicBezTo>
                <a:cubicBezTo>
                  <a:pt x="1231" y="526"/>
                  <a:pt x="1241" y="525"/>
                  <a:pt x="1239" y="531"/>
                </a:cubicBezTo>
                <a:cubicBezTo>
                  <a:pt x="1241" y="531"/>
                  <a:pt x="1242" y="531"/>
                  <a:pt x="1242" y="529"/>
                </a:cubicBezTo>
                <a:cubicBezTo>
                  <a:pt x="1239" y="528"/>
                  <a:pt x="1239" y="525"/>
                  <a:pt x="1239" y="521"/>
                </a:cubicBezTo>
                <a:cubicBezTo>
                  <a:pt x="1238" y="519"/>
                  <a:pt x="1235" y="523"/>
                  <a:pt x="1235" y="521"/>
                </a:cubicBezTo>
                <a:cubicBezTo>
                  <a:pt x="1234" y="516"/>
                  <a:pt x="1238" y="514"/>
                  <a:pt x="1241" y="512"/>
                </a:cubicBezTo>
                <a:cubicBezTo>
                  <a:pt x="1238" y="512"/>
                  <a:pt x="1239" y="508"/>
                  <a:pt x="1239" y="506"/>
                </a:cubicBezTo>
                <a:cubicBezTo>
                  <a:pt x="1239" y="503"/>
                  <a:pt x="1243" y="504"/>
                  <a:pt x="1243" y="502"/>
                </a:cubicBezTo>
                <a:cubicBezTo>
                  <a:pt x="1242" y="502"/>
                  <a:pt x="1242" y="501"/>
                  <a:pt x="1242" y="499"/>
                </a:cubicBezTo>
                <a:cubicBezTo>
                  <a:pt x="1245" y="500"/>
                  <a:pt x="1248" y="499"/>
                  <a:pt x="1249" y="496"/>
                </a:cubicBezTo>
                <a:cubicBezTo>
                  <a:pt x="1248" y="495"/>
                  <a:pt x="1246" y="495"/>
                  <a:pt x="1247" y="492"/>
                </a:cubicBezTo>
                <a:cubicBezTo>
                  <a:pt x="1248" y="490"/>
                  <a:pt x="1251" y="494"/>
                  <a:pt x="1252" y="491"/>
                </a:cubicBezTo>
                <a:cubicBezTo>
                  <a:pt x="1252" y="486"/>
                  <a:pt x="1252" y="486"/>
                  <a:pt x="1252" y="486"/>
                </a:cubicBezTo>
                <a:cubicBezTo>
                  <a:pt x="1248" y="486"/>
                  <a:pt x="1249" y="480"/>
                  <a:pt x="1247" y="478"/>
                </a:cubicBezTo>
                <a:cubicBezTo>
                  <a:pt x="1251" y="470"/>
                  <a:pt x="1258" y="476"/>
                  <a:pt x="1266" y="473"/>
                </a:cubicBezTo>
                <a:cubicBezTo>
                  <a:pt x="1267" y="467"/>
                  <a:pt x="1257" y="470"/>
                  <a:pt x="1261" y="464"/>
                </a:cubicBezTo>
                <a:cubicBezTo>
                  <a:pt x="1257" y="464"/>
                  <a:pt x="1256" y="463"/>
                  <a:pt x="1254" y="461"/>
                </a:cubicBezTo>
                <a:cubicBezTo>
                  <a:pt x="1264" y="456"/>
                  <a:pt x="1264" y="437"/>
                  <a:pt x="1280" y="440"/>
                </a:cubicBezTo>
                <a:cubicBezTo>
                  <a:pt x="1280" y="436"/>
                  <a:pt x="1272" y="441"/>
                  <a:pt x="1272" y="437"/>
                </a:cubicBezTo>
                <a:cubicBezTo>
                  <a:pt x="1273" y="429"/>
                  <a:pt x="1275" y="424"/>
                  <a:pt x="1274" y="417"/>
                </a:cubicBezTo>
                <a:cubicBezTo>
                  <a:pt x="1274" y="417"/>
                  <a:pt x="1272" y="416"/>
                  <a:pt x="1272" y="414"/>
                </a:cubicBezTo>
                <a:cubicBezTo>
                  <a:pt x="1272" y="405"/>
                  <a:pt x="1262" y="392"/>
                  <a:pt x="1260" y="385"/>
                </a:cubicBezTo>
                <a:cubicBezTo>
                  <a:pt x="1259" y="382"/>
                  <a:pt x="1260" y="378"/>
                  <a:pt x="1260" y="375"/>
                </a:cubicBezTo>
                <a:cubicBezTo>
                  <a:pt x="1257" y="364"/>
                  <a:pt x="1251" y="359"/>
                  <a:pt x="1243" y="351"/>
                </a:cubicBezTo>
                <a:cubicBezTo>
                  <a:pt x="1249" y="346"/>
                  <a:pt x="1248" y="331"/>
                  <a:pt x="1257" y="333"/>
                </a:cubicBezTo>
                <a:cubicBezTo>
                  <a:pt x="1254" y="323"/>
                  <a:pt x="1262" y="316"/>
                  <a:pt x="1266" y="310"/>
                </a:cubicBezTo>
                <a:cubicBezTo>
                  <a:pt x="1263" y="310"/>
                  <a:pt x="1263" y="308"/>
                  <a:pt x="1265" y="305"/>
                </a:cubicBezTo>
                <a:cubicBezTo>
                  <a:pt x="1262" y="305"/>
                  <a:pt x="1262" y="303"/>
                  <a:pt x="1261" y="301"/>
                </a:cubicBezTo>
                <a:cubicBezTo>
                  <a:pt x="1260" y="304"/>
                  <a:pt x="1261" y="304"/>
                  <a:pt x="1262" y="305"/>
                </a:cubicBezTo>
                <a:cubicBezTo>
                  <a:pt x="1260" y="305"/>
                  <a:pt x="1259" y="310"/>
                  <a:pt x="1258" y="308"/>
                </a:cubicBezTo>
                <a:cubicBezTo>
                  <a:pt x="1259" y="303"/>
                  <a:pt x="1258" y="300"/>
                  <a:pt x="1261" y="293"/>
                </a:cubicBezTo>
                <a:cubicBezTo>
                  <a:pt x="1254" y="292"/>
                  <a:pt x="1243" y="293"/>
                  <a:pt x="1235" y="291"/>
                </a:cubicBezTo>
                <a:cubicBezTo>
                  <a:pt x="1236" y="289"/>
                  <a:pt x="1238" y="290"/>
                  <a:pt x="1239" y="289"/>
                </a:cubicBezTo>
                <a:cubicBezTo>
                  <a:pt x="1237" y="288"/>
                  <a:pt x="1234" y="290"/>
                  <a:pt x="1234" y="288"/>
                </a:cubicBezTo>
                <a:cubicBezTo>
                  <a:pt x="1234" y="285"/>
                  <a:pt x="1240" y="288"/>
                  <a:pt x="1239" y="285"/>
                </a:cubicBezTo>
                <a:cubicBezTo>
                  <a:pt x="1235" y="284"/>
                  <a:pt x="1232" y="287"/>
                  <a:pt x="1230" y="285"/>
                </a:cubicBezTo>
                <a:cubicBezTo>
                  <a:pt x="1229" y="290"/>
                  <a:pt x="1235" y="288"/>
                  <a:pt x="1235" y="292"/>
                </a:cubicBezTo>
                <a:cubicBezTo>
                  <a:pt x="1221" y="293"/>
                  <a:pt x="1202" y="289"/>
                  <a:pt x="1189" y="294"/>
                </a:cubicBezTo>
                <a:cubicBezTo>
                  <a:pt x="1184" y="290"/>
                  <a:pt x="1180" y="297"/>
                  <a:pt x="1174" y="297"/>
                </a:cubicBezTo>
                <a:cubicBezTo>
                  <a:pt x="1168" y="297"/>
                  <a:pt x="1159" y="290"/>
                  <a:pt x="1165" y="282"/>
                </a:cubicBezTo>
                <a:cubicBezTo>
                  <a:pt x="1168" y="282"/>
                  <a:pt x="1170" y="285"/>
                  <a:pt x="1171" y="282"/>
                </a:cubicBezTo>
                <a:cubicBezTo>
                  <a:pt x="1169" y="281"/>
                  <a:pt x="1167" y="281"/>
                  <a:pt x="1165" y="280"/>
                </a:cubicBezTo>
                <a:cubicBezTo>
                  <a:pt x="1165" y="275"/>
                  <a:pt x="1169" y="274"/>
                  <a:pt x="1171" y="271"/>
                </a:cubicBezTo>
                <a:cubicBezTo>
                  <a:pt x="1182" y="273"/>
                  <a:pt x="1181" y="260"/>
                  <a:pt x="1188" y="257"/>
                </a:cubicBezTo>
                <a:cubicBezTo>
                  <a:pt x="1189" y="257"/>
                  <a:pt x="1205" y="257"/>
                  <a:pt x="1204" y="261"/>
                </a:cubicBezTo>
                <a:cubicBezTo>
                  <a:pt x="1212" y="256"/>
                  <a:pt x="1238" y="259"/>
                  <a:pt x="1248" y="258"/>
                </a:cubicBezTo>
                <a:cubicBezTo>
                  <a:pt x="1247" y="258"/>
                  <a:pt x="1246" y="258"/>
                  <a:pt x="1247" y="260"/>
                </a:cubicBezTo>
                <a:cubicBezTo>
                  <a:pt x="1256" y="259"/>
                  <a:pt x="1261" y="257"/>
                  <a:pt x="1264" y="249"/>
                </a:cubicBezTo>
                <a:cubicBezTo>
                  <a:pt x="1262" y="249"/>
                  <a:pt x="1261" y="249"/>
                  <a:pt x="1261" y="248"/>
                </a:cubicBezTo>
                <a:cubicBezTo>
                  <a:pt x="1261" y="243"/>
                  <a:pt x="1265" y="243"/>
                  <a:pt x="1269" y="243"/>
                </a:cubicBezTo>
                <a:cubicBezTo>
                  <a:pt x="1260" y="240"/>
                  <a:pt x="1252" y="238"/>
                  <a:pt x="1241" y="241"/>
                </a:cubicBezTo>
                <a:cubicBezTo>
                  <a:pt x="1239" y="239"/>
                  <a:pt x="1240" y="238"/>
                  <a:pt x="1240" y="235"/>
                </a:cubicBezTo>
                <a:cubicBezTo>
                  <a:pt x="1237" y="234"/>
                  <a:pt x="1236" y="236"/>
                  <a:pt x="1235" y="237"/>
                </a:cubicBezTo>
                <a:cubicBezTo>
                  <a:pt x="1235" y="238"/>
                  <a:pt x="1237" y="238"/>
                  <a:pt x="1238" y="239"/>
                </a:cubicBezTo>
                <a:cubicBezTo>
                  <a:pt x="1228" y="245"/>
                  <a:pt x="1219" y="234"/>
                  <a:pt x="1211" y="240"/>
                </a:cubicBezTo>
                <a:cubicBezTo>
                  <a:pt x="1203" y="235"/>
                  <a:pt x="1170" y="245"/>
                  <a:pt x="1174" y="227"/>
                </a:cubicBezTo>
                <a:cubicBezTo>
                  <a:pt x="1193" y="227"/>
                  <a:pt x="1210" y="229"/>
                  <a:pt x="1232" y="222"/>
                </a:cubicBezTo>
                <a:cubicBezTo>
                  <a:pt x="1234" y="226"/>
                  <a:pt x="1240" y="228"/>
                  <a:pt x="1243" y="229"/>
                </a:cubicBezTo>
                <a:cubicBezTo>
                  <a:pt x="1243" y="228"/>
                  <a:pt x="1242" y="228"/>
                  <a:pt x="1243" y="227"/>
                </a:cubicBezTo>
                <a:cubicBezTo>
                  <a:pt x="1253" y="229"/>
                  <a:pt x="1267" y="217"/>
                  <a:pt x="1280" y="215"/>
                </a:cubicBezTo>
                <a:cubicBezTo>
                  <a:pt x="1278" y="214"/>
                  <a:pt x="1275" y="214"/>
                  <a:pt x="1275" y="211"/>
                </a:cubicBezTo>
                <a:cubicBezTo>
                  <a:pt x="1277" y="208"/>
                  <a:pt x="1283" y="210"/>
                  <a:pt x="1285" y="207"/>
                </a:cubicBezTo>
                <a:cubicBezTo>
                  <a:pt x="1282" y="207"/>
                  <a:pt x="1283" y="205"/>
                  <a:pt x="1282" y="204"/>
                </a:cubicBezTo>
                <a:close/>
                <a:moveTo>
                  <a:pt x="1080" y="150"/>
                </a:moveTo>
                <a:cubicBezTo>
                  <a:pt x="1083" y="150"/>
                  <a:pt x="1083" y="150"/>
                  <a:pt x="1083" y="150"/>
                </a:cubicBezTo>
                <a:cubicBezTo>
                  <a:pt x="1083" y="153"/>
                  <a:pt x="1083" y="153"/>
                  <a:pt x="1083" y="153"/>
                </a:cubicBezTo>
                <a:cubicBezTo>
                  <a:pt x="1081" y="154"/>
                  <a:pt x="1080" y="153"/>
                  <a:pt x="1079" y="152"/>
                </a:cubicBezTo>
                <a:cubicBezTo>
                  <a:pt x="1080" y="152"/>
                  <a:pt x="1080" y="151"/>
                  <a:pt x="1080" y="150"/>
                </a:cubicBezTo>
                <a:close/>
                <a:moveTo>
                  <a:pt x="611" y="110"/>
                </a:moveTo>
                <a:cubicBezTo>
                  <a:pt x="606" y="110"/>
                  <a:pt x="606" y="110"/>
                  <a:pt x="606" y="110"/>
                </a:cubicBezTo>
                <a:cubicBezTo>
                  <a:pt x="606" y="109"/>
                  <a:pt x="612" y="107"/>
                  <a:pt x="611" y="110"/>
                </a:cubicBezTo>
                <a:close/>
                <a:moveTo>
                  <a:pt x="591" y="124"/>
                </a:moveTo>
                <a:cubicBezTo>
                  <a:pt x="594" y="124"/>
                  <a:pt x="594" y="125"/>
                  <a:pt x="596" y="126"/>
                </a:cubicBezTo>
                <a:cubicBezTo>
                  <a:pt x="596" y="128"/>
                  <a:pt x="596" y="128"/>
                  <a:pt x="596" y="128"/>
                </a:cubicBezTo>
                <a:cubicBezTo>
                  <a:pt x="595" y="129"/>
                  <a:pt x="591" y="128"/>
                  <a:pt x="589" y="127"/>
                </a:cubicBezTo>
                <a:cubicBezTo>
                  <a:pt x="590" y="126"/>
                  <a:pt x="590" y="125"/>
                  <a:pt x="591" y="124"/>
                </a:cubicBezTo>
                <a:close/>
                <a:moveTo>
                  <a:pt x="142" y="337"/>
                </a:moveTo>
                <a:cubicBezTo>
                  <a:pt x="142" y="334"/>
                  <a:pt x="142" y="334"/>
                  <a:pt x="142" y="334"/>
                </a:cubicBezTo>
                <a:cubicBezTo>
                  <a:pt x="144" y="332"/>
                  <a:pt x="149" y="333"/>
                  <a:pt x="150" y="334"/>
                </a:cubicBezTo>
                <a:cubicBezTo>
                  <a:pt x="149" y="337"/>
                  <a:pt x="146" y="337"/>
                  <a:pt x="142" y="337"/>
                </a:cubicBezTo>
                <a:close/>
                <a:moveTo>
                  <a:pt x="171" y="390"/>
                </a:moveTo>
                <a:cubicBezTo>
                  <a:pt x="168" y="389"/>
                  <a:pt x="168" y="391"/>
                  <a:pt x="166" y="391"/>
                </a:cubicBezTo>
                <a:cubicBezTo>
                  <a:pt x="162" y="381"/>
                  <a:pt x="163" y="365"/>
                  <a:pt x="163" y="356"/>
                </a:cubicBezTo>
                <a:cubicBezTo>
                  <a:pt x="167" y="355"/>
                  <a:pt x="168" y="357"/>
                  <a:pt x="171" y="358"/>
                </a:cubicBezTo>
                <a:cubicBezTo>
                  <a:pt x="171" y="351"/>
                  <a:pt x="173" y="345"/>
                  <a:pt x="173" y="341"/>
                </a:cubicBezTo>
                <a:cubicBezTo>
                  <a:pt x="181" y="350"/>
                  <a:pt x="173" y="368"/>
                  <a:pt x="180" y="371"/>
                </a:cubicBezTo>
                <a:cubicBezTo>
                  <a:pt x="177" y="376"/>
                  <a:pt x="170" y="380"/>
                  <a:pt x="171" y="390"/>
                </a:cubicBezTo>
                <a:close/>
                <a:moveTo>
                  <a:pt x="135" y="579"/>
                </a:moveTo>
                <a:cubicBezTo>
                  <a:pt x="140" y="579"/>
                  <a:pt x="140" y="579"/>
                  <a:pt x="140" y="579"/>
                </a:cubicBezTo>
                <a:cubicBezTo>
                  <a:pt x="144" y="586"/>
                  <a:pt x="149" y="594"/>
                  <a:pt x="153" y="602"/>
                </a:cubicBezTo>
                <a:cubicBezTo>
                  <a:pt x="152" y="603"/>
                  <a:pt x="150" y="603"/>
                  <a:pt x="149" y="604"/>
                </a:cubicBezTo>
                <a:cubicBezTo>
                  <a:pt x="143" y="598"/>
                  <a:pt x="133" y="591"/>
                  <a:pt x="135" y="579"/>
                </a:cubicBezTo>
                <a:close/>
                <a:moveTo>
                  <a:pt x="150" y="627"/>
                </a:moveTo>
                <a:cubicBezTo>
                  <a:pt x="154" y="629"/>
                  <a:pt x="156" y="632"/>
                  <a:pt x="158" y="636"/>
                </a:cubicBezTo>
                <a:cubicBezTo>
                  <a:pt x="157" y="636"/>
                  <a:pt x="156" y="636"/>
                  <a:pt x="156" y="637"/>
                </a:cubicBezTo>
                <a:cubicBezTo>
                  <a:pt x="152" y="635"/>
                  <a:pt x="150" y="633"/>
                  <a:pt x="150" y="627"/>
                </a:cubicBezTo>
                <a:close/>
                <a:moveTo>
                  <a:pt x="142" y="660"/>
                </a:moveTo>
                <a:cubicBezTo>
                  <a:pt x="141" y="657"/>
                  <a:pt x="146" y="660"/>
                  <a:pt x="145" y="658"/>
                </a:cubicBezTo>
                <a:cubicBezTo>
                  <a:pt x="141" y="655"/>
                  <a:pt x="141" y="646"/>
                  <a:pt x="135" y="643"/>
                </a:cubicBezTo>
                <a:cubicBezTo>
                  <a:pt x="136" y="638"/>
                  <a:pt x="141" y="637"/>
                  <a:pt x="143" y="632"/>
                </a:cubicBezTo>
                <a:cubicBezTo>
                  <a:pt x="147" y="640"/>
                  <a:pt x="146" y="654"/>
                  <a:pt x="153" y="661"/>
                </a:cubicBezTo>
                <a:cubicBezTo>
                  <a:pt x="149" y="665"/>
                  <a:pt x="144" y="662"/>
                  <a:pt x="142" y="660"/>
                </a:cubicBezTo>
                <a:close/>
                <a:moveTo>
                  <a:pt x="153" y="664"/>
                </a:moveTo>
                <a:cubicBezTo>
                  <a:pt x="153" y="667"/>
                  <a:pt x="158" y="666"/>
                  <a:pt x="158" y="670"/>
                </a:cubicBezTo>
                <a:cubicBezTo>
                  <a:pt x="154" y="670"/>
                  <a:pt x="153" y="669"/>
                  <a:pt x="153" y="664"/>
                </a:cubicBezTo>
                <a:close/>
                <a:moveTo>
                  <a:pt x="154" y="654"/>
                </a:moveTo>
                <a:cubicBezTo>
                  <a:pt x="156" y="655"/>
                  <a:pt x="158" y="657"/>
                  <a:pt x="159" y="659"/>
                </a:cubicBezTo>
                <a:cubicBezTo>
                  <a:pt x="156" y="661"/>
                  <a:pt x="155" y="656"/>
                  <a:pt x="154" y="654"/>
                </a:cubicBezTo>
                <a:close/>
                <a:moveTo>
                  <a:pt x="168" y="670"/>
                </a:moveTo>
                <a:cubicBezTo>
                  <a:pt x="165" y="671"/>
                  <a:pt x="164" y="670"/>
                  <a:pt x="162" y="669"/>
                </a:cubicBezTo>
                <a:cubicBezTo>
                  <a:pt x="162" y="667"/>
                  <a:pt x="169" y="667"/>
                  <a:pt x="168" y="670"/>
                </a:cubicBezTo>
                <a:close/>
                <a:moveTo>
                  <a:pt x="166" y="640"/>
                </a:moveTo>
                <a:cubicBezTo>
                  <a:pt x="159" y="632"/>
                  <a:pt x="153" y="623"/>
                  <a:pt x="150" y="611"/>
                </a:cubicBezTo>
                <a:cubicBezTo>
                  <a:pt x="151" y="608"/>
                  <a:pt x="155" y="609"/>
                  <a:pt x="155" y="605"/>
                </a:cubicBezTo>
                <a:cubicBezTo>
                  <a:pt x="158" y="608"/>
                  <a:pt x="159" y="613"/>
                  <a:pt x="162" y="615"/>
                </a:cubicBezTo>
                <a:cubicBezTo>
                  <a:pt x="162" y="618"/>
                  <a:pt x="160" y="619"/>
                  <a:pt x="159" y="622"/>
                </a:cubicBezTo>
                <a:cubicBezTo>
                  <a:pt x="161" y="625"/>
                  <a:pt x="168" y="621"/>
                  <a:pt x="170" y="625"/>
                </a:cubicBezTo>
                <a:cubicBezTo>
                  <a:pt x="169" y="627"/>
                  <a:pt x="166" y="626"/>
                  <a:pt x="164" y="626"/>
                </a:cubicBezTo>
                <a:cubicBezTo>
                  <a:pt x="164" y="631"/>
                  <a:pt x="169" y="628"/>
                  <a:pt x="171" y="628"/>
                </a:cubicBezTo>
                <a:cubicBezTo>
                  <a:pt x="173" y="635"/>
                  <a:pt x="170" y="638"/>
                  <a:pt x="166" y="640"/>
                </a:cubicBezTo>
                <a:close/>
                <a:moveTo>
                  <a:pt x="175" y="548"/>
                </a:moveTo>
                <a:cubicBezTo>
                  <a:pt x="178" y="548"/>
                  <a:pt x="179" y="547"/>
                  <a:pt x="180" y="545"/>
                </a:cubicBezTo>
                <a:cubicBezTo>
                  <a:pt x="181" y="545"/>
                  <a:pt x="182" y="546"/>
                  <a:pt x="182" y="547"/>
                </a:cubicBezTo>
                <a:cubicBezTo>
                  <a:pt x="182" y="551"/>
                  <a:pt x="179" y="551"/>
                  <a:pt x="177" y="552"/>
                </a:cubicBezTo>
                <a:cubicBezTo>
                  <a:pt x="176" y="556"/>
                  <a:pt x="177" y="557"/>
                  <a:pt x="177" y="561"/>
                </a:cubicBezTo>
                <a:cubicBezTo>
                  <a:pt x="180" y="564"/>
                  <a:pt x="183" y="566"/>
                  <a:pt x="185" y="569"/>
                </a:cubicBezTo>
                <a:cubicBezTo>
                  <a:pt x="184" y="573"/>
                  <a:pt x="180" y="575"/>
                  <a:pt x="176" y="577"/>
                </a:cubicBezTo>
                <a:cubicBezTo>
                  <a:pt x="165" y="570"/>
                  <a:pt x="175" y="557"/>
                  <a:pt x="175" y="548"/>
                </a:cubicBezTo>
                <a:close/>
                <a:moveTo>
                  <a:pt x="184" y="687"/>
                </a:moveTo>
                <a:cubicBezTo>
                  <a:pt x="178" y="690"/>
                  <a:pt x="180" y="681"/>
                  <a:pt x="180" y="678"/>
                </a:cubicBezTo>
                <a:cubicBezTo>
                  <a:pt x="183" y="678"/>
                  <a:pt x="183" y="680"/>
                  <a:pt x="182" y="681"/>
                </a:cubicBezTo>
                <a:cubicBezTo>
                  <a:pt x="187" y="680"/>
                  <a:pt x="190" y="679"/>
                  <a:pt x="195" y="680"/>
                </a:cubicBezTo>
                <a:cubicBezTo>
                  <a:pt x="193" y="683"/>
                  <a:pt x="186" y="686"/>
                  <a:pt x="184" y="687"/>
                </a:cubicBezTo>
                <a:close/>
                <a:moveTo>
                  <a:pt x="180" y="248"/>
                </a:moveTo>
                <a:cubicBezTo>
                  <a:pt x="179" y="243"/>
                  <a:pt x="187" y="247"/>
                  <a:pt x="187" y="243"/>
                </a:cubicBezTo>
                <a:cubicBezTo>
                  <a:pt x="192" y="246"/>
                  <a:pt x="194" y="253"/>
                  <a:pt x="199" y="256"/>
                </a:cubicBezTo>
                <a:cubicBezTo>
                  <a:pt x="192" y="260"/>
                  <a:pt x="187" y="249"/>
                  <a:pt x="180" y="248"/>
                </a:cubicBezTo>
                <a:close/>
                <a:moveTo>
                  <a:pt x="197" y="266"/>
                </a:moveTo>
                <a:cubicBezTo>
                  <a:pt x="193" y="266"/>
                  <a:pt x="191" y="265"/>
                  <a:pt x="188" y="267"/>
                </a:cubicBezTo>
                <a:cubicBezTo>
                  <a:pt x="190" y="264"/>
                  <a:pt x="188" y="264"/>
                  <a:pt x="188" y="261"/>
                </a:cubicBezTo>
                <a:cubicBezTo>
                  <a:pt x="189" y="260"/>
                  <a:pt x="190" y="260"/>
                  <a:pt x="192" y="261"/>
                </a:cubicBezTo>
                <a:cubicBezTo>
                  <a:pt x="191" y="266"/>
                  <a:pt x="197" y="262"/>
                  <a:pt x="197" y="266"/>
                </a:cubicBezTo>
                <a:close/>
                <a:moveTo>
                  <a:pt x="203" y="265"/>
                </a:moveTo>
                <a:cubicBezTo>
                  <a:pt x="199" y="265"/>
                  <a:pt x="196" y="263"/>
                  <a:pt x="193" y="261"/>
                </a:cubicBezTo>
                <a:cubicBezTo>
                  <a:pt x="195" y="258"/>
                  <a:pt x="204" y="259"/>
                  <a:pt x="203" y="265"/>
                </a:cubicBezTo>
                <a:close/>
                <a:moveTo>
                  <a:pt x="271" y="354"/>
                </a:moveTo>
                <a:cubicBezTo>
                  <a:pt x="270" y="354"/>
                  <a:pt x="270" y="353"/>
                  <a:pt x="269" y="352"/>
                </a:cubicBezTo>
                <a:cubicBezTo>
                  <a:pt x="270" y="350"/>
                  <a:pt x="272" y="351"/>
                  <a:pt x="275" y="350"/>
                </a:cubicBezTo>
                <a:cubicBezTo>
                  <a:pt x="274" y="352"/>
                  <a:pt x="271" y="351"/>
                  <a:pt x="271" y="354"/>
                </a:cubicBezTo>
                <a:close/>
                <a:moveTo>
                  <a:pt x="295" y="105"/>
                </a:moveTo>
                <a:cubicBezTo>
                  <a:pt x="294" y="105"/>
                  <a:pt x="293" y="104"/>
                  <a:pt x="292" y="104"/>
                </a:cubicBezTo>
                <a:cubicBezTo>
                  <a:pt x="294" y="100"/>
                  <a:pt x="298" y="100"/>
                  <a:pt x="302" y="100"/>
                </a:cubicBezTo>
                <a:cubicBezTo>
                  <a:pt x="300" y="103"/>
                  <a:pt x="298" y="105"/>
                  <a:pt x="295" y="105"/>
                </a:cubicBezTo>
                <a:close/>
                <a:moveTo>
                  <a:pt x="310" y="1040"/>
                </a:moveTo>
                <a:cubicBezTo>
                  <a:pt x="308" y="1039"/>
                  <a:pt x="303" y="1042"/>
                  <a:pt x="302" y="1038"/>
                </a:cubicBezTo>
                <a:cubicBezTo>
                  <a:pt x="306" y="1038"/>
                  <a:pt x="309" y="1035"/>
                  <a:pt x="312" y="1038"/>
                </a:cubicBezTo>
                <a:cubicBezTo>
                  <a:pt x="311" y="1038"/>
                  <a:pt x="310" y="1038"/>
                  <a:pt x="310" y="1040"/>
                </a:cubicBezTo>
                <a:close/>
                <a:moveTo>
                  <a:pt x="336" y="460"/>
                </a:moveTo>
                <a:cubicBezTo>
                  <a:pt x="336" y="457"/>
                  <a:pt x="338" y="457"/>
                  <a:pt x="337" y="454"/>
                </a:cubicBezTo>
                <a:cubicBezTo>
                  <a:pt x="338" y="455"/>
                  <a:pt x="339" y="455"/>
                  <a:pt x="339" y="453"/>
                </a:cubicBezTo>
                <a:cubicBezTo>
                  <a:pt x="340" y="453"/>
                  <a:pt x="340" y="453"/>
                  <a:pt x="340" y="453"/>
                </a:cubicBezTo>
                <a:cubicBezTo>
                  <a:pt x="340" y="454"/>
                  <a:pt x="341" y="454"/>
                  <a:pt x="341" y="454"/>
                </a:cubicBezTo>
                <a:cubicBezTo>
                  <a:pt x="340" y="456"/>
                  <a:pt x="339" y="459"/>
                  <a:pt x="336" y="460"/>
                </a:cubicBezTo>
                <a:close/>
                <a:moveTo>
                  <a:pt x="348" y="456"/>
                </a:moveTo>
                <a:cubicBezTo>
                  <a:pt x="349" y="457"/>
                  <a:pt x="347" y="457"/>
                  <a:pt x="348" y="459"/>
                </a:cubicBezTo>
                <a:cubicBezTo>
                  <a:pt x="348" y="460"/>
                  <a:pt x="350" y="460"/>
                  <a:pt x="349" y="461"/>
                </a:cubicBezTo>
                <a:cubicBezTo>
                  <a:pt x="349" y="461"/>
                  <a:pt x="348" y="460"/>
                  <a:pt x="346" y="460"/>
                </a:cubicBezTo>
                <a:cubicBezTo>
                  <a:pt x="346" y="458"/>
                  <a:pt x="347" y="458"/>
                  <a:pt x="348" y="456"/>
                </a:cubicBezTo>
                <a:close/>
                <a:moveTo>
                  <a:pt x="349" y="1112"/>
                </a:moveTo>
                <a:cubicBezTo>
                  <a:pt x="349" y="1111"/>
                  <a:pt x="349" y="1110"/>
                  <a:pt x="348" y="1110"/>
                </a:cubicBezTo>
                <a:cubicBezTo>
                  <a:pt x="349" y="1107"/>
                  <a:pt x="350" y="1112"/>
                  <a:pt x="352" y="1111"/>
                </a:cubicBezTo>
                <a:cubicBezTo>
                  <a:pt x="351" y="1112"/>
                  <a:pt x="350" y="1112"/>
                  <a:pt x="349" y="1112"/>
                </a:cubicBezTo>
                <a:close/>
                <a:moveTo>
                  <a:pt x="631" y="786"/>
                </a:moveTo>
                <a:cubicBezTo>
                  <a:pt x="630" y="790"/>
                  <a:pt x="627" y="785"/>
                  <a:pt x="625" y="786"/>
                </a:cubicBezTo>
                <a:cubicBezTo>
                  <a:pt x="625" y="783"/>
                  <a:pt x="629" y="785"/>
                  <a:pt x="631" y="786"/>
                </a:cubicBezTo>
                <a:close/>
                <a:moveTo>
                  <a:pt x="622" y="784"/>
                </a:moveTo>
                <a:cubicBezTo>
                  <a:pt x="622" y="787"/>
                  <a:pt x="622" y="787"/>
                  <a:pt x="622" y="787"/>
                </a:cubicBezTo>
                <a:cubicBezTo>
                  <a:pt x="622" y="787"/>
                  <a:pt x="621" y="786"/>
                  <a:pt x="619" y="786"/>
                </a:cubicBezTo>
                <a:cubicBezTo>
                  <a:pt x="620" y="785"/>
                  <a:pt x="620" y="784"/>
                  <a:pt x="622" y="784"/>
                </a:cubicBezTo>
                <a:close/>
                <a:moveTo>
                  <a:pt x="622" y="1094"/>
                </a:moveTo>
                <a:cubicBezTo>
                  <a:pt x="620" y="1094"/>
                  <a:pt x="617" y="1094"/>
                  <a:pt x="618" y="1092"/>
                </a:cubicBezTo>
                <a:cubicBezTo>
                  <a:pt x="619" y="1094"/>
                  <a:pt x="622" y="1090"/>
                  <a:pt x="622" y="1094"/>
                </a:cubicBezTo>
                <a:close/>
                <a:moveTo>
                  <a:pt x="614" y="1047"/>
                </a:moveTo>
                <a:cubicBezTo>
                  <a:pt x="612" y="1045"/>
                  <a:pt x="614" y="1041"/>
                  <a:pt x="617" y="1042"/>
                </a:cubicBezTo>
                <a:cubicBezTo>
                  <a:pt x="617" y="1045"/>
                  <a:pt x="614" y="1044"/>
                  <a:pt x="614" y="1047"/>
                </a:cubicBezTo>
                <a:close/>
                <a:moveTo>
                  <a:pt x="616" y="321"/>
                </a:moveTo>
                <a:cubicBezTo>
                  <a:pt x="616" y="323"/>
                  <a:pt x="614" y="323"/>
                  <a:pt x="612" y="324"/>
                </a:cubicBezTo>
                <a:cubicBezTo>
                  <a:pt x="612" y="323"/>
                  <a:pt x="611" y="323"/>
                  <a:pt x="610" y="323"/>
                </a:cubicBezTo>
                <a:cubicBezTo>
                  <a:pt x="611" y="320"/>
                  <a:pt x="613" y="322"/>
                  <a:pt x="616" y="321"/>
                </a:cubicBezTo>
                <a:close/>
                <a:moveTo>
                  <a:pt x="605" y="321"/>
                </a:moveTo>
                <a:cubicBezTo>
                  <a:pt x="606" y="321"/>
                  <a:pt x="606" y="324"/>
                  <a:pt x="608" y="323"/>
                </a:cubicBezTo>
                <a:cubicBezTo>
                  <a:pt x="608" y="325"/>
                  <a:pt x="606" y="324"/>
                  <a:pt x="606" y="326"/>
                </a:cubicBezTo>
                <a:cubicBezTo>
                  <a:pt x="604" y="327"/>
                  <a:pt x="603" y="326"/>
                  <a:pt x="602" y="326"/>
                </a:cubicBezTo>
                <a:cubicBezTo>
                  <a:pt x="602" y="324"/>
                  <a:pt x="605" y="324"/>
                  <a:pt x="605" y="321"/>
                </a:cubicBezTo>
                <a:close/>
                <a:moveTo>
                  <a:pt x="600" y="1073"/>
                </a:moveTo>
                <a:cubicBezTo>
                  <a:pt x="601" y="1073"/>
                  <a:pt x="601" y="1074"/>
                  <a:pt x="603" y="1074"/>
                </a:cubicBezTo>
                <a:cubicBezTo>
                  <a:pt x="603" y="1078"/>
                  <a:pt x="599" y="1077"/>
                  <a:pt x="600" y="1073"/>
                </a:cubicBezTo>
                <a:close/>
                <a:moveTo>
                  <a:pt x="589" y="1060"/>
                </a:moveTo>
                <a:cubicBezTo>
                  <a:pt x="591" y="1060"/>
                  <a:pt x="592" y="1061"/>
                  <a:pt x="593" y="1062"/>
                </a:cubicBezTo>
                <a:cubicBezTo>
                  <a:pt x="592" y="1064"/>
                  <a:pt x="588" y="1062"/>
                  <a:pt x="589" y="1060"/>
                </a:cubicBezTo>
                <a:close/>
                <a:moveTo>
                  <a:pt x="566" y="397"/>
                </a:moveTo>
                <a:cubicBezTo>
                  <a:pt x="565" y="399"/>
                  <a:pt x="562" y="400"/>
                  <a:pt x="558" y="400"/>
                </a:cubicBezTo>
                <a:cubicBezTo>
                  <a:pt x="558" y="394"/>
                  <a:pt x="560" y="400"/>
                  <a:pt x="566" y="397"/>
                </a:cubicBezTo>
                <a:close/>
                <a:moveTo>
                  <a:pt x="566" y="1060"/>
                </a:moveTo>
                <a:cubicBezTo>
                  <a:pt x="566" y="1061"/>
                  <a:pt x="565" y="1062"/>
                  <a:pt x="565" y="1063"/>
                </a:cubicBezTo>
                <a:cubicBezTo>
                  <a:pt x="562" y="1063"/>
                  <a:pt x="563" y="1061"/>
                  <a:pt x="561" y="1061"/>
                </a:cubicBezTo>
                <a:cubicBezTo>
                  <a:pt x="562" y="1059"/>
                  <a:pt x="565" y="1060"/>
                  <a:pt x="566" y="1060"/>
                </a:cubicBezTo>
                <a:close/>
                <a:moveTo>
                  <a:pt x="560" y="1050"/>
                </a:moveTo>
                <a:cubicBezTo>
                  <a:pt x="562" y="1050"/>
                  <a:pt x="562" y="1048"/>
                  <a:pt x="564" y="1049"/>
                </a:cubicBezTo>
                <a:cubicBezTo>
                  <a:pt x="564" y="1051"/>
                  <a:pt x="564" y="1051"/>
                  <a:pt x="564" y="1051"/>
                </a:cubicBezTo>
                <a:cubicBezTo>
                  <a:pt x="561" y="1050"/>
                  <a:pt x="560" y="1052"/>
                  <a:pt x="560" y="1050"/>
                </a:cubicBezTo>
                <a:close/>
                <a:moveTo>
                  <a:pt x="562" y="374"/>
                </a:moveTo>
                <a:cubicBezTo>
                  <a:pt x="562" y="376"/>
                  <a:pt x="562" y="376"/>
                  <a:pt x="562" y="376"/>
                </a:cubicBezTo>
                <a:cubicBezTo>
                  <a:pt x="560" y="375"/>
                  <a:pt x="560" y="376"/>
                  <a:pt x="557" y="376"/>
                </a:cubicBezTo>
                <a:cubicBezTo>
                  <a:pt x="558" y="374"/>
                  <a:pt x="560" y="374"/>
                  <a:pt x="562" y="374"/>
                </a:cubicBezTo>
                <a:close/>
                <a:moveTo>
                  <a:pt x="560" y="426"/>
                </a:moveTo>
                <a:cubicBezTo>
                  <a:pt x="564" y="426"/>
                  <a:pt x="564" y="426"/>
                  <a:pt x="564" y="426"/>
                </a:cubicBezTo>
                <a:cubicBezTo>
                  <a:pt x="564" y="430"/>
                  <a:pt x="561" y="427"/>
                  <a:pt x="560" y="431"/>
                </a:cubicBezTo>
                <a:cubicBezTo>
                  <a:pt x="558" y="431"/>
                  <a:pt x="558" y="429"/>
                  <a:pt x="557" y="427"/>
                </a:cubicBezTo>
                <a:cubicBezTo>
                  <a:pt x="560" y="430"/>
                  <a:pt x="559" y="427"/>
                  <a:pt x="560" y="426"/>
                </a:cubicBezTo>
                <a:close/>
                <a:moveTo>
                  <a:pt x="558" y="469"/>
                </a:moveTo>
                <a:cubicBezTo>
                  <a:pt x="558" y="470"/>
                  <a:pt x="558" y="470"/>
                  <a:pt x="557" y="470"/>
                </a:cubicBezTo>
                <a:cubicBezTo>
                  <a:pt x="557" y="471"/>
                  <a:pt x="558" y="471"/>
                  <a:pt x="559" y="471"/>
                </a:cubicBezTo>
                <a:cubicBezTo>
                  <a:pt x="560" y="473"/>
                  <a:pt x="557" y="473"/>
                  <a:pt x="557" y="474"/>
                </a:cubicBezTo>
                <a:cubicBezTo>
                  <a:pt x="556" y="472"/>
                  <a:pt x="558" y="471"/>
                  <a:pt x="554" y="473"/>
                </a:cubicBezTo>
                <a:cubicBezTo>
                  <a:pt x="554" y="472"/>
                  <a:pt x="554" y="471"/>
                  <a:pt x="553" y="471"/>
                </a:cubicBezTo>
                <a:cubicBezTo>
                  <a:pt x="554" y="470"/>
                  <a:pt x="556" y="469"/>
                  <a:pt x="558" y="469"/>
                </a:cubicBezTo>
                <a:close/>
                <a:moveTo>
                  <a:pt x="559" y="1073"/>
                </a:moveTo>
                <a:cubicBezTo>
                  <a:pt x="557" y="1073"/>
                  <a:pt x="555" y="1073"/>
                  <a:pt x="555" y="1070"/>
                </a:cubicBezTo>
                <a:cubicBezTo>
                  <a:pt x="557" y="1070"/>
                  <a:pt x="559" y="1070"/>
                  <a:pt x="559" y="1073"/>
                </a:cubicBezTo>
                <a:close/>
                <a:moveTo>
                  <a:pt x="554" y="1070"/>
                </a:moveTo>
                <a:cubicBezTo>
                  <a:pt x="554" y="1073"/>
                  <a:pt x="554" y="1073"/>
                  <a:pt x="554" y="1073"/>
                </a:cubicBezTo>
                <a:cubicBezTo>
                  <a:pt x="553" y="1073"/>
                  <a:pt x="552" y="1072"/>
                  <a:pt x="551" y="1073"/>
                </a:cubicBezTo>
                <a:cubicBezTo>
                  <a:pt x="551" y="1072"/>
                  <a:pt x="552" y="1071"/>
                  <a:pt x="552" y="1070"/>
                </a:cubicBezTo>
                <a:lnTo>
                  <a:pt x="554" y="1070"/>
                </a:lnTo>
                <a:close/>
                <a:moveTo>
                  <a:pt x="556" y="377"/>
                </a:moveTo>
                <a:cubicBezTo>
                  <a:pt x="552" y="378"/>
                  <a:pt x="557" y="372"/>
                  <a:pt x="553" y="372"/>
                </a:cubicBezTo>
                <a:cubicBezTo>
                  <a:pt x="555" y="369"/>
                  <a:pt x="558" y="376"/>
                  <a:pt x="556" y="377"/>
                </a:cubicBezTo>
                <a:close/>
                <a:moveTo>
                  <a:pt x="542" y="374"/>
                </a:moveTo>
                <a:cubicBezTo>
                  <a:pt x="544" y="374"/>
                  <a:pt x="544" y="374"/>
                  <a:pt x="546" y="374"/>
                </a:cubicBezTo>
                <a:cubicBezTo>
                  <a:pt x="544" y="375"/>
                  <a:pt x="548" y="375"/>
                  <a:pt x="547" y="378"/>
                </a:cubicBezTo>
                <a:cubicBezTo>
                  <a:pt x="543" y="377"/>
                  <a:pt x="541" y="379"/>
                  <a:pt x="538" y="378"/>
                </a:cubicBezTo>
                <a:cubicBezTo>
                  <a:pt x="540" y="376"/>
                  <a:pt x="542" y="376"/>
                  <a:pt x="542" y="374"/>
                </a:cubicBezTo>
                <a:close/>
                <a:moveTo>
                  <a:pt x="540" y="428"/>
                </a:moveTo>
                <a:cubicBezTo>
                  <a:pt x="542" y="427"/>
                  <a:pt x="545" y="430"/>
                  <a:pt x="546" y="428"/>
                </a:cubicBezTo>
                <a:cubicBezTo>
                  <a:pt x="548" y="428"/>
                  <a:pt x="547" y="431"/>
                  <a:pt x="549" y="430"/>
                </a:cubicBezTo>
                <a:cubicBezTo>
                  <a:pt x="548" y="432"/>
                  <a:pt x="544" y="431"/>
                  <a:pt x="546" y="434"/>
                </a:cubicBezTo>
                <a:cubicBezTo>
                  <a:pt x="543" y="434"/>
                  <a:pt x="543" y="426"/>
                  <a:pt x="541" y="433"/>
                </a:cubicBezTo>
                <a:cubicBezTo>
                  <a:pt x="537" y="433"/>
                  <a:pt x="541" y="430"/>
                  <a:pt x="538" y="430"/>
                </a:cubicBezTo>
                <a:cubicBezTo>
                  <a:pt x="538" y="429"/>
                  <a:pt x="539" y="429"/>
                  <a:pt x="540" y="428"/>
                </a:cubicBezTo>
                <a:close/>
                <a:moveTo>
                  <a:pt x="548" y="442"/>
                </a:moveTo>
                <a:cubicBezTo>
                  <a:pt x="547" y="443"/>
                  <a:pt x="546" y="443"/>
                  <a:pt x="544" y="443"/>
                </a:cubicBezTo>
                <a:cubicBezTo>
                  <a:pt x="543" y="441"/>
                  <a:pt x="546" y="442"/>
                  <a:pt x="546" y="440"/>
                </a:cubicBezTo>
                <a:cubicBezTo>
                  <a:pt x="547" y="441"/>
                  <a:pt x="547" y="442"/>
                  <a:pt x="548" y="442"/>
                </a:cubicBezTo>
                <a:close/>
                <a:moveTo>
                  <a:pt x="536" y="445"/>
                </a:moveTo>
                <a:cubicBezTo>
                  <a:pt x="536" y="446"/>
                  <a:pt x="535" y="446"/>
                  <a:pt x="534" y="446"/>
                </a:cubicBezTo>
                <a:cubicBezTo>
                  <a:pt x="532" y="446"/>
                  <a:pt x="535" y="448"/>
                  <a:pt x="533" y="449"/>
                </a:cubicBezTo>
                <a:cubicBezTo>
                  <a:pt x="530" y="450"/>
                  <a:pt x="530" y="447"/>
                  <a:pt x="529" y="446"/>
                </a:cubicBezTo>
                <a:cubicBezTo>
                  <a:pt x="531" y="445"/>
                  <a:pt x="535" y="444"/>
                  <a:pt x="536" y="445"/>
                </a:cubicBezTo>
                <a:close/>
                <a:moveTo>
                  <a:pt x="517" y="1032"/>
                </a:moveTo>
                <a:cubicBezTo>
                  <a:pt x="516" y="1033"/>
                  <a:pt x="515" y="1032"/>
                  <a:pt x="514" y="1032"/>
                </a:cubicBezTo>
                <a:cubicBezTo>
                  <a:pt x="514" y="1030"/>
                  <a:pt x="514" y="1030"/>
                  <a:pt x="514" y="1030"/>
                </a:cubicBezTo>
                <a:cubicBezTo>
                  <a:pt x="516" y="1030"/>
                  <a:pt x="517" y="1029"/>
                  <a:pt x="520" y="1029"/>
                </a:cubicBezTo>
                <a:cubicBezTo>
                  <a:pt x="521" y="1034"/>
                  <a:pt x="515" y="1030"/>
                  <a:pt x="517" y="1032"/>
                </a:cubicBezTo>
                <a:close/>
                <a:moveTo>
                  <a:pt x="505" y="462"/>
                </a:moveTo>
                <a:cubicBezTo>
                  <a:pt x="503" y="461"/>
                  <a:pt x="504" y="466"/>
                  <a:pt x="503" y="463"/>
                </a:cubicBezTo>
                <a:cubicBezTo>
                  <a:pt x="501" y="463"/>
                  <a:pt x="504" y="464"/>
                  <a:pt x="503" y="466"/>
                </a:cubicBezTo>
                <a:cubicBezTo>
                  <a:pt x="499" y="465"/>
                  <a:pt x="501" y="462"/>
                  <a:pt x="500" y="459"/>
                </a:cubicBezTo>
                <a:cubicBezTo>
                  <a:pt x="503" y="462"/>
                  <a:pt x="504" y="459"/>
                  <a:pt x="509" y="458"/>
                </a:cubicBezTo>
                <a:cubicBezTo>
                  <a:pt x="510" y="459"/>
                  <a:pt x="510" y="462"/>
                  <a:pt x="513" y="461"/>
                </a:cubicBezTo>
                <a:cubicBezTo>
                  <a:pt x="511" y="464"/>
                  <a:pt x="507" y="464"/>
                  <a:pt x="505" y="466"/>
                </a:cubicBezTo>
                <a:cubicBezTo>
                  <a:pt x="504" y="464"/>
                  <a:pt x="506" y="464"/>
                  <a:pt x="505" y="462"/>
                </a:cubicBezTo>
                <a:close/>
                <a:moveTo>
                  <a:pt x="513" y="469"/>
                </a:moveTo>
                <a:cubicBezTo>
                  <a:pt x="514" y="470"/>
                  <a:pt x="511" y="473"/>
                  <a:pt x="509" y="473"/>
                </a:cubicBezTo>
                <a:cubicBezTo>
                  <a:pt x="508" y="470"/>
                  <a:pt x="512" y="470"/>
                  <a:pt x="513" y="469"/>
                </a:cubicBezTo>
                <a:close/>
                <a:moveTo>
                  <a:pt x="514" y="470"/>
                </a:moveTo>
                <a:cubicBezTo>
                  <a:pt x="518" y="470"/>
                  <a:pt x="518" y="470"/>
                  <a:pt x="518" y="470"/>
                </a:cubicBezTo>
                <a:cubicBezTo>
                  <a:pt x="518" y="471"/>
                  <a:pt x="517" y="471"/>
                  <a:pt x="516" y="471"/>
                </a:cubicBezTo>
                <a:cubicBezTo>
                  <a:pt x="515" y="472"/>
                  <a:pt x="514" y="473"/>
                  <a:pt x="514" y="474"/>
                </a:cubicBezTo>
                <a:cubicBezTo>
                  <a:pt x="513" y="475"/>
                  <a:pt x="512" y="474"/>
                  <a:pt x="511" y="473"/>
                </a:cubicBezTo>
                <a:cubicBezTo>
                  <a:pt x="511" y="470"/>
                  <a:pt x="515" y="475"/>
                  <a:pt x="514" y="470"/>
                </a:cubicBezTo>
                <a:close/>
                <a:moveTo>
                  <a:pt x="520" y="479"/>
                </a:moveTo>
                <a:cubicBezTo>
                  <a:pt x="517" y="479"/>
                  <a:pt x="517" y="477"/>
                  <a:pt x="518" y="475"/>
                </a:cubicBezTo>
                <a:cubicBezTo>
                  <a:pt x="519" y="476"/>
                  <a:pt x="522" y="477"/>
                  <a:pt x="520" y="479"/>
                </a:cubicBezTo>
                <a:close/>
                <a:moveTo>
                  <a:pt x="518" y="1044"/>
                </a:moveTo>
                <a:cubicBezTo>
                  <a:pt x="520" y="1044"/>
                  <a:pt x="520" y="1045"/>
                  <a:pt x="522" y="1045"/>
                </a:cubicBezTo>
                <a:cubicBezTo>
                  <a:pt x="522" y="1048"/>
                  <a:pt x="520" y="1049"/>
                  <a:pt x="518" y="1049"/>
                </a:cubicBezTo>
                <a:cubicBezTo>
                  <a:pt x="517" y="1046"/>
                  <a:pt x="517" y="1046"/>
                  <a:pt x="518" y="1044"/>
                </a:cubicBezTo>
                <a:close/>
                <a:moveTo>
                  <a:pt x="518" y="719"/>
                </a:moveTo>
                <a:cubicBezTo>
                  <a:pt x="518" y="716"/>
                  <a:pt x="518" y="716"/>
                  <a:pt x="518" y="716"/>
                </a:cubicBezTo>
                <a:cubicBezTo>
                  <a:pt x="520" y="715"/>
                  <a:pt x="520" y="719"/>
                  <a:pt x="521" y="717"/>
                </a:cubicBezTo>
                <a:cubicBezTo>
                  <a:pt x="523" y="717"/>
                  <a:pt x="520" y="719"/>
                  <a:pt x="518" y="719"/>
                </a:cubicBezTo>
                <a:close/>
                <a:moveTo>
                  <a:pt x="515" y="465"/>
                </a:moveTo>
                <a:cubicBezTo>
                  <a:pt x="517" y="462"/>
                  <a:pt x="517" y="461"/>
                  <a:pt x="518" y="458"/>
                </a:cubicBezTo>
                <a:cubicBezTo>
                  <a:pt x="520" y="459"/>
                  <a:pt x="518" y="464"/>
                  <a:pt x="523" y="464"/>
                </a:cubicBezTo>
                <a:cubicBezTo>
                  <a:pt x="521" y="465"/>
                  <a:pt x="519" y="465"/>
                  <a:pt x="515" y="465"/>
                </a:cubicBezTo>
                <a:close/>
                <a:moveTo>
                  <a:pt x="522" y="455"/>
                </a:moveTo>
                <a:cubicBezTo>
                  <a:pt x="523" y="453"/>
                  <a:pt x="520" y="452"/>
                  <a:pt x="524" y="452"/>
                </a:cubicBezTo>
                <a:cubicBezTo>
                  <a:pt x="524" y="450"/>
                  <a:pt x="523" y="451"/>
                  <a:pt x="523" y="448"/>
                </a:cubicBezTo>
                <a:cubicBezTo>
                  <a:pt x="517" y="448"/>
                  <a:pt x="514" y="451"/>
                  <a:pt x="510" y="447"/>
                </a:cubicBezTo>
                <a:cubicBezTo>
                  <a:pt x="510" y="445"/>
                  <a:pt x="515" y="444"/>
                  <a:pt x="516" y="446"/>
                </a:cubicBezTo>
                <a:cubicBezTo>
                  <a:pt x="518" y="446"/>
                  <a:pt x="518" y="443"/>
                  <a:pt x="518" y="441"/>
                </a:cubicBezTo>
                <a:cubicBezTo>
                  <a:pt x="520" y="442"/>
                  <a:pt x="518" y="442"/>
                  <a:pt x="518" y="445"/>
                </a:cubicBezTo>
                <a:cubicBezTo>
                  <a:pt x="521" y="445"/>
                  <a:pt x="524" y="445"/>
                  <a:pt x="526" y="446"/>
                </a:cubicBezTo>
                <a:cubicBezTo>
                  <a:pt x="523" y="449"/>
                  <a:pt x="526" y="449"/>
                  <a:pt x="526" y="454"/>
                </a:cubicBezTo>
                <a:cubicBezTo>
                  <a:pt x="523" y="453"/>
                  <a:pt x="524" y="455"/>
                  <a:pt x="522" y="455"/>
                </a:cubicBezTo>
                <a:close/>
                <a:moveTo>
                  <a:pt x="514" y="432"/>
                </a:moveTo>
                <a:cubicBezTo>
                  <a:pt x="513" y="432"/>
                  <a:pt x="513" y="432"/>
                  <a:pt x="513" y="433"/>
                </a:cubicBezTo>
                <a:cubicBezTo>
                  <a:pt x="511" y="430"/>
                  <a:pt x="516" y="432"/>
                  <a:pt x="519" y="431"/>
                </a:cubicBezTo>
                <a:cubicBezTo>
                  <a:pt x="519" y="434"/>
                  <a:pt x="519" y="434"/>
                  <a:pt x="519" y="434"/>
                </a:cubicBezTo>
                <a:cubicBezTo>
                  <a:pt x="516" y="432"/>
                  <a:pt x="518" y="436"/>
                  <a:pt x="515" y="436"/>
                </a:cubicBezTo>
                <a:cubicBezTo>
                  <a:pt x="516" y="431"/>
                  <a:pt x="513" y="435"/>
                  <a:pt x="514" y="432"/>
                </a:cubicBezTo>
                <a:close/>
                <a:moveTo>
                  <a:pt x="529" y="1049"/>
                </a:moveTo>
                <a:cubicBezTo>
                  <a:pt x="530" y="1049"/>
                  <a:pt x="530" y="1050"/>
                  <a:pt x="531" y="1051"/>
                </a:cubicBezTo>
                <a:cubicBezTo>
                  <a:pt x="531" y="1055"/>
                  <a:pt x="525" y="1059"/>
                  <a:pt x="525" y="1050"/>
                </a:cubicBezTo>
                <a:cubicBezTo>
                  <a:pt x="527" y="1049"/>
                  <a:pt x="528" y="1052"/>
                  <a:pt x="529" y="1049"/>
                </a:cubicBezTo>
                <a:close/>
                <a:moveTo>
                  <a:pt x="527" y="1029"/>
                </a:moveTo>
                <a:cubicBezTo>
                  <a:pt x="529" y="1029"/>
                  <a:pt x="530" y="1030"/>
                  <a:pt x="530" y="1032"/>
                </a:cubicBezTo>
                <a:cubicBezTo>
                  <a:pt x="528" y="1032"/>
                  <a:pt x="526" y="1032"/>
                  <a:pt x="527" y="1029"/>
                </a:cubicBezTo>
                <a:close/>
                <a:moveTo>
                  <a:pt x="531" y="1040"/>
                </a:moveTo>
                <a:cubicBezTo>
                  <a:pt x="528" y="1040"/>
                  <a:pt x="528" y="1040"/>
                  <a:pt x="528" y="1040"/>
                </a:cubicBezTo>
                <a:cubicBezTo>
                  <a:pt x="528" y="1039"/>
                  <a:pt x="528" y="1039"/>
                  <a:pt x="527" y="1038"/>
                </a:cubicBezTo>
                <a:cubicBezTo>
                  <a:pt x="527" y="1037"/>
                  <a:pt x="530" y="1038"/>
                  <a:pt x="531" y="1038"/>
                </a:cubicBezTo>
                <a:cubicBezTo>
                  <a:pt x="531" y="1038"/>
                  <a:pt x="531" y="1039"/>
                  <a:pt x="531" y="1040"/>
                </a:cubicBezTo>
                <a:close/>
                <a:moveTo>
                  <a:pt x="527" y="723"/>
                </a:moveTo>
                <a:cubicBezTo>
                  <a:pt x="527" y="720"/>
                  <a:pt x="531" y="722"/>
                  <a:pt x="532" y="721"/>
                </a:cubicBezTo>
                <a:cubicBezTo>
                  <a:pt x="532" y="723"/>
                  <a:pt x="530" y="723"/>
                  <a:pt x="527" y="723"/>
                </a:cubicBezTo>
                <a:close/>
                <a:moveTo>
                  <a:pt x="527" y="719"/>
                </a:moveTo>
                <a:cubicBezTo>
                  <a:pt x="527" y="717"/>
                  <a:pt x="528" y="715"/>
                  <a:pt x="530" y="717"/>
                </a:cubicBezTo>
                <a:cubicBezTo>
                  <a:pt x="530" y="719"/>
                  <a:pt x="529" y="719"/>
                  <a:pt x="527" y="719"/>
                </a:cubicBezTo>
                <a:close/>
                <a:moveTo>
                  <a:pt x="530" y="432"/>
                </a:moveTo>
                <a:cubicBezTo>
                  <a:pt x="530" y="433"/>
                  <a:pt x="530" y="433"/>
                  <a:pt x="531" y="433"/>
                </a:cubicBezTo>
                <a:cubicBezTo>
                  <a:pt x="528" y="435"/>
                  <a:pt x="528" y="426"/>
                  <a:pt x="532" y="430"/>
                </a:cubicBezTo>
                <a:cubicBezTo>
                  <a:pt x="532" y="431"/>
                  <a:pt x="531" y="432"/>
                  <a:pt x="530" y="432"/>
                </a:cubicBezTo>
                <a:close/>
                <a:moveTo>
                  <a:pt x="527" y="370"/>
                </a:moveTo>
                <a:cubicBezTo>
                  <a:pt x="528" y="372"/>
                  <a:pt x="528" y="378"/>
                  <a:pt x="531" y="376"/>
                </a:cubicBezTo>
                <a:cubicBezTo>
                  <a:pt x="533" y="377"/>
                  <a:pt x="529" y="380"/>
                  <a:pt x="527" y="381"/>
                </a:cubicBezTo>
                <a:cubicBezTo>
                  <a:pt x="529" y="376"/>
                  <a:pt x="526" y="377"/>
                  <a:pt x="525" y="374"/>
                </a:cubicBezTo>
                <a:cubicBezTo>
                  <a:pt x="525" y="373"/>
                  <a:pt x="527" y="372"/>
                  <a:pt x="527" y="370"/>
                </a:cubicBezTo>
                <a:close/>
                <a:moveTo>
                  <a:pt x="523" y="403"/>
                </a:moveTo>
                <a:cubicBezTo>
                  <a:pt x="522" y="403"/>
                  <a:pt x="520" y="402"/>
                  <a:pt x="520" y="404"/>
                </a:cubicBezTo>
                <a:cubicBezTo>
                  <a:pt x="518" y="403"/>
                  <a:pt x="520" y="401"/>
                  <a:pt x="520" y="400"/>
                </a:cubicBezTo>
                <a:cubicBezTo>
                  <a:pt x="521" y="402"/>
                  <a:pt x="524" y="400"/>
                  <a:pt x="523" y="403"/>
                </a:cubicBezTo>
                <a:close/>
                <a:moveTo>
                  <a:pt x="514" y="329"/>
                </a:moveTo>
                <a:cubicBezTo>
                  <a:pt x="516" y="332"/>
                  <a:pt x="518" y="326"/>
                  <a:pt x="522" y="330"/>
                </a:cubicBezTo>
                <a:cubicBezTo>
                  <a:pt x="521" y="336"/>
                  <a:pt x="517" y="326"/>
                  <a:pt x="515" y="332"/>
                </a:cubicBezTo>
                <a:cubicBezTo>
                  <a:pt x="514" y="332"/>
                  <a:pt x="513" y="331"/>
                  <a:pt x="514" y="329"/>
                </a:cubicBezTo>
                <a:close/>
                <a:moveTo>
                  <a:pt x="506" y="377"/>
                </a:moveTo>
                <a:cubicBezTo>
                  <a:pt x="507" y="380"/>
                  <a:pt x="510" y="376"/>
                  <a:pt x="512" y="379"/>
                </a:cubicBezTo>
                <a:cubicBezTo>
                  <a:pt x="515" y="377"/>
                  <a:pt x="518" y="375"/>
                  <a:pt x="522" y="378"/>
                </a:cubicBezTo>
                <a:cubicBezTo>
                  <a:pt x="517" y="381"/>
                  <a:pt x="506" y="382"/>
                  <a:pt x="500" y="382"/>
                </a:cubicBezTo>
                <a:cubicBezTo>
                  <a:pt x="501" y="379"/>
                  <a:pt x="505" y="381"/>
                  <a:pt x="506" y="377"/>
                </a:cubicBezTo>
                <a:close/>
                <a:moveTo>
                  <a:pt x="501" y="376"/>
                </a:moveTo>
                <a:cubicBezTo>
                  <a:pt x="500" y="378"/>
                  <a:pt x="496" y="379"/>
                  <a:pt x="497" y="383"/>
                </a:cubicBezTo>
                <a:cubicBezTo>
                  <a:pt x="496" y="383"/>
                  <a:pt x="496" y="382"/>
                  <a:pt x="496" y="382"/>
                </a:cubicBezTo>
                <a:cubicBezTo>
                  <a:pt x="496" y="381"/>
                  <a:pt x="493" y="382"/>
                  <a:pt x="492" y="382"/>
                </a:cubicBezTo>
                <a:cubicBezTo>
                  <a:pt x="492" y="380"/>
                  <a:pt x="491" y="380"/>
                  <a:pt x="491" y="378"/>
                </a:cubicBezTo>
                <a:cubicBezTo>
                  <a:pt x="495" y="379"/>
                  <a:pt x="497" y="375"/>
                  <a:pt x="501" y="376"/>
                </a:cubicBezTo>
                <a:close/>
                <a:moveTo>
                  <a:pt x="492" y="433"/>
                </a:moveTo>
                <a:cubicBezTo>
                  <a:pt x="493" y="433"/>
                  <a:pt x="493" y="435"/>
                  <a:pt x="493" y="436"/>
                </a:cubicBezTo>
                <a:cubicBezTo>
                  <a:pt x="492" y="437"/>
                  <a:pt x="490" y="437"/>
                  <a:pt x="489" y="436"/>
                </a:cubicBezTo>
                <a:cubicBezTo>
                  <a:pt x="489" y="435"/>
                  <a:pt x="492" y="435"/>
                  <a:pt x="492" y="433"/>
                </a:cubicBezTo>
                <a:close/>
                <a:moveTo>
                  <a:pt x="482" y="438"/>
                </a:moveTo>
                <a:cubicBezTo>
                  <a:pt x="482" y="435"/>
                  <a:pt x="484" y="440"/>
                  <a:pt x="482" y="439"/>
                </a:cubicBezTo>
                <a:cubicBezTo>
                  <a:pt x="482" y="441"/>
                  <a:pt x="484" y="440"/>
                  <a:pt x="483" y="443"/>
                </a:cubicBezTo>
                <a:cubicBezTo>
                  <a:pt x="482" y="443"/>
                  <a:pt x="481" y="442"/>
                  <a:pt x="480" y="442"/>
                </a:cubicBezTo>
                <a:cubicBezTo>
                  <a:pt x="480" y="439"/>
                  <a:pt x="482" y="440"/>
                  <a:pt x="482" y="438"/>
                </a:cubicBezTo>
                <a:close/>
                <a:moveTo>
                  <a:pt x="486" y="443"/>
                </a:moveTo>
                <a:cubicBezTo>
                  <a:pt x="487" y="446"/>
                  <a:pt x="490" y="444"/>
                  <a:pt x="488" y="447"/>
                </a:cubicBezTo>
                <a:cubicBezTo>
                  <a:pt x="491" y="447"/>
                  <a:pt x="491" y="445"/>
                  <a:pt x="492" y="444"/>
                </a:cubicBezTo>
                <a:cubicBezTo>
                  <a:pt x="492" y="447"/>
                  <a:pt x="500" y="447"/>
                  <a:pt x="499" y="445"/>
                </a:cubicBezTo>
                <a:cubicBezTo>
                  <a:pt x="502" y="446"/>
                  <a:pt x="500" y="448"/>
                  <a:pt x="504" y="447"/>
                </a:cubicBezTo>
                <a:cubicBezTo>
                  <a:pt x="504" y="450"/>
                  <a:pt x="499" y="447"/>
                  <a:pt x="500" y="450"/>
                </a:cubicBezTo>
                <a:cubicBezTo>
                  <a:pt x="498" y="447"/>
                  <a:pt x="492" y="447"/>
                  <a:pt x="492" y="452"/>
                </a:cubicBezTo>
                <a:cubicBezTo>
                  <a:pt x="491" y="452"/>
                  <a:pt x="491" y="451"/>
                  <a:pt x="491" y="451"/>
                </a:cubicBezTo>
                <a:cubicBezTo>
                  <a:pt x="489" y="451"/>
                  <a:pt x="489" y="451"/>
                  <a:pt x="489" y="451"/>
                </a:cubicBezTo>
                <a:cubicBezTo>
                  <a:pt x="490" y="450"/>
                  <a:pt x="490" y="448"/>
                  <a:pt x="488" y="447"/>
                </a:cubicBezTo>
                <a:cubicBezTo>
                  <a:pt x="487" y="448"/>
                  <a:pt x="488" y="450"/>
                  <a:pt x="488" y="451"/>
                </a:cubicBezTo>
                <a:cubicBezTo>
                  <a:pt x="484" y="451"/>
                  <a:pt x="484" y="451"/>
                  <a:pt x="484" y="451"/>
                </a:cubicBezTo>
                <a:cubicBezTo>
                  <a:pt x="487" y="450"/>
                  <a:pt x="483" y="446"/>
                  <a:pt x="486" y="447"/>
                </a:cubicBezTo>
                <a:cubicBezTo>
                  <a:pt x="484" y="444"/>
                  <a:pt x="483" y="449"/>
                  <a:pt x="480" y="448"/>
                </a:cubicBezTo>
                <a:cubicBezTo>
                  <a:pt x="480" y="447"/>
                  <a:pt x="479" y="447"/>
                  <a:pt x="479" y="445"/>
                </a:cubicBezTo>
                <a:cubicBezTo>
                  <a:pt x="483" y="444"/>
                  <a:pt x="484" y="446"/>
                  <a:pt x="486" y="443"/>
                </a:cubicBezTo>
                <a:close/>
                <a:moveTo>
                  <a:pt x="497" y="466"/>
                </a:moveTo>
                <a:cubicBezTo>
                  <a:pt x="495" y="466"/>
                  <a:pt x="496" y="464"/>
                  <a:pt x="495" y="462"/>
                </a:cubicBezTo>
                <a:cubicBezTo>
                  <a:pt x="496" y="462"/>
                  <a:pt x="496" y="462"/>
                  <a:pt x="496" y="461"/>
                </a:cubicBezTo>
                <a:cubicBezTo>
                  <a:pt x="498" y="463"/>
                  <a:pt x="495" y="463"/>
                  <a:pt x="497" y="466"/>
                </a:cubicBezTo>
                <a:close/>
                <a:moveTo>
                  <a:pt x="483" y="458"/>
                </a:moveTo>
                <a:cubicBezTo>
                  <a:pt x="483" y="457"/>
                  <a:pt x="482" y="457"/>
                  <a:pt x="480" y="457"/>
                </a:cubicBezTo>
                <a:cubicBezTo>
                  <a:pt x="481" y="456"/>
                  <a:pt x="482" y="455"/>
                  <a:pt x="484" y="455"/>
                </a:cubicBezTo>
                <a:cubicBezTo>
                  <a:pt x="485" y="456"/>
                  <a:pt x="484" y="457"/>
                  <a:pt x="483" y="458"/>
                </a:cubicBezTo>
                <a:close/>
                <a:moveTo>
                  <a:pt x="477" y="376"/>
                </a:moveTo>
                <a:cubicBezTo>
                  <a:pt x="477" y="378"/>
                  <a:pt x="479" y="378"/>
                  <a:pt x="479" y="381"/>
                </a:cubicBezTo>
                <a:cubicBezTo>
                  <a:pt x="475" y="381"/>
                  <a:pt x="473" y="380"/>
                  <a:pt x="473" y="377"/>
                </a:cubicBezTo>
                <a:cubicBezTo>
                  <a:pt x="474" y="376"/>
                  <a:pt x="475" y="376"/>
                  <a:pt x="477" y="376"/>
                </a:cubicBezTo>
                <a:close/>
                <a:moveTo>
                  <a:pt x="476" y="447"/>
                </a:moveTo>
                <a:cubicBezTo>
                  <a:pt x="475" y="449"/>
                  <a:pt x="473" y="447"/>
                  <a:pt x="470" y="448"/>
                </a:cubicBezTo>
                <a:cubicBezTo>
                  <a:pt x="470" y="445"/>
                  <a:pt x="473" y="445"/>
                  <a:pt x="475" y="445"/>
                </a:cubicBezTo>
                <a:cubicBezTo>
                  <a:pt x="475" y="446"/>
                  <a:pt x="476" y="446"/>
                  <a:pt x="476" y="447"/>
                </a:cubicBezTo>
                <a:close/>
                <a:moveTo>
                  <a:pt x="475" y="154"/>
                </a:moveTo>
                <a:cubicBezTo>
                  <a:pt x="474" y="156"/>
                  <a:pt x="470" y="154"/>
                  <a:pt x="470" y="152"/>
                </a:cubicBezTo>
                <a:cubicBezTo>
                  <a:pt x="474" y="151"/>
                  <a:pt x="473" y="154"/>
                  <a:pt x="475" y="154"/>
                </a:cubicBezTo>
                <a:close/>
                <a:moveTo>
                  <a:pt x="473" y="404"/>
                </a:moveTo>
                <a:cubicBezTo>
                  <a:pt x="473" y="406"/>
                  <a:pt x="470" y="405"/>
                  <a:pt x="468" y="405"/>
                </a:cubicBezTo>
                <a:cubicBezTo>
                  <a:pt x="467" y="402"/>
                  <a:pt x="471" y="404"/>
                  <a:pt x="473" y="404"/>
                </a:cubicBezTo>
                <a:close/>
                <a:moveTo>
                  <a:pt x="466" y="398"/>
                </a:moveTo>
                <a:cubicBezTo>
                  <a:pt x="467" y="398"/>
                  <a:pt x="468" y="399"/>
                  <a:pt x="468" y="400"/>
                </a:cubicBezTo>
                <a:cubicBezTo>
                  <a:pt x="467" y="401"/>
                  <a:pt x="464" y="401"/>
                  <a:pt x="464" y="399"/>
                </a:cubicBezTo>
                <a:cubicBezTo>
                  <a:pt x="465" y="399"/>
                  <a:pt x="466" y="399"/>
                  <a:pt x="466" y="398"/>
                </a:cubicBezTo>
                <a:close/>
                <a:moveTo>
                  <a:pt x="464" y="406"/>
                </a:moveTo>
                <a:cubicBezTo>
                  <a:pt x="463" y="404"/>
                  <a:pt x="459" y="408"/>
                  <a:pt x="459" y="404"/>
                </a:cubicBezTo>
                <a:cubicBezTo>
                  <a:pt x="460" y="403"/>
                  <a:pt x="465" y="403"/>
                  <a:pt x="464" y="406"/>
                </a:cubicBezTo>
                <a:close/>
                <a:moveTo>
                  <a:pt x="462" y="381"/>
                </a:moveTo>
                <a:cubicBezTo>
                  <a:pt x="459" y="383"/>
                  <a:pt x="451" y="384"/>
                  <a:pt x="447" y="382"/>
                </a:cubicBezTo>
                <a:cubicBezTo>
                  <a:pt x="450" y="377"/>
                  <a:pt x="459" y="381"/>
                  <a:pt x="462" y="381"/>
                </a:cubicBezTo>
                <a:close/>
                <a:moveTo>
                  <a:pt x="443" y="1129"/>
                </a:moveTo>
                <a:cubicBezTo>
                  <a:pt x="445" y="1133"/>
                  <a:pt x="448" y="1129"/>
                  <a:pt x="449" y="1133"/>
                </a:cubicBezTo>
                <a:cubicBezTo>
                  <a:pt x="445" y="1135"/>
                  <a:pt x="444" y="1130"/>
                  <a:pt x="441" y="1133"/>
                </a:cubicBezTo>
                <a:cubicBezTo>
                  <a:pt x="439" y="1131"/>
                  <a:pt x="444" y="1132"/>
                  <a:pt x="443" y="1129"/>
                </a:cubicBezTo>
                <a:close/>
                <a:moveTo>
                  <a:pt x="444" y="786"/>
                </a:moveTo>
                <a:cubicBezTo>
                  <a:pt x="442" y="788"/>
                  <a:pt x="442" y="790"/>
                  <a:pt x="445" y="789"/>
                </a:cubicBezTo>
                <a:cubicBezTo>
                  <a:pt x="445" y="790"/>
                  <a:pt x="444" y="790"/>
                  <a:pt x="444" y="791"/>
                </a:cubicBezTo>
                <a:cubicBezTo>
                  <a:pt x="443" y="789"/>
                  <a:pt x="439" y="790"/>
                  <a:pt x="439" y="786"/>
                </a:cubicBezTo>
                <a:cubicBezTo>
                  <a:pt x="441" y="785"/>
                  <a:pt x="441" y="787"/>
                  <a:pt x="444" y="786"/>
                </a:cubicBezTo>
                <a:close/>
                <a:moveTo>
                  <a:pt x="440" y="714"/>
                </a:moveTo>
                <a:cubicBezTo>
                  <a:pt x="442" y="714"/>
                  <a:pt x="443" y="714"/>
                  <a:pt x="443" y="713"/>
                </a:cubicBezTo>
                <a:cubicBezTo>
                  <a:pt x="446" y="715"/>
                  <a:pt x="440" y="719"/>
                  <a:pt x="440" y="714"/>
                </a:cubicBezTo>
                <a:close/>
                <a:moveTo>
                  <a:pt x="451" y="785"/>
                </a:moveTo>
                <a:cubicBezTo>
                  <a:pt x="452" y="782"/>
                  <a:pt x="452" y="788"/>
                  <a:pt x="454" y="787"/>
                </a:cubicBezTo>
                <a:cubicBezTo>
                  <a:pt x="456" y="786"/>
                  <a:pt x="453" y="788"/>
                  <a:pt x="451" y="788"/>
                </a:cubicBezTo>
                <a:cubicBezTo>
                  <a:pt x="450" y="786"/>
                  <a:pt x="453" y="785"/>
                  <a:pt x="451" y="785"/>
                </a:cubicBezTo>
                <a:close/>
                <a:moveTo>
                  <a:pt x="453" y="1047"/>
                </a:moveTo>
                <a:cubicBezTo>
                  <a:pt x="453" y="1049"/>
                  <a:pt x="449" y="1048"/>
                  <a:pt x="448" y="1049"/>
                </a:cubicBezTo>
                <a:cubicBezTo>
                  <a:pt x="447" y="1046"/>
                  <a:pt x="450" y="1046"/>
                  <a:pt x="453" y="1047"/>
                </a:cubicBezTo>
                <a:close/>
                <a:moveTo>
                  <a:pt x="443" y="405"/>
                </a:moveTo>
                <a:cubicBezTo>
                  <a:pt x="444" y="404"/>
                  <a:pt x="449" y="404"/>
                  <a:pt x="450" y="405"/>
                </a:cubicBezTo>
                <a:cubicBezTo>
                  <a:pt x="448" y="407"/>
                  <a:pt x="445" y="407"/>
                  <a:pt x="443" y="405"/>
                </a:cubicBezTo>
                <a:close/>
                <a:moveTo>
                  <a:pt x="447" y="1100"/>
                </a:moveTo>
                <a:cubicBezTo>
                  <a:pt x="449" y="1097"/>
                  <a:pt x="453" y="1101"/>
                  <a:pt x="454" y="1103"/>
                </a:cubicBezTo>
                <a:cubicBezTo>
                  <a:pt x="453" y="1103"/>
                  <a:pt x="449" y="1101"/>
                  <a:pt x="447" y="1100"/>
                </a:cubicBezTo>
                <a:close/>
                <a:moveTo>
                  <a:pt x="456" y="1081"/>
                </a:moveTo>
                <a:cubicBezTo>
                  <a:pt x="457" y="1081"/>
                  <a:pt x="457" y="1082"/>
                  <a:pt x="457" y="1081"/>
                </a:cubicBezTo>
                <a:cubicBezTo>
                  <a:pt x="459" y="1082"/>
                  <a:pt x="459" y="1083"/>
                  <a:pt x="459" y="1086"/>
                </a:cubicBezTo>
                <a:cubicBezTo>
                  <a:pt x="454" y="1086"/>
                  <a:pt x="454" y="1086"/>
                  <a:pt x="454" y="1086"/>
                </a:cubicBezTo>
                <a:cubicBezTo>
                  <a:pt x="454" y="1083"/>
                  <a:pt x="455" y="1082"/>
                  <a:pt x="456" y="1081"/>
                </a:cubicBezTo>
                <a:close/>
                <a:moveTo>
                  <a:pt x="456" y="687"/>
                </a:moveTo>
                <a:cubicBezTo>
                  <a:pt x="456" y="685"/>
                  <a:pt x="457" y="685"/>
                  <a:pt x="459" y="685"/>
                </a:cubicBezTo>
                <a:cubicBezTo>
                  <a:pt x="459" y="687"/>
                  <a:pt x="458" y="687"/>
                  <a:pt x="456" y="687"/>
                </a:cubicBezTo>
                <a:close/>
                <a:moveTo>
                  <a:pt x="451" y="333"/>
                </a:moveTo>
                <a:cubicBezTo>
                  <a:pt x="450" y="338"/>
                  <a:pt x="443" y="333"/>
                  <a:pt x="440" y="331"/>
                </a:cubicBezTo>
                <a:cubicBezTo>
                  <a:pt x="444" y="329"/>
                  <a:pt x="446" y="336"/>
                  <a:pt x="451" y="333"/>
                </a:cubicBezTo>
                <a:close/>
                <a:moveTo>
                  <a:pt x="444" y="380"/>
                </a:moveTo>
                <a:cubicBezTo>
                  <a:pt x="443" y="381"/>
                  <a:pt x="443" y="383"/>
                  <a:pt x="441" y="383"/>
                </a:cubicBezTo>
                <a:cubicBezTo>
                  <a:pt x="441" y="382"/>
                  <a:pt x="441" y="382"/>
                  <a:pt x="440" y="382"/>
                </a:cubicBezTo>
                <a:cubicBezTo>
                  <a:pt x="441" y="380"/>
                  <a:pt x="443" y="380"/>
                  <a:pt x="444" y="380"/>
                </a:cubicBezTo>
                <a:close/>
                <a:moveTo>
                  <a:pt x="440" y="707"/>
                </a:moveTo>
                <a:cubicBezTo>
                  <a:pt x="442" y="709"/>
                  <a:pt x="444" y="706"/>
                  <a:pt x="444" y="710"/>
                </a:cubicBezTo>
                <a:cubicBezTo>
                  <a:pt x="444" y="709"/>
                  <a:pt x="440" y="708"/>
                  <a:pt x="441" y="711"/>
                </a:cubicBezTo>
                <a:cubicBezTo>
                  <a:pt x="440" y="711"/>
                  <a:pt x="439" y="708"/>
                  <a:pt x="439" y="710"/>
                </a:cubicBezTo>
                <a:cubicBezTo>
                  <a:pt x="436" y="709"/>
                  <a:pt x="441" y="709"/>
                  <a:pt x="440" y="707"/>
                </a:cubicBezTo>
                <a:close/>
                <a:moveTo>
                  <a:pt x="445" y="1100"/>
                </a:moveTo>
                <a:cubicBezTo>
                  <a:pt x="442" y="1102"/>
                  <a:pt x="438" y="1104"/>
                  <a:pt x="434" y="1101"/>
                </a:cubicBezTo>
                <a:cubicBezTo>
                  <a:pt x="437" y="1101"/>
                  <a:pt x="439" y="1100"/>
                  <a:pt x="445" y="1100"/>
                </a:cubicBezTo>
                <a:close/>
                <a:moveTo>
                  <a:pt x="435" y="1134"/>
                </a:moveTo>
                <a:cubicBezTo>
                  <a:pt x="431" y="1132"/>
                  <a:pt x="429" y="1133"/>
                  <a:pt x="426" y="1131"/>
                </a:cubicBezTo>
                <a:cubicBezTo>
                  <a:pt x="426" y="1130"/>
                  <a:pt x="434" y="1131"/>
                  <a:pt x="436" y="1130"/>
                </a:cubicBezTo>
                <a:cubicBezTo>
                  <a:pt x="437" y="1133"/>
                  <a:pt x="434" y="1132"/>
                  <a:pt x="435" y="1134"/>
                </a:cubicBezTo>
                <a:close/>
                <a:moveTo>
                  <a:pt x="434" y="789"/>
                </a:moveTo>
                <a:cubicBezTo>
                  <a:pt x="434" y="791"/>
                  <a:pt x="433" y="792"/>
                  <a:pt x="431" y="792"/>
                </a:cubicBezTo>
                <a:cubicBezTo>
                  <a:pt x="431" y="789"/>
                  <a:pt x="429" y="790"/>
                  <a:pt x="428" y="789"/>
                </a:cubicBezTo>
                <a:cubicBezTo>
                  <a:pt x="429" y="786"/>
                  <a:pt x="432" y="789"/>
                  <a:pt x="434" y="789"/>
                </a:cubicBezTo>
                <a:close/>
                <a:moveTo>
                  <a:pt x="412" y="1039"/>
                </a:moveTo>
                <a:cubicBezTo>
                  <a:pt x="412" y="1036"/>
                  <a:pt x="412" y="1036"/>
                  <a:pt x="412" y="1036"/>
                </a:cubicBezTo>
                <a:cubicBezTo>
                  <a:pt x="413" y="1037"/>
                  <a:pt x="414" y="1037"/>
                  <a:pt x="416" y="1037"/>
                </a:cubicBezTo>
                <a:cubicBezTo>
                  <a:pt x="416" y="1039"/>
                  <a:pt x="414" y="1039"/>
                  <a:pt x="412" y="1039"/>
                </a:cubicBezTo>
                <a:close/>
                <a:moveTo>
                  <a:pt x="414" y="1103"/>
                </a:moveTo>
                <a:cubicBezTo>
                  <a:pt x="414" y="1105"/>
                  <a:pt x="412" y="1105"/>
                  <a:pt x="412" y="1107"/>
                </a:cubicBezTo>
                <a:cubicBezTo>
                  <a:pt x="410" y="1106"/>
                  <a:pt x="412" y="1103"/>
                  <a:pt x="409" y="1103"/>
                </a:cubicBezTo>
                <a:cubicBezTo>
                  <a:pt x="407" y="1101"/>
                  <a:pt x="412" y="1104"/>
                  <a:pt x="414" y="1103"/>
                </a:cubicBezTo>
                <a:close/>
                <a:moveTo>
                  <a:pt x="413" y="793"/>
                </a:moveTo>
                <a:cubicBezTo>
                  <a:pt x="413" y="790"/>
                  <a:pt x="417" y="792"/>
                  <a:pt x="417" y="790"/>
                </a:cubicBezTo>
                <a:cubicBezTo>
                  <a:pt x="416" y="789"/>
                  <a:pt x="414" y="790"/>
                  <a:pt x="412" y="789"/>
                </a:cubicBezTo>
                <a:cubicBezTo>
                  <a:pt x="414" y="785"/>
                  <a:pt x="417" y="788"/>
                  <a:pt x="420" y="789"/>
                </a:cubicBezTo>
                <a:cubicBezTo>
                  <a:pt x="418" y="790"/>
                  <a:pt x="417" y="792"/>
                  <a:pt x="416" y="795"/>
                </a:cubicBezTo>
                <a:cubicBezTo>
                  <a:pt x="415" y="794"/>
                  <a:pt x="414" y="793"/>
                  <a:pt x="413" y="793"/>
                </a:cubicBezTo>
                <a:close/>
                <a:moveTo>
                  <a:pt x="423" y="686"/>
                </a:moveTo>
                <a:cubicBezTo>
                  <a:pt x="423" y="688"/>
                  <a:pt x="419" y="689"/>
                  <a:pt x="417" y="687"/>
                </a:cubicBezTo>
                <a:cubicBezTo>
                  <a:pt x="417" y="684"/>
                  <a:pt x="421" y="683"/>
                  <a:pt x="423" y="686"/>
                </a:cubicBezTo>
                <a:close/>
                <a:moveTo>
                  <a:pt x="422" y="411"/>
                </a:moveTo>
                <a:cubicBezTo>
                  <a:pt x="423" y="412"/>
                  <a:pt x="424" y="410"/>
                  <a:pt x="426" y="412"/>
                </a:cubicBezTo>
                <a:cubicBezTo>
                  <a:pt x="426" y="414"/>
                  <a:pt x="421" y="413"/>
                  <a:pt x="422" y="411"/>
                </a:cubicBezTo>
                <a:close/>
                <a:moveTo>
                  <a:pt x="422" y="1035"/>
                </a:moveTo>
                <a:cubicBezTo>
                  <a:pt x="425" y="1035"/>
                  <a:pt x="424" y="1038"/>
                  <a:pt x="427" y="1037"/>
                </a:cubicBezTo>
                <a:cubicBezTo>
                  <a:pt x="427" y="1038"/>
                  <a:pt x="422" y="1037"/>
                  <a:pt x="420" y="1039"/>
                </a:cubicBezTo>
                <a:cubicBezTo>
                  <a:pt x="420" y="1038"/>
                  <a:pt x="420" y="1038"/>
                  <a:pt x="419" y="1038"/>
                </a:cubicBezTo>
                <a:cubicBezTo>
                  <a:pt x="420" y="1035"/>
                  <a:pt x="422" y="1038"/>
                  <a:pt x="422" y="1035"/>
                </a:cubicBezTo>
                <a:close/>
                <a:moveTo>
                  <a:pt x="424" y="726"/>
                </a:moveTo>
                <a:cubicBezTo>
                  <a:pt x="425" y="727"/>
                  <a:pt x="425" y="727"/>
                  <a:pt x="427" y="727"/>
                </a:cubicBezTo>
                <a:cubicBezTo>
                  <a:pt x="427" y="728"/>
                  <a:pt x="426" y="728"/>
                  <a:pt x="425" y="728"/>
                </a:cubicBezTo>
                <a:cubicBezTo>
                  <a:pt x="426" y="730"/>
                  <a:pt x="426" y="729"/>
                  <a:pt x="428" y="729"/>
                </a:cubicBezTo>
                <a:cubicBezTo>
                  <a:pt x="428" y="731"/>
                  <a:pt x="428" y="731"/>
                  <a:pt x="428" y="731"/>
                </a:cubicBezTo>
                <a:cubicBezTo>
                  <a:pt x="425" y="731"/>
                  <a:pt x="424" y="730"/>
                  <a:pt x="424" y="726"/>
                </a:cubicBezTo>
                <a:close/>
                <a:moveTo>
                  <a:pt x="433" y="382"/>
                </a:moveTo>
                <a:cubicBezTo>
                  <a:pt x="433" y="386"/>
                  <a:pt x="433" y="386"/>
                  <a:pt x="433" y="386"/>
                </a:cubicBezTo>
                <a:cubicBezTo>
                  <a:pt x="430" y="386"/>
                  <a:pt x="430" y="386"/>
                  <a:pt x="430" y="386"/>
                </a:cubicBezTo>
                <a:cubicBezTo>
                  <a:pt x="430" y="384"/>
                  <a:pt x="431" y="383"/>
                  <a:pt x="433" y="382"/>
                </a:cubicBezTo>
                <a:close/>
                <a:moveTo>
                  <a:pt x="429" y="330"/>
                </a:moveTo>
                <a:cubicBezTo>
                  <a:pt x="429" y="332"/>
                  <a:pt x="429" y="333"/>
                  <a:pt x="430" y="333"/>
                </a:cubicBezTo>
                <a:cubicBezTo>
                  <a:pt x="429" y="334"/>
                  <a:pt x="428" y="334"/>
                  <a:pt x="427" y="334"/>
                </a:cubicBezTo>
                <a:cubicBezTo>
                  <a:pt x="425" y="333"/>
                  <a:pt x="428" y="332"/>
                  <a:pt x="426" y="331"/>
                </a:cubicBezTo>
                <a:cubicBezTo>
                  <a:pt x="426" y="330"/>
                  <a:pt x="428" y="331"/>
                  <a:pt x="429" y="330"/>
                </a:cubicBezTo>
                <a:close/>
                <a:moveTo>
                  <a:pt x="426" y="382"/>
                </a:moveTo>
                <a:cubicBezTo>
                  <a:pt x="426" y="384"/>
                  <a:pt x="428" y="388"/>
                  <a:pt x="424" y="387"/>
                </a:cubicBezTo>
                <a:cubicBezTo>
                  <a:pt x="424" y="385"/>
                  <a:pt x="425" y="383"/>
                  <a:pt x="423" y="385"/>
                </a:cubicBezTo>
                <a:cubicBezTo>
                  <a:pt x="421" y="384"/>
                  <a:pt x="424" y="382"/>
                  <a:pt x="426" y="382"/>
                </a:cubicBezTo>
                <a:close/>
                <a:moveTo>
                  <a:pt x="422" y="330"/>
                </a:moveTo>
                <a:cubicBezTo>
                  <a:pt x="423" y="331"/>
                  <a:pt x="422" y="332"/>
                  <a:pt x="422" y="334"/>
                </a:cubicBezTo>
                <a:cubicBezTo>
                  <a:pt x="420" y="334"/>
                  <a:pt x="419" y="333"/>
                  <a:pt x="419" y="331"/>
                </a:cubicBezTo>
                <a:cubicBezTo>
                  <a:pt x="420" y="331"/>
                  <a:pt x="422" y="331"/>
                  <a:pt x="422" y="330"/>
                </a:cubicBezTo>
                <a:close/>
                <a:moveTo>
                  <a:pt x="418" y="482"/>
                </a:moveTo>
                <a:cubicBezTo>
                  <a:pt x="416" y="482"/>
                  <a:pt x="414" y="482"/>
                  <a:pt x="413" y="481"/>
                </a:cubicBezTo>
                <a:cubicBezTo>
                  <a:pt x="414" y="479"/>
                  <a:pt x="416" y="478"/>
                  <a:pt x="418" y="478"/>
                </a:cubicBezTo>
                <a:lnTo>
                  <a:pt x="418" y="482"/>
                </a:lnTo>
                <a:close/>
                <a:moveTo>
                  <a:pt x="418" y="387"/>
                </a:moveTo>
                <a:cubicBezTo>
                  <a:pt x="417" y="388"/>
                  <a:pt x="415" y="388"/>
                  <a:pt x="415" y="389"/>
                </a:cubicBezTo>
                <a:cubicBezTo>
                  <a:pt x="414" y="388"/>
                  <a:pt x="414" y="387"/>
                  <a:pt x="414" y="387"/>
                </a:cubicBezTo>
                <a:cubicBezTo>
                  <a:pt x="412" y="387"/>
                  <a:pt x="411" y="389"/>
                  <a:pt x="409" y="390"/>
                </a:cubicBezTo>
                <a:cubicBezTo>
                  <a:pt x="408" y="388"/>
                  <a:pt x="413" y="385"/>
                  <a:pt x="416" y="385"/>
                </a:cubicBezTo>
                <a:cubicBezTo>
                  <a:pt x="417" y="386"/>
                  <a:pt x="416" y="387"/>
                  <a:pt x="418" y="387"/>
                </a:cubicBezTo>
                <a:close/>
                <a:moveTo>
                  <a:pt x="408" y="331"/>
                </a:moveTo>
                <a:cubicBezTo>
                  <a:pt x="410" y="331"/>
                  <a:pt x="410" y="331"/>
                  <a:pt x="410" y="331"/>
                </a:cubicBezTo>
                <a:cubicBezTo>
                  <a:pt x="411" y="334"/>
                  <a:pt x="408" y="333"/>
                  <a:pt x="409" y="335"/>
                </a:cubicBezTo>
                <a:cubicBezTo>
                  <a:pt x="407" y="335"/>
                  <a:pt x="407" y="332"/>
                  <a:pt x="408" y="331"/>
                </a:cubicBezTo>
                <a:close/>
                <a:moveTo>
                  <a:pt x="402" y="388"/>
                </a:moveTo>
                <a:cubicBezTo>
                  <a:pt x="402" y="389"/>
                  <a:pt x="401" y="389"/>
                  <a:pt x="401" y="391"/>
                </a:cubicBezTo>
                <a:cubicBezTo>
                  <a:pt x="404" y="388"/>
                  <a:pt x="404" y="389"/>
                  <a:pt x="407" y="390"/>
                </a:cubicBezTo>
                <a:cubicBezTo>
                  <a:pt x="409" y="391"/>
                  <a:pt x="406" y="391"/>
                  <a:pt x="405" y="390"/>
                </a:cubicBezTo>
                <a:cubicBezTo>
                  <a:pt x="405" y="390"/>
                  <a:pt x="403" y="390"/>
                  <a:pt x="403" y="391"/>
                </a:cubicBezTo>
                <a:cubicBezTo>
                  <a:pt x="401" y="391"/>
                  <a:pt x="400" y="389"/>
                  <a:pt x="398" y="389"/>
                </a:cubicBezTo>
                <a:cubicBezTo>
                  <a:pt x="399" y="388"/>
                  <a:pt x="400" y="389"/>
                  <a:pt x="402" y="388"/>
                </a:cubicBezTo>
                <a:close/>
                <a:moveTo>
                  <a:pt x="405" y="720"/>
                </a:moveTo>
                <a:cubicBezTo>
                  <a:pt x="405" y="720"/>
                  <a:pt x="404" y="721"/>
                  <a:pt x="404" y="721"/>
                </a:cubicBezTo>
                <a:cubicBezTo>
                  <a:pt x="402" y="721"/>
                  <a:pt x="402" y="721"/>
                  <a:pt x="402" y="721"/>
                </a:cubicBezTo>
                <a:cubicBezTo>
                  <a:pt x="403" y="718"/>
                  <a:pt x="404" y="716"/>
                  <a:pt x="405" y="714"/>
                </a:cubicBezTo>
                <a:cubicBezTo>
                  <a:pt x="408" y="715"/>
                  <a:pt x="404" y="718"/>
                  <a:pt x="403" y="719"/>
                </a:cubicBezTo>
                <a:cubicBezTo>
                  <a:pt x="403" y="720"/>
                  <a:pt x="404" y="720"/>
                  <a:pt x="405" y="720"/>
                </a:cubicBezTo>
                <a:close/>
                <a:moveTo>
                  <a:pt x="401" y="719"/>
                </a:moveTo>
                <a:cubicBezTo>
                  <a:pt x="400" y="722"/>
                  <a:pt x="398" y="721"/>
                  <a:pt x="396" y="721"/>
                </a:cubicBezTo>
                <a:cubicBezTo>
                  <a:pt x="397" y="719"/>
                  <a:pt x="399" y="719"/>
                  <a:pt x="401" y="719"/>
                </a:cubicBezTo>
                <a:close/>
                <a:moveTo>
                  <a:pt x="400" y="1071"/>
                </a:moveTo>
                <a:cubicBezTo>
                  <a:pt x="399" y="1071"/>
                  <a:pt x="398" y="1071"/>
                  <a:pt x="398" y="1072"/>
                </a:cubicBezTo>
                <a:cubicBezTo>
                  <a:pt x="396" y="1072"/>
                  <a:pt x="395" y="1070"/>
                  <a:pt x="395" y="1068"/>
                </a:cubicBezTo>
                <a:cubicBezTo>
                  <a:pt x="397" y="1070"/>
                  <a:pt x="397" y="1066"/>
                  <a:pt x="401" y="1067"/>
                </a:cubicBezTo>
                <a:cubicBezTo>
                  <a:pt x="399" y="1069"/>
                  <a:pt x="399" y="1068"/>
                  <a:pt x="400" y="1071"/>
                </a:cubicBezTo>
                <a:close/>
                <a:moveTo>
                  <a:pt x="396" y="725"/>
                </a:moveTo>
                <a:cubicBezTo>
                  <a:pt x="398" y="724"/>
                  <a:pt x="399" y="725"/>
                  <a:pt x="400" y="725"/>
                </a:cubicBezTo>
                <a:cubicBezTo>
                  <a:pt x="400" y="728"/>
                  <a:pt x="398" y="727"/>
                  <a:pt x="398" y="729"/>
                </a:cubicBezTo>
                <a:cubicBezTo>
                  <a:pt x="396" y="729"/>
                  <a:pt x="396" y="727"/>
                  <a:pt x="396" y="725"/>
                </a:cubicBezTo>
                <a:close/>
                <a:moveTo>
                  <a:pt x="396" y="779"/>
                </a:moveTo>
                <a:cubicBezTo>
                  <a:pt x="396" y="782"/>
                  <a:pt x="396" y="782"/>
                  <a:pt x="396" y="782"/>
                </a:cubicBezTo>
                <a:cubicBezTo>
                  <a:pt x="396" y="781"/>
                  <a:pt x="397" y="781"/>
                  <a:pt x="398" y="781"/>
                </a:cubicBezTo>
                <a:cubicBezTo>
                  <a:pt x="398" y="783"/>
                  <a:pt x="395" y="783"/>
                  <a:pt x="393" y="783"/>
                </a:cubicBezTo>
                <a:cubicBezTo>
                  <a:pt x="392" y="782"/>
                  <a:pt x="396" y="780"/>
                  <a:pt x="393" y="780"/>
                </a:cubicBezTo>
                <a:cubicBezTo>
                  <a:pt x="393" y="779"/>
                  <a:pt x="395" y="779"/>
                  <a:pt x="396" y="779"/>
                </a:cubicBezTo>
                <a:close/>
                <a:moveTo>
                  <a:pt x="395" y="391"/>
                </a:moveTo>
                <a:cubicBezTo>
                  <a:pt x="394" y="393"/>
                  <a:pt x="393" y="390"/>
                  <a:pt x="389" y="392"/>
                </a:cubicBezTo>
                <a:cubicBezTo>
                  <a:pt x="389" y="391"/>
                  <a:pt x="388" y="390"/>
                  <a:pt x="388" y="389"/>
                </a:cubicBezTo>
                <a:cubicBezTo>
                  <a:pt x="392" y="390"/>
                  <a:pt x="393" y="390"/>
                  <a:pt x="395" y="391"/>
                </a:cubicBezTo>
                <a:close/>
                <a:moveTo>
                  <a:pt x="388" y="661"/>
                </a:moveTo>
                <a:cubicBezTo>
                  <a:pt x="390" y="662"/>
                  <a:pt x="390" y="664"/>
                  <a:pt x="390" y="666"/>
                </a:cubicBezTo>
                <a:cubicBezTo>
                  <a:pt x="387" y="666"/>
                  <a:pt x="387" y="666"/>
                  <a:pt x="387" y="666"/>
                </a:cubicBezTo>
                <a:cubicBezTo>
                  <a:pt x="386" y="663"/>
                  <a:pt x="388" y="664"/>
                  <a:pt x="388" y="661"/>
                </a:cubicBezTo>
                <a:close/>
                <a:moveTo>
                  <a:pt x="388" y="390"/>
                </a:moveTo>
                <a:cubicBezTo>
                  <a:pt x="386" y="393"/>
                  <a:pt x="382" y="392"/>
                  <a:pt x="377" y="393"/>
                </a:cubicBezTo>
                <a:cubicBezTo>
                  <a:pt x="377" y="384"/>
                  <a:pt x="383" y="392"/>
                  <a:pt x="388" y="390"/>
                </a:cubicBezTo>
                <a:close/>
                <a:moveTo>
                  <a:pt x="373" y="729"/>
                </a:moveTo>
                <a:cubicBezTo>
                  <a:pt x="373" y="728"/>
                  <a:pt x="373" y="727"/>
                  <a:pt x="372" y="727"/>
                </a:cubicBezTo>
                <a:cubicBezTo>
                  <a:pt x="372" y="725"/>
                  <a:pt x="376" y="730"/>
                  <a:pt x="376" y="727"/>
                </a:cubicBezTo>
                <a:cubicBezTo>
                  <a:pt x="377" y="727"/>
                  <a:pt x="377" y="729"/>
                  <a:pt x="378" y="729"/>
                </a:cubicBezTo>
                <a:cubicBezTo>
                  <a:pt x="377" y="731"/>
                  <a:pt x="375" y="728"/>
                  <a:pt x="373" y="729"/>
                </a:cubicBezTo>
                <a:close/>
                <a:moveTo>
                  <a:pt x="377" y="1069"/>
                </a:moveTo>
                <a:cubicBezTo>
                  <a:pt x="376" y="1071"/>
                  <a:pt x="376" y="1073"/>
                  <a:pt x="373" y="1073"/>
                </a:cubicBezTo>
                <a:cubicBezTo>
                  <a:pt x="373" y="1070"/>
                  <a:pt x="375" y="1070"/>
                  <a:pt x="377" y="1069"/>
                </a:cubicBezTo>
                <a:close/>
                <a:moveTo>
                  <a:pt x="369" y="721"/>
                </a:moveTo>
                <a:cubicBezTo>
                  <a:pt x="369" y="719"/>
                  <a:pt x="372" y="720"/>
                  <a:pt x="375" y="720"/>
                </a:cubicBezTo>
                <a:cubicBezTo>
                  <a:pt x="374" y="724"/>
                  <a:pt x="372" y="721"/>
                  <a:pt x="369" y="721"/>
                </a:cubicBezTo>
                <a:close/>
                <a:moveTo>
                  <a:pt x="372" y="712"/>
                </a:moveTo>
                <a:cubicBezTo>
                  <a:pt x="369" y="710"/>
                  <a:pt x="374" y="710"/>
                  <a:pt x="374" y="708"/>
                </a:cubicBezTo>
                <a:cubicBezTo>
                  <a:pt x="376" y="708"/>
                  <a:pt x="373" y="712"/>
                  <a:pt x="376" y="711"/>
                </a:cubicBezTo>
                <a:cubicBezTo>
                  <a:pt x="376" y="714"/>
                  <a:pt x="373" y="709"/>
                  <a:pt x="372" y="712"/>
                </a:cubicBezTo>
                <a:close/>
                <a:moveTo>
                  <a:pt x="373" y="687"/>
                </a:moveTo>
                <a:cubicBezTo>
                  <a:pt x="373" y="685"/>
                  <a:pt x="376" y="685"/>
                  <a:pt x="378" y="685"/>
                </a:cubicBezTo>
                <a:cubicBezTo>
                  <a:pt x="378" y="688"/>
                  <a:pt x="375" y="687"/>
                  <a:pt x="373" y="687"/>
                </a:cubicBezTo>
                <a:close/>
                <a:moveTo>
                  <a:pt x="383" y="720"/>
                </a:moveTo>
                <a:cubicBezTo>
                  <a:pt x="382" y="721"/>
                  <a:pt x="380" y="722"/>
                  <a:pt x="378" y="721"/>
                </a:cubicBezTo>
                <a:cubicBezTo>
                  <a:pt x="378" y="719"/>
                  <a:pt x="381" y="719"/>
                  <a:pt x="383" y="720"/>
                </a:cubicBezTo>
                <a:close/>
                <a:moveTo>
                  <a:pt x="383" y="685"/>
                </a:moveTo>
                <a:cubicBezTo>
                  <a:pt x="383" y="688"/>
                  <a:pt x="383" y="688"/>
                  <a:pt x="383" y="688"/>
                </a:cubicBezTo>
                <a:cubicBezTo>
                  <a:pt x="381" y="688"/>
                  <a:pt x="383" y="685"/>
                  <a:pt x="379" y="686"/>
                </a:cubicBezTo>
                <a:cubicBezTo>
                  <a:pt x="377" y="685"/>
                  <a:pt x="382" y="685"/>
                  <a:pt x="383" y="685"/>
                </a:cubicBezTo>
                <a:close/>
                <a:moveTo>
                  <a:pt x="383" y="728"/>
                </a:moveTo>
                <a:cubicBezTo>
                  <a:pt x="384" y="730"/>
                  <a:pt x="378" y="731"/>
                  <a:pt x="379" y="727"/>
                </a:cubicBezTo>
                <a:cubicBezTo>
                  <a:pt x="381" y="727"/>
                  <a:pt x="383" y="727"/>
                  <a:pt x="383" y="728"/>
                </a:cubicBezTo>
                <a:close/>
                <a:moveTo>
                  <a:pt x="380" y="1070"/>
                </a:moveTo>
                <a:cubicBezTo>
                  <a:pt x="381" y="1069"/>
                  <a:pt x="382" y="1068"/>
                  <a:pt x="384" y="1068"/>
                </a:cubicBezTo>
                <a:cubicBezTo>
                  <a:pt x="384" y="1069"/>
                  <a:pt x="384" y="1070"/>
                  <a:pt x="385" y="1070"/>
                </a:cubicBezTo>
                <a:cubicBezTo>
                  <a:pt x="384" y="1071"/>
                  <a:pt x="382" y="1072"/>
                  <a:pt x="379" y="1072"/>
                </a:cubicBezTo>
                <a:cubicBezTo>
                  <a:pt x="380" y="1071"/>
                  <a:pt x="379" y="1070"/>
                  <a:pt x="379" y="1070"/>
                </a:cubicBezTo>
                <a:cubicBezTo>
                  <a:pt x="378" y="1068"/>
                  <a:pt x="382" y="1073"/>
                  <a:pt x="380" y="1070"/>
                </a:cubicBezTo>
                <a:close/>
                <a:moveTo>
                  <a:pt x="371" y="391"/>
                </a:moveTo>
                <a:cubicBezTo>
                  <a:pt x="372" y="391"/>
                  <a:pt x="372" y="392"/>
                  <a:pt x="372" y="393"/>
                </a:cubicBezTo>
                <a:cubicBezTo>
                  <a:pt x="373" y="394"/>
                  <a:pt x="374" y="394"/>
                  <a:pt x="374" y="395"/>
                </a:cubicBezTo>
                <a:cubicBezTo>
                  <a:pt x="373" y="395"/>
                  <a:pt x="372" y="394"/>
                  <a:pt x="372" y="395"/>
                </a:cubicBezTo>
                <a:cubicBezTo>
                  <a:pt x="371" y="395"/>
                  <a:pt x="372" y="394"/>
                  <a:pt x="370" y="394"/>
                </a:cubicBezTo>
                <a:cubicBezTo>
                  <a:pt x="370" y="392"/>
                  <a:pt x="371" y="392"/>
                  <a:pt x="371" y="391"/>
                </a:cubicBezTo>
                <a:close/>
                <a:moveTo>
                  <a:pt x="374" y="716"/>
                </a:moveTo>
                <a:cubicBezTo>
                  <a:pt x="374" y="720"/>
                  <a:pt x="372" y="718"/>
                  <a:pt x="369" y="719"/>
                </a:cubicBezTo>
                <a:cubicBezTo>
                  <a:pt x="368" y="716"/>
                  <a:pt x="371" y="716"/>
                  <a:pt x="374" y="716"/>
                </a:cubicBezTo>
                <a:close/>
                <a:moveTo>
                  <a:pt x="363" y="391"/>
                </a:moveTo>
                <a:cubicBezTo>
                  <a:pt x="363" y="394"/>
                  <a:pt x="363" y="395"/>
                  <a:pt x="361" y="395"/>
                </a:cubicBezTo>
                <a:cubicBezTo>
                  <a:pt x="360" y="393"/>
                  <a:pt x="361" y="391"/>
                  <a:pt x="363" y="391"/>
                </a:cubicBezTo>
                <a:close/>
                <a:moveTo>
                  <a:pt x="362" y="664"/>
                </a:moveTo>
                <a:cubicBezTo>
                  <a:pt x="362" y="663"/>
                  <a:pt x="363" y="665"/>
                  <a:pt x="362" y="665"/>
                </a:cubicBezTo>
                <a:cubicBezTo>
                  <a:pt x="362" y="667"/>
                  <a:pt x="364" y="666"/>
                  <a:pt x="365" y="667"/>
                </a:cubicBezTo>
                <a:cubicBezTo>
                  <a:pt x="364" y="668"/>
                  <a:pt x="361" y="669"/>
                  <a:pt x="360" y="668"/>
                </a:cubicBezTo>
                <a:cubicBezTo>
                  <a:pt x="359" y="666"/>
                  <a:pt x="362" y="666"/>
                  <a:pt x="362" y="664"/>
                </a:cubicBezTo>
                <a:close/>
                <a:moveTo>
                  <a:pt x="357" y="395"/>
                </a:moveTo>
                <a:cubicBezTo>
                  <a:pt x="356" y="394"/>
                  <a:pt x="354" y="394"/>
                  <a:pt x="354" y="392"/>
                </a:cubicBezTo>
                <a:cubicBezTo>
                  <a:pt x="356" y="392"/>
                  <a:pt x="357" y="394"/>
                  <a:pt x="357" y="391"/>
                </a:cubicBezTo>
                <a:cubicBezTo>
                  <a:pt x="360" y="393"/>
                  <a:pt x="356" y="394"/>
                  <a:pt x="357" y="395"/>
                </a:cubicBezTo>
                <a:close/>
                <a:moveTo>
                  <a:pt x="362" y="1097"/>
                </a:moveTo>
                <a:cubicBezTo>
                  <a:pt x="364" y="1097"/>
                  <a:pt x="363" y="1100"/>
                  <a:pt x="363" y="1102"/>
                </a:cubicBezTo>
                <a:cubicBezTo>
                  <a:pt x="362" y="1099"/>
                  <a:pt x="360" y="1100"/>
                  <a:pt x="357" y="1099"/>
                </a:cubicBezTo>
                <a:cubicBezTo>
                  <a:pt x="358" y="1096"/>
                  <a:pt x="361" y="1100"/>
                  <a:pt x="362" y="1097"/>
                </a:cubicBezTo>
                <a:close/>
                <a:moveTo>
                  <a:pt x="364" y="1107"/>
                </a:moveTo>
                <a:cubicBezTo>
                  <a:pt x="362" y="1107"/>
                  <a:pt x="360" y="1106"/>
                  <a:pt x="361" y="1104"/>
                </a:cubicBezTo>
                <a:cubicBezTo>
                  <a:pt x="361" y="1104"/>
                  <a:pt x="361" y="1104"/>
                  <a:pt x="362" y="1103"/>
                </a:cubicBezTo>
                <a:cubicBezTo>
                  <a:pt x="364" y="1103"/>
                  <a:pt x="364" y="1105"/>
                  <a:pt x="364" y="1107"/>
                </a:cubicBezTo>
                <a:close/>
                <a:moveTo>
                  <a:pt x="362" y="1064"/>
                </a:moveTo>
                <a:cubicBezTo>
                  <a:pt x="364" y="1063"/>
                  <a:pt x="366" y="1063"/>
                  <a:pt x="367" y="1064"/>
                </a:cubicBezTo>
                <a:cubicBezTo>
                  <a:pt x="367" y="1067"/>
                  <a:pt x="362" y="1066"/>
                  <a:pt x="362" y="1064"/>
                </a:cubicBezTo>
                <a:close/>
                <a:moveTo>
                  <a:pt x="367" y="667"/>
                </a:moveTo>
                <a:cubicBezTo>
                  <a:pt x="366" y="669"/>
                  <a:pt x="364" y="665"/>
                  <a:pt x="363" y="663"/>
                </a:cubicBezTo>
                <a:cubicBezTo>
                  <a:pt x="366" y="664"/>
                  <a:pt x="366" y="662"/>
                  <a:pt x="368" y="664"/>
                </a:cubicBezTo>
                <a:cubicBezTo>
                  <a:pt x="368" y="666"/>
                  <a:pt x="363" y="665"/>
                  <a:pt x="367" y="667"/>
                </a:cubicBezTo>
                <a:close/>
                <a:moveTo>
                  <a:pt x="378" y="1098"/>
                </a:moveTo>
                <a:cubicBezTo>
                  <a:pt x="376" y="1098"/>
                  <a:pt x="379" y="1101"/>
                  <a:pt x="377" y="1102"/>
                </a:cubicBezTo>
                <a:cubicBezTo>
                  <a:pt x="375" y="1101"/>
                  <a:pt x="376" y="1101"/>
                  <a:pt x="376" y="1099"/>
                </a:cubicBezTo>
                <a:cubicBezTo>
                  <a:pt x="373" y="1100"/>
                  <a:pt x="370" y="1098"/>
                  <a:pt x="368" y="1101"/>
                </a:cubicBezTo>
                <a:cubicBezTo>
                  <a:pt x="366" y="1096"/>
                  <a:pt x="374" y="1099"/>
                  <a:pt x="376" y="1095"/>
                </a:cubicBezTo>
                <a:cubicBezTo>
                  <a:pt x="378" y="1097"/>
                  <a:pt x="381" y="1098"/>
                  <a:pt x="382" y="1100"/>
                </a:cubicBezTo>
                <a:cubicBezTo>
                  <a:pt x="379" y="1101"/>
                  <a:pt x="378" y="1099"/>
                  <a:pt x="378" y="1098"/>
                </a:cubicBezTo>
                <a:close/>
                <a:moveTo>
                  <a:pt x="380" y="1077"/>
                </a:moveTo>
                <a:cubicBezTo>
                  <a:pt x="383" y="1074"/>
                  <a:pt x="386" y="1080"/>
                  <a:pt x="386" y="1077"/>
                </a:cubicBezTo>
                <a:cubicBezTo>
                  <a:pt x="387" y="1077"/>
                  <a:pt x="387" y="1079"/>
                  <a:pt x="387" y="1080"/>
                </a:cubicBezTo>
                <a:cubicBezTo>
                  <a:pt x="385" y="1078"/>
                  <a:pt x="380" y="1080"/>
                  <a:pt x="380" y="1077"/>
                </a:cubicBezTo>
                <a:close/>
                <a:moveTo>
                  <a:pt x="391" y="718"/>
                </a:moveTo>
                <a:cubicBezTo>
                  <a:pt x="389" y="717"/>
                  <a:pt x="390" y="715"/>
                  <a:pt x="387" y="717"/>
                </a:cubicBezTo>
                <a:cubicBezTo>
                  <a:pt x="387" y="715"/>
                  <a:pt x="389" y="715"/>
                  <a:pt x="389" y="713"/>
                </a:cubicBezTo>
                <a:cubicBezTo>
                  <a:pt x="391" y="714"/>
                  <a:pt x="392" y="715"/>
                  <a:pt x="393" y="716"/>
                </a:cubicBezTo>
                <a:cubicBezTo>
                  <a:pt x="393" y="717"/>
                  <a:pt x="391" y="716"/>
                  <a:pt x="391" y="718"/>
                </a:cubicBezTo>
                <a:close/>
                <a:moveTo>
                  <a:pt x="395" y="1106"/>
                </a:moveTo>
                <a:cubicBezTo>
                  <a:pt x="394" y="1106"/>
                  <a:pt x="393" y="1105"/>
                  <a:pt x="392" y="1105"/>
                </a:cubicBezTo>
                <a:cubicBezTo>
                  <a:pt x="390" y="1104"/>
                  <a:pt x="394" y="1104"/>
                  <a:pt x="394" y="1105"/>
                </a:cubicBezTo>
                <a:cubicBezTo>
                  <a:pt x="394" y="1104"/>
                  <a:pt x="393" y="1103"/>
                  <a:pt x="393" y="1102"/>
                </a:cubicBezTo>
                <a:cubicBezTo>
                  <a:pt x="394" y="1102"/>
                  <a:pt x="395" y="1103"/>
                  <a:pt x="395" y="1102"/>
                </a:cubicBezTo>
                <a:cubicBezTo>
                  <a:pt x="397" y="1102"/>
                  <a:pt x="395" y="1105"/>
                  <a:pt x="395" y="1106"/>
                </a:cubicBezTo>
                <a:close/>
                <a:moveTo>
                  <a:pt x="392" y="1077"/>
                </a:moveTo>
                <a:cubicBezTo>
                  <a:pt x="392" y="1076"/>
                  <a:pt x="392" y="1077"/>
                  <a:pt x="392" y="1077"/>
                </a:cubicBezTo>
                <a:cubicBezTo>
                  <a:pt x="394" y="1077"/>
                  <a:pt x="393" y="1075"/>
                  <a:pt x="394" y="1074"/>
                </a:cubicBezTo>
                <a:cubicBezTo>
                  <a:pt x="395" y="1075"/>
                  <a:pt x="396" y="1076"/>
                  <a:pt x="396" y="1077"/>
                </a:cubicBezTo>
                <a:cubicBezTo>
                  <a:pt x="399" y="1076"/>
                  <a:pt x="403" y="1079"/>
                  <a:pt x="404" y="1075"/>
                </a:cubicBezTo>
                <a:cubicBezTo>
                  <a:pt x="404" y="1075"/>
                  <a:pt x="405" y="1076"/>
                  <a:pt x="406" y="1076"/>
                </a:cubicBezTo>
                <a:cubicBezTo>
                  <a:pt x="404" y="1077"/>
                  <a:pt x="403" y="1078"/>
                  <a:pt x="405" y="1081"/>
                </a:cubicBezTo>
                <a:cubicBezTo>
                  <a:pt x="397" y="1083"/>
                  <a:pt x="397" y="1079"/>
                  <a:pt x="392" y="1077"/>
                </a:cubicBezTo>
                <a:close/>
                <a:moveTo>
                  <a:pt x="405" y="1105"/>
                </a:moveTo>
                <a:cubicBezTo>
                  <a:pt x="402" y="1103"/>
                  <a:pt x="401" y="1104"/>
                  <a:pt x="397" y="1103"/>
                </a:cubicBezTo>
                <a:cubicBezTo>
                  <a:pt x="397" y="1101"/>
                  <a:pt x="402" y="1104"/>
                  <a:pt x="401" y="1101"/>
                </a:cubicBezTo>
                <a:cubicBezTo>
                  <a:pt x="406" y="1102"/>
                  <a:pt x="402" y="1102"/>
                  <a:pt x="407" y="1103"/>
                </a:cubicBezTo>
                <a:cubicBezTo>
                  <a:pt x="407" y="1104"/>
                  <a:pt x="405" y="1104"/>
                  <a:pt x="405" y="1105"/>
                </a:cubicBezTo>
                <a:close/>
                <a:moveTo>
                  <a:pt x="405" y="1068"/>
                </a:moveTo>
                <a:cubicBezTo>
                  <a:pt x="406" y="1066"/>
                  <a:pt x="412" y="1066"/>
                  <a:pt x="411" y="1068"/>
                </a:cubicBezTo>
                <a:cubicBezTo>
                  <a:pt x="409" y="1067"/>
                  <a:pt x="408" y="1069"/>
                  <a:pt x="405" y="1068"/>
                </a:cubicBezTo>
                <a:close/>
                <a:moveTo>
                  <a:pt x="409" y="1284"/>
                </a:moveTo>
                <a:cubicBezTo>
                  <a:pt x="408" y="1283"/>
                  <a:pt x="408" y="1280"/>
                  <a:pt x="408" y="1278"/>
                </a:cubicBezTo>
                <a:cubicBezTo>
                  <a:pt x="409" y="1277"/>
                  <a:pt x="413" y="1278"/>
                  <a:pt x="415" y="1277"/>
                </a:cubicBezTo>
                <a:cubicBezTo>
                  <a:pt x="414" y="1281"/>
                  <a:pt x="413" y="1284"/>
                  <a:pt x="409" y="1284"/>
                </a:cubicBezTo>
                <a:close/>
                <a:moveTo>
                  <a:pt x="418" y="1079"/>
                </a:moveTo>
                <a:cubicBezTo>
                  <a:pt x="415" y="1078"/>
                  <a:pt x="419" y="1076"/>
                  <a:pt x="421" y="1076"/>
                </a:cubicBezTo>
                <a:cubicBezTo>
                  <a:pt x="421" y="1078"/>
                  <a:pt x="419" y="1078"/>
                  <a:pt x="418" y="1079"/>
                </a:cubicBezTo>
                <a:close/>
                <a:moveTo>
                  <a:pt x="419" y="1068"/>
                </a:moveTo>
                <a:cubicBezTo>
                  <a:pt x="418" y="1068"/>
                  <a:pt x="418" y="1069"/>
                  <a:pt x="418" y="1070"/>
                </a:cubicBezTo>
                <a:cubicBezTo>
                  <a:pt x="417" y="1069"/>
                  <a:pt x="415" y="1069"/>
                  <a:pt x="415" y="1067"/>
                </a:cubicBezTo>
                <a:cubicBezTo>
                  <a:pt x="417" y="1066"/>
                  <a:pt x="419" y="1066"/>
                  <a:pt x="422" y="1067"/>
                </a:cubicBezTo>
                <a:cubicBezTo>
                  <a:pt x="422" y="1068"/>
                  <a:pt x="419" y="1070"/>
                  <a:pt x="419" y="1068"/>
                </a:cubicBezTo>
                <a:close/>
                <a:moveTo>
                  <a:pt x="425" y="1075"/>
                </a:moveTo>
                <a:cubicBezTo>
                  <a:pt x="426" y="1074"/>
                  <a:pt x="430" y="1076"/>
                  <a:pt x="431" y="1076"/>
                </a:cubicBezTo>
                <a:cubicBezTo>
                  <a:pt x="430" y="1078"/>
                  <a:pt x="427" y="1077"/>
                  <a:pt x="428" y="1081"/>
                </a:cubicBezTo>
                <a:cubicBezTo>
                  <a:pt x="426" y="1082"/>
                  <a:pt x="426" y="1079"/>
                  <a:pt x="423" y="1079"/>
                </a:cubicBezTo>
                <a:cubicBezTo>
                  <a:pt x="424" y="1078"/>
                  <a:pt x="427" y="1076"/>
                  <a:pt x="425" y="1075"/>
                </a:cubicBezTo>
                <a:close/>
                <a:moveTo>
                  <a:pt x="452" y="1274"/>
                </a:moveTo>
                <a:cubicBezTo>
                  <a:pt x="445" y="1275"/>
                  <a:pt x="432" y="1277"/>
                  <a:pt x="424" y="1273"/>
                </a:cubicBezTo>
                <a:cubicBezTo>
                  <a:pt x="434" y="1270"/>
                  <a:pt x="441" y="1269"/>
                  <a:pt x="453" y="1270"/>
                </a:cubicBezTo>
                <a:cubicBezTo>
                  <a:pt x="453" y="1272"/>
                  <a:pt x="451" y="1272"/>
                  <a:pt x="452" y="1274"/>
                </a:cubicBezTo>
                <a:close/>
                <a:moveTo>
                  <a:pt x="455" y="1133"/>
                </a:moveTo>
                <a:cubicBezTo>
                  <a:pt x="454" y="1131"/>
                  <a:pt x="451" y="1132"/>
                  <a:pt x="448" y="1130"/>
                </a:cubicBezTo>
                <a:cubicBezTo>
                  <a:pt x="451" y="1130"/>
                  <a:pt x="457" y="1128"/>
                  <a:pt x="461" y="1129"/>
                </a:cubicBezTo>
                <a:cubicBezTo>
                  <a:pt x="458" y="1133"/>
                  <a:pt x="457" y="1129"/>
                  <a:pt x="455" y="1133"/>
                </a:cubicBezTo>
                <a:close/>
                <a:moveTo>
                  <a:pt x="470" y="1056"/>
                </a:moveTo>
                <a:cubicBezTo>
                  <a:pt x="466" y="1057"/>
                  <a:pt x="465" y="1052"/>
                  <a:pt x="462" y="1054"/>
                </a:cubicBezTo>
                <a:cubicBezTo>
                  <a:pt x="460" y="1052"/>
                  <a:pt x="462" y="1051"/>
                  <a:pt x="462" y="1048"/>
                </a:cubicBezTo>
                <a:cubicBezTo>
                  <a:pt x="464" y="1048"/>
                  <a:pt x="468" y="1051"/>
                  <a:pt x="469" y="1048"/>
                </a:cubicBezTo>
                <a:cubicBezTo>
                  <a:pt x="472" y="1052"/>
                  <a:pt x="469" y="1052"/>
                  <a:pt x="470" y="1056"/>
                </a:cubicBezTo>
                <a:close/>
                <a:moveTo>
                  <a:pt x="472" y="1085"/>
                </a:moveTo>
                <a:cubicBezTo>
                  <a:pt x="472" y="1083"/>
                  <a:pt x="474" y="1084"/>
                  <a:pt x="474" y="1081"/>
                </a:cubicBezTo>
                <a:cubicBezTo>
                  <a:pt x="475" y="1081"/>
                  <a:pt x="477" y="1084"/>
                  <a:pt x="478" y="1081"/>
                </a:cubicBezTo>
                <a:cubicBezTo>
                  <a:pt x="479" y="1086"/>
                  <a:pt x="474" y="1082"/>
                  <a:pt x="472" y="1085"/>
                </a:cubicBezTo>
                <a:close/>
                <a:moveTo>
                  <a:pt x="475" y="466"/>
                </a:moveTo>
                <a:cubicBezTo>
                  <a:pt x="477" y="464"/>
                  <a:pt x="479" y="462"/>
                  <a:pt x="480" y="460"/>
                </a:cubicBezTo>
                <a:cubicBezTo>
                  <a:pt x="483" y="463"/>
                  <a:pt x="487" y="457"/>
                  <a:pt x="491" y="460"/>
                </a:cubicBezTo>
                <a:cubicBezTo>
                  <a:pt x="490" y="462"/>
                  <a:pt x="486" y="461"/>
                  <a:pt x="488" y="465"/>
                </a:cubicBezTo>
                <a:cubicBezTo>
                  <a:pt x="485" y="464"/>
                  <a:pt x="486" y="461"/>
                  <a:pt x="484" y="461"/>
                </a:cubicBezTo>
                <a:cubicBezTo>
                  <a:pt x="483" y="464"/>
                  <a:pt x="479" y="462"/>
                  <a:pt x="479" y="466"/>
                </a:cubicBezTo>
                <a:lnTo>
                  <a:pt x="475" y="466"/>
                </a:lnTo>
                <a:close/>
                <a:moveTo>
                  <a:pt x="486" y="469"/>
                </a:moveTo>
                <a:cubicBezTo>
                  <a:pt x="487" y="469"/>
                  <a:pt x="487" y="470"/>
                  <a:pt x="488" y="470"/>
                </a:cubicBezTo>
                <a:cubicBezTo>
                  <a:pt x="488" y="472"/>
                  <a:pt x="488" y="475"/>
                  <a:pt x="485" y="474"/>
                </a:cubicBezTo>
                <a:cubicBezTo>
                  <a:pt x="485" y="472"/>
                  <a:pt x="486" y="472"/>
                  <a:pt x="486" y="469"/>
                </a:cubicBezTo>
                <a:close/>
                <a:moveTo>
                  <a:pt x="492" y="715"/>
                </a:moveTo>
                <a:cubicBezTo>
                  <a:pt x="491" y="716"/>
                  <a:pt x="492" y="716"/>
                  <a:pt x="492" y="717"/>
                </a:cubicBezTo>
                <a:cubicBezTo>
                  <a:pt x="491" y="718"/>
                  <a:pt x="490" y="716"/>
                  <a:pt x="488" y="717"/>
                </a:cubicBezTo>
                <a:cubicBezTo>
                  <a:pt x="488" y="715"/>
                  <a:pt x="489" y="715"/>
                  <a:pt x="492" y="715"/>
                </a:cubicBezTo>
                <a:close/>
                <a:moveTo>
                  <a:pt x="479" y="465"/>
                </a:moveTo>
                <a:cubicBezTo>
                  <a:pt x="482" y="464"/>
                  <a:pt x="483" y="465"/>
                  <a:pt x="483" y="467"/>
                </a:cubicBezTo>
                <a:cubicBezTo>
                  <a:pt x="480" y="468"/>
                  <a:pt x="479" y="468"/>
                  <a:pt x="479" y="465"/>
                </a:cubicBezTo>
                <a:close/>
                <a:moveTo>
                  <a:pt x="488" y="717"/>
                </a:moveTo>
                <a:cubicBezTo>
                  <a:pt x="486" y="718"/>
                  <a:pt x="484" y="717"/>
                  <a:pt x="482" y="717"/>
                </a:cubicBezTo>
                <a:cubicBezTo>
                  <a:pt x="482" y="713"/>
                  <a:pt x="486" y="716"/>
                  <a:pt x="488" y="717"/>
                </a:cubicBezTo>
                <a:close/>
                <a:moveTo>
                  <a:pt x="483" y="782"/>
                </a:moveTo>
                <a:cubicBezTo>
                  <a:pt x="484" y="779"/>
                  <a:pt x="484" y="784"/>
                  <a:pt x="487" y="783"/>
                </a:cubicBezTo>
                <a:cubicBezTo>
                  <a:pt x="486" y="786"/>
                  <a:pt x="485" y="784"/>
                  <a:pt x="483" y="784"/>
                </a:cubicBezTo>
                <a:cubicBezTo>
                  <a:pt x="482" y="783"/>
                  <a:pt x="484" y="782"/>
                  <a:pt x="483" y="782"/>
                </a:cubicBezTo>
                <a:close/>
                <a:moveTo>
                  <a:pt x="492" y="1031"/>
                </a:moveTo>
                <a:cubicBezTo>
                  <a:pt x="492" y="1033"/>
                  <a:pt x="487" y="1030"/>
                  <a:pt x="488" y="1034"/>
                </a:cubicBezTo>
                <a:cubicBezTo>
                  <a:pt x="486" y="1033"/>
                  <a:pt x="486" y="1031"/>
                  <a:pt x="483" y="1033"/>
                </a:cubicBezTo>
                <a:cubicBezTo>
                  <a:pt x="483" y="1031"/>
                  <a:pt x="490" y="1030"/>
                  <a:pt x="492" y="1031"/>
                </a:cubicBezTo>
                <a:close/>
                <a:moveTo>
                  <a:pt x="483" y="1130"/>
                </a:moveTo>
                <a:cubicBezTo>
                  <a:pt x="484" y="1127"/>
                  <a:pt x="491" y="1130"/>
                  <a:pt x="491" y="1125"/>
                </a:cubicBezTo>
                <a:cubicBezTo>
                  <a:pt x="492" y="1126"/>
                  <a:pt x="491" y="1129"/>
                  <a:pt x="493" y="1129"/>
                </a:cubicBezTo>
                <a:cubicBezTo>
                  <a:pt x="491" y="1130"/>
                  <a:pt x="487" y="1130"/>
                  <a:pt x="483" y="1130"/>
                </a:cubicBezTo>
                <a:close/>
                <a:moveTo>
                  <a:pt x="486" y="1055"/>
                </a:moveTo>
                <a:cubicBezTo>
                  <a:pt x="486" y="1051"/>
                  <a:pt x="486" y="1051"/>
                  <a:pt x="486" y="1051"/>
                </a:cubicBezTo>
                <a:cubicBezTo>
                  <a:pt x="487" y="1051"/>
                  <a:pt x="487" y="1052"/>
                  <a:pt x="487" y="1053"/>
                </a:cubicBezTo>
                <a:cubicBezTo>
                  <a:pt x="488" y="1053"/>
                  <a:pt x="489" y="1052"/>
                  <a:pt x="489" y="1051"/>
                </a:cubicBezTo>
                <a:cubicBezTo>
                  <a:pt x="491" y="1052"/>
                  <a:pt x="489" y="1053"/>
                  <a:pt x="489" y="1054"/>
                </a:cubicBezTo>
                <a:cubicBezTo>
                  <a:pt x="492" y="1055"/>
                  <a:pt x="490" y="1051"/>
                  <a:pt x="492" y="1051"/>
                </a:cubicBezTo>
                <a:cubicBezTo>
                  <a:pt x="493" y="1051"/>
                  <a:pt x="493" y="1053"/>
                  <a:pt x="493" y="1055"/>
                </a:cubicBezTo>
                <a:cubicBezTo>
                  <a:pt x="490" y="1056"/>
                  <a:pt x="490" y="1055"/>
                  <a:pt x="486" y="1055"/>
                </a:cubicBezTo>
                <a:close/>
                <a:moveTo>
                  <a:pt x="495" y="477"/>
                </a:moveTo>
                <a:cubicBezTo>
                  <a:pt x="494" y="476"/>
                  <a:pt x="493" y="474"/>
                  <a:pt x="491" y="475"/>
                </a:cubicBezTo>
                <a:cubicBezTo>
                  <a:pt x="491" y="473"/>
                  <a:pt x="492" y="473"/>
                  <a:pt x="490" y="472"/>
                </a:cubicBezTo>
                <a:cubicBezTo>
                  <a:pt x="492" y="472"/>
                  <a:pt x="494" y="470"/>
                  <a:pt x="496" y="471"/>
                </a:cubicBezTo>
                <a:cubicBezTo>
                  <a:pt x="496" y="471"/>
                  <a:pt x="496" y="475"/>
                  <a:pt x="496" y="473"/>
                </a:cubicBezTo>
                <a:cubicBezTo>
                  <a:pt x="499" y="474"/>
                  <a:pt x="495" y="475"/>
                  <a:pt x="495" y="477"/>
                </a:cubicBezTo>
                <a:close/>
                <a:moveTo>
                  <a:pt x="501" y="476"/>
                </a:moveTo>
                <a:cubicBezTo>
                  <a:pt x="500" y="475"/>
                  <a:pt x="500" y="474"/>
                  <a:pt x="499" y="474"/>
                </a:cubicBezTo>
                <a:cubicBezTo>
                  <a:pt x="500" y="473"/>
                  <a:pt x="503" y="474"/>
                  <a:pt x="503" y="470"/>
                </a:cubicBezTo>
                <a:cubicBezTo>
                  <a:pt x="504" y="470"/>
                  <a:pt x="504" y="470"/>
                  <a:pt x="505" y="469"/>
                </a:cubicBezTo>
                <a:cubicBezTo>
                  <a:pt x="506" y="470"/>
                  <a:pt x="505" y="470"/>
                  <a:pt x="505" y="470"/>
                </a:cubicBezTo>
                <a:cubicBezTo>
                  <a:pt x="505" y="473"/>
                  <a:pt x="506" y="475"/>
                  <a:pt x="509" y="473"/>
                </a:cubicBezTo>
                <a:cubicBezTo>
                  <a:pt x="507" y="476"/>
                  <a:pt x="508" y="477"/>
                  <a:pt x="507" y="479"/>
                </a:cubicBezTo>
                <a:cubicBezTo>
                  <a:pt x="506" y="479"/>
                  <a:pt x="506" y="478"/>
                  <a:pt x="505" y="478"/>
                </a:cubicBezTo>
                <a:cubicBezTo>
                  <a:pt x="506" y="477"/>
                  <a:pt x="505" y="475"/>
                  <a:pt x="505" y="473"/>
                </a:cubicBezTo>
                <a:cubicBezTo>
                  <a:pt x="504" y="475"/>
                  <a:pt x="504" y="473"/>
                  <a:pt x="502" y="474"/>
                </a:cubicBezTo>
                <a:cubicBezTo>
                  <a:pt x="502" y="476"/>
                  <a:pt x="502" y="477"/>
                  <a:pt x="503" y="478"/>
                </a:cubicBezTo>
                <a:cubicBezTo>
                  <a:pt x="501" y="479"/>
                  <a:pt x="499" y="476"/>
                  <a:pt x="497" y="479"/>
                </a:cubicBezTo>
                <a:cubicBezTo>
                  <a:pt x="494" y="477"/>
                  <a:pt x="499" y="476"/>
                  <a:pt x="501" y="476"/>
                </a:cubicBezTo>
                <a:close/>
                <a:moveTo>
                  <a:pt x="505" y="718"/>
                </a:moveTo>
                <a:cubicBezTo>
                  <a:pt x="503" y="718"/>
                  <a:pt x="502" y="716"/>
                  <a:pt x="500" y="717"/>
                </a:cubicBezTo>
                <a:cubicBezTo>
                  <a:pt x="500" y="715"/>
                  <a:pt x="502" y="716"/>
                  <a:pt x="502" y="714"/>
                </a:cubicBezTo>
                <a:cubicBezTo>
                  <a:pt x="505" y="714"/>
                  <a:pt x="506" y="716"/>
                  <a:pt x="505" y="718"/>
                </a:cubicBezTo>
                <a:close/>
                <a:moveTo>
                  <a:pt x="497" y="1064"/>
                </a:moveTo>
                <a:cubicBezTo>
                  <a:pt x="498" y="1063"/>
                  <a:pt x="502" y="1062"/>
                  <a:pt x="501" y="1065"/>
                </a:cubicBezTo>
                <a:cubicBezTo>
                  <a:pt x="499" y="1066"/>
                  <a:pt x="499" y="1064"/>
                  <a:pt x="497" y="1064"/>
                </a:cubicBezTo>
                <a:close/>
                <a:moveTo>
                  <a:pt x="512" y="1055"/>
                </a:moveTo>
                <a:cubicBezTo>
                  <a:pt x="512" y="1054"/>
                  <a:pt x="513" y="1054"/>
                  <a:pt x="514" y="1053"/>
                </a:cubicBezTo>
                <a:cubicBezTo>
                  <a:pt x="511" y="1053"/>
                  <a:pt x="509" y="1053"/>
                  <a:pt x="505" y="1054"/>
                </a:cubicBezTo>
                <a:cubicBezTo>
                  <a:pt x="504" y="1052"/>
                  <a:pt x="503" y="1051"/>
                  <a:pt x="503" y="1049"/>
                </a:cubicBezTo>
                <a:cubicBezTo>
                  <a:pt x="504" y="1050"/>
                  <a:pt x="506" y="1050"/>
                  <a:pt x="505" y="1052"/>
                </a:cubicBezTo>
                <a:cubicBezTo>
                  <a:pt x="510" y="1050"/>
                  <a:pt x="515" y="1051"/>
                  <a:pt x="518" y="1051"/>
                </a:cubicBezTo>
                <a:cubicBezTo>
                  <a:pt x="519" y="1054"/>
                  <a:pt x="515" y="1054"/>
                  <a:pt x="512" y="1055"/>
                </a:cubicBezTo>
                <a:close/>
                <a:moveTo>
                  <a:pt x="526" y="1296"/>
                </a:moveTo>
                <a:cubicBezTo>
                  <a:pt x="525" y="1294"/>
                  <a:pt x="527" y="1294"/>
                  <a:pt x="527" y="1292"/>
                </a:cubicBezTo>
                <a:cubicBezTo>
                  <a:pt x="527" y="1293"/>
                  <a:pt x="529" y="1292"/>
                  <a:pt x="527" y="1292"/>
                </a:cubicBezTo>
                <a:cubicBezTo>
                  <a:pt x="528" y="1290"/>
                  <a:pt x="532" y="1293"/>
                  <a:pt x="532" y="1294"/>
                </a:cubicBezTo>
                <a:cubicBezTo>
                  <a:pt x="529" y="1293"/>
                  <a:pt x="530" y="1295"/>
                  <a:pt x="526" y="1296"/>
                </a:cubicBezTo>
                <a:close/>
                <a:moveTo>
                  <a:pt x="522" y="1077"/>
                </a:moveTo>
                <a:cubicBezTo>
                  <a:pt x="520" y="1077"/>
                  <a:pt x="521" y="1079"/>
                  <a:pt x="518" y="1078"/>
                </a:cubicBezTo>
                <a:cubicBezTo>
                  <a:pt x="518" y="1074"/>
                  <a:pt x="523" y="1076"/>
                  <a:pt x="527" y="1075"/>
                </a:cubicBezTo>
                <a:cubicBezTo>
                  <a:pt x="526" y="1077"/>
                  <a:pt x="527" y="1078"/>
                  <a:pt x="527" y="1080"/>
                </a:cubicBezTo>
                <a:cubicBezTo>
                  <a:pt x="530" y="1080"/>
                  <a:pt x="533" y="1076"/>
                  <a:pt x="533" y="1081"/>
                </a:cubicBezTo>
                <a:cubicBezTo>
                  <a:pt x="528" y="1081"/>
                  <a:pt x="522" y="1083"/>
                  <a:pt x="522" y="1077"/>
                </a:cubicBezTo>
                <a:close/>
                <a:moveTo>
                  <a:pt x="536" y="1050"/>
                </a:moveTo>
                <a:cubicBezTo>
                  <a:pt x="535" y="1051"/>
                  <a:pt x="534" y="1047"/>
                  <a:pt x="533" y="1050"/>
                </a:cubicBezTo>
                <a:cubicBezTo>
                  <a:pt x="531" y="1050"/>
                  <a:pt x="534" y="1048"/>
                  <a:pt x="533" y="1047"/>
                </a:cubicBezTo>
                <a:cubicBezTo>
                  <a:pt x="535" y="1046"/>
                  <a:pt x="536" y="1043"/>
                  <a:pt x="538" y="1045"/>
                </a:cubicBezTo>
                <a:cubicBezTo>
                  <a:pt x="537" y="1047"/>
                  <a:pt x="535" y="1047"/>
                  <a:pt x="536" y="1050"/>
                </a:cubicBezTo>
                <a:close/>
                <a:moveTo>
                  <a:pt x="535" y="449"/>
                </a:moveTo>
                <a:cubicBezTo>
                  <a:pt x="536" y="444"/>
                  <a:pt x="539" y="447"/>
                  <a:pt x="543" y="447"/>
                </a:cubicBezTo>
                <a:cubicBezTo>
                  <a:pt x="540" y="449"/>
                  <a:pt x="538" y="447"/>
                  <a:pt x="535" y="449"/>
                </a:cubicBezTo>
                <a:close/>
                <a:moveTo>
                  <a:pt x="547" y="1050"/>
                </a:moveTo>
                <a:cubicBezTo>
                  <a:pt x="544" y="1048"/>
                  <a:pt x="541" y="1050"/>
                  <a:pt x="542" y="1054"/>
                </a:cubicBezTo>
                <a:cubicBezTo>
                  <a:pt x="538" y="1049"/>
                  <a:pt x="549" y="1048"/>
                  <a:pt x="545" y="1044"/>
                </a:cubicBezTo>
                <a:cubicBezTo>
                  <a:pt x="547" y="1042"/>
                  <a:pt x="548" y="1048"/>
                  <a:pt x="547" y="1050"/>
                </a:cubicBezTo>
                <a:close/>
                <a:moveTo>
                  <a:pt x="547" y="446"/>
                </a:moveTo>
                <a:cubicBezTo>
                  <a:pt x="547" y="444"/>
                  <a:pt x="551" y="446"/>
                  <a:pt x="549" y="443"/>
                </a:cubicBezTo>
                <a:cubicBezTo>
                  <a:pt x="552" y="443"/>
                  <a:pt x="553" y="445"/>
                  <a:pt x="553" y="447"/>
                </a:cubicBezTo>
                <a:cubicBezTo>
                  <a:pt x="550" y="448"/>
                  <a:pt x="549" y="448"/>
                  <a:pt x="547" y="446"/>
                </a:cubicBezTo>
                <a:close/>
                <a:moveTo>
                  <a:pt x="549" y="1126"/>
                </a:moveTo>
                <a:cubicBezTo>
                  <a:pt x="549" y="1125"/>
                  <a:pt x="550" y="1126"/>
                  <a:pt x="550" y="1126"/>
                </a:cubicBezTo>
                <a:cubicBezTo>
                  <a:pt x="552" y="1127"/>
                  <a:pt x="552" y="1124"/>
                  <a:pt x="553" y="1124"/>
                </a:cubicBezTo>
                <a:cubicBezTo>
                  <a:pt x="554" y="1124"/>
                  <a:pt x="555" y="1124"/>
                  <a:pt x="557" y="1124"/>
                </a:cubicBezTo>
                <a:cubicBezTo>
                  <a:pt x="557" y="1125"/>
                  <a:pt x="556" y="1126"/>
                  <a:pt x="557" y="1126"/>
                </a:cubicBezTo>
                <a:cubicBezTo>
                  <a:pt x="555" y="1127"/>
                  <a:pt x="552" y="1128"/>
                  <a:pt x="551" y="1129"/>
                </a:cubicBezTo>
                <a:cubicBezTo>
                  <a:pt x="550" y="1128"/>
                  <a:pt x="551" y="1126"/>
                  <a:pt x="549" y="1126"/>
                </a:cubicBezTo>
                <a:close/>
                <a:moveTo>
                  <a:pt x="557" y="1332"/>
                </a:moveTo>
                <a:cubicBezTo>
                  <a:pt x="559" y="1332"/>
                  <a:pt x="558" y="1330"/>
                  <a:pt x="560" y="1332"/>
                </a:cubicBezTo>
                <a:cubicBezTo>
                  <a:pt x="561" y="1335"/>
                  <a:pt x="556" y="1335"/>
                  <a:pt x="557" y="1332"/>
                </a:cubicBezTo>
                <a:close/>
                <a:moveTo>
                  <a:pt x="563" y="1125"/>
                </a:moveTo>
                <a:cubicBezTo>
                  <a:pt x="563" y="1126"/>
                  <a:pt x="561" y="1126"/>
                  <a:pt x="560" y="1126"/>
                </a:cubicBezTo>
                <a:cubicBezTo>
                  <a:pt x="560" y="1125"/>
                  <a:pt x="561" y="1125"/>
                  <a:pt x="561" y="1125"/>
                </a:cubicBezTo>
                <a:cubicBezTo>
                  <a:pt x="560" y="1123"/>
                  <a:pt x="562" y="1123"/>
                  <a:pt x="562" y="1121"/>
                </a:cubicBezTo>
                <a:cubicBezTo>
                  <a:pt x="565" y="1122"/>
                  <a:pt x="560" y="1124"/>
                  <a:pt x="563" y="1125"/>
                </a:cubicBezTo>
                <a:close/>
                <a:moveTo>
                  <a:pt x="567" y="1127"/>
                </a:moveTo>
                <a:cubicBezTo>
                  <a:pt x="566" y="1127"/>
                  <a:pt x="566" y="1127"/>
                  <a:pt x="566" y="1128"/>
                </a:cubicBezTo>
                <a:cubicBezTo>
                  <a:pt x="565" y="1128"/>
                  <a:pt x="565" y="1128"/>
                  <a:pt x="565" y="1128"/>
                </a:cubicBezTo>
                <a:cubicBezTo>
                  <a:pt x="565" y="1127"/>
                  <a:pt x="564" y="1127"/>
                  <a:pt x="564" y="1127"/>
                </a:cubicBezTo>
                <a:cubicBezTo>
                  <a:pt x="564" y="1125"/>
                  <a:pt x="564" y="1125"/>
                  <a:pt x="564" y="1125"/>
                </a:cubicBezTo>
                <a:cubicBezTo>
                  <a:pt x="565" y="1126"/>
                  <a:pt x="565" y="1125"/>
                  <a:pt x="565" y="1125"/>
                </a:cubicBezTo>
                <a:cubicBezTo>
                  <a:pt x="566" y="1125"/>
                  <a:pt x="566" y="1125"/>
                  <a:pt x="566" y="1125"/>
                </a:cubicBezTo>
                <a:cubicBezTo>
                  <a:pt x="566" y="1125"/>
                  <a:pt x="567" y="1125"/>
                  <a:pt x="567" y="1125"/>
                </a:cubicBezTo>
                <a:lnTo>
                  <a:pt x="567" y="1127"/>
                </a:lnTo>
                <a:close/>
                <a:moveTo>
                  <a:pt x="566" y="427"/>
                </a:moveTo>
                <a:cubicBezTo>
                  <a:pt x="568" y="424"/>
                  <a:pt x="570" y="425"/>
                  <a:pt x="572" y="427"/>
                </a:cubicBezTo>
                <a:cubicBezTo>
                  <a:pt x="571" y="429"/>
                  <a:pt x="567" y="427"/>
                  <a:pt x="566" y="427"/>
                </a:cubicBezTo>
                <a:close/>
                <a:moveTo>
                  <a:pt x="574" y="376"/>
                </a:moveTo>
                <a:cubicBezTo>
                  <a:pt x="570" y="376"/>
                  <a:pt x="570" y="379"/>
                  <a:pt x="567" y="380"/>
                </a:cubicBezTo>
                <a:cubicBezTo>
                  <a:pt x="568" y="378"/>
                  <a:pt x="566" y="378"/>
                  <a:pt x="566" y="376"/>
                </a:cubicBezTo>
                <a:cubicBezTo>
                  <a:pt x="570" y="377"/>
                  <a:pt x="569" y="373"/>
                  <a:pt x="570" y="371"/>
                </a:cubicBezTo>
                <a:cubicBezTo>
                  <a:pt x="573" y="372"/>
                  <a:pt x="571" y="372"/>
                  <a:pt x="574" y="371"/>
                </a:cubicBezTo>
                <a:cubicBezTo>
                  <a:pt x="573" y="372"/>
                  <a:pt x="573" y="372"/>
                  <a:pt x="573" y="374"/>
                </a:cubicBezTo>
                <a:cubicBezTo>
                  <a:pt x="574" y="373"/>
                  <a:pt x="574" y="370"/>
                  <a:pt x="576" y="371"/>
                </a:cubicBezTo>
                <a:cubicBezTo>
                  <a:pt x="575" y="373"/>
                  <a:pt x="574" y="375"/>
                  <a:pt x="570" y="374"/>
                </a:cubicBezTo>
                <a:cubicBezTo>
                  <a:pt x="575" y="378"/>
                  <a:pt x="577" y="371"/>
                  <a:pt x="581" y="372"/>
                </a:cubicBezTo>
                <a:cubicBezTo>
                  <a:pt x="581" y="375"/>
                  <a:pt x="585" y="374"/>
                  <a:pt x="585" y="377"/>
                </a:cubicBezTo>
                <a:cubicBezTo>
                  <a:pt x="582" y="378"/>
                  <a:pt x="576" y="378"/>
                  <a:pt x="574" y="378"/>
                </a:cubicBezTo>
                <a:cubicBezTo>
                  <a:pt x="572" y="378"/>
                  <a:pt x="574" y="377"/>
                  <a:pt x="574" y="376"/>
                </a:cubicBezTo>
                <a:close/>
                <a:moveTo>
                  <a:pt x="583" y="1060"/>
                </a:moveTo>
                <a:cubicBezTo>
                  <a:pt x="582" y="1062"/>
                  <a:pt x="579" y="1061"/>
                  <a:pt x="578" y="1062"/>
                </a:cubicBezTo>
                <a:cubicBezTo>
                  <a:pt x="578" y="1058"/>
                  <a:pt x="581" y="1060"/>
                  <a:pt x="583" y="1060"/>
                </a:cubicBezTo>
                <a:close/>
                <a:moveTo>
                  <a:pt x="579" y="1272"/>
                </a:moveTo>
                <a:cubicBezTo>
                  <a:pt x="579" y="1271"/>
                  <a:pt x="578" y="1271"/>
                  <a:pt x="578" y="1271"/>
                </a:cubicBezTo>
                <a:cubicBezTo>
                  <a:pt x="578" y="1267"/>
                  <a:pt x="578" y="1267"/>
                  <a:pt x="578" y="1267"/>
                </a:cubicBezTo>
                <a:cubicBezTo>
                  <a:pt x="582" y="1271"/>
                  <a:pt x="581" y="1265"/>
                  <a:pt x="584" y="1269"/>
                </a:cubicBezTo>
                <a:cubicBezTo>
                  <a:pt x="584" y="1271"/>
                  <a:pt x="582" y="1272"/>
                  <a:pt x="579" y="1272"/>
                </a:cubicBezTo>
                <a:close/>
                <a:moveTo>
                  <a:pt x="592" y="1269"/>
                </a:moveTo>
                <a:cubicBezTo>
                  <a:pt x="589" y="1269"/>
                  <a:pt x="588" y="1268"/>
                  <a:pt x="585" y="1269"/>
                </a:cubicBezTo>
                <a:cubicBezTo>
                  <a:pt x="585" y="1268"/>
                  <a:pt x="585" y="1268"/>
                  <a:pt x="584" y="1268"/>
                </a:cubicBezTo>
                <a:cubicBezTo>
                  <a:pt x="586" y="1265"/>
                  <a:pt x="592" y="1266"/>
                  <a:pt x="592" y="1264"/>
                </a:cubicBezTo>
                <a:cubicBezTo>
                  <a:pt x="595" y="1265"/>
                  <a:pt x="593" y="1268"/>
                  <a:pt x="592" y="1269"/>
                </a:cubicBezTo>
                <a:close/>
                <a:moveTo>
                  <a:pt x="592" y="1073"/>
                </a:moveTo>
                <a:cubicBezTo>
                  <a:pt x="593" y="1074"/>
                  <a:pt x="597" y="1072"/>
                  <a:pt x="596" y="1075"/>
                </a:cubicBezTo>
                <a:cubicBezTo>
                  <a:pt x="595" y="1074"/>
                  <a:pt x="591" y="1076"/>
                  <a:pt x="592" y="1073"/>
                </a:cubicBezTo>
                <a:close/>
                <a:moveTo>
                  <a:pt x="596" y="1265"/>
                </a:moveTo>
                <a:cubicBezTo>
                  <a:pt x="597" y="1266"/>
                  <a:pt x="597" y="1266"/>
                  <a:pt x="597" y="1267"/>
                </a:cubicBezTo>
                <a:cubicBezTo>
                  <a:pt x="597" y="1268"/>
                  <a:pt x="595" y="1265"/>
                  <a:pt x="595" y="1264"/>
                </a:cubicBezTo>
                <a:cubicBezTo>
                  <a:pt x="596" y="1264"/>
                  <a:pt x="597" y="1263"/>
                  <a:pt x="598" y="1263"/>
                </a:cubicBezTo>
                <a:cubicBezTo>
                  <a:pt x="598" y="1264"/>
                  <a:pt x="597" y="1264"/>
                  <a:pt x="596" y="1265"/>
                </a:cubicBezTo>
                <a:close/>
                <a:moveTo>
                  <a:pt x="601" y="1266"/>
                </a:moveTo>
                <a:cubicBezTo>
                  <a:pt x="601" y="1265"/>
                  <a:pt x="601" y="1263"/>
                  <a:pt x="599" y="1263"/>
                </a:cubicBezTo>
                <a:cubicBezTo>
                  <a:pt x="600" y="1261"/>
                  <a:pt x="604" y="1262"/>
                  <a:pt x="605" y="1261"/>
                </a:cubicBezTo>
                <a:cubicBezTo>
                  <a:pt x="604" y="1265"/>
                  <a:pt x="604" y="1264"/>
                  <a:pt x="606" y="1264"/>
                </a:cubicBezTo>
                <a:cubicBezTo>
                  <a:pt x="607" y="1267"/>
                  <a:pt x="603" y="1265"/>
                  <a:pt x="601" y="1266"/>
                </a:cubicBezTo>
                <a:close/>
                <a:moveTo>
                  <a:pt x="602" y="1295"/>
                </a:moveTo>
                <a:cubicBezTo>
                  <a:pt x="604" y="1294"/>
                  <a:pt x="602" y="1294"/>
                  <a:pt x="603" y="1292"/>
                </a:cubicBezTo>
                <a:cubicBezTo>
                  <a:pt x="604" y="1292"/>
                  <a:pt x="605" y="1293"/>
                  <a:pt x="605" y="1292"/>
                </a:cubicBezTo>
                <a:cubicBezTo>
                  <a:pt x="607" y="1293"/>
                  <a:pt x="605" y="1296"/>
                  <a:pt x="602" y="1295"/>
                </a:cubicBezTo>
                <a:close/>
                <a:moveTo>
                  <a:pt x="622" y="1271"/>
                </a:moveTo>
                <a:cubicBezTo>
                  <a:pt x="619" y="1276"/>
                  <a:pt x="625" y="1283"/>
                  <a:pt x="624" y="1292"/>
                </a:cubicBezTo>
                <a:cubicBezTo>
                  <a:pt x="622" y="1292"/>
                  <a:pt x="618" y="1289"/>
                  <a:pt x="617" y="1290"/>
                </a:cubicBezTo>
                <a:cubicBezTo>
                  <a:pt x="617" y="1288"/>
                  <a:pt x="615" y="1286"/>
                  <a:pt x="611" y="1285"/>
                </a:cubicBezTo>
                <a:cubicBezTo>
                  <a:pt x="609" y="1287"/>
                  <a:pt x="610" y="1288"/>
                  <a:pt x="610" y="1290"/>
                </a:cubicBezTo>
                <a:cubicBezTo>
                  <a:pt x="609" y="1289"/>
                  <a:pt x="608" y="1291"/>
                  <a:pt x="605" y="1290"/>
                </a:cubicBezTo>
                <a:cubicBezTo>
                  <a:pt x="605" y="1288"/>
                  <a:pt x="609" y="1289"/>
                  <a:pt x="609" y="1287"/>
                </a:cubicBezTo>
                <a:cubicBezTo>
                  <a:pt x="608" y="1283"/>
                  <a:pt x="604" y="1282"/>
                  <a:pt x="603" y="1278"/>
                </a:cubicBezTo>
                <a:cubicBezTo>
                  <a:pt x="610" y="1278"/>
                  <a:pt x="613" y="1274"/>
                  <a:pt x="620" y="1272"/>
                </a:cubicBezTo>
                <a:cubicBezTo>
                  <a:pt x="620" y="1271"/>
                  <a:pt x="621" y="1268"/>
                  <a:pt x="619" y="1268"/>
                </a:cubicBezTo>
                <a:cubicBezTo>
                  <a:pt x="620" y="1266"/>
                  <a:pt x="624" y="1267"/>
                  <a:pt x="626" y="1268"/>
                </a:cubicBezTo>
                <a:cubicBezTo>
                  <a:pt x="626" y="1271"/>
                  <a:pt x="624" y="1271"/>
                  <a:pt x="622" y="1271"/>
                </a:cubicBezTo>
                <a:close/>
                <a:moveTo>
                  <a:pt x="622" y="1046"/>
                </a:moveTo>
                <a:cubicBezTo>
                  <a:pt x="625" y="1045"/>
                  <a:pt x="629" y="1046"/>
                  <a:pt x="631" y="1044"/>
                </a:cubicBezTo>
                <a:cubicBezTo>
                  <a:pt x="633" y="1049"/>
                  <a:pt x="625" y="1047"/>
                  <a:pt x="622" y="1046"/>
                </a:cubicBezTo>
                <a:close/>
                <a:moveTo>
                  <a:pt x="646" y="1109"/>
                </a:moveTo>
                <a:cubicBezTo>
                  <a:pt x="642" y="1109"/>
                  <a:pt x="642" y="1109"/>
                  <a:pt x="642" y="1109"/>
                </a:cubicBezTo>
                <a:cubicBezTo>
                  <a:pt x="642" y="1108"/>
                  <a:pt x="643" y="1107"/>
                  <a:pt x="644" y="1108"/>
                </a:cubicBezTo>
                <a:cubicBezTo>
                  <a:pt x="647" y="1107"/>
                  <a:pt x="644" y="1101"/>
                  <a:pt x="648" y="1103"/>
                </a:cubicBezTo>
                <a:cubicBezTo>
                  <a:pt x="646" y="1104"/>
                  <a:pt x="647" y="1106"/>
                  <a:pt x="646" y="1109"/>
                </a:cubicBezTo>
                <a:close/>
                <a:moveTo>
                  <a:pt x="650" y="1069"/>
                </a:moveTo>
                <a:cubicBezTo>
                  <a:pt x="650" y="1067"/>
                  <a:pt x="651" y="1067"/>
                  <a:pt x="653" y="1067"/>
                </a:cubicBezTo>
                <a:cubicBezTo>
                  <a:pt x="654" y="1069"/>
                  <a:pt x="652" y="1070"/>
                  <a:pt x="650" y="1069"/>
                </a:cubicBezTo>
                <a:close/>
                <a:moveTo>
                  <a:pt x="666" y="1087"/>
                </a:moveTo>
                <a:cubicBezTo>
                  <a:pt x="664" y="1087"/>
                  <a:pt x="664" y="1087"/>
                  <a:pt x="664" y="1087"/>
                </a:cubicBezTo>
                <a:cubicBezTo>
                  <a:pt x="664" y="1087"/>
                  <a:pt x="665" y="1086"/>
                  <a:pt x="665" y="1086"/>
                </a:cubicBezTo>
                <a:cubicBezTo>
                  <a:pt x="663" y="1086"/>
                  <a:pt x="663" y="1085"/>
                  <a:pt x="661" y="1085"/>
                </a:cubicBezTo>
                <a:cubicBezTo>
                  <a:pt x="662" y="1082"/>
                  <a:pt x="664" y="1086"/>
                  <a:pt x="666" y="1085"/>
                </a:cubicBezTo>
                <a:lnTo>
                  <a:pt x="666" y="1087"/>
                </a:lnTo>
                <a:close/>
                <a:moveTo>
                  <a:pt x="665" y="274"/>
                </a:moveTo>
                <a:cubicBezTo>
                  <a:pt x="665" y="271"/>
                  <a:pt x="668" y="271"/>
                  <a:pt x="670" y="271"/>
                </a:cubicBezTo>
                <a:cubicBezTo>
                  <a:pt x="669" y="273"/>
                  <a:pt x="668" y="274"/>
                  <a:pt x="665" y="274"/>
                </a:cubicBezTo>
                <a:close/>
                <a:moveTo>
                  <a:pt x="670" y="1112"/>
                </a:moveTo>
                <a:cubicBezTo>
                  <a:pt x="670" y="1109"/>
                  <a:pt x="673" y="1110"/>
                  <a:pt x="675" y="1110"/>
                </a:cubicBezTo>
                <a:cubicBezTo>
                  <a:pt x="675" y="1112"/>
                  <a:pt x="673" y="1112"/>
                  <a:pt x="670" y="1112"/>
                </a:cubicBezTo>
                <a:close/>
                <a:moveTo>
                  <a:pt x="687" y="1112"/>
                </a:moveTo>
                <a:cubicBezTo>
                  <a:pt x="688" y="1111"/>
                  <a:pt x="689" y="1109"/>
                  <a:pt x="692" y="1108"/>
                </a:cubicBezTo>
                <a:cubicBezTo>
                  <a:pt x="692" y="1109"/>
                  <a:pt x="691" y="1110"/>
                  <a:pt x="691" y="1110"/>
                </a:cubicBezTo>
                <a:cubicBezTo>
                  <a:pt x="691" y="1111"/>
                  <a:pt x="692" y="1111"/>
                  <a:pt x="693" y="1111"/>
                </a:cubicBezTo>
                <a:cubicBezTo>
                  <a:pt x="691" y="1113"/>
                  <a:pt x="690" y="1110"/>
                  <a:pt x="687" y="1112"/>
                </a:cubicBezTo>
                <a:close/>
                <a:moveTo>
                  <a:pt x="705" y="1111"/>
                </a:moveTo>
                <a:cubicBezTo>
                  <a:pt x="707" y="1112"/>
                  <a:pt x="708" y="1110"/>
                  <a:pt x="711" y="1112"/>
                </a:cubicBezTo>
                <a:cubicBezTo>
                  <a:pt x="710" y="1114"/>
                  <a:pt x="705" y="1113"/>
                  <a:pt x="705" y="1111"/>
                </a:cubicBezTo>
                <a:close/>
                <a:moveTo>
                  <a:pt x="715" y="426"/>
                </a:moveTo>
                <a:cubicBezTo>
                  <a:pt x="715" y="425"/>
                  <a:pt x="716" y="425"/>
                  <a:pt x="716" y="423"/>
                </a:cubicBezTo>
                <a:cubicBezTo>
                  <a:pt x="718" y="423"/>
                  <a:pt x="720" y="426"/>
                  <a:pt x="721" y="424"/>
                </a:cubicBezTo>
                <a:cubicBezTo>
                  <a:pt x="723" y="427"/>
                  <a:pt x="717" y="426"/>
                  <a:pt x="715" y="426"/>
                </a:cubicBezTo>
                <a:close/>
                <a:moveTo>
                  <a:pt x="718" y="1112"/>
                </a:moveTo>
                <a:cubicBezTo>
                  <a:pt x="719" y="1111"/>
                  <a:pt x="723" y="1112"/>
                  <a:pt x="725" y="1112"/>
                </a:cubicBezTo>
                <a:cubicBezTo>
                  <a:pt x="723" y="1114"/>
                  <a:pt x="721" y="1113"/>
                  <a:pt x="718" y="1112"/>
                </a:cubicBezTo>
                <a:close/>
                <a:moveTo>
                  <a:pt x="720" y="1088"/>
                </a:moveTo>
                <a:cubicBezTo>
                  <a:pt x="722" y="1088"/>
                  <a:pt x="724" y="1088"/>
                  <a:pt x="725" y="1089"/>
                </a:cubicBezTo>
                <a:cubicBezTo>
                  <a:pt x="725" y="1091"/>
                  <a:pt x="720" y="1090"/>
                  <a:pt x="720" y="1088"/>
                </a:cubicBezTo>
                <a:close/>
                <a:moveTo>
                  <a:pt x="722" y="313"/>
                </a:moveTo>
                <a:cubicBezTo>
                  <a:pt x="722" y="311"/>
                  <a:pt x="725" y="312"/>
                  <a:pt x="726" y="311"/>
                </a:cubicBezTo>
                <a:cubicBezTo>
                  <a:pt x="727" y="313"/>
                  <a:pt x="725" y="313"/>
                  <a:pt x="722" y="313"/>
                </a:cubicBezTo>
                <a:close/>
                <a:moveTo>
                  <a:pt x="729" y="1081"/>
                </a:moveTo>
                <a:cubicBezTo>
                  <a:pt x="728" y="1081"/>
                  <a:pt x="728" y="1079"/>
                  <a:pt x="728" y="1077"/>
                </a:cubicBezTo>
                <a:cubicBezTo>
                  <a:pt x="729" y="1077"/>
                  <a:pt x="730" y="1082"/>
                  <a:pt x="731" y="1079"/>
                </a:cubicBezTo>
                <a:cubicBezTo>
                  <a:pt x="733" y="1079"/>
                  <a:pt x="731" y="1082"/>
                  <a:pt x="729" y="1081"/>
                </a:cubicBezTo>
                <a:close/>
                <a:moveTo>
                  <a:pt x="735" y="307"/>
                </a:moveTo>
                <a:cubicBezTo>
                  <a:pt x="737" y="308"/>
                  <a:pt x="739" y="307"/>
                  <a:pt x="738" y="310"/>
                </a:cubicBezTo>
                <a:cubicBezTo>
                  <a:pt x="735" y="309"/>
                  <a:pt x="734" y="312"/>
                  <a:pt x="733" y="310"/>
                </a:cubicBezTo>
                <a:cubicBezTo>
                  <a:pt x="734" y="309"/>
                  <a:pt x="735" y="309"/>
                  <a:pt x="735" y="307"/>
                </a:cubicBezTo>
                <a:close/>
                <a:moveTo>
                  <a:pt x="739" y="734"/>
                </a:moveTo>
                <a:cubicBezTo>
                  <a:pt x="737" y="736"/>
                  <a:pt x="735" y="732"/>
                  <a:pt x="734" y="734"/>
                </a:cubicBezTo>
                <a:cubicBezTo>
                  <a:pt x="731" y="733"/>
                  <a:pt x="740" y="731"/>
                  <a:pt x="739" y="734"/>
                </a:cubicBezTo>
                <a:close/>
                <a:moveTo>
                  <a:pt x="743" y="1051"/>
                </a:moveTo>
                <a:cubicBezTo>
                  <a:pt x="743" y="1049"/>
                  <a:pt x="744" y="1049"/>
                  <a:pt x="746" y="1049"/>
                </a:cubicBezTo>
                <a:cubicBezTo>
                  <a:pt x="746" y="1052"/>
                  <a:pt x="748" y="1053"/>
                  <a:pt x="748" y="1056"/>
                </a:cubicBezTo>
                <a:cubicBezTo>
                  <a:pt x="744" y="1056"/>
                  <a:pt x="747" y="1050"/>
                  <a:pt x="743" y="1051"/>
                </a:cubicBezTo>
                <a:close/>
                <a:moveTo>
                  <a:pt x="762" y="1058"/>
                </a:moveTo>
                <a:cubicBezTo>
                  <a:pt x="764" y="1056"/>
                  <a:pt x="760" y="1054"/>
                  <a:pt x="760" y="1056"/>
                </a:cubicBezTo>
                <a:cubicBezTo>
                  <a:pt x="758" y="1056"/>
                  <a:pt x="759" y="1053"/>
                  <a:pt x="757" y="1053"/>
                </a:cubicBezTo>
                <a:cubicBezTo>
                  <a:pt x="760" y="1049"/>
                  <a:pt x="762" y="1058"/>
                  <a:pt x="764" y="1055"/>
                </a:cubicBezTo>
                <a:cubicBezTo>
                  <a:pt x="765" y="1055"/>
                  <a:pt x="765" y="1056"/>
                  <a:pt x="766" y="1058"/>
                </a:cubicBezTo>
                <a:lnTo>
                  <a:pt x="762" y="1058"/>
                </a:lnTo>
                <a:close/>
                <a:moveTo>
                  <a:pt x="782" y="1056"/>
                </a:moveTo>
                <a:cubicBezTo>
                  <a:pt x="780" y="1056"/>
                  <a:pt x="780" y="1057"/>
                  <a:pt x="780" y="1058"/>
                </a:cubicBezTo>
                <a:cubicBezTo>
                  <a:pt x="778" y="1055"/>
                  <a:pt x="774" y="1058"/>
                  <a:pt x="774" y="1054"/>
                </a:cubicBezTo>
                <a:cubicBezTo>
                  <a:pt x="778" y="1055"/>
                  <a:pt x="780" y="1053"/>
                  <a:pt x="783" y="1056"/>
                </a:cubicBezTo>
                <a:cubicBezTo>
                  <a:pt x="782" y="1057"/>
                  <a:pt x="782" y="1057"/>
                  <a:pt x="782" y="1056"/>
                </a:cubicBezTo>
                <a:close/>
                <a:moveTo>
                  <a:pt x="792" y="1084"/>
                </a:moveTo>
                <a:cubicBezTo>
                  <a:pt x="792" y="1083"/>
                  <a:pt x="792" y="1083"/>
                  <a:pt x="792" y="1081"/>
                </a:cubicBezTo>
                <a:cubicBezTo>
                  <a:pt x="792" y="1080"/>
                  <a:pt x="790" y="1080"/>
                  <a:pt x="792" y="1078"/>
                </a:cubicBezTo>
                <a:cubicBezTo>
                  <a:pt x="794" y="1079"/>
                  <a:pt x="795" y="1084"/>
                  <a:pt x="792" y="1084"/>
                </a:cubicBezTo>
                <a:close/>
                <a:moveTo>
                  <a:pt x="800" y="304"/>
                </a:moveTo>
                <a:cubicBezTo>
                  <a:pt x="802" y="301"/>
                  <a:pt x="803" y="305"/>
                  <a:pt x="805" y="304"/>
                </a:cubicBezTo>
                <a:cubicBezTo>
                  <a:pt x="804" y="307"/>
                  <a:pt x="801" y="304"/>
                  <a:pt x="800" y="304"/>
                </a:cubicBezTo>
                <a:close/>
                <a:moveTo>
                  <a:pt x="806" y="1078"/>
                </a:moveTo>
                <a:cubicBezTo>
                  <a:pt x="803" y="1078"/>
                  <a:pt x="806" y="1073"/>
                  <a:pt x="808" y="1076"/>
                </a:cubicBezTo>
                <a:cubicBezTo>
                  <a:pt x="807" y="1077"/>
                  <a:pt x="806" y="1077"/>
                  <a:pt x="806" y="1078"/>
                </a:cubicBezTo>
                <a:close/>
                <a:moveTo>
                  <a:pt x="1181" y="1160"/>
                </a:moveTo>
                <a:cubicBezTo>
                  <a:pt x="1180" y="1161"/>
                  <a:pt x="1179" y="1161"/>
                  <a:pt x="1177" y="1161"/>
                </a:cubicBezTo>
                <a:cubicBezTo>
                  <a:pt x="1177" y="1159"/>
                  <a:pt x="1176" y="1156"/>
                  <a:pt x="1178" y="1155"/>
                </a:cubicBezTo>
                <a:cubicBezTo>
                  <a:pt x="1176" y="1156"/>
                  <a:pt x="1176" y="1155"/>
                  <a:pt x="1176" y="1154"/>
                </a:cubicBezTo>
                <a:cubicBezTo>
                  <a:pt x="1180" y="1154"/>
                  <a:pt x="1180" y="1158"/>
                  <a:pt x="1181" y="1160"/>
                </a:cubicBezTo>
                <a:close/>
                <a:moveTo>
                  <a:pt x="1165" y="1079"/>
                </a:moveTo>
                <a:cubicBezTo>
                  <a:pt x="1169" y="1080"/>
                  <a:pt x="1171" y="1078"/>
                  <a:pt x="1174" y="1078"/>
                </a:cubicBezTo>
                <a:cubicBezTo>
                  <a:pt x="1173" y="1083"/>
                  <a:pt x="1179" y="1080"/>
                  <a:pt x="1180" y="1082"/>
                </a:cubicBezTo>
                <a:cubicBezTo>
                  <a:pt x="1175" y="1085"/>
                  <a:pt x="1168" y="1085"/>
                  <a:pt x="1165" y="1082"/>
                </a:cubicBezTo>
                <a:cubicBezTo>
                  <a:pt x="1165" y="1081"/>
                  <a:pt x="1166" y="1081"/>
                  <a:pt x="1165" y="1079"/>
                </a:cubicBezTo>
                <a:close/>
                <a:moveTo>
                  <a:pt x="1168" y="1085"/>
                </a:moveTo>
                <a:cubicBezTo>
                  <a:pt x="1172" y="1088"/>
                  <a:pt x="1176" y="1087"/>
                  <a:pt x="1181" y="1089"/>
                </a:cubicBezTo>
                <a:cubicBezTo>
                  <a:pt x="1180" y="1091"/>
                  <a:pt x="1182" y="1091"/>
                  <a:pt x="1182" y="1094"/>
                </a:cubicBezTo>
                <a:cubicBezTo>
                  <a:pt x="1176" y="1094"/>
                  <a:pt x="1172" y="1092"/>
                  <a:pt x="1170" y="1097"/>
                </a:cubicBezTo>
                <a:cubicBezTo>
                  <a:pt x="1168" y="1097"/>
                  <a:pt x="1168" y="1096"/>
                  <a:pt x="1165" y="1096"/>
                </a:cubicBezTo>
                <a:cubicBezTo>
                  <a:pt x="1165" y="1094"/>
                  <a:pt x="1166" y="1093"/>
                  <a:pt x="1167" y="1092"/>
                </a:cubicBezTo>
                <a:cubicBezTo>
                  <a:pt x="1167" y="1089"/>
                  <a:pt x="1163" y="1091"/>
                  <a:pt x="1163" y="1090"/>
                </a:cubicBezTo>
                <a:cubicBezTo>
                  <a:pt x="1166" y="1087"/>
                  <a:pt x="1166" y="1087"/>
                  <a:pt x="1168" y="1085"/>
                </a:cubicBezTo>
                <a:close/>
                <a:moveTo>
                  <a:pt x="1152" y="1084"/>
                </a:moveTo>
                <a:cubicBezTo>
                  <a:pt x="1154" y="1084"/>
                  <a:pt x="1157" y="1083"/>
                  <a:pt x="1156" y="1085"/>
                </a:cubicBezTo>
                <a:cubicBezTo>
                  <a:pt x="1157" y="1088"/>
                  <a:pt x="1152" y="1086"/>
                  <a:pt x="1152" y="1084"/>
                </a:cubicBezTo>
                <a:close/>
                <a:moveTo>
                  <a:pt x="1148" y="1244"/>
                </a:moveTo>
                <a:cubicBezTo>
                  <a:pt x="1149" y="1245"/>
                  <a:pt x="1153" y="1246"/>
                  <a:pt x="1153" y="1244"/>
                </a:cubicBezTo>
                <a:cubicBezTo>
                  <a:pt x="1154" y="1246"/>
                  <a:pt x="1155" y="1247"/>
                  <a:pt x="1156" y="1249"/>
                </a:cubicBezTo>
                <a:cubicBezTo>
                  <a:pt x="1153" y="1248"/>
                  <a:pt x="1152" y="1247"/>
                  <a:pt x="1149" y="1248"/>
                </a:cubicBezTo>
                <a:cubicBezTo>
                  <a:pt x="1148" y="1247"/>
                  <a:pt x="1148" y="1246"/>
                  <a:pt x="1148" y="1244"/>
                </a:cubicBezTo>
                <a:close/>
                <a:moveTo>
                  <a:pt x="1148" y="1246"/>
                </a:moveTo>
                <a:cubicBezTo>
                  <a:pt x="1146" y="1247"/>
                  <a:pt x="1146" y="1245"/>
                  <a:pt x="1144" y="1246"/>
                </a:cubicBezTo>
                <a:cubicBezTo>
                  <a:pt x="1146" y="1240"/>
                  <a:pt x="1143" y="1249"/>
                  <a:pt x="1142" y="1242"/>
                </a:cubicBezTo>
                <a:cubicBezTo>
                  <a:pt x="1144" y="1240"/>
                  <a:pt x="1148" y="1244"/>
                  <a:pt x="1148" y="1246"/>
                </a:cubicBezTo>
                <a:close/>
                <a:moveTo>
                  <a:pt x="1139" y="1248"/>
                </a:moveTo>
                <a:cubicBezTo>
                  <a:pt x="1141" y="1246"/>
                  <a:pt x="1138" y="1245"/>
                  <a:pt x="1138" y="1242"/>
                </a:cubicBezTo>
                <a:cubicBezTo>
                  <a:pt x="1142" y="1242"/>
                  <a:pt x="1142" y="1247"/>
                  <a:pt x="1139" y="1248"/>
                </a:cubicBezTo>
                <a:close/>
                <a:moveTo>
                  <a:pt x="1102" y="1254"/>
                </a:moveTo>
                <a:cubicBezTo>
                  <a:pt x="1103" y="1251"/>
                  <a:pt x="1105" y="1254"/>
                  <a:pt x="1106" y="1251"/>
                </a:cubicBezTo>
                <a:cubicBezTo>
                  <a:pt x="1107" y="1251"/>
                  <a:pt x="1107" y="1253"/>
                  <a:pt x="1107" y="1254"/>
                </a:cubicBezTo>
                <a:lnTo>
                  <a:pt x="1102" y="1254"/>
                </a:lnTo>
                <a:close/>
                <a:moveTo>
                  <a:pt x="1112" y="1246"/>
                </a:moveTo>
                <a:cubicBezTo>
                  <a:pt x="1113" y="1244"/>
                  <a:pt x="1115" y="1247"/>
                  <a:pt x="1117" y="1246"/>
                </a:cubicBezTo>
                <a:cubicBezTo>
                  <a:pt x="1116" y="1249"/>
                  <a:pt x="1114" y="1247"/>
                  <a:pt x="1112" y="1246"/>
                </a:cubicBezTo>
                <a:close/>
                <a:moveTo>
                  <a:pt x="1129" y="1029"/>
                </a:moveTo>
                <a:cubicBezTo>
                  <a:pt x="1131" y="1028"/>
                  <a:pt x="1130" y="1030"/>
                  <a:pt x="1131" y="1031"/>
                </a:cubicBezTo>
                <a:cubicBezTo>
                  <a:pt x="1132" y="1031"/>
                  <a:pt x="1133" y="1030"/>
                  <a:pt x="1134" y="1030"/>
                </a:cubicBezTo>
                <a:cubicBezTo>
                  <a:pt x="1135" y="1033"/>
                  <a:pt x="1129" y="1031"/>
                  <a:pt x="1130" y="1034"/>
                </a:cubicBezTo>
                <a:cubicBezTo>
                  <a:pt x="1127" y="1033"/>
                  <a:pt x="1130" y="1032"/>
                  <a:pt x="1129" y="1029"/>
                </a:cubicBezTo>
                <a:close/>
                <a:moveTo>
                  <a:pt x="1128" y="1242"/>
                </a:moveTo>
                <a:cubicBezTo>
                  <a:pt x="1129" y="1242"/>
                  <a:pt x="1132" y="1242"/>
                  <a:pt x="1132" y="1244"/>
                </a:cubicBezTo>
                <a:cubicBezTo>
                  <a:pt x="1130" y="1243"/>
                  <a:pt x="1129" y="1247"/>
                  <a:pt x="1128" y="1245"/>
                </a:cubicBezTo>
                <a:cubicBezTo>
                  <a:pt x="1127" y="1244"/>
                  <a:pt x="1130" y="1245"/>
                  <a:pt x="1128" y="1242"/>
                </a:cubicBezTo>
                <a:close/>
                <a:moveTo>
                  <a:pt x="1126" y="1032"/>
                </a:moveTo>
                <a:cubicBezTo>
                  <a:pt x="1125" y="1035"/>
                  <a:pt x="1118" y="1035"/>
                  <a:pt x="1116" y="1034"/>
                </a:cubicBezTo>
                <a:cubicBezTo>
                  <a:pt x="1118" y="1032"/>
                  <a:pt x="1124" y="1033"/>
                  <a:pt x="1126" y="1032"/>
                </a:cubicBezTo>
                <a:close/>
                <a:moveTo>
                  <a:pt x="1106" y="1020"/>
                </a:moveTo>
                <a:cubicBezTo>
                  <a:pt x="1109" y="1019"/>
                  <a:pt x="1107" y="1022"/>
                  <a:pt x="1109" y="1022"/>
                </a:cubicBezTo>
                <a:cubicBezTo>
                  <a:pt x="1110" y="1019"/>
                  <a:pt x="1115" y="1020"/>
                  <a:pt x="1118" y="1021"/>
                </a:cubicBezTo>
                <a:cubicBezTo>
                  <a:pt x="1115" y="1028"/>
                  <a:pt x="1106" y="1022"/>
                  <a:pt x="1100" y="1021"/>
                </a:cubicBezTo>
                <a:cubicBezTo>
                  <a:pt x="1102" y="1019"/>
                  <a:pt x="1105" y="1023"/>
                  <a:pt x="1106" y="1020"/>
                </a:cubicBezTo>
                <a:close/>
                <a:moveTo>
                  <a:pt x="1085" y="1236"/>
                </a:moveTo>
                <a:cubicBezTo>
                  <a:pt x="1089" y="1236"/>
                  <a:pt x="1090" y="1236"/>
                  <a:pt x="1092" y="1237"/>
                </a:cubicBezTo>
                <a:cubicBezTo>
                  <a:pt x="1091" y="1240"/>
                  <a:pt x="1088" y="1239"/>
                  <a:pt x="1087" y="1242"/>
                </a:cubicBezTo>
                <a:cubicBezTo>
                  <a:pt x="1085" y="1241"/>
                  <a:pt x="1087" y="1238"/>
                  <a:pt x="1088" y="1239"/>
                </a:cubicBezTo>
                <a:cubicBezTo>
                  <a:pt x="1089" y="1237"/>
                  <a:pt x="1084" y="1239"/>
                  <a:pt x="1085" y="1236"/>
                </a:cubicBezTo>
                <a:close/>
                <a:moveTo>
                  <a:pt x="1083" y="1248"/>
                </a:moveTo>
                <a:cubicBezTo>
                  <a:pt x="1087" y="1248"/>
                  <a:pt x="1087" y="1248"/>
                  <a:pt x="1087" y="1248"/>
                </a:cubicBezTo>
                <a:cubicBezTo>
                  <a:pt x="1087" y="1250"/>
                  <a:pt x="1086" y="1250"/>
                  <a:pt x="1086" y="1251"/>
                </a:cubicBezTo>
                <a:cubicBezTo>
                  <a:pt x="1084" y="1251"/>
                  <a:pt x="1087" y="1250"/>
                  <a:pt x="1085" y="1249"/>
                </a:cubicBezTo>
                <a:cubicBezTo>
                  <a:pt x="1084" y="1249"/>
                  <a:pt x="1084" y="1251"/>
                  <a:pt x="1083" y="1251"/>
                </a:cubicBezTo>
                <a:lnTo>
                  <a:pt x="1083" y="1248"/>
                </a:lnTo>
                <a:close/>
                <a:moveTo>
                  <a:pt x="1081" y="1016"/>
                </a:moveTo>
                <a:cubicBezTo>
                  <a:pt x="1080" y="1018"/>
                  <a:pt x="1077" y="1017"/>
                  <a:pt x="1074" y="1017"/>
                </a:cubicBezTo>
                <a:cubicBezTo>
                  <a:pt x="1074" y="1017"/>
                  <a:pt x="1074" y="1016"/>
                  <a:pt x="1074" y="1015"/>
                </a:cubicBezTo>
                <a:cubicBezTo>
                  <a:pt x="1075" y="1013"/>
                  <a:pt x="1078" y="1016"/>
                  <a:pt x="1081" y="1016"/>
                </a:cubicBezTo>
                <a:close/>
                <a:moveTo>
                  <a:pt x="1074" y="1238"/>
                </a:moveTo>
                <a:cubicBezTo>
                  <a:pt x="1076" y="1238"/>
                  <a:pt x="1075" y="1238"/>
                  <a:pt x="1078" y="1238"/>
                </a:cubicBezTo>
                <a:cubicBezTo>
                  <a:pt x="1078" y="1240"/>
                  <a:pt x="1079" y="1239"/>
                  <a:pt x="1081" y="1240"/>
                </a:cubicBezTo>
                <a:cubicBezTo>
                  <a:pt x="1079" y="1243"/>
                  <a:pt x="1078" y="1240"/>
                  <a:pt x="1074" y="1242"/>
                </a:cubicBezTo>
                <a:cubicBezTo>
                  <a:pt x="1074" y="1240"/>
                  <a:pt x="1074" y="1240"/>
                  <a:pt x="1074" y="1240"/>
                </a:cubicBezTo>
                <a:cubicBezTo>
                  <a:pt x="1073" y="1240"/>
                  <a:pt x="1073" y="1240"/>
                  <a:pt x="1073" y="1241"/>
                </a:cubicBezTo>
                <a:cubicBezTo>
                  <a:pt x="1071" y="1241"/>
                  <a:pt x="1074" y="1239"/>
                  <a:pt x="1074" y="1238"/>
                </a:cubicBezTo>
                <a:close/>
                <a:moveTo>
                  <a:pt x="1074" y="1246"/>
                </a:moveTo>
                <a:cubicBezTo>
                  <a:pt x="1075" y="1247"/>
                  <a:pt x="1074" y="1247"/>
                  <a:pt x="1074" y="1248"/>
                </a:cubicBezTo>
                <a:cubicBezTo>
                  <a:pt x="1076" y="1249"/>
                  <a:pt x="1075" y="1246"/>
                  <a:pt x="1076" y="1246"/>
                </a:cubicBezTo>
                <a:cubicBezTo>
                  <a:pt x="1078" y="1246"/>
                  <a:pt x="1079" y="1247"/>
                  <a:pt x="1081" y="1247"/>
                </a:cubicBezTo>
                <a:cubicBezTo>
                  <a:pt x="1081" y="1251"/>
                  <a:pt x="1081" y="1251"/>
                  <a:pt x="1081" y="1251"/>
                </a:cubicBezTo>
                <a:cubicBezTo>
                  <a:pt x="1076" y="1251"/>
                  <a:pt x="1074" y="1251"/>
                  <a:pt x="1067" y="1251"/>
                </a:cubicBezTo>
                <a:cubicBezTo>
                  <a:pt x="1067" y="1246"/>
                  <a:pt x="1067" y="1246"/>
                  <a:pt x="1067" y="1246"/>
                </a:cubicBezTo>
                <a:cubicBezTo>
                  <a:pt x="1071" y="1246"/>
                  <a:pt x="1070" y="1246"/>
                  <a:pt x="1074" y="1246"/>
                </a:cubicBezTo>
                <a:close/>
                <a:moveTo>
                  <a:pt x="1071" y="1241"/>
                </a:moveTo>
                <a:cubicBezTo>
                  <a:pt x="1068" y="1241"/>
                  <a:pt x="1068" y="1241"/>
                  <a:pt x="1068" y="1241"/>
                </a:cubicBezTo>
                <a:cubicBezTo>
                  <a:pt x="1067" y="1238"/>
                  <a:pt x="1072" y="1238"/>
                  <a:pt x="1071" y="1241"/>
                </a:cubicBezTo>
                <a:close/>
                <a:moveTo>
                  <a:pt x="1068" y="1080"/>
                </a:moveTo>
                <a:cubicBezTo>
                  <a:pt x="1065" y="1080"/>
                  <a:pt x="1065" y="1078"/>
                  <a:pt x="1062" y="1079"/>
                </a:cubicBezTo>
                <a:cubicBezTo>
                  <a:pt x="1062" y="1078"/>
                  <a:pt x="1069" y="1077"/>
                  <a:pt x="1068" y="1080"/>
                </a:cubicBezTo>
                <a:close/>
                <a:moveTo>
                  <a:pt x="1061" y="1246"/>
                </a:moveTo>
                <a:cubicBezTo>
                  <a:pt x="1062" y="1247"/>
                  <a:pt x="1063" y="1248"/>
                  <a:pt x="1064" y="1250"/>
                </a:cubicBezTo>
                <a:cubicBezTo>
                  <a:pt x="1060" y="1250"/>
                  <a:pt x="1060" y="1248"/>
                  <a:pt x="1057" y="1250"/>
                </a:cubicBezTo>
                <a:cubicBezTo>
                  <a:pt x="1056" y="1246"/>
                  <a:pt x="1061" y="1247"/>
                  <a:pt x="1061" y="1246"/>
                </a:cubicBezTo>
                <a:close/>
                <a:moveTo>
                  <a:pt x="1052" y="1008"/>
                </a:moveTo>
                <a:cubicBezTo>
                  <a:pt x="1053" y="1006"/>
                  <a:pt x="1055" y="1004"/>
                  <a:pt x="1057" y="1006"/>
                </a:cubicBezTo>
                <a:cubicBezTo>
                  <a:pt x="1056" y="1007"/>
                  <a:pt x="1054" y="1007"/>
                  <a:pt x="1055" y="1010"/>
                </a:cubicBezTo>
                <a:cubicBezTo>
                  <a:pt x="1053" y="1010"/>
                  <a:pt x="1055" y="1006"/>
                  <a:pt x="1052" y="1008"/>
                </a:cubicBezTo>
                <a:close/>
                <a:moveTo>
                  <a:pt x="1051" y="1246"/>
                </a:moveTo>
                <a:cubicBezTo>
                  <a:pt x="1053" y="1246"/>
                  <a:pt x="1053" y="1249"/>
                  <a:pt x="1053" y="1246"/>
                </a:cubicBezTo>
                <a:cubicBezTo>
                  <a:pt x="1056" y="1246"/>
                  <a:pt x="1054" y="1249"/>
                  <a:pt x="1054" y="1251"/>
                </a:cubicBezTo>
                <a:cubicBezTo>
                  <a:pt x="1053" y="1249"/>
                  <a:pt x="1050" y="1250"/>
                  <a:pt x="1051" y="1246"/>
                </a:cubicBezTo>
                <a:close/>
                <a:moveTo>
                  <a:pt x="1021" y="1237"/>
                </a:moveTo>
                <a:cubicBezTo>
                  <a:pt x="1019" y="1239"/>
                  <a:pt x="1017" y="1236"/>
                  <a:pt x="1015" y="1238"/>
                </a:cubicBezTo>
                <a:cubicBezTo>
                  <a:pt x="1016" y="1235"/>
                  <a:pt x="1019" y="1236"/>
                  <a:pt x="1021" y="1237"/>
                </a:cubicBezTo>
                <a:close/>
                <a:moveTo>
                  <a:pt x="1004" y="1240"/>
                </a:moveTo>
                <a:cubicBezTo>
                  <a:pt x="1001" y="1238"/>
                  <a:pt x="1003" y="1237"/>
                  <a:pt x="999" y="1238"/>
                </a:cubicBezTo>
                <a:cubicBezTo>
                  <a:pt x="1000" y="1237"/>
                  <a:pt x="1001" y="1236"/>
                  <a:pt x="1004" y="1235"/>
                </a:cubicBezTo>
                <a:cubicBezTo>
                  <a:pt x="1003" y="1238"/>
                  <a:pt x="1005" y="1237"/>
                  <a:pt x="1004" y="1240"/>
                </a:cubicBezTo>
                <a:close/>
                <a:moveTo>
                  <a:pt x="1005" y="1021"/>
                </a:moveTo>
                <a:cubicBezTo>
                  <a:pt x="1002" y="1022"/>
                  <a:pt x="999" y="1023"/>
                  <a:pt x="996" y="1023"/>
                </a:cubicBezTo>
                <a:cubicBezTo>
                  <a:pt x="995" y="1019"/>
                  <a:pt x="1004" y="1017"/>
                  <a:pt x="1005" y="1021"/>
                </a:cubicBezTo>
                <a:close/>
                <a:moveTo>
                  <a:pt x="1071" y="883"/>
                </a:moveTo>
                <a:cubicBezTo>
                  <a:pt x="1070" y="886"/>
                  <a:pt x="1065" y="887"/>
                  <a:pt x="1065" y="883"/>
                </a:cubicBezTo>
                <a:cubicBezTo>
                  <a:pt x="1067" y="881"/>
                  <a:pt x="1069" y="883"/>
                  <a:pt x="1071" y="883"/>
                </a:cubicBezTo>
                <a:close/>
                <a:moveTo>
                  <a:pt x="1039" y="857"/>
                </a:moveTo>
                <a:cubicBezTo>
                  <a:pt x="1037" y="861"/>
                  <a:pt x="1032" y="861"/>
                  <a:pt x="1030" y="859"/>
                </a:cubicBezTo>
                <a:cubicBezTo>
                  <a:pt x="1033" y="857"/>
                  <a:pt x="1036" y="858"/>
                  <a:pt x="1039" y="857"/>
                </a:cubicBezTo>
                <a:close/>
                <a:moveTo>
                  <a:pt x="1035" y="861"/>
                </a:moveTo>
                <a:cubicBezTo>
                  <a:pt x="1036" y="862"/>
                  <a:pt x="1037" y="862"/>
                  <a:pt x="1038" y="862"/>
                </a:cubicBezTo>
                <a:cubicBezTo>
                  <a:pt x="1038" y="865"/>
                  <a:pt x="1036" y="864"/>
                  <a:pt x="1035" y="866"/>
                </a:cubicBezTo>
                <a:cubicBezTo>
                  <a:pt x="1034" y="866"/>
                  <a:pt x="1036" y="863"/>
                  <a:pt x="1035" y="861"/>
                </a:cubicBezTo>
                <a:close/>
                <a:moveTo>
                  <a:pt x="1014" y="857"/>
                </a:moveTo>
                <a:cubicBezTo>
                  <a:pt x="1015" y="858"/>
                  <a:pt x="1015" y="859"/>
                  <a:pt x="1015" y="860"/>
                </a:cubicBezTo>
                <a:cubicBezTo>
                  <a:pt x="1012" y="859"/>
                  <a:pt x="1010" y="862"/>
                  <a:pt x="1007" y="862"/>
                </a:cubicBezTo>
                <a:cubicBezTo>
                  <a:pt x="1008" y="861"/>
                  <a:pt x="1008" y="860"/>
                  <a:pt x="1008" y="859"/>
                </a:cubicBezTo>
                <a:cubicBezTo>
                  <a:pt x="1011" y="859"/>
                  <a:pt x="1012" y="857"/>
                  <a:pt x="1014" y="857"/>
                </a:cubicBezTo>
                <a:close/>
                <a:moveTo>
                  <a:pt x="1009" y="857"/>
                </a:moveTo>
                <a:cubicBezTo>
                  <a:pt x="1009" y="860"/>
                  <a:pt x="1005" y="857"/>
                  <a:pt x="1005" y="860"/>
                </a:cubicBezTo>
                <a:cubicBezTo>
                  <a:pt x="1003" y="861"/>
                  <a:pt x="1003" y="857"/>
                  <a:pt x="1002" y="860"/>
                </a:cubicBezTo>
                <a:cubicBezTo>
                  <a:pt x="1000" y="857"/>
                  <a:pt x="1006" y="856"/>
                  <a:pt x="1009" y="857"/>
                </a:cubicBezTo>
                <a:close/>
                <a:moveTo>
                  <a:pt x="996" y="856"/>
                </a:moveTo>
                <a:cubicBezTo>
                  <a:pt x="999" y="858"/>
                  <a:pt x="995" y="861"/>
                  <a:pt x="993" y="861"/>
                </a:cubicBezTo>
                <a:cubicBezTo>
                  <a:pt x="993" y="859"/>
                  <a:pt x="996" y="859"/>
                  <a:pt x="995" y="856"/>
                </a:cubicBezTo>
                <a:cubicBezTo>
                  <a:pt x="995" y="856"/>
                  <a:pt x="996" y="858"/>
                  <a:pt x="996" y="856"/>
                </a:cubicBezTo>
                <a:close/>
                <a:moveTo>
                  <a:pt x="990" y="860"/>
                </a:moveTo>
                <a:cubicBezTo>
                  <a:pt x="990" y="858"/>
                  <a:pt x="991" y="856"/>
                  <a:pt x="993" y="856"/>
                </a:cubicBezTo>
                <a:cubicBezTo>
                  <a:pt x="994" y="857"/>
                  <a:pt x="994" y="858"/>
                  <a:pt x="994" y="859"/>
                </a:cubicBezTo>
                <a:cubicBezTo>
                  <a:pt x="993" y="859"/>
                  <a:pt x="992" y="860"/>
                  <a:pt x="990" y="860"/>
                </a:cubicBezTo>
                <a:close/>
                <a:moveTo>
                  <a:pt x="992" y="324"/>
                </a:moveTo>
                <a:cubicBezTo>
                  <a:pt x="993" y="324"/>
                  <a:pt x="993" y="326"/>
                  <a:pt x="994" y="326"/>
                </a:cubicBezTo>
                <a:cubicBezTo>
                  <a:pt x="993" y="327"/>
                  <a:pt x="991" y="327"/>
                  <a:pt x="990" y="327"/>
                </a:cubicBezTo>
                <a:cubicBezTo>
                  <a:pt x="989" y="325"/>
                  <a:pt x="993" y="326"/>
                  <a:pt x="992" y="324"/>
                </a:cubicBezTo>
                <a:close/>
                <a:moveTo>
                  <a:pt x="986" y="255"/>
                </a:moveTo>
                <a:cubicBezTo>
                  <a:pt x="989" y="255"/>
                  <a:pt x="987" y="257"/>
                  <a:pt x="990" y="256"/>
                </a:cubicBezTo>
                <a:cubicBezTo>
                  <a:pt x="989" y="257"/>
                  <a:pt x="987" y="257"/>
                  <a:pt x="985" y="257"/>
                </a:cubicBezTo>
                <a:cubicBezTo>
                  <a:pt x="985" y="257"/>
                  <a:pt x="986" y="256"/>
                  <a:pt x="986" y="255"/>
                </a:cubicBezTo>
                <a:close/>
                <a:moveTo>
                  <a:pt x="988" y="858"/>
                </a:moveTo>
                <a:cubicBezTo>
                  <a:pt x="987" y="858"/>
                  <a:pt x="988" y="857"/>
                  <a:pt x="987" y="856"/>
                </a:cubicBezTo>
                <a:cubicBezTo>
                  <a:pt x="986" y="857"/>
                  <a:pt x="986" y="860"/>
                  <a:pt x="983" y="859"/>
                </a:cubicBezTo>
                <a:cubicBezTo>
                  <a:pt x="983" y="856"/>
                  <a:pt x="983" y="856"/>
                  <a:pt x="983" y="856"/>
                </a:cubicBezTo>
                <a:cubicBezTo>
                  <a:pt x="985" y="857"/>
                  <a:pt x="989" y="853"/>
                  <a:pt x="988" y="858"/>
                </a:cubicBezTo>
                <a:close/>
                <a:moveTo>
                  <a:pt x="984" y="141"/>
                </a:moveTo>
                <a:cubicBezTo>
                  <a:pt x="978" y="141"/>
                  <a:pt x="978" y="141"/>
                  <a:pt x="978" y="141"/>
                </a:cubicBezTo>
                <a:cubicBezTo>
                  <a:pt x="979" y="138"/>
                  <a:pt x="984" y="138"/>
                  <a:pt x="984" y="141"/>
                </a:cubicBezTo>
                <a:close/>
                <a:moveTo>
                  <a:pt x="974" y="860"/>
                </a:moveTo>
                <a:cubicBezTo>
                  <a:pt x="976" y="859"/>
                  <a:pt x="976" y="860"/>
                  <a:pt x="978" y="859"/>
                </a:cubicBezTo>
                <a:cubicBezTo>
                  <a:pt x="975" y="861"/>
                  <a:pt x="982" y="863"/>
                  <a:pt x="983" y="862"/>
                </a:cubicBezTo>
                <a:cubicBezTo>
                  <a:pt x="985" y="864"/>
                  <a:pt x="979" y="865"/>
                  <a:pt x="978" y="867"/>
                </a:cubicBezTo>
                <a:cubicBezTo>
                  <a:pt x="977" y="867"/>
                  <a:pt x="977" y="865"/>
                  <a:pt x="977" y="864"/>
                </a:cubicBezTo>
                <a:cubicBezTo>
                  <a:pt x="976" y="864"/>
                  <a:pt x="975" y="863"/>
                  <a:pt x="975" y="863"/>
                </a:cubicBezTo>
                <a:cubicBezTo>
                  <a:pt x="973" y="863"/>
                  <a:pt x="974" y="866"/>
                  <a:pt x="970" y="865"/>
                </a:cubicBezTo>
                <a:cubicBezTo>
                  <a:pt x="971" y="862"/>
                  <a:pt x="976" y="865"/>
                  <a:pt x="974" y="860"/>
                </a:cubicBezTo>
                <a:close/>
                <a:moveTo>
                  <a:pt x="971" y="325"/>
                </a:moveTo>
                <a:cubicBezTo>
                  <a:pt x="974" y="325"/>
                  <a:pt x="975" y="330"/>
                  <a:pt x="971" y="330"/>
                </a:cubicBezTo>
                <a:cubicBezTo>
                  <a:pt x="971" y="327"/>
                  <a:pt x="972" y="327"/>
                  <a:pt x="971" y="325"/>
                </a:cubicBezTo>
                <a:close/>
                <a:moveTo>
                  <a:pt x="974" y="793"/>
                </a:moveTo>
                <a:cubicBezTo>
                  <a:pt x="974" y="797"/>
                  <a:pt x="971" y="793"/>
                  <a:pt x="969" y="794"/>
                </a:cubicBezTo>
                <a:cubicBezTo>
                  <a:pt x="968" y="792"/>
                  <a:pt x="973" y="791"/>
                  <a:pt x="974" y="793"/>
                </a:cubicBezTo>
                <a:close/>
                <a:moveTo>
                  <a:pt x="974" y="860"/>
                </a:moveTo>
                <a:cubicBezTo>
                  <a:pt x="972" y="861"/>
                  <a:pt x="970" y="862"/>
                  <a:pt x="969" y="860"/>
                </a:cubicBezTo>
                <a:cubicBezTo>
                  <a:pt x="969" y="857"/>
                  <a:pt x="975" y="856"/>
                  <a:pt x="974" y="860"/>
                </a:cubicBezTo>
                <a:close/>
                <a:moveTo>
                  <a:pt x="964" y="866"/>
                </a:moveTo>
                <a:cubicBezTo>
                  <a:pt x="964" y="863"/>
                  <a:pt x="967" y="865"/>
                  <a:pt x="969" y="864"/>
                </a:cubicBezTo>
                <a:cubicBezTo>
                  <a:pt x="969" y="867"/>
                  <a:pt x="966" y="866"/>
                  <a:pt x="964" y="866"/>
                </a:cubicBezTo>
                <a:close/>
                <a:moveTo>
                  <a:pt x="967" y="287"/>
                </a:moveTo>
                <a:cubicBezTo>
                  <a:pt x="967" y="289"/>
                  <a:pt x="963" y="290"/>
                  <a:pt x="963" y="287"/>
                </a:cubicBezTo>
                <a:lnTo>
                  <a:pt x="967" y="287"/>
                </a:lnTo>
                <a:close/>
                <a:moveTo>
                  <a:pt x="965" y="326"/>
                </a:moveTo>
                <a:cubicBezTo>
                  <a:pt x="967" y="327"/>
                  <a:pt x="966" y="329"/>
                  <a:pt x="967" y="329"/>
                </a:cubicBezTo>
                <a:cubicBezTo>
                  <a:pt x="966" y="331"/>
                  <a:pt x="963" y="333"/>
                  <a:pt x="961" y="331"/>
                </a:cubicBezTo>
                <a:cubicBezTo>
                  <a:pt x="960" y="327"/>
                  <a:pt x="965" y="329"/>
                  <a:pt x="965" y="326"/>
                </a:cubicBezTo>
                <a:close/>
                <a:moveTo>
                  <a:pt x="961" y="856"/>
                </a:moveTo>
                <a:cubicBezTo>
                  <a:pt x="961" y="859"/>
                  <a:pt x="958" y="859"/>
                  <a:pt x="957" y="860"/>
                </a:cubicBezTo>
                <a:cubicBezTo>
                  <a:pt x="957" y="857"/>
                  <a:pt x="958" y="856"/>
                  <a:pt x="961" y="856"/>
                </a:cubicBezTo>
                <a:close/>
                <a:moveTo>
                  <a:pt x="957" y="327"/>
                </a:moveTo>
                <a:cubicBezTo>
                  <a:pt x="959" y="327"/>
                  <a:pt x="961" y="325"/>
                  <a:pt x="961" y="329"/>
                </a:cubicBezTo>
                <a:cubicBezTo>
                  <a:pt x="959" y="329"/>
                  <a:pt x="959" y="327"/>
                  <a:pt x="957" y="329"/>
                </a:cubicBezTo>
                <a:cubicBezTo>
                  <a:pt x="958" y="330"/>
                  <a:pt x="960" y="329"/>
                  <a:pt x="959" y="332"/>
                </a:cubicBezTo>
                <a:cubicBezTo>
                  <a:pt x="955" y="331"/>
                  <a:pt x="953" y="332"/>
                  <a:pt x="952" y="328"/>
                </a:cubicBezTo>
                <a:cubicBezTo>
                  <a:pt x="955" y="330"/>
                  <a:pt x="956" y="330"/>
                  <a:pt x="957" y="327"/>
                </a:cubicBezTo>
                <a:close/>
                <a:moveTo>
                  <a:pt x="945" y="856"/>
                </a:moveTo>
                <a:cubicBezTo>
                  <a:pt x="946" y="860"/>
                  <a:pt x="951" y="855"/>
                  <a:pt x="952" y="859"/>
                </a:cubicBezTo>
                <a:cubicBezTo>
                  <a:pt x="951" y="859"/>
                  <a:pt x="951" y="858"/>
                  <a:pt x="951" y="858"/>
                </a:cubicBezTo>
                <a:cubicBezTo>
                  <a:pt x="950" y="858"/>
                  <a:pt x="949" y="860"/>
                  <a:pt x="949" y="861"/>
                </a:cubicBezTo>
                <a:cubicBezTo>
                  <a:pt x="946" y="861"/>
                  <a:pt x="948" y="858"/>
                  <a:pt x="944" y="860"/>
                </a:cubicBezTo>
                <a:cubicBezTo>
                  <a:pt x="945" y="859"/>
                  <a:pt x="945" y="858"/>
                  <a:pt x="945" y="856"/>
                </a:cubicBezTo>
                <a:close/>
                <a:moveTo>
                  <a:pt x="937" y="856"/>
                </a:moveTo>
                <a:cubicBezTo>
                  <a:pt x="937" y="858"/>
                  <a:pt x="938" y="858"/>
                  <a:pt x="938" y="859"/>
                </a:cubicBezTo>
                <a:cubicBezTo>
                  <a:pt x="939" y="858"/>
                  <a:pt x="939" y="854"/>
                  <a:pt x="942" y="855"/>
                </a:cubicBezTo>
                <a:cubicBezTo>
                  <a:pt x="942" y="858"/>
                  <a:pt x="941" y="859"/>
                  <a:pt x="940" y="862"/>
                </a:cubicBezTo>
                <a:cubicBezTo>
                  <a:pt x="937" y="862"/>
                  <a:pt x="939" y="860"/>
                  <a:pt x="938" y="859"/>
                </a:cubicBezTo>
                <a:cubicBezTo>
                  <a:pt x="936" y="858"/>
                  <a:pt x="935" y="859"/>
                  <a:pt x="935" y="860"/>
                </a:cubicBezTo>
                <a:cubicBezTo>
                  <a:pt x="934" y="860"/>
                  <a:pt x="934" y="858"/>
                  <a:pt x="932" y="859"/>
                </a:cubicBezTo>
                <a:cubicBezTo>
                  <a:pt x="933" y="857"/>
                  <a:pt x="935" y="856"/>
                  <a:pt x="937" y="856"/>
                </a:cubicBezTo>
                <a:close/>
                <a:moveTo>
                  <a:pt x="931" y="858"/>
                </a:moveTo>
                <a:cubicBezTo>
                  <a:pt x="931" y="860"/>
                  <a:pt x="930" y="860"/>
                  <a:pt x="930" y="861"/>
                </a:cubicBezTo>
                <a:cubicBezTo>
                  <a:pt x="929" y="860"/>
                  <a:pt x="927" y="860"/>
                  <a:pt x="927" y="858"/>
                </a:cubicBezTo>
                <a:lnTo>
                  <a:pt x="931" y="858"/>
                </a:lnTo>
                <a:close/>
                <a:moveTo>
                  <a:pt x="928" y="886"/>
                </a:moveTo>
                <a:cubicBezTo>
                  <a:pt x="923" y="887"/>
                  <a:pt x="924" y="888"/>
                  <a:pt x="920" y="889"/>
                </a:cubicBezTo>
                <a:cubicBezTo>
                  <a:pt x="922" y="890"/>
                  <a:pt x="921" y="889"/>
                  <a:pt x="922" y="891"/>
                </a:cubicBezTo>
                <a:cubicBezTo>
                  <a:pt x="924" y="888"/>
                  <a:pt x="929" y="891"/>
                  <a:pt x="933" y="890"/>
                </a:cubicBezTo>
                <a:cubicBezTo>
                  <a:pt x="934" y="893"/>
                  <a:pt x="930" y="895"/>
                  <a:pt x="934" y="895"/>
                </a:cubicBezTo>
                <a:cubicBezTo>
                  <a:pt x="931" y="901"/>
                  <a:pt x="927" y="897"/>
                  <a:pt x="921" y="898"/>
                </a:cubicBezTo>
                <a:cubicBezTo>
                  <a:pt x="921" y="894"/>
                  <a:pt x="916" y="894"/>
                  <a:pt x="917" y="889"/>
                </a:cubicBezTo>
                <a:cubicBezTo>
                  <a:pt x="920" y="887"/>
                  <a:pt x="922" y="885"/>
                  <a:pt x="926" y="884"/>
                </a:cubicBezTo>
                <a:cubicBezTo>
                  <a:pt x="927" y="883"/>
                  <a:pt x="926" y="883"/>
                  <a:pt x="926" y="883"/>
                </a:cubicBezTo>
                <a:cubicBezTo>
                  <a:pt x="926" y="881"/>
                  <a:pt x="928" y="884"/>
                  <a:pt x="928" y="886"/>
                </a:cubicBezTo>
                <a:close/>
                <a:moveTo>
                  <a:pt x="929" y="914"/>
                </a:moveTo>
                <a:cubicBezTo>
                  <a:pt x="927" y="913"/>
                  <a:pt x="925" y="912"/>
                  <a:pt x="926" y="909"/>
                </a:cubicBezTo>
                <a:cubicBezTo>
                  <a:pt x="927" y="909"/>
                  <a:pt x="927" y="908"/>
                  <a:pt x="929" y="908"/>
                </a:cubicBezTo>
                <a:cubicBezTo>
                  <a:pt x="928" y="911"/>
                  <a:pt x="927" y="911"/>
                  <a:pt x="929" y="914"/>
                </a:cubicBezTo>
                <a:close/>
                <a:moveTo>
                  <a:pt x="922" y="879"/>
                </a:moveTo>
                <a:cubicBezTo>
                  <a:pt x="923" y="877"/>
                  <a:pt x="925" y="879"/>
                  <a:pt x="926" y="879"/>
                </a:cubicBezTo>
                <a:cubicBezTo>
                  <a:pt x="926" y="881"/>
                  <a:pt x="924" y="881"/>
                  <a:pt x="924" y="882"/>
                </a:cubicBezTo>
                <a:cubicBezTo>
                  <a:pt x="922" y="883"/>
                  <a:pt x="925" y="878"/>
                  <a:pt x="922" y="879"/>
                </a:cubicBezTo>
                <a:close/>
                <a:moveTo>
                  <a:pt x="920" y="856"/>
                </a:moveTo>
                <a:cubicBezTo>
                  <a:pt x="920" y="859"/>
                  <a:pt x="920" y="859"/>
                  <a:pt x="920" y="859"/>
                </a:cubicBezTo>
                <a:cubicBezTo>
                  <a:pt x="923" y="860"/>
                  <a:pt x="923" y="858"/>
                  <a:pt x="925" y="858"/>
                </a:cubicBezTo>
                <a:cubicBezTo>
                  <a:pt x="928" y="859"/>
                  <a:pt x="923" y="859"/>
                  <a:pt x="924" y="861"/>
                </a:cubicBezTo>
                <a:cubicBezTo>
                  <a:pt x="922" y="861"/>
                  <a:pt x="919" y="861"/>
                  <a:pt x="919" y="859"/>
                </a:cubicBezTo>
                <a:cubicBezTo>
                  <a:pt x="918" y="860"/>
                  <a:pt x="917" y="862"/>
                  <a:pt x="916" y="863"/>
                </a:cubicBezTo>
                <a:cubicBezTo>
                  <a:pt x="915" y="860"/>
                  <a:pt x="913" y="860"/>
                  <a:pt x="912" y="860"/>
                </a:cubicBezTo>
                <a:cubicBezTo>
                  <a:pt x="913" y="856"/>
                  <a:pt x="917" y="858"/>
                  <a:pt x="920" y="856"/>
                </a:cubicBezTo>
                <a:close/>
                <a:moveTo>
                  <a:pt x="911" y="888"/>
                </a:moveTo>
                <a:cubicBezTo>
                  <a:pt x="911" y="889"/>
                  <a:pt x="907" y="891"/>
                  <a:pt x="909" y="891"/>
                </a:cubicBezTo>
                <a:cubicBezTo>
                  <a:pt x="908" y="892"/>
                  <a:pt x="904" y="889"/>
                  <a:pt x="902" y="891"/>
                </a:cubicBezTo>
                <a:cubicBezTo>
                  <a:pt x="903" y="891"/>
                  <a:pt x="907" y="893"/>
                  <a:pt x="907" y="893"/>
                </a:cubicBezTo>
                <a:cubicBezTo>
                  <a:pt x="909" y="895"/>
                  <a:pt x="905" y="895"/>
                  <a:pt x="904" y="894"/>
                </a:cubicBezTo>
                <a:cubicBezTo>
                  <a:pt x="904" y="896"/>
                  <a:pt x="897" y="898"/>
                  <a:pt x="895" y="895"/>
                </a:cubicBezTo>
                <a:cubicBezTo>
                  <a:pt x="895" y="895"/>
                  <a:pt x="896" y="894"/>
                  <a:pt x="896" y="893"/>
                </a:cubicBezTo>
                <a:cubicBezTo>
                  <a:pt x="899" y="893"/>
                  <a:pt x="899" y="893"/>
                  <a:pt x="899" y="893"/>
                </a:cubicBezTo>
                <a:cubicBezTo>
                  <a:pt x="900" y="890"/>
                  <a:pt x="895" y="892"/>
                  <a:pt x="896" y="888"/>
                </a:cubicBezTo>
                <a:cubicBezTo>
                  <a:pt x="894" y="888"/>
                  <a:pt x="895" y="891"/>
                  <a:pt x="893" y="892"/>
                </a:cubicBezTo>
                <a:cubicBezTo>
                  <a:pt x="892" y="892"/>
                  <a:pt x="894" y="889"/>
                  <a:pt x="893" y="887"/>
                </a:cubicBezTo>
                <a:cubicBezTo>
                  <a:pt x="892" y="888"/>
                  <a:pt x="892" y="891"/>
                  <a:pt x="891" y="892"/>
                </a:cubicBezTo>
                <a:cubicBezTo>
                  <a:pt x="890" y="890"/>
                  <a:pt x="890" y="892"/>
                  <a:pt x="889" y="894"/>
                </a:cubicBezTo>
                <a:cubicBezTo>
                  <a:pt x="880" y="891"/>
                  <a:pt x="870" y="894"/>
                  <a:pt x="862" y="897"/>
                </a:cubicBezTo>
                <a:cubicBezTo>
                  <a:pt x="862" y="894"/>
                  <a:pt x="857" y="896"/>
                  <a:pt x="857" y="892"/>
                </a:cubicBezTo>
                <a:cubicBezTo>
                  <a:pt x="861" y="890"/>
                  <a:pt x="865" y="894"/>
                  <a:pt x="866" y="889"/>
                </a:cubicBezTo>
                <a:cubicBezTo>
                  <a:pt x="870" y="890"/>
                  <a:pt x="872" y="888"/>
                  <a:pt x="877" y="890"/>
                </a:cubicBezTo>
                <a:cubicBezTo>
                  <a:pt x="878" y="888"/>
                  <a:pt x="878" y="887"/>
                  <a:pt x="878" y="885"/>
                </a:cubicBezTo>
                <a:cubicBezTo>
                  <a:pt x="881" y="887"/>
                  <a:pt x="884" y="884"/>
                  <a:pt x="882" y="881"/>
                </a:cubicBezTo>
                <a:cubicBezTo>
                  <a:pt x="882" y="881"/>
                  <a:pt x="884" y="882"/>
                  <a:pt x="885" y="882"/>
                </a:cubicBezTo>
                <a:cubicBezTo>
                  <a:pt x="886" y="879"/>
                  <a:pt x="882" y="880"/>
                  <a:pt x="882" y="879"/>
                </a:cubicBezTo>
                <a:cubicBezTo>
                  <a:pt x="887" y="876"/>
                  <a:pt x="892" y="882"/>
                  <a:pt x="900" y="880"/>
                </a:cubicBezTo>
                <a:cubicBezTo>
                  <a:pt x="898" y="883"/>
                  <a:pt x="895" y="881"/>
                  <a:pt x="891" y="883"/>
                </a:cubicBezTo>
                <a:cubicBezTo>
                  <a:pt x="891" y="885"/>
                  <a:pt x="894" y="884"/>
                  <a:pt x="896" y="884"/>
                </a:cubicBezTo>
                <a:cubicBezTo>
                  <a:pt x="895" y="885"/>
                  <a:pt x="894" y="885"/>
                  <a:pt x="894" y="886"/>
                </a:cubicBezTo>
                <a:cubicBezTo>
                  <a:pt x="895" y="889"/>
                  <a:pt x="895" y="883"/>
                  <a:pt x="898" y="885"/>
                </a:cubicBezTo>
                <a:cubicBezTo>
                  <a:pt x="900" y="883"/>
                  <a:pt x="907" y="887"/>
                  <a:pt x="905" y="890"/>
                </a:cubicBezTo>
                <a:cubicBezTo>
                  <a:pt x="908" y="890"/>
                  <a:pt x="907" y="887"/>
                  <a:pt x="911" y="888"/>
                </a:cubicBezTo>
                <a:close/>
                <a:moveTo>
                  <a:pt x="903" y="945"/>
                </a:moveTo>
                <a:cubicBezTo>
                  <a:pt x="903" y="949"/>
                  <a:pt x="903" y="949"/>
                  <a:pt x="903" y="949"/>
                </a:cubicBezTo>
                <a:cubicBezTo>
                  <a:pt x="904" y="948"/>
                  <a:pt x="904" y="947"/>
                  <a:pt x="905" y="947"/>
                </a:cubicBezTo>
                <a:cubicBezTo>
                  <a:pt x="903" y="946"/>
                  <a:pt x="905" y="946"/>
                  <a:pt x="904" y="945"/>
                </a:cubicBezTo>
                <a:cubicBezTo>
                  <a:pt x="905" y="944"/>
                  <a:pt x="908" y="943"/>
                  <a:pt x="910" y="943"/>
                </a:cubicBezTo>
                <a:cubicBezTo>
                  <a:pt x="910" y="945"/>
                  <a:pt x="909" y="945"/>
                  <a:pt x="909" y="944"/>
                </a:cubicBezTo>
                <a:cubicBezTo>
                  <a:pt x="907" y="947"/>
                  <a:pt x="910" y="947"/>
                  <a:pt x="911" y="951"/>
                </a:cubicBezTo>
                <a:cubicBezTo>
                  <a:pt x="907" y="949"/>
                  <a:pt x="904" y="952"/>
                  <a:pt x="900" y="950"/>
                </a:cubicBezTo>
                <a:cubicBezTo>
                  <a:pt x="901" y="948"/>
                  <a:pt x="901" y="945"/>
                  <a:pt x="903" y="945"/>
                </a:cubicBezTo>
                <a:close/>
                <a:moveTo>
                  <a:pt x="893" y="936"/>
                </a:moveTo>
                <a:cubicBezTo>
                  <a:pt x="893" y="934"/>
                  <a:pt x="895" y="934"/>
                  <a:pt x="896" y="933"/>
                </a:cubicBezTo>
                <a:cubicBezTo>
                  <a:pt x="898" y="936"/>
                  <a:pt x="899" y="932"/>
                  <a:pt x="902" y="934"/>
                </a:cubicBezTo>
                <a:cubicBezTo>
                  <a:pt x="900" y="936"/>
                  <a:pt x="896" y="933"/>
                  <a:pt x="893" y="936"/>
                </a:cubicBezTo>
                <a:close/>
                <a:moveTo>
                  <a:pt x="870" y="955"/>
                </a:moveTo>
                <a:cubicBezTo>
                  <a:pt x="865" y="961"/>
                  <a:pt x="858" y="949"/>
                  <a:pt x="867" y="950"/>
                </a:cubicBezTo>
                <a:cubicBezTo>
                  <a:pt x="866" y="953"/>
                  <a:pt x="868" y="953"/>
                  <a:pt x="870" y="955"/>
                </a:cubicBezTo>
                <a:close/>
                <a:moveTo>
                  <a:pt x="847" y="950"/>
                </a:moveTo>
                <a:cubicBezTo>
                  <a:pt x="849" y="949"/>
                  <a:pt x="853" y="947"/>
                  <a:pt x="857" y="948"/>
                </a:cubicBezTo>
                <a:cubicBezTo>
                  <a:pt x="854" y="947"/>
                  <a:pt x="851" y="952"/>
                  <a:pt x="847" y="950"/>
                </a:cubicBezTo>
                <a:close/>
                <a:moveTo>
                  <a:pt x="852" y="977"/>
                </a:moveTo>
                <a:cubicBezTo>
                  <a:pt x="852" y="977"/>
                  <a:pt x="854" y="977"/>
                  <a:pt x="855" y="977"/>
                </a:cubicBezTo>
                <a:cubicBezTo>
                  <a:pt x="856" y="980"/>
                  <a:pt x="851" y="981"/>
                  <a:pt x="852" y="977"/>
                </a:cubicBezTo>
                <a:close/>
                <a:moveTo>
                  <a:pt x="844" y="905"/>
                </a:moveTo>
                <a:cubicBezTo>
                  <a:pt x="844" y="903"/>
                  <a:pt x="845" y="902"/>
                  <a:pt x="847" y="902"/>
                </a:cubicBezTo>
                <a:cubicBezTo>
                  <a:pt x="846" y="903"/>
                  <a:pt x="848" y="905"/>
                  <a:pt x="844" y="905"/>
                </a:cubicBezTo>
                <a:close/>
                <a:moveTo>
                  <a:pt x="854" y="924"/>
                </a:moveTo>
                <a:cubicBezTo>
                  <a:pt x="857" y="923"/>
                  <a:pt x="857" y="925"/>
                  <a:pt x="858" y="926"/>
                </a:cubicBezTo>
                <a:cubicBezTo>
                  <a:pt x="858" y="927"/>
                  <a:pt x="853" y="926"/>
                  <a:pt x="854" y="924"/>
                </a:cubicBezTo>
                <a:close/>
                <a:moveTo>
                  <a:pt x="900" y="875"/>
                </a:moveTo>
                <a:cubicBezTo>
                  <a:pt x="901" y="878"/>
                  <a:pt x="903" y="877"/>
                  <a:pt x="905" y="880"/>
                </a:cubicBezTo>
                <a:cubicBezTo>
                  <a:pt x="903" y="881"/>
                  <a:pt x="900" y="878"/>
                  <a:pt x="900" y="875"/>
                </a:cubicBezTo>
                <a:close/>
                <a:moveTo>
                  <a:pt x="907" y="857"/>
                </a:moveTo>
                <a:cubicBezTo>
                  <a:pt x="907" y="860"/>
                  <a:pt x="908" y="860"/>
                  <a:pt x="906" y="862"/>
                </a:cubicBezTo>
                <a:cubicBezTo>
                  <a:pt x="903" y="861"/>
                  <a:pt x="908" y="857"/>
                  <a:pt x="905" y="858"/>
                </a:cubicBezTo>
                <a:cubicBezTo>
                  <a:pt x="905" y="857"/>
                  <a:pt x="906" y="857"/>
                  <a:pt x="907" y="857"/>
                </a:cubicBezTo>
                <a:close/>
                <a:moveTo>
                  <a:pt x="897" y="860"/>
                </a:moveTo>
                <a:cubicBezTo>
                  <a:pt x="898" y="859"/>
                  <a:pt x="898" y="858"/>
                  <a:pt x="899" y="857"/>
                </a:cubicBezTo>
                <a:cubicBezTo>
                  <a:pt x="901" y="857"/>
                  <a:pt x="901" y="858"/>
                  <a:pt x="903" y="859"/>
                </a:cubicBezTo>
                <a:cubicBezTo>
                  <a:pt x="903" y="860"/>
                  <a:pt x="901" y="860"/>
                  <a:pt x="901" y="859"/>
                </a:cubicBezTo>
                <a:cubicBezTo>
                  <a:pt x="900" y="859"/>
                  <a:pt x="900" y="860"/>
                  <a:pt x="900" y="862"/>
                </a:cubicBezTo>
                <a:cubicBezTo>
                  <a:pt x="899" y="861"/>
                  <a:pt x="898" y="860"/>
                  <a:pt x="896" y="860"/>
                </a:cubicBezTo>
                <a:cubicBezTo>
                  <a:pt x="895" y="859"/>
                  <a:pt x="897" y="858"/>
                  <a:pt x="897" y="860"/>
                </a:cubicBezTo>
                <a:close/>
                <a:moveTo>
                  <a:pt x="888" y="298"/>
                </a:moveTo>
                <a:cubicBezTo>
                  <a:pt x="889" y="298"/>
                  <a:pt x="889" y="298"/>
                  <a:pt x="889" y="297"/>
                </a:cubicBezTo>
                <a:cubicBezTo>
                  <a:pt x="890" y="297"/>
                  <a:pt x="888" y="302"/>
                  <a:pt x="886" y="302"/>
                </a:cubicBezTo>
                <a:cubicBezTo>
                  <a:pt x="886" y="300"/>
                  <a:pt x="885" y="299"/>
                  <a:pt x="883" y="299"/>
                </a:cubicBezTo>
                <a:cubicBezTo>
                  <a:pt x="885" y="299"/>
                  <a:pt x="889" y="295"/>
                  <a:pt x="888" y="298"/>
                </a:cubicBezTo>
                <a:close/>
                <a:moveTo>
                  <a:pt x="871" y="255"/>
                </a:moveTo>
                <a:cubicBezTo>
                  <a:pt x="874" y="255"/>
                  <a:pt x="874" y="255"/>
                  <a:pt x="874" y="255"/>
                </a:cubicBezTo>
                <a:cubicBezTo>
                  <a:pt x="874" y="257"/>
                  <a:pt x="871" y="256"/>
                  <a:pt x="872" y="259"/>
                </a:cubicBezTo>
                <a:cubicBezTo>
                  <a:pt x="870" y="259"/>
                  <a:pt x="872" y="256"/>
                  <a:pt x="871" y="255"/>
                </a:cubicBezTo>
                <a:close/>
                <a:moveTo>
                  <a:pt x="869" y="860"/>
                </a:moveTo>
                <a:cubicBezTo>
                  <a:pt x="869" y="862"/>
                  <a:pt x="866" y="861"/>
                  <a:pt x="866" y="862"/>
                </a:cubicBezTo>
                <a:cubicBezTo>
                  <a:pt x="865" y="862"/>
                  <a:pt x="866" y="859"/>
                  <a:pt x="863" y="860"/>
                </a:cubicBezTo>
                <a:cubicBezTo>
                  <a:pt x="865" y="858"/>
                  <a:pt x="866" y="860"/>
                  <a:pt x="869" y="860"/>
                </a:cubicBezTo>
                <a:close/>
                <a:moveTo>
                  <a:pt x="857" y="861"/>
                </a:moveTo>
                <a:cubicBezTo>
                  <a:pt x="858" y="860"/>
                  <a:pt x="859" y="859"/>
                  <a:pt x="861" y="860"/>
                </a:cubicBezTo>
                <a:cubicBezTo>
                  <a:pt x="861" y="862"/>
                  <a:pt x="858" y="862"/>
                  <a:pt x="857" y="864"/>
                </a:cubicBezTo>
                <a:cubicBezTo>
                  <a:pt x="856" y="863"/>
                  <a:pt x="856" y="862"/>
                  <a:pt x="856" y="860"/>
                </a:cubicBezTo>
                <a:cubicBezTo>
                  <a:pt x="857" y="860"/>
                  <a:pt x="857" y="861"/>
                  <a:pt x="857" y="861"/>
                </a:cubicBezTo>
                <a:close/>
                <a:moveTo>
                  <a:pt x="839" y="302"/>
                </a:moveTo>
                <a:cubicBezTo>
                  <a:pt x="837" y="303"/>
                  <a:pt x="835" y="304"/>
                  <a:pt x="835" y="307"/>
                </a:cubicBezTo>
                <a:cubicBezTo>
                  <a:pt x="833" y="305"/>
                  <a:pt x="835" y="301"/>
                  <a:pt x="839" y="302"/>
                </a:cubicBezTo>
                <a:close/>
                <a:moveTo>
                  <a:pt x="840" y="861"/>
                </a:moveTo>
                <a:cubicBezTo>
                  <a:pt x="840" y="863"/>
                  <a:pt x="839" y="864"/>
                  <a:pt x="836" y="864"/>
                </a:cubicBezTo>
                <a:cubicBezTo>
                  <a:pt x="837" y="863"/>
                  <a:pt x="837" y="862"/>
                  <a:pt x="837" y="861"/>
                </a:cubicBezTo>
                <a:lnTo>
                  <a:pt x="840" y="861"/>
                </a:lnTo>
                <a:close/>
                <a:moveTo>
                  <a:pt x="822" y="879"/>
                </a:moveTo>
                <a:cubicBezTo>
                  <a:pt x="823" y="877"/>
                  <a:pt x="825" y="877"/>
                  <a:pt x="825" y="876"/>
                </a:cubicBezTo>
                <a:cubicBezTo>
                  <a:pt x="827" y="875"/>
                  <a:pt x="827" y="877"/>
                  <a:pt x="829" y="877"/>
                </a:cubicBezTo>
                <a:cubicBezTo>
                  <a:pt x="827" y="879"/>
                  <a:pt x="825" y="876"/>
                  <a:pt x="822" y="879"/>
                </a:cubicBezTo>
                <a:close/>
                <a:moveTo>
                  <a:pt x="841" y="875"/>
                </a:moveTo>
                <a:cubicBezTo>
                  <a:pt x="840" y="876"/>
                  <a:pt x="837" y="877"/>
                  <a:pt x="837" y="879"/>
                </a:cubicBezTo>
                <a:cubicBezTo>
                  <a:pt x="835" y="878"/>
                  <a:pt x="834" y="876"/>
                  <a:pt x="831" y="877"/>
                </a:cubicBezTo>
                <a:cubicBezTo>
                  <a:pt x="831" y="875"/>
                  <a:pt x="835" y="875"/>
                  <a:pt x="835" y="872"/>
                </a:cubicBezTo>
                <a:cubicBezTo>
                  <a:pt x="840" y="873"/>
                  <a:pt x="844" y="865"/>
                  <a:pt x="842" y="861"/>
                </a:cubicBezTo>
                <a:cubicBezTo>
                  <a:pt x="844" y="859"/>
                  <a:pt x="847" y="862"/>
                  <a:pt x="848" y="859"/>
                </a:cubicBezTo>
                <a:cubicBezTo>
                  <a:pt x="850" y="860"/>
                  <a:pt x="850" y="862"/>
                  <a:pt x="853" y="861"/>
                </a:cubicBezTo>
                <a:cubicBezTo>
                  <a:pt x="852" y="864"/>
                  <a:pt x="851" y="864"/>
                  <a:pt x="848" y="865"/>
                </a:cubicBezTo>
                <a:cubicBezTo>
                  <a:pt x="849" y="868"/>
                  <a:pt x="849" y="866"/>
                  <a:pt x="852" y="867"/>
                </a:cubicBezTo>
                <a:cubicBezTo>
                  <a:pt x="857" y="862"/>
                  <a:pt x="863" y="867"/>
                  <a:pt x="869" y="864"/>
                </a:cubicBezTo>
                <a:cubicBezTo>
                  <a:pt x="870" y="863"/>
                  <a:pt x="870" y="861"/>
                  <a:pt x="870" y="859"/>
                </a:cubicBezTo>
                <a:cubicBezTo>
                  <a:pt x="875" y="857"/>
                  <a:pt x="878" y="860"/>
                  <a:pt x="878" y="856"/>
                </a:cubicBezTo>
                <a:cubicBezTo>
                  <a:pt x="883" y="856"/>
                  <a:pt x="884" y="855"/>
                  <a:pt x="888" y="856"/>
                </a:cubicBezTo>
                <a:cubicBezTo>
                  <a:pt x="886" y="858"/>
                  <a:pt x="887" y="862"/>
                  <a:pt x="885" y="863"/>
                </a:cubicBezTo>
                <a:cubicBezTo>
                  <a:pt x="889" y="863"/>
                  <a:pt x="887" y="869"/>
                  <a:pt x="893" y="869"/>
                </a:cubicBezTo>
                <a:cubicBezTo>
                  <a:pt x="892" y="870"/>
                  <a:pt x="892" y="872"/>
                  <a:pt x="890" y="872"/>
                </a:cubicBezTo>
                <a:cubicBezTo>
                  <a:pt x="891" y="871"/>
                  <a:pt x="890" y="870"/>
                  <a:pt x="890" y="869"/>
                </a:cubicBezTo>
                <a:cubicBezTo>
                  <a:pt x="888" y="870"/>
                  <a:pt x="886" y="870"/>
                  <a:pt x="884" y="871"/>
                </a:cubicBezTo>
                <a:cubicBezTo>
                  <a:pt x="885" y="873"/>
                  <a:pt x="886" y="870"/>
                  <a:pt x="888" y="872"/>
                </a:cubicBezTo>
                <a:cubicBezTo>
                  <a:pt x="884" y="872"/>
                  <a:pt x="884" y="875"/>
                  <a:pt x="883" y="877"/>
                </a:cubicBezTo>
                <a:cubicBezTo>
                  <a:pt x="881" y="876"/>
                  <a:pt x="882" y="875"/>
                  <a:pt x="883" y="874"/>
                </a:cubicBezTo>
                <a:cubicBezTo>
                  <a:pt x="878" y="874"/>
                  <a:pt x="878" y="877"/>
                  <a:pt x="876" y="874"/>
                </a:cubicBezTo>
                <a:cubicBezTo>
                  <a:pt x="875" y="874"/>
                  <a:pt x="876" y="876"/>
                  <a:pt x="877" y="876"/>
                </a:cubicBezTo>
                <a:cubicBezTo>
                  <a:pt x="870" y="873"/>
                  <a:pt x="862" y="880"/>
                  <a:pt x="857" y="875"/>
                </a:cubicBezTo>
                <a:cubicBezTo>
                  <a:pt x="857" y="872"/>
                  <a:pt x="860" y="874"/>
                  <a:pt x="860" y="872"/>
                </a:cubicBezTo>
                <a:cubicBezTo>
                  <a:pt x="856" y="874"/>
                  <a:pt x="850" y="873"/>
                  <a:pt x="846" y="874"/>
                </a:cubicBezTo>
                <a:cubicBezTo>
                  <a:pt x="846" y="877"/>
                  <a:pt x="848" y="877"/>
                  <a:pt x="848" y="879"/>
                </a:cubicBezTo>
                <a:cubicBezTo>
                  <a:pt x="849" y="877"/>
                  <a:pt x="852" y="875"/>
                  <a:pt x="856" y="877"/>
                </a:cubicBezTo>
                <a:cubicBezTo>
                  <a:pt x="854" y="881"/>
                  <a:pt x="848" y="881"/>
                  <a:pt x="844" y="883"/>
                </a:cubicBezTo>
                <a:cubicBezTo>
                  <a:pt x="846" y="879"/>
                  <a:pt x="836" y="879"/>
                  <a:pt x="841" y="875"/>
                </a:cubicBezTo>
                <a:close/>
                <a:moveTo>
                  <a:pt x="848" y="968"/>
                </a:moveTo>
                <a:cubicBezTo>
                  <a:pt x="847" y="967"/>
                  <a:pt x="845" y="963"/>
                  <a:pt x="844" y="966"/>
                </a:cubicBezTo>
                <a:cubicBezTo>
                  <a:pt x="841" y="963"/>
                  <a:pt x="847" y="964"/>
                  <a:pt x="849" y="964"/>
                </a:cubicBezTo>
                <a:cubicBezTo>
                  <a:pt x="849" y="965"/>
                  <a:pt x="849" y="966"/>
                  <a:pt x="850" y="966"/>
                </a:cubicBezTo>
                <a:cubicBezTo>
                  <a:pt x="850" y="967"/>
                  <a:pt x="848" y="967"/>
                  <a:pt x="848" y="968"/>
                </a:cubicBezTo>
                <a:close/>
                <a:moveTo>
                  <a:pt x="860" y="986"/>
                </a:moveTo>
                <a:cubicBezTo>
                  <a:pt x="859" y="987"/>
                  <a:pt x="857" y="986"/>
                  <a:pt x="854" y="987"/>
                </a:cubicBezTo>
                <a:cubicBezTo>
                  <a:pt x="855" y="984"/>
                  <a:pt x="851" y="985"/>
                  <a:pt x="852" y="982"/>
                </a:cubicBezTo>
                <a:cubicBezTo>
                  <a:pt x="856" y="981"/>
                  <a:pt x="856" y="984"/>
                  <a:pt x="860" y="984"/>
                </a:cubicBezTo>
                <a:cubicBezTo>
                  <a:pt x="860" y="985"/>
                  <a:pt x="858" y="986"/>
                  <a:pt x="860" y="986"/>
                </a:cubicBezTo>
                <a:close/>
                <a:moveTo>
                  <a:pt x="861" y="990"/>
                </a:moveTo>
                <a:cubicBezTo>
                  <a:pt x="860" y="988"/>
                  <a:pt x="862" y="988"/>
                  <a:pt x="861" y="986"/>
                </a:cubicBezTo>
                <a:cubicBezTo>
                  <a:pt x="866" y="985"/>
                  <a:pt x="873" y="986"/>
                  <a:pt x="878" y="984"/>
                </a:cubicBezTo>
                <a:cubicBezTo>
                  <a:pt x="882" y="984"/>
                  <a:pt x="880" y="990"/>
                  <a:pt x="884" y="990"/>
                </a:cubicBezTo>
                <a:cubicBezTo>
                  <a:pt x="879" y="995"/>
                  <a:pt x="867" y="989"/>
                  <a:pt x="861" y="990"/>
                </a:cubicBezTo>
                <a:close/>
                <a:moveTo>
                  <a:pt x="888" y="1102"/>
                </a:moveTo>
                <a:cubicBezTo>
                  <a:pt x="886" y="1099"/>
                  <a:pt x="888" y="1100"/>
                  <a:pt x="887" y="1099"/>
                </a:cubicBezTo>
                <a:cubicBezTo>
                  <a:pt x="889" y="1096"/>
                  <a:pt x="889" y="1101"/>
                  <a:pt x="891" y="1099"/>
                </a:cubicBezTo>
                <a:cubicBezTo>
                  <a:pt x="891" y="1101"/>
                  <a:pt x="890" y="1102"/>
                  <a:pt x="888" y="1102"/>
                </a:cubicBezTo>
                <a:close/>
                <a:moveTo>
                  <a:pt x="910" y="1077"/>
                </a:moveTo>
                <a:cubicBezTo>
                  <a:pt x="911" y="1074"/>
                  <a:pt x="914" y="1078"/>
                  <a:pt x="913" y="1073"/>
                </a:cubicBezTo>
                <a:cubicBezTo>
                  <a:pt x="915" y="1074"/>
                  <a:pt x="914" y="1076"/>
                  <a:pt x="915" y="1076"/>
                </a:cubicBezTo>
                <a:cubicBezTo>
                  <a:pt x="914" y="1077"/>
                  <a:pt x="911" y="1078"/>
                  <a:pt x="910" y="1077"/>
                </a:cubicBezTo>
                <a:close/>
                <a:moveTo>
                  <a:pt x="955" y="1245"/>
                </a:moveTo>
                <a:cubicBezTo>
                  <a:pt x="956" y="1242"/>
                  <a:pt x="959" y="1244"/>
                  <a:pt x="961" y="1245"/>
                </a:cubicBezTo>
                <a:cubicBezTo>
                  <a:pt x="959" y="1247"/>
                  <a:pt x="957" y="1246"/>
                  <a:pt x="955" y="1245"/>
                </a:cubicBezTo>
                <a:close/>
                <a:moveTo>
                  <a:pt x="978" y="1242"/>
                </a:moveTo>
                <a:cubicBezTo>
                  <a:pt x="979" y="1242"/>
                  <a:pt x="980" y="1243"/>
                  <a:pt x="981" y="1243"/>
                </a:cubicBezTo>
                <a:cubicBezTo>
                  <a:pt x="979" y="1246"/>
                  <a:pt x="979" y="1244"/>
                  <a:pt x="976" y="1244"/>
                </a:cubicBezTo>
                <a:cubicBezTo>
                  <a:pt x="977" y="1243"/>
                  <a:pt x="978" y="1243"/>
                  <a:pt x="978" y="1242"/>
                </a:cubicBezTo>
                <a:close/>
                <a:moveTo>
                  <a:pt x="977" y="1241"/>
                </a:moveTo>
                <a:cubicBezTo>
                  <a:pt x="976" y="1244"/>
                  <a:pt x="973" y="1243"/>
                  <a:pt x="971" y="1242"/>
                </a:cubicBezTo>
                <a:cubicBezTo>
                  <a:pt x="972" y="1240"/>
                  <a:pt x="974" y="1242"/>
                  <a:pt x="977" y="1241"/>
                </a:cubicBezTo>
                <a:close/>
                <a:moveTo>
                  <a:pt x="971" y="1122"/>
                </a:moveTo>
                <a:cubicBezTo>
                  <a:pt x="969" y="1122"/>
                  <a:pt x="967" y="1122"/>
                  <a:pt x="966" y="1121"/>
                </a:cubicBezTo>
                <a:cubicBezTo>
                  <a:pt x="968" y="1120"/>
                  <a:pt x="969" y="1119"/>
                  <a:pt x="972" y="1119"/>
                </a:cubicBezTo>
                <a:cubicBezTo>
                  <a:pt x="971" y="1120"/>
                  <a:pt x="971" y="1121"/>
                  <a:pt x="971" y="1122"/>
                </a:cubicBezTo>
                <a:close/>
                <a:moveTo>
                  <a:pt x="970" y="1021"/>
                </a:moveTo>
                <a:cubicBezTo>
                  <a:pt x="971" y="1024"/>
                  <a:pt x="969" y="1024"/>
                  <a:pt x="969" y="1026"/>
                </a:cubicBezTo>
                <a:cubicBezTo>
                  <a:pt x="961" y="1025"/>
                  <a:pt x="954" y="1029"/>
                  <a:pt x="951" y="1024"/>
                </a:cubicBezTo>
                <a:cubicBezTo>
                  <a:pt x="949" y="1026"/>
                  <a:pt x="947" y="1026"/>
                  <a:pt x="944" y="1025"/>
                </a:cubicBezTo>
                <a:cubicBezTo>
                  <a:pt x="952" y="1021"/>
                  <a:pt x="962" y="1021"/>
                  <a:pt x="970" y="1021"/>
                </a:cubicBezTo>
                <a:close/>
                <a:moveTo>
                  <a:pt x="965" y="1010"/>
                </a:moveTo>
                <a:cubicBezTo>
                  <a:pt x="961" y="1011"/>
                  <a:pt x="957" y="1009"/>
                  <a:pt x="953" y="1008"/>
                </a:cubicBezTo>
                <a:cubicBezTo>
                  <a:pt x="956" y="1003"/>
                  <a:pt x="965" y="1004"/>
                  <a:pt x="965" y="1010"/>
                </a:cubicBezTo>
                <a:close/>
                <a:moveTo>
                  <a:pt x="942" y="983"/>
                </a:moveTo>
                <a:cubicBezTo>
                  <a:pt x="941" y="985"/>
                  <a:pt x="939" y="985"/>
                  <a:pt x="937" y="985"/>
                </a:cubicBezTo>
                <a:cubicBezTo>
                  <a:pt x="936" y="982"/>
                  <a:pt x="940" y="984"/>
                  <a:pt x="942" y="983"/>
                </a:cubicBezTo>
                <a:close/>
                <a:moveTo>
                  <a:pt x="918" y="981"/>
                </a:moveTo>
                <a:cubicBezTo>
                  <a:pt x="921" y="981"/>
                  <a:pt x="918" y="983"/>
                  <a:pt x="919" y="986"/>
                </a:cubicBezTo>
                <a:cubicBezTo>
                  <a:pt x="925" y="986"/>
                  <a:pt x="924" y="980"/>
                  <a:pt x="929" y="981"/>
                </a:cubicBezTo>
                <a:cubicBezTo>
                  <a:pt x="929" y="983"/>
                  <a:pt x="928" y="986"/>
                  <a:pt x="931" y="986"/>
                </a:cubicBezTo>
                <a:cubicBezTo>
                  <a:pt x="930" y="988"/>
                  <a:pt x="928" y="988"/>
                  <a:pt x="927" y="989"/>
                </a:cubicBezTo>
                <a:cubicBezTo>
                  <a:pt x="937" y="999"/>
                  <a:pt x="952" y="985"/>
                  <a:pt x="961" y="990"/>
                </a:cubicBezTo>
                <a:cubicBezTo>
                  <a:pt x="961" y="993"/>
                  <a:pt x="957" y="996"/>
                  <a:pt x="961" y="999"/>
                </a:cubicBezTo>
                <a:cubicBezTo>
                  <a:pt x="954" y="1005"/>
                  <a:pt x="941" y="991"/>
                  <a:pt x="935" y="1001"/>
                </a:cubicBezTo>
                <a:cubicBezTo>
                  <a:pt x="931" y="1000"/>
                  <a:pt x="929" y="1001"/>
                  <a:pt x="928" y="1003"/>
                </a:cubicBezTo>
                <a:cubicBezTo>
                  <a:pt x="922" y="1002"/>
                  <a:pt x="914" y="999"/>
                  <a:pt x="906" y="999"/>
                </a:cubicBezTo>
                <a:cubicBezTo>
                  <a:pt x="911" y="997"/>
                  <a:pt x="917" y="998"/>
                  <a:pt x="920" y="993"/>
                </a:cubicBezTo>
                <a:cubicBezTo>
                  <a:pt x="909" y="990"/>
                  <a:pt x="898" y="998"/>
                  <a:pt x="891" y="990"/>
                </a:cubicBezTo>
                <a:cubicBezTo>
                  <a:pt x="898" y="995"/>
                  <a:pt x="904" y="988"/>
                  <a:pt x="911" y="987"/>
                </a:cubicBezTo>
                <a:cubicBezTo>
                  <a:pt x="910" y="985"/>
                  <a:pt x="912" y="984"/>
                  <a:pt x="912" y="982"/>
                </a:cubicBezTo>
                <a:cubicBezTo>
                  <a:pt x="914" y="982"/>
                  <a:pt x="917" y="982"/>
                  <a:pt x="918" y="981"/>
                </a:cubicBezTo>
                <a:close/>
                <a:moveTo>
                  <a:pt x="917" y="925"/>
                </a:moveTo>
                <a:cubicBezTo>
                  <a:pt x="914" y="924"/>
                  <a:pt x="914" y="927"/>
                  <a:pt x="912" y="928"/>
                </a:cubicBezTo>
                <a:cubicBezTo>
                  <a:pt x="909" y="927"/>
                  <a:pt x="913" y="926"/>
                  <a:pt x="912" y="924"/>
                </a:cubicBezTo>
                <a:cubicBezTo>
                  <a:pt x="915" y="927"/>
                  <a:pt x="914" y="921"/>
                  <a:pt x="918" y="922"/>
                </a:cubicBezTo>
                <a:cubicBezTo>
                  <a:pt x="918" y="924"/>
                  <a:pt x="917" y="924"/>
                  <a:pt x="917" y="925"/>
                </a:cubicBezTo>
                <a:close/>
                <a:moveTo>
                  <a:pt x="920" y="925"/>
                </a:moveTo>
                <a:cubicBezTo>
                  <a:pt x="919" y="924"/>
                  <a:pt x="918" y="923"/>
                  <a:pt x="918" y="921"/>
                </a:cubicBezTo>
                <a:cubicBezTo>
                  <a:pt x="922" y="921"/>
                  <a:pt x="922" y="921"/>
                  <a:pt x="922" y="921"/>
                </a:cubicBezTo>
                <a:cubicBezTo>
                  <a:pt x="922" y="923"/>
                  <a:pt x="919" y="922"/>
                  <a:pt x="920" y="925"/>
                </a:cubicBezTo>
                <a:close/>
                <a:moveTo>
                  <a:pt x="920" y="913"/>
                </a:moveTo>
                <a:cubicBezTo>
                  <a:pt x="919" y="911"/>
                  <a:pt x="922" y="912"/>
                  <a:pt x="922" y="909"/>
                </a:cubicBezTo>
                <a:cubicBezTo>
                  <a:pt x="925" y="909"/>
                  <a:pt x="922" y="914"/>
                  <a:pt x="920" y="913"/>
                </a:cubicBezTo>
                <a:close/>
                <a:moveTo>
                  <a:pt x="915" y="903"/>
                </a:moveTo>
                <a:cubicBezTo>
                  <a:pt x="918" y="903"/>
                  <a:pt x="919" y="901"/>
                  <a:pt x="922" y="902"/>
                </a:cubicBezTo>
                <a:cubicBezTo>
                  <a:pt x="923" y="903"/>
                  <a:pt x="924" y="905"/>
                  <a:pt x="924" y="907"/>
                </a:cubicBezTo>
                <a:cubicBezTo>
                  <a:pt x="920" y="909"/>
                  <a:pt x="916" y="906"/>
                  <a:pt x="915" y="903"/>
                </a:cubicBezTo>
                <a:close/>
                <a:moveTo>
                  <a:pt x="926" y="925"/>
                </a:moveTo>
                <a:cubicBezTo>
                  <a:pt x="924" y="925"/>
                  <a:pt x="929" y="923"/>
                  <a:pt x="928" y="921"/>
                </a:cubicBezTo>
                <a:cubicBezTo>
                  <a:pt x="931" y="921"/>
                  <a:pt x="933" y="922"/>
                  <a:pt x="934" y="924"/>
                </a:cubicBezTo>
                <a:cubicBezTo>
                  <a:pt x="934" y="922"/>
                  <a:pt x="935" y="920"/>
                  <a:pt x="938" y="922"/>
                </a:cubicBezTo>
                <a:cubicBezTo>
                  <a:pt x="936" y="924"/>
                  <a:pt x="934" y="926"/>
                  <a:pt x="933" y="929"/>
                </a:cubicBezTo>
                <a:cubicBezTo>
                  <a:pt x="931" y="926"/>
                  <a:pt x="928" y="925"/>
                  <a:pt x="926" y="925"/>
                </a:cubicBezTo>
                <a:close/>
                <a:moveTo>
                  <a:pt x="948" y="934"/>
                </a:moveTo>
                <a:cubicBezTo>
                  <a:pt x="945" y="932"/>
                  <a:pt x="937" y="938"/>
                  <a:pt x="935" y="931"/>
                </a:cubicBezTo>
                <a:cubicBezTo>
                  <a:pt x="936" y="931"/>
                  <a:pt x="936" y="932"/>
                  <a:pt x="936" y="933"/>
                </a:cubicBezTo>
                <a:cubicBezTo>
                  <a:pt x="940" y="929"/>
                  <a:pt x="946" y="930"/>
                  <a:pt x="948" y="930"/>
                </a:cubicBezTo>
                <a:cubicBezTo>
                  <a:pt x="949" y="930"/>
                  <a:pt x="947" y="932"/>
                  <a:pt x="948" y="934"/>
                </a:cubicBezTo>
                <a:close/>
                <a:moveTo>
                  <a:pt x="954" y="925"/>
                </a:moveTo>
                <a:cubicBezTo>
                  <a:pt x="951" y="925"/>
                  <a:pt x="950" y="920"/>
                  <a:pt x="950" y="925"/>
                </a:cubicBezTo>
                <a:cubicBezTo>
                  <a:pt x="945" y="927"/>
                  <a:pt x="946" y="921"/>
                  <a:pt x="944" y="921"/>
                </a:cubicBezTo>
                <a:cubicBezTo>
                  <a:pt x="943" y="918"/>
                  <a:pt x="947" y="920"/>
                  <a:pt x="947" y="918"/>
                </a:cubicBezTo>
                <a:cubicBezTo>
                  <a:pt x="948" y="918"/>
                  <a:pt x="947" y="920"/>
                  <a:pt x="948" y="921"/>
                </a:cubicBezTo>
                <a:cubicBezTo>
                  <a:pt x="950" y="921"/>
                  <a:pt x="951" y="919"/>
                  <a:pt x="955" y="920"/>
                </a:cubicBezTo>
                <a:cubicBezTo>
                  <a:pt x="955" y="922"/>
                  <a:pt x="955" y="924"/>
                  <a:pt x="954" y="925"/>
                </a:cubicBezTo>
                <a:close/>
                <a:moveTo>
                  <a:pt x="961" y="896"/>
                </a:moveTo>
                <a:cubicBezTo>
                  <a:pt x="957" y="896"/>
                  <a:pt x="951" y="904"/>
                  <a:pt x="948" y="898"/>
                </a:cubicBezTo>
                <a:cubicBezTo>
                  <a:pt x="945" y="899"/>
                  <a:pt x="944" y="899"/>
                  <a:pt x="943" y="897"/>
                </a:cubicBezTo>
                <a:cubicBezTo>
                  <a:pt x="941" y="897"/>
                  <a:pt x="942" y="900"/>
                  <a:pt x="941" y="900"/>
                </a:cubicBezTo>
                <a:cubicBezTo>
                  <a:pt x="936" y="900"/>
                  <a:pt x="936" y="900"/>
                  <a:pt x="936" y="900"/>
                </a:cubicBezTo>
                <a:cubicBezTo>
                  <a:pt x="937" y="899"/>
                  <a:pt x="940" y="898"/>
                  <a:pt x="938" y="897"/>
                </a:cubicBezTo>
                <a:cubicBezTo>
                  <a:pt x="939" y="895"/>
                  <a:pt x="942" y="895"/>
                  <a:pt x="944" y="895"/>
                </a:cubicBezTo>
                <a:cubicBezTo>
                  <a:pt x="946" y="895"/>
                  <a:pt x="945" y="892"/>
                  <a:pt x="948" y="893"/>
                </a:cubicBezTo>
                <a:cubicBezTo>
                  <a:pt x="946" y="890"/>
                  <a:pt x="939" y="892"/>
                  <a:pt x="937" y="890"/>
                </a:cubicBezTo>
                <a:cubicBezTo>
                  <a:pt x="938" y="889"/>
                  <a:pt x="938" y="887"/>
                  <a:pt x="938" y="886"/>
                </a:cubicBezTo>
                <a:cubicBezTo>
                  <a:pt x="942" y="887"/>
                  <a:pt x="954" y="887"/>
                  <a:pt x="955" y="883"/>
                </a:cubicBezTo>
                <a:cubicBezTo>
                  <a:pt x="951" y="880"/>
                  <a:pt x="946" y="882"/>
                  <a:pt x="942" y="882"/>
                </a:cubicBezTo>
                <a:cubicBezTo>
                  <a:pt x="942" y="879"/>
                  <a:pt x="946" y="878"/>
                  <a:pt x="944" y="874"/>
                </a:cubicBezTo>
                <a:cubicBezTo>
                  <a:pt x="945" y="879"/>
                  <a:pt x="950" y="873"/>
                  <a:pt x="952" y="876"/>
                </a:cubicBezTo>
                <a:cubicBezTo>
                  <a:pt x="953" y="874"/>
                  <a:pt x="955" y="872"/>
                  <a:pt x="957" y="875"/>
                </a:cubicBezTo>
                <a:cubicBezTo>
                  <a:pt x="961" y="872"/>
                  <a:pt x="965" y="870"/>
                  <a:pt x="970" y="867"/>
                </a:cubicBezTo>
                <a:cubicBezTo>
                  <a:pt x="970" y="867"/>
                  <a:pt x="970" y="867"/>
                  <a:pt x="970" y="867"/>
                </a:cubicBezTo>
                <a:cubicBezTo>
                  <a:pt x="970" y="867"/>
                  <a:pt x="971" y="867"/>
                  <a:pt x="971" y="867"/>
                </a:cubicBezTo>
                <a:cubicBezTo>
                  <a:pt x="971" y="867"/>
                  <a:pt x="972" y="866"/>
                  <a:pt x="972" y="866"/>
                </a:cubicBezTo>
                <a:cubicBezTo>
                  <a:pt x="972" y="867"/>
                  <a:pt x="971" y="867"/>
                  <a:pt x="971" y="867"/>
                </a:cubicBezTo>
                <a:cubicBezTo>
                  <a:pt x="971" y="867"/>
                  <a:pt x="971" y="867"/>
                  <a:pt x="970" y="867"/>
                </a:cubicBezTo>
                <a:cubicBezTo>
                  <a:pt x="972" y="870"/>
                  <a:pt x="978" y="868"/>
                  <a:pt x="980" y="867"/>
                </a:cubicBezTo>
                <a:cubicBezTo>
                  <a:pt x="979" y="870"/>
                  <a:pt x="983" y="868"/>
                  <a:pt x="983" y="871"/>
                </a:cubicBezTo>
                <a:cubicBezTo>
                  <a:pt x="982" y="871"/>
                  <a:pt x="982" y="871"/>
                  <a:pt x="982" y="871"/>
                </a:cubicBezTo>
                <a:cubicBezTo>
                  <a:pt x="991" y="872"/>
                  <a:pt x="998" y="871"/>
                  <a:pt x="1009" y="869"/>
                </a:cubicBezTo>
                <a:cubicBezTo>
                  <a:pt x="1004" y="861"/>
                  <a:pt x="1021" y="864"/>
                  <a:pt x="1021" y="856"/>
                </a:cubicBezTo>
                <a:cubicBezTo>
                  <a:pt x="1023" y="857"/>
                  <a:pt x="1022" y="858"/>
                  <a:pt x="1022" y="860"/>
                </a:cubicBezTo>
                <a:cubicBezTo>
                  <a:pt x="1022" y="860"/>
                  <a:pt x="1023" y="859"/>
                  <a:pt x="1023" y="858"/>
                </a:cubicBezTo>
                <a:cubicBezTo>
                  <a:pt x="1027" y="859"/>
                  <a:pt x="1024" y="861"/>
                  <a:pt x="1029" y="860"/>
                </a:cubicBezTo>
                <a:cubicBezTo>
                  <a:pt x="1029" y="862"/>
                  <a:pt x="1029" y="863"/>
                  <a:pt x="1028" y="864"/>
                </a:cubicBezTo>
                <a:cubicBezTo>
                  <a:pt x="1031" y="865"/>
                  <a:pt x="1029" y="860"/>
                  <a:pt x="1033" y="862"/>
                </a:cubicBezTo>
                <a:cubicBezTo>
                  <a:pt x="1031" y="866"/>
                  <a:pt x="1034" y="867"/>
                  <a:pt x="1038" y="866"/>
                </a:cubicBezTo>
                <a:cubicBezTo>
                  <a:pt x="1037" y="869"/>
                  <a:pt x="1028" y="875"/>
                  <a:pt x="1026" y="869"/>
                </a:cubicBezTo>
                <a:cubicBezTo>
                  <a:pt x="1023" y="869"/>
                  <a:pt x="1023" y="872"/>
                  <a:pt x="1021" y="873"/>
                </a:cubicBezTo>
                <a:cubicBezTo>
                  <a:pt x="1019" y="873"/>
                  <a:pt x="1019" y="872"/>
                  <a:pt x="1020" y="871"/>
                </a:cubicBezTo>
                <a:cubicBezTo>
                  <a:pt x="1016" y="872"/>
                  <a:pt x="1015" y="872"/>
                  <a:pt x="1011" y="873"/>
                </a:cubicBezTo>
                <a:cubicBezTo>
                  <a:pt x="1010" y="876"/>
                  <a:pt x="1016" y="877"/>
                  <a:pt x="1016" y="874"/>
                </a:cubicBezTo>
                <a:cubicBezTo>
                  <a:pt x="1017" y="875"/>
                  <a:pt x="1018" y="876"/>
                  <a:pt x="1017" y="878"/>
                </a:cubicBezTo>
                <a:cubicBezTo>
                  <a:pt x="1014" y="877"/>
                  <a:pt x="1013" y="879"/>
                  <a:pt x="1009" y="879"/>
                </a:cubicBezTo>
                <a:cubicBezTo>
                  <a:pt x="1010" y="876"/>
                  <a:pt x="1005" y="879"/>
                  <a:pt x="1006" y="876"/>
                </a:cubicBezTo>
                <a:cubicBezTo>
                  <a:pt x="1005" y="877"/>
                  <a:pt x="1003" y="878"/>
                  <a:pt x="1004" y="876"/>
                </a:cubicBezTo>
                <a:cubicBezTo>
                  <a:pt x="1003" y="878"/>
                  <a:pt x="997" y="876"/>
                  <a:pt x="994" y="877"/>
                </a:cubicBezTo>
                <a:cubicBezTo>
                  <a:pt x="991" y="879"/>
                  <a:pt x="994" y="881"/>
                  <a:pt x="991" y="878"/>
                </a:cubicBezTo>
                <a:cubicBezTo>
                  <a:pt x="990" y="878"/>
                  <a:pt x="990" y="880"/>
                  <a:pt x="990" y="881"/>
                </a:cubicBezTo>
                <a:cubicBezTo>
                  <a:pt x="991" y="882"/>
                  <a:pt x="991" y="880"/>
                  <a:pt x="993" y="882"/>
                </a:cubicBezTo>
                <a:cubicBezTo>
                  <a:pt x="993" y="885"/>
                  <a:pt x="991" y="884"/>
                  <a:pt x="987" y="884"/>
                </a:cubicBezTo>
                <a:cubicBezTo>
                  <a:pt x="990" y="885"/>
                  <a:pt x="989" y="889"/>
                  <a:pt x="992" y="889"/>
                </a:cubicBezTo>
                <a:cubicBezTo>
                  <a:pt x="995" y="888"/>
                  <a:pt x="993" y="887"/>
                  <a:pt x="993" y="885"/>
                </a:cubicBezTo>
                <a:cubicBezTo>
                  <a:pt x="995" y="885"/>
                  <a:pt x="995" y="887"/>
                  <a:pt x="996" y="888"/>
                </a:cubicBezTo>
                <a:cubicBezTo>
                  <a:pt x="998" y="888"/>
                  <a:pt x="998" y="886"/>
                  <a:pt x="1001" y="886"/>
                </a:cubicBezTo>
                <a:cubicBezTo>
                  <a:pt x="1001" y="890"/>
                  <a:pt x="996" y="888"/>
                  <a:pt x="996" y="891"/>
                </a:cubicBezTo>
                <a:cubicBezTo>
                  <a:pt x="991" y="891"/>
                  <a:pt x="984" y="892"/>
                  <a:pt x="978" y="895"/>
                </a:cubicBezTo>
                <a:cubicBezTo>
                  <a:pt x="979" y="895"/>
                  <a:pt x="980" y="895"/>
                  <a:pt x="981" y="895"/>
                </a:cubicBezTo>
                <a:cubicBezTo>
                  <a:pt x="976" y="902"/>
                  <a:pt x="967" y="896"/>
                  <a:pt x="961" y="896"/>
                </a:cubicBezTo>
                <a:close/>
                <a:moveTo>
                  <a:pt x="1026" y="889"/>
                </a:moveTo>
                <a:cubicBezTo>
                  <a:pt x="1025" y="890"/>
                  <a:pt x="1021" y="888"/>
                  <a:pt x="1019" y="887"/>
                </a:cubicBezTo>
                <a:cubicBezTo>
                  <a:pt x="1024" y="886"/>
                  <a:pt x="1018" y="882"/>
                  <a:pt x="1021" y="878"/>
                </a:cubicBezTo>
                <a:cubicBezTo>
                  <a:pt x="1022" y="877"/>
                  <a:pt x="1021" y="882"/>
                  <a:pt x="1021" y="882"/>
                </a:cubicBezTo>
                <a:cubicBezTo>
                  <a:pt x="1022" y="884"/>
                  <a:pt x="1023" y="881"/>
                  <a:pt x="1026" y="882"/>
                </a:cubicBezTo>
                <a:cubicBezTo>
                  <a:pt x="1030" y="886"/>
                  <a:pt x="1026" y="886"/>
                  <a:pt x="1026" y="889"/>
                </a:cubicBezTo>
                <a:close/>
                <a:moveTo>
                  <a:pt x="1007" y="890"/>
                </a:moveTo>
                <a:cubicBezTo>
                  <a:pt x="1005" y="890"/>
                  <a:pt x="1005" y="889"/>
                  <a:pt x="1004" y="889"/>
                </a:cubicBezTo>
                <a:cubicBezTo>
                  <a:pt x="1004" y="883"/>
                  <a:pt x="1011" y="885"/>
                  <a:pt x="1007" y="890"/>
                </a:cubicBezTo>
                <a:close/>
                <a:moveTo>
                  <a:pt x="999" y="897"/>
                </a:moveTo>
                <a:cubicBezTo>
                  <a:pt x="998" y="898"/>
                  <a:pt x="998" y="898"/>
                  <a:pt x="998" y="899"/>
                </a:cubicBezTo>
                <a:cubicBezTo>
                  <a:pt x="995" y="898"/>
                  <a:pt x="994" y="900"/>
                  <a:pt x="991" y="899"/>
                </a:cubicBezTo>
                <a:cubicBezTo>
                  <a:pt x="991" y="897"/>
                  <a:pt x="992" y="897"/>
                  <a:pt x="992" y="895"/>
                </a:cubicBezTo>
                <a:cubicBezTo>
                  <a:pt x="995" y="896"/>
                  <a:pt x="996" y="899"/>
                  <a:pt x="999" y="897"/>
                </a:cubicBezTo>
                <a:close/>
                <a:moveTo>
                  <a:pt x="987" y="909"/>
                </a:moveTo>
                <a:cubicBezTo>
                  <a:pt x="985" y="909"/>
                  <a:pt x="983" y="912"/>
                  <a:pt x="983" y="908"/>
                </a:cubicBezTo>
                <a:cubicBezTo>
                  <a:pt x="985" y="910"/>
                  <a:pt x="985" y="908"/>
                  <a:pt x="988" y="908"/>
                </a:cubicBezTo>
                <a:cubicBezTo>
                  <a:pt x="986" y="910"/>
                  <a:pt x="994" y="914"/>
                  <a:pt x="987" y="915"/>
                </a:cubicBezTo>
                <a:cubicBezTo>
                  <a:pt x="986" y="913"/>
                  <a:pt x="988" y="911"/>
                  <a:pt x="987" y="909"/>
                </a:cubicBezTo>
                <a:close/>
                <a:moveTo>
                  <a:pt x="987" y="923"/>
                </a:moveTo>
                <a:cubicBezTo>
                  <a:pt x="985" y="923"/>
                  <a:pt x="983" y="923"/>
                  <a:pt x="983" y="921"/>
                </a:cubicBezTo>
                <a:cubicBezTo>
                  <a:pt x="986" y="920"/>
                  <a:pt x="988" y="920"/>
                  <a:pt x="987" y="923"/>
                </a:cubicBezTo>
                <a:close/>
                <a:moveTo>
                  <a:pt x="988" y="925"/>
                </a:moveTo>
                <a:cubicBezTo>
                  <a:pt x="988" y="922"/>
                  <a:pt x="989" y="922"/>
                  <a:pt x="988" y="920"/>
                </a:cubicBezTo>
                <a:cubicBezTo>
                  <a:pt x="992" y="919"/>
                  <a:pt x="990" y="922"/>
                  <a:pt x="992" y="923"/>
                </a:cubicBezTo>
                <a:cubicBezTo>
                  <a:pt x="993" y="923"/>
                  <a:pt x="993" y="921"/>
                  <a:pt x="993" y="921"/>
                </a:cubicBezTo>
                <a:cubicBezTo>
                  <a:pt x="995" y="921"/>
                  <a:pt x="996" y="922"/>
                  <a:pt x="996" y="920"/>
                </a:cubicBezTo>
                <a:cubicBezTo>
                  <a:pt x="998" y="922"/>
                  <a:pt x="992" y="925"/>
                  <a:pt x="988" y="925"/>
                </a:cubicBezTo>
                <a:close/>
                <a:moveTo>
                  <a:pt x="993" y="912"/>
                </a:moveTo>
                <a:cubicBezTo>
                  <a:pt x="995" y="912"/>
                  <a:pt x="995" y="911"/>
                  <a:pt x="996" y="911"/>
                </a:cubicBezTo>
                <a:cubicBezTo>
                  <a:pt x="996" y="913"/>
                  <a:pt x="996" y="913"/>
                  <a:pt x="996" y="913"/>
                </a:cubicBezTo>
                <a:cubicBezTo>
                  <a:pt x="997" y="913"/>
                  <a:pt x="997" y="911"/>
                  <a:pt x="997" y="910"/>
                </a:cubicBezTo>
                <a:cubicBezTo>
                  <a:pt x="994" y="910"/>
                  <a:pt x="993" y="911"/>
                  <a:pt x="991" y="909"/>
                </a:cubicBezTo>
                <a:cubicBezTo>
                  <a:pt x="991" y="908"/>
                  <a:pt x="998" y="909"/>
                  <a:pt x="999" y="908"/>
                </a:cubicBezTo>
                <a:cubicBezTo>
                  <a:pt x="1000" y="909"/>
                  <a:pt x="999" y="910"/>
                  <a:pt x="1000" y="912"/>
                </a:cubicBezTo>
                <a:cubicBezTo>
                  <a:pt x="1002" y="909"/>
                  <a:pt x="1002" y="911"/>
                  <a:pt x="1004" y="909"/>
                </a:cubicBezTo>
                <a:cubicBezTo>
                  <a:pt x="1002" y="913"/>
                  <a:pt x="1010" y="910"/>
                  <a:pt x="1009" y="914"/>
                </a:cubicBezTo>
                <a:cubicBezTo>
                  <a:pt x="1011" y="912"/>
                  <a:pt x="1015" y="911"/>
                  <a:pt x="1015" y="915"/>
                </a:cubicBezTo>
                <a:cubicBezTo>
                  <a:pt x="1010" y="912"/>
                  <a:pt x="999" y="920"/>
                  <a:pt x="993" y="912"/>
                </a:cubicBezTo>
                <a:close/>
                <a:moveTo>
                  <a:pt x="1015" y="886"/>
                </a:moveTo>
                <a:cubicBezTo>
                  <a:pt x="1013" y="886"/>
                  <a:pt x="1011" y="888"/>
                  <a:pt x="1009" y="890"/>
                </a:cubicBezTo>
                <a:cubicBezTo>
                  <a:pt x="1008" y="889"/>
                  <a:pt x="1010" y="886"/>
                  <a:pt x="1010" y="884"/>
                </a:cubicBezTo>
                <a:cubicBezTo>
                  <a:pt x="1013" y="884"/>
                  <a:pt x="1014" y="882"/>
                  <a:pt x="1017" y="882"/>
                </a:cubicBezTo>
                <a:cubicBezTo>
                  <a:pt x="1017" y="883"/>
                  <a:pt x="1017" y="884"/>
                  <a:pt x="1018" y="885"/>
                </a:cubicBezTo>
                <a:cubicBezTo>
                  <a:pt x="1015" y="886"/>
                  <a:pt x="1018" y="885"/>
                  <a:pt x="1017" y="888"/>
                </a:cubicBezTo>
                <a:cubicBezTo>
                  <a:pt x="1016" y="888"/>
                  <a:pt x="1015" y="887"/>
                  <a:pt x="1015" y="886"/>
                </a:cubicBezTo>
                <a:close/>
                <a:moveTo>
                  <a:pt x="1025" y="934"/>
                </a:moveTo>
                <a:cubicBezTo>
                  <a:pt x="1021" y="934"/>
                  <a:pt x="1017" y="934"/>
                  <a:pt x="1017" y="938"/>
                </a:cubicBezTo>
                <a:cubicBezTo>
                  <a:pt x="1014" y="937"/>
                  <a:pt x="1018" y="937"/>
                  <a:pt x="1017" y="934"/>
                </a:cubicBezTo>
                <a:cubicBezTo>
                  <a:pt x="1017" y="933"/>
                  <a:pt x="1015" y="933"/>
                  <a:pt x="1013" y="933"/>
                </a:cubicBezTo>
                <a:cubicBezTo>
                  <a:pt x="1013" y="931"/>
                  <a:pt x="1015" y="930"/>
                  <a:pt x="1014" y="928"/>
                </a:cubicBezTo>
                <a:cubicBezTo>
                  <a:pt x="1015" y="933"/>
                  <a:pt x="1022" y="925"/>
                  <a:pt x="1024" y="931"/>
                </a:cubicBezTo>
                <a:cubicBezTo>
                  <a:pt x="1020" y="930"/>
                  <a:pt x="1026" y="932"/>
                  <a:pt x="1025" y="934"/>
                </a:cubicBezTo>
                <a:close/>
                <a:moveTo>
                  <a:pt x="1032" y="925"/>
                </a:moveTo>
                <a:cubicBezTo>
                  <a:pt x="1030" y="926"/>
                  <a:pt x="1027" y="923"/>
                  <a:pt x="1029" y="928"/>
                </a:cubicBezTo>
                <a:cubicBezTo>
                  <a:pt x="1027" y="928"/>
                  <a:pt x="1026" y="927"/>
                  <a:pt x="1026" y="925"/>
                </a:cubicBezTo>
                <a:cubicBezTo>
                  <a:pt x="1024" y="924"/>
                  <a:pt x="1024" y="926"/>
                  <a:pt x="1022" y="926"/>
                </a:cubicBezTo>
                <a:cubicBezTo>
                  <a:pt x="1021" y="925"/>
                  <a:pt x="1022" y="924"/>
                  <a:pt x="1022" y="923"/>
                </a:cubicBezTo>
                <a:cubicBezTo>
                  <a:pt x="1021" y="922"/>
                  <a:pt x="1018" y="925"/>
                  <a:pt x="1015" y="925"/>
                </a:cubicBezTo>
                <a:cubicBezTo>
                  <a:pt x="1014" y="924"/>
                  <a:pt x="1012" y="921"/>
                  <a:pt x="1013" y="925"/>
                </a:cubicBezTo>
                <a:cubicBezTo>
                  <a:pt x="1009" y="924"/>
                  <a:pt x="1013" y="922"/>
                  <a:pt x="1013" y="920"/>
                </a:cubicBezTo>
                <a:cubicBezTo>
                  <a:pt x="1020" y="921"/>
                  <a:pt x="1029" y="921"/>
                  <a:pt x="1031" y="921"/>
                </a:cubicBezTo>
                <a:cubicBezTo>
                  <a:pt x="1034" y="921"/>
                  <a:pt x="1029" y="924"/>
                  <a:pt x="1032" y="925"/>
                </a:cubicBezTo>
                <a:close/>
                <a:moveTo>
                  <a:pt x="1033" y="921"/>
                </a:moveTo>
                <a:cubicBezTo>
                  <a:pt x="1034" y="920"/>
                  <a:pt x="1038" y="920"/>
                  <a:pt x="1039" y="921"/>
                </a:cubicBezTo>
                <a:cubicBezTo>
                  <a:pt x="1038" y="922"/>
                  <a:pt x="1033" y="925"/>
                  <a:pt x="1033" y="921"/>
                </a:cubicBezTo>
                <a:close/>
                <a:moveTo>
                  <a:pt x="1035" y="916"/>
                </a:moveTo>
                <a:cubicBezTo>
                  <a:pt x="1030" y="911"/>
                  <a:pt x="1024" y="915"/>
                  <a:pt x="1017" y="914"/>
                </a:cubicBezTo>
                <a:cubicBezTo>
                  <a:pt x="1028" y="911"/>
                  <a:pt x="1027" y="908"/>
                  <a:pt x="1040" y="909"/>
                </a:cubicBezTo>
                <a:cubicBezTo>
                  <a:pt x="1040" y="913"/>
                  <a:pt x="1037" y="914"/>
                  <a:pt x="1035" y="916"/>
                </a:cubicBezTo>
                <a:close/>
                <a:moveTo>
                  <a:pt x="1045" y="889"/>
                </a:moveTo>
                <a:cubicBezTo>
                  <a:pt x="1046" y="892"/>
                  <a:pt x="1044" y="893"/>
                  <a:pt x="1043" y="895"/>
                </a:cubicBezTo>
                <a:cubicBezTo>
                  <a:pt x="1039" y="895"/>
                  <a:pt x="1033" y="899"/>
                  <a:pt x="1027" y="899"/>
                </a:cubicBezTo>
                <a:cubicBezTo>
                  <a:pt x="1027" y="897"/>
                  <a:pt x="1029" y="897"/>
                  <a:pt x="1031" y="897"/>
                </a:cubicBezTo>
                <a:cubicBezTo>
                  <a:pt x="1028" y="896"/>
                  <a:pt x="1033" y="891"/>
                  <a:pt x="1028" y="890"/>
                </a:cubicBezTo>
                <a:cubicBezTo>
                  <a:pt x="1028" y="888"/>
                  <a:pt x="1029" y="886"/>
                  <a:pt x="1030" y="883"/>
                </a:cubicBezTo>
                <a:cubicBezTo>
                  <a:pt x="1032" y="881"/>
                  <a:pt x="1034" y="886"/>
                  <a:pt x="1034" y="882"/>
                </a:cubicBezTo>
                <a:cubicBezTo>
                  <a:pt x="1036" y="881"/>
                  <a:pt x="1035" y="883"/>
                  <a:pt x="1037" y="883"/>
                </a:cubicBezTo>
                <a:cubicBezTo>
                  <a:pt x="1037" y="884"/>
                  <a:pt x="1036" y="884"/>
                  <a:pt x="1036" y="883"/>
                </a:cubicBezTo>
                <a:cubicBezTo>
                  <a:pt x="1033" y="888"/>
                  <a:pt x="1041" y="892"/>
                  <a:pt x="1045" y="889"/>
                </a:cubicBezTo>
                <a:close/>
                <a:moveTo>
                  <a:pt x="1044" y="869"/>
                </a:moveTo>
                <a:cubicBezTo>
                  <a:pt x="1046" y="869"/>
                  <a:pt x="1044" y="870"/>
                  <a:pt x="1044" y="871"/>
                </a:cubicBezTo>
                <a:cubicBezTo>
                  <a:pt x="1043" y="871"/>
                  <a:pt x="1042" y="870"/>
                  <a:pt x="1041" y="870"/>
                </a:cubicBezTo>
                <a:cubicBezTo>
                  <a:pt x="1041" y="867"/>
                  <a:pt x="1044" y="870"/>
                  <a:pt x="1044" y="869"/>
                </a:cubicBezTo>
                <a:close/>
                <a:moveTo>
                  <a:pt x="1048" y="796"/>
                </a:moveTo>
                <a:cubicBezTo>
                  <a:pt x="1047" y="796"/>
                  <a:pt x="1047" y="796"/>
                  <a:pt x="1047" y="795"/>
                </a:cubicBezTo>
                <a:cubicBezTo>
                  <a:pt x="1047" y="794"/>
                  <a:pt x="1047" y="794"/>
                  <a:pt x="1047" y="794"/>
                </a:cubicBezTo>
                <a:cubicBezTo>
                  <a:pt x="1049" y="795"/>
                  <a:pt x="1049" y="794"/>
                  <a:pt x="1051" y="795"/>
                </a:cubicBezTo>
                <a:cubicBezTo>
                  <a:pt x="1051" y="798"/>
                  <a:pt x="1047" y="794"/>
                  <a:pt x="1048" y="796"/>
                </a:cubicBezTo>
                <a:close/>
                <a:moveTo>
                  <a:pt x="1055" y="860"/>
                </a:moveTo>
                <a:cubicBezTo>
                  <a:pt x="1053" y="859"/>
                  <a:pt x="1053" y="861"/>
                  <a:pt x="1050" y="860"/>
                </a:cubicBezTo>
                <a:cubicBezTo>
                  <a:pt x="1050" y="860"/>
                  <a:pt x="1051" y="859"/>
                  <a:pt x="1051" y="858"/>
                </a:cubicBezTo>
                <a:cubicBezTo>
                  <a:pt x="1053" y="859"/>
                  <a:pt x="1054" y="857"/>
                  <a:pt x="1056" y="857"/>
                </a:cubicBezTo>
                <a:cubicBezTo>
                  <a:pt x="1056" y="859"/>
                  <a:pt x="1055" y="859"/>
                  <a:pt x="1055" y="860"/>
                </a:cubicBezTo>
                <a:close/>
                <a:moveTo>
                  <a:pt x="1056" y="797"/>
                </a:moveTo>
                <a:cubicBezTo>
                  <a:pt x="1055" y="795"/>
                  <a:pt x="1058" y="795"/>
                  <a:pt x="1060" y="795"/>
                </a:cubicBezTo>
                <a:cubicBezTo>
                  <a:pt x="1060" y="797"/>
                  <a:pt x="1058" y="797"/>
                  <a:pt x="1056" y="797"/>
                </a:cubicBezTo>
                <a:close/>
                <a:moveTo>
                  <a:pt x="1114" y="790"/>
                </a:moveTo>
                <a:cubicBezTo>
                  <a:pt x="1111" y="789"/>
                  <a:pt x="1113" y="788"/>
                  <a:pt x="1109" y="789"/>
                </a:cubicBezTo>
                <a:cubicBezTo>
                  <a:pt x="1108" y="786"/>
                  <a:pt x="1116" y="786"/>
                  <a:pt x="1114" y="790"/>
                </a:cubicBezTo>
                <a:close/>
                <a:moveTo>
                  <a:pt x="1119" y="798"/>
                </a:moveTo>
                <a:cubicBezTo>
                  <a:pt x="1118" y="798"/>
                  <a:pt x="1118" y="799"/>
                  <a:pt x="1118" y="799"/>
                </a:cubicBezTo>
                <a:cubicBezTo>
                  <a:pt x="1116" y="796"/>
                  <a:pt x="1124" y="796"/>
                  <a:pt x="1126" y="798"/>
                </a:cubicBezTo>
                <a:cubicBezTo>
                  <a:pt x="1126" y="800"/>
                  <a:pt x="1119" y="801"/>
                  <a:pt x="1119" y="798"/>
                </a:cubicBezTo>
                <a:close/>
                <a:moveTo>
                  <a:pt x="1143" y="801"/>
                </a:moveTo>
                <a:cubicBezTo>
                  <a:pt x="1143" y="798"/>
                  <a:pt x="1143" y="798"/>
                  <a:pt x="1143" y="798"/>
                </a:cubicBezTo>
                <a:cubicBezTo>
                  <a:pt x="1145" y="798"/>
                  <a:pt x="1145" y="799"/>
                  <a:pt x="1147" y="799"/>
                </a:cubicBezTo>
                <a:cubicBezTo>
                  <a:pt x="1145" y="799"/>
                  <a:pt x="1146" y="801"/>
                  <a:pt x="1143" y="801"/>
                </a:cubicBezTo>
                <a:close/>
                <a:moveTo>
                  <a:pt x="1148" y="776"/>
                </a:moveTo>
                <a:cubicBezTo>
                  <a:pt x="1146" y="775"/>
                  <a:pt x="1143" y="776"/>
                  <a:pt x="1143" y="773"/>
                </a:cubicBezTo>
                <a:cubicBezTo>
                  <a:pt x="1144" y="775"/>
                  <a:pt x="1147" y="775"/>
                  <a:pt x="1146" y="772"/>
                </a:cubicBezTo>
                <a:cubicBezTo>
                  <a:pt x="1149" y="774"/>
                  <a:pt x="1148" y="768"/>
                  <a:pt x="1152" y="769"/>
                </a:cubicBezTo>
                <a:cubicBezTo>
                  <a:pt x="1152" y="772"/>
                  <a:pt x="1151" y="774"/>
                  <a:pt x="1150" y="775"/>
                </a:cubicBezTo>
                <a:cubicBezTo>
                  <a:pt x="1152" y="776"/>
                  <a:pt x="1152" y="773"/>
                  <a:pt x="1152" y="773"/>
                </a:cubicBezTo>
                <a:cubicBezTo>
                  <a:pt x="1155" y="774"/>
                  <a:pt x="1154" y="776"/>
                  <a:pt x="1152" y="777"/>
                </a:cubicBezTo>
                <a:cubicBezTo>
                  <a:pt x="1149" y="777"/>
                  <a:pt x="1149" y="775"/>
                  <a:pt x="1148" y="773"/>
                </a:cubicBezTo>
                <a:cubicBezTo>
                  <a:pt x="1147" y="774"/>
                  <a:pt x="1148" y="775"/>
                  <a:pt x="1148" y="776"/>
                </a:cubicBezTo>
                <a:close/>
                <a:moveTo>
                  <a:pt x="1152" y="781"/>
                </a:moveTo>
                <a:cubicBezTo>
                  <a:pt x="1150" y="780"/>
                  <a:pt x="1148" y="780"/>
                  <a:pt x="1148" y="777"/>
                </a:cubicBezTo>
                <a:cubicBezTo>
                  <a:pt x="1149" y="778"/>
                  <a:pt x="1151" y="779"/>
                  <a:pt x="1152" y="777"/>
                </a:cubicBezTo>
                <a:cubicBezTo>
                  <a:pt x="1154" y="778"/>
                  <a:pt x="1152" y="780"/>
                  <a:pt x="1152" y="781"/>
                </a:cubicBezTo>
                <a:close/>
                <a:moveTo>
                  <a:pt x="1152" y="794"/>
                </a:moveTo>
                <a:cubicBezTo>
                  <a:pt x="1152" y="795"/>
                  <a:pt x="1152" y="795"/>
                  <a:pt x="1152" y="795"/>
                </a:cubicBezTo>
                <a:cubicBezTo>
                  <a:pt x="1150" y="796"/>
                  <a:pt x="1150" y="794"/>
                  <a:pt x="1149" y="795"/>
                </a:cubicBezTo>
                <a:cubicBezTo>
                  <a:pt x="1146" y="795"/>
                  <a:pt x="1151" y="791"/>
                  <a:pt x="1152" y="794"/>
                </a:cubicBezTo>
                <a:close/>
                <a:moveTo>
                  <a:pt x="1154" y="800"/>
                </a:moveTo>
                <a:cubicBezTo>
                  <a:pt x="1152" y="800"/>
                  <a:pt x="1151" y="801"/>
                  <a:pt x="1151" y="803"/>
                </a:cubicBezTo>
                <a:cubicBezTo>
                  <a:pt x="1150" y="801"/>
                  <a:pt x="1147" y="800"/>
                  <a:pt x="1149" y="799"/>
                </a:cubicBezTo>
                <a:cubicBezTo>
                  <a:pt x="1150" y="799"/>
                  <a:pt x="1150" y="799"/>
                  <a:pt x="1149" y="799"/>
                </a:cubicBezTo>
                <a:cubicBezTo>
                  <a:pt x="1149" y="800"/>
                  <a:pt x="1154" y="799"/>
                  <a:pt x="1156" y="799"/>
                </a:cubicBezTo>
                <a:cubicBezTo>
                  <a:pt x="1157" y="803"/>
                  <a:pt x="1152" y="803"/>
                  <a:pt x="1154" y="800"/>
                </a:cubicBezTo>
                <a:close/>
                <a:moveTo>
                  <a:pt x="1213" y="777"/>
                </a:moveTo>
                <a:cubicBezTo>
                  <a:pt x="1211" y="778"/>
                  <a:pt x="1207" y="778"/>
                  <a:pt x="1207" y="776"/>
                </a:cubicBezTo>
                <a:cubicBezTo>
                  <a:pt x="1209" y="775"/>
                  <a:pt x="1213" y="774"/>
                  <a:pt x="1213" y="777"/>
                </a:cubicBezTo>
                <a:close/>
                <a:moveTo>
                  <a:pt x="1203" y="753"/>
                </a:moveTo>
                <a:cubicBezTo>
                  <a:pt x="1204" y="752"/>
                  <a:pt x="1204" y="757"/>
                  <a:pt x="1200" y="757"/>
                </a:cubicBezTo>
                <a:cubicBezTo>
                  <a:pt x="1200" y="755"/>
                  <a:pt x="1202" y="754"/>
                  <a:pt x="1203" y="753"/>
                </a:cubicBezTo>
                <a:close/>
                <a:moveTo>
                  <a:pt x="1217" y="471"/>
                </a:moveTo>
                <a:cubicBezTo>
                  <a:pt x="1218" y="468"/>
                  <a:pt x="1216" y="468"/>
                  <a:pt x="1217" y="465"/>
                </a:cubicBezTo>
                <a:cubicBezTo>
                  <a:pt x="1220" y="465"/>
                  <a:pt x="1221" y="466"/>
                  <a:pt x="1223" y="467"/>
                </a:cubicBezTo>
                <a:cubicBezTo>
                  <a:pt x="1223" y="469"/>
                  <a:pt x="1221" y="469"/>
                  <a:pt x="1220" y="470"/>
                </a:cubicBezTo>
                <a:cubicBezTo>
                  <a:pt x="1222" y="473"/>
                  <a:pt x="1226" y="475"/>
                  <a:pt x="1231" y="475"/>
                </a:cubicBezTo>
                <a:cubicBezTo>
                  <a:pt x="1229" y="478"/>
                  <a:pt x="1230" y="478"/>
                  <a:pt x="1231" y="482"/>
                </a:cubicBezTo>
                <a:cubicBezTo>
                  <a:pt x="1224" y="482"/>
                  <a:pt x="1217" y="489"/>
                  <a:pt x="1211" y="485"/>
                </a:cubicBezTo>
                <a:cubicBezTo>
                  <a:pt x="1211" y="484"/>
                  <a:pt x="1213" y="484"/>
                  <a:pt x="1214" y="484"/>
                </a:cubicBezTo>
                <a:cubicBezTo>
                  <a:pt x="1213" y="483"/>
                  <a:pt x="1211" y="483"/>
                  <a:pt x="1209" y="482"/>
                </a:cubicBezTo>
                <a:cubicBezTo>
                  <a:pt x="1209" y="474"/>
                  <a:pt x="1213" y="471"/>
                  <a:pt x="1217" y="471"/>
                </a:cubicBezTo>
                <a:close/>
                <a:moveTo>
                  <a:pt x="1190" y="626"/>
                </a:moveTo>
                <a:cubicBezTo>
                  <a:pt x="1191" y="626"/>
                  <a:pt x="1190" y="629"/>
                  <a:pt x="1191" y="629"/>
                </a:cubicBezTo>
                <a:cubicBezTo>
                  <a:pt x="1190" y="630"/>
                  <a:pt x="1187" y="631"/>
                  <a:pt x="1186" y="630"/>
                </a:cubicBezTo>
                <a:cubicBezTo>
                  <a:pt x="1185" y="626"/>
                  <a:pt x="1189" y="628"/>
                  <a:pt x="1190" y="626"/>
                </a:cubicBezTo>
                <a:close/>
                <a:moveTo>
                  <a:pt x="1188" y="644"/>
                </a:moveTo>
                <a:cubicBezTo>
                  <a:pt x="1191" y="644"/>
                  <a:pt x="1191" y="644"/>
                  <a:pt x="1191" y="644"/>
                </a:cubicBezTo>
                <a:cubicBezTo>
                  <a:pt x="1192" y="651"/>
                  <a:pt x="1191" y="649"/>
                  <a:pt x="1187" y="654"/>
                </a:cubicBezTo>
                <a:cubicBezTo>
                  <a:pt x="1183" y="653"/>
                  <a:pt x="1181" y="653"/>
                  <a:pt x="1179" y="657"/>
                </a:cubicBezTo>
                <a:cubicBezTo>
                  <a:pt x="1177" y="658"/>
                  <a:pt x="1177" y="656"/>
                  <a:pt x="1175" y="656"/>
                </a:cubicBezTo>
                <a:cubicBezTo>
                  <a:pt x="1179" y="652"/>
                  <a:pt x="1186" y="651"/>
                  <a:pt x="1188" y="644"/>
                </a:cubicBezTo>
                <a:close/>
                <a:moveTo>
                  <a:pt x="1169" y="795"/>
                </a:moveTo>
                <a:cubicBezTo>
                  <a:pt x="1169" y="794"/>
                  <a:pt x="1169" y="794"/>
                  <a:pt x="1169" y="795"/>
                </a:cubicBezTo>
                <a:cubicBezTo>
                  <a:pt x="1172" y="795"/>
                  <a:pt x="1172" y="793"/>
                  <a:pt x="1174" y="794"/>
                </a:cubicBezTo>
                <a:cubicBezTo>
                  <a:pt x="1173" y="796"/>
                  <a:pt x="1172" y="798"/>
                  <a:pt x="1169" y="797"/>
                </a:cubicBezTo>
                <a:cubicBezTo>
                  <a:pt x="1169" y="796"/>
                  <a:pt x="1170" y="795"/>
                  <a:pt x="1169" y="795"/>
                </a:cubicBezTo>
                <a:close/>
                <a:moveTo>
                  <a:pt x="1159" y="802"/>
                </a:moveTo>
                <a:cubicBezTo>
                  <a:pt x="1159" y="800"/>
                  <a:pt x="1160" y="800"/>
                  <a:pt x="1162" y="800"/>
                </a:cubicBezTo>
                <a:cubicBezTo>
                  <a:pt x="1162" y="801"/>
                  <a:pt x="1162" y="802"/>
                  <a:pt x="1163" y="802"/>
                </a:cubicBezTo>
                <a:cubicBezTo>
                  <a:pt x="1162" y="803"/>
                  <a:pt x="1160" y="802"/>
                  <a:pt x="1159" y="802"/>
                </a:cubicBezTo>
                <a:close/>
                <a:moveTo>
                  <a:pt x="1162" y="795"/>
                </a:moveTo>
                <a:cubicBezTo>
                  <a:pt x="1163" y="793"/>
                  <a:pt x="1160" y="795"/>
                  <a:pt x="1161" y="792"/>
                </a:cubicBezTo>
                <a:cubicBezTo>
                  <a:pt x="1163" y="792"/>
                  <a:pt x="1165" y="792"/>
                  <a:pt x="1165" y="795"/>
                </a:cubicBezTo>
                <a:cubicBezTo>
                  <a:pt x="1164" y="794"/>
                  <a:pt x="1164" y="796"/>
                  <a:pt x="1162" y="795"/>
                </a:cubicBezTo>
                <a:close/>
                <a:moveTo>
                  <a:pt x="1163" y="772"/>
                </a:moveTo>
                <a:cubicBezTo>
                  <a:pt x="1164" y="771"/>
                  <a:pt x="1164" y="770"/>
                  <a:pt x="1165" y="770"/>
                </a:cubicBezTo>
                <a:cubicBezTo>
                  <a:pt x="1166" y="771"/>
                  <a:pt x="1166" y="771"/>
                  <a:pt x="1165" y="773"/>
                </a:cubicBezTo>
                <a:cubicBezTo>
                  <a:pt x="1165" y="773"/>
                  <a:pt x="1166" y="773"/>
                  <a:pt x="1167" y="773"/>
                </a:cubicBezTo>
                <a:cubicBezTo>
                  <a:pt x="1163" y="775"/>
                  <a:pt x="1165" y="771"/>
                  <a:pt x="1160" y="774"/>
                </a:cubicBezTo>
                <a:cubicBezTo>
                  <a:pt x="1159" y="774"/>
                  <a:pt x="1158" y="770"/>
                  <a:pt x="1160" y="770"/>
                </a:cubicBezTo>
                <a:cubicBezTo>
                  <a:pt x="1160" y="769"/>
                  <a:pt x="1159" y="770"/>
                  <a:pt x="1158" y="769"/>
                </a:cubicBezTo>
                <a:cubicBezTo>
                  <a:pt x="1159" y="767"/>
                  <a:pt x="1164" y="769"/>
                  <a:pt x="1163" y="772"/>
                </a:cubicBezTo>
                <a:close/>
                <a:moveTo>
                  <a:pt x="1252" y="244"/>
                </a:moveTo>
                <a:cubicBezTo>
                  <a:pt x="1255" y="245"/>
                  <a:pt x="1254" y="249"/>
                  <a:pt x="1253" y="251"/>
                </a:cubicBezTo>
                <a:cubicBezTo>
                  <a:pt x="1251" y="251"/>
                  <a:pt x="1252" y="249"/>
                  <a:pt x="1249" y="249"/>
                </a:cubicBezTo>
                <a:cubicBezTo>
                  <a:pt x="1251" y="248"/>
                  <a:pt x="1251" y="246"/>
                  <a:pt x="1252" y="244"/>
                </a:cubicBezTo>
                <a:close/>
                <a:moveTo>
                  <a:pt x="1248" y="207"/>
                </a:moveTo>
                <a:cubicBezTo>
                  <a:pt x="1250" y="205"/>
                  <a:pt x="1254" y="201"/>
                  <a:pt x="1257" y="203"/>
                </a:cubicBezTo>
                <a:cubicBezTo>
                  <a:pt x="1255" y="205"/>
                  <a:pt x="1251" y="208"/>
                  <a:pt x="1248" y="207"/>
                </a:cubicBezTo>
                <a:close/>
                <a:moveTo>
                  <a:pt x="898" y="889"/>
                </a:moveTo>
                <a:cubicBezTo>
                  <a:pt x="900" y="888"/>
                  <a:pt x="900" y="885"/>
                  <a:pt x="898" y="885"/>
                </a:cubicBezTo>
                <a:cubicBezTo>
                  <a:pt x="897" y="887"/>
                  <a:pt x="897" y="886"/>
                  <a:pt x="898" y="889"/>
                </a:cubicBezTo>
                <a:close/>
                <a:moveTo>
                  <a:pt x="982" y="871"/>
                </a:moveTo>
                <a:cubicBezTo>
                  <a:pt x="981" y="871"/>
                  <a:pt x="980" y="870"/>
                  <a:pt x="978" y="870"/>
                </a:cubicBezTo>
                <a:cubicBezTo>
                  <a:pt x="979" y="871"/>
                  <a:pt x="981" y="871"/>
                  <a:pt x="982" y="871"/>
                </a:cubicBezTo>
                <a:close/>
                <a:moveTo>
                  <a:pt x="997" y="77"/>
                </a:moveTo>
                <a:cubicBezTo>
                  <a:pt x="993" y="75"/>
                  <a:pt x="982" y="74"/>
                  <a:pt x="980" y="75"/>
                </a:cubicBezTo>
                <a:cubicBezTo>
                  <a:pt x="983" y="77"/>
                  <a:pt x="996" y="75"/>
                  <a:pt x="991" y="79"/>
                </a:cubicBezTo>
                <a:cubicBezTo>
                  <a:pt x="995" y="80"/>
                  <a:pt x="996" y="78"/>
                  <a:pt x="997" y="77"/>
                </a:cubicBezTo>
                <a:close/>
                <a:moveTo>
                  <a:pt x="786" y="77"/>
                </a:moveTo>
                <a:cubicBezTo>
                  <a:pt x="776" y="77"/>
                  <a:pt x="770" y="75"/>
                  <a:pt x="764" y="80"/>
                </a:cubicBezTo>
                <a:cubicBezTo>
                  <a:pt x="770" y="83"/>
                  <a:pt x="779" y="81"/>
                  <a:pt x="786" y="77"/>
                </a:cubicBezTo>
                <a:close/>
                <a:moveTo>
                  <a:pt x="709" y="114"/>
                </a:moveTo>
                <a:cubicBezTo>
                  <a:pt x="714" y="113"/>
                  <a:pt x="723" y="114"/>
                  <a:pt x="727" y="110"/>
                </a:cubicBezTo>
                <a:cubicBezTo>
                  <a:pt x="721" y="113"/>
                  <a:pt x="710" y="110"/>
                  <a:pt x="709" y="114"/>
                </a:cubicBezTo>
                <a:close/>
                <a:moveTo>
                  <a:pt x="33" y="270"/>
                </a:moveTo>
                <a:cubicBezTo>
                  <a:pt x="37" y="274"/>
                  <a:pt x="44" y="272"/>
                  <a:pt x="52" y="273"/>
                </a:cubicBezTo>
                <a:cubicBezTo>
                  <a:pt x="48" y="267"/>
                  <a:pt x="37" y="271"/>
                  <a:pt x="33" y="270"/>
                </a:cubicBezTo>
                <a:close/>
                <a:moveTo>
                  <a:pt x="157" y="297"/>
                </a:moveTo>
                <a:cubicBezTo>
                  <a:pt x="150" y="297"/>
                  <a:pt x="145" y="300"/>
                  <a:pt x="137" y="300"/>
                </a:cubicBezTo>
                <a:cubicBezTo>
                  <a:pt x="135" y="297"/>
                  <a:pt x="132" y="295"/>
                  <a:pt x="129" y="298"/>
                </a:cubicBezTo>
                <a:cubicBezTo>
                  <a:pt x="140" y="307"/>
                  <a:pt x="156" y="320"/>
                  <a:pt x="168" y="323"/>
                </a:cubicBezTo>
                <a:cubicBezTo>
                  <a:pt x="160" y="317"/>
                  <a:pt x="151" y="311"/>
                  <a:pt x="145" y="304"/>
                </a:cubicBezTo>
                <a:cubicBezTo>
                  <a:pt x="149" y="304"/>
                  <a:pt x="158" y="302"/>
                  <a:pt x="157" y="297"/>
                </a:cubicBezTo>
                <a:close/>
                <a:moveTo>
                  <a:pt x="1236" y="870"/>
                </a:moveTo>
                <a:cubicBezTo>
                  <a:pt x="1243" y="868"/>
                  <a:pt x="1238" y="875"/>
                  <a:pt x="1239" y="873"/>
                </a:cubicBezTo>
                <a:cubicBezTo>
                  <a:pt x="1241" y="872"/>
                  <a:pt x="1242" y="870"/>
                  <a:pt x="1243" y="868"/>
                </a:cubicBezTo>
                <a:cubicBezTo>
                  <a:pt x="1241" y="867"/>
                  <a:pt x="1238" y="869"/>
                  <a:pt x="1239" y="867"/>
                </a:cubicBezTo>
                <a:cubicBezTo>
                  <a:pt x="1239" y="866"/>
                  <a:pt x="1238" y="866"/>
                  <a:pt x="1238" y="866"/>
                </a:cubicBezTo>
                <a:cubicBezTo>
                  <a:pt x="1239" y="870"/>
                  <a:pt x="1237" y="868"/>
                  <a:pt x="1236" y="870"/>
                </a:cubicBezTo>
                <a:close/>
                <a:moveTo>
                  <a:pt x="988" y="889"/>
                </a:moveTo>
                <a:cubicBezTo>
                  <a:pt x="987" y="886"/>
                  <a:pt x="983" y="888"/>
                  <a:pt x="981" y="889"/>
                </a:cubicBezTo>
                <a:cubicBezTo>
                  <a:pt x="984" y="891"/>
                  <a:pt x="985" y="887"/>
                  <a:pt x="988" y="889"/>
                </a:cubicBezTo>
                <a:close/>
                <a:moveTo>
                  <a:pt x="996" y="933"/>
                </a:moveTo>
                <a:cubicBezTo>
                  <a:pt x="996" y="933"/>
                  <a:pt x="995" y="937"/>
                  <a:pt x="996" y="938"/>
                </a:cubicBezTo>
                <a:cubicBezTo>
                  <a:pt x="998" y="934"/>
                  <a:pt x="1000" y="937"/>
                  <a:pt x="1000" y="933"/>
                </a:cubicBezTo>
                <a:cubicBezTo>
                  <a:pt x="997" y="933"/>
                  <a:pt x="998" y="934"/>
                  <a:pt x="996" y="933"/>
                </a:cubicBezTo>
                <a:close/>
                <a:moveTo>
                  <a:pt x="1059" y="943"/>
                </a:moveTo>
                <a:cubicBezTo>
                  <a:pt x="1058" y="941"/>
                  <a:pt x="1052" y="941"/>
                  <a:pt x="1054" y="943"/>
                </a:cubicBezTo>
                <a:cubicBezTo>
                  <a:pt x="1055" y="940"/>
                  <a:pt x="1058" y="946"/>
                  <a:pt x="1059" y="943"/>
                </a:cubicBezTo>
                <a:close/>
                <a:moveTo>
                  <a:pt x="1016" y="945"/>
                </a:moveTo>
                <a:cubicBezTo>
                  <a:pt x="1012" y="945"/>
                  <a:pt x="1012" y="945"/>
                  <a:pt x="1012" y="945"/>
                </a:cubicBezTo>
                <a:cubicBezTo>
                  <a:pt x="1010" y="950"/>
                  <a:pt x="1011" y="945"/>
                  <a:pt x="1009" y="944"/>
                </a:cubicBezTo>
                <a:cubicBezTo>
                  <a:pt x="1008" y="947"/>
                  <a:pt x="1009" y="946"/>
                  <a:pt x="1009" y="949"/>
                </a:cubicBezTo>
                <a:cubicBezTo>
                  <a:pt x="1012" y="948"/>
                  <a:pt x="1015" y="949"/>
                  <a:pt x="1013" y="947"/>
                </a:cubicBezTo>
                <a:cubicBezTo>
                  <a:pt x="1011" y="948"/>
                  <a:pt x="1016" y="946"/>
                  <a:pt x="1016" y="945"/>
                </a:cubicBezTo>
                <a:close/>
                <a:moveTo>
                  <a:pt x="966" y="962"/>
                </a:moveTo>
                <a:cubicBezTo>
                  <a:pt x="966" y="962"/>
                  <a:pt x="966" y="962"/>
                  <a:pt x="966" y="962"/>
                </a:cubicBezTo>
                <a:cubicBezTo>
                  <a:pt x="966" y="962"/>
                  <a:pt x="966" y="962"/>
                  <a:pt x="966" y="962"/>
                </a:cubicBezTo>
                <a:close/>
                <a:moveTo>
                  <a:pt x="994" y="963"/>
                </a:moveTo>
                <a:cubicBezTo>
                  <a:pt x="998" y="964"/>
                  <a:pt x="997" y="958"/>
                  <a:pt x="1000" y="960"/>
                </a:cubicBezTo>
                <a:cubicBezTo>
                  <a:pt x="1002" y="958"/>
                  <a:pt x="1002" y="954"/>
                  <a:pt x="1007" y="955"/>
                </a:cubicBezTo>
                <a:cubicBezTo>
                  <a:pt x="1006" y="951"/>
                  <a:pt x="1010" y="952"/>
                  <a:pt x="1010" y="950"/>
                </a:cubicBezTo>
                <a:cubicBezTo>
                  <a:pt x="1008" y="951"/>
                  <a:pt x="1004" y="951"/>
                  <a:pt x="1004" y="948"/>
                </a:cubicBezTo>
                <a:cubicBezTo>
                  <a:pt x="1003" y="949"/>
                  <a:pt x="1003" y="949"/>
                  <a:pt x="1002" y="948"/>
                </a:cubicBezTo>
                <a:cubicBezTo>
                  <a:pt x="1001" y="950"/>
                  <a:pt x="1003" y="951"/>
                  <a:pt x="1000" y="951"/>
                </a:cubicBezTo>
                <a:cubicBezTo>
                  <a:pt x="998" y="951"/>
                  <a:pt x="998" y="953"/>
                  <a:pt x="995" y="952"/>
                </a:cubicBezTo>
                <a:cubicBezTo>
                  <a:pt x="996" y="951"/>
                  <a:pt x="993" y="948"/>
                  <a:pt x="993" y="951"/>
                </a:cubicBezTo>
                <a:cubicBezTo>
                  <a:pt x="994" y="951"/>
                  <a:pt x="994" y="951"/>
                  <a:pt x="994" y="952"/>
                </a:cubicBezTo>
                <a:cubicBezTo>
                  <a:pt x="988" y="955"/>
                  <a:pt x="981" y="953"/>
                  <a:pt x="973" y="951"/>
                </a:cubicBezTo>
                <a:cubicBezTo>
                  <a:pt x="968" y="955"/>
                  <a:pt x="964" y="957"/>
                  <a:pt x="958" y="957"/>
                </a:cubicBezTo>
                <a:cubicBezTo>
                  <a:pt x="958" y="961"/>
                  <a:pt x="964" y="961"/>
                  <a:pt x="966" y="962"/>
                </a:cubicBezTo>
                <a:cubicBezTo>
                  <a:pt x="965" y="961"/>
                  <a:pt x="965" y="960"/>
                  <a:pt x="966" y="960"/>
                </a:cubicBezTo>
                <a:cubicBezTo>
                  <a:pt x="969" y="961"/>
                  <a:pt x="985" y="958"/>
                  <a:pt x="982" y="966"/>
                </a:cubicBezTo>
                <a:cubicBezTo>
                  <a:pt x="985" y="965"/>
                  <a:pt x="986" y="965"/>
                  <a:pt x="987" y="965"/>
                </a:cubicBezTo>
                <a:cubicBezTo>
                  <a:pt x="985" y="964"/>
                  <a:pt x="990" y="964"/>
                  <a:pt x="988" y="961"/>
                </a:cubicBezTo>
                <a:cubicBezTo>
                  <a:pt x="986" y="960"/>
                  <a:pt x="988" y="964"/>
                  <a:pt x="985" y="963"/>
                </a:cubicBezTo>
                <a:cubicBezTo>
                  <a:pt x="986" y="958"/>
                  <a:pt x="995" y="956"/>
                  <a:pt x="1000" y="957"/>
                </a:cubicBezTo>
                <a:cubicBezTo>
                  <a:pt x="999" y="960"/>
                  <a:pt x="993" y="958"/>
                  <a:pt x="994" y="963"/>
                </a:cubicBezTo>
                <a:close/>
                <a:moveTo>
                  <a:pt x="1176" y="953"/>
                </a:moveTo>
                <a:cubicBezTo>
                  <a:pt x="1177" y="955"/>
                  <a:pt x="1182" y="953"/>
                  <a:pt x="1182" y="953"/>
                </a:cubicBezTo>
                <a:cubicBezTo>
                  <a:pt x="1181" y="952"/>
                  <a:pt x="1176" y="949"/>
                  <a:pt x="1176" y="953"/>
                </a:cubicBezTo>
                <a:close/>
                <a:moveTo>
                  <a:pt x="1194" y="955"/>
                </a:moveTo>
                <a:cubicBezTo>
                  <a:pt x="1194" y="959"/>
                  <a:pt x="1189" y="957"/>
                  <a:pt x="1189" y="961"/>
                </a:cubicBezTo>
                <a:cubicBezTo>
                  <a:pt x="1194" y="961"/>
                  <a:pt x="1199" y="960"/>
                  <a:pt x="1200" y="956"/>
                </a:cubicBezTo>
                <a:cubicBezTo>
                  <a:pt x="1203" y="956"/>
                  <a:pt x="1205" y="957"/>
                  <a:pt x="1207" y="957"/>
                </a:cubicBezTo>
                <a:cubicBezTo>
                  <a:pt x="1215" y="953"/>
                  <a:pt x="1199" y="953"/>
                  <a:pt x="1194" y="955"/>
                </a:cubicBezTo>
                <a:close/>
                <a:moveTo>
                  <a:pt x="1012" y="957"/>
                </a:moveTo>
                <a:cubicBezTo>
                  <a:pt x="1012" y="955"/>
                  <a:pt x="1008" y="954"/>
                  <a:pt x="1008" y="955"/>
                </a:cubicBezTo>
                <a:cubicBezTo>
                  <a:pt x="1009" y="955"/>
                  <a:pt x="1009" y="956"/>
                  <a:pt x="1009" y="956"/>
                </a:cubicBezTo>
                <a:cubicBezTo>
                  <a:pt x="1007" y="954"/>
                  <a:pt x="1005" y="961"/>
                  <a:pt x="1004" y="957"/>
                </a:cubicBezTo>
                <a:cubicBezTo>
                  <a:pt x="1002" y="962"/>
                  <a:pt x="1009" y="957"/>
                  <a:pt x="1012" y="957"/>
                </a:cubicBezTo>
                <a:close/>
                <a:moveTo>
                  <a:pt x="952" y="964"/>
                </a:moveTo>
                <a:cubicBezTo>
                  <a:pt x="954" y="965"/>
                  <a:pt x="953" y="968"/>
                  <a:pt x="955" y="968"/>
                </a:cubicBezTo>
                <a:cubicBezTo>
                  <a:pt x="955" y="966"/>
                  <a:pt x="956" y="965"/>
                  <a:pt x="954" y="964"/>
                </a:cubicBezTo>
                <a:cubicBezTo>
                  <a:pt x="954" y="965"/>
                  <a:pt x="953" y="963"/>
                  <a:pt x="952" y="964"/>
                </a:cubicBezTo>
                <a:close/>
                <a:moveTo>
                  <a:pt x="1030" y="970"/>
                </a:moveTo>
                <a:cubicBezTo>
                  <a:pt x="1034" y="969"/>
                  <a:pt x="1036" y="968"/>
                  <a:pt x="1038" y="972"/>
                </a:cubicBezTo>
                <a:cubicBezTo>
                  <a:pt x="1040" y="971"/>
                  <a:pt x="1040" y="969"/>
                  <a:pt x="1042" y="968"/>
                </a:cubicBezTo>
                <a:cubicBezTo>
                  <a:pt x="1037" y="966"/>
                  <a:pt x="1033" y="966"/>
                  <a:pt x="1030" y="970"/>
                </a:cubicBezTo>
                <a:close/>
                <a:moveTo>
                  <a:pt x="1166" y="997"/>
                </a:moveTo>
                <a:cubicBezTo>
                  <a:pt x="1164" y="996"/>
                  <a:pt x="1163" y="994"/>
                  <a:pt x="1159" y="995"/>
                </a:cubicBezTo>
                <a:cubicBezTo>
                  <a:pt x="1159" y="999"/>
                  <a:pt x="1164" y="997"/>
                  <a:pt x="1166" y="997"/>
                </a:cubicBezTo>
                <a:close/>
                <a:moveTo>
                  <a:pt x="1217" y="1025"/>
                </a:moveTo>
                <a:cubicBezTo>
                  <a:pt x="1213" y="1027"/>
                  <a:pt x="1203" y="1021"/>
                  <a:pt x="1202" y="1024"/>
                </a:cubicBezTo>
                <a:cubicBezTo>
                  <a:pt x="1208" y="1023"/>
                  <a:pt x="1204" y="1030"/>
                  <a:pt x="1204" y="1032"/>
                </a:cubicBezTo>
                <a:cubicBezTo>
                  <a:pt x="1208" y="1029"/>
                  <a:pt x="1212" y="1031"/>
                  <a:pt x="1217" y="1033"/>
                </a:cubicBezTo>
                <a:cubicBezTo>
                  <a:pt x="1218" y="1031"/>
                  <a:pt x="1218" y="1026"/>
                  <a:pt x="1217" y="1025"/>
                </a:cubicBezTo>
                <a:close/>
                <a:moveTo>
                  <a:pt x="1214" y="1050"/>
                </a:moveTo>
                <a:cubicBezTo>
                  <a:pt x="1211" y="1049"/>
                  <a:pt x="1204" y="1043"/>
                  <a:pt x="1200" y="1045"/>
                </a:cubicBezTo>
                <a:cubicBezTo>
                  <a:pt x="1199" y="1048"/>
                  <a:pt x="1203" y="1046"/>
                  <a:pt x="1202" y="1049"/>
                </a:cubicBezTo>
                <a:cubicBezTo>
                  <a:pt x="1206" y="1047"/>
                  <a:pt x="1213" y="1054"/>
                  <a:pt x="1214" y="1050"/>
                </a:cubicBezTo>
                <a:close/>
                <a:moveTo>
                  <a:pt x="1225" y="1064"/>
                </a:moveTo>
                <a:cubicBezTo>
                  <a:pt x="1226" y="1065"/>
                  <a:pt x="1231" y="1066"/>
                  <a:pt x="1232" y="1064"/>
                </a:cubicBezTo>
                <a:cubicBezTo>
                  <a:pt x="1226" y="1062"/>
                  <a:pt x="1219" y="1065"/>
                  <a:pt x="1214" y="1059"/>
                </a:cubicBezTo>
                <a:cubicBezTo>
                  <a:pt x="1214" y="1057"/>
                  <a:pt x="1217" y="1058"/>
                  <a:pt x="1217" y="1056"/>
                </a:cubicBezTo>
                <a:cubicBezTo>
                  <a:pt x="1213" y="1056"/>
                  <a:pt x="1210" y="1051"/>
                  <a:pt x="1205" y="1054"/>
                </a:cubicBezTo>
                <a:cubicBezTo>
                  <a:pt x="1208" y="1055"/>
                  <a:pt x="1209" y="1056"/>
                  <a:pt x="1212" y="1057"/>
                </a:cubicBezTo>
                <a:cubicBezTo>
                  <a:pt x="1201" y="1065"/>
                  <a:pt x="1197" y="1047"/>
                  <a:pt x="1194" y="1053"/>
                </a:cubicBezTo>
                <a:cubicBezTo>
                  <a:pt x="1194" y="1051"/>
                  <a:pt x="1193" y="1050"/>
                  <a:pt x="1191" y="1050"/>
                </a:cubicBezTo>
                <a:cubicBezTo>
                  <a:pt x="1191" y="1051"/>
                  <a:pt x="1192" y="1053"/>
                  <a:pt x="1191" y="1053"/>
                </a:cubicBezTo>
                <a:cubicBezTo>
                  <a:pt x="1189" y="1051"/>
                  <a:pt x="1186" y="1053"/>
                  <a:pt x="1185" y="1050"/>
                </a:cubicBezTo>
                <a:cubicBezTo>
                  <a:pt x="1187" y="1050"/>
                  <a:pt x="1190" y="1049"/>
                  <a:pt x="1190" y="1045"/>
                </a:cubicBezTo>
                <a:cubicBezTo>
                  <a:pt x="1187" y="1045"/>
                  <a:pt x="1186" y="1047"/>
                  <a:pt x="1182" y="1047"/>
                </a:cubicBezTo>
                <a:cubicBezTo>
                  <a:pt x="1182" y="1052"/>
                  <a:pt x="1184" y="1055"/>
                  <a:pt x="1185" y="1060"/>
                </a:cubicBezTo>
                <a:cubicBezTo>
                  <a:pt x="1189" y="1060"/>
                  <a:pt x="1188" y="1060"/>
                  <a:pt x="1190" y="1063"/>
                </a:cubicBezTo>
                <a:cubicBezTo>
                  <a:pt x="1190" y="1058"/>
                  <a:pt x="1195" y="1060"/>
                  <a:pt x="1198" y="1057"/>
                </a:cubicBezTo>
                <a:cubicBezTo>
                  <a:pt x="1202" y="1060"/>
                  <a:pt x="1205" y="1061"/>
                  <a:pt x="1209" y="1059"/>
                </a:cubicBezTo>
                <a:cubicBezTo>
                  <a:pt x="1211" y="1063"/>
                  <a:pt x="1216" y="1061"/>
                  <a:pt x="1218" y="1066"/>
                </a:cubicBezTo>
                <a:cubicBezTo>
                  <a:pt x="1216" y="1066"/>
                  <a:pt x="1217" y="1065"/>
                  <a:pt x="1215" y="1066"/>
                </a:cubicBezTo>
                <a:cubicBezTo>
                  <a:pt x="1215" y="1068"/>
                  <a:pt x="1215" y="1070"/>
                  <a:pt x="1214" y="1071"/>
                </a:cubicBezTo>
                <a:cubicBezTo>
                  <a:pt x="1217" y="1071"/>
                  <a:pt x="1217" y="1073"/>
                  <a:pt x="1219" y="1073"/>
                </a:cubicBezTo>
                <a:cubicBezTo>
                  <a:pt x="1218" y="1067"/>
                  <a:pt x="1224" y="1069"/>
                  <a:pt x="1225" y="1064"/>
                </a:cubicBezTo>
                <a:close/>
                <a:moveTo>
                  <a:pt x="1198" y="1059"/>
                </a:moveTo>
                <a:cubicBezTo>
                  <a:pt x="1198" y="1060"/>
                  <a:pt x="1197" y="1061"/>
                  <a:pt x="1195" y="1060"/>
                </a:cubicBezTo>
                <a:cubicBezTo>
                  <a:pt x="1194" y="1063"/>
                  <a:pt x="1196" y="1062"/>
                  <a:pt x="1197" y="1063"/>
                </a:cubicBezTo>
                <a:cubicBezTo>
                  <a:pt x="1197" y="1062"/>
                  <a:pt x="1199" y="1059"/>
                  <a:pt x="1198" y="1059"/>
                </a:cubicBezTo>
                <a:close/>
                <a:moveTo>
                  <a:pt x="1218" y="1078"/>
                </a:moveTo>
                <a:cubicBezTo>
                  <a:pt x="1217" y="1073"/>
                  <a:pt x="1207" y="1070"/>
                  <a:pt x="1200" y="1069"/>
                </a:cubicBezTo>
                <a:cubicBezTo>
                  <a:pt x="1200" y="1069"/>
                  <a:pt x="1199" y="1071"/>
                  <a:pt x="1199" y="1071"/>
                </a:cubicBezTo>
                <a:cubicBezTo>
                  <a:pt x="1195" y="1071"/>
                  <a:pt x="1190" y="1068"/>
                  <a:pt x="1186" y="1068"/>
                </a:cubicBezTo>
                <a:cubicBezTo>
                  <a:pt x="1184" y="1070"/>
                  <a:pt x="1187" y="1072"/>
                  <a:pt x="1186" y="1075"/>
                </a:cubicBezTo>
                <a:cubicBezTo>
                  <a:pt x="1189" y="1076"/>
                  <a:pt x="1197" y="1074"/>
                  <a:pt x="1194" y="1080"/>
                </a:cubicBezTo>
                <a:cubicBezTo>
                  <a:pt x="1197" y="1077"/>
                  <a:pt x="1202" y="1079"/>
                  <a:pt x="1205" y="1078"/>
                </a:cubicBezTo>
                <a:cubicBezTo>
                  <a:pt x="1206" y="1074"/>
                  <a:pt x="1213" y="1080"/>
                  <a:pt x="1218" y="1078"/>
                </a:cubicBezTo>
                <a:close/>
                <a:moveTo>
                  <a:pt x="601" y="1313"/>
                </a:moveTo>
                <a:cubicBezTo>
                  <a:pt x="608" y="1315"/>
                  <a:pt x="611" y="1310"/>
                  <a:pt x="618" y="1311"/>
                </a:cubicBezTo>
                <a:cubicBezTo>
                  <a:pt x="619" y="1308"/>
                  <a:pt x="613" y="1308"/>
                  <a:pt x="616" y="1305"/>
                </a:cubicBezTo>
                <a:cubicBezTo>
                  <a:pt x="614" y="1306"/>
                  <a:pt x="611" y="1303"/>
                  <a:pt x="611" y="1305"/>
                </a:cubicBezTo>
                <a:cubicBezTo>
                  <a:pt x="612" y="1305"/>
                  <a:pt x="612" y="1306"/>
                  <a:pt x="613" y="1307"/>
                </a:cubicBezTo>
                <a:cubicBezTo>
                  <a:pt x="609" y="1309"/>
                  <a:pt x="602" y="1308"/>
                  <a:pt x="601" y="1313"/>
                </a:cubicBezTo>
                <a:close/>
                <a:moveTo>
                  <a:pt x="566" y="58"/>
                </a:moveTo>
                <a:cubicBezTo>
                  <a:pt x="571" y="58"/>
                  <a:pt x="575" y="63"/>
                  <a:pt x="579" y="59"/>
                </a:cubicBezTo>
                <a:cubicBezTo>
                  <a:pt x="578" y="56"/>
                  <a:pt x="577" y="55"/>
                  <a:pt x="575" y="53"/>
                </a:cubicBezTo>
                <a:cubicBezTo>
                  <a:pt x="579" y="53"/>
                  <a:pt x="579" y="53"/>
                  <a:pt x="579" y="53"/>
                </a:cubicBezTo>
                <a:cubicBezTo>
                  <a:pt x="579" y="54"/>
                  <a:pt x="578" y="54"/>
                  <a:pt x="578" y="56"/>
                </a:cubicBezTo>
                <a:cubicBezTo>
                  <a:pt x="586" y="53"/>
                  <a:pt x="599" y="53"/>
                  <a:pt x="607" y="50"/>
                </a:cubicBezTo>
                <a:cubicBezTo>
                  <a:pt x="601" y="46"/>
                  <a:pt x="590" y="53"/>
                  <a:pt x="584" y="47"/>
                </a:cubicBezTo>
                <a:cubicBezTo>
                  <a:pt x="589" y="48"/>
                  <a:pt x="596" y="47"/>
                  <a:pt x="600" y="44"/>
                </a:cubicBezTo>
                <a:cubicBezTo>
                  <a:pt x="597" y="45"/>
                  <a:pt x="597" y="43"/>
                  <a:pt x="596" y="42"/>
                </a:cubicBezTo>
                <a:cubicBezTo>
                  <a:pt x="592" y="41"/>
                  <a:pt x="588" y="44"/>
                  <a:pt x="584" y="42"/>
                </a:cubicBezTo>
                <a:cubicBezTo>
                  <a:pt x="585" y="44"/>
                  <a:pt x="583" y="43"/>
                  <a:pt x="582" y="44"/>
                </a:cubicBezTo>
                <a:cubicBezTo>
                  <a:pt x="581" y="46"/>
                  <a:pt x="583" y="49"/>
                  <a:pt x="582" y="49"/>
                </a:cubicBezTo>
                <a:cubicBezTo>
                  <a:pt x="575" y="48"/>
                  <a:pt x="572" y="50"/>
                  <a:pt x="566" y="51"/>
                </a:cubicBezTo>
                <a:cubicBezTo>
                  <a:pt x="567" y="54"/>
                  <a:pt x="565" y="55"/>
                  <a:pt x="566" y="58"/>
                </a:cubicBezTo>
                <a:close/>
                <a:moveTo>
                  <a:pt x="931" y="59"/>
                </a:moveTo>
                <a:cubicBezTo>
                  <a:pt x="931" y="62"/>
                  <a:pt x="928" y="62"/>
                  <a:pt x="928" y="65"/>
                </a:cubicBezTo>
                <a:cubicBezTo>
                  <a:pt x="933" y="67"/>
                  <a:pt x="936" y="59"/>
                  <a:pt x="931" y="59"/>
                </a:cubicBezTo>
                <a:close/>
                <a:moveTo>
                  <a:pt x="1014" y="67"/>
                </a:moveTo>
                <a:cubicBezTo>
                  <a:pt x="1014" y="71"/>
                  <a:pt x="1016" y="71"/>
                  <a:pt x="1017" y="71"/>
                </a:cubicBezTo>
                <a:cubicBezTo>
                  <a:pt x="1016" y="71"/>
                  <a:pt x="1016" y="72"/>
                  <a:pt x="1016" y="73"/>
                </a:cubicBezTo>
                <a:cubicBezTo>
                  <a:pt x="1014" y="72"/>
                  <a:pt x="1013" y="71"/>
                  <a:pt x="1013" y="69"/>
                </a:cubicBezTo>
                <a:cubicBezTo>
                  <a:pt x="1006" y="68"/>
                  <a:pt x="1000" y="68"/>
                  <a:pt x="1001" y="76"/>
                </a:cubicBezTo>
                <a:cubicBezTo>
                  <a:pt x="1009" y="80"/>
                  <a:pt x="1017" y="76"/>
                  <a:pt x="1025" y="74"/>
                </a:cubicBezTo>
                <a:cubicBezTo>
                  <a:pt x="1022" y="71"/>
                  <a:pt x="1024" y="72"/>
                  <a:pt x="1025" y="68"/>
                </a:cubicBezTo>
                <a:cubicBezTo>
                  <a:pt x="1021" y="67"/>
                  <a:pt x="1019" y="68"/>
                  <a:pt x="1014" y="67"/>
                </a:cubicBezTo>
                <a:close/>
                <a:moveTo>
                  <a:pt x="1135" y="907"/>
                </a:moveTo>
                <a:cubicBezTo>
                  <a:pt x="1136" y="911"/>
                  <a:pt x="1137" y="914"/>
                  <a:pt x="1141" y="915"/>
                </a:cubicBezTo>
                <a:cubicBezTo>
                  <a:pt x="1140" y="910"/>
                  <a:pt x="1152" y="914"/>
                  <a:pt x="1153" y="910"/>
                </a:cubicBezTo>
                <a:cubicBezTo>
                  <a:pt x="1156" y="914"/>
                  <a:pt x="1165" y="911"/>
                  <a:pt x="1168" y="909"/>
                </a:cubicBezTo>
                <a:cubicBezTo>
                  <a:pt x="1173" y="908"/>
                  <a:pt x="1173" y="913"/>
                  <a:pt x="1177" y="912"/>
                </a:cubicBezTo>
                <a:cubicBezTo>
                  <a:pt x="1176" y="908"/>
                  <a:pt x="1180" y="909"/>
                  <a:pt x="1183" y="909"/>
                </a:cubicBezTo>
                <a:cubicBezTo>
                  <a:pt x="1185" y="906"/>
                  <a:pt x="1185" y="904"/>
                  <a:pt x="1189" y="903"/>
                </a:cubicBezTo>
                <a:cubicBezTo>
                  <a:pt x="1185" y="904"/>
                  <a:pt x="1184" y="901"/>
                  <a:pt x="1183" y="899"/>
                </a:cubicBezTo>
                <a:cubicBezTo>
                  <a:pt x="1193" y="894"/>
                  <a:pt x="1197" y="899"/>
                  <a:pt x="1205" y="897"/>
                </a:cubicBezTo>
                <a:cubicBezTo>
                  <a:pt x="1205" y="894"/>
                  <a:pt x="1204" y="893"/>
                  <a:pt x="1206" y="892"/>
                </a:cubicBezTo>
                <a:cubicBezTo>
                  <a:pt x="1207" y="892"/>
                  <a:pt x="1208" y="892"/>
                  <a:pt x="1208" y="891"/>
                </a:cubicBezTo>
                <a:cubicBezTo>
                  <a:pt x="1202" y="888"/>
                  <a:pt x="1200" y="885"/>
                  <a:pt x="1195" y="886"/>
                </a:cubicBezTo>
                <a:cubicBezTo>
                  <a:pt x="1188" y="886"/>
                  <a:pt x="1183" y="884"/>
                  <a:pt x="1178" y="886"/>
                </a:cubicBezTo>
                <a:cubicBezTo>
                  <a:pt x="1182" y="890"/>
                  <a:pt x="1180" y="897"/>
                  <a:pt x="1173" y="897"/>
                </a:cubicBezTo>
                <a:cubicBezTo>
                  <a:pt x="1173" y="899"/>
                  <a:pt x="1174" y="900"/>
                  <a:pt x="1174" y="902"/>
                </a:cubicBezTo>
                <a:cubicBezTo>
                  <a:pt x="1169" y="904"/>
                  <a:pt x="1167" y="903"/>
                  <a:pt x="1162" y="901"/>
                </a:cubicBezTo>
                <a:cubicBezTo>
                  <a:pt x="1162" y="903"/>
                  <a:pt x="1160" y="904"/>
                  <a:pt x="1158" y="905"/>
                </a:cubicBezTo>
                <a:cubicBezTo>
                  <a:pt x="1159" y="903"/>
                  <a:pt x="1156" y="903"/>
                  <a:pt x="1156" y="902"/>
                </a:cubicBezTo>
                <a:cubicBezTo>
                  <a:pt x="1158" y="900"/>
                  <a:pt x="1165" y="899"/>
                  <a:pt x="1165" y="898"/>
                </a:cubicBezTo>
                <a:cubicBezTo>
                  <a:pt x="1161" y="898"/>
                  <a:pt x="1157" y="897"/>
                  <a:pt x="1155" y="899"/>
                </a:cubicBezTo>
                <a:cubicBezTo>
                  <a:pt x="1154" y="903"/>
                  <a:pt x="1157" y="903"/>
                  <a:pt x="1156" y="906"/>
                </a:cubicBezTo>
                <a:cubicBezTo>
                  <a:pt x="1152" y="903"/>
                  <a:pt x="1142" y="905"/>
                  <a:pt x="1135" y="907"/>
                </a:cubicBezTo>
                <a:close/>
                <a:moveTo>
                  <a:pt x="1177" y="899"/>
                </a:moveTo>
                <a:cubicBezTo>
                  <a:pt x="1178" y="900"/>
                  <a:pt x="1179" y="899"/>
                  <a:pt x="1181" y="899"/>
                </a:cubicBezTo>
                <a:cubicBezTo>
                  <a:pt x="1180" y="901"/>
                  <a:pt x="1178" y="901"/>
                  <a:pt x="1175" y="901"/>
                </a:cubicBezTo>
                <a:cubicBezTo>
                  <a:pt x="1176" y="900"/>
                  <a:pt x="1177" y="900"/>
                  <a:pt x="1177" y="899"/>
                </a:cubicBezTo>
                <a:close/>
                <a:moveTo>
                  <a:pt x="1069" y="968"/>
                </a:moveTo>
                <a:cubicBezTo>
                  <a:pt x="1064" y="969"/>
                  <a:pt x="1061" y="968"/>
                  <a:pt x="1062" y="963"/>
                </a:cubicBezTo>
                <a:cubicBezTo>
                  <a:pt x="1064" y="962"/>
                  <a:pt x="1066" y="963"/>
                  <a:pt x="1068" y="960"/>
                </a:cubicBezTo>
                <a:cubicBezTo>
                  <a:pt x="1067" y="960"/>
                  <a:pt x="1064" y="961"/>
                  <a:pt x="1064" y="960"/>
                </a:cubicBezTo>
                <a:cubicBezTo>
                  <a:pt x="1064" y="958"/>
                  <a:pt x="1067" y="959"/>
                  <a:pt x="1067" y="958"/>
                </a:cubicBezTo>
                <a:cubicBezTo>
                  <a:pt x="1065" y="957"/>
                  <a:pt x="1067" y="955"/>
                  <a:pt x="1068" y="955"/>
                </a:cubicBezTo>
                <a:cubicBezTo>
                  <a:pt x="1065" y="955"/>
                  <a:pt x="1064" y="952"/>
                  <a:pt x="1063" y="950"/>
                </a:cubicBezTo>
                <a:cubicBezTo>
                  <a:pt x="1059" y="950"/>
                  <a:pt x="1055" y="953"/>
                  <a:pt x="1052" y="951"/>
                </a:cubicBezTo>
                <a:cubicBezTo>
                  <a:pt x="1052" y="949"/>
                  <a:pt x="1053" y="949"/>
                  <a:pt x="1053" y="947"/>
                </a:cubicBezTo>
                <a:cubicBezTo>
                  <a:pt x="1051" y="947"/>
                  <a:pt x="1050" y="946"/>
                  <a:pt x="1048" y="945"/>
                </a:cubicBezTo>
                <a:cubicBezTo>
                  <a:pt x="1050" y="944"/>
                  <a:pt x="1052" y="946"/>
                  <a:pt x="1052" y="942"/>
                </a:cubicBezTo>
                <a:cubicBezTo>
                  <a:pt x="1043" y="943"/>
                  <a:pt x="1033" y="946"/>
                  <a:pt x="1026" y="945"/>
                </a:cubicBezTo>
                <a:cubicBezTo>
                  <a:pt x="1030" y="949"/>
                  <a:pt x="1040" y="944"/>
                  <a:pt x="1043" y="945"/>
                </a:cubicBezTo>
                <a:cubicBezTo>
                  <a:pt x="1044" y="947"/>
                  <a:pt x="1046" y="948"/>
                  <a:pt x="1047" y="951"/>
                </a:cubicBezTo>
                <a:cubicBezTo>
                  <a:pt x="1041" y="956"/>
                  <a:pt x="1040" y="957"/>
                  <a:pt x="1031" y="960"/>
                </a:cubicBezTo>
                <a:cubicBezTo>
                  <a:pt x="1035" y="961"/>
                  <a:pt x="1038" y="963"/>
                  <a:pt x="1043" y="961"/>
                </a:cubicBezTo>
                <a:cubicBezTo>
                  <a:pt x="1045" y="965"/>
                  <a:pt x="1048" y="968"/>
                  <a:pt x="1048" y="973"/>
                </a:cubicBezTo>
                <a:cubicBezTo>
                  <a:pt x="1044" y="973"/>
                  <a:pt x="1044" y="973"/>
                  <a:pt x="1044" y="973"/>
                </a:cubicBezTo>
                <a:cubicBezTo>
                  <a:pt x="1045" y="976"/>
                  <a:pt x="1049" y="978"/>
                  <a:pt x="1047" y="982"/>
                </a:cubicBezTo>
                <a:cubicBezTo>
                  <a:pt x="1053" y="984"/>
                  <a:pt x="1071" y="984"/>
                  <a:pt x="1075" y="975"/>
                </a:cubicBezTo>
                <a:cubicBezTo>
                  <a:pt x="1071" y="975"/>
                  <a:pt x="1070" y="972"/>
                  <a:pt x="1069" y="968"/>
                </a:cubicBezTo>
                <a:close/>
                <a:moveTo>
                  <a:pt x="1052" y="964"/>
                </a:moveTo>
                <a:cubicBezTo>
                  <a:pt x="1051" y="964"/>
                  <a:pt x="1050" y="964"/>
                  <a:pt x="1050" y="965"/>
                </a:cubicBezTo>
                <a:cubicBezTo>
                  <a:pt x="1049" y="965"/>
                  <a:pt x="1048" y="964"/>
                  <a:pt x="1047" y="964"/>
                </a:cubicBezTo>
                <a:cubicBezTo>
                  <a:pt x="1047" y="964"/>
                  <a:pt x="1048" y="963"/>
                  <a:pt x="1048" y="962"/>
                </a:cubicBezTo>
                <a:cubicBezTo>
                  <a:pt x="1049" y="963"/>
                  <a:pt x="1049" y="963"/>
                  <a:pt x="1049" y="961"/>
                </a:cubicBezTo>
                <a:cubicBezTo>
                  <a:pt x="1054" y="961"/>
                  <a:pt x="1054" y="961"/>
                  <a:pt x="1054" y="961"/>
                </a:cubicBezTo>
                <a:cubicBezTo>
                  <a:pt x="1053" y="962"/>
                  <a:pt x="1052" y="963"/>
                  <a:pt x="1052" y="964"/>
                </a:cubicBez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camille"/>
          <p:cNvSpPr/>
          <p:nvPr/>
        </p:nvSpPr>
        <p:spPr bwMode="auto">
          <a:xfrm>
            <a:off x="454025" y="3383280"/>
            <a:ext cx="6814820" cy="3335655"/>
          </a:xfrm>
          <a:custGeom>
            <a:avLst/>
            <a:gdLst>
              <a:gd name="T0" fmla="*/ 405 w 439"/>
              <a:gd name="T1" fmla="*/ 122 h 166"/>
              <a:gd name="T2" fmla="*/ 392 w 439"/>
              <a:gd name="T3" fmla="*/ 112 h 166"/>
              <a:gd name="T4" fmla="*/ 410 w 439"/>
              <a:gd name="T5" fmla="*/ 96 h 166"/>
              <a:gd name="T6" fmla="*/ 405 w 439"/>
              <a:gd name="T7" fmla="*/ 94 h 166"/>
              <a:gd name="T8" fmla="*/ 396 w 439"/>
              <a:gd name="T9" fmla="*/ 86 h 166"/>
              <a:gd name="T10" fmla="*/ 406 w 439"/>
              <a:gd name="T11" fmla="*/ 77 h 166"/>
              <a:gd name="T12" fmla="*/ 426 w 439"/>
              <a:gd name="T13" fmla="*/ 74 h 166"/>
              <a:gd name="T14" fmla="*/ 400 w 439"/>
              <a:gd name="T15" fmla="*/ 75 h 166"/>
              <a:gd name="T16" fmla="*/ 426 w 439"/>
              <a:gd name="T17" fmla="*/ 51 h 166"/>
              <a:gd name="T18" fmla="*/ 407 w 439"/>
              <a:gd name="T19" fmla="*/ 68 h 166"/>
              <a:gd name="T20" fmla="*/ 404 w 439"/>
              <a:gd name="T21" fmla="*/ 63 h 166"/>
              <a:gd name="T22" fmla="*/ 395 w 439"/>
              <a:gd name="T23" fmla="*/ 51 h 166"/>
              <a:gd name="T24" fmla="*/ 380 w 439"/>
              <a:gd name="T25" fmla="*/ 44 h 166"/>
              <a:gd name="T26" fmla="*/ 391 w 439"/>
              <a:gd name="T27" fmla="*/ 33 h 166"/>
              <a:gd name="T28" fmla="*/ 367 w 439"/>
              <a:gd name="T29" fmla="*/ 43 h 166"/>
              <a:gd name="T30" fmla="*/ 358 w 439"/>
              <a:gd name="T31" fmla="*/ 33 h 166"/>
              <a:gd name="T32" fmla="*/ 348 w 439"/>
              <a:gd name="T33" fmla="*/ 37 h 166"/>
              <a:gd name="T34" fmla="*/ 337 w 439"/>
              <a:gd name="T35" fmla="*/ 35 h 166"/>
              <a:gd name="T36" fmla="*/ 321 w 439"/>
              <a:gd name="T37" fmla="*/ 30 h 166"/>
              <a:gd name="T38" fmla="*/ 305 w 439"/>
              <a:gd name="T39" fmla="*/ 32 h 166"/>
              <a:gd name="T40" fmla="*/ 285 w 439"/>
              <a:gd name="T41" fmla="*/ 25 h 166"/>
              <a:gd name="T42" fmla="*/ 275 w 439"/>
              <a:gd name="T43" fmla="*/ 23 h 166"/>
              <a:gd name="T44" fmla="*/ 266 w 439"/>
              <a:gd name="T45" fmla="*/ 22 h 166"/>
              <a:gd name="T46" fmla="*/ 250 w 439"/>
              <a:gd name="T47" fmla="*/ 28 h 166"/>
              <a:gd name="T48" fmla="*/ 243 w 439"/>
              <a:gd name="T49" fmla="*/ 21 h 166"/>
              <a:gd name="T50" fmla="*/ 228 w 439"/>
              <a:gd name="T51" fmla="*/ 21 h 166"/>
              <a:gd name="T52" fmla="*/ 213 w 439"/>
              <a:gd name="T53" fmla="*/ 11 h 166"/>
              <a:gd name="T54" fmla="*/ 208 w 439"/>
              <a:gd name="T55" fmla="*/ 21 h 166"/>
              <a:gd name="T56" fmla="*/ 195 w 439"/>
              <a:gd name="T57" fmla="*/ 18 h 166"/>
              <a:gd name="T58" fmla="*/ 198 w 439"/>
              <a:gd name="T59" fmla="*/ 6 h 166"/>
              <a:gd name="T60" fmla="*/ 179 w 439"/>
              <a:gd name="T61" fmla="*/ 9 h 166"/>
              <a:gd name="T62" fmla="*/ 171 w 439"/>
              <a:gd name="T63" fmla="*/ 5 h 166"/>
              <a:gd name="T64" fmla="*/ 156 w 439"/>
              <a:gd name="T65" fmla="*/ 6 h 166"/>
              <a:gd name="T66" fmla="*/ 140 w 439"/>
              <a:gd name="T67" fmla="*/ 3 h 166"/>
              <a:gd name="T68" fmla="*/ 131 w 439"/>
              <a:gd name="T69" fmla="*/ 9 h 166"/>
              <a:gd name="T70" fmla="*/ 118 w 439"/>
              <a:gd name="T71" fmla="*/ 6 h 166"/>
              <a:gd name="T72" fmla="*/ 60 w 439"/>
              <a:gd name="T73" fmla="*/ 7 h 166"/>
              <a:gd name="T74" fmla="*/ 63 w 439"/>
              <a:gd name="T75" fmla="*/ 25 h 166"/>
              <a:gd name="T76" fmla="*/ 64 w 439"/>
              <a:gd name="T77" fmla="*/ 40 h 166"/>
              <a:gd name="T78" fmla="*/ 6 w 439"/>
              <a:gd name="T79" fmla="*/ 51 h 166"/>
              <a:gd name="T80" fmla="*/ 6 w 439"/>
              <a:gd name="T81" fmla="*/ 66 h 166"/>
              <a:gd name="T82" fmla="*/ 8 w 439"/>
              <a:gd name="T83" fmla="*/ 84 h 166"/>
              <a:gd name="T84" fmla="*/ 38 w 439"/>
              <a:gd name="T85" fmla="*/ 102 h 166"/>
              <a:gd name="T86" fmla="*/ 43 w 439"/>
              <a:gd name="T87" fmla="*/ 119 h 166"/>
              <a:gd name="T88" fmla="*/ 51 w 439"/>
              <a:gd name="T89" fmla="*/ 137 h 166"/>
              <a:gd name="T90" fmla="*/ 60 w 439"/>
              <a:gd name="T91" fmla="*/ 148 h 166"/>
              <a:gd name="T92" fmla="*/ 103 w 439"/>
              <a:gd name="T93" fmla="*/ 144 h 166"/>
              <a:gd name="T94" fmla="*/ 129 w 439"/>
              <a:gd name="T95" fmla="*/ 155 h 166"/>
              <a:gd name="T96" fmla="*/ 137 w 439"/>
              <a:gd name="T97" fmla="*/ 154 h 166"/>
              <a:gd name="T98" fmla="*/ 156 w 439"/>
              <a:gd name="T99" fmla="*/ 160 h 166"/>
              <a:gd name="T100" fmla="*/ 215 w 439"/>
              <a:gd name="T101" fmla="*/ 162 h 166"/>
              <a:gd name="T102" fmla="*/ 232 w 439"/>
              <a:gd name="T103" fmla="*/ 163 h 166"/>
              <a:gd name="T104" fmla="*/ 274 w 439"/>
              <a:gd name="T105" fmla="*/ 160 h 166"/>
              <a:gd name="T106" fmla="*/ 295 w 439"/>
              <a:gd name="T107" fmla="*/ 162 h 166"/>
              <a:gd name="T108" fmla="*/ 325 w 439"/>
              <a:gd name="T109" fmla="*/ 160 h 166"/>
              <a:gd name="T110" fmla="*/ 343 w 439"/>
              <a:gd name="T111" fmla="*/ 164 h 166"/>
              <a:gd name="T112" fmla="*/ 380 w 439"/>
              <a:gd name="T113" fmla="*/ 160 h 166"/>
              <a:gd name="T114" fmla="*/ 389 w 439"/>
              <a:gd name="T115" fmla="*/ 158 h 166"/>
              <a:gd name="T116" fmla="*/ 401 w 439"/>
              <a:gd name="T117" fmla="*/ 159 h 166"/>
              <a:gd name="T118" fmla="*/ 403 w 439"/>
              <a:gd name="T119" fmla="*/ 150 h 166"/>
              <a:gd name="T120" fmla="*/ 407 w 439"/>
              <a:gd name="T121" fmla="*/ 138 h 166"/>
              <a:gd name="T122" fmla="*/ 413 w 439"/>
              <a:gd name="T123" fmla="*/ 131 h 166"/>
              <a:gd name="T124" fmla="*/ 433 w 439"/>
              <a:gd name="T125" fmla="*/ 12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9" h="166">
                <a:moveTo>
                  <a:pt x="433" y="125"/>
                </a:moveTo>
                <a:cubicBezTo>
                  <a:pt x="430" y="123"/>
                  <a:pt x="428" y="126"/>
                  <a:pt x="426" y="124"/>
                </a:cubicBezTo>
                <a:cubicBezTo>
                  <a:pt x="426" y="125"/>
                  <a:pt x="425" y="125"/>
                  <a:pt x="425" y="125"/>
                </a:cubicBezTo>
                <a:cubicBezTo>
                  <a:pt x="424" y="124"/>
                  <a:pt x="422" y="125"/>
                  <a:pt x="421" y="124"/>
                </a:cubicBezTo>
                <a:cubicBezTo>
                  <a:pt x="423" y="123"/>
                  <a:pt x="423" y="123"/>
                  <a:pt x="423" y="123"/>
                </a:cubicBezTo>
                <a:cubicBezTo>
                  <a:pt x="422" y="123"/>
                  <a:pt x="422" y="123"/>
                  <a:pt x="422" y="123"/>
                </a:cubicBezTo>
                <a:cubicBezTo>
                  <a:pt x="422" y="124"/>
                  <a:pt x="422" y="124"/>
                  <a:pt x="422" y="124"/>
                </a:cubicBezTo>
                <a:cubicBezTo>
                  <a:pt x="420" y="125"/>
                  <a:pt x="418" y="125"/>
                  <a:pt x="415" y="124"/>
                </a:cubicBezTo>
                <a:cubicBezTo>
                  <a:pt x="412" y="124"/>
                  <a:pt x="413" y="124"/>
                  <a:pt x="410" y="124"/>
                </a:cubicBezTo>
                <a:cubicBezTo>
                  <a:pt x="414" y="122"/>
                  <a:pt x="407" y="121"/>
                  <a:pt x="409" y="118"/>
                </a:cubicBezTo>
                <a:cubicBezTo>
                  <a:pt x="405" y="118"/>
                  <a:pt x="405" y="118"/>
                  <a:pt x="405" y="118"/>
                </a:cubicBezTo>
                <a:cubicBezTo>
                  <a:pt x="405" y="119"/>
                  <a:pt x="405" y="119"/>
                  <a:pt x="405" y="119"/>
                </a:cubicBezTo>
                <a:cubicBezTo>
                  <a:pt x="407" y="118"/>
                  <a:pt x="407" y="118"/>
                  <a:pt x="407" y="118"/>
                </a:cubicBezTo>
                <a:cubicBezTo>
                  <a:pt x="410" y="120"/>
                  <a:pt x="405" y="120"/>
                  <a:pt x="405" y="121"/>
                </a:cubicBezTo>
                <a:cubicBezTo>
                  <a:pt x="407" y="121"/>
                  <a:pt x="408" y="120"/>
                  <a:pt x="409" y="121"/>
                </a:cubicBezTo>
                <a:cubicBezTo>
                  <a:pt x="405" y="122"/>
                  <a:pt x="405" y="122"/>
                  <a:pt x="405" y="122"/>
                </a:cubicBezTo>
                <a:cubicBezTo>
                  <a:pt x="405" y="122"/>
                  <a:pt x="406" y="122"/>
                  <a:pt x="406" y="122"/>
                </a:cubicBezTo>
                <a:cubicBezTo>
                  <a:pt x="406" y="123"/>
                  <a:pt x="406" y="124"/>
                  <a:pt x="405" y="125"/>
                </a:cubicBezTo>
                <a:cubicBezTo>
                  <a:pt x="403" y="124"/>
                  <a:pt x="403" y="124"/>
                  <a:pt x="401" y="124"/>
                </a:cubicBezTo>
                <a:cubicBezTo>
                  <a:pt x="400" y="124"/>
                  <a:pt x="398" y="123"/>
                  <a:pt x="400" y="122"/>
                </a:cubicBezTo>
                <a:cubicBezTo>
                  <a:pt x="401" y="122"/>
                  <a:pt x="401" y="123"/>
                  <a:pt x="402" y="123"/>
                </a:cubicBezTo>
                <a:cubicBezTo>
                  <a:pt x="402" y="118"/>
                  <a:pt x="402" y="118"/>
                  <a:pt x="402" y="118"/>
                </a:cubicBezTo>
                <a:cubicBezTo>
                  <a:pt x="400" y="119"/>
                  <a:pt x="404" y="120"/>
                  <a:pt x="401" y="120"/>
                </a:cubicBezTo>
                <a:cubicBezTo>
                  <a:pt x="400" y="119"/>
                  <a:pt x="398" y="119"/>
                  <a:pt x="398" y="118"/>
                </a:cubicBezTo>
                <a:cubicBezTo>
                  <a:pt x="396" y="119"/>
                  <a:pt x="396" y="119"/>
                  <a:pt x="396" y="119"/>
                </a:cubicBezTo>
                <a:cubicBezTo>
                  <a:pt x="392" y="118"/>
                  <a:pt x="395" y="116"/>
                  <a:pt x="391" y="115"/>
                </a:cubicBezTo>
                <a:cubicBezTo>
                  <a:pt x="388" y="115"/>
                  <a:pt x="385" y="116"/>
                  <a:pt x="383" y="115"/>
                </a:cubicBezTo>
                <a:cubicBezTo>
                  <a:pt x="381" y="115"/>
                  <a:pt x="384" y="114"/>
                  <a:pt x="381" y="114"/>
                </a:cubicBezTo>
                <a:cubicBezTo>
                  <a:pt x="391" y="113"/>
                  <a:pt x="391" y="113"/>
                  <a:pt x="391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4" y="112"/>
                  <a:pt x="387" y="113"/>
                  <a:pt x="392" y="112"/>
                </a:cubicBezTo>
                <a:cubicBezTo>
                  <a:pt x="392" y="112"/>
                  <a:pt x="392" y="111"/>
                  <a:pt x="391" y="111"/>
                </a:cubicBezTo>
                <a:cubicBezTo>
                  <a:pt x="392" y="110"/>
                  <a:pt x="394" y="111"/>
                  <a:pt x="396" y="110"/>
                </a:cubicBezTo>
                <a:cubicBezTo>
                  <a:pt x="398" y="110"/>
                  <a:pt x="397" y="109"/>
                  <a:pt x="398" y="108"/>
                </a:cubicBezTo>
                <a:cubicBezTo>
                  <a:pt x="410" y="109"/>
                  <a:pt x="410" y="109"/>
                  <a:pt x="410" y="109"/>
                </a:cubicBezTo>
                <a:cubicBezTo>
                  <a:pt x="409" y="107"/>
                  <a:pt x="409" y="107"/>
                  <a:pt x="409" y="107"/>
                </a:cubicBezTo>
                <a:cubicBezTo>
                  <a:pt x="412" y="107"/>
                  <a:pt x="417" y="108"/>
                  <a:pt x="419" y="107"/>
                </a:cubicBezTo>
                <a:cubicBezTo>
                  <a:pt x="417" y="106"/>
                  <a:pt x="417" y="106"/>
                  <a:pt x="417" y="106"/>
                </a:cubicBezTo>
                <a:cubicBezTo>
                  <a:pt x="419" y="105"/>
                  <a:pt x="419" y="105"/>
                  <a:pt x="419" y="105"/>
                </a:cubicBezTo>
                <a:cubicBezTo>
                  <a:pt x="417" y="105"/>
                  <a:pt x="417" y="105"/>
                  <a:pt x="417" y="105"/>
                </a:cubicBezTo>
                <a:cubicBezTo>
                  <a:pt x="413" y="103"/>
                  <a:pt x="421" y="105"/>
                  <a:pt x="420" y="103"/>
                </a:cubicBezTo>
                <a:cubicBezTo>
                  <a:pt x="418" y="103"/>
                  <a:pt x="418" y="103"/>
                  <a:pt x="418" y="103"/>
                </a:cubicBezTo>
                <a:cubicBezTo>
                  <a:pt x="418" y="100"/>
                  <a:pt x="412" y="102"/>
                  <a:pt x="409" y="101"/>
                </a:cubicBezTo>
                <a:cubicBezTo>
                  <a:pt x="412" y="100"/>
                  <a:pt x="412" y="100"/>
                  <a:pt x="412" y="100"/>
                </a:cubicBezTo>
                <a:cubicBezTo>
                  <a:pt x="410" y="99"/>
                  <a:pt x="412" y="98"/>
                  <a:pt x="409" y="97"/>
                </a:cubicBezTo>
                <a:cubicBezTo>
                  <a:pt x="412" y="96"/>
                  <a:pt x="412" y="96"/>
                  <a:pt x="412" y="96"/>
                </a:cubicBezTo>
                <a:cubicBezTo>
                  <a:pt x="410" y="96"/>
                  <a:pt x="410" y="96"/>
                  <a:pt x="410" y="96"/>
                </a:cubicBezTo>
                <a:cubicBezTo>
                  <a:pt x="405" y="97"/>
                  <a:pt x="404" y="100"/>
                  <a:pt x="405" y="102"/>
                </a:cubicBezTo>
                <a:cubicBezTo>
                  <a:pt x="400" y="102"/>
                  <a:pt x="400" y="102"/>
                  <a:pt x="400" y="102"/>
                </a:cubicBezTo>
                <a:cubicBezTo>
                  <a:pt x="401" y="103"/>
                  <a:pt x="401" y="103"/>
                  <a:pt x="401" y="103"/>
                </a:cubicBezTo>
                <a:cubicBezTo>
                  <a:pt x="400" y="103"/>
                  <a:pt x="399" y="104"/>
                  <a:pt x="398" y="103"/>
                </a:cubicBezTo>
                <a:cubicBezTo>
                  <a:pt x="396" y="102"/>
                  <a:pt x="400" y="102"/>
                  <a:pt x="397" y="101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399" y="100"/>
                  <a:pt x="397" y="100"/>
                  <a:pt x="396" y="100"/>
                </a:cubicBezTo>
                <a:cubicBezTo>
                  <a:pt x="399" y="99"/>
                  <a:pt x="401" y="99"/>
                  <a:pt x="402" y="98"/>
                </a:cubicBezTo>
                <a:cubicBezTo>
                  <a:pt x="395" y="98"/>
                  <a:pt x="395" y="98"/>
                  <a:pt x="395" y="98"/>
                </a:cubicBezTo>
                <a:cubicBezTo>
                  <a:pt x="395" y="99"/>
                  <a:pt x="394" y="100"/>
                  <a:pt x="392" y="101"/>
                </a:cubicBezTo>
                <a:cubicBezTo>
                  <a:pt x="392" y="98"/>
                  <a:pt x="392" y="98"/>
                  <a:pt x="392" y="98"/>
                </a:cubicBezTo>
                <a:cubicBezTo>
                  <a:pt x="392" y="97"/>
                  <a:pt x="396" y="97"/>
                  <a:pt x="396" y="96"/>
                </a:cubicBezTo>
                <a:cubicBezTo>
                  <a:pt x="397" y="97"/>
                  <a:pt x="399" y="96"/>
                  <a:pt x="400" y="97"/>
                </a:cubicBezTo>
                <a:cubicBezTo>
                  <a:pt x="404" y="97"/>
                  <a:pt x="404" y="97"/>
                  <a:pt x="404" y="97"/>
                </a:cubicBezTo>
                <a:cubicBezTo>
                  <a:pt x="406" y="96"/>
                  <a:pt x="402" y="94"/>
                  <a:pt x="407" y="94"/>
                </a:cubicBezTo>
                <a:cubicBezTo>
                  <a:pt x="406" y="94"/>
                  <a:pt x="405" y="94"/>
                  <a:pt x="405" y="94"/>
                </a:cubicBezTo>
                <a:cubicBezTo>
                  <a:pt x="406" y="92"/>
                  <a:pt x="405" y="90"/>
                  <a:pt x="408" y="89"/>
                </a:cubicBezTo>
                <a:cubicBezTo>
                  <a:pt x="408" y="89"/>
                  <a:pt x="407" y="89"/>
                  <a:pt x="407" y="89"/>
                </a:cubicBezTo>
                <a:cubicBezTo>
                  <a:pt x="405" y="89"/>
                  <a:pt x="402" y="90"/>
                  <a:pt x="402" y="91"/>
                </a:cubicBezTo>
                <a:cubicBezTo>
                  <a:pt x="399" y="91"/>
                  <a:pt x="396" y="91"/>
                  <a:pt x="393" y="90"/>
                </a:cubicBezTo>
                <a:cubicBezTo>
                  <a:pt x="395" y="89"/>
                  <a:pt x="395" y="89"/>
                  <a:pt x="395" y="89"/>
                </a:cubicBezTo>
                <a:cubicBezTo>
                  <a:pt x="394" y="89"/>
                  <a:pt x="394" y="89"/>
                  <a:pt x="394" y="89"/>
                </a:cubicBezTo>
                <a:cubicBezTo>
                  <a:pt x="394" y="89"/>
                  <a:pt x="392" y="89"/>
                  <a:pt x="392" y="89"/>
                </a:cubicBezTo>
                <a:cubicBezTo>
                  <a:pt x="392" y="90"/>
                  <a:pt x="392" y="90"/>
                  <a:pt x="392" y="90"/>
                </a:cubicBezTo>
                <a:cubicBezTo>
                  <a:pt x="391" y="90"/>
                  <a:pt x="391" y="90"/>
                  <a:pt x="391" y="90"/>
                </a:cubicBezTo>
                <a:cubicBezTo>
                  <a:pt x="391" y="90"/>
                  <a:pt x="390" y="90"/>
                  <a:pt x="390" y="90"/>
                </a:cubicBezTo>
                <a:cubicBezTo>
                  <a:pt x="390" y="90"/>
                  <a:pt x="390" y="89"/>
                  <a:pt x="391" y="89"/>
                </a:cubicBezTo>
                <a:cubicBezTo>
                  <a:pt x="389" y="89"/>
                  <a:pt x="389" y="89"/>
                  <a:pt x="389" y="89"/>
                </a:cubicBezTo>
                <a:cubicBezTo>
                  <a:pt x="394" y="87"/>
                  <a:pt x="402" y="88"/>
                  <a:pt x="408" y="88"/>
                </a:cubicBezTo>
                <a:cubicBezTo>
                  <a:pt x="401" y="88"/>
                  <a:pt x="401" y="88"/>
                  <a:pt x="401" y="88"/>
                </a:cubicBezTo>
                <a:cubicBezTo>
                  <a:pt x="398" y="86"/>
                  <a:pt x="394" y="87"/>
                  <a:pt x="391" y="87"/>
                </a:cubicBezTo>
                <a:cubicBezTo>
                  <a:pt x="392" y="86"/>
                  <a:pt x="394" y="86"/>
                  <a:pt x="396" y="86"/>
                </a:cubicBezTo>
                <a:cubicBezTo>
                  <a:pt x="398" y="85"/>
                  <a:pt x="403" y="86"/>
                  <a:pt x="404" y="85"/>
                </a:cubicBezTo>
                <a:cubicBezTo>
                  <a:pt x="403" y="85"/>
                  <a:pt x="402" y="85"/>
                  <a:pt x="401" y="85"/>
                </a:cubicBezTo>
                <a:cubicBezTo>
                  <a:pt x="400" y="84"/>
                  <a:pt x="402" y="84"/>
                  <a:pt x="402" y="83"/>
                </a:cubicBezTo>
                <a:cubicBezTo>
                  <a:pt x="398" y="83"/>
                  <a:pt x="398" y="83"/>
                  <a:pt x="398" y="83"/>
                </a:cubicBezTo>
                <a:cubicBezTo>
                  <a:pt x="401" y="81"/>
                  <a:pt x="406" y="82"/>
                  <a:pt x="409" y="81"/>
                </a:cubicBezTo>
                <a:cubicBezTo>
                  <a:pt x="405" y="81"/>
                  <a:pt x="401" y="80"/>
                  <a:pt x="398" y="81"/>
                </a:cubicBezTo>
                <a:cubicBezTo>
                  <a:pt x="396" y="79"/>
                  <a:pt x="391" y="82"/>
                  <a:pt x="388" y="80"/>
                </a:cubicBezTo>
                <a:cubicBezTo>
                  <a:pt x="388" y="80"/>
                  <a:pt x="389" y="80"/>
                  <a:pt x="389" y="80"/>
                </a:cubicBezTo>
                <a:cubicBezTo>
                  <a:pt x="394" y="80"/>
                  <a:pt x="401" y="80"/>
                  <a:pt x="404" y="79"/>
                </a:cubicBezTo>
                <a:cubicBezTo>
                  <a:pt x="387" y="79"/>
                  <a:pt x="387" y="79"/>
                  <a:pt x="387" y="79"/>
                </a:cubicBezTo>
                <a:cubicBezTo>
                  <a:pt x="387" y="78"/>
                  <a:pt x="389" y="79"/>
                  <a:pt x="390" y="78"/>
                </a:cubicBezTo>
                <a:cubicBezTo>
                  <a:pt x="389" y="78"/>
                  <a:pt x="389" y="78"/>
                  <a:pt x="389" y="78"/>
                </a:cubicBezTo>
                <a:cubicBezTo>
                  <a:pt x="392" y="77"/>
                  <a:pt x="396" y="77"/>
                  <a:pt x="399" y="77"/>
                </a:cubicBezTo>
                <a:cubicBezTo>
                  <a:pt x="394" y="78"/>
                  <a:pt x="394" y="78"/>
                  <a:pt x="394" y="78"/>
                </a:cubicBezTo>
                <a:cubicBezTo>
                  <a:pt x="400" y="78"/>
                  <a:pt x="400" y="78"/>
                  <a:pt x="400" y="78"/>
                </a:cubicBezTo>
                <a:cubicBezTo>
                  <a:pt x="399" y="76"/>
                  <a:pt x="404" y="77"/>
                  <a:pt x="406" y="77"/>
                </a:cubicBezTo>
                <a:cubicBezTo>
                  <a:pt x="408" y="76"/>
                  <a:pt x="410" y="75"/>
                  <a:pt x="411" y="74"/>
                </a:cubicBezTo>
                <a:cubicBezTo>
                  <a:pt x="413" y="75"/>
                  <a:pt x="410" y="76"/>
                  <a:pt x="410" y="77"/>
                </a:cubicBezTo>
                <a:cubicBezTo>
                  <a:pt x="411" y="77"/>
                  <a:pt x="413" y="76"/>
                  <a:pt x="413" y="75"/>
                </a:cubicBezTo>
                <a:cubicBezTo>
                  <a:pt x="414" y="75"/>
                  <a:pt x="415" y="76"/>
                  <a:pt x="416" y="76"/>
                </a:cubicBezTo>
                <a:cubicBezTo>
                  <a:pt x="415" y="76"/>
                  <a:pt x="415" y="76"/>
                  <a:pt x="415" y="76"/>
                </a:cubicBezTo>
                <a:cubicBezTo>
                  <a:pt x="416" y="77"/>
                  <a:pt x="417" y="78"/>
                  <a:pt x="420" y="77"/>
                </a:cubicBezTo>
                <a:cubicBezTo>
                  <a:pt x="420" y="77"/>
                  <a:pt x="420" y="77"/>
                  <a:pt x="420" y="77"/>
                </a:cubicBezTo>
                <a:cubicBezTo>
                  <a:pt x="420" y="76"/>
                  <a:pt x="421" y="77"/>
                  <a:pt x="422" y="77"/>
                </a:cubicBezTo>
                <a:cubicBezTo>
                  <a:pt x="423" y="77"/>
                  <a:pt x="423" y="77"/>
                  <a:pt x="423" y="77"/>
                </a:cubicBezTo>
                <a:cubicBezTo>
                  <a:pt x="424" y="76"/>
                  <a:pt x="426" y="77"/>
                  <a:pt x="427" y="77"/>
                </a:cubicBezTo>
                <a:cubicBezTo>
                  <a:pt x="425" y="75"/>
                  <a:pt x="421" y="77"/>
                  <a:pt x="419" y="76"/>
                </a:cubicBezTo>
                <a:cubicBezTo>
                  <a:pt x="419" y="75"/>
                  <a:pt x="419" y="75"/>
                  <a:pt x="420" y="75"/>
                </a:cubicBezTo>
                <a:cubicBezTo>
                  <a:pt x="421" y="75"/>
                  <a:pt x="423" y="75"/>
                  <a:pt x="424" y="75"/>
                </a:cubicBezTo>
                <a:cubicBezTo>
                  <a:pt x="423" y="74"/>
                  <a:pt x="423" y="74"/>
                  <a:pt x="423" y="74"/>
                </a:cubicBezTo>
                <a:cubicBezTo>
                  <a:pt x="424" y="73"/>
                  <a:pt x="427" y="74"/>
                  <a:pt x="427" y="74"/>
                </a:cubicBezTo>
                <a:cubicBezTo>
                  <a:pt x="426" y="74"/>
                  <a:pt x="426" y="74"/>
                  <a:pt x="426" y="74"/>
                </a:cubicBezTo>
                <a:cubicBezTo>
                  <a:pt x="428" y="70"/>
                  <a:pt x="416" y="73"/>
                  <a:pt x="415" y="71"/>
                </a:cubicBezTo>
                <a:cubicBezTo>
                  <a:pt x="416" y="70"/>
                  <a:pt x="418" y="69"/>
                  <a:pt x="420" y="70"/>
                </a:cubicBezTo>
                <a:cubicBezTo>
                  <a:pt x="420" y="70"/>
                  <a:pt x="420" y="71"/>
                  <a:pt x="420" y="71"/>
                </a:cubicBezTo>
                <a:cubicBezTo>
                  <a:pt x="422" y="71"/>
                  <a:pt x="422" y="71"/>
                  <a:pt x="422" y="71"/>
                </a:cubicBezTo>
                <a:cubicBezTo>
                  <a:pt x="424" y="71"/>
                  <a:pt x="423" y="70"/>
                  <a:pt x="424" y="70"/>
                </a:cubicBezTo>
                <a:cubicBezTo>
                  <a:pt x="425" y="70"/>
                  <a:pt x="425" y="70"/>
                  <a:pt x="426" y="70"/>
                </a:cubicBezTo>
                <a:cubicBezTo>
                  <a:pt x="425" y="70"/>
                  <a:pt x="425" y="71"/>
                  <a:pt x="425" y="71"/>
                </a:cubicBezTo>
                <a:cubicBezTo>
                  <a:pt x="427" y="71"/>
                  <a:pt x="427" y="71"/>
                  <a:pt x="427" y="71"/>
                </a:cubicBezTo>
                <a:cubicBezTo>
                  <a:pt x="425" y="70"/>
                  <a:pt x="424" y="68"/>
                  <a:pt x="428" y="68"/>
                </a:cubicBezTo>
                <a:cubicBezTo>
                  <a:pt x="425" y="68"/>
                  <a:pt x="427" y="67"/>
                  <a:pt x="426" y="66"/>
                </a:cubicBezTo>
                <a:cubicBezTo>
                  <a:pt x="423" y="67"/>
                  <a:pt x="419" y="68"/>
                  <a:pt x="415" y="68"/>
                </a:cubicBezTo>
                <a:cubicBezTo>
                  <a:pt x="416" y="69"/>
                  <a:pt x="416" y="69"/>
                  <a:pt x="416" y="69"/>
                </a:cubicBezTo>
                <a:cubicBezTo>
                  <a:pt x="415" y="69"/>
                  <a:pt x="414" y="70"/>
                  <a:pt x="415" y="70"/>
                </a:cubicBezTo>
                <a:cubicBezTo>
                  <a:pt x="411" y="72"/>
                  <a:pt x="411" y="76"/>
                  <a:pt x="404" y="75"/>
                </a:cubicBezTo>
                <a:cubicBezTo>
                  <a:pt x="404" y="75"/>
                  <a:pt x="404" y="76"/>
                  <a:pt x="403" y="76"/>
                </a:cubicBezTo>
                <a:cubicBezTo>
                  <a:pt x="403" y="75"/>
                  <a:pt x="401" y="75"/>
                  <a:pt x="400" y="75"/>
                </a:cubicBezTo>
                <a:cubicBezTo>
                  <a:pt x="401" y="73"/>
                  <a:pt x="403" y="75"/>
                  <a:pt x="404" y="73"/>
                </a:cubicBezTo>
                <a:cubicBezTo>
                  <a:pt x="411" y="75"/>
                  <a:pt x="406" y="71"/>
                  <a:pt x="412" y="71"/>
                </a:cubicBezTo>
                <a:cubicBezTo>
                  <a:pt x="412" y="70"/>
                  <a:pt x="411" y="68"/>
                  <a:pt x="413" y="66"/>
                </a:cubicBezTo>
                <a:cubicBezTo>
                  <a:pt x="415" y="67"/>
                  <a:pt x="419" y="66"/>
                  <a:pt x="422" y="66"/>
                </a:cubicBezTo>
                <a:cubicBezTo>
                  <a:pt x="423" y="66"/>
                  <a:pt x="422" y="65"/>
                  <a:pt x="422" y="65"/>
                </a:cubicBezTo>
                <a:cubicBezTo>
                  <a:pt x="420" y="65"/>
                  <a:pt x="418" y="65"/>
                  <a:pt x="417" y="66"/>
                </a:cubicBezTo>
                <a:cubicBezTo>
                  <a:pt x="416" y="66"/>
                  <a:pt x="413" y="66"/>
                  <a:pt x="413" y="65"/>
                </a:cubicBezTo>
                <a:cubicBezTo>
                  <a:pt x="413" y="64"/>
                  <a:pt x="414" y="64"/>
                  <a:pt x="416" y="64"/>
                </a:cubicBezTo>
                <a:cubicBezTo>
                  <a:pt x="431" y="68"/>
                  <a:pt x="424" y="59"/>
                  <a:pt x="429" y="58"/>
                </a:cubicBezTo>
                <a:cubicBezTo>
                  <a:pt x="428" y="58"/>
                  <a:pt x="428" y="58"/>
                  <a:pt x="428" y="58"/>
                </a:cubicBezTo>
                <a:cubicBezTo>
                  <a:pt x="426" y="57"/>
                  <a:pt x="431" y="57"/>
                  <a:pt x="428" y="56"/>
                </a:cubicBezTo>
                <a:cubicBezTo>
                  <a:pt x="428" y="57"/>
                  <a:pt x="427" y="58"/>
                  <a:pt x="424" y="59"/>
                </a:cubicBezTo>
                <a:cubicBezTo>
                  <a:pt x="423" y="59"/>
                  <a:pt x="424" y="58"/>
                  <a:pt x="424" y="58"/>
                </a:cubicBezTo>
                <a:cubicBezTo>
                  <a:pt x="422" y="58"/>
                  <a:pt x="422" y="58"/>
                  <a:pt x="422" y="58"/>
                </a:cubicBezTo>
                <a:cubicBezTo>
                  <a:pt x="422" y="55"/>
                  <a:pt x="422" y="55"/>
                  <a:pt x="422" y="55"/>
                </a:cubicBezTo>
                <a:cubicBezTo>
                  <a:pt x="422" y="54"/>
                  <a:pt x="426" y="53"/>
                  <a:pt x="426" y="51"/>
                </a:cubicBezTo>
                <a:cubicBezTo>
                  <a:pt x="426" y="50"/>
                  <a:pt x="428" y="49"/>
                  <a:pt x="431" y="49"/>
                </a:cubicBezTo>
                <a:cubicBezTo>
                  <a:pt x="433" y="49"/>
                  <a:pt x="428" y="50"/>
                  <a:pt x="431" y="51"/>
                </a:cubicBezTo>
                <a:cubicBezTo>
                  <a:pt x="429" y="51"/>
                  <a:pt x="428" y="51"/>
                  <a:pt x="429" y="52"/>
                </a:cubicBezTo>
                <a:cubicBezTo>
                  <a:pt x="434" y="49"/>
                  <a:pt x="434" y="49"/>
                  <a:pt x="434" y="49"/>
                </a:cubicBezTo>
                <a:cubicBezTo>
                  <a:pt x="432" y="49"/>
                  <a:pt x="432" y="49"/>
                  <a:pt x="432" y="49"/>
                </a:cubicBezTo>
                <a:cubicBezTo>
                  <a:pt x="431" y="48"/>
                  <a:pt x="433" y="47"/>
                  <a:pt x="433" y="46"/>
                </a:cubicBezTo>
                <a:cubicBezTo>
                  <a:pt x="432" y="46"/>
                  <a:pt x="432" y="46"/>
                  <a:pt x="432" y="46"/>
                </a:cubicBezTo>
                <a:cubicBezTo>
                  <a:pt x="431" y="45"/>
                  <a:pt x="433" y="44"/>
                  <a:pt x="431" y="43"/>
                </a:cubicBezTo>
                <a:cubicBezTo>
                  <a:pt x="430" y="44"/>
                  <a:pt x="428" y="45"/>
                  <a:pt x="429" y="46"/>
                </a:cubicBezTo>
                <a:cubicBezTo>
                  <a:pt x="433" y="48"/>
                  <a:pt x="425" y="49"/>
                  <a:pt x="424" y="51"/>
                </a:cubicBezTo>
                <a:cubicBezTo>
                  <a:pt x="423" y="54"/>
                  <a:pt x="419" y="56"/>
                  <a:pt x="417" y="58"/>
                </a:cubicBezTo>
                <a:cubicBezTo>
                  <a:pt x="415" y="57"/>
                  <a:pt x="415" y="57"/>
                  <a:pt x="415" y="57"/>
                </a:cubicBezTo>
                <a:cubicBezTo>
                  <a:pt x="414" y="62"/>
                  <a:pt x="414" y="62"/>
                  <a:pt x="414" y="62"/>
                </a:cubicBezTo>
                <a:cubicBezTo>
                  <a:pt x="410" y="63"/>
                  <a:pt x="413" y="66"/>
                  <a:pt x="408" y="67"/>
                </a:cubicBezTo>
                <a:cubicBezTo>
                  <a:pt x="410" y="68"/>
                  <a:pt x="410" y="68"/>
                  <a:pt x="410" y="68"/>
                </a:cubicBezTo>
                <a:cubicBezTo>
                  <a:pt x="409" y="68"/>
                  <a:pt x="409" y="68"/>
                  <a:pt x="407" y="68"/>
                </a:cubicBezTo>
                <a:cubicBezTo>
                  <a:pt x="408" y="69"/>
                  <a:pt x="408" y="69"/>
                  <a:pt x="408" y="69"/>
                </a:cubicBezTo>
                <a:cubicBezTo>
                  <a:pt x="402" y="69"/>
                  <a:pt x="409" y="72"/>
                  <a:pt x="404" y="73"/>
                </a:cubicBezTo>
                <a:cubicBezTo>
                  <a:pt x="402" y="72"/>
                  <a:pt x="402" y="72"/>
                  <a:pt x="402" y="72"/>
                </a:cubicBezTo>
                <a:cubicBezTo>
                  <a:pt x="402" y="72"/>
                  <a:pt x="402" y="71"/>
                  <a:pt x="403" y="70"/>
                </a:cubicBezTo>
                <a:cubicBezTo>
                  <a:pt x="406" y="69"/>
                  <a:pt x="404" y="68"/>
                  <a:pt x="407" y="66"/>
                </a:cubicBezTo>
                <a:cubicBezTo>
                  <a:pt x="404" y="66"/>
                  <a:pt x="404" y="66"/>
                  <a:pt x="404" y="66"/>
                </a:cubicBezTo>
                <a:cubicBezTo>
                  <a:pt x="406" y="65"/>
                  <a:pt x="406" y="65"/>
                  <a:pt x="406" y="65"/>
                </a:cubicBezTo>
                <a:cubicBezTo>
                  <a:pt x="405" y="64"/>
                  <a:pt x="405" y="64"/>
                  <a:pt x="405" y="64"/>
                </a:cubicBezTo>
                <a:cubicBezTo>
                  <a:pt x="406" y="63"/>
                  <a:pt x="406" y="63"/>
                  <a:pt x="406" y="63"/>
                </a:cubicBezTo>
                <a:cubicBezTo>
                  <a:pt x="406" y="63"/>
                  <a:pt x="407" y="63"/>
                  <a:pt x="407" y="63"/>
                </a:cubicBezTo>
                <a:cubicBezTo>
                  <a:pt x="405" y="63"/>
                  <a:pt x="405" y="61"/>
                  <a:pt x="407" y="61"/>
                </a:cubicBezTo>
                <a:cubicBezTo>
                  <a:pt x="405" y="60"/>
                  <a:pt x="406" y="59"/>
                  <a:pt x="404" y="59"/>
                </a:cubicBezTo>
                <a:cubicBezTo>
                  <a:pt x="404" y="60"/>
                  <a:pt x="404" y="60"/>
                  <a:pt x="404" y="60"/>
                </a:cubicBezTo>
                <a:cubicBezTo>
                  <a:pt x="404" y="60"/>
                  <a:pt x="404" y="60"/>
                  <a:pt x="405" y="60"/>
                </a:cubicBezTo>
                <a:cubicBezTo>
                  <a:pt x="402" y="61"/>
                  <a:pt x="402" y="61"/>
                  <a:pt x="402" y="61"/>
                </a:cubicBezTo>
                <a:cubicBezTo>
                  <a:pt x="402" y="62"/>
                  <a:pt x="403" y="62"/>
                  <a:pt x="404" y="63"/>
                </a:cubicBezTo>
                <a:cubicBezTo>
                  <a:pt x="398" y="64"/>
                  <a:pt x="407" y="66"/>
                  <a:pt x="401" y="67"/>
                </a:cubicBezTo>
                <a:cubicBezTo>
                  <a:pt x="398" y="67"/>
                  <a:pt x="395" y="67"/>
                  <a:pt x="392" y="67"/>
                </a:cubicBezTo>
                <a:cubicBezTo>
                  <a:pt x="393" y="67"/>
                  <a:pt x="393" y="66"/>
                  <a:pt x="394" y="66"/>
                </a:cubicBezTo>
                <a:cubicBezTo>
                  <a:pt x="392" y="66"/>
                  <a:pt x="395" y="64"/>
                  <a:pt x="396" y="64"/>
                </a:cubicBezTo>
                <a:cubicBezTo>
                  <a:pt x="395" y="64"/>
                  <a:pt x="395" y="64"/>
                  <a:pt x="395" y="64"/>
                </a:cubicBezTo>
                <a:cubicBezTo>
                  <a:pt x="397" y="63"/>
                  <a:pt x="397" y="63"/>
                  <a:pt x="397" y="63"/>
                </a:cubicBezTo>
                <a:cubicBezTo>
                  <a:pt x="397" y="63"/>
                  <a:pt x="395" y="62"/>
                  <a:pt x="396" y="61"/>
                </a:cubicBezTo>
                <a:cubicBezTo>
                  <a:pt x="397" y="62"/>
                  <a:pt x="397" y="62"/>
                  <a:pt x="397" y="62"/>
                </a:cubicBezTo>
                <a:cubicBezTo>
                  <a:pt x="396" y="61"/>
                  <a:pt x="399" y="60"/>
                  <a:pt x="396" y="60"/>
                </a:cubicBezTo>
                <a:cubicBezTo>
                  <a:pt x="396" y="59"/>
                  <a:pt x="396" y="59"/>
                  <a:pt x="397" y="59"/>
                </a:cubicBezTo>
                <a:cubicBezTo>
                  <a:pt x="400" y="58"/>
                  <a:pt x="401" y="56"/>
                  <a:pt x="400" y="55"/>
                </a:cubicBezTo>
                <a:cubicBezTo>
                  <a:pt x="400" y="54"/>
                  <a:pt x="396" y="53"/>
                  <a:pt x="398" y="52"/>
                </a:cubicBezTo>
                <a:cubicBezTo>
                  <a:pt x="398" y="53"/>
                  <a:pt x="398" y="53"/>
                  <a:pt x="399" y="53"/>
                </a:cubicBezTo>
                <a:cubicBezTo>
                  <a:pt x="399" y="52"/>
                  <a:pt x="399" y="52"/>
                  <a:pt x="398" y="52"/>
                </a:cubicBezTo>
                <a:cubicBezTo>
                  <a:pt x="397" y="53"/>
                  <a:pt x="397" y="53"/>
                  <a:pt x="397" y="53"/>
                </a:cubicBezTo>
                <a:cubicBezTo>
                  <a:pt x="395" y="52"/>
                  <a:pt x="396" y="51"/>
                  <a:pt x="395" y="51"/>
                </a:cubicBezTo>
                <a:cubicBezTo>
                  <a:pt x="393" y="51"/>
                  <a:pt x="392" y="51"/>
                  <a:pt x="391" y="51"/>
                </a:cubicBezTo>
                <a:cubicBezTo>
                  <a:pt x="391" y="50"/>
                  <a:pt x="386" y="49"/>
                  <a:pt x="390" y="48"/>
                </a:cubicBezTo>
                <a:cubicBezTo>
                  <a:pt x="388" y="47"/>
                  <a:pt x="390" y="46"/>
                  <a:pt x="386" y="46"/>
                </a:cubicBezTo>
                <a:cubicBezTo>
                  <a:pt x="386" y="47"/>
                  <a:pt x="387" y="49"/>
                  <a:pt x="383" y="49"/>
                </a:cubicBezTo>
                <a:cubicBezTo>
                  <a:pt x="382" y="49"/>
                  <a:pt x="382" y="48"/>
                  <a:pt x="380" y="48"/>
                </a:cubicBezTo>
                <a:cubicBezTo>
                  <a:pt x="380" y="49"/>
                  <a:pt x="381" y="49"/>
                  <a:pt x="381" y="49"/>
                </a:cubicBezTo>
                <a:cubicBezTo>
                  <a:pt x="379" y="50"/>
                  <a:pt x="379" y="50"/>
                  <a:pt x="379" y="50"/>
                </a:cubicBezTo>
                <a:cubicBezTo>
                  <a:pt x="378" y="51"/>
                  <a:pt x="378" y="51"/>
                  <a:pt x="378" y="51"/>
                </a:cubicBezTo>
                <a:cubicBezTo>
                  <a:pt x="376" y="51"/>
                  <a:pt x="373" y="51"/>
                  <a:pt x="372" y="50"/>
                </a:cubicBezTo>
                <a:cubicBezTo>
                  <a:pt x="372" y="49"/>
                  <a:pt x="370" y="48"/>
                  <a:pt x="372" y="48"/>
                </a:cubicBezTo>
                <a:cubicBezTo>
                  <a:pt x="374" y="48"/>
                  <a:pt x="376" y="48"/>
                  <a:pt x="376" y="49"/>
                </a:cubicBezTo>
                <a:cubicBezTo>
                  <a:pt x="377" y="49"/>
                  <a:pt x="377" y="49"/>
                  <a:pt x="377" y="48"/>
                </a:cubicBezTo>
                <a:cubicBezTo>
                  <a:pt x="376" y="48"/>
                  <a:pt x="376" y="48"/>
                  <a:pt x="376" y="48"/>
                </a:cubicBezTo>
                <a:cubicBezTo>
                  <a:pt x="376" y="47"/>
                  <a:pt x="374" y="47"/>
                  <a:pt x="376" y="46"/>
                </a:cubicBezTo>
                <a:cubicBezTo>
                  <a:pt x="375" y="45"/>
                  <a:pt x="375" y="45"/>
                  <a:pt x="375" y="45"/>
                </a:cubicBezTo>
                <a:cubicBezTo>
                  <a:pt x="376" y="44"/>
                  <a:pt x="378" y="45"/>
                  <a:pt x="380" y="44"/>
                </a:cubicBezTo>
                <a:cubicBezTo>
                  <a:pt x="377" y="43"/>
                  <a:pt x="377" y="43"/>
                  <a:pt x="377" y="43"/>
                </a:cubicBezTo>
                <a:cubicBezTo>
                  <a:pt x="376" y="42"/>
                  <a:pt x="380" y="41"/>
                  <a:pt x="382" y="40"/>
                </a:cubicBezTo>
                <a:cubicBezTo>
                  <a:pt x="386" y="42"/>
                  <a:pt x="381" y="43"/>
                  <a:pt x="383" y="45"/>
                </a:cubicBezTo>
                <a:cubicBezTo>
                  <a:pt x="387" y="45"/>
                  <a:pt x="387" y="45"/>
                  <a:pt x="389" y="44"/>
                </a:cubicBezTo>
                <a:cubicBezTo>
                  <a:pt x="387" y="43"/>
                  <a:pt x="387" y="44"/>
                  <a:pt x="385" y="44"/>
                </a:cubicBezTo>
                <a:cubicBezTo>
                  <a:pt x="384" y="44"/>
                  <a:pt x="385" y="43"/>
                  <a:pt x="385" y="43"/>
                </a:cubicBezTo>
                <a:cubicBezTo>
                  <a:pt x="384" y="41"/>
                  <a:pt x="388" y="42"/>
                  <a:pt x="391" y="42"/>
                </a:cubicBezTo>
                <a:cubicBezTo>
                  <a:pt x="391" y="41"/>
                  <a:pt x="391" y="41"/>
                  <a:pt x="391" y="41"/>
                </a:cubicBezTo>
                <a:cubicBezTo>
                  <a:pt x="388" y="40"/>
                  <a:pt x="385" y="41"/>
                  <a:pt x="384" y="39"/>
                </a:cubicBezTo>
                <a:cubicBezTo>
                  <a:pt x="387" y="39"/>
                  <a:pt x="390" y="40"/>
                  <a:pt x="393" y="39"/>
                </a:cubicBezTo>
                <a:cubicBezTo>
                  <a:pt x="393" y="39"/>
                  <a:pt x="393" y="39"/>
                  <a:pt x="393" y="39"/>
                </a:cubicBezTo>
                <a:cubicBezTo>
                  <a:pt x="394" y="38"/>
                  <a:pt x="392" y="38"/>
                  <a:pt x="392" y="38"/>
                </a:cubicBezTo>
                <a:cubicBezTo>
                  <a:pt x="393" y="37"/>
                  <a:pt x="395" y="37"/>
                  <a:pt x="394" y="37"/>
                </a:cubicBezTo>
                <a:cubicBezTo>
                  <a:pt x="394" y="33"/>
                  <a:pt x="394" y="33"/>
                  <a:pt x="394" y="33"/>
                </a:cubicBezTo>
                <a:cubicBezTo>
                  <a:pt x="392" y="34"/>
                  <a:pt x="392" y="34"/>
                  <a:pt x="392" y="34"/>
                </a:cubicBezTo>
                <a:cubicBezTo>
                  <a:pt x="391" y="33"/>
                  <a:pt x="391" y="33"/>
                  <a:pt x="391" y="33"/>
                </a:cubicBezTo>
                <a:cubicBezTo>
                  <a:pt x="391" y="34"/>
                  <a:pt x="391" y="34"/>
                  <a:pt x="391" y="34"/>
                </a:cubicBezTo>
                <a:cubicBezTo>
                  <a:pt x="393" y="34"/>
                  <a:pt x="393" y="34"/>
                  <a:pt x="393" y="34"/>
                </a:cubicBezTo>
                <a:cubicBezTo>
                  <a:pt x="391" y="35"/>
                  <a:pt x="392" y="38"/>
                  <a:pt x="391" y="38"/>
                </a:cubicBezTo>
                <a:cubicBezTo>
                  <a:pt x="391" y="38"/>
                  <a:pt x="391" y="38"/>
                  <a:pt x="391" y="39"/>
                </a:cubicBezTo>
                <a:cubicBezTo>
                  <a:pt x="391" y="39"/>
                  <a:pt x="391" y="39"/>
                  <a:pt x="391" y="39"/>
                </a:cubicBezTo>
                <a:cubicBezTo>
                  <a:pt x="389" y="39"/>
                  <a:pt x="386" y="39"/>
                  <a:pt x="385" y="39"/>
                </a:cubicBezTo>
                <a:cubicBezTo>
                  <a:pt x="386" y="38"/>
                  <a:pt x="386" y="38"/>
                  <a:pt x="386" y="38"/>
                </a:cubicBezTo>
                <a:cubicBezTo>
                  <a:pt x="383" y="36"/>
                  <a:pt x="382" y="35"/>
                  <a:pt x="383" y="33"/>
                </a:cubicBezTo>
                <a:cubicBezTo>
                  <a:pt x="383" y="33"/>
                  <a:pt x="380" y="32"/>
                  <a:pt x="382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1" y="32"/>
                  <a:pt x="381" y="32"/>
                  <a:pt x="381" y="32"/>
                </a:cubicBezTo>
                <a:cubicBezTo>
                  <a:pt x="380" y="34"/>
                  <a:pt x="385" y="38"/>
                  <a:pt x="380" y="40"/>
                </a:cubicBezTo>
                <a:cubicBezTo>
                  <a:pt x="378" y="40"/>
                  <a:pt x="378" y="40"/>
                  <a:pt x="378" y="40"/>
                </a:cubicBezTo>
                <a:cubicBezTo>
                  <a:pt x="374" y="41"/>
                  <a:pt x="372" y="43"/>
                  <a:pt x="367" y="43"/>
                </a:cubicBezTo>
                <a:cubicBezTo>
                  <a:pt x="367" y="43"/>
                  <a:pt x="367" y="43"/>
                  <a:pt x="367" y="43"/>
                </a:cubicBezTo>
                <a:cubicBezTo>
                  <a:pt x="368" y="43"/>
                  <a:pt x="368" y="42"/>
                  <a:pt x="369" y="42"/>
                </a:cubicBezTo>
                <a:cubicBezTo>
                  <a:pt x="367" y="41"/>
                  <a:pt x="371" y="40"/>
                  <a:pt x="374" y="40"/>
                </a:cubicBezTo>
                <a:cubicBezTo>
                  <a:pt x="373" y="40"/>
                  <a:pt x="373" y="40"/>
                  <a:pt x="373" y="40"/>
                </a:cubicBezTo>
                <a:cubicBezTo>
                  <a:pt x="370" y="38"/>
                  <a:pt x="367" y="41"/>
                  <a:pt x="363" y="40"/>
                </a:cubicBezTo>
                <a:cubicBezTo>
                  <a:pt x="364" y="40"/>
                  <a:pt x="365" y="40"/>
                  <a:pt x="366" y="39"/>
                </a:cubicBezTo>
                <a:cubicBezTo>
                  <a:pt x="368" y="38"/>
                  <a:pt x="365" y="37"/>
                  <a:pt x="364" y="36"/>
                </a:cubicBezTo>
                <a:cubicBezTo>
                  <a:pt x="365" y="36"/>
                  <a:pt x="365" y="36"/>
                  <a:pt x="365" y="36"/>
                </a:cubicBezTo>
                <a:cubicBezTo>
                  <a:pt x="363" y="35"/>
                  <a:pt x="361" y="37"/>
                  <a:pt x="359" y="35"/>
                </a:cubicBezTo>
                <a:cubicBezTo>
                  <a:pt x="359" y="34"/>
                  <a:pt x="363" y="35"/>
                  <a:pt x="363" y="35"/>
                </a:cubicBezTo>
                <a:cubicBezTo>
                  <a:pt x="359" y="35"/>
                  <a:pt x="362" y="33"/>
                  <a:pt x="361" y="33"/>
                </a:cubicBezTo>
                <a:cubicBezTo>
                  <a:pt x="360" y="32"/>
                  <a:pt x="368" y="30"/>
                  <a:pt x="361" y="29"/>
                </a:cubicBezTo>
                <a:cubicBezTo>
                  <a:pt x="359" y="29"/>
                  <a:pt x="362" y="30"/>
                  <a:pt x="361" y="30"/>
                </a:cubicBezTo>
                <a:cubicBezTo>
                  <a:pt x="357" y="31"/>
                  <a:pt x="362" y="32"/>
                  <a:pt x="359" y="33"/>
                </a:cubicBezTo>
                <a:cubicBezTo>
                  <a:pt x="358" y="32"/>
                  <a:pt x="355" y="33"/>
                  <a:pt x="354" y="33"/>
                </a:cubicBezTo>
                <a:cubicBezTo>
                  <a:pt x="354" y="34"/>
                  <a:pt x="354" y="35"/>
                  <a:pt x="355" y="35"/>
                </a:cubicBezTo>
                <a:cubicBezTo>
                  <a:pt x="358" y="34"/>
                  <a:pt x="356" y="34"/>
                  <a:pt x="358" y="33"/>
                </a:cubicBezTo>
                <a:cubicBezTo>
                  <a:pt x="359" y="34"/>
                  <a:pt x="359" y="35"/>
                  <a:pt x="358" y="36"/>
                </a:cubicBezTo>
                <a:cubicBezTo>
                  <a:pt x="359" y="36"/>
                  <a:pt x="360" y="36"/>
                  <a:pt x="360" y="36"/>
                </a:cubicBezTo>
                <a:cubicBezTo>
                  <a:pt x="357" y="36"/>
                  <a:pt x="358" y="37"/>
                  <a:pt x="357" y="38"/>
                </a:cubicBezTo>
                <a:cubicBezTo>
                  <a:pt x="358" y="38"/>
                  <a:pt x="359" y="38"/>
                  <a:pt x="360" y="39"/>
                </a:cubicBezTo>
                <a:cubicBezTo>
                  <a:pt x="356" y="39"/>
                  <a:pt x="356" y="39"/>
                  <a:pt x="356" y="39"/>
                </a:cubicBezTo>
                <a:cubicBezTo>
                  <a:pt x="357" y="40"/>
                  <a:pt x="360" y="40"/>
                  <a:pt x="361" y="41"/>
                </a:cubicBezTo>
                <a:cubicBezTo>
                  <a:pt x="359" y="41"/>
                  <a:pt x="359" y="41"/>
                  <a:pt x="359" y="41"/>
                </a:cubicBezTo>
                <a:cubicBezTo>
                  <a:pt x="357" y="42"/>
                  <a:pt x="353" y="41"/>
                  <a:pt x="352" y="40"/>
                </a:cubicBezTo>
                <a:cubicBezTo>
                  <a:pt x="353" y="39"/>
                  <a:pt x="353" y="39"/>
                  <a:pt x="353" y="39"/>
                </a:cubicBezTo>
                <a:cubicBezTo>
                  <a:pt x="350" y="39"/>
                  <a:pt x="350" y="39"/>
                  <a:pt x="350" y="39"/>
                </a:cubicBezTo>
                <a:cubicBezTo>
                  <a:pt x="351" y="38"/>
                  <a:pt x="350" y="37"/>
                  <a:pt x="351" y="37"/>
                </a:cubicBezTo>
                <a:cubicBezTo>
                  <a:pt x="351" y="37"/>
                  <a:pt x="352" y="37"/>
                  <a:pt x="353" y="37"/>
                </a:cubicBezTo>
                <a:cubicBezTo>
                  <a:pt x="350" y="37"/>
                  <a:pt x="350" y="37"/>
                  <a:pt x="350" y="37"/>
                </a:cubicBezTo>
                <a:cubicBezTo>
                  <a:pt x="352" y="36"/>
                  <a:pt x="352" y="36"/>
                  <a:pt x="352" y="36"/>
                </a:cubicBezTo>
                <a:cubicBezTo>
                  <a:pt x="350" y="36"/>
                  <a:pt x="350" y="36"/>
                  <a:pt x="350" y="36"/>
                </a:cubicBezTo>
                <a:cubicBezTo>
                  <a:pt x="349" y="36"/>
                  <a:pt x="349" y="37"/>
                  <a:pt x="348" y="37"/>
                </a:cubicBezTo>
                <a:cubicBezTo>
                  <a:pt x="348" y="37"/>
                  <a:pt x="348" y="37"/>
                  <a:pt x="348" y="37"/>
                </a:cubicBezTo>
                <a:cubicBezTo>
                  <a:pt x="346" y="37"/>
                  <a:pt x="344" y="39"/>
                  <a:pt x="342" y="38"/>
                </a:cubicBezTo>
                <a:cubicBezTo>
                  <a:pt x="345" y="37"/>
                  <a:pt x="345" y="37"/>
                  <a:pt x="345" y="37"/>
                </a:cubicBezTo>
                <a:cubicBezTo>
                  <a:pt x="344" y="37"/>
                  <a:pt x="344" y="37"/>
                  <a:pt x="343" y="36"/>
                </a:cubicBezTo>
                <a:cubicBezTo>
                  <a:pt x="344" y="36"/>
                  <a:pt x="344" y="36"/>
                  <a:pt x="345" y="36"/>
                </a:cubicBezTo>
                <a:cubicBezTo>
                  <a:pt x="344" y="35"/>
                  <a:pt x="348" y="34"/>
                  <a:pt x="346" y="33"/>
                </a:cubicBezTo>
                <a:cubicBezTo>
                  <a:pt x="346" y="34"/>
                  <a:pt x="344" y="33"/>
                  <a:pt x="343" y="33"/>
                </a:cubicBezTo>
                <a:cubicBezTo>
                  <a:pt x="342" y="32"/>
                  <a:pt x="345" y="32"/>
                  <a:pt x="345" y="32"/>
                </a:cubicBezTo>
                <a:cubicBezTo>
                  <a:pt x="340" y="32"/>
                  <a:pt x="340" y="32"/>
                  <a:pt x="340" y="32"/>
                </a:cubicBezTo>
                <a:cubicBezTo>
                  <a:pt x="340" y="32"/>
                  <a:pt x="341" y="33"/>
                  <a:pt x="341" y="33"/>
                </a:cubicBezTo>
                <a:cubicBezTo>
                  <a:pt x="340" y="33"/>
                  <a:pt x="342" y="35"/>
                  <a:pt x="339" y="34"/>
                </a:cubicBezTo>
                <a:cubicBezTo>
                  <a:pt x="341" y="35"/>
                  <a:pt x="341" y="35"/>
                  <a:pt x="341" y="35"/>
                </a:cubicBezTo>
                <a:cubicBezTo>
                  <a:pt x="340" y="35"/>
                  <a:pt x="339" y="35"/>
                  <a:pt x="339" y="35"/>
                </a:cubicBezTo>
                <a:cubicBezTo>
                  <a:pt x="340" y="35"/>
                  <a:pt x="341" y="36"/>
                  <a:pt x="339" y="37"/>
                </a:cubicBezTo>
                <a:cubicBezTo>
                  <a:pt x="337" y="37"/>
                  <a:pt x="336" y="37"/>
                  <a:pt x="335" y="36"/>
                </a:cubicBezTo>
                <a:cubicBezTo>
                  <a:pt x="335" y="36"/>
                  <a:pt x="337" y="35"/>
                  <a:pt x="337" y="35"/>
                </a:cubicBezTo>
                <a:cubicBezTo>
                  <a:pt x="337" y="35"/>
                  <a:pt x="336" y="35"/>
                  <a:pt x="336" y="34"/>
                </a:cubicBezTo>
                <a:cubicBezTo>
                  <a:pt x="337" y="34"/>
                  <a:pt x="337" y="34"/>
                  <a:pt x="338" y="34"/>
                </a:cubicBezTo>
                <a:cubicBezTo>
                  <a:pt x="339" y="33"/>
                  <a:pt x="337" y="33"/>
                  <a:pt x="336" y="32"/>
                </a:cubicBezTo>
                <a:cubicBezTo>
                  <a:pt x="335" y="33"/>
                  <a:pt x="335" y="33"/>
                  <a:pt x="335" y="33"/>
                </a:cubicBezTo>
                <a:cubicBezTo>
                  <a:pt x="334" y="33"/>
                  <a:pt x="334" y="33"/>
                  <a:pt x="333" y="33"/>
                </a:cubicBezTo>
                <a:cubicBezTo>
                  <a:pt x="333" y="32"/>
                  <a:pt x="334" y="32"/>
                  <a:pt x="334" y="32"/>
                </a:cubicBezTo>
                <a:cubicBezTo>
                  <a:pt x="338" y="32"/>
                  <a:pt x="336" y="31"/>
                  <a:pt x="337" y="30"/>
                </a:cubicBezTo>
                <a:cubicBezTo>
                  <a:pt x="335" y="30"/>
                  <a:pt x="336" y="31"/>
                  <a:pt x="335" y="31"/>
                </a:cubicBezTo>
                <a:cubicBezTo>
                  <a:pt x="334" y="31"/>
                  <a:pt x="333" y="31"/>
                  <a:pt x="332" y="30"/>
                </a:cubicBezTo>
                <a:cubicBezTo>
                  <a:pt x="332" y="30"/>
                  <a:pt x="332" y="30"/>
                  <a:pt x="333" y="29"/>
                </a:cubicBezTo>
                <a:cubicBezTo>
                  <a:pt x="335" y="29"/>
                  <a:pt x="339" y="29"/>
                  <a:pt x="337" y="27"/>
                </a:cubicBezTo>
                <a:cubicBezTo>
                  <a:pt x="333" y="26"/>
                  <a:pt x="336" y="30"/>
                  <a:pt x="332" y="29"/>
                </a:cubicBezTo>
                <a:cubicBezTo>
                  <a:pt x="332" y="31"/>
                  <a:pt x="329" y="30"/>
                  <a:pt x="328" y="32"/>
                </a:cubicBezTo>
                <a:cubicBezTo>
                  <a:pt x="325" y="32"/>
                  <a:pt x="325" y="33"/>
                  <a:pt x="322" y="33"/>
                </a:cubicBezTo>
                <a:cubicBezTo>
                  <a:pt x="320" y="31"/>
                  <a:pt x="320" y="30"/>
                  <a:pt x="322" y="29"/>
                </a:cubicBezTo>
                <a:cubicBezTo>
                  <a:pt x="321" y="30"/>
                  <a:pt x="321" y="30"/>
                  <a:pt x="321" y="30"/>
                </a:cubicBezTo>
                <a:cubicBezTo>
                  <a:pt x="320" y="30"/>
                  <a:pt x="320" y="30"/>
                  <a:pt x="319" y="30"/>
                </a:cubicBezTo>
                <a:cubicBezTo>
                  <a:pt x="319" y="29"/>
                  <a:pt x="320" y="28"/>
                  <a:pt x="321" y="28"/>
                </a:cubicBezTo>
                <a:cubicBezTo>
                  <a:pt x="323" y="29"/>
                  <a:pt x="324" y="28"/>
                  <a:pt x="327" y="29"/>
                </a:cubicBezTo>
                <a:cubicBezTo>
                  <a:pt x="327" y="30"/>
                  <a:pt x="322" y="30"/>
                  <a:pt x="322" y="32"/>
                </a:cubicBezTo>
                <a:cubicBezTo>
                  <a:pt x="326" y="31"/>
                  <a:pt x="326" y="30"/>
                  <a:pt x="329" y="28"/>
                </a:cubicBezTo>
                <a:cubicBezTo>
                  <a:pt x="328" y="28"/>
                  <a:pt x="328" y="28"/>
                  <a:pt x="328" y="28"/>
                </a:cubicBezTo>
                <a:cubicBezTo>
                  <a:pt x="328" y="28"/>
                  <a:pt x="328" y="29"/>
                  <a:pt x="327" y="28"/>
                </a:cubicBezTo>
                <a:cubicBezTo>
                  <a:pt x="325" y="28"/>
                  <a:pt x="319" y="27"/>
                  <a:pt x="321" y="25"/>
                </a:cubicBezTo>
                <a:cubicBezTo>
                  <a:pt x="318" y="26"/>
                  <a:pt x="317" y="25"/>
                  <a:pt x="315" y="24"/>
                </a:cubicBezTo>
                <a:cubicBezTo>
                  <a:pt x="315" y="25"/>
                  <a:pt x="315" y="25"/>
                  <a:pt x="315" y="25"/>
                </a:cubicBezTo>
                <a:cubicBezTo>
                  <a:pt x="313" y="26"/>
                  <a:pt x="317" y="25"/>
                  <a:pt x="318" y="26"/>
                </a:cubicBezTo>
                <a:cubicBezTo>
                  <a:pt x="314" y="27"/>
                  <a:pt x="317" y="30"/>
                  <a:pt x="317" y="31"/>
                </a:cubicBezTo>
                <a:cubicBezTo>
                  <a:pt x="317" y="32"/>
                  <a:pt x="317" y="33"/>
                  <a:pt x="315" y="33"/>
                </a:cubicBezTo>
                <a:cubicBezTo>
                  <a:pt x="314" y="33"/>
                  <a:pt x="314" y="33"/>
                  <a:pt x="314" y="33"/>
                </a:cubicBezTo>
                <a:cubicBezTo>
                  <a:pt x="318" y="30"/>
                  <a:pt x="310" y="31"/>
                  <a:pt x="309" y="29"/>
                </a:cubicBezTo>
                <a:cubicBezTo>
                  <a:pt x="308" y="30"/>
                  <a:pt x="308" y="31"/>
                  <a:pt x="305" y="32"/>
                </a:cubicBezTo>
                <a:cubicBezTo>
                  <a:pt x="304" y="31"/>
                  <a:pt x="304" y="31"/>
                  <a:pt x="304" y="31"/>
                </a:cubicBezTo>
                <a:cubicBezTo>
                  <a:pt x="305" y="31"/>
                  <a:pt x="304" y="30"/>
                  <a:pt x="305" y="30"/>
                </a:cubicBezTo>
                <a:cubicBezTo>
                  <a:pt x="304" y="30"/>
                  <a:pt x="302" y="29"/>
                  <a:pt x="303" y="28"/>
                </a:cubicBezTo>
                <a:cubicBezTo>
                  <a:pt x="304" y="27"/>
                  <a:pt x="306" y="29"/>
                  <a:pt x="308" y="28"/>
                </a:cubicBezTo>
                <a:cubicBezTo>
                  <a:pt x="307" y="27"/>
                  <a:pt x="306" y="26"/>
                  <a:pt x="304" y="26"/>
                </a:cubicBezTo>
                <a:cubicBezTo>
                  <a:pt x="304" y="25"/>
                  <a:pt x="305" y="24"/>
                  <a:pt x="306" y="24"/>
                </a:cubicBezTo>
                <a:cubicBezTo>
                  <a:pt x="300" y="24"/>
                  <a:pt x="305" y="26"/>
                  <a:pt x="300" y="27"/>
                </a:cubicBezTo>
                <a:cubicBezTo>
                  <a:pt x="302" y="29"/>
                  <a:pt x="297" y="30"/>
                  <a:pt x="300" y="32"/>
                </a:cubicBezTo>
                <a:cubicBezTo>
                  <a:pt x="297" y="32"/>
                  <a:pt x="297" y="34"/>
                  <a:pt x="295" y="35"/>
                </a:cubicBezTo>
                <a:cubicBezTo>
                  <a:pt x="294" y="34"/>
                  <a:pt x="294" y="33"/>
                  <a:pt x="295" y="32"/>
                </a:cubicBezTo>
                <a:cubicBezTo>
                  <a:pt x="294" y="31"/>
                  <a:pt x="297" y="29"/>
                  <a:pt x="293" y="29"/>
                </a:cubicBezTo>
                <a:cubicBezTo>
                  <a:pt x="291" y="31"/>
                  <a:pt x="291" y="31"/>
                  <a:pt x="291" y="31"/>
                </a:cubicBezTo>
                <a:cubicBezTo>
                  <a:pt x="285" y="31"/>
                  <a:pt x="293" y="29"/>
                  <a:pt x="289" y="28"/>
                </a:cubicBezTo>
                <a:cubicBezTo>
                  <a:pt x="290" y="27"/>
                  <a:pt x="293" y="28"/>
                  <a:pt x="293" y="27"/>
                </a:cubicBezTo>
                <a:cubicBezTo>
                  <a:pt x="291" y="27"/>
                  <a:pt x="293" y="26"/>
                  <a:pt x="293" y="26"/>
                </a:cubicBezTo>
                <a:cubicBezTo>
                  <a:pt x="291" y="27"/>
                  <a:pt x="289" y="25"/>
                  <a:pt x="285" y="25"/>
                </a:cubicBezTo>
                <a:cubicBezTo>
                  <a:pt x="290" y="24"/>
                  <a:pt x="287" y="23"/>
                  <a:pt x="291" y="22"/>
                </a:cubicBezTo>
                <a:cubicBezTo>
                  <a:pt x="294" y="23"/>
                  <a:pt x="298" y="22"/>
                  <a:pt x="299" y="21"/>
                </a:cubicBezTo>
                <a:cubicBezTo>
                  <a:pt x="298" y="21"/>
                  <a:pt x="298" y="21"/>
                  <a:pt x="298" y="21"/>
                </a:cubicBezTo>
                <a:cubicBezTo>
                  <a:pt x="297" y="21"/>
                  <a:pt x="297" y="21"/>
                  <a:pt x="296" y="22"/>
                </a:cubicBezTo>
                <a:cubicBezTo>
                  <a:pt x="293" y="22"/>
                  <a:pt x="293" y="20"/>
                  <a:pt x="292" y="20"/>
                </a:cubicBezTo>
                <a:cubicBezTo>
                  <a:pt x="291" y="21"/>
                  <a:pt x="287" y="21"/>
                  <a:pt x="287" y="20"/>
                </a:cubicBezTo>
                <a:cubicBezTo>
                  <a:pt x="283" y="21"/>
                  <a:pt x="285" y="23"/>
                  <a:pt x="285" y="24"/>
                </a:cubicBezTo>
                <a:cubicBezTo>
                  <a:pt x="284" y="24"/>
                  <a:pt x="284" y="24"/>
                  <a:pt x="284" y="24"/>
                </a:cubicBezTo>
                <a:cubicBezTo>
                  <a:pt x="283" y="24"/>
                  <a:pt x="282" y="23"/>
                  <a:pt x="282" y="24"/>
                </a:cubicBezTo>
                <a:cubicBezTo>
                  <a:pt x="281" y="25"/>
                  <a:pt x="286" y="25"/>
                  <a:pt x="282" y="26"/>
                </a:cubicBezTo>
                <a:cubicBezTo>
                  <a:pt x="280" y="27"/>
                  <a:pt x="278" y="25"/>
                  <a:pt x="276" y="25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5" y="27"/>
                  <a:pt x="274" y="28"/>
                  <a:pt x="272" y="27"/>
                </a:cubicBezTo>
                <a:cubicBezTo>
                  <a:pt x="273" y="26"/>
                  <a:pt x="270" y="24"/>
                  <a:pt x="274" y="24"/>
                </a:cubicBezTo>
                <a:cubicBezTo>
                  <a:pt x="273" y="23"/>
                  <a:pt x="273" y="23"/>
                  <a:pt x="273" y="23"/>
                </a:cubicBezTo>
                <a:cubicBezTo>
                  <a:pt x="275" y="23"/>
                  <a:pt x="275" y="23"/>
                  <a:pt x="275" y="23"/>
                </a:cubicBezTo>
                <a:cubicBezTo>
                  <a:pt x="274" y="20"/>
                  <a:pt x="275" y="18"/>
                  <a:pt x="271" y="16"/>
                </a:cubicBezTo>
                <a:cubicBezTo>
                  <a:pt x="272" y="16"/>
                  <a:pt x="272" y="16"/>
                  <a:pt x="273" y="16"/>
                </a:cubicBezTo>
                <a:cubicBezTo>
                  <a:pt x="273" y="13"/>
                  <a:pt x="273" y="13"/>
                  <a:pt x="273" y="13"/>
                </a:cubicBezTo>
                <a:cubicBezTo>
                  <a:pt x="270" y="13"/>
                  <a:pt x="270" y="14"/>
                  <a:pt x="269" y="15"/>
                </a:cubicBezTo>
                <a:cubicBezTo>
                  <a:pt x="273" y="15"/>
                  <a:pt x="273" y="15"/>
                  <a:pt x="273" y="15"/>
                </a:cubicBezTo>
                <a:cubicBezTo>
                  <a:pt x="272" y="16"/>
                  <a:pt x="269" y="16"/>
                  <a:pt x="268" y="16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3" y="19"/>
                  <a:pt x="269" y="21"/>
                  <a:pt x="272" y="22"/>
                </a:cubicBezTo>
                <a:cubicBezTo>
                  <a:pt x="273" y="24"/>
                  <a:pt x="269" y="24"/>
                  <a:pt x="267" y="25"/>
                </a:cubicBezTo>
                <a:cubicBezTo>
                  <a:pt x="266" y="26"/>
                  <a:pt x="268" y="27"/>
                  <a:pt x="269" y="28"/>
                </a:cubicBezTo>
                <a:cubicBezTo>
                  <a:pt x="268" y="28"/>
                  <a:pt x="268" y="28"/>
                  <a:pt x="268" y="28"/>
                </a:cubicBezTo>
                <a:cubicBezTo>
                  <a:pt x="266" y="28"/>
                  <a:pt x="264" y="28"/>
                  <a:pt x="263" y="28"/>
                </a:cubicBezTo>
                <a:cubicBezTo>
                  <a:pt x="267" y="27"/>
                  <a:pt x="262" y="25"/>
                  <a:pt x="263" y="24"/>
                </a:cubicBezTo>
                <a:cubicBezTo>
                  <a:pt x="266" y="25"/>
                  <a:pt x="267" y="23"/>
                  <a:pt x="269" y="23"/>
                </a:cubicBezTo>
                <a:cubicBezTo>
                  <a:pt x="268" y="22"/>
                  <a:pt x="267" y="22"/>
                  <a:pt x="266" y="22"/>
                </a:cubicBezTo>
                <a:cubicBezTo>
                  <a:pt x="267" y="22"/>
                  <a:pt x="267" y="22"/>
                  <a:pt x="267" y="22"/>
                </a:cubicBezTo>
                <a:cubicBezTo>
                  <a:pt x="265" y="23"/>
                  <a:pt x="265" y="23"/>
                  <a:pt x="265" y="23"/>
                </a:cubicBezTo>
                <a:cubicBezTo>
                  <a:pt x="263" y="22"/>
                  <a:pt x="263" y="22"/>
                  <a:pt x="263" y="22"/>
                </a:cubicBezTo>
                <a:cubicBezTo>
                  <a:pt x="262" y="24"/>
                  <a:pt x="262" y="25"/>
                  <a:pt x="261" y="27"/>
                </a:cubicBezTo>
                <a:cubicBezTo>
                  <a:pt x="258" y="27"/>
                  <a:pt x="258" y="26"/>
                  <a:pt x="256" y="26"/>
                </a:cubicBezTo>
                <a:cubicBezTo>
                  <a:pt x="259" y="25"/>
                  <a:pt x="259" y="22"/>
                  <a:pt x="262" y="21"/>
                </a:cubicBezTo>
                <a:cubicBezTo>
                  <a:pt x="261" y="20"/>
                  <a:pt x="266" y="19"/>
                  <a:pt x="263" y="18"/>
                </a:cubicBezTo>
                <a:cubicBezTo>
                  <a:pt x="262" y="16"/>
                  <a:pt x="262" y="14"/>
                  <a:pt x="258" y="13"/>
                </a:cubicBezTo>
                <a:cubicBezTo>
                  <a:pt x="258" y="14"/>
                  <a:pt x="258" y="14"/>
                  <a:pt x="258" y="14"/>
                </a:cubicBezTo>
                <a:cubicBezTo>
                  <a:pt x="260" y="16"/>
                  <a:pt x="263" y="17"/>
                  <a:pt x="260" y="19"/>
                </a:cubicBezTo>
                <a:cubicBezTo>
                  <a:pt x="259" y="19"/>
                  <a:pt x="258" y="19"/>
                  <a:pt x="258" y="19"/>
                </a:cubicBezTo>
                <a:cubicBezTo>
                  <a:pt x="259" y="18"/>
                  <a:pt x="259" y="18"/>
                  <a:pt x="259" y="18"/>
                </a:cubicBezTo>
                <a:cubicBezTo>
                  <a:pt x="258" y="18"/>
                  <a:pt x="258" y="17"/>
                  <a:pt x="256" y="17"/>
                </a:cubicBezTo>
                <a:cubicBezTo>
                  <a:pt x="255" y="19"/>
                  <a:pt x="256" y="20"/>
                  <a:pt x="256" y="21"/>
                </a:cubicBezTo>
                <a:cubicBezTo>
                  <a:pt x="259" y="21"/>
                  <a:pt x="255" y="24"/>
                  <a:pt x="256" y="25"/>
                </a:cubicBezTo>
                <a:cubicBezTo>
                  <a:pt x="250" y="24"/>
                  <a:pt x="255" y="28"/>
                  <a:pt x="250" y="28"/>
                </a:cubicBezTo>
                <a:cubicBezTo>
                  <a:pt x="250" y="29"/>
                  <a:pt x="250" y="29"/>
                  <a:pt x="250" y="29"/>
                </a:cubicBezTo>
                <a:cubicBezTo>
                  <a:pt x="249" y="29"/>
                  <a:pt x="249" y="29"/>
                  <a:pt x="248" y="29"/>
                </a:cubicBezTo>
                <a:cubicBezTo>
                  <a:pt x="248" y="30"/>
                  <a:pt x="248" y="30"/>
                  <a:pt x="248" y="30"/>
                </a:cubicBezTo>
                <a:cubicBezTo>
                  <a:pt x="245" y="30"/>
                  <a:pt x="245" y="29"/>
                  <a:pt x="243" y="28"/>
                </a:cubicBezTo>
                <a:cubicBezTo>
                  <a:pt x="244" y="28"/>
                  <a:pt x="246" y="28"/>
                  <a:pt x="247" y="28"/>
                </a:cubicBezTo>
                <a:cubicBezTo>
                  <a:pt x="247" y="25"/>
                  <a:pt x="247" y="25"/>
                  <a:pt x="247" y="25"/>
                </a:cubicBezTo>
                <a:cubicBezTo>
                  <a:pt x="248" y="23"/>
                  <a:pt x="250" y="24"/>
                  <a:pt x="252" y="24"/>
                </a:cubicBezTo>
                <a:cubicBezTo>
                  <a:pt x="249" y="24"/>
                  <a:pt x="250" y="22"/>
                  <a:pt x="248" y="22"/>
                </a:cubicBezTo>
                <a:cubicBezTo>
                  <a:pt x="245" y="21"/>
                  <a:pt x="245" y="23"/>
                  <a:pt x="243" y="23"/>
                </a:cubicBezTo>
                <a:cubicBezTo>
                  <a:pt x="245" y="23"/>
                  <a:pt x="245" y="23"/>
                  <a:pt x="245" y="23"/>
                </a:cubicBezTo>
                <a:cubicBezTo>
                  <a:pt x="248" y="25"/>
                  <a:pt x="243" y="26"/>
                  <a:pt x="245" y="28"/>
                </a:cubicBezTo>
                <a:cubicBezTo>
                  <a:pt x="245" y="28"/>
                  <a:pt x="244" y="27"/>
                  <a:pt x="244" y="27"/>
                </a:cubicBezTo>
                <a:cubicBezTo>
                  <a:pt x="243" y="26"/>
                  <a:pt x="240" y="24"/>
                  <a:pt x="242" y="23"/>
                </a:cubicBezTo>
                <a:cubicBezTo>
                  <a:pt x="240" y="22"/>
                  <a:pt x="240" y="22"/>
                  <a:pt x="240" y="22"/>
                </a:cubicBezTo>
                <a:cubicBezTo>
                  <a:pt x="241" y="21"/>
                  <a:pt x="238" y="20"/>
                  <a:pt x="241" y="20"/>
                </a:cubicBezTo>
                <a:cubicBezTo>
                  <a:pt x="242" y="20"/>
                  <a:pt x="241" y="21"/>
                  <a:pt x="243" y="21"/>
                </a:cubicBezTo>
                <a:cubicBezTo>
                  <a:pt x="243" y="21"/>
                  <a:pt x="241" y="20"/>
                  <a:pt x="243" y="20"/>
                </a:cubicBezTo>
                <a:cubicBezTo>
                  <a:pt x="243" y="20"/>
                  <a:pt x="242" y="19"/>
                  <a:pt x="241" y="20"/>
                </a:cubicBezTo>
                <a:cubicBezTo>
                  <a:pt x="238" y="19"/>
                  <a:pt x="245" y="16"/>
                  <a:pt x="239" y="16"/>
                </a:cubicBezTo>
                <a:cubicBezTo>
                  <a:pt x="239" y="16"/>
                  <a:pt x="239" y="16"/>
                  <a:pt x="240" y="16"/>
                </a:cubicBezTo>
                <a:cubicBezTo>
                  <a:pt x="240" y="14"/>
                  <a:pt x="242" y="14"/>
                  <a:pt x="244" y="14"/>
                </a:cubicBezTo>
                <a:cubicBezTo>
                  <a:pt x="243" y="13"/>
                  <a:pt x="242" y="14"/>
                  <a:pt x="241" y="13"/>
                </a:cubicBezTo>
                <a:cubicBezTo>
                  <a:pt x="242" y="12"/>
                  <a:pt x="240" y="11"/>
                  <a:pt x="243" y="11"/>
                </a:cubicBezTo>
                <a:cubicBezTo>
                  <a:pt x="242" y="10"/>
                  <a:pt x="242" y="10"/>
                  <a:pt x="242" y="10"/>
                </a:cubicBezTo>
                <a:cubicBezTo>
                  <a:pt x="238" y="10"/>
                  <a:pt x="239" y="12"/>
                  <a:pt x="237" y="12"/>
                </a:cubicBezTo>
                <a:cubicBezTo>
                  <a:pt x="236" y="11"/>
                  <a:pt x="238" y="9"/>
                  <a:pt x="238" y="8"/>
                </a:cubicBezTo>
                <a:cubicBezTo>
                  <a:pt x="236" y="6"/>
                  <a:pt x="235" y="9"/>
                  <a:pt x="232" y="8"/>
                </a:cubicBezTo>
                <a:cubicBezTo>
                  <a:pt x="232" y="9"/>
                  <a:pt x="233" y="10"/>
                  <a:pt x="235" y="10"/>
                </a:cubicBezTo>
                <a:cubicBezTo>
                  <a:pt x="233" y="11"/>
                  <a:pt x="236" y="12"/>
                  <a:pt x="233" y="13"/>
                </a:cubicBezTo>
                <a:cubicBezTo>
                  <a:pt x="227" y="13"/>
                  <a:pt x="231" y="15"/>
                  <a:pt x="228" y="17"/>
                </a:cubicBezTo>
                <a:cubicBezTo>
                  <a:pt x="227" y="18"/>
                  <a:pt x="230" y="18"/>
                  <a:pt x="231" y="19"/>
                </a:cubicBezTo>
                <a:cubicBezTo>
                  <a:pt x="231" y="20"/>
                  <a:pt x="229" y="21"/>
                  <a:pt x="228" y="21"/>
                </a:cubicBezTo>
                <a:cubicBezTo>
                  <a:pt x="227" y="21"/>
                  <a:pt x="227" y="21"/>
                  <a:pt x="227" y="21"/>
                </a:cubicBezTo>
                <a:cubicBezTo>
                  <a:pt x="224" y="21"/>
                  <a:pt x="223" y="20"/>
                  <a:pt x="221" y="19"/>
                </a:cubicBezTo>
                <a:cubicBezTo>
                  <a:pt x="223" y="18"/>
                  <a:pt x="223" y="18"/>
                  <a:pt x="223" y="18"/>
                </a:cubicBezTo>
                <a:cubicBezTo>
                  <a:pt x="222" y="16"/>
                  <a:pt x="227" y="14"/>
                  <a:pt x="228" y="11"/>
                </a:cubicBezTo>
                <a:cubicBezTo>
                  <a:pt x="224" y="11"/>
                  <a:pt x="228" y="13"/>
                  <a:pt x="225" y="14"/>
                </a:cubicBezTo>
                <a:cubicBezTo>
                  <a:pt x="224" y="14"/>
                  <a:pt x="224" y="14"/>
                  <a:pt x="224" y="13"/>
                </a:cubicBezTo>
                <a:cubicBezTo>
                  <a:pt x="221" y="13"/>
                  <a:pt x="221" y="13"/>
                  <a:pt x="221" y="13"/>
                </a:cubicBezTo>
                <a:cubicBezTo>
                  <a:pt x="221" y="14"/>
                  <a:pt x="219" y="15"/>
                  <a:pt x="221" y="16"/>
                </a:cubicBezTo>
                <a:cubicBezTo>
                  <a:pt x="216" y="17"/>
                  <a:pt x="220" y="19"/>
                  <a:pt x="219" y="21"/>
                </a:cubicBezTo>
                <a:cubicBezTo>
                  <a:pt x="215" y="20"/>
                  <a:pt x="215" y="18"/>
                  <a:pt x="212" y="17"/>
                </a:cubicBezTo>
                <a:cubicBezTo>
                  <a:pt x="211" y="16"/>
                  <a:pt x="214" y="16"/>
                  <a:pt x="215" y="15"/>
                </a:cubicBezTo>
                <a:cubicBezTo>
                  <a:pt x="214" y="15"/>
                  <a:pt x="214" y="14"/>
                  <a:pt x="214" y="14"/>
                </a:cubicBezTo>
                <a:cubicBezTo>
                  <a:pt x="218" y="13"/>
                  <a:pt x="218" y="13"/>
                  <a:pt x="218" y="13"/>
                </a:cubicBezTo>
                <a:cubicBezTo>
                  <a:pt x="216" y="13"/>
                  <a:pt x="213" y="14"/>
                  <a:pt x="212" y="13"/>
                </a:cubicBezTo>
                <a:cubicBezTo>
                  <a:pt x="214" y="12"/>
                  <a:pt x="214" y="12"/>
                  <a:pt x="214" y="12"/>
                </a:cubicBezTo>
                <a:cubicBezTo>
                  <a:pt x="214" y="12"/>
                  <a:pt x="213" y="12"/>
                  <a:pt x="213" y="11"/>
                </a:cubicBezTo>
                <a:cubicBezTo>
                  <a:pt x="215" y="11"/>
                  <a:pt x="215" y="11"/>
                  <a:pt x="215" y="11"/>
                </a:cubicBezTo>
                <a:cubicBezTo>
                  <a:pt x="213" y="11"/>
                  <a:pt x="212" y="11"/>
                  <a:pt x="212" y="12"/>
                </a:cubicBezTo>
                <a:cubicBezTo>
                  <a:pt x="211" y="12"/>
                  <a:pt x="209" y="12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ubicBezTo>
                  <a:pt x="210" y="11"/>
                  <a:pt x="210" y="11"/>
                  <a:pt x="210" y="11"/>
                </a:cubicBezTo>
                <a:cubicBezTo>
                  <a:pt x="206" y="9"/>
                  <a:pt x="216" y="11"/>
                  <a:pt x="217" y="9"/>
                </a:cubicBezTo>
                <a:cubicBezTo>
                  <a:pt x="216" y="9"/>
                  <a:pt x="216" y="8"/>
                  <a:pt x="214" y="8"/>
                </a:cubicBezTo>
                <a:cubicBezTo>
                  <a:pt x="214" y="9"/>
                  <a:pt x="216" y="9"/>
                  <a:pt x="215" y="10"/>
                </a:cubicBezTo>
                <a:cubicBezTo>
                  <a:pt x="213" y="10"/>
                  <a:pt x="210" y="10"/>
                  <a:pt x="209" y="9"/>
                </a:cubicBezTo>
                <a:cubicBezTo>
                  <a:pt x="213" y="9"/>
                  <a:pt x="209" y="7"/>
                  <a:pt x="210" y="6"/>
                </a:cubicBezTo>
                <a:cubicBezTo>
                  <a:pt x="207" y="6"/>
                  <a:pt x="207" y="6"/>
                  <a:pt x="207" y="6"/>
                </a:cubicBezTo>
                <a:cubicBezTo>
                  <a:pt x="205" y="8"/>
                  <a:pt x="207" y="11"/>
                  <a:pt x="207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5" y="15"/>
                  <a:pt x="207" y="14"/>
                  <a:pt x="208" y="14"/>
                </a:cubicBezTo>
                <a:cubicBezTo>
                  <a:pt x="210" y="16"/>
                  <a:pt x="210" y="19"/>
                  <a:pt x="208" y="21"/>
                </a:cubicBezTo>
                <a:cubicBezTo>
                  <a:pt x="207" y="20"/>
                  <a:pt x="204" y="20"/>
                  <a:pt x="204" y="19"/>
                </a:cubicBezTo>
                <a:cubicBezTo>
                  <a:pt x="205" y="18"/>
                  <a:pt x="204" y="16"/>
                  <a:pt x="203" y="15"/>
                </a:cubicBezTo>
                <a:cubicBezTo>
                  <a:pt x="203" y="18"/>
                  <a:pt x="201" y="21"/>
                  <a:pt x="204" y="23"/>
                </a:cubicBezTo>
                <a:cubicBezTo>
                  <a:pt x="204" y="22"/>
                  <a:pt x="204" y="22"/>
                  <a:pt x="204" y="22"/>
                </a:cubicBezTo>
                <a:cubicBezTo>
                  <a:pt x="205" y="22"/>
                  <a:pt x="206" y="21"/>
                  <a:pt x="208" y="21"/>
                </a:cubicBezTo>
                <a:cubicBezTo>
                  <a:pt x="209" y="23"/>
                  <a:pt x="209" y="23"/>
                  <a:pt x="209" y="23"/>
                </a:cubicBezTo>
                <a:cubicBezTo>
                  <a:pt x="208" y="24"/>
                  <a:pt x="206" y="23"/>
                  <a:pt x="204" y="23"/>
                </a:cubicBezTo>
                <a:cubicBezTo>
                  <a:pt x="207" y="25"/>
                  <a:pt x="203" y="26"/>
                  <a:pt x="201" y="27"/>
                </a:cubicBezTo>
                <a:cubicBezTo>
                  <a:pt x="201" y="27"/>
                  <a:pt x="201" y="27"/>
                  <a:pt x="201" y="27"/>
                </a:cubicBezTo>
                <a:cubicBezTo>
                  <a:pt x="202" y="26"/>
                  <a:pt x="198" y="25"/>
                  <a:pt x="202" y="24"/>
                </a:cubicBezTo>
                <a:cubicBezTo>
                  <a:pt x="201" y="24"/>
                  <a:pt x="199" y="24"/>
                  <a:pt x="199" y="23"/>
                </a:cubicBezTo>
                <a:cubicBezTo>
                  <a:pt x="195" y="23"/>
                  <a:pt x="200" y="20"/>
                  <a:pt x="197" y="20"/>
                </a:cubicBezTo>
                <a:cubicBezTo>
                  <a:pt x="197" y="19"/>
                  <a:pt x="199" y="19"/>
                  <a:pt x="200" y="19"/>
                </a:cubicBezTo>
                <a:cubicBezTo>
                  <a:pt x="198" y="18"/>
                  <a:pt x="198" y="18"/>
                  <a:pt x="198" y="18"/>
                </a:cubicBezTo>
                <a:cubicBezTo>
                  <a:pt x="195" y="20"/>
                  <a:pt x="195" y="20"/>
                  <a:pt x="195" y="20"/>
                </a:cubicBezTo>
                <a:cubicBezTo>
                  <a:pt x="189" y="20"/>
                  <a:pt x="197" y="19"/>
                  <a:pt x="195" y="18"/>
                </a:cubicBezTo>
                <a:cubicBezTo>
                  <a:pt x="198" y="17"/>
                  <a:pt x="198" y="15"/>
                  <a:pt x="200" y="13"/>
                </a:cubicBezTo>
                <a:cubicBezTo>
                  <a:pt x="197" y="13"/>
                  <a:pt x="199" y="12"/>
                  <a:pt x="197" y="11"/>
                </a:cubicBezTo>
                <a:cubicBezTo>
                  <a:pt x="195" y="12"/>
                  <a:pt x="193" y="15"/>
                  <a:pt x="192" y="17"/>
                </a:cubicBezTo>
                <a:cubicBezTo>
                  <a:pt x="191" y="18"/>
                  <a:pt x="186" y="18"/>
                  <a:pt x="186" y="20"/>
                </a:cubicBezTo>
                <a:cubicBezTo>
                  <a:pt x="188" y="20"/>
                  <a:pt x="191" y="20"/>
                  <a:pt x="190" y="21"/>
                </a:cubicBezTo>
                <a:cubicBezTo>
                  <a:pt x="188" y="22"/>
                  <a:pt x="185" y="23"/>
                  <a:pt x="182" y="22"/>
                </a:cubicBezTo>
                <a:cubicBezTo>
                  <a:pt x="183" y="22"/>
                  <a:pt x="182" y="21"/>
                  <a:pt x="183" y="21"/>
                </a:cubicBezTo>
                <a:cubicBezTo>
                  <a:pt x="184" y="22"/>
                  <a:pt x="184" y="22"/>
                  <a:pt x="184" y="22"/>
                </a:cubicBezTo>
                <a:cubicBezTo>
                  <a:pt x="185" y="22"/>
                  <a:pt x="186" y="22"/>
                  <a:pt x="186" y="22"/>
                </a:cubicBezTo>
                <a:cubicBezTo>
                  <a:pt x="184" y="21"/>
                  <a:pt x="184" y="21"/>
                  <a:pt x="184" y="21"/>
                </a:cubicBezTo>
                <a:cubicBezTo>
                  <a:pt x="184" y="21"/>
                  <a:pt x="183" y="21"/>
                  <a:pt x="182" y="21"/>
                </a:cubicBezTo>
                <a:cubicBezTo>
                  <a:pt x="176" y="17"/>
                  <a:pt x="188" y="17"/>
                  <a:pt x="188" y="13"/>
                </a:cubicBezTo>
                <a:cubicBezTo>
                  <a:pt x="190" y="11"/>
                  <a:pt x="196" y="11"/>
                  <a:pt x="195" y="9"/>
                </a:cubicBezTo>
                <a:cubicBezTo>
                  <a:pt x="199" y="5"/>
                  <a:pt x="197" y="11"/>
                  <a:pt x="201" y="10"/>
                </a:cubicBezTo>
                <a:cubicBezTo>
                  <a:pt x="202" y="9"/>
                  <a:pt x="197" y="8"/>
                  <a:pt x="201" y="6"/>
                </a:cubicBezTo>
                <a:cubicBezTo>
                  <a:pt x="198" y="6"/>
                  <a:pt x="198" y="6"/>
                  <a:pt x="198" y="6"/>
                </a:cubicBezTo>
                <a:cubicBezTo>
                  <a:pt x="199" y="5"/>
                  <a:pt x="202" y="4"/>
                  <a:pt x="204" y="3"/>
                </a:cubicBezTo>
                <a:cubicBezTo>
                  <a:pt x="204" y="1"/>
                  <a:pt x="204" y="1"/>
                  <a:pt x="204" y="1"/>
                </a:cubicBezTo>
                <a:cubicBezTo>
                  <a:pt x="202" y="1"/>
                  <a:pt x="202" y="1"/>
                  <a:pt x="202" y="1"/>
                </a:cubicBezTo>
                <a:cubicBezTo>
                  <a:pt x="202" y="1"/>
                  <a:pt x="202" y="1"/>
                  <a:pt x="201" y="1"/>
                </a:cubicBezTo>
                <a:cubicBezTo>
                  <a:pt x="201" y="2"/>
                  <a:pt x="201" y="2"/>
                  <a:pt x="201" y="2"/>
                </a:cubicBezTo>
                <a:cubicBezTo>
                  <a:pt x="194" y="4"/>
                  <a:pt x="196" y="10"/>
                  <a:pt x="186" y="12"/>
                </a:cubicBezTo>
                <a:cubicBezTo>
                  <a:pt x="185" y="13"/>
                  <a:pt x="184" y="15"/>
                  <a:pt x="180" y="15"/>
                </a:cubicBezTo>
                <a:cubicBezTo>
                  <a:pt x="182" y="14"/>
                  <a:pt x="178" y="13"/>
                  <a:pt x="181" y="12"/>
                </a:cubicBezTo>
                <a:cubicBezTo>
                  <a:pt x="178" y="11"/>
                  <a:pt x="179" y="13"/>
                  <a:pt x="175" y="13"/>
                </a:cubicBezTo>
                <a:cubicBezTo>
                  <a:pt x="179" y="14"/>
                  <a:pt x="179" y="14"/>
                  <a:pt x="179" y="14"/>
                </a:cubicBezTo>
                <a:cubicBezTo>
                  <a:pt x="177" y="15"/>
                  <a:pt x="177" y="18"/>
                  <a:pt x="173" y="18"/>
                </a:cubicBezTo>
                <a:cubicBezTo>
                  <a:pt x="172" y="14"/>
                  <a:pt x="172" y="14"/>
                  <a:pt x="172" y="14"/>
                </a:cubicBezTo>
                <a:cubicBezTo>
                  <a:pt x="173" y="13"/>
                  <a:pt x="173" y="12"/>
                  <a:pt x="176" y="12"/>
                </a:cubicBezTo>
                <a:cubicBezTo>
                  <a:pt x="176" y="10"/>
                  <a:pt x="183" y="12"/>
                  <a:pt x="184" y="10"/>
                </a:cubicBezTo>
                <a:cubicBezTo>
                  <a:pt x="183" y="10"/>
                  <a:pt x="182" y="10"/>
                  <a:pt x="182" y="9"/>
                </a:cubicBezTo>
                <a:cubicBezTo>
                  <a:pt x="181" y="9"/>
                  <a:pt x="179" y="9"/>
                  <a:pt x="179" y="9"/>
                </a:cubicBezTo>
                <a:cubicBezTo>
                  <a:pt x="179" y="7"/>
                  <a:pt x="182" y="8"/>
                  <a:pt x="184" y="8"/>
                </a:cubicBezTo>
                <a:cubicBezTo>
                  <a:pt x="184" y="7"/>
                  <a:pt x="184" y="7"/>
                  <a:pt x="184" y="7"/>
                </a:cubicBezTo>
                <a:cubicBezTo>
                  <a:pt x="181" y="8"/>
                  <a:pt x="181" y="8"/>
                  <a:pt x="181" y="8"/>
                </a:cubicBezTo>
                <a:cubicBezTo>
                  <a:pt x="178" y="6"/>
                  <a:pt x="184" y="5"/>
                  <a:pt x="184" y="3"/>
                </a:cubicBezTo>
                <a:cubicBezTo>
                  <a:pt x="180" y="3"/>
                  <a:pt x="178" y="3"/>
                  <a:pt x="175" y="4"/>
                </a:cubicBezTo>
                <a:cubicBezTo>
                  <a:pt x="175" y="4"/>
                  <a:pt x="176" y="4"/>
                  <a:pt x="177" y="4"/>
                </a:cubicBezTo>
                <a:cubicBezTo>
                  <a:pt x="176" y="4"/>
                  <a:pt x="176" y="4"/>
                  <a:pt x="176" y="4"/>
                </a:cubicBezTo>
                <a:cubicBezTo>
                  <a:pt x="177" y="5"/>
                  <a:pt x="177" y="5"/>
                  <a:pt x="177" y="5"/>
                </a:cubicBezTo>
                <a:cubicBezTo>
                  <a:pt x="177" y="5"/>
                  <a:pt x="177" y="5"/>
                  <a:pt x="177" y="5"/>
                </a:cubicBezTo>
                <a:cubicBezTo>
                  <a:pt x="176" y="5"/>
                  <a:pt x="175" y="5"/>
                  <a:pt x="175" y="5"/>
                </a:cubicBezTo>
                <a:cubicBezTo>
                  <a:pt x="173" y="5"/>
                  <a:pt x="173" y="5"/>
                  <a:pt x="173" y="5"/>
                </a:cubicBezTo>
                <a:cubicBezTo>
                  <a:pt x="174" y="6"/>
                  <a:pt x="171" y="10"/>
                  <a:pt x="177" y="9"/>
                </a:cubicBezTo>
                <a:cubicBezTo>
                  <a:pt x="174" y="10"/>
                  <a:pt x="174" y="10"/>
                  <a:pt x="174" y="10"/>
                </a:cubicBezTo>
                <a:cubicBezTo>
                  <a:pt x="173" y="9"/>
                  <a:pt x="173" y="9"/>
                  <a:pt x="173" y="9"/>
                </a:cubicBezTo>
                <a:cubicBezTo>
                  <a:pt x="169" y="10"/>
                  <a:pt x="171" y="7"/>
                  <a:pt x="169" y="6"/>
                </a:cubicBezTo>
                <a:cubicBezTo>
                  <a:pt x="171" y="6"/>
                  <a:pt x="172" y="5"/>
                  <a:pt x="171" y="5"/>
                </a:cubicBezTo>
                <a:cubicBezTo>
                  <a:pt x="169" y="6"/>
                  <a:pt x="164" y="7"/>
                  <a:pt x="166" y="9"/>
                </a:cubicBezTo>
                <a:cubicBezTo>
                  <a:pt x="166" y="10"/>
                  <a:pt x="161" y="12"/>
                  <a:pt x="165" y="11"/>
                </a:cubicBezTo>
                <a:cubicBezTo>
                  <a:pt x="166" y="11"/>
                  <a:pt x="166" y="10"/>
                  <a:pt x="167" y="11"/>
                </a:cubicBezTo>
                <a:cubicBezTo>
                  <a:pt x="167" y="12"/>
                  <a:pt x="167" y="14"/>
                  <a:pt x="164" y="15"/>
                </a:cubicBezTo>
                <a:cubicBezTo>
                  <a:pt x="163" y="15"/>
                  <a:pt x="161" y="15"/>
                  <a:pt x="160" y="14"/>
                </a:cubicBezTo>
                <a:cubicBezTo>
                  <a:pt x="159" y="15"/>
                  <a:pt x="160" y="15"/>
                  <a:pt x="158" y="16"/>
                </a:cubicBezTo>
                <a:cubicBezTo>
                  <a:pt x="157" y="15"/>
                  <a:pt x="156" y="15"/>
                  <a:pt x="155" y="15"/>
                </a:cubicBezTo>
                <a:cubicBezTo>
                  <a:pt x="155" y="14"/>
                  <a:pt x="156" y="13"/>
                  <a:pt x="156" y="13"/>
                </a:cubicBezTo>
                <a:cubicBezTo>
                  <a:pt x="154" y="12"/>
                  <a:pt x="154" y="13"/>
                  <a:pt x="152" y="12"/>
                </a:cubicBezTo>
                <a:cubicBezTo>
                  <a:pt x="156" y="10"/>
                  <a:pt x="156" y="10"/>
                  <a:pt x="156" y="10"/>
                </a:cubicBezTo>
                <a:cubicBezTo>
                  <a:pt x="154" y="9"/>
                  <a:pt x="151" y="10"/>
                  <a:pt x="150" y="9"/>
                </a:cubicBezTo>
                <a:cubicBezTo>
                  <a:pt x="152" y="8"/>
                  <a:pt x="157" y="9"/>
                  <a:pt x="159" y="9"/>
                </a:cubicBezTo>
                <a:cubicBezTo>
                  <a:pt x="158" y="8"/>
                  <a:pt x="156" y="9"/>
                  <a:pt x="154" y="8"/>
                </a:cubicBezTo>
                <a:cubicBezTo>
                  <a:pt x="156" y="7"/>
                  <a:pt x="160" y="9"/>
                  <a:pt x="161" y="7"/>
                </a:cubicBezTo>
                <a:cubicBezTo>
                  <a:pt x="158" y="8"/>
                  <a:pt x="156" y="8"/>
                  <a:pt x="153" y="7"/>
                </a:cubicBezTo>
                <a:cubicBezTo>
                  <a:pt x="156" y="6"/>
                  <a:pt x="156" y="6"/>
                  <a:pt x="156" y="6"/>
                </a:cubicBezTo>
                <a:cubicBezTo>
                  <a:pt x="155" y="5"/>
                  <a:pt x="151" y="4"/>
                  <a:pt x="154" y="3"/>
                </a:cubicBezTo>
                <a:cubicBezTo>
                  <a:pt x="155" y="3"/>
                  <a:pt x="156" y="3"/>
                  <a:pt x="156" y="3"/>
                </a:cubicBezTo>
                <a:cubicBezTo>
                  <a:pt x="156" y="3"/>
                  <a:pt x="156" y="3"/>
                  <a:pt x="156" y="3"/>
                </a:cubicBezTo>
                <a:cubicBezTo>
                  <a:pt x="152" y="2"/>
                  <a:pt x="159" y="1"/>
                  <a:pt x="157" y="0"/>
                </a:cubicBezTo>
                <a:cubicBezTo>
                  <a:pt x="155" y="0"/>
                  <a:pt x="156" y="1"/>
                  <a:pt x="155" y="1"/>
                </a:cubicBezTo>
                <a:cubicBezTo>
                  <a:pt x="154" y="1"/>
                  <a:pt x="154" y="1"/>
                  <a:pt x="153" y="1"/>
                </a:cubicBezTo>
                <a:cubicBezTo>
                  <a:pt x="154" y="0"/>
                  <a:pt x="154" y="0"/>
                  <a:pt x="154" y="0"/>
                </a:cubicBezTo>
                <a:cubicBezTo>
                  <a:pt x="152" y="0"/>
                  <a:pt x="148" y="1"/>
                  <a:pt x="145" y="0"/>
                </a:cubicBezTo>
                <a:cubicBezTo>
                  <a:pt x="145" y="1"/>
                  <a:pt x="145" y="1"/>
                  <a:pt x="145" y="1"/>
                </a:cubicBezTo>
                <a:cubicBezTo>
                  <a:pt x="146" y="1"/>
                  <a:pt x="147" y="1"/>
                  <a:pt x="147" y="1"/>
                </a:cubicBezTo>
                <a:cubicBezTo>
                  <a:pt x="150" y="2"/>
                  <a:pt x="150" y="2"/>
                  <a:pt x="150" y="2"/>
                </a:cubicBezTo>
                <a:cubicBezTo>
                  <a:pt x="149" y="2"/>
                  <a:pt x="149" y="2"/>
                  <a:pt x="149" y="2"/>
                </a:cubicBezTo>
                <a:cubicBezTo>
                  <a:pt x="149" y="2"/>
                  <a:pt x="148" y="2"/>
                  <a:pt x="147" y="2"/>
                </a:cubicBezTo>
                <a:cubicBezTo>
                  <a:pt x="148" y="3"/>
                  <a:pt x="147" y="4"/>
                  <a:pt x="146" y="4"/>
                </a:cubicBezTo>
                <a:cubicBezTo>
                  <a:pt x="144" y="5"/>
                  <a:pt x="142" y="5"/>
                  <a:pt x="140" y="4"/>
                </a:cubicBezTo>
                <a:cubicBezTo>
                  <a:pt x="139" y="4"/>
                  <a:pt x="140" y="3"/>
                  <a:pt x="140" y="3"/>
                </a:cubicBezTo>
                <a:cubicBezTo>
                  <a:pt x="144" y="2"/>
                  <a:pt x="140" y="1"/>
                  <a:pt x="142" y="0"/>
                </a:cubicBezTo>
                <a:cubicBezTo>
                  <a:pt x="140" y="1"/>
                  <a:pt x="140" y="1"/>
                  <a:pt x="140" y="1"/>
                </a:cubicBezTo>
                <a:cubicBezTo>
                  <a:pt x="142" y="3"/>
                  <a:pt x="138" y="5"/>
                  <a:pt x="136" y="7"/>
                </a:cubicBezTo>
                <a:cubicBezTo>
                  <a:pt x="135" y="8"/>
                  <a:pt x="140" y="10"/>
                  <a:pt x="139" y="11"/>
                </a:cubicBezTo>
                <a:cubicBezTo>
                  <a:pt x="138" y="11"/>
                  <a:pt x="138" y="11"/>
                  <a:pt x="138" y="11"/>
                </a:cubicBezTo>
                <a:cubicBezTo>
                  <a:pt x="138" y="12"/>
                  <a:pt x="138" y="12"/>
                  <a:pt x="138" y="12"/>
                </a:cubicBezTo>
                <a:cubicBezTo>
                  <a:pt x="139" y="12"/>
                  <a:pt x="140" y="12"/>
                  <a:pt x="141" y="11"/>
                </a:cubicBezTo>
                <a:cubicBezTo>
                  <a:pt x="143" y="13"/>
                  <a:pt x="146" y="15"/>
                  <a:pt x="141" y="15"/>
                </a:cubicBezTo>
                <a:cubicBezTo>
                  <a:pt x="142" y="16"/>
                  <a:pt x="142" y="17"/>
                  <a:pt x="142" y="17"/>
                </a:cubicBezTo>
                <a:cubicBezTo>
                  <a:pt x="141" y="17"/>
                  <a:pt x="140" y="17"/>
                  <a:pt x="140" y="17"/>
                </a:cubicBezTo>
                <a:cubicBezTo>
                  <a:pt x="137" y="16"/>
                  <a:pt x="140" y="15"/>
                  <a:pt x="140" y="14"/>
                </a:cubicBezTo>
                <a:cubicBezTo>
                  <a:pt x="138" y="14"/>
                  <a:pt x="138" y="14"/>
                  <a:pt x="138" y="14"/>
                </a:cubicBezTo>
                <a:cubicBezTo>
                  <a:pt x="140" y="12"/>
                  <a:pt x="140" y="12"/>
                  <a:pt x="140" y="12"/>
                </a:cubicBezTo>
                <a:cubicBezTo>
                  <a:pt x="137" y="12"/>
                  <a:pt x="137" y="12"/>
                  <a:pt x="137" y="12"/>
                </a:cubicBezTo>
                <a:cubicBezTo>
                  <a:pt x="138" y="11"/>
                  <a:pt x="130" y="11"/>
                  <a:pt x="134" y="9"/>
                </a:cubicBezTo>
                <a:cubicBezTo>
                  <a:pt x="133" y="9"/>
                  <a:pt x="132" y="9"/>
                  <a:pt x="131" y="9"/>
                </a:cubicBezTo>
                <a:cubicBezTo>
                  <a:pt x="130" y="8"/>
                  <a:pt x="132" y="8"/>
                  <a:pt x="133" y="7"/>
                </a:cubicBezTo>
                <a:cubicBezTo>
                  <a:pt x="131" y="5"/>
                  <a:pt x="138" y="2"/>
                  <a:pt x="136" y="0"/>
                </a:cubicBezTo>
                <a:cubicBezTo>
                  <a:pt x="133" y="1"/>
                  <a:pt x="133" y="1"/>
                  <a:pt x="133" y="1"/>
                </a:cubicBezTo>
                <a:cubicBezTo>
                  <a:pt x="135" y="3"/>
                  <a:pt x="130" y="5"/>
                  <a:pt x="130" y="7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5"/>
                  <a:pt x="126" y="4"/>
                  <a:pt x="124" y="3"/>
                </a:cubicBezTo>
                <a:cubicBezTo>
                  <a:pt x="127" y="2"/>
                  <a:pt x="127" y="5"/>
                  <a:pt x="131" y="4"/>
                </a:cubicBezTo>
                <a:cubicBezTo>
                  <a:pt x="128" y="3"/>
                  <a:pt x="131" y="2"/>
                  <a:pt x="129" y="0"/>
                </a:cubicBezTo>
                <a:cubicBezTo>
                  <a:pt x="124" y="1"/>
                  <a:pt x="120" y="0"/>
                  <a:pt x="116" y="1"/>
                </a:cubicBezTo>
                <a:cubicBezTo>
                  <a:pt x="116" y="1"/>
                  <a:pt x="118" y="2"/>
                  <a:pt x="118" y="2"/>
                </a:cubicBezTo>
                <a:cubicBezTo>
                  <a:pt x="118" y="3"/>
                  <a:pt x="116" y="2"/>
                  <a:pt x="115" y="3"/>
                </a:cubicBezTo>
                <a:cubicBezTo>
                  <a:pt x="116" y="4"/>
                  <a:pt x="126" y="1"/>
                  <a:pt x="121" y="4"/>
                </a:cubicBezTo>
                <a:cubicBezTo>
                  <a:pt x="121" y="5"/>
                  <a:pt x="122" y="6"/>
                  <a:pt x="123" y="7"/>
                </a:cubicBezTo>
                <a:cubicBezTo>
                  <a:pt x="122" y="7"/>
                  <a:pt x="120" y="7"/>
                  <a:pt x="118" y="7"/>
                </a:cubicBezTo>
                <a:cubicBezTo>
                  <a:pt x="118" y="7"/>
                  <a:pt x="117" y="7"/>
                  <a:pt x="117" y="6"/>
                </a:cubicBezTo>
                <a:cubicBezTo>
                  <a:pt x="117" y="6"/>
                  <a:pt x="118" y="6"/>
                  <a:pt x="118" y="6"/>
                </a:cubicBezTo>
                <a:cubicBezTo>
                  <a:pt x="116" y="6"/>
                  <a:pt x="117" y="3"/>
                  <a:pt x="114" y="4"/>
                </a:cubicBezTo>
                <a:cubicBezTo>
                  <a:pt x="112" y="4"/>
                  <a:pt x="112" y="3"/>
                  <a:pt x="113" y="3"/>
                </a:cubicBezTo>
                <a:cubicBezTo>
                  <a:pt x="112" y="2"/>
                  <a:pt x="110" y="2"/>
                  <a:pt x="110" y="1"/>
                </a:cubicBezTo>
                <a:cubicBezTo>
                  <a:pt x="109" y="2"/>
                  <a:pt x="110" y="3"/>
                  <a:pt x="108" y="3"/>
                </a:cubicBezTo>
                <a:cubicBezTo>
                  <a:pt x="108" y="0"/>
                  <a:pt x="102" y="1"/>
                  <a:pt x="99" y="1"/>
                </a:cubicBezTo>
                <a:cubicBezTo>
                  <a:pt x="99" y="3"/>
                  <a:pt x="105" y="4"/>
                  <a:pt x="108" y="5"/>
                </a:cubicBezTo>
                <a:cubicBezTo>
                  <a:pt x="107" y="6"/>
                  <a:pt x="107" y="6"/>
                  <a:pt x="107" y="6"/>
                </a:cubicBezTo>
                <a:cubicBezTo>
                  <a:pt x="104" y="6"/>
                  <a:pt x="103" y="5"/>
                  <a:pt x="102" y="4"/>
                </a:cubicBezTo>
                <a:cubicBezTo>
                  <a:pt x="101" y="5"/>
                  <a:pt x="101" y="5"/>
                  <a:pt x="101" y="5"/>
                </a:cubicBezTo>
                <a:cubicBezTo>
                  <a:pt x="97" y="5"/>
                  <a:pt x="97" y="5"/>
                  <a:pt x="97" y="5"/>
                </a:cubicBezTo>
                <a:cubicBezTo>
                  <a:pt x="94" y="4"/>
                  <a:pt x="96" y="2"/>
                  <a:pt x="96" y="1"/>
                </a:cubicBezTo>
                <a:cubicBezTo>
                  <a:pt x="84" y="1"/>
                  <a:pt x="71" y="3"/>
                  <a:pt x="59" y="4"/>
                </a:cubicBezTo>
                <a:cubicBezTo>
                  <a:pt x="62" y="5"/>
                  <a:pt x="62" y="5"/>
                  <a:pt x="62" y="5"/>
                </a:cubicBezTo>
                <a:cubicBezTo>
                  <a:pt x="61" y="5"/>
                  <a:pt x="60" y="5"/>
                  <a:pt x="59" y="5"/>
                </a:cubicBezTo>
                <a:cubicBezTo>
                  <a:pt x="64" y="6"/>
                  <a:pt x="64" y="6"/>
                  <a:pt x="64" y="6"/>
                </a:cubicBezTo>
                <a:cubicBezTo>
                  <a:pt x="63" y="7"/>
                  <a:pt x="59" y="6"/>
                  <a:pt x="60" y="7"/>
                </a:cubicBezTo>
                <a:cubicBezTo>
                  <a:pt x="64" y="7"/>
                  <a:pt x="64" y="7"/>
                  <a:pt x="64" y="7"/>
                </a:cubicBezTo>
                <a:cubicBezTo>
                  <a:pt x="59" y="8"/>
                  <a:pt x="59" y="8"/>
                  <a:pt x="59" y="8"/>
                </a:cubicBezTo>
                <a:cubicBezTo>
                  <a:pt x="66" y="9"/>
                  <a:pt x="66" y="9"/>
                  <a:pt x="66" y="9"/>
                </a:cubicBezTo>
                <a:cubicBezTo>
                  <a:pt x="62" y="10"/>
                  <a:pt x="58" y="10"/>
                  <a:pt x="56" y="11"/>
                </a:cubicBezTo>
                <a:cubicBezTo>
                  <a:pt x="59" y="12"/>
                  <a:pt x="62" y="13"/>
                  <a:pt x="65" y="13"/>
                </a:cubicBezTo>
                <a:cubicBezTo>
                  <a:pt x="64" y="14"/>
                  <a:pt x="60" y="14"/>
                  <a:pt x="58" y="14"/>
                </a:cubicBezTo>
                <a:cubicBezTo>
                  <a:pt x="62" y="14"/>
                  <a:pt x="62" y="17"/>
                  <a:pt x="66" y="17"/>
                </a:cubicBezTo>
                <a:cubicBezTo>
                  <a:pt x="65" y="18"/>
                  <a:pt x="63" y="18"/>
                  <a:pt x="61" y="18"/>
                </a:cubicBezTo>
                <a:cubicBezTo>
                  <a:pt x="64" y="20"/>
                  <a:pt x="64" y="20"/>
                  <a:pt x="64" y="20"/>
                </a:cubicBezTo>
                <a:cubicBezTo>
                  <a:pt x="63" y="20"/>
                  <a:pt x="63" y="20"/>
                  <a:pt x="63" y="20"/>
                </a:cubicBezTo>
                <a:cubicBezTo>
                  <a:pt x="66" y="21"/>
                  <a:pt x="66" y="21"/>
                  <a:pt x="66" y="21"/>
                </a:cubicBezTo>
                <a:cubicBezTo>
                  <a:pt x="65" y="22"/>
                  <a:pt x="62" y="21"/>
                  <a:pt x="60" y="22"/>
                </a:cubicBezTo>
                <a:cubicBezTo>
                  <a:pt x="64" y="23"/>
                  <a:pt x="64" y="23"/>
                  <a:pt x="64" y="23"/>
                </a:cubicBezTo>
                <a:cubicBezTo>
                  <a:pt x="63" y="24"/>
                  <a:pt x="60" y="23"/>
                  <a:pt x="61" y="24"/>
                </a:cubicBezTo>
                <a:cubicBezTo>
                  <a:pt x="64" y="25"/>
                  <a:pt x="64" y="25"/>
                  <a:pt x="64" y="25"/>
                </a:cubicBezTo>
                <a:cubicBezTo>
                  <a:pt x="64" y="25"/>
                  <a:pt x="64" y="25"/>
                  <a:pt x="63" y="25"/>
                </a:cubicBezTo>
                <a:cubicBezTo>
                  <a:pt x="64" y="26"/>
                  <a:pt x="64" y="26"/>
                  <a:pt x="64" y="26"/>
                </a:cubicBezTo>
                <a:cubicBezTo>
                  <a:pt x="63" y="27"/>
                  <a:pt x="62" y="25"/>
                  <a:pt x="60" y="26"/>
                </a:cubicBezTo>
                <a:cubicBezTo>
                  <a:pt x="60" y="27"/>
                  <a:pt x="65" y="28"/>
                  <a:pt x="61" y="28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3" y="30"/>
                  <a:pt x="63" y="30"/>
                  <a:pt x="62" y="30"/>
                </a:cubicBezTo>
                <a:cubicBezTo>
                  <a:pt x="64" y="31"/>
                  <a:pt x="64" y="31"/>
                  <a:pt x="64" y="31"/>
                </a:cubicBezTo>
                <a:cubicBezTo>
                  <a:pt x="63" y="31"/>
                  <a:pt x="63" y="31"/>
                  <a:pt x="62" y="31"/>
                </a:cubicBezTo>
                <a:cubicBezTo>
                  <a:pt x="65" y="33"/>
                  <a:pt x="65" y="33"/>
                  <a:pt x="65" y="33"/>
                </a:cubicBezTo>
                <a:cubicBezTo>
                  <a:pt x="61" y="33"/>
                  <a:pt x="61" y="33"/>
                  <a:pt x="61" y="33"/>
                </a:cubicBezTo>
                <a:cubicBezTo>
                  <a:pt x="63" y="34"/>
                  <a:pt x="64" y="35"/>
                  <a:pt x="66" y="35"/>
                </a:cubicBezTo>
                <a:cubicBezTo>
                  <a:pt x="66" y="36"/>
                  <a:pt x="66" y="36"/>
                  <a:pt x="66" y="36"/>
                </a:cubicBezTo>
                <a:cubicBezTo>
                  <a:pt x="66" y="37"/>
                  <a:pt x="69" y="37"/>
                  <a:pt x="71" y="38"/>
                </a:cubicBezTo>
                <a:cubicBezTo>
                  <a:pt x="67" y="39"/>
                  <a:pt x="65" y="37"/>
                  <a:pt x="61" y="37"/>
                </a:cubicBezTo>
                <a:cubicBezTo>
                  <a:pt x="64" y="38"/>
                  <a:pt x="65" y="39"/>
                  <a:pt x="68" y="39"/>
                </a:cubicBezTo>
                <a:cubicBezTo>
                  <a:pt x="68" y="41"/>
                  <a:pt x="66" y="39"/>
                  <a:pt x="64" y="40"/>
                </a:cubicBezTo>
                <a:cubicBezTo>
                  <a:pt x="64" y="40"/>
                  <a:pt x="67" y="41"/>
                  <a:pt x="65" y="41"/>
                </a:cubicBezTo>
                <a:cubicBezTo>
                  <a:pt x="64" y="41"/>
                  <a:pt x="62" y="40"/>
                  <a:pt x="60" y="41"/>
                </a:cubicBezTo>
                <a:cubicBezTo>
                  <a:pt x="62" y="44"/>
                  <a:pt x="72" y="43"/>
                  <a:pt x="68" y="47"/>
                </a:cubicBezTo>
                <a:cubicBezTo>
                  <a:pt x="63" y="49"/>
                  <a:pt x="68" y="51"/>
                  <a:pt x="66" y="54"/>
                </a:cubicBezTo>
                <a:cubicBezTo>
                  <a:pt x="65" y="54"/>
                  <a:pt x="65" y="54"/>
                  <a:pt x="64" y="54"/>
                </a:cubicBezTo>
                <a:cubicBezTo>
                  <a:pt x="63" y="49"/>
                  <a:pt x="63" y="49"/>
                  <a:pt x="63" y="49"/>
                </a:cubicBezTo>
                <a:cubicBezTo>
                  <a:pt x="63" y="48"/>
                  <a:pt x="61" y="47"/>
                  <a:pt x="59" y="48"/>
                </a:cubicBezTo>
                <a:cubicBezTo>
                  <a:pt x="56" y="49"/>
                  <a:pt x="61" y="49"/>
                  <a:pt x="60" y="51"/>
                </a:cubicBezTo>
                <a:cubicBezTo>
                  <a:pt x="61" y="51"/>
                  <a:pt x="60" y="51"/>
                  <a:pt x="59" y="51"/>
                </a:cubicBezTo>
                <a:cubicBezTo>
                  <a:pt x="58" y="51"/>
                  <a:pt x="57" y="50"/>
                  <a:pt x="57" y="50"/>
                </a:cubicBezTo>
                <a:cubicBezTo>
                  <a:pt x="54" y="49"/>
                  <a:pt x="51" y="46"/>
                  <a:pt x="47" y="48"/>
                </a:cubicBezTo>
                <a:cubicBezTo>
                  <a:pt x="46" y="47"/>
                  <a:pt x="42" y="49"/>
                  <a:pt x="40" y="48"/>
                </a:cubicBezTo>
                <a:cubicBezTo>
                  <a:pt x="30" y="48"/>
                  <a:pt x="19" y="45"/>
                  <a:pt x="8" y="47"/>
                </a:cubicBezTo>
                <a:cubicBezTo>
                  <a:pt x="8" y="47"/>
                  <a:pt x="8" y="49"/>
                  <a:pt x="5" y="49"/>
                </a:cubicBezTo>
                <a:cubicBezTo>
                  <a:pt x="10" y="50"/>
                  <a:pt x="10" y="50"/>
                  <a:pt x="10" y="50"/>
                </a:cubicBezTo>
                <a:cubicBezTo>
                  <a:pt x="6" y="51"/>
                  <a:pt x="6" y="51"/>
                  <a:pt x="6" y="51"/>
                </a:cubicBezTo>
                <a:cubicBezTo>
                  <a:pt x="8" y="51"/>
                  <a:pt x="8" y="51"/>
                  <a:pt x="8" y="51"/>
                </a:cubicBezTo>
                <a:cubicBezTo>
                  <a:pt x="10" y="52"/>
                  <a:pt x="5" y="51"/>
                  <a:pt x="5" y="52"/>
                </a:cubicBezTo>
                <a:cubicBezTo>
                  <a:pt x="7" y="53"/>
                  <a:pt x="12" y="52"/>
                  <a:pt x="13" y="54"/>
                </a:cubicBezTo>
                <a:cubicBezTo>
                  <a:pt x="10" y="54"/>
                  <a:pt x="5" y="53"/>
                  <a:pt x="3" y="54"/>
                </a:cubicBezTo>
                <a:cubicBezTo>
                  <a:pt x="4" y="55"/>
                  <a:pt x="7" y="55"/>
                  <a:pt x="9" y="55"/>
                </a:cubicBezTo>
                <a:cubicBezTo>
                  <a:pt x="5" y="56"/>
                  <a:pt x="5" y="56"/>
                  <a:pt x="5" y="56"/>
                </a:cubicBezTo>
                <a:cubicBezTo>
                  <a:pt x="7" y="56"/>
                  <a:pt x="7" y="58"/>
                  <a:pt x="9" y="58"/>
                </a:cubicBezTo>
                <a:cubicBezTo>
                  <a:pt x="9" y="58"/>
                  <a:pt x="8" y="58"/>
                  <a:pt x="7" y="58"/>
                </a:cubicBezTo>
                <a:cubicBezTo>
                  <a:pt x="11" y="59"/>
                  <a:pt x="11" y="59"/>
                  <a:pt x="11" y="59"/>
                </a:cubicBezTo>
                <a:cubicBezTo>
                  <a:pt x="7" y="60"/>
                  <a:pt x="7" y="60"/>
                  <a:pt x="7" y="60"/>
                </a:cubicBezTo>
                <a:cubicBezTo>
                  <a:pt x="11" y="61"/>
                  <a:pt x="11" y="61"/>
                  <a:pt x="11" y="61"/>
                </a:cubicBezTo>
                <a:cubicBezTo>
                  <a:pt x="11" y="61"/>
                  <a:pt x="10" y="62"/>
                  <a:pt x="9" y="62"/>
                </a:cubicBezTo>
                <a:cubicBezTo>
                  <a:pt x="8" y="62"/>
                  <a:pt x="8" y="63"/>
                  <a:pt x="9" y="63"/>
                </a:cubicBezTo>
                <a:cubicBezTo>
                  <a:pt x="9" y="64"/>
                  <a:pt x="6" y="64"/>
                  <a:pt x="7" y="64"/>
                </a:cubicBezTo>
                <a:cubicBezTo>
                  <a:pt x="11" y="65"/>
                  <a:pt x="11" y="65"/>
                  <a:pt x="11" y="65"/>
                </a:cubicBezTo>
                <a:cubicBezTo>
                  <a:pt x="9" y="66"/>
                  <a:pt x="8" y="65"/>
                  <a:pt x="6" y="66"/>
                </a:cubicBezTo>
                <a:cubicBezTo>
                  <a:pt x="10" y="67"/>
                  <a:pt x="10" y="67"/>
                  <a:pt x="10" y="67"/>
                </a:cubicBezTo>
                <a:cubicBezTo>
                  <a:pt x="9" y="68"/>
                  <a:pt x="8" y="68"/>
                  <a:pt x="6" y="68"/>
                </a:cubicBezTo>
                <a:cubicBezTo>
                  <a:pt x="9" y="69"/>
                  <a:pt x="9" y="69"/>
                  <a:pt x="9" y="69"/>
                </a:cubicBezTo>
                <a:cubicBezTo>
                  <a:pt x="5" y="69"/>
                  <a:pt x="10" y="70"/>
                  <a:pt x="7" y="70"/>
                </a:cubicBezTo>
                <a:cubicBezTo>
                  <a:pt x="0" y="71"/>
                  <a:pt x="13" y="74"/>
                  <a:pt x="6" y="76"/>
                </a:cubicBezTo>
                <a:cubicBezTo>
                  <a:pt x="9" y="77"/>
                  <a:pt x="9" y="77"/>
                  <a:pt x="9" y="77"/>
                </a:cubicBezTo>
                <a:cubicBezTo>
                  <a:pt x="9" y="78"/>
                  <a:pt x="8" y="77"/>
                  <a:pt x="7" y="77"/>
                </a:cubicBezTo>
                <a:cubicBezTo>
                  <a:pt x="12" y="80"/>
                  <a:pt x="12" y="80"/>
                  <a:pt x="12" y="80"/>
                </a:cubicBezTo>
                <a:cubicBezTo>
                  <a:pt x="11" y="80"/>
                  <a:pt x="11" y="80"/>
                  <a:pt x="11" y="80"/>
                </a:cubicBezTo>
                <a:cubicBezTo>
                  <a:pt x="11" y="80"/>
                  <a:pt x="10" y="80"/>
                  <a:pt x="9" y="80"/>
                </a:cubicBezTo>
                <a:cubicBezTo>
                  <a:pt x="12" y="81"/>
                  <a:pt x="12" y="81"/>
                  <a:pt x="12" y="81"/>
                </a:cubicBezTo>
                <a:cubicBezTo>
                  <a:pt x="11" y="82"/>
                  <a:pt x="11" y="82"/>
                  <a:pt x="11" y="82"/>
                </a:cubicBezTo>
                <a:cubicBezTo>
                  <a:pt x="10" y="81"/>
                  <a:pt x="7" y="81"/>
                  <a:pt x="5" y="81"/>
                </a:cubicBezTo>
                <a:cubicBezTo>
                  <a:pt x="7" y="82"/>
                  <a:pt x="8" y="82"/>
                  <a:pt x="10" y="83"/>
                </a:cubicBezTo>
                <a:cubicBezTo>
                  <a:pt x="5" y="84"/>
                  <a:pt x="5" y="84"/>
                  <a:pt x="5" y="84"/>
                </a:cubicBezTo>
                <a:cubicBezTo>
                  <a:pt x="6" y="83"/>
                  <a:pt x="7" y="84"/>
                  <a:pt x="8" y="84"/>
                </a:cubicBezTo>
                <a:cubicBezTo>
                  <a:pt x="7" y="85"/>
                  <a:pt x="4" y="84"/>
                  <a:pt x="5" y="85"/>
                </a:cubicBezTo>
                <a:cubicBezTo>
                  <a:pt x="8" y="86"/>
                  <a:pt x="8" y="86"/>
                  <a:pt x="8" y="86"/>
                </a:cubicBezTo>
                <a:cubicBezTo>
                  <a:pt x="7" y="87"/>
                  <a:pt x="7" y="87"/>
                  <a:pt x="7" y="87"/>
                </a:cubicBezTo>
                <a:cubicBezTo>
                  <a:pt x="10" y="88"/>
                  <a:pt x="14" y="88"/>
                  <a:pt x="16" y="90"/>
                </a:cubicBezTo>
                <a:cubicBezTo>
                  <a:pt x="19" y="90"/>
                  <a:pt x="22" y="92"/>
                  <a:pt x="26" y="92"/>
                </a:cubicBezTo>
                <a:cubicBezTo>
                  <a:pt x="28" y="93"/>
                  <a:pt x="32" y="93"/>
                  <a:pt x="35" y="94"/>
                </a:cubicBezTo>
                <a:cubicBezTo>
                  <a:pt x="35" y="94"/>
                  <a:pt x="33" y="94"/>
                  <a:pt x="32" y="94"/>
                </a:cubicBezTo>
                <a:cubicBezTo>
                  <a:pt x="33" y="96"/>
                  <a:pt x="35" y="93"/>
                  <a:pt x="36" y="95"/>
                </a:cubicBezTo>
                <a:cubicBezTo>
                  <a:pt x="37" y="96"/>
                  <a:pt x="39" y="96"/>
                  <a:pt x="36" y="96"/>
                </a:cubicBezTo>
                <a:cubicBezTo>
                  <a:pt x="35" y="96"/>
                  <a:pt x="35" y="96"/>
                  <a:pt x="35" y="96"/>
                </a:cubicBezTo>
                <a:cubicBezTo>
                  <a:pt x="33" y="96"/>
                  <a:pt x="32" y="96"/>
                  <a:pt x="31" y="96"/>
                </a:cubicBezTo>
                <a:cubicBezTo>
                  <a:pt x="32" y="97"/>
                  <a:pt x="33" y="97"/>
                  <a:pt x="34" y="97"/>
                </a:cubicBezTo>
                <a:cubicBezTo>
                  <a:pt x="32" y="98"/>
                  <a:pt x="32" y="98"/>
                  <a:pt x="32" y="98"/>
                </a:cubicBezTo>
                <a:cubicBezTo>
                  <a:pt x="33" y="99"/>
                  <a:pt x="34" y="100"/>
                  <a:pt x="36" y="100"/>
                </a:cubicBezTo>
                <a:cubicBezTo>
                  <a:pt x="36" y="101"/>
                  <a:pt x="33" y="100"/>
                  <a:pt x="35" y="101"/>
                </a:cubicBezTo>
                <a:cubicBezTo>
                  <a:pt x="38" y="102"/>
                  <a:pt x="38" y="102"/>
                  <a:pt x="38" y="102"/>
                </a:cubicBezTo>
                <a:cubicBezTo>
                  <a:pt x="36" y="102"/>
                  <a:pt x="36" y="102"/>
                  <a:pt x="36" y="102"/>
                </a:cubicBezTo>
                <a:cubicBezTo>
                  <a:pt x="38" y="103"/>
                  <a:pt x="38" y="103"/>
                  <a:pt x="38" y="103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6" y="105"/>
                  <a:pt x="41" y="105"/>
                  <a:pt x="37" y="106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37" y="108"/>
                  <a:pt x="37" y="108"/>
                  <a:pt x="37" y="108"/>
                </a:cubicBezTo>
                <a:cubicBezTo>
                  <a:pt x="37" y="109"/>
                  <a:pt x="39" y="109"/>
                  <a:pt x="40" y="110"/>
                </a:cubicBezTo>
                <a:cubicBezTo>
                  <a:pt x="37" y="110"/>
                  <a:pt x="37" y="110"/>
                  <a:pt x="37" y="110"/>
                </a:cubicBezTo>
                <a:cubicBezTo>
                  <a:pt x="38" y="110"/>
                  <a:pt x="39" y="110"/>
                  <a:pt x="40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9" y="111"/>
                  <a:pt x="39" y="111"/>
                  <a:pt x="40" y="112"/>
                </a:cubicBezTo>
                <a:cubicBezTo>
                  <a:pt x="39" y="112"/>
                  <a:pt x="39" y="112"/>
                  <a:pt x="38" y="112"/>
                </a:cubicBezTo>
                <a:cubicBezTo>
                  <a:pt x="38" y="112"/>
                  <a:pt x="38" y="112"/>
                  <a:pt x="38" y="112"/>
                </a:cubicBezTo>
                <a:cubicBezTo>
                  <a:pt x="39" y="114"/>
                  <a:pt x="39" y="116"/>
                  <a:pt x="41" y="117"/>
                </a:cubicBezTo>
                <a:cubicBezTo>
                  <a:pt x="40" y="118"/>
                  <a:pt x="40" y="118"/>
                  <a:pt x="40" y="118"/>
                </a:cubicBezTo>
                <a:cubicBezTo>
                  <a:pt x="43" y="119"/>
                  <a:pt x="43" y="119"/>
                  <a:pt x="43" y="119"/>
                </a:cubicBezTo>
                <a:cubicBezTo>
                  <a:pt x="41" y="120"/>
                  <a:pt x="41" y="120"/>
                  <a:pt x="41" y="120"/>
                </a:cubicBezTo>
                <a:cubicBezTo>
                  <a:pt x="43" y="120"/>
                  <a:pt x="44" y="121"/>
                  <a:pt x="46" y="121"/>
                </a:cubicBezTo>
                <a:cubicBezTo>
                  <a:pt x="47" y="123"/>
                  <a:pt x="42" y="122"/>
                  <a:pt x="42" y="123"/>
                </a:cubicBezTo>
                <a:cubicBezTo>
                  <a:pt x="43" y="124"/>
                  <a:pt x="43" y="124"/>
                  <a:pt x="43" y="124"/>
                </a:cubicBezTo>
                <a:cubicBezTo>
                  <a:pt x="43" y="125"/>
                  <a:pt x="39" y="124"/>
                  <a:pt x="39" y="125"/>
                </a:cubicBezTo>
                <a:cubicBezTo>
                  <a:pt x="41" y="125"/>
                  <a:pt x="42" y="126"/>
                  <a:pt x="44" y="126"/>
                </a:cubicBezTo>
                <a:cubicBezTo>
                  <a:pt x="43" y="127"/>
                  <a:pt x="42" y="126"/>
                  <a:pt x="42" y="126"/>
                </a:cubicBezTo>
                <a:cubicBezTo>
                  <a:pt x="45" y="127"/>
                  <a:pt x="41" y="128"/>
                  <a:pt x="42" y="128"/>
                </a:cubicBezTo>
                <a:cubicBezTo>
                  <a:pt x="44" y="129"/>
                  <a:pt x="44" y="129"/>
                  <a:pt x="44" y="129"/>
                </a:cubicBezTo>
                <a:cubicBezTo>
                  <a:pt x="39" y="132"/>
                  <a:pt x="50" y="130"/>
                  <a:pt x="51" y="132"/>
                </a:cubicBezTo>
                <a:cubicBezTo>
                  <a:pt x="49" y="132"/>
                  <a:pt x="49" y="132"/>
                  <a:pt x="49" y="132"/>
                </a:cubicBezTo>
                <a:cubicBezTo>
                  <a:pt x="53" y="133"/>
                  <a:pt x="57" y="133"/>
                  <a:pt x="60" y="133"/>
                </a:cubicBezTo>
                <a:cubicBezTo>
                  <a:pt x="59" y="135"/>
                  <a:pt x="53" y="133"/>
                  <a:pt x="52" y="134"/>
                </a:cubicBezTo>
                <a:cubicBezTo>
                  <a:pt x="55" y="135"/>
                  <a:pt x="59" y="134"/>
                  <a:pt x="61" y="135"/>
                </a:cubicBezTo>
                <a:cubicBezTo>
                  <a:pt x="58" y="136"/>
                  <a:pt x="52" y="136"/>
                  <a:pt x="48" y="137"/>
                </a:cubicBezTo>
                <a:cubicBezTo>
                  <a:pt x="51" y="137"/>
                  <a:pt x="51" y="137"/>
                  <a:pt x="51" y="137"/>
                </a:cubicBezTo>
                <a:cubicBezTo>
                  <a:pt x="52" y="139"/>
                  <a:pt x="59" y="137"/>
                  <a:pt x="62" y="139"/>
                </a:cubicBezTo>
                <a:cubicBezTo>
                  <a:pt x="61" y="140"/>
                  <a:pt x="56" y="140"/>
                  <a:pt x="53" y="140"/>
                </a:cubicBezTo>
                <a:cubicBezTo>
                  <a:pt x="56" y="140"/>
                  <a:pt x="58" y="140"/>
                  <a:pt x="60" y="141"/>
                </a:cubicBezTo>
                <a:cubicBezTo>
                  <a:pt x="57" y="142"/>
                  <a:pt x="53" y="142"/>
                  <a:pt x="50" y="142"/>
                </a:cubicBezTo>
                <a:cubicBezTo>
                  <a:pt x="55" y="142"/>
                  <a:pt x="62" y="142"/>
                  <a:pt x="66" y="143"/>
                </a:cubicBezTo>
                <a:cubicBezTo>
                  <a:pt x="60" y="143"/>
                  <a:pt x="60" y="143"/>
                  <a:pt x="60" y="143"/>
                </a:cubicBezTo>
                <a:cubicBezTo>
                  <a:pt x="62" y="143"/>
                  <a:pt x="63" y="143"/>
                  <a:pt x="64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58" y="145"/>
                  <a:pt x="52" y="143"/>
                  <a:pt x="51" y="146"/>
                </a:cubicBezTo>
                <a:cubicBezTo>
                  <a:pt x="52" y="146"/>
                  <a:pt x="53" y="146"/>
                  <a:pt x="55" y="146"/>
                </a:cubicBezTo>
                <a:cubicBezTo>
                  <a:pt x="54" y="146"/>
                  <a:pt x="55" y="146"/>
                  <a:pt x="55" y="146"/>
                </a:cubicBezTo>
                <a:cubicBezTo>
                  <a:pt x="58" y="147"/>
                  <a:pt x="58" y="147"/>
                  <a:pt x="58" y="147"/>
                </a:cubicBezTo>
                <a:cubicBezTo>
                  <a:pt x="61" y="148"/>
                  <a:pt x="64" y="146"/>
                  <a:pt x="66" y="148"/>
                </a:cubicBezTo>
                <a:cubicBezTo>
                  <a:pt x="66" y="148"/>
                  <a:pt x="65" y="148"/>
                  <a:pt x="64" y="148"/>
                </a:cubicBezTo>
                <a:cubicBezTo>
                  <a:pt x="63" y="148"/>
                  <a:pt x="63" y="149"/>
                  <a:pt x="62" y="149"/>
                </a:cubicBezTo>
                <a:cubicBezTo>
                  <a:pt x="60" y="148"/>
                  <a:pt x="60" y="148"/>
                  <a:pt x="60" y="148"/>
                </a:cubicBezTo>
                <a:cubicBezTo>
                  <a:pt x="60" y="150"/>
                  <a:pt x="55" y="149"/>
                  <a:pt x="53" y="150"/>
                </a:cubicBezTo>
                <a:cubicBezTo>
                  <a:pt x="57" y="150"/>
                  <a:pt x="61" y="150"/>
                  <a:pt x="65" y="151"/>
                </a:cubicBezTo>
                <a:cubicBezTo>
                  <a:pt x="68" y="149"/>
                  <a:pt x="71" y="152"/>
                  <a:pt x="74" y="151"/>
                </a:cubicBezTo>
                <a:cubicBezTo>
                  <a:pt x="73" y="152"/>
                  <a:pt x="69" y="151"/>
                  <a:pt x="68" y="152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65" y="152"/>
                  <a:pt x="62" y="151"/>
                  <a:pt x="62" y="152"/>
                </a:cubicBezTo>
                <a:cubicBezTo>
                  <a:pt x="65" y="153"/>
                  <a:pt x="68" y="153"/>
                  <a:pt x="71" y="153"/>
                </a:cubicBezTo>
                <a:cubicBezTo>
                  <a:pt x="79" y="151"/>
                  <a:pt x="78" y="156"/>
                  <a:pt x="86" y="154"/>
                </a:cubicBezTo>
                <a:cubicBezTo>
                  <a:pt x="85" y="152"/>
                  <a:pt x="92" y="154"/>
                  <a:pt x="94" y="153"/>
                </a:cubicBezTo>
                <a:cubicBezTo>
                  <a:pt x="95" y="153"/>
                  <a:pt x="95" y="153"/>
                  <a:pt x="95" y="153"/>
                </a:cubicBezTo>
                <a:cubicBezTo>
                  <a:pt x="97" y="153"/>
                  <a:pt x="97" y="153"/>
                  <a:pt x="97" y="153"/>
                </a:cubicBezTo>
                <a:cubicBezTo>
                  <a:pt x="98" y="153"/>
                  <a:pt x="97" y="153"/>
                  <a:pt x="97" y="152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5" y="152"/>
                  <a:pt x="95" y="152"/>
                  <a:pt x="95" y="151"/>
                </a:cubicBezTo>
                <a:cubicBezTo>
                  <a:pt x="99" y="150"/>
                  <a:pt x="97" y="149"/>
                  <a:pt x="98" y="147"/>
                </a:cubicBezTo>
                <a:cubicBezTo>
                  <a:pt x="104" y="147"/>
                  <a:pt x="101" y="145"/>
                  <a:pt x="103" y="144"/>
                </a:cubicBezTo>
                <a:cubicBezTo>
                  <a:pt x="101" y="144"/>
                  <a:pt x="101" y="144"/>
                  <a:pt x="101" y="144"/>
                </a:cubicBezTo>
                <a:cubicBezTo>
                  <a:pt x="101" y="144"/>
                  <a:pt x="101" y="144"/>
                  <a:pt x="102" y="143"/>
                </a:cubicBezTo>
                <a:cubicBezTo>
                  <a:pt x="104" y="143"/>
                  <a:pt x="105" y="144"/>
                  <a:pt x="107" y="145"/>
                </a:cubicBezTo>
                <a:cubicBezTo>
                  <a:pt x="106" y="147"/>
                  <a:pt x="102" y="148"/>
                  <a:pt x="103" y="151"/>
                </a:cubicBezTo>
                <a:cubicBezTo>
                  <a:pt x="98" y="151"/>
                  <a:pt x="101" y="153"/>
                  <a:pt x="99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09" y="157"/>
                  <a:pt x="109" y="152"/>
                  <a:pt x="114" y="153"/>
                </a:cubicBezTo>
                <a:cubicBezTo>
                  <a:pt x="112" y="152"/>
                  <a:pt x="112" y="152"/>
                  <a:pt x="112" y="152"/>
                </a:cubicBezTo>
                <a:cubicBezTo>
                  <a:pt x="116" y="151"/>
                  <a:pt x="111" y="149"/>
                  <a:pt x="114" y="148"/>
                </a:cubicBezTo>
                <a:cubicBezTo>
                  <a:pt x="115" y="148"/>
                  <a:pt x="115" y="148"/>
                  <a:pt x="115" y="148"/>
                </a:cubicBezTo>
                <a:cubicBezTo>
                  <a:pt x="116" y="148"/>
                  <a:pt x="116" y="148"/>
                  <a:pt x="116" y="148"/>
                </a:cubicBezTo>
                <a:cubicBezTo>
                  <a:pt x="116" y="147"/>
                  <a:pt x="113" y="147"/>
                  <a:pt x="112" y="146"/>
                </a:cubicBezTo>
                <a:cubicBezTo>
                  <a:pt x="113" y="146"/>
                  <a:pt x="117" y="147"/>
                  <a:pt x="118" y="145"/>
                </a:cubicBezTo>
                <a:cubicBezTo>
                  <a:pt x="119" y="145"/>
                  <a:pt x="121" y="145"/>
                  <a:pt x="122" y="145"/>
                </a:cubicBezTo>
                <a:cubicBezTo>
                  <a:pt x="123" y="147"/>
                  <a:pt x="119" y="148"/>
                  <a:pt x="119" y="149"/>
                </a:cubicBezTo>
                <a:cubicBezTo>
                  <a:pt x="124" y="151"/>
                  <a:pt x="124" y="154"/>
                  <a:pt x="129" y="155"/>
                </a:cubicBezTo>
                <a:cubicBezTo>
                  <a:pt x="129" y="154"/>
                  <a:pt x="129" y="154"/>
                  <a:pt x="129" y="154"/>
                </a:cubicBezTo>
                <a:cubicBezTo>
                  <a:pt x="128" y="154"/>
                  <a:pt x="128" y="154"/>
                  <a:pt x="127" y="154"/>
                </a:cubicBezTo>
                <a:cubicBezTo>
                  <a:pt x="128" y="154"/>
                  <a:pt x="128" y="154"/>
                  <a:pt x="128" y="154"/>
                </a:cubicBezTo>
                <a:cubicBezTo>
                  <a:pt x="127" y="152"/>
                  <a:pt x="122" y="151"/>
                  <a:pt x="122" y="149"/>
                </a:cubicBezTo>
                <a:cubicBezTo>
                  <a:pt x="124" y="149"/>
                  <a:pt x="123" y="150"/>
                  <a:pt x="124" y="150"/>
                </a:cubicBezTo>
                <a:cubicBezTo>
                  <a:pt x="125" y="150"/>
                  <a:pt x="125" y="150"/>
                  <a:pt x="125" y="150"/>
                </a:cubicBezTo>
                <a:cubicBezTo>
                  <a:pt x="126" y="150"/>
                  <a:pt x="128" y="150"/>
                  <a:pt x="128" y="151"/>
                </a:cubicBezTo>
                <a:cubicBezTo>
                  <a:pt x="126" y="153"/>
                  <a:pt x="134" y="152"/>
                  <a:pt x="131" y="155"/>
                </a:cubicBezTo>
                <a:cubicBezTo>
                  <a:pt x="133" y="155"/>
                  <a:pt x="133" y="155"/>
                  <a:pt x="133" y="155"/>
                </a:cubicBezTo>
                <a:cubicBezTo>
                  <a:pt x="132" y="154"/>
                  <a:pt x="132" y="153"/>
                  <a:pt x="134" y="152"/>
                </a:cubicBezTo>
                <a:cubicBezTo>
                  <a:pt x="135" y="153"/>
                  <a:pt x="135" y="153"/>
                  <a:pt x="135" y="153"/>
                </a:cubicBezTo>
                <a:cubicBezTo>
                  <a:pt x="137" y="153"/>
                  <a:pt x="136" y="154"/>
                  <a:pt x="136" y="154"/>
                </a:cubicBezTo>
                <a:cubicBezTo>
                  <a:pt x="136" y="154"/>
                  <a:pt x="136" y="154"/>
                  <a:pt x="136" y="154"/>
                </a:cubicBezTo>
                <a:cubicBezTo>
                  <a:pt x="138" y="155"/>
                  <a:pt x="138" y="155"/>
                  <a:pt x="138" y="155"/>
                </a:cubicBezTo>
                <a:cubicBezTo>
                  <a:pt x="138" y="154"/>
                  <a:pt x="138" y="154"/>
                  <a:pt x="138" y="154"/>
                </a:cubicBezTo>
                <a:cubicBezTo>
                  <a:pt x="137" y="154"/>
                  <a:pt x="137" y="154"/>
                  <a:pt x="137" y="154"/>
                </a:cubicBezTo>
                <a:cubicBezTo>
                  <a:pt x="141" y="153"/>
                  <a:pt x="138" y="152"/>
                  <a:pt x="142" y="151"/>
                </a:cubicBezTo>
                <a:cubicBezTo>
                  <a:pt x="146" y="152"/>
                  <a:pt x="147" y="154"/>
                  <a:pt x="149" y="155"/>
                </a:cubicBezTo>
                <a:cubicBezTo>
                  <a:pt x="144" y="158"/>
                  <a:pt x="144" y="158"/>
                  <a:pt x="144" y="158"/>
                </a:cubicBezTo>
                <a:cubicBezTo>
                  <a:pt x="143" y="157"/>
                  <a:pt x="143" y="157"/>
                  <a:pt x="143" y="157"/>
                </a:cubicBezTo>
                <a:cubicBezTo>
                  <a:pt x="143" y="157"/>
                  <a:pt x="143" y="156"/>
                  <a:pt x="144" y="156"/>
                </a:cubicBezTo>
                <a:cubicBezTo>
                  <a:pt x="143" y="155"/>
                  <a:pt x="142" y="156"/>
                  <a:pt x="142" y="155"/>
                </a:cubicBezTo>
                <a:cubicBezTo>
                  <a:pt x="141" y="159"/>
                  <a:pt x="139" y="154"/>
                  <a:pt x="135" y="155"/>
                </a:cubicBezTo>
                <a:cubicBezTo>
                  <a:pt x="134" y="156"/>
                  <a:pt x="137" y="157"/>
                  <a:pt x="137" y="157"/>
                </a:cubicBezTo>
                <a:cubicBezTo>
                  <a:pt x="135" y="158"/>
                  <a:pt x="136" y="160"/>
                  <a:pt x="136" y="161"/>
                </a:cubicBezTo>
                <a:cubicBezTo>
                  <a:pt x="137" y="161"/>
                  <a:pt x="139" y="160"/>
                  <a:pt x="140" y="159"/>
                </a:cubicBezTo>
                <a:cubicBezTo>
                  <a:pt x="142" y="160"/>
                  <a:pt x="137" y="161"/>
                  <a:pt x="138" y="162"/>
                </a:cubicBezTo>
                <a:cubicBezTo>
                  <a:pt x="141" y="162"/>
                  <a:pt x="143" y="161"/>
                  <a:pt x="146" y="161"/>
                </a:cubicBezTo>
                <a:cubicBezTo>
                  <a:pt x="147" y="162"/>
                  <a:pt x="148" y="162"/>
                  <a:pt x="147" y="162"/>
                </a:cubicBezTo>
                <a:cubicBezTo>
                  <a:pt x="149" y="161"/>
                  <a:pt x="149" y="161"/>
                  <a:pt x="149" y="161"/>
                </a:cubicBezTo>
                <a:cubicBezTo>
                  <a:pt x="151" y="162"/>
                  <a:pt x="153" y="164"/>
                  <a:pt x="156" y="162"/>
                </a:cubicBezTo>
                <a:cubicBezTo>
                  <a:pt x="157" y="162"/>
                  <a:pt x="159" y="161"/>
                  <a:pt x="156" y="160"/>
                </a:cubicBezTo>
                <a:cubicBezTo>
                  <a:pt x="158" y="159"/>
                  <a:pt x="158" y="158"/>
                  <a:pt x="160" y="158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2" y="159"/>
                  <a:pt x="165" y="159"/>
                  <a:pt x="167" y="159"/>
                </a:cubicBezTo>
                <a:cubicBezTo>
                  <a:pt x="166" y="160"/>
                  <a:pt x="166" y="161"/>
                  <a:pt x="165" y="161"/>
                </a:cubicBezTo>
                <a:cubicBezTo>
                  <a:pt x="166" y="161"/>
                  <a:pt x="167" y="161"/>
                  <a:pt x="168" y="161"/>
                </a:cubicBezTo>
                <a:cubicBezTo>
                  <a:pt x="167" y="162"/>
                  <a:pt x="166" y="162"/>
                  <a:pt x="166" y="162"/>
                </a:cubicBezTo>
                <a:cubicBezTo>
                  <a:pt x="169" y="163"/>
                  <a:pt x="176" y="162"/>
                  <a:pt x="179" y="163"/>
                </a:cubicBezTo>
                <a:cubicBezTo>
                  <a:pt x="180" y="159"/>
                  <a:pt x="180" y="159"/>
                  <a:pt x="180" y="159"/>
                </a:cubicBezTo>
                <a:cubicBezTo>
                  <a:pt x="185" y="159"/>
                  <a:pt x="180" y="161"/>
                  <a:pt x="184" y="162"/>
                </a:cubicBezTo>
                <a:cubicBezTo>
                  <a:pt x="186" y="161"/>
                  <a:pt x="190" y="161"/>
                  <a:pt x="190" y="160"/>
                </a:cubicBezTo>
                <a:cubicBezTo>
                  <a:pt x="193" y="159"/>
                  <a:pt x="195" y="158"/>
                  <a:pt x="197" y="159"/>
                </a:cubicBezTo>
                <a:cubicBezTo>
                  <a:pt x="198" y="160"/>
                  <a:pt x="193" y="161"/>
                  <a:pt x="192" y="162"/>
                </a:cubicBezTo>
                <a:cubicBezTo>
                  <a:pt x="193" y="163"/>
                  <a:pt x="194" y="163"/>
                  <a:pt x="195" y="163"/>
                </a:cubicBezTo>
                <a:cubicBezTo>
                  <a:pt x="201" y="164"/>
                  <a:pt x="201" y="161"/>
                  <a:pt x="206" y="161"/>
                </a:cubicBezTo>
                <a:cubicBezTo>
                  <a:pt x="207" y="162"/>
                  <a:pt x="208" y="162"/>
                  <a:pt x="208" y="163"/>
                </a:cubicBezTo>
                <a:cubicBezTo>
                  <a:pt x="210" y="161"/>
                  <a:pt x="213" y="164"/>
                  <a:pt x="215" y="162"/>
                </a:cubicBezTo>
                <a:cubicBezTo>
                  <a:pt x="213" y="161"/>
                  <a:pt x="214" y="160"/>
                  <a:pt x="214" y="160"/>
                </a:cubicBezTo>
                <a:cubicBezTo>
                  <a:pt x="213" y="157"/>
                  <a:pt x="218" y="159"/>
                  <a:pt x="219" y="159"/>
                </a:cubicBezTo>
                <a:cubicBezTo>
                  <a:pt x="222" y="161"/>
                  <a:pt x="215" y="160"/>
                  <a:pt x="217" y="162"/>
                </a:cubicBezTo>
                <a:cubicBezTo>
                  <a:pt x="218" y="162"/>
                  <a:pt x="219" y="162"/>
                  <a:pt x="220" y="162"/>
                </a:cubicBezTo>
                <a:cubicBezTo>
                  <a:pt x="219" y="163"/>
                  <a:pt x="219" y="163"/>
                  <a:pt x="219" y="163"/>
                </a:cubicBezTo>
                <a:cubicBezTo>
                  <a:pt x="225" y="165"/>
                  <a:pt x="226" y="161"/>
                  <a:pt x="231" y="161"/>
                </a:cubicBezTo>
                <a:cubicBezTo>
                  <a:pt x="231" y="161"/>
                  <a:pt x="231" y="160"/>
                  <a:pt x="232" y="160"/>
                </a:cubicBezTo>
                <a:cubicBezTo>
                  <a:pt x="234" y="160"/>
                  <a:pt x="233" y="161"/>
                  <a:pt x="234" y="161"/>
                </a:cubicBezTo>
                <a:cubicBezTo>
                  <a:pt x="235" y="161"/>
                  <a:pt x="235" y="161"/>
                  <a:pt x="235" y="161"/>
                </a:cubicBezTo>
                <a:cubicBezTo>
                  <a:pt x="235" y="160"/>
                  <a:pt x="239" y="160"/>
                  <a:pt x="240" y="160"/>
                </a:cubicBezTo>
                <a:cubicBezTo>
                  <a:pt x="245" y="158"/>
                  <a:pt x="249" y="161"/>
                  <a:pt x="253" y="159"/>
                </a:cubicBezTo>
                <a:cubicBezTo>
                  <a:pt x="254" y="159"/>
                  <a:pt x="255" y="159"/>
                  <a:pt x="254" y="160"/>
                </a:cubicBezTo>
                <a:cubicBezTo>
                  <a:pt x="253" y="161"/>
                  <a:pt x="251" y="162"/>
                  <a:pt x="248" y="162"/>
                </a:cubicBezTo>
                <a:cubicBezTo>
                  <a:pt x="247" y="162"/>
                  <a:pt x="246" y="161"/>
                  <a:pt x="246" y="161"/>
                </a:cubicBezTo>
                <a:cubicBezTo>
                  <a:pt x="245" y="160"/>
                  <a:pt x="242" y="160"/>
                  <a:pt x="241" y="161"/>
                </a:cubicBezTo>
                <a:cubicBezTo>
                  <a:pt x="236" y="160"/>
                  <a:pt x="235" y="163"/>
                  <a:pt x="232" y="163"/>
                </a:cubicBezTo>
                <a:cubicBezTo>
                  <a:pt x="232" y="163"/>
                  <a:pt x="232" y="163"/>
                  <a:pt x="232" y="163"/>
                </a:cubicBezTo>
                <a:cubicBezTo>
                  <a:pt x="241" y="160"/>
                  <a:pt x="248" y="166"/>
                  <a:pt x="256" y="163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7" y="162"/>
                  <a:pt x="258" y="162"/>
                  <a:pt x="259" y="162"/>
                </a:cubicBezTo>
                <a:cubicBezTo>
                  <a:pt x="262" y="160"/>
                  <a:pt x="258" y="159"/>
                  <a:pt x="260" y="157"/>
                </a:cubicBezTo>
                <a:cubicBezTo>
                  <a:pt x="261" y="157"/>
                  <a:pt x="263" y="157"/>
                  <a:pt x="263" y="157"/>
                </a:cubicBezTo>
                <a:cubicBezTo>
                  <a:pt x="264" y="158"/>
                  <a:pt x="263" y="158"/>
                  <a:pt x="262" y="159"/>
                </a:cubicBezTo>
                <a:cubicBezTo>
                  <a:pt x="265" y="160"/>
                  <a:pt x="265" y="160"/>
                  <a:pt x="265" y="160"/>
                </a:cubicBezTo>
                <a:cubicBezTo>
                  <a:pt x="265" y="161"/>
                  <a:pt x="266" y="162"/>
                  <a:pt x="264" y="162"/>
                </a:cubicBezTo>
                <a:cubicBezTo>
                  <a:pt x="263" y="162"/>
                  <a:pt x="263" y="162"/>
                  <a:pt x="262" y="162"/>
                </a:cubicBezTo>
                <a:cubicBezTo>
                  <a:pt x="262" y="163"/>
                  <a:pt x="262" y="163"/>
                  <a:pt x="262" y="163"/>
                </a:cubicBezTo>
                <a:cubicBezTo>
                  <a:pt x="263" y="163"/>
                  <a:pt x="264" y="164"/>
                  <a:pt x="265" y="164"/>
                </a:cubicBezTo>
                <a:cubicBezTo>
                  <a:pt x="265" y="163"/>
                  <a:pt x="265" y="163"/>
                  <a:pt x="265" y="163"/>
                </a:cubicBezTo>
                <a:cubicBezTo>
                  <a:pt x="267" y="164"/>
                  <a:pt x="267" y="164"/>
                  <a:pt x="267" y="164"/>
                </a:cubicBezTo>
                <a:cubicBezTo>
                  <a:pt x="268" y="163"/>
                  <a:pt x="270" y="162"/>
                  <a:pt x="269" y="161"/>
                </a:cubicBezTo>
                <a:cubicBezTo>
                  <a:pt x="270" y="159"/>
                  <a:pt x="272" y="160"/>
                  <a:pt x="274" y="160"/>
                </a:cubicBezTo>
                <a:cubicBezTo>
                  <a:pt x="274" y="161"/>
                  <a:pt x="273" y="161"/>
                  <a:pt x="272" y="162"/>
                </a:cubicBezTo>
                <a:cubicBezTo>
                  <a:pt x="272" y="162"/>
                  <a:pt x="272" y="163"/>
                  <a:pt x="273" y="164"/>
                </a:cubicBezTo>
                <a:cubicBezTo>
                  <a:pt x="275" y="164"/>
                  <a:pt x="274" y="162"/>
                  <a:pt x="276" y="162"/>
                </a:cubicBezTo>
                <a:cubicBezTo>
                  <a:pt x="278" y="162"/>
                  <a:pt x="276" y="163"/>
                  <a:pt x="276" y="163"/>
                </a:cubicBezTo>
                <a:cubicBezTo>
                  <a:pt x="278" y="163"/>
                  <a:pt x="280" y="162"/>
                  <a:pt x="282" y="163"/>
                </a:cubicBezTo>
                <a:cubicBezTo>
                  <a:pt x="285" y="162"/>
                  <a:pt x="285" y="162"/>
                  <a:pt x="285" y="162"/>
                </a:cubicBezTo>
                <a:cubicBezTo>
                  <a:pt x="284" y="161"/>
                  <a:pt x="283" y="161"/>
                  <a:pt x="284" y="161"/>
                </a:cubicBezTo>
                <a:cubicBezTo>
                  <a:pt x="284" y="160"/>
                  <a:pt x="284" y="160"/>
                  <a:pt x="285" y="160"/>
                </a:cubicBezTo>
                <a:cubicBezTo>
                  <a:pt x="285" y="160"/>
                  <a:pt x="284" y="159"/>
                  <a:pt x="284" y="159"/>
                </a:cubicBezTo>
                <a:cubicBezTo>
                  <a:pt x="286" y="157"/>
                  <a:pt x="289" y="159"/>
                  <a:pt x="291" y="159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289" y="161"/>
                  <a:pt x="289" y="161"/>
                  <a:pt x="289" y="161"/>
                </a:cubicBezTo>
                <a:cubicBezTo>
                  <a:pt x="286" y="162"/>
                  <a:pt x="286" y="162"/>
                  <a:pt x="286" y="162"/>
                </a:cubicBezTo>
                <a:cubicBezTo>
                  <a:pt x="287" y="163"/>
                  <a:pt x="289" y="162"/>
                  <a:pt x="291" y="162"/>
                </a:cubicBezTo>
                <a:cubicBezTo>
                  <a:pt x="291" y="162"/>
                  <a:pt x="291" y="162"/>
                  <a:pt x="291" y="162"/>
                </a:cubicBezTo>
                <a:cubicBezTo>
                  <a:pt x="292" y="161"/>
                  <a:pt x="294" y="161"/>
                  <a:pt x="295" y="162"/>
                </a:cubicBezTo>
                <a:cubicBezTo>
                  <a:pt x="296" y="162"/>
                  <a:pt x="291" y="163"/>
                  <a:pt x="294" y="162"/>
                </a:cubicBezTo>
                <a:cubicBezTo>
                  <a:pt x="296" y="163"/>
                  <a:pt x="296" y="161"/>
                  <a:pt x="298" y="161"/>
                </a:cubicBezTo>
                <a:cubicBezTo>
                  <a:pt x="299" y="161"/>
                  <a:pt x="298" y="161"/>
                  <a:pt x="298" y="162"/>
                </a:cubicBezTo>
                <a:cubicBezTo>
                  <a:pt x="300" y="162"/>
                  <a:pt x="300" y="162"/>
                  <a:pt x="300" y="162"/>
                </a:cubicBezTo>
                <a:cubicBezTo>
                  <a:pt x="304" y="162"/>
                  <a:pt x="300" y="163"/>
                  <a:pt x="301" y="164"/>
                </a:cubicBezTo>
                <a:cubicBezTo>
                  <a:pt x="304" y="164"/>
                  <a:pt x="304" y="163"/>
                  <a:pt x="306" y="162"/>
                </a:cubicBezTo>
                <a:cubicBezTo>
                  <a:pt x="307" y="162"/>
                  <a:pt x="307" y="163"/>
                  <a:pt x="308" y="163"/>
                </a:cubicBezTo>
                <a:cubicBezTo>
                  <a:pt x="309" y="162"/>
                  <a:pt x="312" y="163"/>
                  <a:pt x="313" y="163"/>
                </a:cubicBezTo>
                <a:cubicBezTo>
                  <a:pt x="313" y="162"/>
                  <a:pt x="313" y="162"/>
                  <a:pt x="313" y="162"/>
                </a:cubicBezTo>
                <a:cubicBezTo>
                  <a:pt x="309" y="162"/>
                  <a:pt x="309" y="162"/>
                  <a:pt x="309" y="162"/>
                </a:cubicBezTo>
                <a:cubicBezTo>
                  <a:pt x="309" y="161"/>
                  <a:pt x="313" y="161"/>
                  <a:pt x="315" y="161"/>
                </a:cubicBezTo>
                <a:cubicBezTo>
                  <a:pt x="318" y="162"/>
                  <a:pt x="316" y="162"/>
                  <a:pt x="317" y="163"/>
                </a:cubicBezTo>
                <a:cubicBezTo>
                  <a:pt x="318" y="163"/>
                  <a:pt x="318" y="163"/>
                  <a:pt x="319" y="163"/>
                </a:cubicBezTo>
                <a:cubicBezTo>
                  <a:pt x="320" y="163"/>
                  <a:pt x="320" y="163"/>
                  <a:pt x="320" y="163"/>
                </a:cubicBezTo>
                <a:cubicBezTo>
                  <a:pt x="321" y="162"/>
                  <a:pt x="325" y="161"/>
                  <a:pt x="326" y="160"/>
                </a:cubicBezTo>
                <a:cubicBezTo>
                  <a:pt x="326" y="160"/>
                  <a:pt x="325" y="160"/>
                  <a:pt x="325" y="160"/>
                </a:cubicBezTo>
                <a:cubicBezTo>
                  <a:pt x="328" y="160"/>
                  <a:pt x="330" y="159"/>
                  <a:pt x="333" y="160"/>
                </a:cubicBezTo>
                <a:cubicBezTo>
                  <a:pt x="333" y="160"/>
                  <a:pt x="333" y="160"/>
                  <a:pt x="333" y="160"/>
                </a:cubicBezTo>
                <a:cubicBezTo>
                  <a:pt x="330" y="161"/>
                  <a:pt x="333" y="163"/>
                  <a:pt x="330" y="163"/>
                </a:cubicBezTo>
                <a:cubicBezTo>
                  <a:pt x="328" y="162"/>
                  <a:pt x="328" y="162"/>
                  <a:pt x="328" y="162"/>
                </a:cubicBezTo>
                <a:cubicBezTo>
                  <a:pt x="327" y="162"/>
                  <a:pt x="327" y="163"/>
                  <a:pt x="326" y="163"/>
                </a:cubicBezTo>
                <a:cubicBezTo>
                  <a:pt x="324" y="162"/>
                  <a:pt x="324" y="162"/>
                  <a:pt x="324" y="162"/>
                </a:cubicBezTo>
                <a:cubicBezTo>
                  <a:pt x="323" y="163"/>
                  <a:pt x="323" y="163"/>
                  <a:pt x="323" y="163"/>
                </a:cubicBezTo>
                <a:cubicBezTo>
                  <a:pt x="323" y="163"/>
                  <a:pt x="323" y="164"/>
                  <a:pt x="324" y="164"/>
                </a:cubicBezTo>
                <a:cubicBezTo>
                  <a:pt x="329" y="163"/>
                  <a:pt x="329" y="163"/>
                  <a:pt x="329" y="163"/>
                </a:cubicBezTo>
                <a:cubicBezTo>
                  <a:pt x="331" y="164"/>
                  <a:pt x="331" y="164"/>
                  <a:pt x="331" y="164"/>
                </a:cubicBezTo>
                <a:cubicBezTo>
                  <a:pt x="333" y="163"/>
                  <a:pt x="339" y="163"/>
                  <a:pt x="339" y="163"/>
                </a:cubicBezTo>
                <a:cubicBezTo>
                  <a:pt x="337" y="162"/>
                  <a:pt x="337" y="162"/>
                  <a:pt x="337" y="162"/>
                </a:cubicBezTo>
                <a:cubicBezTo>
                  <a:pt x="340" y="161"/>
                  <a:pt x="340" y="161"/>
                  <a:pt x="340" y="161"/>
                </a:cubicBezTo>
                <a:cubicBezTo>
                  <a:pt x="342" y="161"/>
                  <a:pt x="345" y="161"/>
                  <a:pt x="346" y="162"/>
                </a:cubicBezTo>
                <a:cubicBezTo>
                  <a:pt x="345" y="163"/>
                  <a:pt x="342" y="162"/>
                  <a:pt x="342" y="163"/>
                </a:cubicBezTo>
                <a:cubicBezTo>
                  <a:pt x="343" y="164"/>
                  <a:pt x="343" y="164"/>
                  <a:pt x="343" y="164"/>
                </a:cubicBezTo>
                <a:cubicBezTo>
                  <a:pt x="345" y="164"/>
                  <a:pt x="347" y="163"/>
                  <a:pt x="348" y="162"/>
                </a:cubicBezTo>
                <a:cubicBezTo>
                  <a:pt x="347" y="162"/>
                  <a:pt x="347" y="162"/>
                  <a:pt x="347" y="162"/>
                </a:cubicBezTo>
                <a:cubicBezTo>
                  <a:pt x="349" y="163"/>
                  <a:pt x="351" y="161"/>
                  <a:pt x="354" y="161"/>
                </a:cubicBezTo>
                <a:cubicBezTo>
                  <a:pt x="356" y="163"/>
                  <a:pt x="350" y="162"/>
                  <a:pt x="350" y="164"/>
                </a:cubicBezTo>
                <a:cubicBezTo>
                  <a:pt x="354" y="164"/>
                  <a:pt x="356" y="162"/>
                  <a:pt x="359" y="162"/>
                </a:cubicBezTo>
                <a:cubicBezTo>
                  <a:pt x="362" y="162"/>
                  <a:pt x="366" y="161"/>
                  <a:pt x="369" y="162"/>
                </a:cubicBezTo>
                <a:cubicBezTo>
                  <a:pt x="368" y="162"/>
                  <a:pt x="367" y="163"/>
                  <a:pt x="367" y="163"/>
                </a:cubicBezTo>
                <a:cubicBezTo>
                  <a:pt x="370" y="164"/>
                  <a:pt x="369" y="162"/>
                  <a:pt x="370" y="162"/>
                </a:cubicBezTo>
                <a:cubicBezTo>
                  <a:pt x="369" y="161"/>
                  <a:pt x="369" y="161"/>
                  <a:pt x="369" y="161"/>
                </a:cubicBezTo>
                <a:cubicBezTo>
                  <a:pt x="369" y="161"/>
                  <a:pt x="370" y="160"/>
                  <a:pt x="371" y="160"/>
                </a:cubicBezTo>
                <a:cubicBezTo>
                  <a:pt x="376" y="160"/>
                  <a:pt x="371" y="158"/>
                  <a:pt x="374" y="157"/>
                </a:cubicBezTo>
                <a:cubicBezTo>
                  <a:pt x="379" y="158"/>
                  <a:pt x="374" y="160"/>
                  <a:pt x="376" y="160"/>
                </a:cubicBezTo>
                <a:cubicBezTo>
                  <a:pt x="377" y="160"/>
                  <a:pt x="379" y="160"/>
                  <a:pt x="380" y="159"/>
                </a:cubicBezTo>
                <a:cubicBezTo>
                  <a:pt x="379" y="159"/>
                  <a:pt x="378" y="159"/>
                  <a:pt x="378" y="158"/>
                </a:cubicBezTo>
                <a:cubicBezTo>
                  <a:pt x="379" y="157"/>
                  <a:pt x="380" y="158"/>
                  <a:pt x="381" y="159"/>
                </a:cubicBezTo>
                <a:cubicBezTo>
                  <a:pt x="382" y="159"/>
                  <a:pt x="381" y="159"/>
                  <a:pt x="380" y="160"/>
                </a:cubicBezTo>
                <a:cubicBezTo>
                  <a:pt x="381" y="160"/>
                  <a:pt x="381" y="160"/>
                  <a:pt x="381" y="160"/>
                </a:cubicBezTo>
                <a:cubicBezTo>
                  <a:pt x="382" y="160"/>
                  <a:pt x="382" y="160"/>
                  <a:pt x="383" y="159"/>
                </a:cubicBezTo>
                <a:cubicBezTo>
                  <a:pt x="384" y="161"/>
                  <a:pt x="384" y="161"/>
                  <a:pt x="384" y="161"/>
                </a:cubicBezTo>
                <a:cubicBezTo>
                  <a:pt x="385" y="160"/>
                  <a:pt x="386" y="159"/>
                  <a:pt x="384" y="159"/>
                </a:cubicBezTo>
                <a:cubicBezTo>
                  <a:pt x="383" y="159"/>
                  <a:pt x="383" y="159"/>
                  <a:pt x="383" y="159"/>
                </a:cubicBezTo>
                <a:cubicBezTo>
                  <a:pt x="381" y="157"/>
                  <a:pt x="385" y="156"/>
                  <a:pt x="383" y="155"/>
                </a:cubicBezTo>
                <a:cubicBezTo>
                  <a:pt x="384" y="154"/>
                  <a:pt x="385" y="153"/>
                  <a:pt x="387" y="153"/>
                </a:cubicBezTo>
                <a:cubicBezTo>
                  <a:pt x="390" y="153"/>
                  <a:pt x="389" y="155"/>
                  <a:pt x="389" y="155"/>
                </a:cubicBezTo>
                <a:cubicBezTo>
                  <a:pt x="388" y="155"/>
                  <a:pt x="388" y="155"/>
                  <a:pt x="388" y="155"/>
                </a:cubicBezTo>
                <a:cubicBezTo>
                  <a:pt x="387" y="155"/>
                  <a:pt x="387" y="155"/>
                  <a:pt x="387" y="154"/>
                </a:cubicBezTo>
                <a:cubicBezTo>
                  <a:pt x="386" y="154"/>
                  <a:pt x="386" y="154"/>
                  <a:pt x="386" y="154"/>
                </a:cubicBezTo>
                <a:cubicBezTo>
                  <a:pt x="386" y="155"/>
                  <a:pt x="386" y="155"/>
                  <a:pt x="386" y="155"/>
                </a:cubicBezTo>
                <a:cubicBezTo>
                  <a:pt x="387" y="156"/>
                  <a:pt x="390" y="155"/>
                  <a:pt x="391" y="156"/>
                </a:cubicBezTo>
                <a:cubicBezTo>
                  <a:pt x="390" y="156"/>
                  <a:pt x="390" y="156"/>
                  <a:pt x="390" y="156"/>
                </a:cubicBezTo>
                <a:cubicBezTo>
                  <a:pt x="391" y="157"/>
                  <a:pt x="392" y="157"/>
                  <a:pt x="392" y="157"/>
                </a:cubicBezTo>
                <a:cubicBezTo>
                  <a:pt x="389" y="158"/>
                  <a:pt x="389" y="158"/>
                  <a:pt x="389" y="158"/>
                </a:cubicBezTo>
                <a:cubicBezTo>
                  <a:pt x="389" y="157"/>
                  <a:pt x="389" y="155"/>
                  <a:pt x="385" y="156"/>
                </a:cubicBezTo>
                <a:cubicBezTo>
                  <a:pt x="387" y="157"/>
                  <a:pt x="387" y="157"/>
                  <a:pt x="387" y="157"/>
                </a:cubicBezTo>
                <a:cubicBezTo>
                  <a:pt x="385" y="158"/>
                  <a:pt x="385" y="158"/>
                  <a:pt x="385" y="158"/>
                </a:cubicBezTo>
                <a:cubicBezTo>
                  <a:pt x="386" y="159"/>
                  <a:pt x="387" y="158"/>
                  <a:pt x="389" y="158"/>
                </a:cubicBezTo>
                <a:cubicBezTo>
                  <a:pt x="390" y="158"/>
                  <a:pt x="392" y="159"/>
                  <a:pt x="391" y="160"/>
                </a:cubicBezTo>
                <a:cubicBezTo>
                  <a:pt x="387" y="159"/>
                  <a:pt x="387" y="159"/>
                  <a:pt x="387" y="159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1"/>
                  <a:pt x="389" y="161"/>
                  <a:pt x="389" y="161"/>
                </a:cubicBezTo>
                <a:cubicBezTo>
                  <a:pt x="390" y="160"/>
                  <a:pt x="396" y="160"/>
                  <a:pt x="396" y="159"/>
                </a:cubicBezTo>
                <a:cubicBezTo>
                  <a:pt x="397" y="159"/>
                  <a:pt x="398" y="159"/>
                  <a:pt x="399" y="160"/>
                </a:cubicBezTo>
                <a:cubicBezTo>
                  <a:pt x="398" y="160"/>
                  <a:pt x="398" y="160"/>
                  <a:pt x="398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399" y="160"/>
                  <a:pt x="399" y="160"/>
                  <a:pt x="398" y="159"/>
                </a:cubicBezTo>
                <a:cubicBezTo>
                  <a:pt x="399" y="159"/>
                  <a:pt x="400" y="159"/>
                  <a:pt x="401" y="159"/>
                </a:cubicBezTo>
                <a:cubicBezTo>
                  <a:pt x="399" y="158"/>
                  <a:pt x="401" y="157"/>
                  <a:pt x="402" y="156"/>
                </a:cubicBezTo>
                <a:cubicBezTo>
                  <a:pt x="401" y="156"/>
                  <a:pt x="400" y="156"/>
                  <a:pt x="400" y="156"/>
                </a:cubicBezTo>
                <a:cubicBezTo>
                  <a:pt x="398" y="156"/>
                  <a:pt x="398" y="156"/>
                  <a:pt x="398" y="156"/>
                </a:cubicBezTo>
                <a:cubicBezTo>
                  <a:pt x="399" y="157"/>
                  <a:pt x="399" y="157"/>
                  <a:pt x="399" y="157"/>
                </a:cubicBezTo>
                <a:cubicBezTo>
                  <a:pt x="399" y="157"/>
                  <a:pt x="399" y="158"/>
                  <a:pt x="398" y="158"/>
                </a:cubicBezTo>
                <a:cubicBezTo>
                  <a:pt x="397" y="159"/>
                  <a:pt x="396" y="158"/>
                  <a:pt x="394" y="157"/>
                </a:cubicBezTo>
                <a:cubicBezTo>
                  <a:pt x="394" y="156"/>
                  <a:pt x="395" y="155"/>
                  <a:pt x="395" y="154"/>
                </a:cubicBezTo>
                <a:cubicBezTo>
                  <a:pt x="392" y="155"/>
                  <a:pt x="392" y="155"/>
                  <a:pt x="392" y="155"/>
                </a:cubicBezTo>
                <a:cubicBezTo>
                  <a:pt x="391" y="155"/>
                  <a:pt x="390" y="154"/>
                  <a:pt x="391" y="154"/>
                </a:cubicBezTo>
                <a:cubicBezTo>
                  <a:pt x="393" y="154"/>
                  <a:pt x="395" y="154"/>
                  <a:pt x="396" y="153"/>
                </a:cubicBezTo>
                <a:cubicBezTo>
                  <a:pt x="397" y="155"/>
                  <a:pt x="402" y="152"/>
                  <a:pt x="401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1" y="153"/>
                  <a:pt x="401" y="153"/>
                  <a:pt x="401" y="153"/>
                </a:cubicBezTo>
                <a:cubicBezTo>
                  <a:pt x="400" y="153"/>
                  <a:pt x="398" y="153"/>
                  <a:pt x="398" y="153"/>
                </a:cubicBezTo>
                <a:cubicBezTo>
                  <a:pt x="401" y="153"/>
                  <a:pt x="402" y="151"/>
                  <a:pt x="403" y="150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10" y="152"/>
                  <a:pt x="410" y="150"/>
                  <a:pt x="409" y="149"/>
                </a:cubicBezTo>
                <a:cubicBezTo>
                  <a:pt x="408" y="150"/>
                  <a:pt x="408" y="150"/>
                  <a:pt x="408" y="150"/>
                </a:cubicBezTo>
                <a:cubicBezTo>
                  <a:pt x="405" y="151"/>
                  <a:pt x="403" y="149"/>
                  <a:pt x="402" y="148"/>
                </a:cubicBezTo>
                <a:cubicBezTo>
                  <a:pt x="403" y="147"/>
                  <a:pt x="406" y="146"/>
                  <a:pt x="406" y="145"/>
                </a:cubicBezTo>
                <a:cubicBezTo>
                  <a:pt x="407" y="145"/>
                  <a:pt x="407" y="145"/>
                  <a:pt x="408" y="145"/>
                </a:cubicBezTo>
                <a:cubicBezTo>
                  <a:pt x="408" y="144"/>
                  <a:pt x="408" y="143"/>
                  <a:pt x="409" y="143"/>
                </a:cubicBezTo>
                <a:cubicBezTo>
                  <a:pt x="410" y="144"/>
                  <a:pt x="412" y="146"/>
                  <a:pt x="407" y="146"/>
                </a:cubicBezTo>
                <a:cubicBezTo>
                  <a:pt x="411" y="147"/>
                  <a:pt x="406" y="148"/>
                  <a:pt x="407" y="148"/>
                </a:cubicBezTo>
                <a:cubicBezTo>
                  <a:pt x="414" y="150"/>
                  <a:pt x="409" y="145"/>
                  <a:pt x="413" y="145"/>
                </a:cubicBezTo>
                <a:cubicBezTo>
                  <a:pt x="411" y="145"/>
                  <a:pt x="409" y="144"/>
                  <a:pt x="409" y="143"/>
                </a:cubicBezTo>
                <a:cubicBezTo>
                  <a:pt x="412" y="143"/>
                  <a:pt x="409" y="141"/>
                  <a:pt x="407" y="141"/>
                </a:cubicBezTo>
                <a:cubicBezTo>
                  <a:pt x="406" y="141"/>
                  <a:pt x="406" y="143"/>
                  <a:pt x="404" y="142"/>
                </a:cubicBezTo>
                <a:cubicBezTo>
                  <a:pt x="401" y="142"/>
                  <a:pt x="403" y="141"/>
                  <a:pt x="402" y="140"/>
                </a:cubicBezTo>
                <a:cubicBezTo>
                  <a:pt x="409" y="140"/>
                  <a:pt x="409" y="140"/>
                  <a:pt x="409" y="140"/>
                </a:cubicBezTo>
                <a:cubicBezTo>
                  <a:pt x="409" y="139"/>
                  <a:pt x="408" y="138"/>
                  <a:pt x="407" y="138"/>
                </a:cubicBezTo>
                <a:cubicBezTo>
                  <a:pt x="409" y="138"/>
                  <a:pt x="410" y="137"/>
                  <a:pt x="411" y="137"/>
                </a:cubicBezTo>
                <a:cubicBezTo>
                  <a:pt x="412" y="137"/>
                  <a:pt x="411" y="137"/>
                  <a:pt x="411" y="138"/>
                </a:cubicBezTo>
                <a:cubicBezTo>
                  <a:pt x="414" y="138"/>
                  <a:pt x="411" y="137"/>
                  <a:pt x="413" y="137"/>
                </a:cubicBezTo>
                <a:cubicBezTo>
                  <a:pt x="414" y="137"/>
                  <a:pt x="416" y="137"/>
                  <a:pt x="416" y="138"/>
                </a:cubicBezTo>
                <a:cubicBezTo>
                  <a:pt x="417" y="137"/>
                  <a:pt x="417" y="137"/>
                  <a:pt x="417" y="137"/>
                </a:cubicBezTo>
                <a:cubicBezTo>
                  <a:pt x="417" y="137"/>
                  <a:pt x="416" y="136"/>
                  <a:pt x="415" y="136"/>
                </a:cubicBezTo>
                <a:cubicBezTo>
                  <a:pt x="414" y="137"/>
                  <a:pt x="412" y="136"/>
                  <a:pt x="410" y="136"/>
                </a:cubicBezTo>
                <a:cubicBezTo>
                  <a:pt x="410" y="135"/>
                  <a:pt x="412" y="135"/>
                  <a:pt x="412" y="134"/>
                </a:cubicBezTo>
                <a:cubicBezTo>
                  <a:pt x="410" y="135"/>
                  <a:pt x="408" y="137"/>
                  <a:pt x="406" y="135"/>
                </a:cubicBezTo>
                <a:cubicBezTo>
                  <a:pt x="409" y="134"/>
                  <a:pt x="412" y="133"/>
                  <a:pt x="415" y="133"/>
                </a:cubicBezTo>
                <a:cubicBezTo>
                  <a:pt x="414" y="133"/>
                  <a:pt x="414" y="134"/>
                  <a:pt x="414" y="134"/>
                </a:cubicBezTo>
                <a:cubicBezTo>
                  <a:pt x="415" y="134"/>
                  <a:pt x="415" y="134"/>
                  <a:pt x="415" y="134"/>
                </a:cubicBezTo>
                <a:cubicBezTo>
                  <a:pt x="415" y="132"/>
                  <a:pt x="415" y="132"/>
                  <a:pt x="415" y="132"/>
                </a:cubicBezTo>
                <a:cubicBezTo>
                  <a:pt x="413" y="133"/>
                  <a:pt x="408" y="131"/>
                  <a:pt x="407" y="133"/>
                </a:cubicBezTo>
                <a:cubicBezTo>
                  <a:pt x="406" y="133"/>
                  <a:pt x="407" y="132"/>
                  <a:pt x="406" y="132"/>
                </a:cubicBezTo>
                <a:cubicBezTo>
                  <a:pt x="408" y="131"/>
                  <a:pt x="411" y="130"/>
                  <a:pt x="413" y="131"/>
                </a:cubicBezTo>
                <a:cubicBezTo>
                  <a:pt x="413" y="132"/>
                  <a:pt x="413" y="132"/>
                  <a:pt x="413" y="132"/>
                </a:cubicBezTo>
                <a:cubicBezTo>
                  <a:pt x="417" y="131"/>
                  <a:pt x="423" y="131"/>
                  <a:pt x="427" y="131"/>
                </a:cubicBezTo>
                <a:cubicBezTo>
                  <a:pt x="427" y="130"/>
                  <a:pt x="427" y="130"/>
                  <a:pt x="427" y="130"/>
                </a:cubicBezTo>
                <a:cubicBezTo>
                  <a:pt x="421" y="129"/>
                  <a:pt x="414" y="130"/>
                  <a:pt x="407" y="129"/>
                </a:cubicBezTo>
                <a:cubicBezTo>
                  <a:pt x="410" y="128"/>
                  <a:pt x="410" y="128"/>
                  <a:pt x="410" y="128"/>
                </a:cubicBezTo>
                <a:cubicBezTo>
                  <a:pt x="412" y="129"/>
                  <a:pt x="412" y="129"/>
                  <a:pt x="412" y="129"/>
                </a:cubicBezTo>
                <a:cubicBezTo>
                  <a:pt x="415" y="128"/>
                  <a:pt x="413" y="126"/>
                  <a:pt x="416" y="127"/>
                </a:cubicBezTo>
                <a:cubicBezTo>
                  <a:pt x="416" y="129"/>
                  <a:pt x="416" y="129"/>
                  <a:pt x="416" y="129"/>
                </a:cubicBezTo>
                <a:cubicBezTo>
                  <a:pt x="419" y="127"/>
                  <a:pt x="423" y="129"/>
                  <a:pt x="426" y="128"/>
                </a:cubicBezTo>
                <a:cubicBezTo>
                  <a:pt x="426" y="128"/>
                  <a:pt x="426" y="128"/>
                  <a:pt x="426" y="128"/>
                </a:cubicBezTo>
                <a:cubicBezTo>
                  <a:pt x="425" y="126"/>
                  <a:pt x="421" y="126"/>
                  <a:pt x="420" y="127"/>
                </a:cubicBezTo>
                <a:cubicBezTo>
                  <a:pt x="420" y="127"/>
                  <a:pt x="421" y="127"/>
                  <a:pt x="421" y="127"/>
                </a:cubicBezTo>
                <a:cubicBezTo>
                  <a:pt x="418" y="128"/>
                  <a:pt x="417" y="126"/>
                  <a:pt x="414" y="126"/>
                </a:cubicBezTo>
                <a:cubicBezTo>
                  <a:pt x="418" y="125"/>
                  <a:pt x="423" y="125"/>
                  <a:pt x="428" y="126"/>
                </a:cubicBezTo>
                <a:cubicBezTo>
                  <a:pt x="431" y="125"/>
                  <a:pt x="431" y="125"/>
                  <a:pt x="431" y="125"/>
                </a:cubicBezTo>
                <a:cubicBezTo>
                  <a:pt x="433" y="126"/>
                  <a:pt x="433" y="126"/>
                  <a:pt x="433" y="126"/>
                </a:cubicBezTo>
                <a:cubicBezTo>
                  <a:pt x="433" y="125"/>
                  <a:pt x="433" y="125"/>
                  <a:pt x="433" y="125"/>
                </a:cubicBezTo>
                <a:cubicBezTo>
                  <a:pt x="433" y="125"/>
                  <a:pt x="434" y="125"/>
                  <a:pt x="435" y="125"/>
                </a:cubicBezTo>
                <a:cubicBezTo>
                  <a:pt x="436" y="125"/>
                  <a:pt x="437" y="125"/>
                  <a:pt x="437" y="126"/>
                </a:cubicBezTo>
                <a:cubicBezTo>
                  <a:pt x="439" y="126"/>
                  <a:pt x="439" y="126"/>
                  <a:pt x="439" y="126"/>
                </a:cubicBezTo>
                <a:cubicBezTo>
                  <a:pt x="436" y="126"/>
                  <a:pt x="436" y="123"/>
                  <a:pt x="433" y="125"/>
                </a:cubicBezTo>
                <a:close/>
              </a:path>
            </a:pathLst>
          </a:custGeom>
          <a:blipFill rotWithShape="1">
            <a:blip r:embed="rId4"/>
            <a:tile algn="b"/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080" y="-53340"/>
            <a:ext cx="3143885" cy="6938010"/>
          </a:xfrm>
          <a:prstGeom prst="rect">
            <a:avLst/>
          </a:prstGeom>
          <a:solidFill>
            <a:srgbClr val="B7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8808085" y="6184900"/>
            <a:ext cx="3087370" cy="52197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/>
            <a:r>
              <a:rPr lang="en-US" altLang="zh-CN" sz="2800" dirty="0">
                <a:solidFill>
                  <a:srgbClr val="808873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New arrival</a:t>
            </a:r>
          </a:p>
        </p:txBody>
      </p:sp>
      <p:sp>
        <p:nvSpPr>
          <p:cNvPr id="13" name="椭圆 12"/>
          <p:cNvSpPr/>
          <p:nvPr/>
        </p:nvSpPr>
        <p:spPr>
          <a:xfrm>
            <a:off x="9593580" y="2120900"/>
            <a:ext cx="770890" cy="770890"/>
          </a:xfrm>
          <a:prstGeom prst="ellipse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09515" y="3157220"/>
            <a:ext cx="22631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新品上市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022850" y="922020"/>
            <a:ext cx="648843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PART </a:t>
            </a:r>
            <a:r>
              <a:rPr lang="en-US" altLang="zh-CN" sz="150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04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5009515" y="4061460"/>
            <a:ext cx="492315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点击此处添加章节的描述内容，言简意赅，字数不超过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30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字，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号字。</a:t>
            </a:r>
          </a:p>
        </p:txBody>
      </p:sp>
      <p:sp>
        <p:nvSpPr>
          <p:cNvPr id="5" name="camille"/>
          <p:cNvSpPr>
            <a:spLocks noEditPoints="1"/>
          </p:cNvSpPr>
          <p:nvPr/>
        </p:nvSpPr>
        <p:spPr bwMode="auto">
          <a:xfrm>
            <a:off x="347980" y="1589405"/>
            <a:ext cx="4772025" cy="4794250"/>
          </a:xfrm>
          <a:custGeom>
            <a:avLst/>
            <a:gdLst>
              <a:gd name="T0" fmla="*/ 376 w 1330"/>
              <a:gd name="T1" fmla="*/ 85 h 837"/>
              <a:gd name="T2" fmla="*/ 709 w 1330"/>
              <a:gd name="T3" fmla="*/ 10 h 837"/>
              <a:gd name="T4" fmla="*/ 870 w 1330"/>
              <a:gd name="T5" fmla="*/ 32 h 837"/>
              <a:gd name="T6" fmla="*/ 903 w 1330"/>
              <a:gd name="T7" fmla="*/ 774 h 837"/>
              <a:gd name="T8" fmla="*/ 965 w 1330"/>
              <a:gd name="T9" fmla="*/ 790 h 837"/>
              <a:gd name="T10" fmla="*/ 1042 w 1330"/>
              <a:gd name="T11" fmla="*/ 665 h 837"/>
              <a:gd name="T12" fmla="*/ 1084 w 1330"/>
              <a:gd name="T13" fmla="*/ 780 h 837"/>
              <a:gd name="T14" fmla="*/ 1132 w 1330"/>
              <a:gd name="T15" fmla="*/ 290 h 837"/>
              <a:gd name="T16" fmla="*/ 1166 w 1330"/>
              <a:gd name="T17" fmla="*/ 590 h 837"/>
              <a:gd name="T18" fmla="*/ 1168 w 1330"/>
              <a:gd name="T19" fmla="*/ 549 h 837"/>
              <a:gd name="T20" fmla="*/ 1179 w 1330"/>
              <a:gd name="T21" fmla="*/ 586 h 837"/>
              <a:gd name="T22" fmla="*/ 1209 w 1330"/>
              <a:gd name="T23" fmla="*/ 333 h 837"/>
              <a:gd name="T24" fmla="*/ 1247 w 1330"/>
              <a:gd name="T25" fmla="*/ 417 h 837"/>
              <a:gd name="T26" fmla="*/ 698 w 1330"/>
              <a:gd name="T27" fmla="*/ 47 h 837"/>
              <a:gd name="T28" fmla="*/ 119 w 1330"/>
              <a:gd name="T29" fmla="*/ 220 h 837"/>
              <a:gd name="T30" fmla="*/ 156 w 1330"/>
              <a:gd name="T31" fmla="*/ 381 h 837"/>
              <a:gd name="T32" fmla="*/ 83 w 1330"/>
              <a:gd name="T33" fmla="*/ 772 h 837"/>
              <a:gd name="T34" fmla="*/ 890 w 1330"/>
              <a:gd name="T35" fmla="*/ 750 h 837"/>
              <a:gd name="T36" fmla="*/ 1018 w 1330"/>
              <a:gd name="T37" fmla="*/ 660 h 837"/>
              <a:gd name="T38" fmla="*/ 813 w 1330"/>
              <a:gd name="T39" fmla="*/ 620 h 837"/>
              <a:gd name="T40" fmla="*/ 1117 w 1330"/>
              <a:gd name="T41" fmla="*/ 517 h 837"/>
              <a:gd name="T42" fmla="*/ 1154 w 1330"/>
              <a:gd name="T43" fmla="*/ 409 h 837"/>
              <a:gd name="T44" fmla="*/ 1156 w 1330"/>
              <a:gd name="T45" fmla="*/ 375 h 837"/>
              <a:gd name="T46" fmla="*/ 1092 w 1330"/>
              <a:gd name="T47" fmla="*/ 343 h 837"/>
              <a:gd name="T48" fmla="*/ 1152 w 1330"/>
              <a:gd name="T49" fmla="*/ 333 h 837"/>
              <a:gd name="T50" fmla="*/ 1047 w 1330"/>
              <a:gd name="T51" fmla="*/ 287 h 837"/>
              <a:gd name="T52" fmla="*/ 981 w 1330"/>
              <a:gd name="T53" fmla="*/ 183 h 837"/>
              <a:gd name="T54" fmla="*/ 818 w 1330"/>
              <a:gd name="T55" fmla="*/ 126 h 837"/>
              <a:gd name="T56" fmla="*/ 708 w 1330"/>
              <a:gd name="T57" fmla="*/ 113 h 837"/>
              <a:gd name="T58" fmla="*/ 335 w 1330"/>
              <a:gd name="T59" fmla="*/ 161 h 837"/>
              <a:gd name="T60" fmla="*/ 630 w 1330"/>
              <a:gd name="T61" fmla="*/ 107 h 837"/>
              <a:gd name="T62" fmla="*/ 708 w 1330"/>
              <a:gd name="T63" fmla="*/ 79 h 837"/>
              <a:gd name="T64" fmla="*/ 909 w 1330"/>
              <a:gd name="T65" fmla="*/ 56 h 837"/>
              <a:gd name="T66" fmla="*/ 451 w 1330"/>
              <a:gd name="T67" fmla="*/ 679 h 837"/>
              <a:gd name="T68" fmla="*/ 844 w 1330"/>
              <a:gd name="T69" fmla="*/ 696 h 837"/>
              <a:gd name="T70" fmla="*/ 881 w 1330"/>
              <a:gd name="T71" fmla="*/ 739 h 837"/>
              <a:gd name="T72" fmla="*/ 981 w 1330"/>
              <a:gd name="T73" fmla="*/ 727 h 837"/>
              <a:gd name="T74" fmla="*/ 451 w 1330"/>
              <a:gd name="T75" fmla="*/ 669 h 837"/>
              <a:gd name="T76" fmla="*/ 761 w 1330"/>
              <a:gd name="T77" fmla="*/ 662 h 837"/>
              <a:gd name="T78" fmla="*/ 628 w 1330"/>
              <a:gd name="T79" fmla="*/ 643 h 837"/>
              <a:gd name="T80" fmla="*/ 811 w 1330"/>
              <a:gd name="T81" fmla="*/ 639 h 837"/>
              <a:gd name="T82" fmla="*/ 943 w 1330"/>
              <a:gd name="T83" fmla="*/ 569 h 837"/>
              <a:gd name="T84" fmla="*/ 987 w 1330"/>
              <a:gd name="T85" fmla="*/ 546 h 837"/>
              <a:gd name="T86" fmla="*/ 1005 w 1330"/>
              <a:gd name="T87" fmla="*/ 472 h 837"/>
              <a:gd name="T88" fmla="*/ 1005 w 1330"/>
              <a:gd name="T89" fmla="*/ 486 h 837"/>
              <a:gd name="T90" fmla="*/ 326 w 1330"/>
              <a:gd name="T91" fmla="*/ 410 h 837"/>
              <a:gd name="T92" fmla="*/ 1172 w 1330"/>
              <a:gd name="T93" fmla="*/ 394 h 837"/>
              <a:gd name="T94" fmla="*/ 1084 w 1330"/>
              <a:gd name="T95" fmla="*/ 375 h 837"/>
              <a:gd name="T96" fmla="*/ 935 w 1330"/>
              <a:gd name="T97" fmla="*/ 207 h 837"/>
              <a:gd name="T98" fmla="*/ 622 w 1330"/>
              <a:gd name="T99" fmla="*/ 140 h 837"/>
              <a:gd name="T100" fmla="*/ 597 w 1330"/>
              <a:gd name="T101" fmla="*/ 139 h 837"/>
              <a:gd name="T102" fmla="*/ 301 w 1330"/>
              <a:gd name="T103" fmla="*/ 134 h 837"/>
              <a:gd name="T104" fmla="*/ 445 w 1330"/>
              <a:gd name="T105" fmla="*/ 104 h 837"/>
              <a:gd name="T106" fmla="*/ 739 w 1330"/>
              <a:gd name="T107" fmla="*/ 55 h 837"/>
              <a:gd name="T108" fmla="*/ 696 w 1330"/>
              <a:gd name="T109" fmla="*/ 39 h 837"/>
              <a:gd name="T110" fmla="*/ 1068 w 1330"/>
              <a:gd name="T111" fmla="*/ 84 h 837"/>
              <a:gd name="T112" fmla="*/ 1094 w 1330"/>
              <a:gd name="T113" fmla="*/ 542 h 837"/>
              <a:gd name="T114" fmla="*/ 1157 w 1330"/>
              <a:gd name="T115" fmla="*/ 443 h 837"/>
              <a:gd name="T116" fmla="*/ 1184 w 1330"/>
              <a:gd name="T117" fmla="*/ 450 h 837"/>
              <a:gd name="T118" fmla="*/ 1283 w 1330"/>
              <a:gd name="T119" fmla="*/ 304 h 837"/>
              <a:gd name="T120" fmla="*/ 1108 w 1330"/>
              <a:gd name="T121" fmla="*/ 468 h 837"/>
              <a:gd name="T122" fmla="*/ 1168 w 1330"/>
              <a:gd name="T123" fmla="*/ 355 h 837"/>
              <a:gd name="T124" fmla="*/ 1278 w 1330"/>
              <a:gd name="T125" fmla="*/ 406 h 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11" h="6796">
                <a:moveTo>
                  <a:pt x="2015" y="6648"/>
                </a:moveTo>
                <a:cubicBezTo>
                  <a:pt x="2017" y="6648"/>
                  <a:pt x="2018" y="6648"/>
                  <a:pt x="2020" y="6648"/>
                </a:cubicBezTo>
                <a:cubicBezTo>
                  <a:pt x="2027" y="6663"/>
                  <a:pt x="1999" y="6670"/>
                  <a:pt x="2006" y="6699"/>
                </a:cubicBezTo>
                <a:cubicBezTo>
                  <a:pt x="1979" y="6699"/>
                  <a:pt x="1990" y="6648"/>
                  <a:pt x="2015" y="6648"/>
                </a:cubicBezTo>
                <a:close/>
                <a:moveTo>
                  <a:pt x="8095" y="6573"/>
                </a:moveTo>
                <a:cubicBezTo>
                  <a:pt x="8116" y="6573"/>
                  <a:pt x="8142" y="6592"/>
                  <a:pt x="8151" y="6605"/>
                </a:cubicBezTo>
                <a:cubicBezTo>
                  <a:pt x="8108" y="6598"/>
                  <a:pt x="8087" y="6612"/>
                  <a:pt x="8065" y="6598"/>
                </a:cubicBezTo>
                <a:cubicBezTo>
                  <a:pt x="8071" y="6579"/>
                  <a:pt x="8082" y="6573"/>
                  <a:pt x="8095" y="6573"/>
                </a:cubicBezTo>
                <a:close/>
                <a:moveTo>
                  <a:pt x="7878" y="6560"/>
                </a:moveTo>
                <a:cubicBezTo>
                  <a:pt x="7902" y="6560"/>
                  <a:pt x="7934" y="6586"/>
                  <a:pt x="7951" y="6591"/>
                </a:cubicBezTo>
                <a:cubicBezTo>
                  <a:pt x="7929" y="6591"/>
                  <a:pt x="7879" y="6584"/>
                  <a:pt x="7857" y="6569"/>
                </a:cubicBezTo>
                <a:cubicBezTo>
                  <a:pt x="7863" y="6562"/>
                  <a:pt x="7870" y="6560"/>
                  <a:pt x="7878" y="6560"/>
                </a:cubicBezTo>
                <a:close/>
                <a:moveTo>
                  <a:pt x="7018" y="6558"/>
                </a:moveTo>
                <a:cubicBezTo>
                  <a:pt x="7027" y="6558"/>
                  <a:pt x="7040" y="6562"/>
                  <a:pt x="7048" y="6562"/>
                </a:cubicBezTo>
                <a:cubicBezTo>
                  <a:pt x="7048" y="6584"/>
                  <a:pt x="7019" y="6569"/>
                  <a:pt x="7005" y="6569"/>
                </a:cubicBezTo>
                <a:cubicBezTo>
                  <a:pt x="7005" y="6560"/>
                  <a:pt x="7011" y="6557"/>
                  <a:pt x="7018" y="6558"/>
                </a:cubicBezTo>
                <a:close/>
                <a:moveTo>
                  <a:pt x="5035" y="6526"/>
                </a:moveTo>
                <a:cubicBezTo>
                  <a:pt x="5043" y="6534"/>
                  <a:pt x="5050" y="6541"/>
                  <a:pt x="5064" y="6541"/>
                </a:cubicBezTo>
                <a:cubicBezTo>
                  <a:pt x="5064" y="6555"/>
                  <a:pt x="5035" y="6541"/>
                  <a:pt x="5028" y="6548"/>
                </a:cubicBezTo>
                <a:cubicBezTo>
                  <a:pt x="5021" y="6534"/>
                  <a:pt x="5028" y="6534"/>
                  <a:pt x="5035" y="6526"/>
                </a:cubicBezTo>
                <a:close/>
                <a:moveTo>
                  <a:pt x="6079" y="6499"/>
                </a:moveTo>
                <a:cubicBezTo>
                  <a:pt x="6065" y="6499"/>
                  <a:pt x="6050" y="6509"/>
                  <a:pt x="6045" y="6519"/>
                </a:cubicBezTo>
                <a:cubicBezTo>
                  <a:pt x="6067" y="6519"/>
                  <a:pt x="6088" y="6519"/>
                  <a:pt x="6095" y="6505"/>
                </a:cubicBezTo>
                <a:cubicBezTo>
                  <a:pt x="6091" y="6500"/>
                  <a:pt x="6085" y="6499"/>
                  <a:pt x="6079" y="6499"/>
                </a:cubicBezTo>
                <a:close/>
                <a:moveTo>
                  <a:pt x="6814" y="6481"/>
                </a:moveTo>
                <a:cubicBezTo>
                  <a:pt x="6818" y="6481"/>
                  <a:pt x="6810" y="6482"/>
                  <a:pt x="6799" y="6483"/>
                </a:cubicBezTo>
                <a:lnTo>
                  <a:pt x="6795" y="6483"/>
                </a:lnTo>
                <a:lnTo>
                  <a:pt x="6796" y="6483"/>
                </a:lnTo>
                <a:cubicBezTo>
                  <a:pt x="6806" y="6482"/>
                  <a:pt x="6812" y="6481"/>
                  <a:pt x="6814" y="6481"/>
                </a:cubicBezTo>
                <a:close/>
                <a:moveTo>
                  <a:pt x="8574" y="6469"/>
                </a:moveTo>
                <a:cubicBezTo>
                  <a:pt x="8595" y="6476"/>
                  <a:pt x="8588" y="6512"/>
                  <a:pt x="8595" y="6534"/>
                </a:cubicBezTo>
                <a:cubicBezTo>
                  <a:pt x="8581" y="6555"/>
                  <a:pt x="8531" y="6584"/>
                  <a:pt x="8502" y="6555"/>
                </a:cubicBezTo>
                <a:cubicBezTo>
                  <a:pt x="8524" y="6519"/>
                  <a:pt x="8531" y="6476"/>
                  <a:pt x="8574" y="6469"/>
                </a:cubicBezTo>
                <a:close/>
                <a:moveTo>
                  <a:pt x="7948" y="6459"/>
                </a:moveTo>
                <a:cubicBezTo>
                  <a:pt x="7970" y="6460"/>
                  <a:pt x="7994" y="6469"/>
                  <a:pt x="8008" y="6483"/>
                </a:cubicBezTo>
                <a:cubicBezTo>
                  <a:pt x="7972" y="6498"/>
                  <a:pt x="7936" y="6483"/>
                  <a:pt x="7893" y="6483"/>
                </a:cubicBezTo>
                <a:cubicBezTo>
                  <a:pt x="7904" y="6465"/>
                  <a:pt x="7925" y="6458"/>
                  <a:pt x="7948" y="6459"/>
                </a:cubicBezTo>
                <a:close/>
                <a:moveTo>
                  <a:pt x="6088" y="6419"/>
                </a:moveTo>
                <a:cubicBezTo>
                  <a:pt x="6074" y="6419"/>
                  <a:pt x="6052" y="6419"/>
                  <a:pt x="6060" y="6440"/>
                </a:cubicBezTo>
                <a:cubicBezTo>
                  <a:pt x="6074" y="6440"/>
                  <a:pt x="6081" y="6433"/>
                  <a:pt x="6088" y="6419"/>
                </a:cubicBezTo>
                <a:close/>
                <a:moveTo>
                  <a:pt x="8531" y="6397"/>
                </a:moveTo>
                <a:cubicBezTo>
                  <a:pt x="8609" y="6412"/>
                  <a:pt x="8695" y="6383"/>
                  <a:pt x="8746" y="6412"/>
                </a:cubicBezTo>
                <a:cubicBezTo>
                  <a:pt x="8724" y="6433"/>
                  <a:pt x="8674" y="6419"/>
                  <a:pt x="8652" y="6447"/>
                </a:cubicBezTo>
                <a:cubicBezTo>
                  <a:pt x="8624" y="6412"/>
                  <a:pt x="8552" y="6433"/>
                  <a:pt x="8524" y="6412"/>
                </a:cubicBezTo>
                <a:cubicBezTo>
                  <a:pt x="8524" y="6404"/>
                  <a:pt x="8531" y="6404"/>
                  <a:pt x="8531" y="6397"/>
                </a:cubicBezTo>
                <a:close/>
                <a:moveTo>
                  <a:pt x="7262" y="6389"/>
                </a:moveTo>
                <a:cubicBezTo>
                  <a:pt x="7295" y="6388"/>
                  <a:pt x="7335" y="6403"/>
                  <a:pt x="7385" y="6397"/>
                </a:cubicBezTo>
                <a:cubicBezTo>
                  <a:pt x="7406" y="6412"/>
                  <a:pt x="7435" y="6426"/>
                  <a:pt x="7463" y="6433"/>
                </a:cubicBezTo>
                <a:cubicBezTo>
                  <a:pt x="7478" y="6462"/>
                  <a:pt x="7521" y="6462"/>
                  <a:pt x="7535" y="6490"/>
                </a:cubicBezTo>
                <a:cubicBezTo>
                  <a:pt x="7535" y="6490"/>
                  <a:pt x="7535" y="6490"/>
                  <a:pt x="7471" y="6483"/>
                </a:cubicBezTo>
                <a:cubicBezTo>
                  <a:pt x="7449" y="6490"/>
                  <a:pt x="7456" y="6512"/>
                  <a:pt x="7442" y="6526"/>
                </a:cubicBezTo>
                <a:cubicBezTo>
                  <a:pt x="7478" y="6534"/>
                  <a:pt x="7506" y="6519"/>
                  <a:pt x="7535" y="6534"/>
                </a:cubicBezTo>
                <a:cubicBezTo>
                  <a:pt x="7399" y="6569"/>
                  <a:pt x="7284" y="6706"/>
                  <a:pt x="7120" y="6634"/>
                </a:cubicBezTo>
                <a:cubicBezTo>
                  <a:pt x="7120" y="6605"/>
                  <a:pt x="7141" y="6577"/>
                  <a:pt x="7141" y="6555"/>
                </a:cubicBezTo>
                <a:cubicBezTo>
                  <a:pt x="7141" y="6519"/>
                  <a:pt x="7098" y="6490"/>
                  <a:pt x="7134" y="6455"/>
                </a:cubicBezTo>
                <a:cubicBezTo>
                  <a:pt x="7156" y="6433"/>
                  <a:pt x="7213" y="6397"/>
                  <a:pt x="7249" y="6390"/>
                </a:cubicBezTo>
                <a:cubicBezTo>
                  <a:pt x="7253" y="6389"/>
                  <a:pt x="7258" y="6389"/>
                  <a:pt x="7262" y="6389"/>
                </a:cubicBezTo>
                <a:close/>
                <a:moveTo>
                  <a:pt x="7449" y="6369"/>
                </a:moveTo>
                <a:cubicBezTo>
                  <a:pt x="7514" y="6419"/>
                  <a:pt x="7607" y="6390"/>
                  <a:pt x="7707" y="6383"/>
                </a:cubicBezTo>
                <a:cubicBezTo>
                  <a:pt x="7650" y="6426"/>
                  <a:pt x="7521" y="6412"/>
                  <a:pt x="7456" y="6404"/>
                </a:cubicBezTo>
                <a:cubicBezTo>
                  <a:pt x="7449" y="6397"/>
                  <a:pt x="7449" y="6383"/>
                  <a:pt x="7449" y="6369"/>
                </a:cubicBezTo>
                <a:close/>
                <a:moveTo>
                  <a:pt x="7406" y="6325"/>
                </a:moveTo>
                <a:cubicBezTo>
                  <a:pt x="7421" y="6325"/>
                  <a:pt x="7406" y="6347"/>
                  <a:pt x="7399" y="6347"/>
                </a:cubicBezTo>
                <a:cubicBezTo>
                  <a:pt x="7399" y="6347"/>
                  <a:pt x="7421" y="6347"/>
                  <a:pt x="7435" y="6361"/>
                </a:cubicBezTo>
                <a:cubicBezTo>
                  <a:pt x="7421" y="6383"/>
                  <a:pt x="7392" y="6361"/>
                  <a:pt x="7378" y="6361"/>
                </a:cubicBezTo>
                <a:cubicBezTo>
                  <a:pt x="7378" y="6340"/>
                  <a:pt x="7399" y="6340"/>
                  <a:pt x="7406" y="6325"/>
                </a:cubicBezTo>
                <a:close/>
                <a:moveTo>
                  <a:pt x="8237" y="6283"/>
                </a:moveTo>
                <a:cubicBezTo>
                  <a:pt x="8192" y="6283"/>
                  <a:pt x="8146" y="6289"/>
                  <a:pt x="8094" y="6297"/>
                </a:cubicBezTo>
                <a:cubicBezTo>
                  <a:pt x="8173" y="6333"/>
                  <a:pt x="8294" y="6325"/>
                  <a:pt x="8344" y="6297"/>
                </a:cubicBezTo>
                <a:cubicBezTo>
                  <a:pt x="8307" y="6287"/>
                  <a:pt x="8272" y="6283"/>
                  <a:pt x="8237" y="6283"/>
                </a:cubicBezTo>
                <a:close/>
                <a:moveTo>
                  <a:pt x="7721" y="6282"/>
                </a:moveTo>
                <a:cubicBezTo>
                  <a:pt x="7721" y="6290"/>
                  <a:pt x="7721" y="6304"/>
                  <a:pt x="7736" y="6304"/>
                </a:cubicBezTo>
                <a:cubicBezTo>
                  <a:pt x="7728" y="6282"/>
                  <a:pt x="7771" y="6318"/>
                  <a:pt x="7779" y="6290"/>
                </a:cubicBezTo>
                <a:cubicBezTo>
                  <a:pt x="7757" y="6282"/>
                  <a:pt x="7750" y="6282"/>
                  <a:pt x="7721" y="6282"/>
                </a:cubicBezTo>
                <a:close/>
                <a:moveTo>
                  <a:pt x="7198" y="6282"/>
                </a:moveTo>
                <a:cubicBezTo>
                  <a:pt x="7206" y="6282"/>
                  <a:pt x="7206" y="6304"/>
                  <a:pt x="7220" y="6297"/>
                </a:cubicBezTo>
                <a:cubicBezTo>
                  <a:pt x="7213" y="6304"/>
                  <a:pt x="7213" y="6325"/>
                  <a:pt x="7206" y="6333"/>
                </a:cubicBezTo>
                <a:cubicBezTo>
                  <a:pt x="7184" y="6340"/>
                  <a:pt x="7191" y="6325"/>
                  <a:pt x="7170" y="6325"/>
                </a:cubicBezTo>
                <a:cubicBezTo>
                  <a:pt x="7177" y="6311"/>
                  <a:pt x="7191" y="6304"/>
                  <a:pt x="7198" y="6282"/>
                </a:cubicBezTo>
                <a:close/>
                <a:moveTo>
                  <a:pt x="6854" y="6255"/>
                </a:moveTo>
                <a:cubicBezTo>
                  <a:pt x="6845" y="6255"/>
                  <a:pt x="6837" y="6259"/>
                  <a:pt x="6840" y="6268"/>
                </a:cubicBezTo>
                <a:cubicBezTo>
                  <a:pt x="6855" y="6268"/>
                  <a:pt x="6848" y="6275"/>
                  <a:pt x="6869" y="6275"/>
                </a:cubicBezTo>
                <a:cubicBezTo>
                  <a:pt x="6877" y="6263"/>
                  <a:pt x="6865" y="6256"/>
                  <a:pt x="6854" y="6255"/>
                </a:cubicBezTo>
                <a:close/>
                <a:moveTo>
                  <a:pt x="8162" y="6216"/>
                </a:moveTo>
                <a:cubicBezTo>
                  <a:pt x="8149" y="6216"/>
                  <a:pt x="8144" y="6229"/>
                  <a:pt x="8144" y="6247"/>
                </a:cubicBezTo>
                <a:cubicBezTo>
                  <a:pt x="8158" y="6247"/>
                  <a:pt x="8180" y="6254"/>
                  <a:pt x="8180" y="6232"/>
                </a:cubicBezTo>
                <a:cubicBezTo>
                  <a:pt x="8173" y="6232"/>
                  <a:pt x="8173" y="6225"/>
                  <a:pt x="8173" y="6218"/>
                </a:cubicBezTo>
                <a:cubicBezTo>
                  <a:pt x="8169" y="6217"/>
                  <a:pt x="8165" y="6216"/>
                  <a:pt x="8162" y="6216"/>
                </a:cubicBezTo>
                <a:close/>
                <a:moveTo>
                  <a:pt x="7770" y="6192"/>
                </a:moveTo>
                <a:cubicBezTo>
                  <a:pt x="7761" y="6191"/>
                  <a:pt x="7750" y="6199"/>
                  <a:pt x="7750" y="6211"/>
                </a:cubicBezTo>
                <a:lnTo>
                  <a:pt x="7779" y="6211"/>
                </a:lnTo>
                <a:cubicBezTo>
                  <a:pt x="7782" y="6198"/>
                  <a:pt x="7777" y="6192"/>
                  <a:pt x="7770" y="6192"/>
                </a:cubicBezTo>
                <a:close/>
                <a:moveTo>
                  <a:pt x="7407" y="6138"/>
                </a:moveTo>
                <a:lnTo>
                  <a:pt x="7404" y="6139"/>
                </a:lnTo>
                <a:lnTo>
                  <a:pt x="7406" y="6139"/>
                </a:lnTo>
                <a:lnTo>
                  <a:pt x="7407" y="6138"/>
                </a:lnTo>
                <a:close/>
                <a:moveTo>
                  <a:pt x="6955" y="6110"/>
                </a:moveTo>
                <a:cubicBezTo>
                  <a:pt x="6955" y="6125"/>
                  <a:pt x="6969" y="6125"/>
                  <a:pt x="6976" y="6132"/>
                </a:cubicBezTo>
                <a:cubicBezTo>
                  <a:pt x="6969" y="6117"/>
                  <a:pt x="7005" y="6110"/>
                  <a:pt x="6991" y="6110"/>
                </a:cubicBezTo>
                <a:cubicBezTo>
                  <a:pt x="6984" y="6110"/>
                  <a:pt x="6969" y="6117"/>
                  <a:pt x="6955" y="6110"/>
                </a:cubicBezTo>
                <a:close/>
                <a:moveTo>
                  <a:pt x="8317" y="6073"/>
                </a:moveTo>
                <a:cubicBezTo>
                  <a:pt x="8314" y="6073"/>
                  <a:pt x="8312" y="6078"/>
                  <a:pt x="8316" y="6089"/>
                </a:cubicBezTo>
                <a:cubicBezTo>
                  <a:pt x="8301" y="6060"/>
                  <a:pt x="8294" y="6096"/>
                  <a:pt x="8259" y="6082"/>
                </a:cubicBezTo>
                <a:cubicBezTo>
                  <a:pt x="8259" y="6117"/>
                  <a:pt x="8309" y="6096"/>
                  <a:pt x="8301" y="6132"/>
                </a:cubicBezTo>
                <a:cubicBezTo>
                  <a:pt x="8216" y="6146"/>
                  <a:pt x="8122" y="6125"/>
                  <a:pt x="8072" y="6182"/>
                </a:cubicBezTo>
                <a:cubicBezTo>
                  <a:pt x="8101" y="6218"/>
                  <a:pt x="8137" y="6189"/>
                  <a:pt x="8165" y="6182"/>
                </a:cubicBezTo>
                <a:cubicBezTo>
                  <a:pt x="8180" y="6182"/>
                  <a:pt x="8194" y="6196"/>
                  <a:pt x="8216" y="6196"/>
                </a:cubicBezTo>
                <a:cubicBezTo>
                  <a:pt x="8266" y="6203"/>
                  <a:pt x="8352" y="6182"/>
                  <a:pt x="8380" y="6175"/>
                </a:cubicBezTo>
                <a:cubicBezTo>
                  <a:pt x="8387" y="6175"/>
                  <a:pt x="8387" y="6189"/>
                  <a:pt x="8395" y="6189"/>
                </a:cubicBezTo>
                <a:cubicBezTo>
                  <a:pt x="8395" y="6189"/>
                  <a:pt x="8395" y="6175"/>
                  <a:pt x="8402" y="6175"/>
                </a:cubicBezTo>
                <a:cubicBezTo>
                  <a:pt x="8423" y="6160"/>
                  <a:pt x="8452" y="6168"/>
                  <a:pt x="8459" y="6153"/>
                </a:cubicBezTo>
                <a:cubicBezTo>
                  <a:pt x="8445" y="6103"/>
                  <a:pt x="8373" y="6103"/>
                  <a:pt x="8323" y="6089"/>
                </a:cubicBezTo>
                <a:cubicBezTo>
                  <a:pt x="8323" y="6078"/>
                  <a:pt x="8319" y="6073"/>
                  <a:pt x="8317" y="6073"/>
                </a:cubicBezTo>
                <a:close/>
                <a:moveTo>
                  <a:pt x="8911" y="6044"/>
                </a:moveTo>
                <a:cubicBezTo>
                  <a:pt x="8932" y="6044"/>
                  <a:pt x="8958" y="6063"/>
                  <a:pt x="8967" y="6076"/>
                </a:cubicBezTo>
                <a:cubicBezTo>
                  <a:pt x="8924" y="6069"/>
                  <a:pt x="8903" y="6083"/>
                  <a:pt x="8881" y="6069"/>
                </a:cubicBezTo>
                <a:cubicBezTo>
                  <a:pt x="8887" y="6050"/>
                  <a:pt x="8898" y="6044"/>
                  <a:pt x="8911" y="6044"/>
                </a:cubicBezTo>
                <a:close/>
                <a:moveTo>
                  <a:pt x="8694" y="6031"/>
                </a:moveTo>
                <a:cubicBezTo>
                  <a:pt x="8718" y="6031"/>
                  <a:pt x="8750" y="6057"/>
                  <a:pt x="8767" y="6062"/>
                </a:cubicBezTo>
                <a:cubicBezTo>
                  <a:pt x="8745" y="6062"/>
                  <a:pt x="8695" y="6055"/>
                  <a:pt x="8673" y="6040"/>
                </a:cubicBezTo>
                <a:cubicBezTo>
                  <a:pt x="8679" y="6033"/>
                  <a:pt x="8686" y="6031"/>
                  <a:pt x="8694" y="6031"/>
                </a:cubicBezTo>
                <a:close/>
                <a:moveTo>
                  <a:pt x="7834" y="6029"/>
                </a:moveTo>
                <a:cubicBezTo>
                  <a:pt x="7843" y="6029"/>
                  <a:pt x="7856" y="6033"/>
                  <a:pt x="7864" y="6033"/>
                </a:cubicBezTo>
                <a:cubicBezTo>
                  <a:pt x="7864" y="6055"/>
                  <a:pt x="7835" y="6040"/>
                  <a:pt x="7821" y="6040"/>
                </a:cubicBezTo>
                <a:cubicBezTo>
                  <a:pt x="7821" y="6031"/>
                  <a:pt x="7827" y="6028"/>
                  <a:pt x="7834" y="6029"/>
                </a:cubicBezTo>
                <a:close/>
                <a:moveTo>
                  <a:pt x="8472" y="6026"/>
                </a:moveTo>
                <a:cubicBezTo>
                  <a:pt x="8470" y="6026"/>
                  <a:pt x="8468" y="6028"/>
                  <a:pt x="8466" y="6031"/>
                </a:cubicBezTo>
                <a:cubicBezTo>
                  <a:pt x="8473" y="6038"/>
                  <a:pt x="8481" y="6046"/>
                  <a:pt x="8495" y="6046"/>
                </a:cubicBezTo>
                <a:cubicBezTo>
                  <a:pt x="8495" y="6046"/>
                  <a:pt x="8495" y="6046"/>
                  <a:pt x="8495" y="6031"/>
                </a:cubicBezTo>
                <a:cubicBezTo>
                  <a:pt x="8484" y="6037"/>
                  <a:pt x="8477" y="6026"/>
                  <a:pt x="8472" y="6026"/>
                </a:cubicBezTo>
                <a:close/>
                <a:moveTo>
                  <a:pt x="8531" y="6003"/>
                </a:moveTo>
                <a:cubicBezTo>
                  <a:pt x="8538" y="6031"/>
                  <a:pt x="8502" y="6010"/>
                  <a:pt x="8509" y="6024"/>
                </a:cubicBezTo>
                <a:cubicBezTo>
                  <a:pt x="8524" y="6031"/>
                  <a:pt x="8495" y="6031"/>
                  <a:pt x="8502" y="6046"/>
                </a:cubicBezTo>
                <a:cubicBezTo>
                  <a:pt x="8509" y="6053"/>
                  <a:pt x="8524" y="6053"/>
                  <a:pt x="8531" y="6046"/>
                </a:cubicBezTo>
                <a:cubicBezTo>
                  <a:pt x="8531" y="6038"/>
                  <a:pt x="8524" y="6038"/>
                  <a:pt x="8516" y="6031"/>
                </a:cubicBezTo>
                <a:cubicBezTo>
                  <a:pt x="8538" y="6024"/>
                  <a:pt x="8545" y="6067"/>
                  <a:pt x="8559" y="6046"/>
                </a:cubicBezTo>
                <a:cubicBezTo>
                  <a:pt x="8545" y="6031"/>
                  <a:pt x="8531" y="6024"/>
                  <a:pt x="8552" y="6010"/>
                </a:cubicBezTo>
                <a:cubicBezTo>
                  <a:pt x="8545" y="6010"/>
                  <a:pt x="8538" y="6010"/>
                  <a:pt x="8531" y="6003"/>
                </a:cubicBezTo>
                <a:close/>
                <a:moveTo>
                  <a:pt x="9390" y="5940"/>
                </a:moveTo>
                <a:cubicBezTo>
                  <a:pt x="9411" y="5947"/>
                  <a:pt x="9404" y="5983"/>
                  <a:pt x="9411" y="6005"/>
                </a:cubicBezTo>
                <a:cubicBezTo>
                  <a:pt x="9397" y="6026"/>
                  <a:pt x="9347" y="6055"/>
                  <a:pt x="9318" y="6026"/>
                </a:cubicBezTo>
                <a:cubicBezTo>
                  <a:pt x="9340" y="5990"/>
                  <a:pt x="9347" y="5947"/>
                  <a:pt x="9390" y="5940"/>
                </a:cubicBezTo>
                <a:close/>
                <a:moveTo>
                  <a:pt x="8764" y="5930"/>
                </a:moveTo>
                <a:cubicBezTo>
                  <a:pt x="8786" y="5931"/>
                  <a:pt x="8810" y="5940"/>
                  <a:pt x="8824" y="5954"/>
                </a:cubicBezTo>
                <a:cubicBezTo>
                  <a:pt x="8797" y="5965"/>
                  <a:pt x="8770" y="5960"/>
                  <a:pt x="8740" y="5956"/>
                </a:cubicBezTo>
                <a:lnTo>
                  <a:pt x="8738" y="5956"/>
                </a:lnTo>
                <a:lnTo>
                  <a:pt x="8734" y="5958"/>
                </a:lnTo>
                <a:cubicBezTo>
                  <a:pt x="8716" y="5966"/>
                  <a:pt x="8696" y="5969"/>
                  <a:pt x="8674" y="5960"/>
                </a:cubicBezTo>
                <a:cubicBezTo>
                  <a:pt x="8678" y="5946"/>
                  <a:pt x="8702" y="5938"/>
                  <a:pt x="8727" y="5936"/>
                </a:cubicBezTo>
                <a:lnTo>
                  <a:pt x="8731" y="5936"/>
                </a:lnTo>
                <a:lnTo>
                  <a:pt x="8732" y="5935"/>
                </a:lnTo>
                <a:cubicBezTo>
                  <a:pt x="8742" y="5931"/>
                  <a:pt x="8753" y="5930"/>
                  <a:pt x="8764" y="5930"/>
                </a:cubicBezTo>
                <a:close/>
                <a:moveTo>
                  <a:pt x="8435" y="5882"/>
                </a:moveTo>
                <a:lnTo>
                  <a:pt x="8418" y="5883"/>
                </a:lnTo>
                <a:cubicBezTo>
                  <a:pt x="8395" y="5884"/>
                  <a:pt x="8370" y="5884"/>
                  <a:pt x="8347" y="5882"/>
                </a:cubicBezTo>
                <a:lnTo>
                  <a:pt x="8341" y="5882"/>
                </a:lnTo>
                <a:lnTo>
                  <a:pt x="8340" y="5882"/>
                </a:lnTo>
                <a:cubicBezTo>
                  <a:pt x="8313" y="5885"/>
                  <a:pt x="8287" y="5894"/>
                  <a:pt x="8261" y="5896"/>
                </a:cubicBezTo>
                <a:lnTo>
                  <a:pt x="8254" y="5896"/>
                </a:lnTo>
                <a:lnTo>
                  <a:pt x="8258" y="5897"/>
                </a:lnTo>
                <a:cubicBezTo>
                  <a:pt x="8265" y="5900"/>
                  <a:pt x="8272" y="5902"/>
                  <a:pt x="8279" y="5904"/>
                </a:cubicBezTo>
                <a:cubicBezTo>
                  <a:pt x="8294" y="5933"/>
                  <a:pt x="8337" y="5933"/>
                  <a:pt x="8351" y="5961"/>
                </a:cubicBezTo>
                <a:cubicBezTo>
                  <a:pt x="8351" y="5961"/>
                  <a:pt x="8351" y="5961"/>
                  <a:pt x="8287" y="5954"/>
                </a:cubicBezTo>
                <a:cubicBezTo>
                  <a:pt x="8265" y="5961"/>
                  <a:pt x="8272" y="5983"/>
                  <a:pt x="8258" y="5997"/>
                </a:cubicBezTo>
                <a:cubicBezTo>
                  <a:pt x="8294" y="6005"/>
                  <a:pt x="8322" y="5990"/>
                  <a:pt x="8351" y="6005"/>
                </a:cubicBezTo>
                <a:cubicBezTo>
                  <a:pt x="8317" y="6013"/>
                  <a:pt x="8284" y="6029"/>
                  <a:pt x="8252" y="6045"/>
                </a:cubicBezTo>
                <a:lnTo>
                  <a:pt x="8231" y="6056"/>
                </a:lnTo>
                <a:lnTo>
                  <a:pt x="8237" y="6056"/>
                </a:lnTo>
                <a:cubicBezTo>
                  <a:pt x="8284" y="6058"/>
                  <a:pt x="8330" y="6061"/>
                  <a:pt x="8373" y="6074"/>
                </a:cubicBezTo>
                <a:cubicBezTo>
                  <a:pt x="8387" y="6046"/>
                  <a:pt x="8416" y="6053"/>
                  <a:pt x="8459" y="6046"/>
                </a:cubicBezTo>
                <a:cubicBezTo>
                  <a:pt x="8438" y="6038"/>
                  <a:pt x="8445" y="6024"/>
                  <a:pt x="8459" y="6017"/>
                </a:cubicBezTo>
                <a:cubicBezTo>
                  <a:pt x="8438" y="6017"/>
                  <a:pt x="8430" y="6038"/>
                  <a:pt x="8416" y="6046"/>
                </a:cubicBezTo>
                <a:cubicBezTo>
                  <a:pt x="8402" y="6024"/>
                  <a:pt x="8366" y="6024"/>
                  <a:pt x="8359" y="5988"/>
                </a:cubicBezTo>
                <a:cubicBezTo>
                  <a:pt x="8373" y="5967"/>
                  <a:pt x="8395" y="5960"/>
                  <a:pt x="8380" y="5924"/>
                </a:cubicBezTo>
                <a:cubicBezTo>
                  <a:pt x="8395" y="5909"/>
                  <a:pt x="8416" y="5902"/>
                  <a:pt x="8438" y="5902"/>
                </a:cubicBezTo>
                <a:cubicBezTo>
                  <a:pt x="8435" y="5894"/>
                  <a:pt x="8434" y="5888"/>
                  <a:pt x="8435" y="5882"/>
                </a:cubicBezTo>
                <a:lnTo>
                  <a:pt x="8435" y="5882"/>
                </a:lnTo>
                <a:close/>
                <a:moveTo>
                  <a:pt x="7994" y="5881"/>
                </a:moveTo>
                <a:cubicBezTo>
                  <a:pt x="7958" y="5924"/>
                  <a:pt x="7900" y="5967"/>
                  <a:pt x="7829" y="5924"/>
                </a:cubicBezTo>
                <a:cubicBezTo>
                  <a:pt x="7814" y="5938"/>
                  <a:pt x="7850" y="5945"/>
                  <a:pt x="7829" y="5960"/>
                </a:cubicBezTo>
                <a:cubicBezTo>
                  <a:pt x="7743" y="5960"/>
                  <a:pt x="7700" y="5995"/>
                  <a:pt x="7621" y="6010"/>
                </a:cubicBezTo>
                <a:cubicBezTo>
                  <a:pt x="7628" y="5974"/>
                  <a:pt x="7571" y="5988"/>
                  <a:pt x="7592" y="5960"/>
                </a:cubicBezTo>
                <a:lnTo>
                  <a:pt x="7567" y="5959"/>
                </a:lnTo>
                <a:lnTo>
                  <a:pt x="7558" y="5962"/>
                </a:lnTo>
                <a:cubicBezTo>
                  <a:pt x="7527" y="5973"/>
                  <a:pt x="7504" y="5994"/>
                  <a:pt x="7484" y="6019"/>
                </a:cubicBezTo>
                <a:cubicBezTo>
                  <a:pt x="7527" y="6055"/>
                  <a:pt x="7585" y="5997"/>
                  <a:pt x="7649" y="6019"/>
                </a:cubicBezTo>
                <a:cubicBezTo>
                  <a:pt x="7580" y="6038"/>
                  <a:pt x="7495" y="6046"/>
                  <a:pt x="7451" y="6100"/>
                </a:cubicBezTo>
                <a:lnTo>
                  <a:pt x="7448" y="6103"/>
                </a:lnTo>
                <a:lnTo>
                  <a:pt x="7449" y="6103"/>
                </a:lnTo>
                <a:lnTo>
                  <a:pt x="7446" y="6106"/>
                </a:lnTo>
                <a:lnTo>
                  <a:pt x="7442" y="6113"/>
                </a:lnTo>
                <a:cubicBezTo>
                  <a:pt x="7440" y="6115"/>
                  <a:pt x="7439" y="6117"/>
                  <a:pt x="7438" y="6119"/>
                </a:cubicBezTo>
                <a:lnTo>
                  <a:pt x="7435" y="6125"/>
                </a:lnTo>
                <a:lnTo>
                  <a:pt x="7435" y="6126"/>
                </a:lnTo>
                <a:cubicBezTo>
                  <a:pt x="7435" y="6130"/>
                  <a:pt x="7435" y="6134"/>
                  <a:pt x="7435" y="6139"/>
                </a:cubicBezTo>
                <a:cubicBezTo>
                  <a:pt x="7463" y="6146"/>
                  <a:pt x="7456" y="6125"/>
                  <a:pt x="7471" y="6117"/>
                </a:cubicBezTo>
                <a:cubicBezTo>
                  <a:pt x="7506" y="6160"/>
                  <a:pt x="7564" y="6139"/>
                  <a:pt x="7592" y="6117"/>
                </a:cubicBezTo>
                <a:cubicBezTo>
                  <a:pt x="7657" y="6146"/>
                  <a:pt x="7714" y="6146"/>
                  <a:pt x="7822" y="6168"/>
                </a:cubicBezTo>
                <a:cubicBezTo>
                  <a:pt x="7822" y="6182"/>
                  <a:pt x="7829" y="6189"/>
                  <a:pt x="7822" y="6203"/>
                </a:cubicBezTo>
                <a:cubicBezTo>
                  <a:pt x="7922" y="6189"/>
                  <a:pt x="7979" y="6189"/>
                  <a:pt x="8065" y="6175"/>
                </a:cubicBezTo>
                <a:cubicBezTo>
                  <a:pt x="8022" y="6153"/>
                  <a:pt x="7972" y="6175"/>
                  <a:pt x="7943" y="6175"/>
                </a:cubicBezTo>
                <a:cubicBezTo>
                  <a:pt x="7951" y="6153"/>
                  <a:pt x="7929" y="6146"/>
                  <a:pt x="7936" y="6117"/>
                </a:cubicBezTo>
                <a:cubicBezTo>
                  <a:pt x="7940" y="6113"/>
                  <a:pt x="7945" y="6111"/>
                  <a:pt x="7949" y="6110"/>
                </a:cubicBezTo>
                <a:lnTo>
                  <a:pt x="7949" y="6110"/>
                </a:lnTo>
                <a:lnTo>
                  <a:pt x="7936" y="6105"/>
                </a:lnTo>
                <a:cubicBezTo>
                  <a:pt x="7936" y="6103"/>
                  <a:pt x="7936" y="6101"/>
                  <a:pt x="7936" y="6100"/>
                </a:cubicBezTo>
                <a:lnTo>
                  <a:pt x="7937" y="6095"/>
                </a:lnTo>
                <a:lnTo>
                  <a:pt x="7934" y="6094"/>
                </a:lnTo>
                <a:cubicBezTo>
                  <a:pt x="7926" y="6092"/>
                  <a:pt x="7915" y="6093"/>
                  <a:pt x="7915" y="6089"/>
                </a:cubicBezTo>
                <a:cubicBezTo>
                  <a:pt x="7920" y="6088"/>
                  <a:pt x="7925" y="6087"/>
                  <a:pt x="7930" y="6086"/>
                </a:cubicBezTo>
                <a:lnTo>
                  <a:pt x="7939" y="6083"/>
                </a:lnTo>
                <a:lnTo>
                  <a:pt x="7942" y="6073"/>
                </a:lnTo>
                <a:cubicBezTo>
                  <a:pt x="7949" y="6056"/>
                  <a:pt x="7957" y="6039"/>
                  <a:pt x="7957" y="6026"/>
                </a:cubicBezTo>
                <a:cubicBezTo>
                  <a:pt x="7957" y="5990"/>
                  <a:pt x="7914" y="5961"/>
                  <a:pt x="7950" y="5926"/>
                </a:cubicBezTo>
                <a:cubicBezTo>
                  <a:pt x="7961" y="5915"/>
                  <a:pt x="7980" y="5900"/>
                  <a:pt x="8002" y="5888"/>
                </a:cubicBezTo>
                <a:lnTo>
                  <a:pt x="8004" y="5887"/>
                </a:lnTo>
                <a:lnTo>
                  <a:pt x="7994" y="5881"/>
                </a:lnTo>
                <a:close/>
                <a:moveTo>
                  <a:pt x="7614" y="5881"/>
                </a:moveTo>
                <a:cubicBezTo>
                  <a:pt x="7614" y="5881"/>
                  <a:pt x="7614" y="5881"/>
                  <a:pt x="7614" y="5895"/>
                </a:cubicBezTo>
                <a:cubicBezTo>
                  <a:pt x="7621" y="5895"/>
                  <a:pt x="7621" y="5895"/>
                  <a:pt x="7628" y="5895"/>
                </a:cubicBezTo>
                <a:cubicBezTo>
                  <a:pt x="7628" y="5895"/>
                  <a:pt x="7628" y="5902"/>
                  <a:pt x="7635" y="5902"/>
                </a:cubicBezTo>
                <a:cubicBezTo>
                  <a:pt x="7643" y="5881"/>
                  <a:pt x="7628" y="5881"/>
                  <a:pt x="7614" y="5881"/>
                </a:cubicBezTo>
                <a:close/>
                <a:moveTo>
                  <a:pt x="9347" y="5868"/>
                </a:moveTo>
                <a:cubicBezTo>
                  <a:pt x="9425" y="5883"/>
                  <a:pt x="9511" y="5854"/>
                  <a:pt x="9562" y="5883"/>
                </a:cubicBezTo>
                <a:cubicBezTo>
                  <a:pt x="9540" y="5904"/>
                  <a:pt x="9490" y="5890"/>
                  <a:pt x="9468" y="5918"/>
                </a:cubicBezTo>
                <a:cubicBezTo>
                  <a:pt x="9440" y="5883"/>
                  <a:pt x="9368" y="5904"/>
                  <a:pt x="9340" y="5883"/>
                </a:cubicBezTo>
                <a:cubicBezTo>
                  <a:pt x="9340" y="5875"/>
                  <a:pt x="9347" y="5875"/>
                  <a:pt x="9347" y="5868"/>
                </a:cubicBezTo>
                <a:close/>
                <a:moveTo>
                  <a:pt x="7618" y="5865"/>
                </a:moveTo>
                <a:lnTo>
                  <a:pt x="7617" y="5865"/>
                </a:lnTo>
                <a:cubicBezTo>
                  <a:pt x="7597" y="5869"/>
                  <a:pt x="7577" y="5874"/>
                  <a:pt x="7560" y="5881"/>
                </a:cubicBezTo>
                <a:lnTo>
                  <a:pt x="7548" y="5886"/>
                </a:lnTo>
                <a:lnTo>
                  <a:pt x="7552" y="5888"/>
                </a:lnTo>
                <a:cubicBezTo>
                  <a:pt x="7559" y="5893"/>
                  <a:pt x="7566" y="5898"/>
                  <a:pt x="7571" y="5902"/>
                </a:cubicBezTo>
                <a:cubicBezTo>
                  <a:pt x="7585" y="5895"/>
                  <a:pt x="7571" y="5873"/>
                  <a:pt x="7592" y="5881"/>
                </a:cubicBezTo>
                <a:cubicBezTo>
                  <a:pt x="7585" y="5888"/>
                  <a:pt x="7585" y="5895"/>
                  <a:pt x="7600" y="5895"/>
                </a:cubicBezTo>
                <a:cubicBezTo>
                  <a:pt x="7592" y="5873"/>
                  <a:pt x="7614" y="5873"/>
                  <a:pt x="7621" y="5866"/>
                </a:cubicBezTo>
                <a:lnTo>
                  <a:pt x="7618" y="5865"/>
                </a:lnTo>
                <a:close/>
                <a:moveTo>
                  <a:pt x="7695" y="5854"/>
                </a:moveTo>
                <a:lnTo>
                  <a:pt x="7691" y="5854"/>
                </a:lnTo>
                <a:lnTo>
                  <a:pt x="7691" y="5855"/>
                </a:lnTo>
                <a:cubicBezTo>
                  <a:pt x="7692" y="5856"/>
                  <a:pt x="7693" y="5857"/>
                  <a:pt x="7693" y="5859"/>
                </a:cubicBezTo>
                <a:cubicBezTo>
                  <a:pt x="7686" y="5866"/>
                  <a:pt x="7664" y="5859"/>
                  <a:pt x="7664" y="5881"/>
                </a:cubicBezTo>
                <a:cubicBezTo>
                  <a:pt x="7678" y="5888"/>
                  <a:pt x="7721" y="5888"/>
                  <a:pt x="7693" y="5909"/>
                </a:cubicBezTo>
                <a:cubicBezTo>
                  <a:pt x="7721" y="5909"/>
                  <a:pt x="7750" y="5873"/>
                  <a:pt x="7779" y="5902"/>
                </a:cubicBezTo>
                <a:cubicBezTo>
                  <a:pt x="7786" y="5895"/>
                  <a:pt x="7822" y="5881"/>
                  <a:pt x="7807" y="5866"/>
                </a:cubicBezTo>
                <a:cubicBezTo>
                  <a:pt x="7774" y="5866"/>
                  <a:pt x="7715" y="5904"/>
                  <a:pt x="7696" y="5856"/>
                </a:cubicBezTo>
                <a:lnTo>
                  <a:pt x="7695" y="5854"/>
                </a:lnTo>
                <a:close/>
                <a:moveTo>
                  <a:pt x="7900" y="5852"/>
                </a:moveTo>
                <a:cubicBezTo>
                  <a:pt x="7908" y="5873"/>
                  <a:pt x="7843" y="5866"/>
                  <a:pt x="7865" y="5888"/>
                </a:cubicBezTo>
                <a:cubicBezTo>
                  <a:pt x="7865" y="5881"/>
                  <a:pt x="7879" y="5902"/>
                  <a:pt x="7893" y="5895"/>
                </a:cubicBezTo>
                <a:cubicBezTo>
                  <a:pt x="7900" y="5881"/>
                  <a:pt x="7922" y="5859"/>
                  <a:pt x="7900" y="5852"/>
                </a:cubicBezTo>
                <a:close/>
                <a:moveTo>
                  <a:pt x="8445" y="5845"/>
                </a:moveTo>
                <a:cubicBezTo>
                  <a:pt x="8409" y="5845"/>
                  <a:pt x="8373" y="5845"/>
                  <a:pt x="8352" y="5852"/>
                </a:cubicBezTo>
                <a:cubicBezTo>
                  <a:pt x="8347" y="5859"/>
                  <a:pt x="8348" y="5863"/>
                  <a:pt x="8351" y="5867"/>
                </a:cubicBezTo>
                <a:lnTo>
                  <a:pt x="8353" y="5868"/>
                </a:lnTo>
                <a:lnTo>
                  <a:pt x="8364" y="5869"/>
                </a:lnTo>
                <a:cubicBezTo>
                  <a:pt x="8386" y="5869"/>
                  <a:pt x="8408" y="5867"/>
                  <a:pt x="8432" y="5864"/>
                </a:cubicBezTo>
                <a:lnTo>
                  <a:pt x="8440" y="5863"/>
                </a:lnTo>
                <a:lnTo>
                  <a:pt x="8440" y="5863"/>
                </a:lnTo>
                <a:cubicBezTo>
                  <a:pt x="8441" y="5858"/>
                  <a:pt x="8443" y="5852"/>
                  <a:pt x="8445" y="5845"/>
                </a:cubicBezTo>
                <a:close/>
                <a:moveTo>
                  <a:pt x="2410" y="5784"/>
                </a:moveTo>
                <a:lnTo>
                  <a:pt x="2410" y="5786"/>
                </a:lnTo>
                <a:cubicBezTo>
                  <a:pt x="2408" y="5792"/>
                  <a:pt x="2404" y="5798"/>
                  <a:pt x="2407" y="5804"/>
                </a:cubicBezTo>
                <a:lnTo>
                  <a:pt x="2407" y="5804"/>
                </a:lnTo>
                <a:lnTo>
                  <a:pt x="2407" y="5804"/>
                </a:lnTo>
                <a:cubicBezTo>
                  <a:pt x="2409" y="5802"/>
                  <a:pt x="2412" y="5800"/>
                  <a:pt x="2413" y="5796"/>
                </a:cubicBezTo>
                <a:cubicBezTo>
                  <a:pt x="2413" y="5791"/>
                  <a:pt x="2413" y="5787"/>
                  <a:pt x="2411" y="5785"/>
                </a:cubicBezTo>
                <a:lnTo>
                  <a:pt x="2410" y="5784"/>
                </a:lnTo>
                <a:close/>
                <a:moveTo>
                  <a:pt x="8696" y="5772"/>
                </a:moveTo>
                <a:lnTo>
                  <a:pt x="8695" y="5773"/>
                </a:lnTo>
                <a:lnTo>
                  <a:pt x="8697" y="5773"/>
                </a:lnTo>
                <a:lnTo>
                  <a:pt x="8696" y="5772"/>
                </a:lnTo>
                <a:lnTo>
                  <a:pt x="8696" y="5772"/>
                </a:lnTo>
                <a:close/>
                <a:moveTo>
                  <a:pt x="8539" y="5766"/>
                </a:moveTo>
                <a:lnTo>
                  <a:pt x="8539" y="5767"/>
                </a:lnTo>
                <a:cubicBezTo>
                  <a:pt x="8540" y="5769"/>
                  <a:pt x="8541" y="5771"/>
                  <a:pt x="8543" y="5773"/>
                </a:cubicBezTo>
                <a:lnTo>
                  <a:pt x="8545" y="5773"/>
                </a:lnTo>
                <a:lnTo>
                  <a:pt x="8545" y="5773"/>
                </a:lnTo>
                <a:cubicBezTo>
                  <a:pt x="8543" y="5771"/>
                  <a:pt x="8542" y="5769"/>
                  <a:pt x="8540" y="5768"/>
                </a:cubicBezTo>
                <a:lnTo>
                  <a:pt x="8539" y="5766"/>
                </a:lnTo>
                <a:close/>
                <a:moveTo>
                  <a:pt x="8517" y="5762"/>
                </a:moveTo>
                <a:lnTo>
                  <a:pt x="8517" y="5766"/>
                </a:lnTo>
                <a:cubicBezTo>
                  <a:pt x="8517" y="5768"/>
                  <a:pt x="8517" y="5770"/>
                  <a:pt x="8516" y="5773"/>
                </a:cubicBezTo>
                <a:cubicBezTo>
                  <a:pt x="8509" y="5780"/>
                  <a:pt x="8495" y="5773"/>
                  <a:pt x="8473" y="5773"/>
                </a:cubicBezTo>
                <a:cubicBezTo>
                  <a:pt x="8485" y="5796"/>
                  <a:pt x="8516" y="5791"/>
                  <a:pt x="8534" y="5781"/>
                </a:cubicBezTo>
                <a:lnTo>
                  <a:pt x="8535" y="5780"/>
                </a:lnTo>
                <a:lnTo>
                  <a:pt x="8534" y="5780"/>
                </a:lnTo>
                <a:cubicBezTo>
                  <a:pt x="8526" y="5778"/>
                  <a:pt x="8520" y="5773"/>
                  <a:pt x="8517" y="5765"/>
                </a:cubicBezTo>
                <a:lnTo>
                  <a:pt x="8517" y="5762"/>
                </a:lnTo>
                <a:close/>
                <a:moveTo>
                  <a:pt x="2321" y="5759"/>
                </a:moveTo>
                <a:cubicBezTo>
                  <a:pt x="2321" y="5759"/>
                  <a:pt x="2321" y="5759"/>
                  <a:pt x="2321" y="5780"/>
                </a:cubicBezTo>
                <a:cubicBezTo>
                  <a:pt x="2331" y="5775"/>
                  <a:pt x="2337" y="5784"/>
                  <a:pt x="2340" y="5785"/>
                </a:cubicBezTo>
                <a:lnTo>
                  <a:pt x="2340" y="5785"/>
                </a:lnTo>
                <a:lnTo>
                  <a:pt x="2340" y="5783"/>
                </a:lnTo>
                <a:cubicBezTo>
                  <a:pt x="2338" y="5777"/>
                  <a:pt x="2337" y="5769"/>
                  <a:pt x="2337" y="5762"/>
                </a:cubicBezTo>
                <a:lnTo>
                  <a:pt x="2337" y="5759"/>
                </a:lnTo>
                <a:lnTo>
                  <a:pt x="2330" y="5759"/>
                </a:lnTo>
                <a:cubicBezTo>
                  <a:pt x="2327" y="5759"/>
                  <a:pt x="2324" y="5759"/>
                  <a:pt x="2321" y="5759"/>
                </a:cubicBezTo>
                <a:close/>
                <a:moveTo>
                  <a:pt x="9053" y="5754"/>
                </a:moveTo>
                <a:cubicBezTo>
                  <a:pt x="9008" y="5754"/>
                  <a:pt x="8962" y="5760"/>
                  <a:pt x="8910" y="5768"/>
                </a:cubicBezTo>
                <a:cubicBezTo>
                  <a:pt x="8989" y="5804"/>
                  <a:pt x="9110" y="5796"/>
                  <a:pt x="9160" y="5768"/>
                </a:cubicBezTo>
                <a:cubicBezTo>
                  <a:pt x="9123" y="5758"/>
                  <a:pt x="9088" y="5754"/>
                  <a:pt x="9053" y="5754"/>
                </a:cubicBezTo>
                <a:close/>
                <a:moveTo>
                  <a:pt x="8516" y="5753"/>
                </a:moveTo>
                <a:lnTo>
                  <a:pt x="8515" y="5754"/>
                </a:lnTo>
                <a:lnTo>
                  <a:pt x="8516" y="5758"/>
                </a:lnTo>
                <a:lnTo>
                  <a:pt x="8516" y="5753"/>
                </a:lnTo>
                <a:close/>
                <a:moveTo>
                  <a:pt x="8014" y="5753"/>
                </a:moveTo>
                <a:cubicBezTo>
                  <a:pt x="8022" y="5753"/>
                  <a:pt x="8022" y="5775"/>
                  <a:pt x="8036" y="5768"/>
                </a:cubicBezTo>
                <a:cubicBezTo>
                  <a:pt x="8029" y="5775"/>
                  <a:pt x="8029" y="5796"/>
                  <a:pt x="8022" y="5804"/>
                </a:cubicBezTo>
                <a:cubicBezTo>
                  <a:pt x="8000" y="5811"/>
                  <a:pt x="8007" y="5796"/>
                  <a:pt x="7986" y="5796"/>
                </a:cubicBezTo>
                <a:cubicBezTo>
                  <a:pt x="7993" y="5782"/>
                  <a:pt x="8007" y="5775"/>
                  <a:pt x="8014" y="5753"/>
                </a:cubicBezTo>
                <a:close/>
                <a:moveTo>
                  <a:pt x="2178" y="5730"/>
                </a:moveTo>
                <a:cubicBezTo>
                  <a:pt x="2178" y="5744"/>
                  <a:pt x="2163" y="5744"/>
                  <a:pt x="2163" y="5759"/>
                </a:cubicBezTo>
                <a:cubicBezTo>
                  <a:pt x="2170" y="5766"/>
                  <a:pt x="2185" y="5766"/>
                  <a:pt x="2199" y="5766"/>
                </a:cubicBezTo>
                <a:cubicBezTo>
                  <a:pt x="2199" y="5759"/>
                  <a:pt x="2199" y="5752"/>
                  <a:pt x="2206" y="5744"/>
                </a:cubicBezTo>
                <a:cubicBezTo>
                  <a:pt x="2192" y="5744"/>
                  <a:pt x="2192" y="5730"/>
                  <a:pt x="2178" y="5730"/>
                </a:cubicBezTo>
                <a:close/>
                <a:moveTo>
                  <a:pt x="7670" y="5726"/>
                </a:moveTo>
                <a:cubicBezTo>
                  <a:pt x="7661" y="5726"/>
                  <a:pt x="7653" y="5730"/>
                  <a:pt x="7656" y="5739"/>
                </a:cubicBezTo>
                <a:cubicBezTo>
                  <a:pt x="7671" y="5739"/>
                  <a:pt x="7664" y="5746"/>
                  <a:pt x="7685" y="5746"/>
                </a:cubicBezTo>
                <a:cubicBezTo>
                  <a:pt x="7693" y="5734"/>
                  <a:pt x="7681" y="5727"/>
                  <a:pt x="7670" y="5726"/>
                </a:cubicBezTo>
                <a:close/>
                <a:moveTo>
                  <a:pt x="8479" y="5696"/>
                </a:moveTo>
                <a:lnTo>
                  <a:pt x="8470" y="5705"/>
                </a:lnTo>
                <a:cubicBezTo>
                  <a:pt x="8466" y="5708"/>
                  <a:pt x="8463" y="5712"/>
                  <a:pt x="8459" y="5716"/>
                </a:cubicBezTo>
                <a:cubicBezTo>
                  <a:pt x="8467" y="5728"/>
                  <a:pt x="8487" y="5731"/>
                  <a:pt x="8501" y="5739"/>
                </a:cubicBezTo>
                <a:lnTo>
                  <a:pt x="8501" y="5739"/>
                </a:lnTo>
                <a:lnTo>
                  <a:pt x="8507" y="5740"/>
                </a:lnTo>
                <a:cubicBezTo>
                  <a:pt x="8509" y="5740"/>
                  <a:pt x="8512" y="5740"/>
                  <a:pt x="8514" y="5740"/>
                </a:cubicBezTo>
                <a:lnTo>
                  <a:pt x="8516" y="5740"/>
                </a:lnTo>
                <a:lnTo>
                  <a:pt x="8513" y="5739"/>
                </a:lnTo>
                <a:cubicBezTo>
                  <a:pt x="8512" y="5738"/>
                  <a:pt x="8511" y="5738"/>
                  <a:pt x="8509" y="5737"/>
                </a:cubicBezTo>
                <a:cubicBezTo>
                  <a:pt x="8516" y="5734"/>
                  <a:pt x="8524" y="5732"/>
                  <a:pt x="8531" y="5731"/>
                </a:cubicBezTo>
                <a:lnTo>
                  <a:pt x="8534" y="5730"/>
                </a:lnTo>
                <a:lnTo>
                  <a:pt x="8532" y="5729"/>
                </a:lnTo>
                <a:cubicBezTo>
                  <a:pt x="8518" y="5723"/>
                  <a:pt x="8499" y="5718"/>
                  <a:pt x="8480" y="5718"/>
                </a:cubicBezTo>
                <a:cubicBezTo>
                  <a:pt x="8484" y="5710"/>
                  <a:pt x="8482" y="5705"/>
                  <a:pt x="8480" y="5700"/>
                </a:cubicBezTo>
                <a:lnTo>
                  <a:pt x="8479" y="5696"/>
                </a:lnTo>
                <a:close/>
                <a:moveTo>
                  <a:pt x="8978" y="5687"/>
                </a:moveTo>
                <a:cubicBezTo>
                  <a:pt x="8965" y="5687"/>
                  <a:pt x="8960" y="5700"/>
                  <a:pt x="8960" y="5718"/>
                </a:cubicBezTo>
                <a:cubicBezTo>
                  <a:pt x="8974" y="5718"/>
                  <a:pt x="8996" y="5725"/>
                  <a:pt x="8996" y="5703"/>
                </a:cubicBezTo>
                <a:cubicBezTo>
                  <a:pt x="8989" y="5703"/>
                  <a:pt x="8989" y="5696"/>
                  <a:pt x="8989" y="5689"/>
                </a:cubicBezTo>
                <a:cubicBezTo>
                  <a:pt x="8985" y="5688"/>
                  <a:pt x="8981" y="5687"/>
                  <a:pt x="8978" y="5687"/>
                </a:cubicBezTo>
                <a:close/>
                <a:moveTo>
                  <a:pt x="8774" y="5667"/>
                </a:moveTo>
                <a:cubicBezTo>
                  <a:pt x="8729" y="5672"/>
                  <a:pt x="8682" y="5677"/>
                  <a:pt x="8645" y="5694"/>
                </a:cubicBezTo>
                <a:lnTo>
                  <a:pt x="8641" y="5696"/>
                </a:lnTo>
                <a:lnTo>
                  <a:pt x="8641" y="5696"/>
                </a:lnTo>
                <a:cubicBezTo>
                  <a:pt x="8643" y="5698"/>
                  <a:pt x="8644" y="5699"/>
                  <a:pt x="8645" y="5701"/>
                </a:cubicBezTo>
                <a:cubicBezTo>
                  <a:pt x="8645" y="5712"/>
                  <a:pt x="8625" y="5707"/>
                  <a:pt x="8618" y="5709"/>
                </a:cubicBezTo>
                <a:lnTo>
                  <a:pt x="8618" y="5710"/>
                </a:lnTo>
                <a:lnTo>
                  <a:pt x="8617" y="5710"/>
                </a:lnTo>
                <a:lnTo>
                  <a:pt x="8616" y="5711"/>
                </a:lnTo>
                <a:lnTo>
                  <a:pt x="8616" y="5711"/>
                </a:lnTo>
                <a:cubicBezTo>
                  <a:pt x="8616" y="5712"/>
                  <a:pt x="8616" y="5714"/>
                  <a:pt x="8617" y="5716"/>
                </a:cubicBezTo>
                <a:cubicBezTo>
                  <a:pt x="8615" y="5716"/>
                  <a:pt x="8613" y="5715"/>
                  <a:pt x="8612" y="5715"/>
                </a:cubicBezTo>
                <a:lnTo>
                  <a:pt x="8612" y="5715"/>
                </a:lnTo>
                <a:lnTo>
                  <a:pt x="8609" y="5717"/>
                </a:lnTo>
                <a:cubicBezTo>
                  <a:pt x="8606" y="5719"/>
                  <a:pt x="8604" y="5722"/>
                  <a:pt x="8602" y="5725"/>
                </a:cubicBezTo>
                <a:cubicBezTo>
                  <a:pt x="8616" y="5735"/>
                  <a:pt x="8629" y="5739"/>
                  <a:pt x="8643" y="5741"/>
                </a:cubicBezTo>
                <a:lnTo>
                  <a:pt x="8650" y="5742"/>
                </a:lnTo>
                <a:lnTo>
                  <a:pt x="8651" y="5741"/>
                </a:lnTo>
                <a:cubicBezTo>
                  <a:pt x="8654" y="5738"/>
                  <a:pt x="8657" y="5735"/>
                  <a:pt x="8660" y="5730"/>
                </a:cubicBezTo>
                <a:cubicBezTo>
                  <a:pt x="8661" y="5735"/>
                  <a:pt x="8665" y="5739"/>
                  <a:pt x="8669" y="5742"/>
                </a:cubicBezTo>
                <a:lnTo>
                  <a:pt x="8672" y="5743"/>
                </a:lnTo>
                <a:lnTo>
                  <a:pt x="8673" y="5743"/>
                </a:lnTo>
                <a:cubicBezTo>
                  <a:pt x="8680" y="5744"/>
                  <a:pt x="8687" y="5745"/>
                  <a:pt x="8695" y="5746"/>
                </a:cubicBezTo>
                <a:cubicBezTo>
                  <a:pt x="8694" y="5748"/>
                  <a:pt x="8692" y="5749"/>
                  <a:pt x="8691" y="5750"/>
                </a:cubicBezTo>
                <a:lnTo>
                  <a:pt x="8688" y="5752"/>
                </a:lnTo>
                <a:lnTo>
                  <a:pt x="8689" y="5752"/>
                </a:lnTo>
                <a:cubicBezTo>
                  <a:pt x="8691" y="5754"/>
                  <a:pt x="8693" y="5755"/>
                  <a:pt x="8694" y="5757"/>
                </a:cubicBezTo>
                <a:lnTo>
                  <a:pt x="8694" y="5758"/>
                </a:lnTo>
                <a:lnTo>
                  <a:pt x="8699" y="5757"/>
                </a:lnTo>
                <a:lnTo>
                  <a:pt x="8703" y="5756"/>
                </a:lnTo>
                <a:lnTo>
                  <a:pt x="8703" y="5756"/>
                </a:lnTo>
                <a:cubicBezTo>
                  <a:pt x="8701" y="5748"/>
                  <a:pt x="8695" y="5741"/>
                  <a:pt x="8688" y="5744"/>
                </a:cubicBezTo>
                <a:cubicBezTo>
                  <a:pt x="8695" y="5730"/>
                  <a:pt x="8724" y="5737"/>
                  <a:pt x="8731" y="5744"/>
                </a:cubicBezTo>
                <a:cubicBezTo>
                  <a:pt x="8731" y="5748"/>
                  <a:pt x="8731" y="5751"/>
                  <a:pt x="8730" y="5754"/>
                </a:cubicBezTo>
                <a:lnTo>
                  <a:pt x="8730" y="5756"/>
                </a:lnTo>
                <a:lnTo>
                  <a:pt x="8736" y="5757"/>
                </a:lnTo>
                <a:cubicBezTo>
                  <a:pt x="8752" y="5759"/>
                  <a:pt x="8767" y="5761"/>
                  <a:pt x="8774" y="5753"/>
                </a:cubicBezTo>
                <a:cubicBezTo>
                  <a:pt x="8767" y="5725"/>
                  <a:pt x="8752" y="5761"/>
                  <a:pt x="8738" y="5739"/>
                </a:cubicBezTo>
                <a:cubicBezTo>
                  <a:pt x="8745" y="5710"/>
                  <a:pt x="8759" y="5696"/>
                  <a:pt x="8774" y="5667"/>
                </a:cubicBezTo>
                <a:close/>
                <a:moveTo>
                  <a:pt x="8586" y="5663"/>
                </a:moveTo>
                <a:cubicBezTo>
                  <a:pt x="8577" y="5662"/>
                  <a:pt x="8566" y="5670"/>
                  <a:pt x="8566" y="5682"/>
                </a:cubicBezTo>
                <a:lnTo>
                  <a:pt x="8595" y="5682"/>
                </a:lnTo>
                <a:cubicBezTo>
                  <a:pt x="8598" y="5669"/>
                  <a:pt x="8593" y="5663"/>
                  <a:pt x="8586" y="5663"/>
                </a:cubicBezTo>
                <a:close/>
                <a:moveTo>
                  <a:pt x="8301" y="5625"/>
                </a:moveTo>
                <a:lnTo>
                  <a:pt x="8300" y="5625"/>
                </a:lnTo>
                <a:lnTo>
                  <a:pt x="8294" y="5627"/>
                </a:lnTo>
                <a:cubicBezTo>
                  <a:pt x="8256" y="5642"/>
                  <a:pt x="8218" y="5640"/>
                  <a:pt x="8179" y="5638"/>
                </a:cubicBezTo>
                <a:lnTo>
                  <a:pt x="8166" y="5637"/>
                </a:lnTo>
                <a:lnTo>
                  <a:pt x="8162" y="5640"/>
                </a:lnTo>
                <a:cubicBezTo>
                  <a:pt x="8150" y="5648"/>
                  <a:pt x="8139" y="5656"/>
                  <a:pt x="8130" y="5658"/>
                </a:cubicBezTo>
                <a:cubicBezTo>
                  <a:pt x="8134" y="5653"/>
                  <a:pt x="8139" y="5648"/>
                  <a:pt x="8144" y="5642"/>
                </a:cubicBezTo>
                <a:lnTo>
                  <a:pt x="8150" y="5636"/>
                </a:lnTo>
                <a:lnTo>
                  <a:pt x="8148" y="5636"/>
                </a:lnTo>
                <a:cubicBezTo>
                  <a:pt x="8118" y="5634"/>
                  <a:pt x="8087" y="5635"/>
                  <a:pt x="8057" y="5646"/>
                </a:cubicBezTo>
                <a:cubicBezTo>
                  <a:pt x="8065" y="5653"/>
                  <a:pt x="8143" y="5667"/>
                  <a:pt x="8172" y="5667"/>
                </a:cubicBezTo>
                <a:cubicBezTo>
                  <a:pt x="8179" y="5667"/>
                  <a:pt x="8186" y="5674"/>
                  <a:pt x="8179" y="5689"/>
                </a:cubicBezTo>
                <a:cubicBezTo>
                  <a:pt x="8215" y="5696"/>
                  <a:pt x="8222" y="5689"/>
                  <a:pt x="8244" y="5703"/>
                </a:cubicBezTo>
                <a:cubicBezTo>
                  <a:pt x="8229" y="5732"/>
                  <a:pt x="8151" y="5674"/>
                  <a:pt x="8143" y="5732"/>
                </a:cubicBezTo>
                <a:cubicBezTo>
                  <a:pt x="8057" y="5732"/>
                  <a:pt x="8022" y="5732"/>
                  <a:pt x="7972" y="5746"/>
                </a:cubicBezTo>
                <a:cubicBezTo>
                  <a:pt x="7986" y="5761"/>
                  <a:pt x="7993" y="5796"/>
                  <a:pt x="7964" y="5811"/>
                </a:cubicBezTo>
                <a:cubicBezTo>
                  <a:pt x="7943" y="5811"/>
                  <a:pt x="7943" y="5789"/>
                  <a:pt x="7936" y="5775"/>
                </a:cubicBezTo>
                <a:cubicBezTo>
                  <a:pt x="7929" y="5775"/>
                  <a:pt x="7929" y="5789"/>
                  <a:pt x="7929" y="5804"/>
                </a:cubicBezTo>
                <a:cubicBezTo>
                  <a:pt x="7896" y="5804"/>
                  <a:pt x="7840" y="5774"/>
                  <a:pt x="7814" y="5801"/>
                </a:cubicBezTo>
                <a:lnTo>
                  <a:pt x="7812" y="5803"/>
                </a:lnTo>
                <a:lnTo>
                  <a:pt x="7815" y="5804"/>
                </a:lnTo>
                <a:cubicBezTo>
                  <a:pt x="7832" y="5805"/>
                  <a:pt x="7850" y="5809"/>
                  <a:pt x="7865" y="5809"/>
                </a:cubicBezTo>
                <a:cubicBezTo>
                  <a:pt x="7857" y="5816"/>
                  <a:pt x="7850" y="5816"/>
                  <a:pt x="7843" y="5816"/>
                </a:cubicBezTo>
                <a:cubicBezTo>
                  <a:pt x="7846" y="5819"/>
                  <a:pt x="7847" y="5821"/>
                  <a:pt x="7848" y="5824"/>
                </a:cubicBezTo>
                <a:lnTo>
                  <a:pt x="7848" y="5825"/>
                </a:lnTo>
                <a:lnTo>
                  <a:pt x="7850" y="5825"/>
                </a:lnTo>
                <a:lnTo>
                  <a:pt x="7848" y="5826"/>
                </a:lnTo>
                <a:lnTo>
                  <a:pt x="7848" y="5826"/>
                </a:lnTo>
                <a:cubicBezTo>
                  <a:pt x="7848" y="5829"/>
                  <a:pt x="7847" y="5830"/>
                  <a:pt x="7843" y="5830"/>
                </a:cubicBezTo>
                <a:cubicBezTo>
                  <a:pt x="7843" y="5838"/>
                  <a:pt x="7872" y="5823"/>
                  <a:pt x="7872" y="5809"/>
                </a:cubicBezTo>
                <a:cubicBezTo>
                  <a:pt x="7886" y="5830"/>
                  <a:pt x="7915" y="5809"/>
                  <a:pt x="7936" y="5816"/>
                </a:cubicBezTo>
                <a:cubicBezTo>
                  <a:pt x="7936" y="5823"/>
                  <a:pt x="7929" y="5823"/>
                  <a:pt x="7929" y="5830"/>
                </a:cubicBezTo>
                <a:cubicBezTo>
                  <a:pt x="7994" y="5816"/>
                  <a:pt x="8051" y="5795"/>
                  <a:pt x="8122" y="5816"/>
                </a:cubicBezTo>
                <a:cubicBezTo>
                  <a:pt x="8130" y="5795"/>
                  <a:pt x="8165" y="5802"/>
                  <a:pt x="8194" y="5795"/>
                </a:cubicBezTo>
                <a:cubicBezTo>
                  <a:pt x="8201" y="5766"/>
                  <a:pt x="8180" y="5766"/>
                  <a:pt x="8194" y="5730"/>
                </a:cubicBezTo>
                <a:cubicBezTo>
                  <a:pt x="8223" y="5744"/>
                  <a:pt x="8266" y="5694"/>
                  <a:pt x="8287" y="5730"/>
                </a:cubicBezTo>
                <a:cubicBezTo>
                  <a:pt x="8316" y="5730"/>
                  <a:pt x="8330" y="5701"/>
                  <a:pt x="8366" y="5708"/>
                </a:cubicBezTo>
                <a:cubicBezTo>
                  <a:pt x="8380" y="5665"/>
                  <a:pt x="8301" y="5701"/>
                  <a:pt x="8301" y="5673"/>
                </a:cubicBezTo>
                <a:cubicBezTo>
                  <a:pt x="8333" y="5679"/>
                  <a:pt x="8348" y="5669"/>
                  <a:pt x="8361" y="5652"/>
                </a:cubicBezTo>
                <a:lnTo>
                  <a:pt x="8363" y="5648"/>
                </a:lnTo>
                <a:lnTo>
                  <a:pt x="8355" y="5647"/>
                </a:lnTo>
                <a:cubicBezTo>
                  <a:pt x="8349" y="5646"/>
                  <a:pt x="8343" y="5646"/>
                  <a:pt x="8337" y="5646"/>
                </a:cubicBezTo>
                <a:cubicBezTo>
                  <a:pt x="8324" y="5646"/>
                  <a:pt x="8317" y="5635"/>
                  <a:pt x="8306" y="5627"/>
                </a:cubicBezTo>
                <a:lnTo>
                  <a:pt x="8301" y="5625"/>
                </a:lnTo>
                <a:close/>
                <a:moveTo>
                  <a:pt x="8280" y="5594"/>
                </a:moveTo>
                <a:cubicBezTo>
                  <a:pt x="8262" y="5594"/>
                  <a:pt x="8255" y="5602"/>
                  <a:pt x="8253" y="5610"/>
                </a:cubicBezTo>
                <a:lnTo>
                  <a:pt x="8253" y="5610"/>
                </a:lnTo>
                <a:lnTo>
                  <a:pt x="8256" y="5611"/>
                </a:lnTo>
                <a:cubicBezTo>
                  <a:pt x="8273" y="5614"/>
                  <a:pt x="8274" y="5604"/>
                  <a:pt x="8279" y="5596"/>
                </a:cubicBezTo>
                <a:lnTo>
                  <a:pt x="8280" y="5595"/>
                </a:lnTo>
                <a:lnTo>
                  <a:pt x="8280" y="5594"/>
                </a:lnTo>
                <a:close/>
                <a:moveTo>
                  <a:pt x="7771" y="5581"/>
                </a:moveTo>
                <a:cubicBezTo>
                  <a:pt x="7771" y="5596"/>
                  <a:pt x="7785" y="5596"/>
                  <a:pt x="7792" y="5603"/>
                </a:cubicBezTo>
                <a:cubicBezTo>
                  <a:pt x="7785" y="5588"/>
                  <a:pt x="7821" y="5581"/>
                  <a:pt x="7807" y="5581"/>
                </a:cubicBezTo>
                <a:cubicBezTo>
                  <a:pt x="7800" y="5581"/>
                  <a:pt x="7785" y="5588"/>
                  <a:pt x="7771" y="5581"/>
                </a:cubicBezTo>
                <a:close/>
                <a:moveTo>
                  <a:pt x="8165" y="5574"/>
                </a:moveTo>
                <a:cubicBezTo>
                  <a:pt x="8172" y="5624"/>
                  <a:pt x="8215" y="5581"/>
                  <a:pt x="8165" y="5574"/>
                </a:cubicBezTo>
                <a:close/>
                <a:moveTo>
                  <a:pt x="8222" y="5567"/>
                </a:moveTo>
                <a:cubicBezTo>
                  <a:pt x="8208" y="5574"/>
                  <a:pt x="8186" y="5567"/>
                  <a:pt x="8186" y="5581"/>
                </a:cubicBezTo>
                <a:cubicBezTo>
                  <a:pt x="8192" y="5581"/>
                  <a:pt x="8196" y="5583"/>
                  <a:pt x="8199" y="5586"/>
                </a:cubicBezTo>
                <a:lnTo>
                  <a:pt x="8201" y="5588"/>
                </a:lnTo>
                <a:lnTo>
                  <a:pt x="8207" y="5582"/>
                </a:lnTo>
                <a:lnTo>
                  <a:pt x="8222" y="5568"/>
                </a:lnTo>
                <a:lnTo>
                  <a:pt x="8222" y="5567"/>
                </a:lnTo>
                <a:close/>
                <a:moveTo>
                  <a:pt x="8072" y="5567"/>
                </a:moveTo>
                <a:cubicBezTo>
                  <a:pt x="8072" y="5588"/>
                  <a:pt x="8100" y="5581"/>
                  <a:pt x="8108" y="5603"/>
                </a:cubicBezTo>
                <a:cubicBezTo>
                  <a:pt x="8108" y="5581"/>
                  <a:pt x="8136" y="5610"/>
                  <a:pt x="8129" y="5596"/>
                </a:cubicBezTo>
                <a:cubicBezTo>
                  <a:pt x="8115" y="5596"/>
                  <a:pt x="8151" y="5574"/>
                  <a:pt x="8129" y="5574"/>
                </a:cubicBezTo>
                <a:cubicBezTo>
                  <a:pt x="8122" y="5581"/>
                  <a:pt x="8115" y="5588"/>
                  <a:pt x="8108" y="5588"/>
                </a:cubicBezTo>
                <a:cubicBezTo>
                  <a:pt x="8108" y="5581"/>
                  <a:pt x="8115" y="5574"/>
                  <a:pt x="8108" y="5567"/>
                </a:cubicBezTo>
                <a:cubicBezTo>
                  <a:pt x="8108" y="5567"/>
                  <a:pt x="8108" y="5567"/>
                  <a:pt x="8072" y="5567"/>
                </a:cubicBezTo>
                <a:close/>
                <a:moveTo>
                  <a:pt x="9133" y="5544"/>
                </a:moveTo>
                <a:cubicBezTo>
                  <a:pt x="9130" y="5544"/>
                  <a:pt x="9128" y="5549"/>
                  <a:pt x="9132" y="5560"/>
                </a:cubicBezTo>
                <a:cubicBezTo>
                  <a:pt x="9117" y="5531"/>
                  <a:pt x="9110" y="5567"/>
                  <a:pt x="9075" y="5553"/>
                </a:cubicBezTo>
                <a:cubicBezTo>
                  <a:pt x="9075" y="5588"/>
                  <a:pt x="9125" y="5567"/>
                  <a:pt x="9117" y="5603"/>
                </a:cubicBezTo>
                <a:cubicBezTo>
                  <a:pt x="9032" y="5617"/>
                  <a:pt x="8938" y="5596"/>
                  <a:pt x="8888" y="5653"/>
                </a:cubicBezTo>
                <a:cubicBezTo>
                  <a:pt x="8917" y="5689"/>
                  <a:pt x="8953" y="5660"/>
                  <a:pt x="8981" y="5653"/>
                </a:cubicBezTo>
                <a:cubicBezTo>
                  <a:pt x="8996" y="5653"/>
                  <a:pt x="9010" y="5667"/>
                  <a:pt x="9032" y="5667"/>
                </a:cubicBezTo>
                <a:cubicBezTo>
                  <a:pt x="9082" y="5674"/>
                  <a:pt x="9168" y="5653"/>
                  <a:pt x="9196" y="5646"/>
                </a:cubicBezTo>
                <a:cubicBezTo>
                  <a:pt x="9203" y="5646"/>
                  <a:pt x="9203" y="5660"/>
                  <a:pt x="9211" y="5660"/>
                </a:cubicBezTo>
                <a:cubicBezTo>
                  <a:pt x="9211" y="5660"/>
                  <a:pt x="9211" y="5646"/>
                  <a:pt x="9218" y="5646"/>
                </a:cubicBezTo>
                <a:cubicBezTo>
                  <a:pt x="9239" y="5631"/>
                  <a:pt x="9268" y="5639"/>
                  <a:pt x="9275" y="5624"/>
                </a:cubicBezTo>
                <a:cubicBezTo>
                  <a:pt x="9261" y="5574"/>
                  <a:pt x="9189" y="5574"/>
                  <a:pt x="9139" y="5560"/>
                </a:cubicBezTo>
                <a:cubicBezTo>
                  <a:pt x="9139" y="5549"/>
                  <a:pt x="9135" y="5544"/>
                  <a:pt x="9133" y="5544"/>
                </a:cubicBezTo>
                <a:close/>
                <a:moveTo>
                  <a:pt x="8896" y="5542"/>
                </a:moveTo>
                <a:cubicBezTo>
                  <a:pt x="8885" y="5542"/>
                  <a:pt x="8874" y="5545"/>
                  <a:pt x="8867" y="5560"/>
                </a:cubicBezTo>
                <a:cubicBezTo>
                  <a:pt x="8895" y="5553"/>
                  <a:pt x="8888" y="5574"/>
                  <a:pt x="8910" y="5574"/>
                </a:cubicBezTo>
                <a:cubicBezTo>
                  <a:pt x="8910" y="5553"/>
                  <a:pt x="8924" y="5560"/>
                  <a:pt x="8931" y="5545"/>
                </a:cubicBezTo>
                <a:cubicBezTo>
                  <a:pt x="8921" y="5545"/>
                  <a:pt x="8908" y="5542"/>
                  <a:pt x="8896" y="5542"/>
                </a:cubicBezTo>
                <a:close/>
                <a:moveTo>
                  <a:pt x="8466" y="5529"/>
                </a:moveTo>
                <a:cubicBezTo>
                  <a:pt x="8488" y="5543"/>
                  <a:pt x="8495" y="5551"/>
                  <a:pt x="8516" y="5543"/>
                </a:cubicBezTo>
                <a:cubicBezTo>
                  <a:pt x="8509" y="5558"/>
                  <a:pt x="8502" y="5572"/>
                  <a:pt x="8502" y="5594"/>
                </a:cubicBezTo>
                <a:cubicBezTo>
                  <a:pt x="8473" y="5586"/>
                  <a:pt x="8473" y="5579"/>
                  <a:pt x="8445" y="5586"/>
                </a:cubicBezTo>
                <a:cubicBezTo>
                  <a:pt x="8438" y="5565"/>
                  <a:pt x="8452" y="5565"/>
                  <a:pt x="8452" y="5543"/>
                </a:cubicBezTo>
                <a:cubicBezTo>
                  <a:pt x="8459" y="5529"/>
                  <a:pt x="8466" y="5558"/>
                  <a:pt x="8466" y="5529"/>
                </a:cubicBezTo>
                <a:close/>
                <a:moveTo>
                  <a:pt x="5101" y="5508"/>
                </a:moveTo>
                <a:lnTo>
                  <a:pt x="5101" y="5508"/>
                </a:lnTo>
                <a:cubicBezTo>
                  <a:pt x="5104" y="5509"/>
                  <a:pt x="5107" y="5510"/>
                  <a:pt x="5109" y="5509"/>
                </a:cubicBezTo>
                <a:lnTo>
                  <a:pt x="5111" y="5508"/>
                </a:lnTo>
                <a:lnTo>
                  <a:pt x="5103" y="5508"/>
                </a:lnTo>
                <a:lnTo>
                  <a:pt x="5101" y="5508"/>
                </a:lnTo>
                <a:close/>
                <a:moveTo>
                  <a:pt x="9288" y="5497"/>
                </a:moveTo>
                <a:cubicBezTo>
                  <a:pt x="9286" y="5497"/>
                  <a:pt x="9284" y="5499"/>
                  <a:pt x="9282" y="5502"/>
                </a:cubicBezTo>
                <a:cubicBezTo>
                  <a:pt x="9289" y="5509"/>
                  <a:pt x="9297" y="5517"/>
                  <a:pt x="9311" y="5517"/>
                </a:cubicBezTo>
                <a:cubicBezTo>
                  <a:pt x="9311" y="5517"/>
                  <a:pt x="9311" y="5517"/>
                  <a:pt x="9311" y="5502"/>
                </a:cubicBezTo>
                <a:cubicBezTo>
                  <a:pt x="9300" y="5508"/>
                  <a:pt x="9293" y="5497"/>
                  <a:pt x="9288" y="5497"/>
                </a:cubicBezTo>
                <a:close/>
                <a:moveTo>
                  <a:pt x="5092" y="5488"/>
                </a:moveTo>
                <a:cubicBezTo>
                  <a:pt x="5092" y="5493"/>
                  <a:pt x="5093" y="5498"/>
                  <a:pt x="5095" y="5501"/>
                </a:cubicBezTo>
                <a:lnTo>
                  <a:pt x="5096" y="5503"/>
                </a:lnTo>
                <a:lnTo>
                  <a:pt x="5097" y="5502"/>
                </a:lnTo>
                <a:cubicBezTo>
                  <a:pt x="5102" y="5496"/>
                  <a:pt x="5108" y="5493"/>
                  <a:pt x="5115" y="5491"/>
                </a:cubicBezTo>
                <a:lnTo>
                  <a:pt x="5121" y="5490"/>
                </a:lnTo>
                <a:lnTo>
                  <a:pt x="5121" y="5488"/>
                </a:lnTo>
                <a:lnTo>
                  <a:pt x="5092" y="5488"/>
                </a:lnTo>
                <a:close/>
                <a:moveTo>
                  <a:pt x="9347" y="5474"/>
                </a:moveTo>
                <a:cubicBezTo>
                  <a:pt x="9354" y="5502"/>
                  <a:pt x="9318" y="5481"/>
                  <a:pt x="9325" y="5495"/>
                </a:cubicBezTo>
                <a:cubicBezTo>
                  <a:pt x="9340" y="5502"/>
                  <a:pt x="9311" y="5502"/>
                  <a:pt x="9318" y="5517"/>
                </a:cubicBezTo>
                <a:cubicBezTo>
                  <a:pt x="9325" y="5524"/>
                  <a:pt x="9340" y="5524"/>
                  <a:pt x="9347" y="5517"/>
                </a:cubicBezTo>
                <a:cubicBezTo>
                  <a:pt x="9347" y="5509"/>
                  <a:pt x="9340" y="5509"/>
                  <a:pt x="9332" y="5502"/>
                </a:cubicBezTo>
                <a:cubicBezTo>
                  <a:pt x="9354" y="5495"/>
                  <a:pt x="9361" y="5538"/>
                  <a:pt x="9375" y="5517"/>
                </a:cubicBezTo>
                <a:cubicBezTo>
                  <a:pt x="9361" y="5502"/>
                  <a:pt x="9347" y="5495"/>
                  <a:pt x="9368" y="5481"/>
                </a:cubicBezTo>
                <a:cubicBezTo>
                  <a:pt x="9361" y="5481"/>
                  <a:pt x="9354" y="5481"/>
                  <a:pt x="9347" y="5474"/>
                </a:cubicBezTo>
                <a:close/>
                <a:moveTo>
                  <a:pt x="9557" y="5406"/>
                </a:moveTo>
                <a:cubicBezTo>
                  <a:pt x="9567" y="5406"/>
                  <a:pt x="9576" y="5407"/>
                  <a:pt x="9583" y="5409"/>
                </a:cubicBezTo>
                <a:cubicBezTo>
                  <a:pt x="9554" y="5431"/>
                  <a:pt x="9526" y="5445"/>
                  <a:pt x="9490" y="5431"/>
                </a:cubicBezTo>
                <a:cubicBezTo>
                  <a:pt x="9495" y="5414"/>
                  <a:pt x="9529" y="5406"/>
                  <a:pt x="9557" y="5406"/>
                </a:cubicBezTo>
                <a:close/>
                <a:moveTo>
                  <a:pt x="8430" y="5352"/>
                </a:moveTo>
                <a:cubicBezTo>
                  <a:pt x="8430" y="5352"/>
                  <a:pt x="8430" y="5352"/>
                  <a:pt x="8430" y="5366"/>
                </a:cubicBezTo>
                <a:cubicBezTo>
                  <a:pt x="8437" y="5366"/>
                  <a:pt x="8437" y="5366"/>
                  <a:pt x="8444" y="5366"/>
                </a:cubicBezTo>
                <a:cubicBezTo>
                  <a:pt x="8444" y="5366"/>
                  <a:pt x="8444" y="5373"/>
                  <a:pt x="8451" y="5373"/>
                </a:cubicBezTo>
                <a:cubicBezTo>
                  <a:pt x="8459" y="5352"/>
                  <a:pt x="8444" y="5352"/>
                  <a:pt x="8430" y="5352"/>
                </a:cubicBezTo>
                <a:close/>
                <a:moveTo>
                  <a:pt x="7321" y="5332"/>
                </a:moveTo>
                <a:cubicBezTo>
                  <a:pt x="7306" y="5332"/>
                  <a:pt x="7289" y="5340"/>
                  <a:pt x="7277" y="5359"/>
                </a:cubicBezTo>
                <a:cubicBezTo>
                  <a:pt x="7270" y="5323"/>
                  <a:pt x="7212" y="5344"/>
                  <a:pt x="7205" y="5366"/>
                </a:cubicBezTo>
                <a:cubicBezTo>
                  <a:pt x="7198" y="5337"/>
                  <a:pt x="7155" y="5373"/>
                  <a:pt x="7134" y="5366"/>
                </a:cubicBezTo>
                <a:cubicBezTo>
                  <a:pt x="7134" y="5388"/>
                  <a:pt x="7148" y="5388"/>
                  <a:pt x="7162" y="5388"/>
                </a:cubicBezTo>
                <a:cubicBezTo>
                  <a:pt x="7205" y="5352"/>
                  <a:pt x="7270" y="5388"/>
                  <a:pt x="7305" y="5352"/>
                </a:cubicBezTo>
                <a:cubicBezTo>
                  <a:pt x="7313" y="5352"/>
                  <a:pt x="7305" y="5373"/>
                  <a:pt x="7327" y="5366"/>
                </a:cubicBezTo>
                <a:cubicBezTo>
                  <a:pt x="7327" y="5353"/>
                  <a:pt x="7332" y="5352"/>
                  <a:pt x="7348" y="5352"/>
                </a:cubicBezTo>
                <a:lnTo>
                  <a:pt x="7352" y="5352"/>
                </a:lnTo>
                <a:lnTo>
                  <a:pt x="7353" y="5354"/>
                </a:lnTo>
                <a:lnTo>
                  <a:pt x="7354" y="5357"/>
                </a:lnTo>
                <a:lnTo>
                  <a:pt x="7353" y="5360"/>
                </a:lnTo>
                <a:cubicBezTo>
                  <a:pt x="7347" y="5366"/>
                  <a:pt x="7339" y="5366"/>
                  <a:pt x="7356" y="5366"/>
                </a:cubicBezTo>
                <a:cubicBezTo>
                  <a:pt x="7356" y="5364"/>
                  <a:pt x="7355" y="5362"/>
                  <a:pt x="7355" y="5360"/>
                </a:cubicBezTo>
                <a:lnTo>
                  <a:pt x="7354" y="5357"/>
                </a:lnTo>
                <a:lnTo>
                  <a:pt x="7355" y="5356"/>
                </a:lnTo>
                <a:cubicBezTo>
                  <a:pt x="7355" y="5355"/>
                  <a:pt x="7356" y="5353"/>
                  <a:pt x="7356" y="5352"/>
                </a:cubicBezTo>
                <a:lnTo>
                  <a:pt x="7352" y="5352"/>
                </a:lnTo>
                <a:lnTo>
                  <a:pt x="7351" y="5348"/>
                </a:lnTo>
                <a:cubicBezTo>
                  <a:pt x="7345" y="5338"/>
                  <a:pt x="7333" y="5332"/>
                  <a:pt x="7321" y="5332"/>
                </a:cubicBezTo>
                <a:close/>
                <a:moveTo>
                  <a:pt x="7442" y="5329"/>
                </a:moveTo>
                <a:cubicBezTo>
                  <a:pt x="7432" y="5329"/>
                  <a:pt x="7423" y="5331"/>
                  <a:pt x="7427" y="5344"/>
                </a:cubicBezTo>
                <a:cubicBezTo>
                  <a:pt x="7449" y="5344"/>
                  <a:pt x="7456" y="5359"/>
                  <a:pt x="7456" y="5330"/>
                </a:cubicBezTo>
                <a:cubicBezTo>
                  <a:pt x="7453" y="5330"/>
                  <a:pt x="7447" y="5329"/>
                  <a:pt x="7442" y="5329"/>
                </a:cubicBezTo>
                <a:close/>
                <a:moveTo>
                  <a:pt x="8716" y="5323"/>
                </a:moveTo>
                <a:cubicBezTo>
                  <a:pt x="8724" y="5344"/>
                  <a:pt x="8659" y="5337"/>
                  <a:pt x="8681" y="5359"/>
                </a:cubicBezTo>
                <a:cubicBezTo>
                  <a:pt x="8681" y="5352"/>
                  <a:pt x="8695" y="5373"/>
                  <a:pt x="8709" y="5366"/>
                </a:cubicBezTo>
                <a:cubicBezTo>
                  <a:pt x="8716" y="5352"/>
                  <a:pt x="8738" y="5330"/>
                  <a:pt x="8716" y="5323"/>
                </a:cubicBezTo>
                <a:close/>
                <a:moveTo>
                  <a:pt x="7632" y="5317"/>
                </a:moveTo>
                <a:cubicBezTo>
                  <a:pt x="7627" y="5317"/>
                  <a:pt x="7623" y="5318"/>
                  <a:pt x="7621" y="5323"/>
                </a:cubicBezTo>
                <a:cubicBezTo>
                  <a:pt x="7628" y="5323"/>
                  <a:pt x="7656" y="5344"/>
                  <a:pt x="7671" y="5330"/>
                </a:cubicBezTo>
                <a:cubicBezTo>
                  <a:pt x="7661" y="5325"/>
                  <a:pt x="7644" y="5317"/>
                  <a:pt x="7632" y="5317"/>
                </a:cubicBezTo>
                <a:close/>
                <a:moveTo>
                  <a:pt x="9261" y="5316"/>
                </a:moveTo>
                <a:cubicBezTo>
                  <a:pt x="9225" y="5316"/>
                  <a:pt x="9189" y="5316"/>
                  <a:pt x="9168" y="5323"/>
                </a:cubicBezTo>
                <a:cubicBezTo>
                  <a:pt x="9153" y="5344"/>
                  <a:pt x="9196" y="5344"/>
                  <a:pt x="9175" y="5352"/>
                </a:cubicBezTo>
                <a:cubicBezTo>
                  <a:pt x="9125" y="5352"/>
                  <a:pt x="9082" y="5380"/>
                  <a:pt x="9032" y="5359"/>
                </a:cubicBezTo>
                <a:cubicBezTo>
                  <a:pt x="8989" y="5388"/>
                  <a:pt x="8960" y="5431"/>
                  <a:pt x="8903" y="5445"/>
                </a:cubicBezTo>
                <a:cubicBezTo>
                  <a:pt x="8881" y="5409"/>
                  <a:pt x="8852" y="5373"/>
                  <a:pt x="8810" y="5352"/>
                </a:cubicBezTo>
                <a:cubicBezTo>
                  <a:pt x="8774" y="5395"/>
                  <a:pt x="8716" y="5438"/>
                  <a:pt x="8645" y="5395"/>
                </a:cubicBezTo>
                <a:cubicBezTo>
                  <a:pt x="8630" y="5409"/>
                  <a:pt x="8666" y="5416"/>
                  <a:pt x="8645" y="5431"/>
                </a:cubicBezTo>
                <a:cubicBezTo>
                  <a:pt x="8570" y="5431"/>
                  <a:pt x="8527" y="5458"/>
                  <a:pt x="8465" y="5475"/>
                </a:cubicBezTo>
                <a:lnTo>
                  <a:pt x="8454" y="5477"/>
                </a:lnTo>
                <a:lnTo>
                  <a:pt x="8458" y="5479"/>
                </a:lnTo>
                <a:cubicBezTo>
                  <a:pt x="8471" y="5485"/>
                  <a:pt x="8481" y="5493"/>
                  <a:pt x="8495" y="5493"/>
                </a:cubicBezTo>
                <a:cubicBezTo>
                  <a:pt x="8502" y="5515"/>
                  <a:pt x="8466" y="5508"/>
                  <a:pt x="8495" y="5515"/>
                </a:cubicBezTo>
                <a:cubicBezTo>
                  <a:pt x="8445" y="5529"/>
                  <a:pt x="8430" y="5529"/>
                  <a:pt x="8344" y="5500"/>
                </a:cubicBezTo>
                <a:cubicBezTo>
                  <a:pt x="8352" y="5493"/>
                  <a:pt x="8352" y="5486"/>
                  <a:pt x="8344" y="5479"/>
                </a:cubicBezTo>
                <a:cubicBezTo>
                  <a:pt x="8387" y="5465"/>
                  <a:pt x="8409" y="5522"/>
                  <a:pt x="8430" y="5472"/>
                </a:cubicBezTo>
                <a:cubicBezTo>
                  <a:pt x="8432" y="5472"/>
                  <a:pt x="8434" y="5472"/>
                  <a:pt x="8436" y="5472"/>
                </a:cubicBezTo>
                <a:lnTo>
                  <a:pt x="8437" y="5472"/>
                </a:lnTo>
                <a:lnTo>
                  <a:pt x="8437" y="5470"/>
                </a:lnTo>
                <a:cubicBezTo>
                  <a:pt x="8431" y="5448"/>
                  <a:pt x="8390" y="5456"/>
                  <a:pt x="8408" y="5431"/>
                </a:cubicBezTo>
                <a:lnTo>
                  <a:pt x="8395" y="5430"/>
                </a:lnTo>
                <a:lnTo>
                  <a:pt x="8391" y="5433"/>
                </a:lnTo>
                <a:cubicBezTo>
                  <a:pt x="8373" y="5443"/>
                  <a:pt x="8343" y="5430"/>
                  <a:pt x="8337" y="5436"/>
                </a:cubicBezTo>
                <a:cubicBezTo>
                  <a:pt x="8323" y="5472"/>
                  <a:pt x="8287" y="5500"/>
                  <a:pt x="8244" y="5479"/>
                </a:cubicBezTo>
                <a:cubicBezTo>
                  <a:pt x="8264" y="5472"/>
                  <a:pt x="8259" y="5478"/>
                  <a:pt x="8253" y="5449"/>
                </a:cubicBezTo>
                <a:lnTo>
                  <a:pt x="8252" y="5448"/>
                </a:lnTo>
                <a:lnTo>
                  <a:pt x="8244" y="5453"/>
                </a:lnTo>
                <a:cubicBezTo>
                  <a:pt x="8239" y="5456"/>
                  <a:pt x="8234" y="5461"/>
                  <a:pt x="8229" y="5466"/>
                </a:cubicBezTo>
                <a:cubicBezTo>
                  <a:pt x="8208" y="5459"/>
                  <a:pt x="8158" y="5466"/>
                  <a:pt x="8151" y="5495"/>
                </a:cubicBezTo>
                <a:cubicBezTo>
                  <a:pt x="8172" y="5509"/>
                  <a:pt x="8208" y="5517"/>
                  <a:pt x="8229" y="5517"/>
                </a:cubicBezTo>
                <a:cubicBezTo>
                  <a:pt x="8237" y="5545"/>
                  <a:pt x="8201" y="5524"/>
                  <a:pt x="8208" y="5545"/>
                </a:cubicBezTo>
                <a:cubicBezTo>
                  <a:pt x="8211" y="5553"/>
                  <a:pt x="8216" y="5558"/>
                  <a:pt x="8223" y="5562"/>
                </a:cubicBezTo>
                <a:lnTo>
                  <a:pt x="8226" y="5563"/>
                </a:lnTo>
                <a:lnTo>
                  <a:pt x="8237" y="5552"/>
                </a:lnTo>
                <a:cubicBezTo>
                  <a:pt x="8242" y="5547"/>
                  <a:pt x="8247" y="5542"/>
                  <a:pt x="8251" y="5536"/>
                </a:cubicBezTo>
                <a:cubicBezTo>
                  <a:pt x="8280" y="5536"/>
                  <a:pt x="8280" y="5529"/>
                  <a:pt x="8301" y="5536"/>
                </a:cubicBezTo>
                <a:cubicBezTo>
                  <a:pt x="8309" y="5558"/>
                  <a:pt x="8273" y="5543"/>
                  <a:pt x="8273" y="5551"/>
                </a:cubicBezTo>
                <a:cubicBezTo>
                  <a:pt x="8280" y="5572"/>
                  <a:pt x="8309" y="5565"/>
                  <a:pt x="8323" y="5558"/>
                </a:cubicBezTo>
                <a:cubicBezTo>
                  <a:pt x="8337" y="5565"/>
                  <a:pt x="8350" y="5576"/>
                  <a:pt x="8362" y="5587"/>
                </a:cubicBezTo>
                <a:lnTo>
                  <a:pt x="8380" y="5604"/>
                </a:lnTo>
                <a:lnTo>
                  <a:pt x="8382" y="5604"/>
                </a:lnTo>
                <a:cubicBezTo>
                  <a:pt x="8392" y="5599"/>
                  <a:pt x="8401" y="5594"/>
                  <a:pt x="8408" y="5588"/>
                </a:cubicBezTo>
                <a:cubicBezTo>
                  <a:pt x="8429" y="5597"/>
                  <a:pt x="8448" y="5604"/>
                  <a:pt x="8468" y="5608"/>
                </a:cubicBezTo>
                <a:lnTo>
                  <a:pt x="8472" y="5609"/>
                </a:lnTo>
                <a:lnTo>
                  <a:pt x="8476" y="5607"/>
                </a:lnTo>
                <a:cubicBezTo>
                  <a:pt x="8481" y="5605"/>
                  <a:pt x="8488" y="5603"/>
                  <a:pt x="8495" y="5601"/>
                </a:cubicBezTo>
                <a:cubicBezTo>
                  <a:pt x="8495" y="5608"/>
                  <a:pt x="8502" y="5608"/>
                  <a:pt x="8509" y="5608"/>
                </a:cubicBezTo>
                <a:lnTo>
                  <a:pt x="8511" y="5617"/>
                </a:lnTo>
                <a:lnTo>
                  <a:pt x="8521" y="5619"/>
                </a:lnTo>
                <a:cubicBezTo>
                  <a:pt x="8553" y="5624"/>
                  <a:pt x="8591" y="5629"/>
                  <a:pt x="8638" y="5639"/>
                </a:cubicBezTo>
                <a:cubicBezTo>
                  <a:pt x="8638" y="5653"/>
                  <a:pt x="8645" y="5660"/>
                  <a:pt x="8638" y="5674"/>
                </a:cubicBezTo>
                <a:cubicBezTo>
                  <a:pt x="8738" y="5660"/>
                  <a:pt x="8795" y="5660"/>
                  <a:pt x="8881" y="5646"/>
                </a:cubicBezTo>
                <a:cubicBezTo>
                  <a:pt x="8838" y="5624"/>
                  <a:pt x="8788" y="5646"/>
                  <a:pt x="8759" y="5646"/>
                </a:cubicBezTo>
                <a:cubicBezTo>
                  <a:pt x="8767" y="5624"/>
                  <a:pt x="8745" y="5617"/>
                  <a:pt x="8752" y="5588"/>
                </a:cubicBezTo>
                <a:cubicBezTo>
                  <a:pt x="8774" y="5567"/>
                  <a:pt x="8802" y="5603"/>
                  <a:pt x="8810" y="5560"/>
                </a:cubicBezTo>
                <a:cubicBezTo>
                  <a:pt x="8781" y="5538"/>
                  <a:pt x="8781" y="5581"/>
                  <a:pt x="8759" y="5574"/>
                </a:cubicBezTo>
                <a:cubicBezTo>
                  <a:pt x="8759" y="5560"/>
                  <a:pt x="8731" y="5567"/>
                  <a:pt x="8731" y="5560"/>
                </a:cubicBezTo>
                <a:cubicBezTo>
                  <a:pt x="8774" y="5553"/>
                  <a:pt x="8802" y="5538"/>
                  <a:pt x="8824" y="5502"/>
                </a:cubicBezTo>
                <a:cubicBezTo>
                  <a:pt x="8938" y="5545"/>
                  <a:pt x="9075" y="5509"/>
                  <a:pt x="9189" y="5545"/>
                </a:cubicBezTo>
                <a:cubicBezTo>
                  <a:pt x="9203" y="5517"/>
                  <a:pt x="9232" y="5524"/>
                  <a:pt x="9275" y="5517"/>
                </a:cubicBezTo>
                <a:cubicBezTo>
                  <a:pt x="9254" y="5509"/>
                  <a:pt x="9261" y="5495"/>
                  <a:pt x="9275" y="5488"/>
                </a:cubicBezTo>
                <a:cubicBezTo>
                  <a:pt x="9254" y="5488"/>
                  <a:pt x="9246" y="5509"/>
                  <a:pt x="9232" y="5517"/>
                </a:cubicBezTo>
                <a:cubicBezTo>
                  <a:pt x="9218" y="5495"/>
                  <a:pt x="9182" y="5495"/>
                  <a:pt x="9175" y="5459"/>
                </a:cubicBezTo>
                <a:cubicBezTo>
                  <a:pt x="9189" y="5438"/>
                  <a:pt x="9211" y="5431"/>
                  <a:pt x="9196" y="5395"/>
                </a:cubicBezTo>
                <a:cubicBezTo>
                  <a:pt x="9211" y="5380"/>
                  <a:pt x="9232" y="5373"/>
                  <a:pt x="9254" y="5373"/>
                </a:cubicBezTo>
                <a:cubicBezTo>
                  <a:pt x="9246" y="5352"/>
                  <a:pt x="9254" y="5344"/>
                  <a:pt x="9261" y="5316"/>
                </a:cubicBezTo>
                <a:close/>
                <a:moveTo>
                  <a:pt x="7800" y="5316"/>
                </a:moveTo>
                <a:cubicBezTo>
                  <a:pt x="7785" y="5316"/>
                  <a:pt x="7771" y="5323"/>
                  <a:pt x="7771" y="5330"/>
                </a:cubicBezTo>
                <a:cubicBezTo>
                  <a:pt x="7771" y="5330"/>
                  <a:pt x="7771" y="5337"/>
                  <a:pt x="7771" y="5344"/>
                </a:cubicBezTo>
                <a:cubicBezTo>
                  <a:pt x="7792" y="5344"/>
                  <a:pt x="7792" y="5323"/>
                  <a:pt x="7800" y="5316"/>
                </a:cubicBezTo>
                <a:close/>
                <a:moveTo>
                  <a:pt x="7578" y="5301"/>
                </a:moveTo>
                <a:cubicBezTo>
                  <a:pt x="7549" y="5301"/>
                  <a:pt x="7542" y="5323"/>
                  <a:pt x="7535" y="5344"/>
                </a:cubicBezTo>
                <a:cubicBezTo>
                  <a:pt x="7556" y="5337"/>
                  <a:pt x="7570" y="5366"/>
                  <a:pt x="7578" y="5352"/>
                </a:cubicBezTo>
                <a:cubicBezTo>
                  <a:pt x="7563" y="5337"/>
                  <a:pt x="7599" y="5337"/>
                  <a:pt x="7592" y="5323"/>
                </a:cubicBezTo>
                <a:cubicBezTo>
                  <a:pt x="7585" y="5323"/>
                  <a:pt x="7585" y="5309"/>
                  <a:pt x="7578" y="5301"/>
                </a:cubicBezTo>
                <a:close/>
                <a:moveTo>
                  <a:pt x="8456" y="5292"/>
                </a:moveTo>
                <a:cubicBezTo>
                  <a:pt x="8455" y="5292"/>
                  <a:pt x="8453" y="5292"/>
                  <a:pt x="8451" y="5294"/>
                </a:cubicBezTo>
                <a:cubicBezTo>
                  <a:pt x="8466" y="5294"/>
                  <a:pt x="8437" y="5337"/>
                  <a:pt x="8451" y="5323"/>
                </a:cubicBezTo>
                <a:cubicBezTo>
                  <a:pt x="8459" y="5301"/>
                  <a:pt x="8466" y="5323"/>
                  <a:pt x="8480" y="5323"/>
                </a:cubicBezTo>
                <a:cubicBezTo>
                  <a:pt x="8473" y="5309"/>
                  <a:pt x="8502" y="5301"/>
                  <a:pt x="8480" y="5294"/>
                </a:cubicBezTo>
                <a:cubicBezTo>
                  <a:pt x="8468" y="5326"/>
                  <a:pt x="8466" y="5291"/>
                  <a:pt x="8456" y="5292"/>
                </a:cubicBezTo>
                <a:close/>
                <a:moveTo>
                  <a:pt x="8537" y="5291"/>
                </a:moveTo>
                <a:cubicBezTo>
                  <a:pt x="8528" y="5291"/>
                  <a:pt x="8516" y="5294"/>
                  <a:pt x="8502" y="5294"/>
                </a:cubicBezTo>
                <a:cubicBezTo>
                  <a:pt x="8509" y="5309"/>
                  <a:pt x="8509" y="5316"/>
                  <a:pt x="8494" y="5323"/>
                </a:cubicBezTo>
                <a:cubicBezTo>
                  <a:pt x="8502" y="5323"/>
                  <a:pt x="8509" y="5323"/>
                  <a:pt x="8509" y="5330"/>
                </a:cubicBezTo>
                <a:cubicBezTo>
                  <a:pt x="8502" y="5337"/>
                  <a:pt x="8480" y="5330"/>
                  <a:pt x="8480" y="5352"/>
                </a:cubicBezTo>
                <a:cubicBezTo>
                  <a:pt x="8494" y="5359"/>
                  <a:pt x="8537" y="5359"/>
                  <a:pt x="8509" y="5380"/>
                </a:cubicBezTo>
                <a:cubicBezTo>
                  <a:pt x="8537" y="5380"/>
                  <a:pt x="8566" y="5344"/>
                  <a:pt x="8595" y="5373"/>
                </a:cubicBezTo>
                <a:cubicBezTo>
                  <a:pt x="8602" y="5366"/>
                  <a:pt x="8638" y="5352"/>
                  <a:pt x="8623" y="5337"/>
                </a:cubicBezTo>
                <a:cubicBezTo>
                  <a:pt x="8587" y="5337"/>
                  <a:pt x="8523" y="5380"/>
                  <a:pt x="8509" y="5316"/>
                </a:cubicBezTo>
                <a:cubicBezTo>
                  <a:pt x="8530" y="5309"/>
                  <a:pt x="8530" y="5309"/>
                  <a:pt x="8552" y="5309"/>
                </a:cubicBezTo>
                <a:cubicBezTo>
                  <a:pt x="8552" y="5294"/>
                  <a:pt x="8546" y="5291"/>
                  <a:pt x="8537" y="5291"/>
                </a:cubicBezTo>
                <a:close/>
                <a:moveTo>
                  <a:pt x="8237" y="5287"/>
                </a:moveTo>
                <a:cubicBezTo>
                  <a:pt x="8229" y="5309"/>
                  <a:pt x="8237" y="5330"/>
                  <a:pt x="8251" y="5337"/>
                </a:cubicBezTo>
                <a:cubicBezTo>
                  <a:pt x="8301" y="5309"/>
                  <a:pt x="8358" y="5352"/>
                  <a:pt x="8387" y="5373"/>
                </a:cubicBezTo>
                <a:cubicBezTo>
                  <a:pt x="8401" y="5366"/>
                  <a:pt x="8387" y="5344"/>
                  <a:pt x="8408" y="5352"/>
                </a:cubicBezTo>
                <a:cubicBezTo>
                  <a:pt x="8401" y="5359"/>
                  <a:pt x="8401" y="5366"/>
                  <a:pt x="8416" y="5366"/>
                </a:cubicBezTo>
                <a:cubicBezTo>
                  <a:pt x="8408" y="5344"/>
                  <a:pt x="8430" y="5344"/>
                  <a:pt x="8437" y="5337"/>
                </a:cubicBezTo>
                <a:cubicBezTo>
                  <a:pt x="8416" y="5330"/>
                  <a:pt x="8401" y="5323"/>
                  <a:pt x="8394" y="5309"/>
                </a:cubicBezTo>
                <a:cubicBezTo>
                  <a:pt x="8394" y="5330"/>
                  <a:pt x="8365" y="5316"/>
                  <a:pt x="8358" y="5330"/>
                </a:cubicBezTo>
                <a:cubicBezTo>
                  <a:pt x="8351" y="5323"/>
                  <a:pt x="8365" y="5294"/>
                  <a:pt x="8344" y="5301"/>
                </a:cubicBezTo>
                <a:cubicBezTo>
                  <a:pt x="8344" y="5309"/>
                  <a:pt x="8344" y="5316"/>
                  <a:pt x="8351" y="5323"/>
                </a:cubicBezTo>
                <a:cubicBezTo>
                  <a:pt x="8330" y="5316"/>
                  <a:pt x="8330" y="5330"/>
                  <a:pt x="8315" y="5323"/>
                </a:cubicBezTo>
                <a:cubicBezTo>
                  <a:pt x="8315" y="5316"/>
                  <a:pt x="8322" y="5316"/>
                  <a:pt x="8322" y="5309"/>
                </a:cubicBezTo>
                <a:cubicBezTo>
                  <a:pt x="8294" y="5323"/>
                  <a:pt x="8279" y="5287"/>
                  <a:pt x="8237" y="5287"/>
                </a:cubicBezTo>
                <a:close/>
                <a:moveTo>
                  <a:pt x="8108" y="5287"/>
                </a:moveTo>
                <a:cubicBezTo>
                  <a:pt x="8108" y="5301"/>
                  <a:pt x="8115" y="5323"/>
                  <a:pt x="8100" y="5323"/>
                </a:cubicBezTo>
                <a:cubicBezTo>
                  <a:pt x="8100" y="5309"/>
                  <a:pt x="8093" y="5316"/>
                  <a:pt x="8086" y="5323"/>
                </a:cubicBezTo>
                <a:cubicBezTo>
                  <a:pt x="8108" y="5323"/>
                  <a:pt x="8108" y="5337"/>
                  <a:pt x="8129" y="5337"/>
                </a:cubicBezTo>
                <a:cubicBezTo>
                  <a:pt x="8129" y="5309"/>
                  <a:pt x="8122" y="5294"/>
                  <a:pt x="8108" y="5287"/>
                </a:cubicBezTo>
                <a:close/>
                <a:moveTo>
                  <a:pt x="8194" y="5280"/>
                </a:moveTo>
                <a:cubicBezTo>
                  <a:pt x="8186" y="5294"/>
                  <a:pt x="8151" y="5294"/>
                  <a:pt x="8172" y="5309"/>
                </a:cubicBezTo>
                <a:cubicBezTo>
                  <a:pt x="8165" y="5294"/>
                  <a:pt x="8208" y="5294"/>
                  <a:pt x="8194" y="5280"/>
                </a:cubicBezTo>
                <a:close/>
                <a:moveTo>
                  <a:pt x="7843" y="5280"/>
                </a:moveTo>
                <a:cubicBezTo>
                  <a:pt x="7843" y="5301"/>
                  <a:pt x="7807" y="5287"/>
                  <a:pt x="7807" y="5301"/>
                </a:cubicBezTo>
                <a:cubicBezTo>
                  <a:pt x="7814" y="5301"/>
                  <a:pt x="7821" y="5301"/>
                  <a:pt x="7821" y="5309"/>
                </a:cubicBezTo>
                <a:cubicBezTo>
                  <a:pt x="7814" y="5309"/>
                  <a:pt x="7814" y="5309"/>
                  <a:pt x="7814" y="5316"/>
                </a:cubicBezTo>
                <a:cubicBezTo>
                  <a:pt x="7828" y="5323"/>
                  <a:pt x="7821" y="5309"/>
                  <a:pt x="7835" y="5323"/>
                </a:cubicBezTo>
                <a:cubicBezTo>
                  <a:pt x="7835" y="5309"/>
                  <a:pt x="7835" y="5301"/>
                  <a:pt x="7843" y="5301"/>
                </a:cubicBezTo>
                <a:cubicBezTo>
                  <a:pt x="7843" y="5316"/>
                  <a:pt x="7871" y="5330"/>
                  <a:pt x="7878" y="5316"/>
                </a:cubicBezTo>
                <a:cubicBezTo>
                  <a:pt x="7871" y="5309"/>
                  <a:pt x="7864" y="5309"/>
                  <a:pt x="7857" y="5316"/>
                </a:cubicBezTo>
                <a:cubicBezTo>
                  <a:pt x="7857" y="5294"/>
                  <a:pt x="7843" y="5301"/>
                  <a:pt x="7843" y="5287"/>
                </a:cubicBezTo>
                <a:cubicBezTo>
                  <a:pt x="7850" y="5287"/>
                  <a:pt x="7850" y="5287"/>
                  <a:pt x="7843" y="5280"/>
                </a:cubicBezTo>
                <a:close/>
                <a:moveTo>
                  <a:pt x="7592" y="5258"/>
                </a:moveTo>
                <a:cubicBezTo>
                  <a:pt x="7589" y="5258"/>
                  <a:pt x="7587" y="5260"/>
                  <a:pt x="7585" y="5266"/>
                </a:cubicBezTo>
                <a:cubicBezTo>
                  <a:pt x="7613" y="5266"/>
                  <a:pt x="7585" y="5273"/>
                  <a:pt x="7585" y="5280"/>
                </a:cubicBezTo>
                <a:cubicBezTo>
                  <a:pt x="7599" y="5287"/>
                  <a:pt x="7606" y="5273"/>
                  <a:pt x="7613" y="5273"/>
                </a:cubicBezTo>
                <a:cubicBezTo>
                  <a:pt x="7613" y="5273"/>
                  <a:pt x="7621" y="5280"/>
                  <a:pt x="7621" y="5273"/>
                </a:cubicBezTo>
                <a:cubicBezTo>
                  <a:pt x="7615" y="5273"/>
                  <a:pt x="7602" y="5257"/>
                  <a:pt x="7592" y="5258"/>
                </a:cubicBezTo>
                <a:close/>
                <a:moveTo>
                  <a:pt x="9418" y="5153"/>
                </a:moveTo>
                <a:cubicBezTo>
                  <a:pt x="9436" y="5152"/>
                  <a:pt x="9457" y="5163"/>
                  <a:pt x="9461" y="5172"/>
                </a:cubicBezTo>
                <a:cubicBezTo>
                  <a:pt x="9461" y="5187"/>
                  <a:pt x="9425" y="5172"/>
                  <a:pt x="9433" y="5187"/>
                </a:cubicBezTo>
                <a:cubicBezTo>
                  <a:pt x="9418" y="5187"/>
                  <a:pt x="9425" y="5165"/>
                  <a:pt x="9397" y="5172"/>
                </a:cubicBezTo>
                <a:cubicBezTo>
                  <a:pt x="9400" y="5159"/>
                  <a:pt x="9408" y="5153"/>
                  <a:pt x="9418" y="5153"/>
                </a:cubicBezTo>
                <a:close/>
                <a:moveTo>
                  <a:pt x="7201" y="5093"/>
                </a:moveTo>
                <a:lnTo>
                  <a:pt x="7202" y="5094"/>
                </a:lnTo>
                <a:cubicBezTo>
                  <a:pt x="7206" y="5095"/>
                  <a:pt x="7210" y="5096"/>
                  <a:pt x="7216" y="5094"/>
                </a:cubicBezTo>
                <a:lnTo>
                  <a:pt x="7217" y="5094"/>
                </a:lnTo>
                <a:lnTo>
                  <a:pt x="7213" y="5094"/>
                </a:lnTo>
                <a:cubicBezTo>
                  <a:pt x="7210" y="5094"/>
                  <a:pt x="7207" y="5094"/>
                  <a:pt x="7203" y="5093"/>
                </a:cubicBezTo>
                <a:lnTo>
                  <a:pt x="7201" y="5093"/>
                </a:lnTo>
                <a:close/>
                <a:moveTo>
                  <a:pt x="7491" y="5068"/>
                </a:moveTo>
                <a:cubicBezTo>
                  <a:pt x="7481" y="5068"/>
                  <a:pt x="7474" y="5072"/>
                  <a:pt x="7470" y="5086"/>
                </a:cubicBezTo>
                <a:cubicBezTo>
                  <a:pt x="7506" y="5086"/>
                  <a:pt x="7506" y="5079"/>
                  <a:pt x="7527" y="5072"/>
                </a:cubicBezTo>
                <a:cubicBezTo>
                  <a:pt x="7513" y="5072"/>
                  <a:pt x="7501" y="5068"/>
                  <a:pt x="7491" y="5068"/>
                </a:cubicBezTo>
                <a:close/>
                <a:moveTo>
                  <a:pt x="7427" y="5065"/>
                </a:moveTo>
                <a:cubicBezTo>
                  <a:pt x="7425" y="5065"/>
                  <a:pt x="7423" y="5065"/>
                  <a:pt x="7421" y="5065"/>
                </a:cubicBezTo>
                <a:lnTo>
                  <a:pt x="7420" y="5065"/>
                </a:lnTo>
                <a:lnTo>
                  <a:pt x="7420" y="5067"/>
                </a:lnTo>
                <a:cubicBezTo>
                  <a:pt x="7420" y="5070"/>
                  <a:pt x="7421" y="5074"/>
                  <a:pt x="7421" y="5077"/>
                </a:cubicBezTo>
                <a:cubicBezTo>
                  <a:pt x="7415" y="5072"/>
                  <a:pt x="7409" y="5074"/>
                  <a:pt x="7404" y="5080"/>
                </a:cubicBezTo>
                <a:lnTo>
                  <a:pt x="7404" y="5080"/>
                </a:lnTo>
                <a:lnTo>
                  <a:pt x="7405" y="5081"/>
                </a:lnTo>
                <a:cubicBezTo>
                  <a:pt x="7409" y="5087"/>
                  <a:pt x="7414" y="5091"/>
                  <a:pt x="7427" y="5086"/>
                </a:cubicBezTo>
                <a:lnTo>
                  <a:pt x="7427" y="5065"/>
                </a:lnTo>
                <a:close/>
                <a:moveTo>
                  <a:pt x="7671" y="5050"/>
                </a:moveTo>
                <a:cubicBezTo>
                  <a:pt x="7656" y="5057"/>
                  <a:pt x="7642" y="5057"/>
                  <a:pt x="7635" y="5072"/>
                </a:cubicBezTo>
                <a:cubicBezTo>
                  <a:pt x="7656" y="5079"/>
                  <a:pt x="7664" y="5072"/>
                  <a:pt x="7671" y="5065"/>
                </a:cubicBezTo>
                <a:cubicBezTo>
                  <a:pt x="7642" y="5057"/>
                  <a:pt x="7692" y="5057"/>
                  <a:pt x="7671" y="5050"/>
                </a:cubicBezTo>
                <a:close/>
                <a:moveTo>
                  <a:pt x="8917" y="5048"/>
                </a:moveTo>
                <a:cubicBezTo>
                  <a:pt x="8932" y="5056"/>
                  <a:pt x="8896" y="5063"/>
                  <a:pt x="8874" y="5063"/>
                </a:cubicBezTo>
                <a:cubicBezTo>
                  <a:pt x="8867" y="5034"/>
                  <a:pt x="8917" y="5063"/>
                  <a:pt x="8917" y="5048"/>
                </a:cubicBezTo>
                <a:close/>
                <a:moveTo>
                  <a:pt x="9651" y="5047"/>
                </a:moveTo>
                <a:cubicBezTo>
                  <a:pt x="9664" y="5047"/>
                  <a:pt x="9681" y="5052"/>
                  <a:pt x="9705" y="5048"/>
                </a:cubicBezTo>
                <a:cubicBezTo>
                  <a:pt x="9691" y="5063"/>
                  <a:pt x="9655" y="5056"/>
                  <a:pt x="9627" y="5063"/>
                </a:cubicBezTo>
                <a:cubicBezTo>
                  <a:pt x="9633" y="5050"/>
                  <a:pt x="9640" y="5047"/>
                  <a:pt x="9651" y="5047"/>
                </a:cubicBezTo>
                <a:close/>
                <a:moveTo>
                  <a:pt x="8087" y="5041"/>
                </a:moveTo>
                <a:cubicBezTo>
                  <a:pt x="8087" y="5041"/>
                  <a:pt x="8087" y="5041"/>
                  <a:pt x="8122" y="5041"/>
                </a:cubicBezTo>
                <a:cubicBezTo>
                  <a:pt x="8115" y="5070"/>
                  <a:pt x="8108" y="5063"/>
                  <a:pt x="8087" y="5063"/>
                </a:cubicBezTo>
                <a:cubicBezTo>
                  <a:pt x="8087" y="5063"/>
                  <a:pt x="8087" y="5063"/>
                  <a:pt x="8087" y="5041"/>
                </a:cubicBezTo>
                <a:close/>
                <a:moveTo>
                  <a:pt x="9419" y="5034"/>
                </a:moveTo>
                <a:cubicBezTo>
                  <a:pt x="9412" y="5048"/>
                  <a:pt x="9405" y="5063"/>
                  <a:pt x="9405" y="5070"/>
                </a:cubicBezTo>
                <a:cubicBezTo>
                  <a:pt x="9405" y="5070"/>
                  <a:pt x="9405" y="5070"/>
                  <a:pt x="9376" y="5070"/>
                </a:cubicBezTo>
                <a:cubicBezTo>
                  <a:pt x="9390" y="5063"/>
                  <a:pt x="9390" y="5034"/>
                  <a:pt x="9419" y="5034"/>
                </a:cubicBezTo>
                <a:close/>
                <a:moveTo>
                  <a:pt x="8352" y="5034"/>
                </a:moveTo>
                <a:cubicBezTo>
                  <a:pt x="8380" y="5034"/>
                  <a:pt x="8387" y="5048"/>
                  <a:pt x="8416" y="5048"/>
                </a:cubicBezTo>
                <a:cubicBezTo>
                  <a:pt x="8395" y="5056"/>
                  <a:pt x="8359" y="5077"/>
                  <a:pt x="8344" y="5056"/>
                </a:cubicBezTo>
                <a:cubicBezTo>
                  <a:pt x="8344" y="5048"/>
                  <a:pt x="8352" y="5041"/>
                  <a:pt x="8352" y="5034"/>
                </a:cubicBezTo>
                <a:close/>
                <a:moveTo>
                  <a:pt x="9693" y="4998"/>
                </a:moveTo>
                <a:cubicBezTo>
                  <a:pt x="9702" y="4997"/>
                  <a:pt x="9715" y="5005"/>
                  <a:pt x="9720" y="5005"/>
                </a:cubicBezTo>
                <a:cubicBezTo>
                  <a:pt x="9720" y="5027"/>
                  <a:pt x="9691" y="5020"/>
                  <a:pt x="9684" y="5013"/>
                </a:cubicBezTo>
                <a:cubicBezTo>
                  <a:pt x="9684" y="5002"/>
                  <a:pt x="9688" y="4998"/>
                  <a:pt x="9693" y="4998"/>
                </a:cubicBezTo>
                <a:close/>
                <a:moveTo>
                  <a:pt x="9498" y="4991"/>
                </a:moveTo>
                <a:cubicBezTo>
                  <a:pt x="9483" y="5027"/>
                  <a:pt x="9498" y="5027"/>
                  <a:pt x="9519" y="5048"/>
                </a:cubicBezTo>
                <a:cubicBezTo>
                  <a:pt x="9548" y="5048"/>
                  <a:pt x="9569" y="5027"/>
                  <a:pt x="9591" y="5041"/>
                </a:cubicBezTo>
                <a:cubicBezTo>
                  <a:pt x="9533" y="5099"/>
                  <a:pt x="9462" y="5005"/>
                  <a:pt x="9426" y="5020"/>
                </a:cubicBezTo>
                <a:cubicBezTo>
                  <a:pt x="9405" y="4991"/>
                  <a:pt x="9483" y="5005"/>
                  <a:pt x="9498" y="4991"/>
                </a:cubicBezTo>
                <a:close/>
                <a:moveTo>
                  <a:pt x="9300" y="4982"/>
                </a:moveTo>
                <a:lnTo>
                  <a:pt x="9300" y="4982"/>
                </a:lnTo>
                <a:cubicBezTo>
                  <a:pt x="9299" y="4982"/>
                  <a:pt x="9300" y="4983"/>
                  <a:pt x="9303" y="4984"/>
                </a:cubicBezTo>
                <a:lnTo>
                  <a:pt x="9304" y="4984"/>
                </a:lnTo>
                <a:lnTo>
                  <a:pt x="9304" y="4984"/>
                </a:lnTo>
                <a:cubicBezTo>
                  <a:pt x="9303" y="4984"/>
                  <a:pt x="9303" y="4984"/>
                  <a:pt x="9302" y="4983"/>
                </a:cubicBezTo>
                <a:lnTo>
                  <a:pt x="9300" y="4982"/>
                </a:lnTo>
                <a:close/>
                <a:moveTo>
                  <a:pt x="8330" y="4979"/>
                </a:moveTo>
                <a:cubicBezTo>
                  <a:pt x="8351" y="4979"/>
                  <a:pt x="8344" y="4993"/>
                  <a:pt x="8365" y="4986"/>
                </a:cubicBezTo>
                <a:cubicBezTo>
                  <a:pt x="8358" y="5000"/>
                  <a:pt x="8322" y="5007"/>
                  <a:pt x="8330" y="4979"/>
                </a:cubicBezTo>
                <a:close/>
                <a:moveTo>
                  <a:pt x="8602" y="4960"/>
                </a:moveTo>
                <a:cubicBezTo>
                  <a:pt x="8615" y="4961"/>
                  <a:pt x="8629" y="4969"/>
                  <a:pt x="8645" y="4977"/>
                </a:cubicBezTo>
                <a:cubicBezTo>
                  <a:pt x="8631" y="4984"/>
                  <a:pt x="8617" y="4991"/>
                  <a:pt x="8602" y="4998"/>
                </a:cubicBezTo>
                <a:cubicBezTo>
                  <a:pt x="8595" y="4984"/>
                  <a:pt x="8581" y="4984"/>
                  <a:pt x="8574" y="4977"/>
                </a:cubicBezTo>
                <a:cubicBezTo>
                  <a:pt x="8583" y="4964"/>
                  <a:pt x="8592" y="4960"/>
                  <a:pt x="8602" y="4960"/>
                </a:cubicBezTo>
                <a:close/>
                <a:moveTo>
                  <a:pt x="7570" y="4957"/>
                </a:moveTo>
                <a:cubicBezTo>
                  <a:pt x="7570" y="4957"/>
                  <a:pt x="7570" y="4957"/>
                  <a:pt x="7570" y="4979"/>
                </a:cubicBezTo>
                <a:cubicBezTo>
                  <a:pt x="7585" y="4979"/>
                  <a:pt x="7606" y="4964"/>
                  <a:pt x="7628" y="4979"/>
                </a:cubicBezTo>
                <a:cubicBezTo>
                  <a:pt x="7621" y="4950"/>
                  <a:pt x="7599" y="4971"/>
                  <a:pt x="7570" y="4957"/>
                </a:cubicBezTo>
                <a:close/>
                <a:moveTo>
                  <a:pt x="7875" y="4934"/>
                </a:moveTo>
                <a:cubicBezTo>
                  <a:pt x="7893" y="4934"/>
                  <a:pt x="7913" y="4946"/>
                  <a:pt x="7922" y="4955"/>
                </a:cubicBezTo>
                <a:cubicBezTo>
                  <a:pt x="7929" y="4962"/>
                  <a:pt x="7922" y="4962"/>
                  <a:pt x="7915" y="4962"/>
                </a:cubicBezTo>
                <a:lnTo>
                  <a:pt x="7929" y="4971"/>
                </a:lnTo>
                <a:lnTo>
                  <a:pt x="7931" y="4972"/>
                </a:lnTo>
                <a:cubicBezTo>
                  <a:pt x="7949" y="4975"/>
                  <a:pt x="7966" y="4980"/>
                  <a:pt x="7979" y="4993"/>
                </a:cubicBezTo>
                <a:cubicBezTo>
                  <a:pt x="7978" y="4993"/>
                  <a:pt x="7977" y="4994"/>
                  <a:pt x="7975" y="4994"/>
                </a:cubicBezTo>
                <a:lnTo>
                  <a:pt x="7974" y="4994"/>
                </a:lnTo>
                <a:lnTo>
                  <a:pt x="7976" y="4995"/>
                </a:lnTo>
                <a:cubicBezTo>
                  <a:pt x="7979" y="4996"/>
                  <a:pt x="7983" y="4997"/>
                  <a:pt x="7986" y="4998"/>
                </a:cubicBezTo>
                <a:cubicBezTo>
                  <a:pt x="7986" y="5013"/>
                  <a:pt x="7958" y="5020"/>
                  <a:pt x="7951" y="5013"/>
                </a:cubicBezTo>
                <a:cubicBezTo>
                  <a:pt x="7951" y="5020"/>
                  <a:pt x="7958" y="5020"/>
                  <a:pt x="7965" y="5027"/>
                </a:cubicBezTo>
                <a:cubicBezTo>
                  <a:pt x="7952" y="5032"/>
                  <a:pt x="7940" y="5031"/>
                  <a:pt x="7927" y="5028"/>
                </a:cubicBezTo>
                <a:lnTo>
                  <a:pt x="7921" y="5025"/>
                </a:lnTo>
                <a:lnTo>
                  <a:pt x="7921" y="5029"/>
                </a:lnTo>
                <a:cubicBezTo>
                  <a:pt x="7893" y="5022"/>
                  <a:pt x="7914" y="5029"/>
                  <a:pt x="7914" y="5043"/>
                </a:cubicBezTo>
                <a:cubicBezTo>
                  <a:pt x="7893" y="5043"/>
                  <a:pt x="7886" y="5022"/>
                  <a:pt x="7871" y="5043"/>
                </a:cubicBezTo>
                <a:cubicBezTo>
                  <a:pt x="7854" y="5026"/>
                  <a:pt x="7846" y="5018"/>
                  <a:pt x="7836" y="5000"/>
                </a:cubicBezTo>
                <a:lnTo>
                  <a:pt x="7834" y="4996"/>
                </a:lnTo>
                <a:lnTo>
                  <a:pt x="7834" y="4996"/>
                </a:lnTo>
                <a:cubicBezTo>
                  <a:pt x="7825" y="4997"/>
                  <a:pt x="7816" y="5000"/>
                  <a:pt x="7807" y="5005"/>
                </a:cubicBezTo>
                <a:cubicBezTo>
                  <a:pt x="7813" y="5000"/>
                  <a:pt x="7820" y="4996"/>
                  <a:pt x="7828" y="4992"/>
                </a:cubicBezTo>
                <a:lnTo>
                  <a:pt x="7831" y="4991"/>
                </a:lnTo>
                <a:lnTo>
                  <a:pt x="7828" y="4986"/>
                </a:lnTo>
                <a:cubicBezTo>
                  <a:pt x="7833" y="4986"/>
                  <a:pt x="7837" y="4986"/>
                  <a:pt x="7841" y="4987"/>
                </a:cubicBezTo>
                <a:lnTo>
                  <a:pt x="7842" y="4987"/>
                </a:lnTo>
                <a:lnTo>
                  <a:pt x="7847" y="4986"/>
                </a:lnTo>
                <a:cubicBezTo>
                  <a:pt x="7867" y="4982"/>
                  <a:pt x="7888" y="4983"/>
                  <a:pt x="7900" y="4991"/>
                </a:cubicBezTo>
                <a:lnTo>
                  <a:pt x="7901" y="4987"/>
                </a:lnTo>
                <a:lnTo>
                  <a:pt x="7893" y="4985"/>
                </a:lnTo>
                <a:cubicBezTo>
                  <a:pt x="7876" y="4980"/>
                  <a:pt x="7861" y="4973"/>
                  <a:pt x="7850" y="4964"/>
                </a:cubicBezTo>
                <a:cubicBezTo>
                  <a:pt x="7862" y="4966"/>
                  <a:pt x="7875" y="4967"/>
                  <a:pt x="7887" y="4968"/>
                </a:cubicBezTo>
                <a:lnTo>
                  <a:pt x="7893" y="4968"/>
                </a:lnTo>
                <a:lnTo>
                  <a:pt x="7891" y="4967"/>
                </a:lnTo>
                <a:cubicBezTo>
                  <a:pt x="7879" y="4961"/>
                  <a:pt x="7859" y="4961"/>
                  <a:pt x="7850" y="4948"/>
                </a:cubicBezTo>
                <a:cubicBezTo>
                  <a:pt x="7856" y="4937"/>
                  <a:pt x="7865" y="4934"/>
                  <a:pt x="7875" y="4934"/>
                </a:cubicBezTo>
                <a:close/>
                <a:moveTo>
                  <a:pt x="7580" y="4932"/>
                </a:moveTo>
                <a:lnTo>
                  <a:pt x="7572" y="4932"/>
                </a:lnTo>
                <a:lnTo>
                  <a:pt x="7578" y="4943"/>
                </a:lnTo>
                <a:cubicBezTo>
                  <a:pt x="7578" y="4940"/>
                  <a:pt x="7579" y="4937"/>
                  <a:pt x="7580" y="4935"/>
                </a:cubicBezTo>
                <a:lnTo>
                  <a:pt x="7580" y="4932"/>
                </a:lnTo>
                <a:close/>
                <a:moveTo>
                  <a:pt x="7604" y="4932"/>
                </a:moveTo>
                <a:lnTo>
                  <a:pt x="7592" y="4932"/>
                </a:lnTo>
                <a:lnTo>
                  <a:pt x="7592" y="4933"/>
                </a:lnTo>
                <a:cubicBezTo>
                  <a:pt x="7591" y="4939"/>
                  <a:pt x="7594" y="4943"/>
                  <a:pt x="7606" y="4943"/>
                </a:cubicBezTo>
                <a:cubicBezTo>
                  <a:pt x="7605" y="4939"/>
                  <a:pt x="7604" y="4935"/>
                  <a:pt x="7604" y="4932"/>
                </a:cubicBezTo>
                <a:lnTo>
                  <a:pt x="7604" y="4932"/>
                </a:lnTo>
                <a:close/>
                <a:moveTo>
                  <a:pt x="7681" y="4931"/>
                </a:moveTo>
                <a:lnTo>
                  <a:pt x="7664" y="4931"/>
                </a:lnTo>
                <a:lnTo>
                  <a:pt x="7664" y="4933"/>
                </a:lnTo>
                <a:cubicBezTo>
                  <a:pt x="7664" y="4940"/>
                  <a:pt x="7667" y="4945"/>
                  <a:pt x="7678" y="4943"/>
                </a:cubicBezTo>
                <a:cubicBezTo>
                  <a:pt x="7678" y="4939"/>
                  <a:pt x="7679" y="4935"/>
                  <a:pt x="7680" y="4933"/>
                </a:cubicBezTo>
                <a:lnTo>
                  <a:pt x="7681" y="4931"/>
                </a:lnTo>
                <a:close/>
                <a:moveTo>
                  <a:pt x="8602" y="4891"/>
                </a:moveTo>
                <a:cubicBezTo>
                  <a:pt x="8602" y="4891"/>
                  <a:pt x="8602" y="4891"/>
                  <a:pt x="8645" y="4891"/>
                </a:cubicBezTo>
                <a:cubicBezTo>
                  <a:pt x="8645" y="4905"/>
                  <a:pt x="8660" y="4912"/>
                  <a:pt x="8660" y="4919"/>
                </a:cubicBezTo>
                <a:cubicBezTo>
                  <a:pt x="8688" y="4919"/>
                  <a:pt x="8724" y="4919"/>
                  <a:pt x="8746" y="4905"/>
                </a:cubicBezTo>
                <a:cubicBezTo>
                  <a:pt x="8746" y="4912"/>
                  <a:pt x="8760" y="4912"/>
                  <a:pt x="8767" y="4919"/>
                </a:cubicBezTo>
                <a:cubicBezTo>
                  <a:pt x="8789" y="4919"/>
                  <a:pt x="8767" y="4898"/>
                  <a:pt x="8781" y="4891"/>
                </a:cubicBezTo>
                <a:cubicBezTo>
                  <a:pt x="8781" y="4891"/>
                  <a:pt x="8781" y="4891"/>
                  <a:pt x="8810" y="4891"/>
                </a:cubicBezTo>
                <a:cubicBezTo>
                  <a:pt x="8816" y="4928"/>
                  <a:pt x="8809" y="4962"/>
                  <a:pt x="8796" y="4991"/>
                </a:cubicBezTo>
                <a:lnTo>
                  <a:pt x="8794" y="4995"/>
                </a:lnTo>
                <a:lnTo>
                  <a:pt x="8796" y="4995"/>
                </a:lnTo>
                <a:cubicBezTo>
                  <a:pt x="8832" y="5003"/>
                  <a:pt x="8840" y="4971"/>
                  <a:pt x="8867" y="4971"/>
                </a:cubicBezTo>
                <a:cubicBezTo>
                  <a:pt x="8874" y="5007"/>
                  <a:pt x="8953" y="4993"/>
                  <a:pt x="8989" y="5022"/>
                </a:cubicBezTo>
                <a:cubicBezTo>
                  <a:pt x="8917" y="5007"/>
                  <a:pt x="8845" y="5057"/>
                  <a:pt x="8788" y="5014"/>
                </a:cubicBezTo>
                <a:cubicBezTo>
                  <a:pt x="8788" y="5014"/>
                  <a:pt x="8788" y="5014"/>
                  <a:pt x="8788" y="5009"/>
                </a:cubicBezTo>
                <a:lnTo>
                  <a:pt x="8788" y="5008"/>
                </a:lnTo>
                <a:lnTo>
                  <a:pt x="8784" y="5015"/>
                </a:lnTo>
                <a:cubicBezTo>
                  <a:pt x="8769" y="5043"/>
                  <a:pt x="8751" y="5065"/>
                  <a:pt x="8738" y="5084"/>
                </a:cubicBezTo>
                <a:cubicBezTo>
                  <a:pt x="8703" y="5077"/>
                  <a:pt x="8674" y="5063"/>
                  <a:pt x="8638" y="5056"/>
                </a:cubicBezTo>
                <a:cubicBezTo>
                  <a:pt x="8609" y="5056"/>
                  <a:pt x="8631" y="5084"/>
                  <a:pt x="8624" y="5084"/>
                </a:cubicBezTo>
                <a:cubicBezTo>
                  <a:pt x="8609" y="5084"/>
                  <a:pt x="8617" y="5070"/>
                  <a:pt x="8602" y="5070"/>
                </a:cubicBezTo>
                <a:cubicBezTo>
                  <a:pt x="8595" y="5084"/>
                  <a:pt x="8595" y="5135"/>
                  <a:pt x="8567" y="5149"/>
                </a:cubicBezTo>
                <a:cubicBezTo>
                  <a:pt x="8552" y="5120"/>
                  <a:pt x="8581" y="5091"/>
                  <a:pt x="8595" y="5077"/>
                </a:cubicBezTo>
                <a:cubicBezTo>
                  <a:pt x="8588" y="5056"/>
                  <a:pt x="8567" y="5048"/>
                  <a:pt x="8559" y="5041"/>
                </a:cubicBezTo>
                <a:cubicBezTo>
                  <a:pt x="8567" y="5020"/>
                  <a:pt x="8581" y="5013"/>
                  <a:pt x="8588" y="4991"/>
                </a:cubicBezTo>
                <a:cubicBezTo>
                  <a:pt x="8602" y="4998"/>
                  <a:pt x="8602" y="5013"/>
                  <a:pt x="8609" y="5027"/>
                </a:cubicBezTo>
                <a:cubicBezTo>
                  <a:pt x="8652" y="5027"/>
                  <a:pt x="8703" y="4991"/>
                  <a:pt x="8746" y="4998"/>
                </a:cubicBezTo>
                <a:cubicBezTo>
                  <a:pt x="8767" y="4919"/>
                  <a:pt x="8652" y="4926"/>
                  <a:pt x="8602" y="4919"/>
                </a:cubicBezTo>
                <a:cubicBezTo>
                  <a:pt x="8602" y="4912"/>
                  <a:pt x="8602" y="4898"/>
                  <a:pt x="8602" y="4891"/>
                </a:cubicBezTo>
                <a:close/>
                <a:moveTo>
                  <a:pt x="7764" y="4869"/>
                </a:moveTo>
                <a:cubicBezTo>
                  <a:pt x="7757" y="4883"/>
                  <a:pt x="7743" y="4883"/>
                  <a:pt x="7736" y="4898"/>
                </a:cubicBezTo>
                <a:cubicBezTo>
                  <a:pt x="7764" y="4898"/>
                  <a:pt x="7779" y="4891"/>
                  <a:pt x="7807" y="4898"/>
                </a:cubicBezTo>
                <a:cubicBezTo>
                  <a:pt x="7814" y="4869"/>
                  <a:pt x="7779" y="4883"/>
                  <a:pt x="7764" y="4869"/>
                </a:cubicBezTo>
                <a:close/>
                <a:moveTo>
                  <a:pt x="9340" y="4855"/>
                </a:moveTo>
                <a:cubicBezTo>
                  <a:pt x="9340" y="4855"/>
                  <a:pt x="9340" y="4855"/>
                  <a:pt x="9340" y="4891"/>
                </a:cubicBezTo>
                <a:cubicBezTo>
                  <a:pt x="9333" y="4883"/>
                  <a:pt x="9326" y="4883"/>
                  <a:pt x="9311" y="4883"/>
                </a:cubicBezTo>
                <a:cubicBezTo>
                  <a:pt x="9319" y="4869"/>
                  <a:pt x="9326" y="4862"/>
                  <a:pt x="9340" y="4855"/>
                </a:cubicBezTo>
                <a:close/>
                <a:moveTo>
                  <a:pt x="9179" y="4854"/>
                </a:moveTo>
                <a:cubicBezTo>
                  <a:pt x="9196" y="4853"/>
                  <a:pt x="9225" y="4869"/>
                  <a:pt x="9247" y="4869"/>
                </a:cubicBezTo>
                <a:cubicBezTo>
                  <a:pt x="9233" y="4883"/>
                  <a:pt x="9218" y="4883"/>
                  <a:pt x="9204" y="4883"/>
                </a:cubicBezTo>
                <a:cubicBezTo>
                  <a:pt x="9204" y="4862"/>
                  <a:pt x="9175" y="4869"/>
                  <a:pt x="9168" y="4862"/>
                </a:cubicBezTo>
                <a:cubicBezTo>
                  <a:pt x="9170" y="4856"/>
                  <a:pt x="9174" y="4854"/>
                  <a:pt x="9179" y="4854"/>
                </a:cubicBezTo>
                <a:close/>
                <a:moveTo>
                  <a:pt x="9058" y="4851"/>
                </a:moveTo>
                <a:cubicBezTo>
                  <a:pt x="9078" y="4851"/>
                  <a:pt x="9095" y="4858"/>
                  <a:pt x="9102" y="4878"/>
                </a:cubicBezTo>
                <a:lnTo>
                  <a:pt x="9102" y="4879"/>
                </a:lnTo>
                <a:lnTo>
                  <a:pt x="9103" y="4878"/>
                </a:lnTo>
                <a:cubicBezTo>
                  <a:pt x="9146" y="4878"/>
                  <a:pt x="9175" y="4885"/>
                  <a:pt x="9218" y="4892"/>
                </a:cubicBezTo>
                <a:cubicBezTo>
                  <a:pt x="9203" y="4921"/>
                  <a:pt x="9160" y="4900"/>
                  <a:pt x="9153" y="4907"/>
                </a:cubicBezTo>
                <a:cubicBezTo>
                  <a:pt x="9139" y="4943"/>
                  <a:pt x="9103" y="4971"/>
                  <a:pt x="9060" y="4950"/>
                </a:cubicBezTo>
                <a:cubicBezTo>
                  <a:pt x="9082" y="4943"/>
                  <a:pt x="9075" y="4950"/>
                  <a:pt x="9067" y="4914"/>
                </a:cubicBezTo>
                <a:cubicBezTo>
                  <a:pt x="9083" y="4914"/>
                  <a:pt x="9087" y="4898"/>
                  <a:pt x="9095" y="4887"/>
                </a:cubicBezTo>
                <a:lnTo>
                  <a:pt x="9098" y="4883"/>
                </a:lnTo>
                <a:lnTo>
                  <a:pt x="9094" y="4883"/>
                </a:lnTo>
                <a:cubicBezTo>
                  <a:pt x="9075" y="4885"/>
                  <a:pt x="9071" y="4911"/>
                  <a:pt x="9046" y="4905"/>
                </a:cubicBezTo>
                <a:cubicBezTo>
                  <a:pt x="9025" y="4898"/>
                  <a:pt x="9032" y="4876"/>
                  <a:pt x="9003" y="4876"/>
                </a:cubicBezTo>
                <a:cubicBezTo>
                  <a:pt x="8996" y="4891"/>
                  <a:pt x="9011" y="4934"/>
                  <a:pt x="9039" y="4934"/>
                </a:cubicBezTo>
                <a:cubicBezTo>
                  <a:pt x="9011" y="4941"/>
                  <a:pt x="8968" y="4941"/>
                  <a:pt x="8953" y="4912"/>
                </a:cubicBezTo>
                <a:cubicBezTo>
                  <a:pt x="8953" y="4905"/>
                  <a:pt x="8975" y="4891"/>
                  <a:pt x="8960" y="4883"/>
                </a:cubicBezTo>
                <a:cubicBezTo>
                  <a:pt x="8974" y="4874"/>
                  <a:pt x="9021" y="4851"/>
                  <a:pt x="9058" y="4851"/>
                </a:cubicBezTo>
                <a:close/>
                <a:moveTo>
                  <a:pt x="9440" y="4848"/>
                </a:moveTo>
                <a:cubicBezTo>
                  <a:pt x="9447" y="4855"/>
                  <a:pt x="9462" y="4862"/>
                  <a:pt x="9476" y="4862"/>
                </a:cubicBezTo>
                <a:cubicBezTo>
                  <a:pt x="9455" y="4869"/>
                  <a:pt x="9447" y="4883"/>
                  <a:pt x="9447" y="4905"/>
                </a:cubicBezTo>
                <a:cubicBezTo>
                  <a:pt x="9426" y="4912"/>
                  <a:pt x="9440" y="4883"/>
                  <a:pt x="9426" y="4883"/>
                </a:cubicBezTo>
                <a:cubicBezTo>
                  <a:pt x="9426" y="4862"/>
                  <a:pt x="9440" y="4869"/>
                  <a:pt x="9440" y="4848"/>
                </a:cubicBezTo>
                <a:close/>
                <a:moveTo>
                  <a:pt x="8275" y="4839"/>
                </a:moveTo>
                <a:cubicBezTo>
                  <a:pt x="8248" y="4840"/>
                  <a:pt x="8219" y="4851"/>
                  <a:pt x="8201" y="4862"/>
                </a:cubicBezTo>
                <a:cubicBezTo>
                  <a:pt x="8251" y="4876"/>
                  <a:pt x="8280" y="4862"/>
                  <a:pt x="8337" y="4876"/>
                </a:cubicBezTo>
                <a:cubicBezTo>
                  <a:pt x="8327" y="4848"/>
                  <a:pt x="8301" y="4839"/>
                  <a:pt x="8275" y="4839"/>
                </a:cubicBezTo>
                <a:close/>
                <a:moveTo>
                  <a:pt x="821" y="4820"/>
                </a:moveTo>
                <a:cubicBezTo>
                  <a:pt x="823" y="4820"/>
                  <a:pt x="824" y="4820"/>
                  <a:pt x="826" y="4820"/>
                </a:cubicBezTo>
                <a:cubicBezTo>
                  <a:pt x="832" y="4832"/>
                  <a:pt x="808" y="4838"/>
                  <a:pt x="814" y="4862"/>
                </a:cubicBezTo>
                <a:cubicBezTo>
                  <a:pt x="792" y="4862"/>
                  <a:pt x="801" y="4820"/>
                  <a:pt x="821" y="4820"/>
                </a:cubicBezTo>
                <a:close/>
                <a:moveTo>
                  <a:pt x="9032" y="4812"/>
                </a:moveTo>
                <a:cubicBezTo>
                  <a:pt x="9054" y="4826"/>
                  <a:pt x="9075" y="4812"/>
                  <a:pt x="9082" y="4848"/>
                </a:cubicBezTo>
                <a:cubicBezTo>
                  <a:pt x="9061" y="4833"/>
                  <a:pt x="9039" y="4848"/>
                  <a:pt x="9025" y="4826"/>
                </a:cubicBezTo>
                <a:cubicBezTo>
                  <a:pt x="9025" y="4819"/>
                  <a:pt x="9032" y="4819"/>
                  <a:pt x="9032" y="4812"/>
                </a:cubicBezTo>
                <a:close/>
                <a:moveTo>
                  <a:pt x="8658" y="4808"/>
                </a:moveTo>
                <a:cubicBezTo>
                  <a:pt x="8680" y="4808"/>
                  <a:pt x="8704" y="4851"/>
                  <a:pt x="8688" y="4862"/>
                </a:cubicBezTo>
                <a:cubicBezTo>
                  <a:pt x="8674" y="4869"/>
                  <a:pt x="8645" y="4869"/>
                  <a:pt x="8624" y="4869"/>
                </a:cubicBezTo>
                <a:cubicBezTo>
                  <a:pt x="8624" y="4848"/>
                  <a:pt x="8645" y="4855"/>
                  <a:pt x="8660" y="4840"/>
                </a:cubicBezTo>
                <a:cubicBezTo>
                  <a:pt x="8660" y="4833"/>
                  <a:pt x="8638" y="4840"/>
                  <a:pt x="8638" y="4826"/>
                </a:cubicBezTo>
                <a:cubicBezTo>
                  <a:pt x="8643" y="4813"/>
                  <a:pt x="8651" y="4809"/>
                  <a:pt x="8658" y="4808"/>
                </a:cubicBezTo>
                <a:close/>
                <a:moveTo>
                  <a:pt x="9447" y="4761"/>
                </a:moveTo>
                <a:cubicBezTo>
                  <a:pt x="9469" y="4769"/>
                  <a:pt x="9469" y="4761"/>
                  <a:pt x="9483" y="4761"/>
                </a:cubicBezTo>
                <a:cubicBezTo>
                  <a:pt x="9483" y="4783"/>
                  <a:pt x="9476" y="4797"/>
                  <a:pt x="9462" y="4797"/>
                </a:cubicBezTo>
                <a:cubicBezTo>
                  <a:pt x="9462" y="4776"/>
                  <a:pt x="9440" y="4790"/>
                  <a:pt x="9447" y="4761"/>
                </a:cubicBezTo>
                <a:close/>
                <a:moveTo>
                  <a:pt x="8957" y="4758"/>
                </a:moveTo>
                <a:cubicBezTo>
                  <a:pt x="8939" y="4759"/>
                  <a:pt x="8921" y="4761"/>
                  <a:pt x="8903" y="4761"/>
                </a:cubicBezTo>
                <a:cubicBezTo>
                  <a:pt x="8903" y="4761"/>
                  <a:pt x="8903" y="4761"/>
                  <a:pt x="8903" y="4783"/>
                </a:cubicBezTo>
                <a:cubicBezTo>
                  <a:pt x="8925" y="4790"/>
                  <a:pt x="8989" y="4790"/>
                  <a:pt x="8989" y="4761"/>
                </a:cubicBezTo>
                <a:cubicBezTo>
                  <a:pt x="8978" y="4759"/>
                  <a:pt x="8968" y="4758"/>
                  <a:pt x="8957" y="4758"/>
                </a:cubicBezTo>
                <a:close/>
                <a:moveTo>
                  <a:pt x="9332" y="4753"/>
                </a:moveTo>
                <a:cubicBezTo>
                  <a:pt x="9336" y="4753"/>
                  <a:pt x="9342" y="4754"/>
                  <a:pt x="9347" y="4754"/>
                </a:cubicBezTo>
                <a:cubicBezTo>
                  <a:pt x="9347" y="4761"/>
                  <a:pt x="9354" y="4769"/>
                  <a:pt x="9354" y="4776"/>
                </a:cubicBezTo>
                <a:cubicBezTo>
                  <a:pt x="9340" y="4790"/>
                  <a:pt x="9333" y="4776"/>
                  <a:pt x="9319" y="4769"/>
                </a:cubicBezTo>
                <a:cubicBezTo>
                  <a:pt x="9319" y="4755"/>
                  <a:pt x="9324" y="4753"/>
                  <a:pt x="9332" y="4753"/>
                </a:cubicBezTo>
                <a:close/>
                <a:moveTo>
                  <a:pt x="9655" y="4752"/>
                </a:moveTo>
                <a:cubicBezTo>
                  <a:pt x="9660" y="4752"/>
                  <a:pt x="9664" y="4753"/>
                  <a:pt x="9670" y="4754"/>
                </a:cubicBezTo>
                <a:cubicBezTo>
                  <a:pt x="9670" y="4769"/>
                  <a:pt x="9677" y="4769"/>
                  <a:pt x="9677" y="4783"/>
                </a:cubicBezTo>
                <a:cubicBezTo>
                  <a:pt x="9655" y="4783"/>
                  <a:pt x="9648" y="4797"/>
                  <a:pt x="9634" y="4812"/>
                </a:cubicBezTo>
                <a:cubicBezTo>
                  <a:pt x="9627" y="4804"/>
                  <a:pt x="9605" y="4797"/>
                  <a:pt x="9598" y="4790"/>
                </a:cubicBezTo>
                <a:cubicBezTo>
                  <a:pt x="9605" y="4776"/>
                  <a:pt x="9619" y="4783"/>
                  <a:pt x="9612" y="4761"/>
                </a:cubicBezTo>
                <a:cubicBezTo>
                  <a:pt x="9630" y="4761"/>
                  <a:pt x="9638" y="4752"/>
                  <a:pt x="9655" y="4752"/>
                </a:cubicBezTo>
                <a:close/>
                <a:moveTo>
                  <a:pt x="8447" y="4745"/>
                </a:moveTo>
                <a:cubicBezTo>
                  <a:pt x="8441" y="4745"/>
                  <a:pt x="8438" y="4747"/>
                  <a:pt x="8438" y="4754"/>
                </a:cubicBezTo>
                <a:cubicBezTo>
                  <a:pt x="8473" y="4769"/>
                  <a:pt x="8466" y="4804"/>
                  <a:pt x="8509" y="4812"/>
                </a:cubicBezTo>
                <a:cubicBezTo>
                  <a:pt x="8509" y="4812"/>
                  <a:pt x="8509" y="4812"/>
                  <a:pt x="8509" y="4776"/>
                </a:cubicBezTo>
                <a:cubicBezTo>
                  <a:pt x="8495" y="4754"/>
                  <a:pt x="8452" y="4776"/>
                  <a:pt x="8466" y="4747"/>
                </a:cubicBezTo>
                <a:cubicBezTo>
                  <a:pt x="8459" y="4747"/>
                  <a:pt x="8452" y="4745"/>
                  <a:pt x="8447" y="4745"/>
                </a:cubicBezTo>
                <a:close/>
                <a:moveTo>
                  <a:pt x="10198" y="4705"/>
                </a:moveTo>
                <a:cubicBezTo>
                  <a:pt x="10217" y="4705"/>
                  <a:pt x="10242" y="4716"/>
                  <a:pt x="10256" y="4706"/>
                </a:cubicBezTo>
                <a:cubicBezTo>
                  <a:pt x="10249" y="4727"/>
                  <a:pt x="10206" y="4713"/>
                  <a:pt x="10178" y="4713"/>
                </a:cubicBezTo>
                <a:cubicBezTo>
                  <a:pt x="10182" y="4706"/>
                  <a:pt x="10189" y="4705"/>
                  <a:pt x="10198" y="4705"/>
                </a:cubicBezTo>
                <a:close/>
                <a:moveTo>
                  <a:pt x="10311" y="4702"/>
                </a:moveTo>
                <a:cubicBezTo>
                  <a:pt x="10330" y="4702"/>
                  <a:pt x="10349" y="4706"/>
                  <a:pt x="10364" y="4713"/>
                </a:cubicBezTo>
                <a:cubicBezTo>
                  <a:pt x="10342" y="4735"/>
                  <a:pt x="10299" y="4713"/>
                  <a:pt x="10263" y="4713"/>
                </a:cubicBezTo>
                <a:cubicBezTo>
                  <a:pt x="10274" y="4706"/>
                  <a:pt x="10292" y="4702"/>
                  <a:pt x="10311" y="4702"/>
                </a:cubicBezTo>
                <a:close/>
                <a:moveTo>
                  <a:pt x="9973" y="4701"/>
                </a:moveTo>
                <a:cubicBezTo>
                  <a:pt x="9982" y="4701"/>
                  <a:pt x="9991" y="4702"/>
                  <a:pt x="9998" y="4706"/>
                </a:cubicBezTo>
                <a:cubicBezTo>
                  <a:pt x="9991" y="4720"/>
                  <a:pt x="9963" y="4706"/>
                  <a:pt x="9948" y="4706"/>
                </a:cubicBezTo>
                <a:cubicBezTo>
                  <a:pt x="9955" y="4702"/>
                  <a:pt x="9964" y="4701"/>
                  <a:pt x="9973" y="4701"/>
                </a:cubicBezTo>
                <a:close/>
                <a:moveTo>
                  <a:pt x="8967" y="4699"/>
                </a:moveTo>
                <a:cubicBezTo>
                  <a:pt x="8954" y="4699"/>
                  <a:pt x="8963" y="4707"/>
                  <a:pt x="8966" y="4713"/>
                </a:cubicBezTo>
                <a:lnTo>
                  <a:pt x="8966" y="4714"/>
                </a:lnTo>
                <a:lnTo>
                  <a:pt x="8972" y="4715"/>
                </a:lnTo>
                <a:lnTo>
                  <a:pt x="8972" y="4715"/>
                </a:lnTo>
                <a:cubicBezTo>
                  <a:pt x="8969" y="4711"/>
                  <a:pt x="8967" y="4706"/>
                  <a:pt x="8967" y="4699"/>
                </a:cubicBezTo>
                <a:close/>
                <a:moveTo>
                  <a:pt x="9067" y="4684"/>
                </a:moveTo>
                <a:cubicBezTo>
                  <a:pt x="9096" y="4713"/>
                  <a:pt x="9032" y="4720"/>
                  <a:pt x="9003" y="4713"/>
                </a:cubicBezTo>
                <a:cubicBezTo>
                  <a:pt x="9003" y="4713"/>
                  <a:pt x="9003" y="4713"/>
                  <a:pt x="9003" y="4692"/>
                </a:cubicBezTo>
                <a:cubicBezTo>
                  <a:pt x="9039" y="4692"/>
                  <a:pt x="9060" y="4699"/>
                  <a:pt x="9067" y="4684"/>
                </a:cubicBezTo>
                <a:close/>
                <a:moveTo>
                  <a:pt x="8323" y="4675"/>
                </a:moveTo>
                <a:cubicBezTo>
                  <a:pt x="8259" y="4683"/>
                  <a:pt x="8208" y="4675"/>
                  <a:pt x="8173" y="4704"/>
                </a:cubicBezTo>
                <a:cubicBezTo>
                  <a:pt x="8208" y="4697"/>
                  <a:pt x="8201" y="4733"/>
                  <a:pt x="8216" y="4754"/>
                </a:cubicBezTo>
                <a:cubicBezTo>
                  <a:pt x="8237" y="4747"/>
                  <a:pt x="8266" y="4747"/>
                  <a:pt x="8301" y="4754"/>
                </a:cubicBezTo>
                <a:cubicBezTo>
                  <a:pt x="8309" y="4740"/>
                  <a:pt x="8337" y="4733"/>
                  <a:pt x="8352" y="4711"/>
                </a:cubicBezTo>
                <a:cubicBezTo>
                  <a:pt x="8337" y="4711"/>
                  <a:pt x="8323" y="4697"/>
                  <a:pt x="8323" y="4675"/>
                </a:cubicBezTo>
                <a:close/>
                <a:moveTo>
                  <a:pt x="8079" y="4661"/>
                </a:moveTo>
                <a:cubicBezTo>
                  <a:pt x="8072" y="4661"/>
                  <a:pt x="8029" y="4661"/>
                  <a:pt x="8022" y="4668"/>
                </a:cubicBezTo>
                <a:cubicBezTo>
                  <a:pt x="8044" y="4668"/>
                  <a:pt x="8044" y="4683"/>
                  <a:pt x="8058" y="4683"/>
                </a:cubicBezTo>
                <a:cubicBezTo>
                  <a:pt x="8029" y="4704"/>
                  <a:pt x="8001" y="4697"/>
                  <a:pt x="7994" y="4747"/>
                </a:cubicBezTo>
                <a:cubicBezTo>
                  <a:pt x="8015" y="4761"/>
                  <a:pt x="8044" y="4747"/>
                  <a:pt x="8051" y="4733"/>
                </a:cubicBezTo>
                <a:cubicBezTo>
                  <a:pt x="8051" y="4769"/>
                  <a:pt x="8087" y="4733"/>
                  <a:pt x="8101" y="4754"/>
                </a:cubicBezTo>
                <a:cubicBezTo>
                  <a:pt x="8101" y="4776"/>
                  <a:pt x="8087" y="4769"/>
                  <a:pt x="8094" y="4790"/>
                </a:cubicBezTo>
                <a:cubicBezTo>
                  <a:pt x="8115" y="4769"/>
                  <a:pt x="8122" y="4783"/>
                  <a:pt x="8151" y="4776"/>
                </a:cubicBezTo>
                <a:cubicBezTo>
                  <a:pt x="8144" y="4790"/>
                  <a:pt x="8173" y="4783"/>
                  <a:pt x="8158" y="4804"/>
                </a:cubicBezTo>
                <a:cubicBezTo>
                  <a:pt x="8137" y="4797"/>
                  <a:pt x="8144" y="4797"/>
                  <a:pt x="8115" y="4804"/>
                </a:cubicBezTo>
                <a:cubicBezTo>
                  <a:pt x="8115" y="4819"/>
                  <a:pt x="8115" y="4826"/>
                  <a:pt x="8137" y="4826"/>
                </a:cubicBezTo>
                <a:cubicBezTo>
                  <a:pt x="8144" y="4826"/>
                  <a:pt x="8137" y="4812"/>
                  <a:pt x="8151" y="4812"/>
                </a:cubicBezTo>
                <a:cubicBezTo>
                  <a:pt x="8158" y="4833"/>
                  <a:pt x="8216" y="4840"/>
                  <a:pt x="8237" y="4819"/>
                </a:cubicBezTo>
                <a:cubicBezTo>
                  <a:pt x="8230" y="4797"/>
                  <a:pt x="8194" y="4797"/>
                  <a:pt x="8201" y="4754"/>
                </a:cubicBezTo>
                <a:cubicBezTo>
                  <a:pt x="8194" y="4754"/>
                  <a:pt x="8187" y="4754"/>
                  <a:pt x="8187" y="4747"/>
                </a:cubicBezTo>
                <a:cubicBezTo>
                  <a:pt x="8165" y="4747"/>
                  <a:pt x="8173" y="4769"/>
                  <a:pt x="8144" y="4761"/>
                </a:cubicBezTo>
                <a:cubicBezTo>
                  <a:pt x="8144" y="4747"/>
                  <a:pt x="8137" y="4747"/>
                  <a:pt x="8137" y="4733"/>
                </a:cubicBezTo>
                <a:cubicBezTo>
                  <a:pt x="8158" y="4740"/>
                  <a:pt x="8158" y="4711"/>
                  <a:pt x="8165" y="4704"/>
                </a:cubicBezTo>
                <a:cubicBezTo>
                  <a:pt x="8144" y="4718"/>
                  <a:pt x="8122" y="4690"/>
                  <a:pt x="8108" y="4718"/>
                </a:cubicBezTo>
                <a:cubicBezTo>
                  <a:pt x="8094" y="4711"/>
                  <a:pt x="8072" y="4704"/>
                  <a:pt x="8065" y="4697"/>
                </a:cubicBezTo>
                <a:cubicBezTo>
                  <a:pt x="8079" y="4690"/>
                  <a:pt x="8079" y="4675"/>
                  <a:pt x="8079" y="4661"/>
                </a:cubicBezTo>
                <a:close/>
                <a:moveTo>
                  <a:pt x="9420" y="4646"/>
                </a:moveTo>
                <a:cubicBezTo>
                  <a:pt x="9431" y="4645"/>
                  <a:pt x="9446" y="4649"/>
                  <a:pt x="9455" y="4654"/>
                </a:cubicBezTo>
                <a:cubicBezTo>
                  <a:pt x="9440" y="4668"/>
                  <a:pt x="9426" y="4668"/>
                  <a:pt x="9405" y="4654"/>
                </a:cubicBezTo>
                <a:cubicBezTo>
                  <a:pt x="9407" y="4648"/>
                  <a:pt x="9413" y="4646"/>
                  <a:pt x="9420" y="4646"/>
                </a:cubicBezTo>
                <a:close/>
                <a:moveTo>
                  <a:pt x="9340" y="4639"/>
                </a:moveTo>
                <a:cubicBezTo>
                  <a:pt x="9340" y="4661"/>
                  <a:pt x="9326" y="4661"/>
                  <a:pt x="9304" y="4661"/>
                </a:cubicBezTo>
                <a:cubicBezTo>
                  <a:pt x="9304" y="4661"/>
                  <a:pt x="9304" y="4661"/>
                  <a:pt x="9304" y="4647"/>
                </a:cubicBezTo>
                <a:cubicBezTo>
                  <a:pt x="9311" y="4639"/>
                  <a:pt x="9326" y="4639"/>
                  <a:pt x="9340" y="4639"/>
                </a:cubicBezTo>
                <a:close/>
                <a:moveTo>
                  <a:pt x="8789" y="4639"/>
                </a:moveTo>
                <a:cubicBezTo>
                  <a:pt x="8767" y="4668"/>
                  <a:pt x="8803" y="4690"/>
                  <a:pt x="8824" y="4690"/>
                </a:cubicBezTo>
                <a:cubicBezTo>
                  <a:pt x="8832" y="4704"/>
                  <a:pt x="8817" y="4697"/>
                  <a:pt x="8817" y="4704"/>
                </a:cubicBezTo>
                <a:cubicBezTo>
                  <a:pt x="8853" y="4700"/>
                  <a:pt x="8897" y="4706"/>
                  <a:pt x="8945" y="4712"/>
                </a:cubicBezTo>
                <a:lnTo>
                  <a:pt x="8957" y="4713"/>
                </a:lnTo>
                <a:lnTo>
                  <a:pt x="8957" y="4713"/>
                </a:lnTo>
                <a:cubicBezTo>
                  <a:pt x="8949" y="4695"/>
                  <a:pt x="8936" y="4681"/>
                  <a:pt x="8917" y="4656"/>
                </a:cubicBezTo>
                <a:cubicBezTo>
                  <a:pt x="8938" y="4677"/>
                  <a:pt x="8960" y="4692"/>
                  <a:pt x="8989" y="4699"/>
                </a:cubicBezTo>
                <a:cubicBezTo>
                  <a:pt x="8994" y="4710"/>
                  <a:pt x="8991" y="4712"/>
                  <a:pt x="8987" y="4716"/>
                </a:cubicBezTo>
                <a:lnTo>
                  <a:pt x="8986" y="4716"/>
                </a:lnTo>
                <a:lnTo>
                  <a:pt x="9003" y="4717"/>
                </a:lnTo>
                <a:cubicBezTo>
                  <a:pt x="9012" y="4718"/>
                  <a:pt x="9022" y="4718"/>
                  <a:pt x="9032" y="4718"/>
                </a:cubicBezTo>
                <a:cubicBezTo>
                  <a:pt x="9032" y="4740"/>
                  <a:pt x="9003" y="4726"/>
                  <a:pt x="9003" y="4740"/>
                </a:cubicBezTo>
                <a:cubicBezTo>
                  <a:pt x="9011" y="4747"/>
                  <a:pt x="9011" y="4754"/>
                  <a:pt x="9003" y="4754"/>
                </a:cubicBezTo>
                <a:cubicBezTo>
                  <a:pt x="9018" y="4754"/>
                  <a:pt x="9025" y="4790"/>
                  <a:pt x="9032" y="4776"/>
                </a:cubicBezTo>
                <a:cubicBezTo>
                  <a:pt x="9054" y="4783"/>
                  <a:pt x="9018" y="4783"/>
                  <a:pt x="9025" y="4797"/>
                </a:cubicBezTo>
                <a:cubicBezTo>
                  <a:pt x="8975" y="4776"/>
                  <a:pt x="8975" y="4812"/>
                  <a:pt x="8925" y="4790"/>
                </a:cubicBezTo>
                <a:cubicBezTo>
                  <a:pt x="8925" y="4833"/>
                  <a:pt x="8975" y="4819"/>
                  <a:pt x="8975" y="4855"/>
                </a:cubicBezTo>
                <a:cubicBezTo>
                  <a:pt x="8939" y="4848"/>
                  <a:pt x="8939" y="4833"/>
                  <a:pt x="8903" y="4840"/>
                </a:cubicBezTo>
                <a:cubicBezTo>
                  <a:pt x="8889" y="4855"/>
                  <a:pt x="8903" y="4848"/>
                  <a:pt x="8896" y="4869"/>
                </a:cubicBezTo>
                <a:cubicBezTo>
                  <a:pt x="8874" y="4869"/>
                  <a:pt x="8853" y="4883"/>
                  <a:pt x="8817" y="4876"/>
                </a:cubicBezTo>
                <a:cubicBezTo>
                  <a:pt x="8824" y="4819"/>
                  <a:pt x="8760" y="4848"/>
                  <a:pt x="8724" y="4833"/>
                </a:cubicBezTo>
                <a:cubicBezTo>
                  <a:pt x="8760" y="4819"/>
                  <a:pt x="8817" y="4840"/>
                  <a:pt x="8832" y="4804"/>
                </a:cubicBezTo>
                <a:cubicBezTo>
                  <a:pt x="8839" y="4826"/>
                  <a:pt x="8824" y="4833"/>
                  <a:pt x="8846" y="4855"/>
                </a:cubicBezTo>
                <a:cubicBezTo>
                  <a:pt x="8846" y="4855"/>
                  <a:pt x="8846" y="4855"/>
                  <a:pt x="8874" y="4862"/>
                </a:cubicBezTo>
                <a:cubicBezTo>
                  <a:pt x="8867" y="4848"/>
                  <a:pt x="8860" y="4840"/>
                  <a:pt x="8839" y="4840"/>
                </a:cubicBezTo>
                <a:cubicBezTo>
                  <a:pt x="8846" y="4826"/>
                  <a:pt x="8853" y="4812"/>
                  <a:pt x="8860" y="4804"/>
                </a:cubicBezTo>
                <a:cubicBezTo>
                  <a:pt x="8867" y="4804"/>
                  <a:pt x="8867" y="4812"/>
                  <a:pt x="8874" y="4812"/>
                </a:cubicBezTo>
                <a:cubicBezTo>
                  <a:pt x="8889" y="4812"/>
                  <a:pt x="8874" y="4783"/>
                  <a:pt x="8882" y="4769"/>
                </a:cubicBezTo>
                <a:cubicBezTo>
                  <a:pt x="8846" y="4776"/>
                  <a:pt x="8810" y="4754"/>
                  <a:pt x="8803" y="4790"/>
                </a:cubicBezTo>
                <a:cubicBezTo>
                  <a:pt x="8789" y="4761"/>
                  <a:pt x="8717" y="4761"/>
                  <a:pt x="8717" y="4804"/>
                </a:cubicBezTo>
                <a:cubicBezTo>
                  <a:pt x="8710" y="4776"/>
                  <a:pt x="8631" y="4769"/>
                  <a:pt x="8645" y="4804"/>
                </a:cubicBezTo>
                <a:cubicBezTo>
                  <a:pt x="8638" y="4797"/>
                  <a:pt x="8631" y="4783"/>
                  <a:pt x="8624" y="4769"/>
                </a:cubicBezTo>
                <a:cubicBezTo>
                  <a:pt x="8638" y="4761"/>
                  <a:pt x="8638" y="4740"/>
                  <a:pt x="8667" y="4747"/>
                </a:cubicBezTo>
                <a:cubicBezTo>
                  <a:pt x="8660" y="4761"/>
                  <a:pt x="8667" y="4776"/>
                  <a:pt x="8674" y="4776"/>
                </a:cubicBezTo>
                <a:cubicBezTo>
                  <a:pt x="8695" y="4769"/>
                  <a:pt x="8695" y="4747"/>
                  <a:pt x="8717" y="4733"/>
                </a:cubicBezTo>
                <a:cubicBezTo>
                  <a:pt x="8774" y="4718"/>
                  <a:pt x="8846" y="4747"/>
                  <a:pt x="8896" y="4747"/>
                </a:cubicBezTo>
                <a:cubicBezTo>
                  <a:pt x="8867" y="4690"/>
                  <a:pt x="8746" y="4726"/>
                  <a:pt x="8681" y="4704"/>
                </a:cubicBezTo>
                <a:cubicBezTo>
                  <a:pt x="8688" y="4683"/>
                  <a:pt x="8717" y="4683"/>
                  <a:pt x="8724" y="4704"/>
                </a:cubicBezTo>
                <a:cubicBezTo>
                  <a:pt x="8731" y="4683"/>
                  <a:pt x="8738" y="4647"/>
                  <a:pt x="8789" y="4639"/>
                </a:cubicBezTo>
                <a:close/>
                <a:moveTo>
                  <a:pt x="9548" y="4618"/>
                </a:moveTo>
                <a:cubicBezTo>
                  <a:pt x="9569" y="4625"/>
                  <a:pt x="9612" y="4604"/>
                  <a:pt x="9619" y="4639"/>
                </a:cubicBezTo>
                <a:cubicBezTo>
                  <a:pt x="9641" y="4618"/>
                  <a:pt x="9670" y="4618"/>
                  <a:pt x="9698" y="4632"/>
                </a:cubicBezTo>
                <a:cubicBezTo>
                  <a:pt x="9662" y="4683"/>
                  <a:pt x="9605" y="4661"/>
                  <a:pt x="9541" y="4661"/>
                </a:cubicBezTo>
                <a:cubicBezTo>
                  <a:pt x="9548" y="4639"/>
                  <a:pt x="9569" y="4639"/>
                  <a:pt x="9548" y="4618"/>
                </a:cubicBezTo>
                <a:close/>
                <a:moveTo>
                  <a:pt x="9490" y="4618"/>
                </a:moveTo>
                <a:cubicBezTo>
                  <a:pt x="9498" y="4632"/>
                  <a:pt x="9483" y="4632"/>
                  <a:pt x="9476" y="4632"/>
                </a:cubicBezTo>
                <a:cubicBezTo>
                  <a:pt x="9476" y="4639"/>
                  <a:pt x="9490" y="4632"/>
                  <a:pt x="9498" y="4639"/>
                </a:cubicBezTo>
                <a:cubicBezTo>
                  <a:pt x="9498" y="4654"/>
                  <a:pt x="9498" y="4668"/>
                  <a:pt x="9476" y="4668"/>
                </a:cubicBezTo>
                <a:cubicBezTo>
                  <a:pt x="9469" y="4654"/>
                  <a:pt x="9490" y="4647"/>
                  <a:pt x="9469" y="4639"/>
                </a:cubicBezTo>
                <a:cubicBezTo>
                  <a:pt x="9469" y="4639"/>
                  <a:pt x="9469" y="4639"/>
                  <a:pt x="9455" y="4639"/>
                </a:cubicBezTo>
                <a:cubicBezTo>
                  <a:pt x="9469" y="4632"/>
                  <a:pt x="9469" y="4618"/>
                  <a:pt x="9490" y="4618"/>
                </a:cubicBezTo>
                <a:close/>
                <a:moveTo>
                  <a:pt x="8065" y="4618"/>
                </a:moveTo>
                <a:cubicBezTo>
                  <a:pt x="8044" y="4618"/>
                  <a:pt x="8029" y="4625"/>
                  <a:pt x="8029" y="4647"/>
                </a:cubicBezTo>
                <a:cubicBezTo>
                  <a:pt x="8044" y="4647"/>
                  <a:pt x="8065" y="4647"/>
                  <a:pt x="8065" y="4618"/>
                </a:cubicBezTo>
                <a:close/>
                <a:moveTo>
                  <a:pt x="9147" y="4596"/>
                </a:moveTo>
                <a:cubicBezTo>
                  <a:pt x="9168" y="4604"/>
                  <a:pt x="9139" y="4618"/>
                  <a:pt x="9125" y="4611"/>
                </a:cubicBezTo>
                <a:cubicBezTo>
                  <a:pt x="9111" y="4589"/>
                  <a:pt x="9147" y="4611"/>
                  <a:pt x="9147" y="4596"/>
                </a:cubicBezTo>
                <a:close/>
                <a:moveTo>
                  <a:pt x="8982" y="4596"/>
                </a:moveTo>
                <a:cubicBezTo>
                  <a:pt x="8975" y="4611"/>
                  <a:pt x="8953" y="4625"/>
                  <a:pt x="8939" y="4618"/>
                </a:cubicBezTo>
                <a:cubicBezTo>
                  <a:pt x="8953" y="4611"/>
                  <a:pt x="8960" y="4596"/>
                  <a:pt x="8982" y="4596"/>
                </a:cubicBezTo>
                <a:close/>
                <a:moveTo>
                  <a:pt x="8544" y="4589"/>
                </a:moveTo>
                <a:cubicBezTo>
                  <a:pt x="8542" y="4589"/>
                  <a:pt x="8540" y="4591"/>
                  <a:pt x="8538" y="4596"/>
                </a:cubicBezTo>
                <a:cubicBezTo>
                  <a:pt x="8552" y="4596"/>
                  <a:pt x="8531" y="4604"/>
                  <a:pt x="8538" y="4618"/>
                </a:cubicBezTo>
                <a:cubicBezTo>
                  <a:pt x="8567" y="4632"/>
                  <a:pt x="8595" y="4618"/>
                  <a:pt x="8617" y="4625"/>
                </a:cubicBezTo>
                <a:cubicBezTo>
                  <a:pt x="8602" y="4618"/>
                  <a:pt x="8602" y="4604"/>
                  <a:pt x="8595" y="4596"/>
                </a:cubicBezTo>
                <a:cubicBezTo>
                  <a:pt x="8574" y="4589"/>
                  <a:pt x="8567" y="4604"/>
                  <a:pt x="8559" y="4611"/>
                </a:cubicBezTo>
                <a:cubicBezTo>
                  <a:pt x="8559" y="4605"/>
                  <a:pt x="8551" y="4588"/>
                  <a:pt x="8544" y="4589"/>
                </a:cubicBezTo>
                <a:close/>
                <a:moveTo>
                  <a:pt x="9333" y="4568"/>
                </a:moveTo>
                <a:cubicBezTo>
                  <a:pt x="9326" y="4575"/>
                  <a:pt x="9326" y="4604"/>
                  <a:pt x="9326" y="4625"/>
                </a:cubicBezTo>
                <a:cubicBezTo>
                  <a:pt x="9311" y="4618"/>
                  <a:pt x="9304" y="4611"/>
                  <a:pt x="9304" y="4596"/>
                </a:cubicBezTo>
                <a:cubicBezTo>
                  <a:pt x="9311" y="4596"/>
                  <a:pt x="9311" y="4589"/>
                  <a:pt x="9319" y="4589"/>
                </a:cubicBezTo>
                <a:cubicBezTo>
                  <a:pt x="9319" y="4582"/>
                  <a:pt x="9304" y="4575"/>
                  <a:pt x="9290" y="4575"/>
                </a:cubicBezTo>
                <a:cubicBezTo>
                  <a:pt x="9297" y="4568"/>
                  <a:pt x="9319" y="4568"/>
                  <a:pt x="9333" y="4568"/>
                </a:cubicBezTo>
                <a:close/>
                <a:moveTo>
                  <a:pt x="8760" y="4568"/>
                </a:moveTo>
                <a:cubicBezTo>
                  <a:pt x="8774" y="4575"/>
                  <a:pt x="8824" y="4589"/>
                  <a:pt x="8839" y="4582"/>
                </a:cubicBezTo>
                <a:cubicBezTo>
                  <a:pt x="8853" y="4604"/>
                  <a:pt x="8810" y="4611"/>
                  <a:pt x="8803" y="4625"/>
                </a:cubicBezTo>
                <a:cubicBezTo>
                  <a:pt x="8767" y="4625"/>
                  <a:pt x="8774" y="4589"/>
                  <a:pt x="8760" y="4568"/>
                </a:cubicBezTo>
                <a:close/>
                <a:moveTo>
                  <a:pt x="8009" y="4564"/>
                </a:moveTo>
                <a:lnTo>
                  <a:pt x="7991" y="4565"/>
                </a:lnTo>
                <a:lnTo>
                  <a:pt x="7989" y="4567"/>
                </a:lnTo>
                <a:cubicBezTo>
                  <a:pt x="7976" y="4577"/>
                  <a:pt x="7943" y="4564"/>
                  <a:pt x="7943" y="4589"/>
                </a:cubicBezTo>
                <a:cubicBezTo>
                  <a:pt x="7972" y="4589"/>
                  <a:pt x="8001" y="4582"/>
                  <a:pt x="8001" y="4604"/>
                </a:cubicBezTo>
                <a:cubicBezTo>
                  <a:pt x="8015" y="4582"/>
                  <a:pt x="8008" y="4604"/>
                  <a:pt x="8029" y="4604"/>
                </a:cubicBezTo>
                <a:cubicBezTo>
                  <a:pt x="8040" y="4593"/>
                  <a:pt x="8031" y="4578"/>
                  <a:pt x="8034" y="4565"/>
                </a:cubicBezTo>
                <a:lnTo>
                  <a:pt x="8034" y="4565"/>
                </a:lnTo>
                <a:lnTo>
                  <a:pt x="8029" y="4565"/>
                </a:lnTo>
                <a:cubicBezTo>
                  <a:pt x="8023" y="4565"/>
                  <a:pt x="8016" y="4564"/>
                  <a:pt x="8009" y="4564"/>
                </a:cubicBezTo>
                <a:close/>
                <a:moveTo>
                  <a:pt x="8945" y="4561"/>
                </a:moveTo>
                <a:cubicBezTo>
                  <a:pt x="8956" y="4562"/>
                  <a:pt x="8968" y="4576"/>
                  <a:pt x="8968" y="4589"/>
                </a:cubicBezTo>
                <a:cubicBezTo>
                  <a:pt x="8946" y="4596"/>
                  <a:pt x="8939" y="4582"/>
                  <a:pt x="8925" y="4575"/>
                </a:cubicBezTo>
                <a:cubicBezTo>
                  <a:pt x="8930" y="4564"/>
                  <a:pt x="8937" y="4560"/>
                  <a:pt x="8945" y="4561"/>
                </a:cubicBezTo>
                <a:close/>
                <a:moveTo>
                  <a:pt x="9003" y="4561"/>
                </a:moveTo>
                <a:cubicBezTo>
                  <a:pt x="9025" y="4561"/>
                  <a:pt x="9018" y="4575"/>
                  <a:pt x="9039" y="4568"/>
                </a:cubicBezTo>
                <a:cubicBezTo>
                  <a:pt x="9018" y="4604"/>
                  <a:pt x="9061" y="4604"/>
                  <a:pt x="8996" y="4604"/>
                </a:cubicBezTo>
                <a:cubicBezTo>
                  <a:pt x="8996" y="4589"/>
                  <a:pt x="8996" y="4568"/>
                  <a:pt x="9003" y="4561"/>
                </a:cubicBezTo>
                <a:close/>
                <a:moveTo>
                  <a:pt x="9439" y="4543"/>
                </a:moveTo>
                <a:lnTo>
                  <a:pt x="9440" y="4546"/>
                </a:lnTo>
                <a:cubicBezTo>
                  <a:pt x="9441" y="4550"/>
                  <a:pt x="9442" y="4552"/>
                  <a:pt x="9441" y="4554"/>
                </a:cubicBezTo>
                <a:lnTo>
                  <a:pt x="9441" y="4554"/>
                </a:lnTo>
                <a:lnTo>
                  <a:pt x="9443" y="4554"/>
                </a:lnTo>
                <a:cubicBezTo>
                  <a:pt x="9446" y="4552"/>
                  <a:pt x="9447" y="4550"/>
                  <a:pt x="9447" y="4546"/>
                </a:cubicBezTo>
                <a:cubicBezTo>
                  <a:pt x="9446" y="4545"/>
                  <a:pt x="9445" y="4545"/>
                  <a:pt x="9443" y="4544"/>
                </a:cubicBezTo>
                <a:lnTo>
                  <a:pt x="9439" y="4543"/>
                </a:lnTo>
                <a:close/>
                <a:moveTo>
                  <a:pt x="9328" y="4530"/>
                </a:moveTo>
                <a:cubicBezTo>
                  <a:pt x="9336" y="4530"/>
                  <a:pt x="9347" y="4532"/>
                  <a:pt x="9354" y="4532"/>
                </a:cubicBezTo>
                <a:cubicBezTo>
                  <a:pt x="9362" y="4553"/>
                  <a:pt x="9326" y="4539"/>
                  <a:pt x="9311" y="4539"/>
                </a:cubicBezTo>
                <a:cubicBezTo>
                  <a:pt x="9311" y="4532"/>
                  <a:pt x="9319" y="4530"/>
                  <a:pt x="9328" y="4530"/>
                </a:cubicBezTo>
                <a:close/>
                <a:moveTo>
                  <a:pt x="9733" y="4519"/>
                </a:moveTo>
                <a:cubicBezTo>
                  <a:pt x="9748" y="4527"/>
                  <a:pt x="9712" y="4534"/>
                  <a:pt x="9690" y="4534"/>
                </a:cubicBezTo>
                <a:cubicBezTo>
                  <a:pt x="9683" y="4505"/>
                  <a:pt x="9733" y="4534"/>
                  <a:pt x="9733" y="4519"/>
                </a:cubicBezTo>
                <a:close/>
                <a:moveTo>
                  <a:pt x="10467" y="4518"/>
                </a:moveTo>
                <a:cubicBezTo>
                  <a:pt x="10480" y="4518"/>
                  <a:pt x="10497" y="4523"/>
                  <a:pt x="10521" y="4519"/>
                </a:cubicBezTo>
                <a:cubicBezTo>
                  <a:pt x="10507" y="4534"/>
                  <a:pt x="10471" y="4527"/>
                  <a:pt x="10443" y="4534"/>
                </a:cubicBezTo>
                <a:cubicBezTo>
                  <a:pt x="10449" y="4521"/>
                  <a:pt x="10456" y="4518"/>
                  <a:pt x="10467" y="4518"/>
                </a:cubicBezTo>
                <a:close/>
                <a:moveTo>
                  <a:pt x="10235" y="4505"/>
                </a:moveTo>
                <a:cubicBezTo>
                  <a:pt x="10228" y="4519"/>
                  <a:pt x="10221" y="4534"/>
                  <a:pt x="10221" y="4541"/>
                </a:cubicBezTo>
                <a:cubicBezTo>
                  <a:pt x="10221" y="4541"/>
                  <a:pt x="10221" y="4541"/>
                  <a:pt x="10192" y="4541"/>
                </a:cubicBezTo>
                <a:cubicBezTo>
                  <a:pt x="10206" y="4534"/>
                  <a:pt x="10206" y="4505"/>
                  <a:pt x="10235" y="4505"/>
                </a:cubicBezTo>
                <a:close/>
                <a:moveTo>
                  <a:pt x="9168" y="4505"/>
                </a:moveTo>
                <a:cubicBezTo>
                  <a:pt x="9196" y="4505"/>
                  <a:pt x="9203" y="4519"/>
                  <a:pt x="9232" y="4519"/>
                </a:cubicBezTo>
                <a:cubicBezTo>
                  <a:pt x="9229" y="4520"/>
                  <a:pt x="9226" y="4521"/>
                  <a:pt x="9223" y="4523"/>
                </a:cubicBezTo>
                <a:lnTo>
                  <a:pt x="9217" y="4525"/>
                </a:lnTo>
                <a:lnTo>
                  <a:pt x="9222" y="4525"/>
                </a:lnTo>
                <a:cubicBezTo>
                  <a:pt x="9236" y="4523"/>
                  <a:pt x="9251" y="4521"/>
                  <a:pt x="9261" y="4518"/>
                </a:cubicBezTo>
                <a:cubicBezTo>
                  <a:pt x="9255" y="4543"/>
                  <a:pt x="9210" y="4546"/>
                  <a:pt x="9190" y="4537"/>
                </a:cubicBezTo>
                <a:lnTo>
                  <a:pt x="9187" y="4535"/>
                </a:lnTo>
                <a:lnTo>
                  <a:pt x="9184" y="4536"/>
                </a:lnTo>
                <a:cubicBezTo>
                  <a:pt x="9174" y="4537"/>
                  <a:pt x="9166" y="4535"/>
                  <a:pt x="9160" y="4527"/>
                </a:cubicBezTo>
                <a:cubicBezTo>
                  <a:pt x="9160" y="4519"/>
                  <a:pt x="9168" y="4512"/>
                  <a:pt x="9168" y="4505"/>
                </a:cubicBezTo>
                <a:close/>
                <a:moveTo>
                  <a:pt x="9883" y="4494"/>
                </a:moveTo>
                <a:cubicBezTo>
                  <a:pt x="9877" y="4494"/>
                  <a:pt x="9874" y="4497"/>
                  <a:pt x="9877" y="4505"/>
                </a:cubicBezTo>
                <a:cubicBezTo>
                  <a:pt x="9884" y="4519"/>
                  <a:pt x="9905" y="4512"/>
                  <a:pt x="9913" y="4505"/>
                </a:cubicBezTo>
                <a:cubicBezTo>
                  <a:pt x="9908" y="4501"/>
                  <a:pt x="9892" y="4493"/>
                  <a:pt x="9883" y="4494"/>
                </a:cubicBezTo>
                <a:close/>
                <a:moveTo>
                  <a:pt x="10509" y="4469"/>
                </a:moveTo>
                <a:cubicBezTo>
                  <a:pt x="10518" y="4468"/>
                  <a:pt x="10531" y="4476"/>
                  <a:pt x="10536" y="4476"/>
                </a:cubicBezTo>
                <a:cubicBezTo>
                  <a:pt x="10536" y="4498"/>
                  <a:pt x="10507" y="4491"/>
                  <a:pt x="10500" y="4484"/>
                </a:cubicBezTo>
                <a:cubicBezTo>
                  <a:pt x="10500" y="4473"/>
                  <a:pt x="10504" y="4469"/>
                  <a:pt x="10509" y="4469"/>
                </a:cubicBezTo>
                <a:close/>
                <a:moveTo>
                  <a:pt x="8663" y="4467"/>
                </a:moveTo>
                <a:lnTo>
                  <a:pt x="8658" y="4469"/>
                </a:lnTo>
                <a:cubicBezTo>
                  <a:pt x="8652" y="4470"/>
                  <a:pt x="8647" y="4473"/>
                  <a:pt x="8645" y="4474"/>
                </a:cubicBezTo>
                <a:cubicBezTo>
                  <a:pt x="8667" y="4482"/>
                  <a:pt x="8681" y="4496"/>
                  <a:pt x="8703" y="4482"/>
                </a:cubicBezTo>
                <a:lnTo>
                  <a:pt x="8703" y="4481"/>
                </a:lnTo>
                <a:lnTo>
                  <a:pt x="8695" y="4477"/>
                </a:lnTo>
                <a:cubicBezTo>
                  <a:pt x="8685" y="4473"/>
                  <a:pt x="8675" y="4469"/>
                  <a:pt x="8665" y="4468"/>
                </a:cubicBezTo>
                <a:lnTo>
                  <a:pt x="8663" y="4467"/>
                </a:lnTo>
                <a:close/>
                <a:moveTo>
                  <a:pt x="10314" y="4462"/>
                </a:moveTo>
                <a:cubicBezTo>
                  <a:pt x="10299" y="4498"/>
                  <a:pt x="10314" y="4498"/>
                  <a:pt x="10335" y="4519"/>
                </a:cubicBezTo>
                <a:cubicBezTo>
                  <a:pt x="10364" y="4519"/>
                  <a:pt x="10385" y="4498"/>
                  <a:pt x="10407" y="4512"/>
                </a:cubicBezTo>
                <a:cubicBezTo>
                  <a:pt x="10349" y="4570"/>
                  <a:pt x="10278" y="4476"/>
                  <a:pt x="10242" y="4491"/>
                </a:cubicBezTo>
                <a:cubicBezTo>
                  <a:pt x="10221" y="4462"/>
                  <a:pt x="10299" y="4476"/>
                  <a:pt x="10314" y="4462"/>
                </a:cubicBezTo>
                <a:close/>
                <a:moveTo>
                  <a:pt x="9941" y="4436"/>
                </a:moveTo>
                <a:cubicBezTo>
                  <a:pt x="9953" y="4436"/>
                  <a:pt x="9966" y="4438"/>
                  <a:pt x="9977" y="4440"/>
                </a:cubicBezTo>
                <a:cubicBezTo>
                  <a:pt x="9955" y="4455"/>
                  <a:pt x="9970" y="4476"/>
                  <a:pt x="9984" y="4491"/>
                </a:cubicBezTo>
                <a:cubicBezTo>
                  <a:pt x="9977" y="4505"/>
                  <a:pt x="9941" y="4505"/>
                  <a:pt x="9948" y="4541"/>
                </a:cubicBezTo>
                <a:cubicBezTo>
                  <a:pt x="9884" y="4534"/>
                  <a:pt x="9834" y="4512"/>
                  <a:pt x="9812" y="4570"/>
                </a:cubicBezTo>
                <a:cubicBezTo>
                  <a:pt x="9805" y="4562"/>
                  <a:pt x="9791" y="4562"/>
                  <a:pt x="9776" y="4548"/>
                </a:cubicBezTo>
                <a:cubicBezTo>
                  <a:pt x="9784" y="4512"/>
                  <a:pt x="9827" y="4519"/>
                  <a:pt x="9848" y="4519"/>
                </a:cubicBezTo>
                <a:cubicBezTo>
                  <a:pt x="9848" y="4498"/>
                  <a:pt x="9819" y="4505"/>
                  <a:pt x="9812" y="4491"/>
                </a:cubicBezTo>
                <a:cubicBezTo>
                  <a:pt x="9819" y="4462"/>
                  <a:pt x="9870" y="4505"/>
                  <a:pt x="9884" y="4476"/>
                </a:cubicBezTo>
                <a:cubicBezTo>
                  <a:pt x="9884" y="4476"/>
                  <a:pt x="9884" y="4476"/>
                  <a:pt x="9891" y="4448"/>
                </a:cubicBezTo>
                <a:cubicBezTo>
                  <a:pt x="9900" y="4439"/>
                  <a:pt x="9920" y="4435"/>
                  <a:pt x="9941" y="4436"/>
                </a:cubicBezTo>
                <a:close/>
                <a:moveTo>
                  <a:pt x="10118" y="4432"/>
                </a:moveTo>
                <a:cubicBezTo>
                  <a:pt x="10126" y="4432"/>
                  <a:pt x="10135" y="4433"/>
                  <a:pt x="10142" y="4433"/>
                </a:cubicBezTo>
                <a:cubicBezTo>
                  <a:pt x="10142" y="4462"/>
                  <a:pt x="10163" y="4469"/>
                  <a:pt x="10156" y="4498"/>
                </a:cubicBezTo>
                <a:cubicBezTo>
                  <a:pt x="10156" y="4498"/>
                  <a:pt x="10156" y="4498"/>
                  <a:pt x="10135" y="4498"/>
                </a:cubicBezTo>
                <a:cubicBezTo>
                  <a:pt x="10120" y="4519"/>
                  <a:pt x="10163" y="4498"/>
                  <a:pt x="10149" y="4519"/>
                </a:cubicBezTo>
                <a:cubicBezTo>
                  <a:pt x="10084" y="4512"/>
                  <a:pt x="10049" y="4548"/>
                  <a:pt x="9984" y="4534"/>
                </a:cubicBezTo>
                <a:cubicBezTo>
                  <a:pt x="10013" y="4512"/>
                  <a:pt x="10049" y="4512"/>
                  <a:pt x="10113" y="4512"/>
                </a:cubicBezTo>
                <a:cubicBezTo>
                  <a:pt x="10106" y="4484"/>
                  <a:pt x="10056" y="4512"/>
                  <a:pt x="10041" y="4498"/>
                </a:cubicBezTo>
                <a:cubicBezTo>
                  <a:pt x="10049" y="4462"/>
                  <a:pt x="10099" y="4476"/>
                  <a:pt x="10120" y="4455"/>
                </a:cubicBezTo>
                <a:cubicBezTo>
                  <a:pt x="10113" y="4455"/>
                  <a:pt x="10113" y="4440"/>
                  <a:pt x="10099" y="4440"/>
                </a:cubicBezTo>
                <a:cubicBezTo>
                  <a:pt x="10102" y="4433"/>
                  <a:pt x="10109" y="4432"/>
                  <a:pt x="10118" y="4432"/>
                </a:cubicBezTo>
                <a:close/>
                <a:moveTo>
                  <a:pt x="9369" y="4417"/>
                </a:moveTo>
                <a:cubicBezTo>
                  <a:pt x="9378" y="4430"/>
                  <a:pt x="9389" y="4434"/>
                  <a:pt x="9400" y="4435"/>
                </a:cubicBezTo>
                <a:lnTo>
                  <a:pt x="9402" y="4436"/>
                </a:lnTo>
                <a:lnTo>
                  <a:pt x="9404" y="4435"/>
                </a:lnTo>
                <a:cubicBezTo>
                  <a:pt x="9409" y="4432"/>
                  <a:pt x="9413" y="4431"/>
                  <a:pt x="9418" y="4431"/>
                </a:cubicBezTo>
                <a:cubicBezTo>
                  <a:pt x="9431" y="4432"/>
                  <a:pt x="9445" y="4440"/>
                  <a:pt x="9461" y="4448"/>
                </a:cubicBezTo>
                <a:cubicBezTo>
                  <a:pt x="9447" y="4455"/>
                  <a:pt x="9433" y="4462"/>
                  <a:pt x="9418" y="4469"/>
                </a:cubicBezTo>
                <a:cubicBezTo>
                  <a:pt x="9417" y="4466"/>
                  <a:pt x="9414" y="4463"/>
                  <a:pt x="9412" y="4461"/>
                </a:cubicBezTo>
                <a:lnTo>
                  <a:pt x="9409" y="4458"/>
                </a:lnTo>
                <a:lnTo>
                  <a:pt x="9406" y="4458"/>
                </a:lnTo>
                <a:cubicBezTo>
                  <a:pt x="9390" y="4457"/>
                  <a:pt x="9372" y="4449"/>
                  <a:pt x="9362" y="4446"/>
                </a:cubicBezTo>
                <a:cubicBezTo>
                  <a:pt x="9354" y="4431"/>
                  <a:pt x="9362" y="4424"/>
                  <a:pt x="9369" y="4417"/>
                </a:cubicBezTo>
                <a:close/>
                <a:moveTo>
                  <a:pt x="8572" y="4403"/>
                </a:moveTo>
                <a:cubicBezTo>
                  <a:pt x="8553" y="4404"/>
                  <a:pt x="8537" y="4408"/>
                  <a:pt x="8531" y="4417"/>
                </a:cubicBezTo>
                <a:cubicBezTo>
                  <a:pt x="8581" y="4424"/>
                  <a:pt x="8609" y="4482"/>
                  <a:pt x="8645" y="4417"/>
                </a:cubicBezTo>
                <a:cubicBezTo>
                  <a:pt x="8625" y="4409"/>
                  <a:pt x="8596" y="4403"/>
                  <a:pt x="8572" y="4403"/>
                </a:cubicBezTo>
                <a:close/>
                <a:moveTo>
                  <a:pt x="9562" y="4378"/>
                </a:moveTo>
                <a:lnTo>
                  <a:pt x="9562" y="4378"/>
                </a:lnTo>
                <a:cubicBezTo>
                  <a:pt x="9565" y="4383"/>
                  <a:pt x="9577" y="4384"/>
                  <a:pt x="9583" y="4390"/>
                </a:cubicBezTo>
                <a:cubicBezTo>
                  <a:pt x="9590" y="4390"/>
                  <a:pt x="9592" y="4388"/>
                  <a:pt x="9593" y="4385"/>
                </a:cubicBezTo>
                <a:lnTo>
                  <a:pt x="9593" y="4384"/>
                </a:lnTo>
                <a:lnTo>
                  <a:pt x="9590" y="4382"/>
                </a:lnTo>
                <a:cubicBezTo>
                  <a:pt x="9584" y="4381"/>
                  <a:pt x="9577" y="4379"/>
                  <a:pt x="9569" y="4379"/>
                </a:cubicBezTo>
                <a:lnTo>
                  <a:pt x="9562" y="4378"/>
                </a:lnTo>
                <a:close/>
                <a:moveTo>
                  <a:pt x="9528" y="4377"/>
                </a:moveTo>
                <a:cubicBezTo>
                  <a:pt x="9509" y="4377"/>
                  <a:pt x="9490" y="4379"/>
                  <a:pt x="9476" y="4383"/>
                </a:cubicBezTo>
                <a:lnTo>
                  <a:pt x="9473" y="4384"/>
                </a:lnTo>
                <a:lnTo>
                  <a:pt x="9473" y="4385"/>
                </a:lnTo>
                <a:cubicBezTo>
                  <a:pt x="9475" y="4387"/>
                  <a:pt x="9476" y="4388"/>
                  <a:pt x="9476" y="4390"/>
                </a:cubicBezTo>
                <a:cubicBezTo>
                  <a:pt x="9501" y="4390"/>
                  <a:pt x="9531" y="4390"/>
                  <a:pt x="9553" y="4381"/>
                </a:cubicBezTo>
                <a:lnTo>
                  <a:pt x="9559" y="4378"/>
                </a:lnTo>
                <a:lnTo>
                  <a:pt x="9556" y="4377"/>
                </a:lnTo>
                <a:cubicBezTo>
                  <a:pt x="9547" y="4377"/>
                  <a:pt x="9538" y="4376"/>
                  <a:pt x="9528" y="4377"/>
                </a:cubicBezTo>
                <a:close/>
                <a:moveTo>
                  <a:pt x="9550" y="4350"/>
                </a:moveTo>
                <a:cubicBezTo>
                  <a:pt x="9596" y="4349"/>
                  <a:pt x="9641" y="4356"/>
                  <a:pt x="9662" y="4381"/>
                </a:cubicBezTo>
                <a:cubicBezTo>
                  <a:pt x="9677" y="4388"/>
                  <a:pt x="9670" y="4360"/>
                  <a:pt x="9677" y="4352"/>
                </a:cubicBezTo>
                <a:cubicBezTo>
                  <a:pt x="9677" y="4352"/>
                  <a:pt x="9677" y="4352"/>
                  <a:pt x="9712" y="4360"/>
                </a:cubicBezTo>
                <a:cubicBezTo>
                  <a:pt x="9712" y="4367"/>
                  <a:pt x="9720" y="4381"/>
                  <a:pt x="9720" y="4396"/>
                </a:cubicBezTo>
                <a:cubicBezTo>
                  <a:pt x="9687" y="4390"/>
                  <a:pt x="9663" y="4385"/>
                  <a:pt x="9632" y="4388"/>
                </a:cubicBezTo>
                <a:lnTo>
                  <a:pt x="9628" y="4389"/>
                </a:lnTo>
                <a:lnTo>
                  <a:pt x="9628" y="4393"/>
                </a:lnTo>
                <a:cubicBezTo>
                  <a:pt x="9627" y="4443"/>
                  <a:pt x="9603" y="4485"/>
                  <a:pt x="9580" y="4519"/>
                </a:cubicBezTo>
                <a:lnTo>
                  <a:pt x="9576" y="4524"/>
                </a:lnTo>
                <a:lnTo>
                  <a:pt x="9587" y="4525"/>
                </a:lnTo>
                <a:cubicBezTo>
                  <a:pt x="9603" y="4527"/>
                  <a:pt x="9619" y="4529"/>
                  <a:pt x="9634" y="4532"/>
                </a:cubicBezTo>
                <a:cubicBezTo>
                  <a:pt x="9605" y="4518"/>
                  <a:pt x="9641" y="4518"/>
                  <a:pt x="9662" y="4525"/>
                </a:cubicBezTo>
                <a:cubicBezTo>
                  <a:pt x="9655" y="4532"/>
                  <a:pt x="9655" y="4532"/>
                  <a:pt x="9670" y="4532"/>
                </a:cubicBezTo>
                <a:cubicBezTo>
                  <a:pt x="9640" y="4543"/>
                  <a:pt x="9606" y="4543"/>
                  <a:pt x="9573" y="4543"/>
                </a:cubicBezTo>
                <a:lnTo>
                  <a:pt x="9563" y="4542"/>
                </a:lnTo>
                <a:lnTo>
                  <a:pt x="9560" y="4547"/>
                </a:lnTo>
                <a:lnTo>
                  <a:pt x="9555" y="4554"/>
                </a:lnTo>
                <a:lnTo>
                  <a:pt x="9558" y="4556"/>
                </a:lnTo>
                <a:cubicBezTo>
                  <a:pt x="9561" y="4559"/>
                  <a:pt x="9564" y="4561"/>
                  <a:pt x="9569" y="4561"/>
                </a:cubicBezTo>
                <a:cubicBezTo>
                  <a:pt x="9569" y="4582"/>
                  <a:pt x="9555" y="4582"/>
                  <a:pt x="9541" y="4575"/>
                </a:cubicBezTo>
                <a:cubicBezTo>
                  <a:pt x="9541" y="4575"/>
                  <a:pt x="9541" y="4575"/>
                  <a:pt x="9541" y="4553"/>
                </a:cubicBezTo>
                <a:lnTo>
                  <a:pt x="9542" y="4553"/>
                </a:lnTo>
                <a:lnTo>
                  <a:pt x="9541" y="4552"/>
                </a:lnTo>
                <a:cubicBezTo>
                  <a:pt x="9537" y="4551"/>
                  <a:pt x="9533" y="4550"/>
                  <a:pt x="9529" y="4549"/>
                </a:cubicBezTo>
                <a:lnTo>
                  <a:pt x="9507" y="4542"/>
                </a:lnTo>
                <a:lnTo>
                  <a:pt x="9506" y="4542"/>
                </a:lnTo>
                <a:cubicBezTo>
                  <a:pt x="9484" y="4543"/>
                  <a:pt x="9463" y="4546"/>
                  <a:pt x="9445" y="4553"/>
                </a:cubicBezTo>
                <a:lnTo>
                  <a:pt x="9441" y="4555"/>
                </a:lnTo>
                <a:lnTo>
                  <a:pt x="9441" y="4555"/>
                </a:lnTo>
                <a:cubicBezTo>
                  <a:pt x="9441" y="4555"/>
                  <a:pt x="9440" y="4555"/>
                  <a:pt x="9440" y="4555"/>
                </a:cubicBezTo>
                <a:lnTo>
                  <a:pt x="9440" y="4555"/>
                </a:lnTo>
                <a:lnTo>
                  <a:pt x="9438" y="4556"/>
                </a:lnTo>
                <a:cubicBezTo>
                  <a:pt x="9431" y="4559"/>
                  <a:pt x="9425" y="4563"/>
                  <a:pt x="9419" y="4568"/>
                </a:cubicBezTo>
                <a:cubicBezTo>
                  <a:pt x="9419" y="4559"/>
                  <a:pt x="9430" y="4558"/>
                  <a:pt x="9438" y="4556"/>
                </a:cubicBezTo>
                <a:lnTo>
                  <a:pt x="9439" y="4555"/>
                </a:lnTo>
                <a:lnTo>
                  <a:pt x="9437" y="4555"/>
                </a:lnTo>
                <a:cubicBezTo>
                  <a:pt x="9429" y="4554"/>
                  <a:pt x="9430" y="4547"/>
                  <a:pt x="9426" y="4543"/>
                </a:cubicBezTo>
                <a:lnTo>
                  <a:pt x="9425" y="4542"/>
                </a:lnTo>
                <a:lnTo>
                  <a:pt x="9422" y="4543"/>
                </a:lnTo>
                <a:lnTo>
                  <a:pt x="9417" y="4543"/>
                </a:lnTo>
                <a:lnTo>
                  <a:pt x="9417" y="4544"/>
                </a:lnTo>
                <a:cubicBezTo>
                  <a:pt x="9411" y="4561"/>
                  <a:pt x="9409" y="4606"/>
                  <a:pt x="9383" y="4620"/>
                </a:cubicBezTo>
                <a:cubicBezTo>
                  <a:pt x="9368" y="4591"/>
                  <a:pt x="9397" y="4562"/>
                  <a:pt x="9411" y="4548"/>
                </a:cubicBezTo>
                <a:lnTo>
                  <a:pt x="9410" y="4544"/>
                </a:lnTo>
                <a:lnTo>
                  <a:pt x="9405" y="4545"/>
                </a:lnTo>
                <a:cubicBezTo>
                  <a:pt x="9388" y="4548"/>
                  <a:pt x="9372" y="4550"/>
                  <a:pt x="9362" y="4539"/>
                </a:cubicBezTo>
                <a:cubicBezTo>
                  <a:pt x="9372" y="4535"/>
                  <a:pt x="9383" y="4532"/>
                  <a:pt x="9395" y="4530"/>
                </a:cubicBezTo>
                <a:lnTo>
                  <a:pt x="9398" y="4529"/>
                </a:lnTo>
                <a:lnTo>
                  <a:pt x="9393" y="4525"/>
                </a:lnTo>
                <a:cubicBezTo>
                  <a:pt x="9386" y="4519"/>
                  <a:pt x="9379" y="4516"/>
                  <a:pt x="9375" y="4512"/>
                </a:cubicBezTo>
                <a:cubicBezTo>
                  <a:pt x="9383" y="4491"/>
                  <a:pt x="9397" y="4484"/>
                  <a:pt x="9404" y="4462"/>
                </a:cubicBezTo>
                <a:cubicBezTo>
                  <a:pt x="9418" y="4469"/>
                  <a:pt x="9418" y="4484"/>
                  <a:pt x="9425" y="4498"/>
                </a:cubicBezTo>
                <a:cubicBezTo>
                  <a:pt x="9468" y="4498"/>
                  <a:pt x="9519" y="4462"/>
                  <a:pt x="9562" y="4469"/>
                </a:cubicBezTo>
                <a:lnTo>
                  <a:pt x="9563" y="4465"/>
                </a:lnTo>
                <a:lnTo>
                  <a:pt x="9561" y="4465"/>
                </a:lnTo>
                <a:cubicBezTo>
                  <a:pt x="9549" y="4465"/>
                  <a:pt x="9535" y="4460"/>
                  <a:pt x="9519" y="4460"/>
                </a:cubicBezTo>
                <a:cubicBezTo>
                  <a:pt x="9512" y="4439"/>
                  <a:pt x="9533" y="4446"/>
                  <a:pt x="9541" y="4431"/>
                </a:cubicBezTo>
                <a:cubicBezTo>
                  <a:pt x="9535" y="4453"/>
                  <a:pt x="9546" y="4450"/>
                  <a:pt x="9564" y="4451"/>
                </a:cubicBezTo>
                <a:lnTo>
                  <a:pt x="9564" y="4451"/>
                </a:lnTo>
                <a:lnTo>
                  <a:pt x="9564" y="4449"/>
                </a:lnTo>
                <a:cubicBezTo>
                  <a:pt x="9563" y="4407"/>
                  <a:pt x="9511" y="4399"/>
                  <a:pt x="9465" y="4395"/>
                </a:cubicBezTo>
                <a:lnTo>
                  <a:pt x="9456" y="4394"/>
                </a:lnTo>
                <a:lnTo>
                  <a:pt x="9455" y="4396"/>
                </a:lnTo>
                <a:cubicBezTo>
                  <a:pt x="9453" y="4395"/>
                  <a:pt x="9452" y="4395"/>
                  <a:pt x="9451" y="4394"/>
                </a:cubicBezTo>
                <a:lnTo>
                  <a:pt x="9450" y="4393"/>
                </a:lnTo>
                <a:lnTo>
                  <a:pt x="9440" y="4392"/>
                </a:lnTo>
                <a:cubicBezTo>
                  <a:pt x="9432" y="4392"/>
                  <a:pt x="9425" y="4391"/>
                  <a:pt x="9418" y="4390"/>
                </a:cubicBezTo>
                <a:cubicBezTo>
                  <a:pt x="9418" y="4383"/>
                  <a:pt x="9418" y="4369"/>
                  <a:pt x="9418" y="4362"/>
                </a:cubicBezTo>
                <a:cubicBezTo>
                  <a:pt x="9418" y="4362"/>
                  <a:pt x="9418" y="4362"/>
                  <a:pt x="9447" y="4362"/>
                </a:cubicBezTo>
                <a:lnTo>
                  <a:pt x="9449" y="4362"/>
                </a:lnTo>
                <a:lnTo>
                  <a:pt x="9451" y="4361"/>
                </a:lnTo>
                <a:cubicBezTo>
                  <a:pt x="9479" y="4356"/>
                  <a:pt x="9515" y="4350"/>
                  <a:pt x="9550" y="4350"/>
                </a:cubicBezTo>
                <a:close/>
                <a:moveTo>
                  <a:pt x="10156" y="4326"/>
                </a:moveTo>
                <a:cubicBezTo>
                  <a:pt x="10156" y="4326"/>
                  <a:pt x="10156" y="4326"/>
                  <a:pt x="10156" y="4362"/>
                </a:cubicBezTo>
                <a:cubicBezTo>
                  <a:pt x="10149" y="4354"/>
                  <a:pt x="10142" y="4354"/>
                  <a:pt x="10127" y="4354"/>
                </a:cubicBezTo>
                <a:cubicBezTo>
                  <a:pt x="10135" y="4340"/>
                  <a:pt x="10142" y="4333"/>
                  <a:pt x="10156" y="4326"/>
                </a:cubicBezTo>
                <a:close/>
                <a:moveTo>
                  <a:pt x="9995" y="4325"/>
                </a:moveTo>
                <a:cubicBezTo>
                  <a:pt x="10012" y="4324"/>
                  <a:pt x="10041" y="4340"/>
                  <a:pt x="10063" y="4340"/>
                </a:cubicBezTo>
                <a:cubicBezTo>
                  <a:pt x="10049" y="4354"/>
                  <a:pt x="10034" y="4354"/>
                  <a:pt x="10020" y="4354"/>
                </a:cubicBezTo>
                <a:cubicBezTo>
                  <a:pt x="10020" y="4333"/>
                  <a:pt x="9991" y="4340"/>
                  <a:pt x="9984" y="4333"/>
                </a:cubicBezTo>
                <a:cubicBezTo>
                  <a:pt x="9986" y="4327"/>
                  <a:pt x="9990" y="4325"/>
                  <a:pt x="9995" y="4325"/>
                </a:cubicBezTo>
                <a:close/>
                <a:moveTo>
                  <a:pt x="9874" y="4322"/>
                </a:moveTo>
                <a:cubicBezTo>
                  <a:pt x="9896" y="4322"/>
                  <a:pt x="9914" y="4330"/>
                  <a:pt x="9920" y="4354"/>
                </a:cubicBezTo>
                <a:cubicBezTo>
                  <a:pt x="9891" y="4347"/>
                  <a:pt x="9891" y="4383"/>
                  <a:pt x="9862" y="4376"/>
                </a:cubicBezTo>
                <a:cubicBezTo>
                  <a:pt x="9841" y="4369"/>
                  <a:pt x="9848" y="4347"/>
                  <a:pt x="9819" y="4347"/>
                </a:cubicBezTo>
                <a:cubicBezTo>
                  <a:pt x="9812" y="4362"/>
                  <a:pt x="9827" y="4405"/>
                  <a:pt x="9855" y="4405"/>
                </a:cubicBezTo>
                <a:cubicBezTo>
                  <a:pt x="9827" y="4412"/>
                  <a:pt x="9784" y="4412"/>
                  <a:pt x="9769" y="4383"/>
                </a:cubicBezTo>
                <a:cubicBezTo>
                  <a:pt x="9769" y="4376"/>
                  <a:pt x="9791" y="4362"/>
                  <a:pt x="9776" y="4354"/>
                </a:cubicBezTo>
                <a:cubicBezTo>
                  <a:pt x="9790" y="4345"/>
                  <a:pt x="9837" y="4322"/>
                  <a:pt x="9874" y="4322"/>
                </a:cubicBezTo>
                <a:close/>
                <a:moveTo>
                  <a:pt x="10256" y="4319"/>
                </a:moveTo>
                <a:cubicBezTo>
                  <a:pt x="10263" y="4326"/>
                  <a:pt x="10278" y="4333"/>
                  <a:pt x="10292" y="4333"/>
                </a:cubicBezTo>
                <a:cubicBezTo>
                  <a:pt x="10271" y="4340"/>
                  <a:pt x="10263" y="4354"/>
                  <a:pt x="10263" y="4376"/>
                </a:cubicBezTo>
                <a:cubicBezTo>
                  <a:pt x="10242" y="4383"/>
                  <a:pt x="10256" y="4354"/>
                  <a:pt x="10242" y="4354"/>
                </a:cubicBezTo>
                <a:cubicBezTo>
                  <a:pt x="10242" y="4333"/>
                  <a:pt x="10256" y="4340"/>
                  <a:pt x="10256" y="4319"/>
                </a:cubicBezTo>
                <a:close/>
                <a:moveTo>
                  <a:pt x="9091" y="4310"/>
                </a:moveTo>
                <a:cubicBezTo>
                  <a:pt x="9064" y="4311"/>
                  <a:pt x="9035" y="4322"/>
                  <a:pt x="9017" y="4333"/>
                </a:cubicBezTo>
                <a:cubicBezTo>
                  <a:pt x="9067" y="4347"/>
                  <a:pt x="9096" y="4333"/>
                  <a:pt x="9153" y="4347"/>
                </a:cubicBezTo>
                <a:cubicBezTo>
                  <a:pt x="9143" y="4319"/>
                  <a:pt x="9117" y="4310"/>
                  <a:pt x="9091" y="4310"/>
                </a:cubicBezTo>
                <a:close/>
                <a:moveTo>
                  <a:pt x="9848" y="4283"/>
                </a:moveTo>
                <a:cubicBezTo>
                  <a:pt x="9870" y="4297"/>
                  <a:pt x="9891" y="4283"/>
                  <a:pt x="9898" y="4319"/>
                </a:cubicBezTo>
                <a:cubicBezTo>
                  <a:pt x="9877" y="4304"/>
                  <a:pt x="9855" y="4319"/>
                  <a:pt x="9841" y="4297"/>
                </a:cubicBezTo>
                <a:cubicBezTo>
                  <a:pt x="9841" y="4290"/>
                  <a:pt x="9848" y="4290"/>
                  <a:pt x="9848" y="4283"/>
                </a:cubicBezTo>
                <a:close/>
                <a:moveTo>
                  <a:pt x="9474" y="4279"/>
                </a:moveTo>
                <a:cubicBezTo>
                  <a:pt x="9496" y="4279"/>
                  <a:pt x="9520" y="4322"/>
                  <a:pt x="9504" y="4333"/>
                </a:cubicBezTo>
                <a:cubicBezTo>
                  <a:pt x="9490" y="4340"/>
                  <a:pt x="9461" y="4340"/>
                  <a:pt x="9440" y="4340"/>
                </a:cubicBezTo>
                <a:cubicBezTo>
                  <a:pt x="9440" y="4319"/>
                  <a:pt x="9461" y="4326"/>
                  <a:pt x="9476" y="4311"/>
                </a:cubicBezTo>
                <a:cubicBezTo>
                  <a:pt x="9476" y="4304"/>
                  <a:pt x="9454" y="4311"/>
                  <a:pt x="9454" y="4297"/>
                </a:cubicBezTo>
                <a:cubicBezTo>
                  <a:pt x="9459" y="4284"/>
                  <a:pt x="9467" y="4280"/>
                  <a:pt x="9474" y="4279"/>
                </a:cubicBezTo>
                <a:close/>
                <a:moveTo>
                  <a:pt x="9283" y="4251"/>
                </a:moveTo>
                <a:lnTo>
                  <a:pt x="9287" y="4257"/>
                </a:lnTo>
                <a:cubicBezTo>
                  <a:pt x="9295" y="4268"/>
                  <a:pt x="9304" y="4279"/>
                  <a:pt x="9325" y="4283"/>
                </a:cubicBezTo>
                <a:cubicBezTo>
                  <a:pt x="9325" y="4283"/>
                  <a:pt x="9325" y="4283"/>
                  <a:pt x="9325" y="4253"/>
                </a:cubicBezTo>
                <a:lnTo>
                  <a:pt x="9325" y="4252"/>
                </a:lnTo>
                <a:lnTo>
                  <a:pt x="9299" y="4251"/>
                </a:lnTo>
                <a:lnTo>
                  <a:pt x="9283" y="4251"/>
                </a:lnTo>
                <a:close/>
                <a:moveTo>
                  <a:pt x="9648" y="4240"/>
                </a:moveTo>
                <a:cubicBezTo>
                  <a:pt x="9644" y="4240"/>
                  <a:pt x="9641" y="4240"/>
                  <a:pt x="9637" y="4240"/>
                </a:cubicBezTo>
                <a:lnTo>
                  <a:pt x="9636" y="4241"/>
                </a:lnTo>
                <a:lnTo>
                  <a:pt x="9642" y="4243"/>
                </a:lnTo>
                <a:cubicBezTo>
                  <a:pt x="9652" y="4246"/>
                  <a:pt x="9661" y="4249"/>
                  <a:pt x="9670" y="4252"/>
                </a:cubicBezTo>
                <a:cubicBezTo>
                  <a:pt x="9684" y="4252"/>
                  <a:pt x="9672" y="4249"/>
                  <a:pt x="9667" y="4242"/>
                </a:cubicBezTo>
                <a:lnTo>
                  <a:pt x="9667" y="4241"/>
                </a:lnTo>
                <a:lnTo>
                  <a:pt x="9659" y="4240"/>
                </a:lnTo>
                <a:cubicBezTo>
                  <a:pt x="9655" y="4240"/>
                  <a:pt x="9651" y="4240"/>
                  <a:pt x="9648" y="4240"/>
                </a:cubicBezTo>
                <a:close/>
                <a:moveTo>
                  <a:pt x="9698" y="4240"/>
                </a:moveTo>
                <a:lnTo>
                  <a:pt x="9693" y="4240"/>
                </a:lnTo>
                <a:lnTo>
                  <a:pt x="9693" y="4242"/>
                </a:lnTo>
                <a:cubicBezTo>
                  <a:pt x="9694" y="4247"/>
                  <a:pt x="9694" y="4252"/>
                  <a:pt x="9695" y="4257"/>
                </a:cubicBezTo>
                <a:lnTo>
                  <a:pt x="9696" y="4258"/>
                </a:lnTo>
                <a:lnTo>
                  <a:pt x="9696" y="4252"/>
                </a:lnTo>
                <a:cubicBezTo>
                  <a:pt x="9695" y="4248"/>
                  <a:pt x="9696" y="4243"/>
                  <a:pt x="9698" y="4240"/>
                </a:cubicBezTo>
                <a:close/>
                <a:moveTo>
                  <a:pt x="10263" y="4232"/>
                </a:moveTo>
                <a:cubicBezTo>
                  <a:pt x="10285" y="4240"/>
                  <a:pt x="10285" y="4232"/>
                  <a:pt x="10299" y="4232"/>
                </a:cubicBezTo>
                <a:cubicBezTo>
                  <a:pt x="10299" y="4254"/>
                  <a:pt x="10292" y="4268"/>
                  <a:pt x="10278" y="4268"/>
                </a:cubicBezTo>
                <a:cubicBezTo>
                  <a:pt x="10278" y="4247"/>
                  <a:pt x="10256" y="4261"/>
                  <a:pt x="10263" y="4232"/>
                </a:cubicBezTo>
                <a:close/>
                <a:moveTo>
                  <a:pt x="9773" y="4229"/>
                </a:moveTo>
                <a:cubicBezTo>
                  <a:pt x="9755" y="4230"/>
                  <a:pt x="9737" y="4232"/>
                  <a:pt x="9719" y="4232"/>
                </a:cubicBezTo>
                <a:cubicBezTo>
                  <a:pt x="9719" y="4232"/>
                  <a:pt x="9719" y="4232"/>
                  <a:pt x="9719" y="4254"/>
                </a:cubicBezTo>
                <a:cubicBezTo>
                  <a:pt x="9741" y="4261"/>
                  <a:pt x="9805" y="4261"/>
                  <a:pt x="9805" y="4232"/>
                </a:cubicBezTo>
                <a:cubicBezTo>
                  <a:pt x="9794" y="4230"/>
                  <a:pt x="9784" y="4229"/>
                  <a:pt x="9773" y="4229"/>
                </a:cubicBezTo>
                <a:close/>
                <a:moveTo>
                  <a:pt x="10148" y="4224"/>
                </a:moveTo>
                <a:cubicBezTo>
                  <a:pt x="10152" y="4224"/>
                  <a:pt x="10158" y="4225"/>
                  <a:pt x="10163" y="4225"/>
                </a:cubicBezTo>
                <a:cubicBezTo>
                  <a:pt x="10163" y="4232"/>
                  <a:pt x="10170" y="4240"/>
                  <a:pt x="10170" y="4247"/>
                </a:cubicBezTo>
                <a:cubicBezTo>
                  <a:pt x="10156" y="4261"/>
                  <a:pt x="10149" y="4247"/>
                  <a:pt x="10135" y="4240"/>
                </a:cubicBezTo>
                <a:cubicBezTo>
                  <a:pt x="10135" y="4226"/>
                  <a:pt x="10140" y="4224"/>
                  <a:pt x="10148" y="4224"/>
                </a:cubicBezTo>
                <a:close/>
                <a:moveTo>
                  <a:pt x="10471" y="4223"/>
                </a:moveTo>
                <a:cubicBezTo>
                  <a:pt x="10476" y="4223"/>
                  <a:pt x="10480" y="4224"/>
                  <a:pt x="10486" y="4225"/>
                </a:cubicBezTo>
                <a:cubicBezTo>
                  <a:pt x="10486" y="4240"/>
                  <a:pt x="10493" y="4240"/>
                  <a:pt x="10493" y="4254"/>
                </a:cubicBezTo>
                <a:cubicBezTo>
                  <a:pt x="10471" y="4254"/>
                  <a:pt x="10464" y="4268"/>
                  <a:pt x="10450" y="4283"/>
                </a:cubicBezTo>
                <a:cubicBezTo>
                  <a:pt x="10443" y="4275"/>
                  <a:pt x="10421" y="4268"/>
                  <a:pt x="10414" y="4261"/>
                </a:cubicBezTo>
                <a:cubicBezTo>
                  <a:pt x="10421" y="4247"/>
                  <a:pt x="10435" y="4254"/>
                  <a:pt x="10428" y="4232"/>
                </a:cubicBezTo>
                <a:cubicBezTo>
                  <a:pt x="10446" y="4232"/>
                  <a:pt x="10454" y="4223"/>
                  <a:pt x="10471" y="4223"/>
                </a:cubicBezTo>
                <a:close/>
                <a:moveTo>
                  <a:pt x="9265" y="4216"/>
                </a:moveTo>
                <a:lnTo>
                  <a:pt x="9267" y="4217"/>
                </a:lnTo>
                <a:cubicBezTo>
                  <a:pt x="9272" y="4219"/>
                  <a:pt x="9268" y="4223"/>
                  <a:pt x="9266" y="4229"/>
                </a:cubicBezTo>
                <a:lnTo>
                  <a:pt x="9265" y="4231"/>
                </a:lnTo>
                <a:lnTo>
                  <a:pt x="9265" y="4232"/>
                </a:lnTo>
                <a:cubicBezTo>
                  <a:pt x="9268" y="4234"/>
                  <a:pt x="9271" y="4237"/>
                  <a:pt x="9274" y="4239"/>
                </a:cubicBezTo>
                <a:lnTo>
                  <a:pt x="9276" y="4242"/>
                </a:lnTo>
                <a:lnTo>
                  <a:pt x="9283" y="4240"/>
                </a:lnTo>
                <a:cubicBezTo>
                  <a:pt x="9287" y="4239"/>
                  <a:pt x="9292" y="4238"/>
                  <a:pt x="9296" y="4237"/>
                </a:cubicBezTo>
                <a:lnTo>
                  <a:pt x="9304" y="4236"/>
                </a:lnTo>
                <a:lnTo>
                  <a:pt x="9302" y="4236"/>
                </a:lnTo>
                <a:cubicBezTo>
                  <a:pt x="9287" y="4234"/>
                  <a:pt x="9273" y="4236"/>
                  <a:pt x="9282" y="4218"/>
                </a:cubicBezTo>
                <a:cubicBezTo>
                  <a:pt x="9277" y="4218"/>
                  <a:pt x="9271" y="4217"/>
                  <a:pt x="9267" y="4217"/>
                </a:cubicBezTo>
                <a:lnTo>
                  <a:pt x="9265" y="4216"/>
                </a:lnTo>
                <a:close/>
                <a:moveTo>
                  <a:pt x="9261" y="4216"/>
                </a:moveTo>
                <a:lnTo>
                  <a:pt x="9259" y="4217"/>
                </a:lnTo>
                <a:cubicBezTo>
                  <a:pt x="9257" y="4217"/>
                  <a:pt x="9255" y="4218"/>
                  <a:pt x="9254" y="4221"/>
                </a:cubicBezTo>
                <a:lnTo>
                  <a:pt x="9254" y="4222"/>
                </a:lnTo>
                <a:lnTo>
                  <a:pt x="9255" y="4221"/>
                </a:lnTo>
                <a:lnTo>
                  <a:pt x="9261" y="4216"/>
                </a:lnTo>
                <a:close/>
                <a:moveTo>
                  <a:pt x="9856" y="4188"/>
                </a:moveTo>
                <a:cubicBezTo>
                  <a:pt x="9865" y="4188"/>
                  <a:pt x="9882" y="4195"/>
                  <a:pt x="9892" y="4195"/>
                </a:cubicBezTo>
                <a:cubicBezTo>
                  <a:pt x="9884" y="4209"/>
                  <a:pt x="9863" y="4202"/>
                  <a:pt x="9849" y="4195"/>
                </a:cubicBezTo>
                <a:cubicBezTo>
                  <a:pt x="9849" y="4190"/>
                  <a:pt x="9851" y="4188"/>
                  <a:pt x="9856" y="4188"/>
                </a:cubicBezTo>
                <a:close/>
                <a:moveTo>
                  <a:pt x="10228" y="4186"/>
                </a:moveTo>
                <a:cubicBezTo>
                  <a:pt x="10246" y="4187"/>
                  <a:pt x="10282" y="4207"/>
                  <a:pt x="10307" y="4195"/>
                </a:cubicBezTo>
                <a:cubicBezTo>
                  <a:pt x="10300" y="4216"/>
                  <a:pt x="10228" y="4202"/>
                  <a:pt x="10221" y="4187"/>
                </a:cubicBezTo>
                <a:cubicBezTo>
                  <a:pt x="10223" y="4187"/>
                  <a:pt x="10225" y="4186"/>
                  <a:pt x="10228" y="4186"/>
                </a:cubicBezTo>
                <a:close/>
                <a:moveTo>
                  <a:pt x="9980" y="4185"/>
                </a:moveTo>
                <a:cubicBezTo>
                  <a:pt x="9996" y="4185"/>
                  <a:pt x="10011" y="4189"/>
                  <a:pt x="10020" y="4202"/>
                </a:cubicBezTo>
                <a:cubicBezTo>
                  <a:pt x="9977" y="4195"/>
                  <a:pt x="9949" y="4209"/>
                  <a:pt x="9920" y="4202"/>
                </a:cubicBezTo>
                <a:cubicBezTo>
                  <a:pt x="9936" y="4194"/>
                  <a:pt x="9959" y="4186"/>
                  <a:pt x="9980" y="4185"/>
                </a:cubicBezTo>
                <a:close/>
                <a:moveTo>
                  <a:pt x="10207" y="4180"/>
                </a:moveTo>
                <a:cubicBezTo>
                  <a:pt x="10185" y="4216"/>
                  <a:pt x="10121" y="4202"/>
                  <a:pt x="10078" y="4202"/>
                </a:cubicBezTo>
                <a:cubicBezTo>
                  <a:pt x="10106" y="4187"/>
                  <a:pt x="10149" y="4180"/>
                  <a:pt x="10207" y="4180"/>
                </a:cubicBezTo>
                <a:close/>
                <a:moveTo>
                  <a:pt x="9139" y="4146"/>
                </a:moveTo>
                <a:cubicBezTo>
                  <a:pt x="9075" y="4154"/>
                  <a:pt x="9024" y="4146"/>
                  <a:pt x="8989" y="4175"/>
                </a:cubicBezTo>
                <a:cubicBezTo>
                  <a:pt x="9015" y="4170"/>
                  <a:pt x="9018" y="4188"/>
                  <a:pt x="9024" y="4207"/>
                </a:cubicBezTo>
                <a:lnTo>
                  <a:pt x="9025" y="4211"/>
                </a:lnTo>
                <a:lnTo>
                  <a:pt x="9028" y="4210"/>
                </a:lnTo>
                <a:cubicBezTo>
                  <a:pt x="9034" y="4210"/>
                  <a:pt x="9040" y="4209"/>
                  <a:pt x="9046" y="4209"/>
                </a:cubicBezTo>
                <a:cubicBezTo>
                  <a:pt x="9041" y="4213"/>
                  <a:pt x="9035" y="4215"/>
                  <a:pt x="9030" y="4218"/>
                </a:cubicBezTo>
                <a:lnTo>
                  <a:pt x="9028" y="4219"/>
                </a:lnTo>
                <a:lnTo>
                  <a:pt x="9029" y="4221"/>
                </a:lnTo>
                <a:cubicBezTo>
                  <a:pt x="9030" y="4223"/>
                  <a:pt x="9031" y="4224"/>
                  <a:pt x="9032" y="4225"/>
                </a:cubicBezTo>
                <a:cubicBezTo>
                  <a:pt x="9048" y="4220"/>
                  <a:pt x="9068" y="4219"/>
                  <a:pt x="9092" y="4221"/>
                </a:cubicBezTo>
                <a:lnTo>
                  <a:pt x="9093" y="4221"/>
                </a:lnTo>
                <a:lnTo>
                  <a:pt x="9093" y="4221"/>
                </a:lnTo>
                <a:cubicBezTo>
                  <a:pt x="9102" y="4211"/>
                  <a:pt x="9127" y="4213"/>
                  <a:pt x="9132" y="4202"/>
                </a:cubicBezTo>
                <a:cubicBezTo>
                  <a:pt x="9133" y="4203"/>
                  <a:pt x="9134" y="4204"/>
                  <a:pt x="9135" y="4206"/>
                </a:cubicBezTo>
                <a:lnTo>
                  <a:pt x="9137" y="4208"/>
                </a:lnTo>
                <a:lnTo>
                  <a:pt x="9140" y="4206"/>
                </a:lnTo>
                <a:cubicBezTo>
                  <a:pt x="9150" y="4200"/>
                  <a:pt x="9160" y="4193"/>
                  <a:pt x="9168" y="4182"/>
                </a:cubicBezTo>
                <a:cubicBezTo>
                  <a:pt x="9153" y="4182"/>
                  <a:pt x="9139" y="4168"/>
                  <a:pt x="9139" y="4146"/>
                </a:cubicBezTo>
                <a:close/>
                <a:moveTo>
                  <a:pt x="8885" y="4132"/>
                </a:moveTo>
                <a:lnTo>
                  <a:pt x="8884" y="4132"/>
                </a:lnTo>
                <a:cubicBezTo>
                  <a:pt x="8869" y="4132"/>
                  <a:pt x="8844" y="4134"/>
                  <a:pt x="8838" y="4139"/>
                </a:cubicBezTo>
                <a:cubicBezTo>
                  <a:pt x="8860" y="4139"/>
                  <a:pt x="8860" y="4154"/>
                  <a:pt x="8874" y="4154"/>
                </a:cubicBezTo>
                <a:cubicBezTo>
                  <a:pt x="8858" y="4166"/>
                  <a:pt x="8842" y="4169"/>
                  <a:pt x="8829" y="4178"/>
                </a:cubicBezTo>
                <a:lnTo>
                  <a:pt x="8828" y="4179"/>
                </a:lnTo>
                <a:lnTo>
                  <a:pt x="8830" y="4178"/>
                </a:lnTo>
                <a:cubicBezTo>
                  <a:pt x="8858" y="4171"/>
                  <a:pt x="8841" y="4209"/>
                  <a:pt x="8882" y="4202"/>
                </a:cubicBezTo>
                <a:cubicBezTo>
                  <a:pt x="8877" y="4206"/>
                  <a:pt x="8875" y="4211"/>
                  <a:pt x="8875" y="4217"/>
                </a:cubicBezTo>
                <a:lnTo>
                  <a:pt x="8875" y="4220"/>
                </a:lnTo>
                <a:lnTo>
                  <a:pt x="8876" y="4220"/>
                </a:lnTo>
                <a:cubicBezTo>
                  <a:pt x="8887" y="4223"/>
                  <a:pt x="8907" y="4210"/>
                  <a:pt x="8917" y="4225"/>
                </a:cubicBezTo>
                <a:cubicBezTo>
                  <a:pt x="8917" y="4247"/>
                  <a:pt x="8903" y="4240"/>
                  <a:pt x="8910" y="4261"/>
                </a:cubicBezTo>
                <a:cubicBezTo>
                  <a:pt x="8931" y="4240"/>
                  <a:pt x="8938" y="4254"/>
                  <a:pt x="8967" y="4247"/>
                </a:cubicBezTo>
                <a:cubicBezTo>
                  <a:pt x="8960" y="4261"/>
                  <a:pt x="8989" y="4254"/>
                  <a:pt x="8974" y="4275"/>
                </a:cubicBezTo>
                <a:cubicBezTo>
                  <a:pt x="8953" y="4268"/>
                  <a:pt x="8960" y="4268"/>
                  <a:pt x="8931" y="4275"/>
                </a:cubicBezTo>
                <a:cubicBezTo>
                  <a:pt x="8931" y="4290"/>
                  <a:pt x="8931" y="4297"/>
                  <a:pt x="8953" y="4297"/>
                </a:cubicBezTo>
                <a:cubicBezTo>
                  <a:pt x="8960" y="4297"/>
                  <a:pt x="8953" y="4283"/>
                  <a:pt x="8967" y="4283"/>
                </a:cubicBezTo>
                <a:cubicBezTo>
                  <a:pt x="8974" y="4304"/>
                  <a:pt x="9032" y="4311"/>
                  <a:pt x="9053" y="4290"/>
                </a:cubicBezTo>
                <a:cubicBezTo>
                  <a:pt x="9046" y="4268"/>
                  <a:pt x="9010" y="4268"/>
                  <a:pt x="9017" y="4225"/>
                </a:cubicBezTo>
                <a:lnTo>
                  <a:pt x="9017" y="4225"/>
                </a:lnTo>
                <a:lnTo>
                  <a:pt x="9014" y="4227"/>
                </a:lnTo>
                <a:cubicBezTo>
                  <a:pt x="9005" y="4234"/>
                  <a:pt x="9000" y="4245"/>
                  <a:pt x="9003" y="4266"/>
                </a:cubicBezTo>
                <a:cubicBezTo>
                  <a:pt x="8992" y="4255"/>
                  <a:pt x="8975" y="4253"/>
                  <a:pt x="8970" y="4237"/>
                </a:cubicBezTo>
                <a:lnTo>
                  <a:pt x="8969" y="4234"/>
                </a:lnTo>
                <a:lnTo>
                  <a:pt x="8965" y="4233"/>
                </a:lnTo>
                <a:cubicBezTo>
                  <a:pt x="8963" y="4233"/>
                  <a:pt x="8962" y="4233"/>
                  <a:pt x="8960" y="4232"/>
                </a:cubicBezTo>
                <a:cubicBezTo>
                  <a:pt x="8960" y="4218"/>
                  <a:pt x="8953" y="4218"/>
                  <a:pt x="8953" y="4204"/>
                </a:cubicBezTo>
                <a:cubicBezTo>
                  <a:pt x="8974" y="4211"/>
                  <a:pt x="8974" y="4182"/>
                  <a:pt x="8981" y="4175"/>
                </a:cubicBezTo>
                <a:cubicBezTo>
                  <a:pt x="8960" y="4189"/>
                  <a:pt x="8938" y="4161"/>
                  <a:pt x="8924" y="4189"/>
                </a:cubicBezTo>
                <a:cubicBezTo>
                  <a:pt x="8910" y="4182"/>
                  <a:pt x="8888" y="4175"/>
                  <a:pt x="8881" y="4168"/>
                </a:cubicBezTo>
                <a:cubicBezTo>
                  <a:pt x="8887" y="4165"/>
                  <a:pt x="8890" y="4161"/>
                  <a:pt x="8892" y="4157"/>
                </a:cubicBezTo>
                <a:lnTo>
                  <a:pt x="8893" y="4154"/>
                </a:lnTo>
                <a:lnTo>
                  <a:pt x="8890" y="4149"/>
                </a:lnTo>
                <a:cubicBezTo>
                  <a:pt x="8888" y="4145"/>
                  <a:pt x="8886" y="4140"/>
                  <a:pt x="8886" y="4136"/>
                </a:cubicBezTo>
                <a:lnTo>
                  <a:pt x="8885" y="4132"/>
                </a:lnTo>
                <a:close/>
                <a:moveTo>
                  <a:pt x="10240" y="4117"/>
                </a:moveTo>
                <a:cubicBezTo>
                  <a:pt x="10251" y="4117"/>
                  <a:pt x="10263" y="4121"/>
                  <a:pt x="10271" y="4125"/>
                </a:cubicBezTo>
                <a:cubicBezTo>
                  <a:pt x="10256" y="4139"/>
                  <a:pt x="10242" y="4139"/>
                  <a:pt x="10221" y="4125"/>
                </a:cubicBezTo>
                <a:cubicBezTo>
                  <a:pt x="10223" y="4119"/>
                  <a:pt x="10229" y="4117"/>
                  <a:pt x="10236" y="4117"/>
                </a:cubicBezTo>
                <a:cubicBezTo>
                  <a:pt x="10237" y="4117"/>
                  <a:pt x="10239" y="4117"/>
                  <a:pt x="10240" y="4117"/>
                </a:cubicBezTo>
                <a:close/>
                <a:moveTo>
                  <a:pt x="10156" y="4110"/>
                </a:moveTo>
                <a:cubicBezTo>
                  <a:pt x="10156" y="4132"/>
                  <a:pt x="10142" y="4132"/>
                  <a:pt x="10120" y="4132"/>
                </a:cubicBezTo>
                <a:cubicBezTo>
                  <a:pt x="10120" y="4132"/>
                  <a:pt x="10120" y="4132"/>
                  <a:pt x="10120" y="4118"/>
                </a:cubicBezTo>
                <a:cubicBezTo>
                  <a:pt x="10127" y="4110"/>
                  <a:pt x="10142" y="4110"/>
                  <a:pt x="10156" y="4110"/>
                </a:cubicBezTo>
                <a:close/>
                <a:moveTo>
                  <a:pt x="1150" y="4093"/>
                </a:moveTo>
                <a:cubicBezTo>
                  <a:pt x="1148" y="4093"/>
                  <a:pt x="1147" y="4094"/>
                  <a:pt x="1145" y="4097"/>
                </a:cubicBezTo>
                <a:cubicBezTo>
                  <a:pt x="1157" y="4103"/>
                  <a:pt x="1134" y="4121"/>
                  <a:pt x="1151" y="4127"/>
                </a:cubicBezTo>
                <a:cubicBezTo>
                  <a:pt x="1163" y="4115"/>
                  <a:pt x="1151" y="4109"/>
                  <a:pt x="1163" y="4103"/>
                </a:cubicBezTo>
                <a:cubicBezTo>
                  <a:pt x="1159" y="4103"/>
                  <a:pt x="1154" y="4093"/>
                  <a:pt x="1150" y="4093"/>
                </a:cubicBezTo>
                <a:close/>
                <a:moveTo>
                  <a:pt x="10364" y="4089"/>
                </a:moveTo>
                <a:cubicBezTo>
                  <a:pt x="10385" y="4096"/>
                  <a:pt x="10428" y="4075"/>
                  <a:pt x="10435" y="4110"/>
                </a:cubicBezTo>
                <a:cubicBezTo>
                  <a:pt x="10457" y="4089"/>
                  <a:pt x="10486" y="4089"/>
                  <a:pt x="10514" y="4103"/>
                </a:cubicBezTo>
                <a:cubicBezTo>
                  <a:pt x="10478" y="4154"/>
                  <a:pt x="10421" y="4132"/>
                  <a:pt x="10357" y="4132"/>
                </a:cubicBezTo>
                <a:cubicBezTo>
                  <a:pt x="10364" y="4110"/>
                  <a:pt x="10385" y="4110"/>
                  <a:pt x="10364" y="4089"/>
                </a:cubicBezTo>
                <a:close/>
                <a:moveTo>
                  <a:pt x="10306" y="4089"/>
                </a:moveTo>
                <a:cubicBezTo>
                  <a:pt x="10314" y="4103"/>
                  <a:pt x="10299" y="4103"/>
                  <a:pt x="10292" y="4103"/>
                </a:cubicBezTo>
                <a:cubicBezTo>
                  <a:pt x="10292" y="4110"/>
                  <a:pt x="10306" y="4103"/>
                  <a:pt x="10314" y="4110"/>
                </a:cubicBezTo>
                <a:cubicBezTo>
                  <a:pt x="10314" y="4125"/>
                  <a:pt x="10314" y="4139"/>
                  <a:pt x="10292" y="4139"/>
                </a:cubicBezTo>
                <a:cubicBezTo>
                  <a:pt x="10285" y="4125"/>
                  <a:pt x="10306" y="4118"/>
                  <a:pt x="10285" y="4110"/>
                </a:cubicBezTo>
                <a:cubicBezTo>
                  <a:pt x="10285" y="4110"/>
                  <a:pt x="10285" y="4110"/>
                  <a:pt x="10271" y="4110"/>
                </a:cubicBezTo>
                <a:cubicBezTo>
                  <a:pt x="10285" y="4103"/>
                  <a:pt x="10285" y="4089"/>
                  <a:pt x="10306" y="4089"/>
                </a:cubicBezTo>
                <a:close/>
                <a:moveTo>
                  <a:pt x="8881" y="4089"/>
                </a:moveTo>
                <a:cubicBezTo>
                  <a:pt x="8860" y="4089"/>
                  <a:pt x="8845" y="4096"/>
                  <a:pt x="8845" y="4118"/>
                </a:cubicBezTo>
                <a:cubicBezTo>
                  <a:pt x="8860" y="4118"/>
                  <a:pt x="8881" y="4118"/>
                  <a:pt x="8881" y="4089"/>
                </a:cubicBezTo>
                <a:close/>
                <a:moveTo>
                  <a:pt x="1074" y="4085"/>
                </a:moveTo>
                <a:cubicBezTo>
                  <a:pt x="1074" y="4085"/>
                  <a:pt x="1074" y="4085"/>
                  <a:pt x="1074" y="4103"/>
                </a:cubicBezTo>
                <a:cubicBezTo>
                  <a:pt x="1086" y="4097"/>
                  <a:pt x="1092" y="4115"/>
                  <a:pt x="1092" y="4103"/>
                </a:cubicBezTo>
                <a:cubicBezTo>
                  <a:pt x="1080" y="4085"/>
                  <a:pt x="1104" y="4091"/>
                  <a:pt x="1110" y="4103"/>
                </a:cubicBezTo>
                <a:cubicBezTo>
                  <a:pt x="1110" y="4103"/>
                  <a:pt x="1110" y="4103"/>
                  <a:pt x="1110" y="4091"/>
                </a:cubicBezTo>
                <a:cubicBezTo>
                  <a:pt x="1116" y="4091"/>
                  <a:pt x="1116" y="4091"/>
                  <a:pt x="1116" y="4085"/>
                </a:cubicBezTo>
                <a:cubicBezTo>
                  <a:pt x="1116" y="4085"/>
                  <a:pt x="1116" y="4085"/>
                  <a:pt x="1074" y="4085"/>
                </a:cubicBezTo>
                <a:close/>
                <a:moveTo>
                  <a:pt x="9419" y="4081"/>
                </a:moveTo>
                <a:lnTo>
                  <a:pt x="9417" y="4081"/>
                </a:lnTo>
                <a:cubicBezTo>
                  <a:pt x="9403" y="4086"/>
                  <a:pt x="9394" y="4094"/>
                  <a:pt x="9376" y="4094"/>
                </a:cubicBezTo>
                <a:lnTo>
                  <a:pt x="9375" y="4095"/>
                </a:lnTo>
                <a:lnTo>
                  <a:pt x="9375" y="4095"/>
                </a:lnTo>
                <a:cubicBezTo>
                  <a:pt x="9396" y="4097"/>
                  <a:pt x="9417" y="4091"/>
                  <a:pt x="9433" y="4096"/>
                </a:cubicBezTo>
                <a:cubicBezTo>
                  <a:pt x="9425" y="4093"/>
                  <a:pt x="9422" y="4087"/>
                  <a:pt x="9419" y="4082"/>
                </a:cubicBezTo>
                <a:lnTo>
                  <a:pt x="9419" y="4081"/>
                </a:lnTo>
                <a:close/>
                <a:moveTo>
                  <a:pt x="8850" y="4067"/>
                </a:moveTo>
                <a:lnTo>
                  <a:pt x="8849" y="4068"/>
                </a:lnTo>
                <a:lnTo>
                  <a:pt x="8842" y="4074"/>
                </a:lnTo>
                <a:lnTo>
                  <a:pt x="8845" y="4075"/>
                </a:lnTo>
                <a:cubicBezTo>
                  <a:pt x="8847" y="4073"/>
                  <a:pt x="8848" y="4071"/>
                  <a:pt x="8849" y="4069"/>
                </a:cubicBezTo>
                <a:lnTo>
                  <a:pt x="8850" y="4067"/>
                </a:lnTo>
                <a:close/>
                <a:moveTo>
                  <a:pt x="9542" y="4062"/>
                </a:moveTo>
                <a:cubicBezTo>
                  <a:pt x="9536" y="4062"/>
                  <a:pt x="9529" y="4063"/>
                  <a:pt x="9519" y="4066"/>
                </a:cubicBezTo>
                <a:lnTo>
                  <a:pt x="9518" y="4063"/>
                </a:lnTo>
                <a:lnTo>
                  <a:pt x="9515" y="4067"/>
                </a:lnTo>
                <a:lnTo>
                  <a:pt x="9506" y="4074"/>
                </a:lnTo>
                <a:lnTo>
                  <a:pt x="9511" y="4073"/>
                </a:lnTo>
                <a:cubicBezTo>
                  <a:pt x="9523" y="4070"/>
                  <a:pt x="9536" y="4071"/>
                  <a:pt x="9541" y="4080"/>
                </a:cubicBezTo>
                <a:cubicBezTo>
                  <a:pt x="9541" y="4080"/>
                  <a:pt x="9541" y="4080"/>
                  <a:pt x="9541" y="4109"/>
                </a:cubicBezTo>
                <a:cubicBezTo>
                  <a:pt x="9469" y="4094"/>
                  <a:pt x="9498" y="4137"/>
                  <a:pt x="9469" y="4159"/>
                </a:cubicBezTo>
                <a:cubicBezTo>
                  <a:pt x="9462" y="4152"/>
                  <a:pt x="9455" y="4152"/>
                  <a:pt x="9440" y="4152"/>
                </a:cubicBezTo>
                <a:cubicBezTo>
                  <a:pt x="9443" y="4144"/>
                  <a:pt x="9443" y="4137"/>
                  <a:pt x="9441" y="4133"/>
                </a:cubicBezTo>
                <a:lnTo>
                  <a:pt x="9439" y="4130"/>
                </a:lnTo>
                <a:lnTo>
                  <a:pt x="9435" y="4130"/>
                </a:lnTo>
                <a:cubicBezTo>
                  <a:pt x="9411" y="4129"/>
                  <a:pt x="9388" y="4120"/>
                  <a:pt x="9368" y="4125"/>
                </a:cubicBezTo>
                <a:cubicBezTo>
                  <a:pt x="9383" y="4154"/>
                  <a:pt x="9425" y="4139"/>
                  <a:pt x="9425" y="4175"/>
                </a:cubicBezTo>
                <a:cubicBezTo>
                  <a:pt x="9375" y="4168"/>
                  <a:pt x="9340" y="4189"/>
                  <a:pt x="9297" y="4189"/>
                </a:cubicBezTo>
                <a:cubicBezTo>
                  <a:pt x="9311" y="4219"/>
                  <a:pt x="9357" y="4221"/>
                  <a:pt x="9383" y="4239"/>
                </a:cubicBezTo>
                <a:lnTo>
                  <a:pt x="9385" y="4240"/>
                </a:lnTo>
                <a:lnTo>
                  <a:pt x="9396" y="4241"/>
                </a:lnTo>
                <a:cubicBezTo>
                  <a:pt x="9410" y="4241"/>
                  <a:pt x="9425" y="4240"/>
                  <a:pt x="9442" y="4235"/>
                </a:cubicBezTo>
                <a:lnTo>
                  <a:pt x="9448" y="4233"/>
                </a:lnTo>
                <a:lnTo>
                  <a:pt x="9449" y="4232"/>
                </a:lnTo>
                <a:cubicBezTo>
                  <a:pt x="9456" y="4223"/>
                  <a:pt x="9461" y="4213"/>
                  <a:pt x="9483" y="4218"/>
                </a:cubicBezTo>
                <a:cubicBezTo>
                  <a:pt x="9480" y="4223"/>
                  <a:pt x="9479" y="4229"/>
                  <a:pt x="9480" y="4233"/>
                </a:cubicBezTo>
                <a:lnTo>
                  <a:pt x="9481" y="4236"/>
                </a:lnTo>
                <a:lnTo>
                  <a:pt x="9481" y="4236"/>
                </a:lnTo>
                <a:cubicBezTo>
                  <a:pt x="9485" y="4233"/>
                  <a:pt x="9493" y="4235"/>
                  <a:pt x="9501" y="4239"/>
                </a:cubicBezTo>
                <a:lnTo>
                  <a:pt x="9502" y="4240"/>
                </a:lnTo>
                <a:lnTo>
                  <a:pt x="9503" y="4239"/>
                </a:lnTo>
                <a:cubicBezTo>
                  <a:pt x="9513" y="4229"/>
                  <a:pt x="9517" y="4215"/>
                  <a:pt x="9533" y="4204"/>
                </a:cubicBezTo>
                <a:cubicBezTo>
                  <a:pt x="9590" y="4189"/>
                  <a:pt x="9662" y="4218"/>
                  <a:pt x="9712" y="4218"/>
                </a:cubicBezTo>
                <a:cubicBezTo>
                  <a:pt x="9683" y="4161"/>
                  <a:pt x="9562" y="4197"/>
                  <a:pt x="9497" y="4175"/>
                </a:cubicBezTo>
                <a:cubicBezTo>
                  <a:pt x="9504" y="4154"/>
                  <a:pt x="9533" y="4154"/>
                  <a:pt x="9540" y="4175"/>
                </a:cubicBezTo>
                <a:cubicBezTo>
                  <a:pt x="9547" y="4155"/>
                  <a:pt x="9554" y="4122"/>
                  <a:pt x="9596" y="4112"/>
                </a:cubicBezTo>
                <a:lnTo>
                  <a:pt x="9600" y="4111"/>
                </a:lnTo>
                <a:lnTo>
                  <a:pt x="9592" y="4111"/>
                </a:lnTo>
                <a:cubicBezTo>
                  <a:pt x="9587" y="4110"/>
                  <a:pt x="9582" y="4109"/>
                  <a:pt x="9576" y="4109"/>
                </a:cubicBezTo>
                <a:cubicBezTo>
                  <a:pt x="9565" y="4091"/>
                  <a:pt x="9567" y="4064"/>
                  <a:pt x="9542" y="4062"/>
                </a:cubicBezTo>
                <a:close/>
                <a:moveTo>
                  <a:pt x="956" y="4061"/>
                </a:moveTo>
                <a:cubicBezTo>
                  <a:pt x="956" y="4073"/>
                  <a:pt x="944" y="4073"/>
                  <a:pt x="944" y="4085"/>
                </a:cubicBezTo>
                <a:cubicBezTo>
                  <a:pt x="950" y="4091"/>
                  <a:pt x="962" y="4091"/>
                  <a:pt x="974" y="4091"/>
                </a:cubicBezTo>
                <a:cubicBezTo>
                  <a:pt x="974" y="4085"/>
                  <a:pt x="974" y="4079"/>
                  <a:pt x="980" y="4073"/>
                </a:cubicBezTo>
                <a:cubicBezTo>
                  <a:pt x="968" y="4073"/>
                  <a:pt x="968" y="4061"/>
                  <a:pt x="956" y="4061"/>
                </a:cubicBezTo>
                <a:close/>
                <a:moveTo>
                  <a:pt x="8774" y="4058"/>
                </a:moveTo>
                <a:cubicBezTo>
                  <a:pt x="8772" y="4058"/>
                  <a:pt x="8771" y="4059"/>
                  <a:pt x="8770" y="4059"/>
                </a:cubicBezTo>
                <a:lnTo>
                  <a:pt x="8769" y="4060"/>
                </a:lnTo>
                <a:lnTo>
                  <a:pt x="8770" y="4060"/>
                </a:lnTo>
                <a:cubicBezTo>
                  <a:pt x="8774" y="4060"/>
                  <a:pt x="8777" y="4060"/>
                  <a:pt x="8780" y="4059"/>
                </a:cubicBezTo>
                <a:lnTo>
                  <a:pt x="8788" y="4059"/>
                </a:lnTo>
                <a:lnTo>
                  <a:pt x="8789" y="4058"/>
                </a:lnTo>
                <a:cubicBezTo>
                  <a:pt x="8789" y="4058"/>
                  <a:pt x="8789" y="4058"/>
                  <a:pt x="8774" y="4058"/>
                </a:cubicBezTo>
                <a:close/>
                <a:moveTo>
                  <a:pt x="9705" y="4051"/>
                </a:moveTo>
                <a:cubicBezTo>
                  <a:pt x="9705" y="4073"/>
                  <a:pt x="9705" y="4087"/>
                  <a:pt x="9720" y="4094"/>
                </a:cubicBezTo>
                <a:cubicBezTo>
                  <a:pt x="9727" y="4080"/>
                  <a:pt x="9741" y="4073"/>
                  <a:pt x="9748" y="4058"/>
                </a:cubicBezTo>
                <a:lnTo>
                  <a:pt x="9705" y="4051"/>
                </a:lnTo>
                <a:close/>
                <a:moveTo>
                  <a:pt x="10293" y="4044"/>
                </a:moveTo>
                <a:cubicBezTo>
                  <a:pt x="10285" y="4051"/>
                  <a:pt x="10264" y="4058"/>
                  <a:pt x="10250" y="4051"/>
                </a:cubicBezTo>
                <a:cubicBezTo>
                  <a:pt x="10257" y="4037"/>
                  <a:pt x="10278" y="4051"/>
                  <a:pt x="10293" y="4044"/>
                </a:cubicBezTo>
                <a:close/>
                <a:moveTo>
                  <a:pt x="9778" y="4044"/>
                </a:moveTo>
                <a:lnTo>
                  <a:pt x="9779" y="4046"/>
                </a:lnTo>
                <a:cubicBezTo>
                  <a:pt x="9782" y="4050"/>
                  <a:pt x="9784" y="4055"/>
                  <a:pt x="9784" y="4060"/>
                </a:cubicBezTo>
                <a:cubicBezTo>
                  <a:pt x="9780" y="4062"/>
                  <a:pt x="9776" y="4062"/>
                  <a:pt x="9773" y="4062"/>
                </a:cubicBezTo>
                <a:lnTo>
                  <a:pt x="9770" y="4062"/>
                </a:lnTo>
                <a:lnTo>
                  <a:pt x="9770" y="4062"/>
                </a:lnTo>
                <a:cubicBezTo>
                  <a:pt x="9772" y="4066"/>
                  <a:pt x="9776" y="4068"/>
                  <a:pt x="9779" y="4070"/>
                </a:cubicBezTo>
                <a:lnTo>
                  <a:pt x="9782" y="4071"/>
                </a:lnTo>
                <a:lnTo>
                  <a:pt x="9784" y="4070"/>
                </a:lnTo>
                <a:cubicBezTo>
                  <a:pt x="9788" y="4068"/>
                  <a:pt x="9793" y="4067"/>
                  <a:pt x="9798" y="4067"/>
                </a:cubicBezTo>
                <a:cubicBezTo>
                  <a:pt x="9796" y="4071"/>
                  <a:pt x="9793" y="4075"/>
                  <a:pt x="9790" y="4078"/>
                </a:cubicBezTo>
                <a:lnTo>
                  <a:pt x="9790" y="4078"/>
                </a:lnTo>
                <a:lnTo>
                  <a:pt x="9791" y="4080"/>
                </a:lnTo>
                <a:cubicBezTo>
                  <a:pt x="9795" y="4073"/>
                  <a:pt x="9800" y="4067"/>
                  <a:pt x="9807" y="4064"/>
                </a:cubicBezTo>
                <a:lnTo>
                  <a:pt x="9812" y="4062"/>
                </a:lnTo>
                <a:lnTo>
                  <a:pt x="9813" y="4050"/>
                </a:lnTo>
                <a:cubicBezTo>
                  <a:pt x="9813" y="4048"/>
                  <a:pt x="9814" y="4046"/>
                  <a:pt x="9814" y="4045"/>
                </a:cubicBezTo>
                <a:lnTo>
                  <a:pt x="9814" y="4044"/>
                </a:lnTo>
                <a:lnTo>
                  <a:pt x="9808" y="4044"/>
                </a:lnTo>
                <a:cubicBezTo>
                  <a:pt x="9801" y="4044"/>
                  <a:pt x="9794" y="4044"/>
                  <a:pt x="9785" y="4044"/>
                </a:cubicBezTo>
                <a:lnTo>
                  <a:pt x="9778" y="4044"/>
                </a:lnTo>
                <a:close/>
                <a:moveTo>
                  <a:pt x="10149" y="4039"/>
                </a:moveTo>
                <a:cubicBezTo>
                  <a:pt x="10142" y="4046"/>
                  <a:pt x="10142" y="4075"/>
                  <a:pt x="10142" y="4096"/>
                </a:cubicBezTo>
                <a:cubicBezTo>
                  <a:pt x="10127" y="4089"/>
                  <a:pt x="10120" y="4082"/>
                  <a:pt x="10120" y="4067"/>
                </a:cubicBezTo>
                <a:cubicBezTo>
                  <a:pt x="10127" y="4067"/>
                  <a:pt x="10127" y="4060"/>
                  <a:pt x="10135" y="4060"/>
                </a:cubicBezTo>
                <a:cubicBezTo>
                  <a:pt x="10135" y="4053"/>
                  <a:pt x="10120" y="4046"/>
                  <a:pt x="10106" y="4046"/>
                </a:cubicBezTo>
                <a:cubicBezTo>
                  <a:pt x="10113" y="4039"/>
                  <a:pt x="10135" y="4039"/>
                  <a:pt x="10149" y="4039"/>
                </a:cubicBezTo>
                <a:close/>
                <a:moveTo>
                  <a:pt x="10363" y="4022"/>
                </a:moveTo>
                <a:cubicBezTo>
                  <a:pt x="10371" y="4022"/>
                  <a:pt x="10374" y="4032"/>
                  <a:pt x="10385" y="4032"/>
                </a:cubicBezTo>
                <a:cubicBezTo>
                  <a:pt x="10385" y="4053"/>
                  <a:pt x="10371" y="4053"/>
                  <a:pt x="10357" y="4046"/>
                </a:cubicBezTo>
                <a:cubicBezTo>
                  <a:pt x="10357" y="4046"/>
                  <a:pt x="10357" y="4046"/>
                  <a:pt x="10357" y="4024"/>
                </a:cubicBezTo>
                <a:cubicBezTo>
                  <a:pt x="10359" y="4023"/>
                  <a:pt x="10361" y="4022"/>
                  <a:pt x="10363" y="4022"/>
                </a:cubicBezTo>
                <a:close/>
                <a:moveTo>
                  <a:pt x="8844" y="4019"/>
                </a:moveTo>
                <a:lnTo>
                  <a:pt x="8843" y="4022"/>
                </a:lnTo>
                <a:cubicBezTo>
                  <a:pt x="8834" y="4037"/>
                  <a:pt x="8816" y="4039"/>
                  <a:pt x="8810" y="4051"/>
                </a:cubicBezTo>
                <a:cubicBezTo>
                  <a:pt x="8828" y="4065"/>
                  <a:pt x="8837" y="4061"/>
                  <a:pt x="8849" y="4057"/>
                </a:cubicBezTo>
                <a:lnTo>
                  <a:pt x="8850" y="4056"/>
                </a:lnTo>
                <a:lnTo>
                  <a:pt x="8850" y="4056"/>
                </a:lnTo>
                <a:cubicBezTo>
                  <a:pt x="8850" y="4045"/>
                  <a:pt x="8846" y="4033"/>
                  <a:pt x="8860" y="4024"/>
                </a:cubicBezTo>
                <a:cubicBezTo>
                  <a:pt x="8856" y="4023"/>
                  <a:pt x="8852" y="4021"/>
                  <a:pt x="8847" y="4020"/>
                </a:cubicBezTo>
                <a:lnTo>
                  <a:pt x="8844" y="4019"/>
                </a:lnTo>
                <a:close/>
                <a:moveTo>
                  <a:pt x="9738" y="4012"/>
                </a:moveTo>
                <a:lnTo>
                  <a:pt x="9734" y="4013"/>
                </a:lnTo>
                <a:cubicBezTo>
                  <a:pt x="9729" y="4014"/>
                  <a:pt x="9725" y="4015"/>
                  <a:pt x="9720" y="4015"/>
                </a:cubicBezTo>
                <a:lnTo>
                  <a:pt x="9694" y="4019"/>
                </a:lnTo>
                <a:lnTo>
                  <a:pt x="9684" y="4030"/>
                </a:lnTo>
                <a:cubicBezTo>
                  <a:pt x="9691" y="4030"/>
                  <a:pt x="9691" y="4037"/>
                  <a:pt x="9691" y="4037"/>
                </a:cubicBezTo>
                <a:cubicBezTo>
                  <a:pt x="9718" y="4040"/>
                  <a:pt x="9730" y="4029"/>
                  <a:pt x="9736" y="4016"/>
                </a:cubicBezTo>
                <a:lnTo>
                  <a:pt x="9738" y="4012"/>
                </a:lnTo>
                <a:close/>
                <a:moveTo>
                  <a:pt x="9777" y="4003"/>
                </a:moveTo>
                <a:lnTo>
                  <a:pt x="9777" y="4006"/>
                </a:lnTo>
                <a:cubicBezTo>
                  <a:pt x="9775" y="4031"/>
                  <a:pt x="9791" y="4040"/>
                  <a:pt x="9808" y="4040"/>
                </a:cubicBezTo>
                <a:lnTo>
                  <a:pt x="9815" y="4040"/>
                </a:lnTo>
                <a:lnTo>
                  <a:pt x="9815" y="4039"/>
                </a:lnTo>
                <a:cubicBezTo>
                  <a:pt x="9816" y="4036"/>
                  <a:pt x="9818" y="4033"/>
                  <a:pt x="9819" y="4032"/>
                </a:cubicBezTo>
                <a:cubicBezTo>
                  <a:pt x="9825" y="4032"/>
                  <a:pt x="9828" y="4032"/>
                  <a:pt x="9831" y="4034"/>
                </a:cubicBezTo>
                <a:lnTo>
                  <a:pt x="9833" y="4035"/>
                </a:lnTo>
                <a:lnTo>
                  <a:pt x="9836" y="4033"/>
                </a:lnTo>
                <a:cubicBezTo>
                  <a:pt x="9845" y="4029"/>
                  <a:pt x="9852" y="4022"/>
                  <a:pt x="9856" y="4015"/>
                </a:cubicBezTo>
                <a:cubicBezTo>
                  <a:pt x="9840" y="4021"/>
                  <a:pt x="9829" y="4018"/>
                  <a:pt x="9819" y="4013"/>
                </a:cubicBezTo>
                <a:lnTo>
                  <a:pt x="9818" y="4012"/>
                </a:lnTo>
                <a:lnTo>
                  <a:pt x="9816" y="4012"/>
                </a:lnTo>
                <a:cubicBezTo>
                  <a:pt x="9804" y="4014"/>
                  <a:pt x="9789" y="4009"/>
                  <a:pt x="9779" y="4004"/>
                </a:cubicBezTo>
                <a:lnTo>
                  <a:pt x="9777" y="4003"/>
                </a:lnTo>
                <a:close/>
                <a:moveTo>
                  <a:pt x="10144" y="4001"/>
                </a:moveTo>
                <a:cubicBezTo>
                  <a:pt x="10152" y="4001"/>
                  <a:pt x="10163" y="4003"/>
                  <a:pt x="10170" y="4003"/>
                </a:cubicBezTo>
                <a:cubicBezTo>
                  <a:pt x="10178" y="4024"/>
                  <a:pt x="10142" y="4010"/>
                  <a:pt x="10127" y="4010"/>
                </a:cubicBezTo>
                <a:cubicBezTo>
                  <a:pt x="10127" y="4003"/>
                  <a:pt x="10135" y="4001"/>
                  <a:pt x="10144" y="4001"/>
                </a:cubicBezTo>
                <a:close/>
                <a:moveTo>
                  <a:pt x="10316" y="3990"/>
                </a:moveTo>
                <a:cubicBezTo>
                  <a:pt x="10364" y="3990"/>
                  <a:pt x="10410" y="3996"/>
                  <a:pt x="10450" y="4003"/>
                </a:cubicBezTo>
                <a:cubicBezTo>
                  <a:pt x="10421" y="3989"/>
                  <a:pt x="10457" y="3989"/>
                  <a:pt x="10478" y="3996"/>
                </a:cubicBezTo>
                <a:cubicBezTo>
                  <a:pt x="10471" y="4003"/>
                  <a:pt x="10471" y="4003"/>
                  <a:pt x="10486" y="4003"/>
                </a:cubicBezTo>
                <a:cubicBezTo>
                  <a:pt x="10407" y="4032"/>
                  <a:pt x="10299" y="3989"/>
                  <a:pt x="10235" y="4039"/>
                </a:cubicBezTo>
                <a:cubicBezTo>
                  <a:pt x="10235" y="4024"/>
                  <a:pt x="10263" y="4032"/>
                  <a:pt x="10263" y="4017"/>
                </a:cubicBezTo>
                <a:cubicBezTo>
                  <a:pt x="10242" y="4003"/>
                  <a:pt x="10199" y="4032"/>
                  <a:pt x="10178" y="4010"/>
                </a:cubicBezTo>
                <a:cubicBezTo>
                  <a:pt x="10221" y="3996"/>
                  <a:pt x="10269" y="3990"/>
                  <a:pt x="10316" y="3990"/>
                </a:cubicBezTo>
                <a:close/>
                <a:moveTo>
                  <a:pt x="10077" y="3989"/>
                </a:moveTo>
                <a:cubicBezTo>
                  <a:pt x="10070" y="4017"/>
                  <a:pt x="10013" y="4017"/>
                  <a:pt x="9998" y="4003"/>
                </a:cubicBezTo>
                <a:cubicBezTo>
                  <a:pt x="10020" y="3996"/>
                  <a:pt x="10056" y="3996"/>
                  <a:pt x="10077" y="3989"/>
                </a:cubicBezTo>
                <a:close/>
                <a:moveTo>
                  <a:pt x="8762" y="3983"/>
                </a:moveTo>
                <a:cubicBezTo>
                  <a:pt x="8758" y="3983"/>
                  <a:pt x="8753" y="3986"/>
                  <a:pt x="8748" y="3989"/>
                </a:cubicBezTo>
                <a:lnTo>
                  <a:pt x="8745" y="3991"/>
                </a:lnTo>
                <a:lnTo>
                  <a:pt x="8747" y="3991"/>
                </a:lnTo>
                <a:cubicBezTo>
                  <a:pt x="8755" y="3990"/>
                  <a:pt x="8763" y="3990"/>
                  <a:pt x="8771" y="3990"/>
                </a:cubicBezTo>
                <a:lnTo>
                  <a:pt x="8771" y="3990"/>
                </a:lnTo>
                <a:lnTo>
                  <a:pt x="8770" y="3987"/>
                </a:lnTo>
                <a:cubicBezTo>
                  <a:pt x="8768" y="3985"/>
                  <a:pt x="8765" y="3983"/>
                  <a:pt x="8762" y="3983"/>
                </a:cubicBezTo>
                <a:close/>
                <a:moveTo>
                  <a:pt x="8724" y="3981"/>
                </a:moveTo>
                <a:cubicBezTo>
                  <a:pt x="8721" y="3985"/>
                  <a:pt x="8718" y="3988"/>
                  <a:pt x="8714" y="3991"/>
                </a:cubicBezTo>
                <a:lnTo>
                  <a:pt x="8713" y="3992"/>
                </a:lnTo>
                <a:lnTo>
                  <a:pt x="8724" y="3991"/>
                </a:lnTo>
                <a:lnTo>
                  <a:pt x="8730" y="3991"/>
                </a:lnTo>
                <a:lnTo>
                  <a:pt x="8730" y="3990"/>
                </a:lnTo>
                <a:cubicBezTo>
                  <a:pt x="8730" y="3988"/>
                  <a:pt x="8728" y="3986"/>
                  <a:pt x="8724" y="3981"/>
                </a:cubicBezTo>
                <a:close/>
                <a:moveTo>
                  <a:pt x="8845" y="3974"/>
                </a:moveTo>
                <a:cubicBezTo>
                  <a:pt x="8827" y="3974"/>
                  <a:pt x="8815" y="3980"/>
                  <a:pt x="8801" y="3986"/>
                </a:cubicBezTo>
                <a:lnTo>
                  <a:pt x="8794" y="3989"/>
                </a:lnTo>
                <a:lnTo>
                  <a:pt x="8796" y="3989"/>
                </a:lnTo>
                <a:cubicBezTo>
                  <a:pt x="8805" y="3988"/>
                  <a:pt x="8814" y="3987"/>
                  <a:pt x="8824" y="3987"/>
                </a:cubicBezTo>
                <a:cubicBezTo>
                  <a:pt x="8820" y="3992"/>
                  <a:pt x="8818" y="3996"/>
                  <a:pt x="8817" y="3999"/>
                </a:cubicBezTo>
                <a:lnTo>
                  <a:pt x="8816" y="4000"/>
                </a:lnTo>
                <a:lnTo>
                  <a:pt x="8821" y="3998"/>
                </a:lnTo>
                <a:cubicBezTo>
                  <a:pt x="8833" y="3994"/>
                  <a:pt x="8845" y="3990"/>
                  <a:pt x="8845" y="3974"/>
                </a:cubicBezTo>
                <a:close/>
                <a:moveTo>
                  <a:pt x="9501" y="3935"/>
                </a:moveTo>
                <a:cubicBezTo>
                  <a:pt x="9485" y="3935"/>
                  <a:pt x="9465" y="3941"/>
                  <a:pt x="9461" y="3945"/>
                </a:cubicBezTo>
                <a:cubicBezTo>
                  <a:pt x="9476" y="3950"/>
                  <a:pt x="9487" y="3959"/>
                  <a:pt x="9500" y="3959"/>
                </a:cubicBezTo>
                <a:lnTo>
                  <a:pt x="9500" y="3959"/>
                </a:lnTo>
                <a:lnTo>
                  <a:pt x="9500" y="3959"/>
                </a:lnTo>
                <a:cubicBezTo>
                  <a:pt x="9499" y="3958"/>
                  <a:pt x="9499" y="3958"/>
                  <a:pt x="9498" y="3958"/>
                </a:cubicBezTo>
                <a:cubicBezTo>
                  <a:pt x="9492" y="3942"/>
                  <a:pt x="9515" y="3946"/>
                  <a:pt x="9518" y="3943"/>
                </a:cubicBezTo>
                <a:lnTo>
                  <a:pt x="9518" y="3943"/>
                </a:lnTo>
                <a:lnTo>
                  <a:pt x="9517" y="3942"/>
                </a:lnTo>
                <a:cubicBezTo>
                  <a:pt x="9514" y="3937"/>
                  <a:pt x="9508" y="3936"/>
                  <a:pt x="9501" y="3935"/>
                </a:cubicBezTo>
                <a:close/>
                <a:moveTo>
                  <a:pt x="10357" y="3902"/>
                </a:moveTo>
                <a:cubicBezTo>
                  <a:pt x="10349" y="3931"/>
                  <a:pt x="10371" y="3917"/>
                  <a:pt x="10400" y="3924"/>
                </a:cubicBezTo>
                <a:cubicBezTo>
                  <a:pt x="10385" y="3945"/>
                  <a:pt x="10364" y="3931"/>
                  <a:pt x="10335" y="3931"/>
                </a:cubicBezTo>
                <a:cubicBezTo>
                  <a:pt x="10328" y="3910"/>
                  <a:pt x="10349" y="3917"/>
                  <a:pt x="10357" y="3902"/>
                </a:cubicBezTo>
                <a:close/>
                <a:moveTo>
                  <a:pt x="10185" y="3888"/>
                </a:moveTo>
                <a:cubicBezTo>
                  <a:pt x="10206" y="3917"/>
                  <a:pt x="10235" y="3902"/>
                  <a:pt x="10256" y="3910"/>
                </a:cubicBezTo>
                <a:cubicBezTo>
                  <a:pt x="10249" y="3945"/>
                  <a:pt x="10199" y="3924"/>
                  <a:pt x="10178" y="3917"/>
                </a:cubicBezTo>
                <a:cubicBezTo>
                  <a:pt x="10170" y="3902"/>
                  <a:pt x="10178" y="3895"/>
                  <a:pt x="10185" y="3888"/>
                </a:cubicBezTo>
                <a:close/>
                <a:moveTo>
                  <a:pt x="9388" y="3874"/>
                </a:moveTo>
                <a:cubicBezTo>
                  <a:pt x="9369" y="3875"/>
                  <a:pt x="9353" y="3879"/>
                  <a:pt x="9347" y="3888"/>
                </a:cubicBezTo>
                <a:cubicBezTo>
                  <a:pt x="9397" y="3895"/>
                  <a:pt x="9425" y="3953"/>
                  <a:pt x="9461" y="3888"/>
                </a:cubicBezTo>
                <a:cubicBezTo>
                  <a:pt x="9441" y="3880"/>
                  <a:pt x="9412" y="3874"/>
                  <a:pt x="9388" y="3874"/>
                </a:cubicBezTo>
                <a:close/>
                <a:moveTo>
                  <a:pt x="10366" y="3821"/>
                </a:moveTo>
                <a:cubicBezTo>
                  <a:pt x="10412" y="3820"/>
                  <a:pt x="10457" y="3827"/>
                  <a:pt x="10478" y="3852"/>
                </a:cubicBezTo>
                <a:cubicBezTo>
                  <a:pt x="10493" y="3859"/>
                  <a:pt x="10486" y="3831"/>
                  <a:pt x="10493" y="3823"/>
                </a:cubicBezTo>
                <a:cubicBezTo>
                  <a:pt x="10493" y="3823"/>
                  <a:pt x="10493" y="3823"/>
                  <a:pt x="10528" y="3831"/>
                </a:cubicBezTo>
                <a:cubicBezTo>
                  <a:pt x="10528" y="3838"/>
                  <a:pt x="10536" y="3852"/>
                  <a:pt x="10536" y="3867"/>
                </a:cubicBezTo>
                <a:cubicBezTo>
                  <a:pt x="10493" y="3859"/>
                  <a:pt x="10464" y="3852"/>
                  <a:pt x="10414" y="3867"/>
                </a:cubicBezTo>
                <a:cubicBezTo>
                  <a:pt x="10443" y="3845"/>
                  <a:pt x="10285" y="3838"/>
                  <a:pt x="10271" y="3867"/>
                </a:cubicBezTo>
                <a:cubicBezTo>
                  <a:pt x="10249" y="3859"/>
                  <a:pt x="10285" y="3838"/>
                  <a:pt x="10242" y="3838"/>
                </a:cubicBezTo>
                <a:cubicBezTo>
                  <a:pt x="10271" y="3831"/>
                  <a:pt x="10319" y="3822"/>
                  <a:pt x="10366" y="3821"/>
                </a:cubicBezTo>
                <a:close/>
                <a:moveTo>
                  <a:pt x="9913" y="3807"/>
                </a:moveTo>
                <a:cubicBezTo>
                  <a:pt x="9935" y="3814"/>
                  <a:pt x="9956" y="3814"/>
                  <a:pt x="9956" y="3829"/>
                </a:cubicBezTo>
                <a:cubicBezTo>
                  <a:pt x="9935" y="3807"/>
                  <a:pt x="9906" y="3843"/>
                  <a:pt x="9892" y="3829"/>
                </a:cubicBezTo>
                <a:cubicBezTo>
                  <a:pt x="9899" y="3822"/>
                  <a:pt x="9906" y="3814"/>
                  <a:pt x="9913" y="3807"/>
                </a:cubicBezTo>
                <a:close/>
                <a:moveTo>
                  <a:pt x="8846" y="3793"/>
                </a:moveTo>
                <a:cubicBezTo>
                  <a:pt x="8846" y="3795"/>
                  <a:pt x="8846" y="3796"/>
                  <a:pt x="8846" y="3798"/>
                </a:cubicBezTo>
                <a:lnTo>
                  <a:pt x="8847" y="3801"/>
                </a:lnTo>
                <a:lnTo>
                  <a:pt x="8848" y="3800"/>
                </a:lnTo>
                <a:cubicBezTo>
                  <a:pt x="8851" y="3797"/>
                  <a:pt x="8855" y="3796"/>
                  <a:pt x="8858" y="3795"/>
                </a:cubicBezTo>
                <a:lnTo>
                  <a:pt x="8865" y="3793"/>
                </a:lnTo>
                <a:lnTo>
                  <a:pt x="8846" y="3793"/>
                </a:lnTo>
                <a:close/>
                <a:moveTo>
                  <a:pt x="9098" y="3786"/>
                </a:moveTo>
                <a:lnTo>
                  <a:pt x="9083" y="3787"/>
                </a:lnTo>
                <a:cubicBezTo>
                  <a:pt x="9071" y="3788"/>
                  <a:pt x="9059" y="3790"/>
                  <a:pt x="9048" y="3794"/>
                </a:cubicBezTo>
                <a:lnTo>
                  <a:pt x="9041" y="3796"/>
                </a:lnTo>
                <a:lnTo>
                  <a:pt x="9044" y="3796"/>
                </a:lnTo>
                <a:cubicBezTo>
                  <a:pt x="9060" y="3796"/>
                  <a:pt x="9076" y="3791"/>
                  <a:pt x="9089" y="3800"/>
                </a:cubicBezTo>
                <a:cubicBezTo>
                  <a:pt x="9092" y="3797"/>
                  <a:pt x="9094" y="3793"/>
                  <a:pt x="9097" y="3787"/>
                </a:cubicBezTo>
                <a:lnTo>
                  <a:pt x="9098" y="3786"/>
                </a:lnTo>
                <a:close/>
                <a:moveTo>
                  <a:pt x="8994" y="3773"/>
                </a:moveTo>
                <a:lnTo>
                  <a:pt x="8990" y="3773"/>
                </a:lnTo>
                <a:cubicBezTo>
                  <a:pt x="8981" y="3774"/>
                  <a:pt x="8972" y="3775"/>
                  <a:pt x="8968" y="3785"/>
                </a:cubicBezTo>
                <a:lnTo>
                  <a:pt x="8968" y="3786"/>
                </a:lnTo>
                <a:lnTo>
                  <a:pt x="8973" y="3785"/>
                </a:lnTo>
                <a:cubicBezTo>
                  <a:pt x="8981" y="3784"/>
                  <a:pt x="8986" y="3781"/>
                  <a:pt x="8991" y="3777"/>
                </a:cubicBezTo>
                <a:lnTo>
                  <a:pt x="8994" y="3773"/>
                </a:lnTo>
                <a:close/>
                <a:moveTo>
                  <a:pt x="9674" y="3759"/>
                </a:moveTo>
                <a:cubicBezTo>
                  <a:pt x="9664" y="3759"/>
                  <a:pt x="9655" y="3760"/>
                  <a:pt x="9646" y="3761"/>
                </a:cubicBezTo>
                <a:lnTo>
                  <a:pt x="9641" y="3762"/>
                </a:lnTo>
                <a:lnTo>
                  <a:pt x="9647" y="3763"/>
                </a:lnTo>
                <a:cubicBezTo>
                  <a:pt x="9660" y="3768"/>
                  <a:pt x="9673" y="3773"/>
                  <a:pt x="9676" y="3788"/>
                </a:cubicBezTo>
                <a:lnTo>
                  <a:pt x="9682" y="3786"/>
                </a:lnTo>
                <a:lnTo>
                  <a:pt x="9683" y="3784"/>
                </a:lnTo>
                <a:cubicBezTo>
                  <a:pt x="9684" y="3774"/>
                  <a:pt x="9700" y="3777"/>
                  <a:pt x="9705" y="3771"/>
                </a:cubicBezTo>
                <a:cubicBezTo>
                  <a:pt x="9696" y="3762"/>
                  <a:pt x="9685" y="3760"/>
                  <a:pt x="9674" y="3759"/>
                </a:cubicBezTo>
                <a:close/>
                <a:moveTo>
                  <a:pt x="9799" y="3723"/>
                </a:moveTo>
                <a:lnTo>
                  <a:pt x="9799" y="3725"/>
                </a:lnTo>
                <a:cubicBezTo>
                  <a:pt x="9800" y="3727"/>
                  <a:pt x="9802" y="3728"/>
                  <a:pt x="9806" y="3728"/>
                </a:cubicBezTo>
                <a:lnTo>
                  <a:pt x="9808" y="3729"/>
                </a:lnTo>
                <a:lnTo>
                  <a:pt x="9802" y="3725"/>
                </a:lnTo>
                <a:lnTo>
                  <a:pt x="9799" y="3723"/>
                </a:lnTo>
                <a:close/>
                <a:moveTo>
                  <a:pt x="9151" y="3714"/>
                </a:moveTo>
                <a:lnTo>
                  <a:pt x="9146" y="3715"/>
                </a:lnTo>
                <a:cubicBezTo>
                  <a:pt x="9137" y="3716"/>
                  <a:pt x="9128" y="3716"/>
                  <a:pt x="9125" y="3723"/>
                </a:cubicBezTo>
                <a:cubicBezTo>
                  <a:pt x="9146" y="3723"/>
                  <a:pt x="9168" y="3723"/>
                  <a:pt x="9160" y="3737"/>
                </a:cubicBezTo>
                <a:cubicBezTo>
                  <a:pt x="9158" y="3739"/>
                  <a:pt x="9155" y="3741"/>
                  <a:pt x="9152" y="3742"/>
                </a:cubicBezTo>
                <a:lnTo>
                  <a:pt x="9152" y="3742"/>
                </a:lnTo>
                <a:lnTo>
                  <a:pt x="9150" y="3744"/>
                </a:lnTo>
                <a:cubicBezTo>
                  <a:pt x="9147" y="3749"/>
                  <a:pt x="9144" y="3752"/>
                  <a:pt x="9140" y="3755"/>
                </a:cubicBezTo>
                <a:lnTo>
                  <a:pt x="9136" y="3757"/>
                </a:lnTo>
                <a:lnTo>
                  <a:pt x="9139" y="3757"/>
                </a:lnTo>
                <a:cubicBezTo>
                  <a:pt x="9153" y="3755"/>
                  <a:pt x="9164" y="3756"/>
                  <a:pt x="9160" y="3780"/>
                </a:cubicBezTo>
                <a:cubicBezTo>
                  <a:pt x="9154" y="3781"/>
                  <a:pt x="9148" y="3782"/>
                  <a:pt x="9141" y="3783"/>
                </a:cubicBezTo>
                <a:lnTo>
                  <a:pt x="9131" y="3783"/>
                </a:lnTo>
                <a:lnTo>
                  <a:pt x="9132" y="3786"/>
                </a:lnTo>
                <a:cubicBezTo>
                  <a:pt x="9119" y="3794"/>
                  <a:pt x="9102" y="3804"/>
                  <a:pt x="9084" y="3814"/>
                </a:cubicBezTo>
                <a:lnTo>
                  <a:pt x="9074" y="3820"/>
                </a:lnTo>
                <a:lnTo>
                  <a:pt x="9077" y="3821"/>
                </a:lnTo>
                <a:cubicBezTo>
                  <a:pt x="9086" y="3827"/>
                  <a:pt x="9092" y="3834"/>
                  <a:pt x="9089" y="3845"/>
                </a:cubicBezTo>
                <a:cubicBezTo>
                  <a:pt x="9125" y="3816"/>
                  <a:pt x="9175" y="3845"/>
                  <a:pt x="9196" y="3867"/>
                </a:cubicBezTo>
                <a:cubicBezTo>
                  <a:pt x="9196" y="3852"/>
                  <a:pt x="9189" y="3852"/>
                  <a:pt x="9182" y="3845"/>
                </a:cubicBezTo>
                <a:cubicBezTo>
                  <a:pt x="9203" y="3838"/>
                  <a:pt x="9232" y="3881"/>
                  <a:pt x="9254" y="3845"/>
                </a:cubicBezTo>
                <a:cubicBezTo>
                  <a:pt x="9254" y="3854"/>
                  <a:pt x="9258" y="3857"/>
                  <a:pt x="9266" y="3858"/>
                </a:cubicBezTo>
                <a:lnTo>
                  <a:pt x="9269" y="3858"/>
                </a:lnTo>
                <a:lnTo>
                  <a:pt x="9272" y="3852"/>
                </a:lnTo>
                <a:cubicBezTo>
                  <a:pt x="9279" y="3839"/>
                  <a:pt x="9288" y="3828"/>
                  <a:pt x="9297" y="3814"/>
                </a:cubicBezTo>
                <a:cubicBezTo>
                  <a:pt x="9311" y="3825"/>
                  <a:pt x="9308" y="3836"/>
                  <a:pt x="9301" y="3848"/>
                </a:cubicBezTo>
                <a:lnTo>
                  <a:pt x="9295" y="3856"/>
                </a:lnTo>
                <a:lnTo>
                  <a:pt x="9297" y="3855"/>
                </a:lnTo>
                <a:cubicBezTo>
                  <a:pt x="9306" y="3855"/>
                  <a:pt x="9314" y="3855"/>
                  <a:pt x="9318" y="3859"/>
                </a:cubicBezTo>
                <a:cubicBezTo>
                  <a:pt x="9311" y="3838"/>
                  <a:pt x="9311" y="3831"/>
                  <a:pt x="9318" y="3802"/>
                </a:cubicBezTo>
                <a:cubicBezTo>
                  <a:pt x="9297" y="3795"/>
                  <a:pt x="9254" y="3816"/>
                  <a:pt x="9254" y="3831"/>
                </a:cubicBezTo>
                <a:cubicBezTo>
                  <a:pt x="9225" y="3795"/>
                  <a:pt x="9211" y="3809"/>
                  <a:pt x="9182" y="3823"/>
                </a:cubicBezTo>
                <a:cubicBezTo>
                  <a:pt x="9175" y="3809"/>
                  <a:pt x="9168" y="3795"/>
                  <a:pt x="9160" y="3780"/>
                </a:cubicBezTo>
                <a:cubicBezTo>
                  <a:pt x="9182" y="3773"/>
                  <a:pt x="9196" y="3766"/>
                  <a:pt x="9218" y="3766"/>
                </a:cubicBezTo>
                <a:cubicBezTo>
                  <a:pt x="9214" y="3759"/>
                  <a:pt x="9213" y="3751"/>
                  <a:pt x="9213" y="3744"/>
                </a:cubicBezTo>
                <a:lnTo>
                  <a:pt x="9214" y="3742"/>
                </a:lnTo>
                <a:lnTo>
                  <a:pt x="9207" y="3740"/>
                </a:lnTo>
                <a:cubicBezTo>
                  <a:pt x="9190" y="3733"/>
                  <a:pt x="9174" y="3724"/>
                  <a:pt x="9158" y="3717"/>
                </a:cubicBezTo>
                <a:lnTo>
                  <a:pt x="9151" y="3714"/>
                </a:lnTo>
                <a:close/>
                <a:moveTo>
                  <a:pt x="9093" y="3705"/>
                </a:moveTo>
                <a:lnTo>
                  <a:pt x="9091" y="3705"/>
                </a:lnTo>
                <a:lnTo>
                  <a:pt x="9090" y="3706"/>
                </a:lnTo>
                <a:lnTo>
                  <a:pt x="9086" y="3707"/>
                </a:lnTo>
                <a:lnTo>
                  <a:pt x="9085" y="3709"/>
                </a:lnTo>
                <a:cubicBezTo>
                  <a:pt x="9085" y="3711"/>
                  <a:pt x="9086" y="3713"/>
                  <a:pt x="9089" y="3716"/>
                </a:cubicBezTo>
                <a:cubicBezTo>
                  <a:pt x="9103" y="3694"/>
                  <a:pt x="9096" y="3737"/>
                  <a:pt x="9117" y="3730"/>
                </a:cubicBezTo>
                <a:cubicBezTo>
                  <a:pt x="9135" y="3717"/>
                  <a:pt x="9111" y="3706"/>
                  <a:pt x="9096" y="3705"/>
                </a:cubicBezTo>
                <a:cubicBezTo>
                  <a:pt x="9095" y="3705"/>
                  <a:pt x="9094" y="3705"/>
                  <a:pt x="9093" y="3705"/>
                </a:cubicBezTo>
                <a:close/>
                <a:moveTo>
                  <a:pt x="8986" y="3685"/>
                </a:moveTo>
                <a:lnTo>
                  <a:pt x="8986" y="3685"/>
                </a:lnTo>
                <a:cubicBezTo>
                  <a:pt x="8984" y="3686"/>
                  <a:pt x="8983" y="3687"/>
                  <a:pt x="8982" y="3690"/>
                </a:cubicBezTo>
                <a:lnTo>
                  <a:pt x="8982" y="3690"/>
                </a:lnTo>
                <a:lnTo>
                  <a:pt x="8983" y="3694"/>
                </a:lnTo>
                <a:lnTo>
                  <a:pt x="8983" y="3694"/>
                </a:lnTo>
                <a:lnTo>
                  <a:pt x="8989" y="3694"/>
                </a:lnTo>
                <a:cubicBezTo>
                  <a:pt x="8992" y="3694"/>
                  <a:pt x="8994" y="3694"/>
                  <a:pt x="8996" y="3694"/>
                </a:cubicBezTo>
                <a:lnTo>
                  <a:pt x="8998" y="3694"/>
                </a:lnTo>
                <a:lnTo>
                  <a:pt x="8997" y="3693"/>
                </a:lnTo>
                <a:cubicBezTo>
                  <a:pt x="8996" y="3692"/>
                  <a:pt x="8994" y="3690"/>
                  <a:pt x="8992" y="3689"/>
                </a:cubicBezTo>
                <a:lnTo>
                  <a:pt x="8986" y="3685"/>
                </a:lnTo>
                <a:close/>
                <a:moveTo>
                  <a:pt x="9862" y="3680"/>
                </a:moveTo>
                <a:lnTo>
                  <a:pt x="9854" y="3685"/>
                </a:lnTo>
                <a:cubicBezTo>
                  <a:pt x="9837" y="3694"/>
                  <a:pt x="9819" y="3698"/>
                  <a:pt x="9818" y="3723"/>
                </a:cubicBezTo>
                <a:lnTo>
                  <a:pt x="9818" y="3729"/>
                </a:lnTo>
                <a:lnTo>
                  <a:pt x="9822" y="3728"/>
                </a:lnTo>
                <a:cubicBezTo>
                  <a:pt x="9842" y="3723"/>
                  <a:pt x="9845" y="3698"/>
                  <a:pt x="9863" y="3692"/>
                </a:cubicBezTo>
                <a:cubicBezTo>
                  <a:pt x="9863" y="3689"/>
                  <a:pt x="9863" y="3685"/>
                  <a:pt x="9862" y="3682"/>
                </a:cubicBezTo>
                <a:lnTo>
                  <a:pt x="9862" y="3680"/>
                </a:lnTo>
                <a:close/>
                <a:moveTo>
                  <a:pt x="8879" y="3662"/>
                </a:moveTo>
                <a:lnTo>
                  <a:pt x="8876" y="3663"/>
                </a:lnTo>
                <a:cubicBezTo>
                  <a:pt x="8871" y="3663"/>
                  <a:pt x="8866" y="3664"/>
                  <a:pt x="8860" y="3664"/>
                </a:cubicBezTo>
                <a:cubicBezTo>
                  <a:pt x="8866" y="3675"/>
                  <a:pt x="8873" y="3679"/>
                  <a:pt x="8881" y="3682"/>
                </a:cubicBezTo>
                <a:lnTo>
                  <a:pt x="8883" y="3683"/>
                </a:lnTo>
                <a:lnTo>
                  <a:pt x="8885" y="3682"/>
                </a:lnTo>
                <a:cubicBezTo>
                  <a:pt x="8886" y="3682"/>
                  <a:pt x="8887" y="3681"/>
                  <a:pt x="8888" y="3680"/>
                </a:cubicBezTo>
                <a:cubicBezTo>
                  <a:pt x="8888" y="3674"/>
                  <a:pt x="8886" y="3668"/>
                  <a:pt x="8882" y="3664"/>
                </a:cubicBezTo>
                <a:lnTo>
                  <a:pt x="8879" y="3662"/>
                </a:lnTo>
                <a:close/>
                <a:moveTo>
                  <a:pt x="10672" y="3659"/>
                </a:moveTo>
                <a:cubicBezTo>
                  <a:pt x="10681" y="3659"/>
                  <a:pt x="10698" y="3666"/>
                  <a:pt x="10708" y="3666"/>
                </a:cubicBezTo>
                <a:cubicBezTo>
                  <a:pt x="10700" y="3680"/>
                  <a:pt x="10679" y="3673"/>
                  <a:pt x="10665" y="3666"/>
                </a:cubicBezTo>
                <a:cubicBezTo>
                  <a:pt x="10665" y="3661"/>
                  <a:pt x="10667" y="3659"/>
                  <a:pt x="10672" y="3659"/>
                </a:cubicBezTo>
                <a:close/>
                <a:moveTo>
                  <a:pt x="11044" y="3657"/>
                </a:moveTo>
                <a:cubicBezTo>
                  <a:pt x="11062" y="3658"/>
                  <a:pt x="11098" y="3678"/>
                  <a:pt x="11123" y="3666"/>
                </a:cubicBezTo>
                <a:cubicBezTo>
                  <a:pt x="11116" y="3687"/>
                  <a:pt x="11044" y="3673"/>
                  <a:pt x="11037" y="3658"/>
                </a:cubicBezTo>
                <a:cubicBezTo>
                  <a:pt x="11039" y="3658"/>
                  <a:pt x="11041" y="3657"/>
                  <a:pt x="11044" y="3657"/>
                </a:cubicBezTo>
                <a:close/>
                <a:moveTo>
                  <a:pt x="9304" y="3657"/>
                </a:moveTo>
                <a:cubicBezTo>
                  <a:pt x="9297" y="3657"/>
                  <a:pt x="9276" y="3707"/>
                  <a:pt x="9304" y="3707"/>
                </a:cubicBezTo>
                <a:cubicBezTo>
                  <a:pt x="9297" y="3714"/>
                  <a:pt x="9290" y="3721"/>
                  <a:pt x="9276" y="3728"/>
                </a:cubicBezTo>
                <a:lnTo>
                  <a:pt x="9276" y="3730"/>
                </a:lnTo>
                <a:lnTo>
                  <a:pt x="9282" y="3730"/>
                </a:lnTo>
                <a:cubicBezTo>
                  <a:pt x="9317" y="3728"/>
                  <a:pt x="9363" y="3710"/>
                  <a:pt x="9390" y="3723"/>
                </a:cubicBezTo>
                <a:cubicBezTo>
                  <a:pt x="9397" y="3687"/>
                  <a:pt x="9454" y="3737"/>
                  <a:pt x="9454" y="3702"/>
                </a:cubicBezTo>
                <a:cubicBezTo>
                  <a:pt x="9447" y="3701"/>
                  <a:pt x="9440" y="3700"/>
                  <a:pt x="9434" y="3698"/>
                </a:cubicBezTo>
                <a:lnTo>
                  <a:pt x="9426" y="3696"/>
                </a:lnTo>
                <a:lnTo>
                  <a:pt x="9425" y="3698"/>
                </a:lnTo>
                <a:cubicBezTo>
                  <a:pt x="9424" y="3701"/>
                  <a:pt x="9422" y="3704"/>
                  <a:pt x="9419" y="3707"/>
                </a:cubicBezTo>
                <a:cubicBezTo>
                  <a:pt x="9413" y="3704"/>
                  <a:pt x="9411" y="3700"/>
                  <a:pt x="9410" y="3696"/>
                </a:cubicBezTo>
                <a:lnTo>
                  <a:pt x="9410" y="3692"/>
                </a:lnTo>
                <a:lnTo>
                  <a:pt x="9403" y="3690"/>
                </a:lnTo>
                <a:cubicBezTo>
                  <a:pt x="9379" y="3682"/>
                  <a:pt x="9358" y="3676"/>
                  <a:pt x="9318" y="3680"/>
                </a:cubicBezTo>
                <a:cubicBezTo>
                  <a:pt x="9318" y="3676"/>
                  <a:pt x="9315" y="3671"/>
                  <a:pt x="9315" y="3665"/>
                </a:cubicBezTo>
                <a:lnTo>
                  <a:pt x="9315" y="3661"/>
                </a:lnTo>
                <a:lnTo>
                  <a:pt x="9313" y="3660"/>
                </a:lnTo>
                <a:cubicBezTo>
                  <a:pt x="9310" y="3659"/>
                  <a:pt x="9307" y="3658"/>
                  <a:pt x="9304" y="3657"/>
                </a:cubicBezTo>
                <a:close/>
                <a:moveTo>
                  <a:pt x="10796" y="3656"/>
                </a:moveTo>
                <a:cubicBezTo>
                  <a:pt x="10812" y="3656"/>
                  <a:pt x="10827" y="3660"/>
                  <a:pt x="10836" y="3673"/>
                </a:cubicBezTo>
                <a:cubicBezTo>
                  <a:pt x="10793" y="3666"/>
                  <a:pt x="10765" y="3680"/>
                  <a:pt x="10736" y="3673"/>
                </a:cubicBezTo>
                <a:cubicBezTo>
                  <a:pt x="10752" y="3665"/>
                  <a:pt x="10775" y="3657"/>
                  <a:pt x="10796" y="3656"/>
                </a:cubicBezTo>
                <a:close/>
                <a:moveTo>
                  <a:pt x="11023" y="3651"/>
                </a:moveTo>
                <a:cubicBezTo>
                  <a:pt x="11001" y="3687"/>
                  <a:pt x="10937" y="3673"/>
                  <a:pt x="10894" y="3673"/>
                </a:cubicBezTo>
                <a:cubicBezTo>
                  <a:pt x="10922" y="3658"/>
                  <a:pt x="10965" y="3651"/>
                  <a:pt x="11023" y="3651"/>
                </a:cubicBezTo>
                <a:close/>
                <a:moveTo>
                  <a:pt x="9097" y="3621"/>
                </a:moveTo>
                <a:cubicBezTo>
                  <a:pt x="9093" y="3622"/>
                  <a:pt x="9088" y="3624"/>
                  <a:pt x="9083" y="3625"/>
                </a:cubicBezTo>
                <a:lnTo>
                  <a:pt x="9074" y="3625"/>
                </a:lnTo>
                <a:lnTo>
                  <a:pt x="9074" y="3628"/>
                </a:lnTo>
                <a:cubicBezTo>
                  <a:pt x="9074" y="3633"/>
                  <a:pt x="9073" y="3639"/>
                  <a:pt x="9067" y="3644"/>
                </a:cubicBezTo>
                <a:lnTo>
                  <a:pt x="9075" y="3646"/>
                </a:lnTo>
                <a:lnTo>
                  <a:pt x="9080" y="3642"/>
                </a:lnTo>
                <a:cubicBezTo>
                  <a:pt x="9086" y="3636"/>
                  <a:pt x="9091" y="3629"/>
                  <a:pt x="9097" y="3621"/>
                </a:cubicBezTo>
                <a:close/>
                <a:moveTo>
                  <a:pt x="9003" y="3589"/>
                </a:moveTo>
                <a:cubicBezTo>
                  <a:pt x="8978" y="3590"/>
                  <a:pt x="8957" y="3603"/>
                  <a:pt x="8953" y="3630"/>
                </a:cubicBezTo>
                <a:cubicBezTo>
                  <a:pt x="8938" y="3630"/>
                  <a:pt x="8931" y="3630"/>
                  <a:pt x="8924" y="3637"/>
                </a:cubicBezTo>
                <a:cubicBezTo>
                  <a:pt x="8917" y="3651"/>
                  <a:pt x="8917" y="3666"/>
                  <a:pt x="8931" y="3666"/>
                </a:cubicBezTo>
                <a:cubicBezTo>
                  <a:pt x="8953" y="3651"/>
                  <a:pt x="8981" y="3644"/>
                  <a:pt x="8996" y="3623"/>
                </a:cubicBezTo>
                <a:cubicBezTo>
                  <a:pt x="9015" y="3635"/>
                  <a:pt x="9055" y="3631"/>
                  <a:pt x="9070" y="3625"/>
                </a:cubicBezTo>
                <a:lnTo>
                  <a:pt x="9071" y="3625"/>
                </a:lnTo>
                <a:lnTo>
                  <a:pt x="9066" y="3624"/>
                </a:lnTo>
                <a:cubicBezTo>
                  <a:pt x="9055" y="3622"/>
                  <a:pt x="9046" y="3617"/>
                  <a:pt x="9046" y="3606"/>
                </a:cubicBezTo>
                <a:cubicBezTo>
                  <a:pt x="9101" y="3592"/>
                  <a:pt x="9145" y="3617"/>
                  <a:pt x="9185" y="3621"/>
                </a:cubicBezTo>
                <a:lnTo>
                  <a:pt x="9194" y="3621"/>
                </a:lnTo>
                <a:lnTo>
                  <a:pt x="9192" y="3618"/>
                </a:lnTo>
                <a:cubicBezTo>
                  <a:pt x="9191" y="3617"/>
                  <a:pt x="9190" y="3616"/>
                  <a:pt x="9189" y="3615"/>
                </a:cubicBezTo>
                <a:cubicBezTo>
                  <a:pt x="9189" y="3608"/>
                  <a:pt x="9203" y="3608"/>
                  <a:pt x="9203" y="3594"/>
                </a:cubicBezTo>
                <a:cubicBezTo>
                  <a:pt x="9168" y="3594"/>
                  <a:pt x="9103" y="3594"/>
                  <a:pt x="9046" y="3601"/>
                </a:cubicBezTo>
                <a:cubicBezTo>
                  <a:pt x="9032" y="3593"/>
                  <a:pt x="9017" y="3589"/>
                  <a:pt x="9003" y="3589"/>
                </a:cubicBezTo>
                <a:close/>
                <a:moveTo>
                  <a:pt x="10091" y="3574"/>
                </a:moveTo>
                <a:cubicBezTo>
                  <a:pt x="10087" y="3574"/>
                  <a:pt x="10084" y="3578"/>
                  <a:pt x="10084" y="3587"/>
                </a:cubicBezTo>
                <a:cubicBezTo>
                  <a:pt x="10099" y="3587"/>
                  <a:pt x="10113" y="3608"/>
                  <a:pt x="10120" y="3587"/>
                </a:cubicBezTo>
                <a:cubicBezTo>
                  <a:pt x="10115" y="3587"/>
                  <a:pt x="10100" y="3573"/>
                  <a:pt x="10091" y="3574"/>
                </a:cubicBezTo>
                <a:close/>
                <a:moveTo>
                  <a:pt x="9603" y="3536"/>
                </a:moveTo>
                <a:lnTo>
                  <a:pt x="9603" y="3536"/>
                </a:lnTo>
                <a:cubicBezTo>
                  <a:pt x="9594" y="3538"/>
                  <a:pt x="9589" y="3542"/>
                  <a:pt x="9584" y="3542"/>
                </a:cubicBezTo>
                <a:cubicBezTo>
                  <a:pt x="9585" y="3547"/>
                  <a:pt x="9585" y="3553"/>
                  <a:pt x="9584" y="3559"/>
                </a:cubicBezTo>
                <a:lnTo>
                  <a:pt x="9583" y="3564"/>
                </a:lnTo>
                <a:lnTo>
                  <a:pt x="9583" y="3565"/>
                </a:lnTo>
                <a:cubicBezTo>
                  <a:pt x="9610" y="3565"/>
                  <a:pt x="9612" y="3588"/>
                  <a:pt x="9621" y="3606"/>
                </a:cubicBezTo>
                <a:lnTo>
                  <a:pt x="9623" y="3609"/>
                </a:lnTo>
                <a:lnTo>
                  <a:pt x="9624" y="3608"/>
                </a:lnTo>
                <a:cubicBezTo>
                  <a:pt x="9633" y="3598"/>
                  <a:pt x="9649" y="3596"/>
                  <a:pt x="9662" y="3592"/>
                </a:cubicBezTo>
                <a:cubicBezTo>
                  <a:pt x="9662" y="3578"/>
                  <a:pt x="9634" y="3592"/>
                  <a:pt x="9627" y="3585"/>
                </a:cubicBezTo>
                <a:cubicBezTo>
                  <a:pt x="9632" y="3576"/>
                  <a:pt x="9633" y="3570"/>
                  <a:pt x="9631" y="3565"/>
                </a:cubicBezTo>
                <a:lnTo>
                  <a:pt x="9631" y="3564"/>
                </a:lnTo>
                <a:lnTo>
                  <a:pt x="9625" y="3565"/>
                </a:lnTo>
                <a:cubicBezTo>
                  <a:pt x="9623" y="3565"/>
                  <a:pt x="9621" y="3565"/>
                  <a:pt x="9619" y="3565"/>
                </a:cubicBezTo>
                <a:cubicBezTo>
                  <a:pt x="9619" y="3546"/>
                  <a:pt x="9602" y="3550"/>
                  <a:pt x="9603" y="3536"/>
                </a:cubicBezTo>
                <a:lnTo>
                  <a:pt x="9603" y="3536"/>
                </a:lnTo>
                <a:close/>
                <a:moveTo>
                  <a:pt x="10521" y="3522"/>
                </a:moveTo>
                <a:cubicBezTo>
                  <a:pt x="10521" y="3544"/>
                  <a:pt x="10521" y="3558"/>
                  <a:pt x="10536" y="3565"/>
                </a:cubicBezTo>
                <a:cubicBezTo>
                  <a:pt x="10543" y="3551"/>
                  <a:pt x="10557" y="3544"/>
                  <a:pt x="10564" y="3529"/>
                </a:cubicBezTo>
                <a:lnTo>
                  <a:pt x="10521" y="3522"/>
                </a:lnTo>
                <a:close/>
                <a:moveTo>
                  <a:pt x="11109" y="3515"/>
                </a:moveTo>
                <a:cubicBezTo>
                  <a:pt x="11101" y="3522"/>
                  <a:pt x="11080" y="3529"/>
                  <a:pt x="11066" y="3522"/>
                </a:cubicBezTo>
                <a:cubicBezTo>
                  <a:pt x="11073" y="3508"/>
                  <a:pt x="11094" y="3522"/>
                  <a:pt x="11109" y="3515"/>
                </a:cubicBezTo>
                <a:close/>
                <a:moveTo>
                  <a:pt x="10278" y="3515"/>
                </a:moveTo>
                <a:cubicBezTo>
                  <a:pt x="10249" y="3522"/>
                  <a:pt x="10256" y="3515"/>
                  <a:pt x="10235" y="3522"/>
                </a:cubicBezTo>
                <a:cubicBezTo>
                  <a:pt x="10228" y="3544"/>
                  <a:pt x="10256" y="3544"/>
                  <a:pt x="10271" y="3551"/>
                </a:cubicBezTo>
                <a:cubicBezTo>
                  <a:pt x="10271" y="3544"/>
                  <a:pt x="10278" y="3529"/>
                  <a:pt x="10278" y="3515"/>
                </a:cubicBezTo>
                <a:close/>
                <a:moveTo>
                  <a:pt x="10748" y="3501"/>
                </a:moveTo>
                <a:cubicBezTo>
                  <a:pt x="10760" y="3501"/>
                  <a:pt x="10776" y="3508"/>
                  <a:pt x="10786" y="3508"/>
                </a:cubicBezTo>
                <a:cubicBezTo>
                  <a:pt x="10793" y="3508"/>
                  <a:pt x="10758" y="3522"/>
                  <a:pt x="10779" y="3544"/>
                </a:cubicBezTo>
                <a:cubicBezTo>
                  <a:pt x="10758" y="3537"/>
                  <a:pt x="10765" y="3522"/>
                  <a:pt x="10736" y="3508"/>
                </a:cubicBezTo>
                <a:cubicBezTo>
                  <a:pt x="10738" y="3503"/>
                  <a:pt x="10743" y="3502"/>
                  <a:pt x="10748" y="3501"/>
                </a:cubicBezTo>
                <a:close/>
                <a:moveTo>
                  <a:pt x="9692" y="3493"/>
                </a:moveTo>
                <a:cubicBezTo>
                  <a:pt x="9685" y="3492"/>
                  <a:pt x="9676" y="3493"/>
                  <a:pt x="9667" y="3495"/>
                </a:cubicBezTo>
                <a:lnTo>
                  <a:pt x="9656" y="3496"/>
                </a:lnTo>
                <a:lnTo>
                  <a:pt x="9656" y="3496"/>
                </a:lnTo>
                <a:cubicBezTo>
                  <a:pt x="9647" y="3508"/>
                  <a:pt x="9632" y="3511"/>
                  <a:pt x="9626" y="3522"/>
                </a:cubicBezTo>
                <a:cubicBezTo>
                  <a:pt x="9628" y="3524"/>
                  <a:pt x="9630" y="3525"/>
                  <a:pt x="9631" y="3526"/>
                </a:cubicBezTo>
                <a:lnTo>
                  <a:pt x="9634" y="3527"/>
                </a:lnTo>
                <a:lnTo>
                  <a:pt x="9646" y="3527"/>
                </a:lnTo>
                <a:cubicBezTo>
                  <a:pt x="9653" y="3527"/>
                  <a:pt x="9660" y="3527"/>
                  <a:pt x="9666" y="3526"/>
                </a:cubicBezTo>
                <a:lnTo>
                  <a:pt x="9671" y="3526"/>
                </a:lnTo>
                <a:lnTo>
                  <a:pt x="9672" y="3525"/>
                </a:lnTo>
                <a:cubicBezTo>
                  <a:pt x="9675" y="3524"/>
                  <a:pt x="9678" y="3524"/>
                  <a:pt x="9681" y="3523"/>
                </a:cubicBezTo>
                <a:lnTo>
                  <a:pt x="9683" y="3523"/>
                </a:lnTo>
                <a:lnTo>
                  <a:pt x="9684" y="3523"/>
                </a:lnTo>
                <a:cubicBezTo>
                  <a:pt x="9695" y="3518"/>
                  <a:pt x="9705" y="3511"/>
                  <a:pt x="9712" y="3499"/>
                </a:cubicBezTo>
                <a:cubicBezTo>
                  <a:pt x="9707" y="3495"/>
                  <a:pt x="9700" y="3493"/>
                  <a:pt x="9692" y="3493"/>
                </a:cubicBezTo>
                <a:close/>
                <a:moveTo>
                  <a:pt x="9970" y="3486"/>
                </a:moveTo>
                <a:cubicBezTo>
                  <a:pt x="9984" y="3486"/>
                  <a:pt x="10006" y="3486"/>
                  <a:pt x="10027" y="3486"/>
                </a:cubicBezTo>
                <a:cubicBezTo>
                  <a:pt x="10034" y="3501"/>
                  <a:pt x="10013" y="3537"/>
                  <a:pt x="10041" y="3529"/>
                </a:cubicBezTo>
                <a:cubicBezTo>
                  <a:pt x="10020" y="3551"/>
                  <a:pt x="10034" y="3558"/>
                  <a:pt x="10013" y="3572"/>
                </a:cubicBezTo>
                <a:cubicBezTo>
                  <a:pt x="10013" y="3587"/>
                  <a:pt x="10020" y="3594"/>
                  <a:pt x="10041" y="3594"/>
                </a:cubicBezTo>
                <a:cubicBezTo>
                  <a:pt x="10013" y="3615"/>
                  <a:pt x="9998" y="3637"/>
                  <a:pt x="9955" y="3615"/>
                </a:cubicBezTo>
                <a:cubicBezTo>
                  <a:pt x="9948" y="3572"/>
                  <a:pt x="9934" y="3544"/>
                  <a:pt x="9970" y="3486"/>
                </a:cubicBezTo>
                <a:close/>
                <a:moveTo>
                  <a:pt x="10603" y="3469"/>
                </a:moveTo>
                <a:cubicBezTo>
                  <a:pt x="10600" y="3469"/>
                  <a:pt x="10597" y="3470"/>
                  <a:pt x="10593" y="3472"/>
                </a:cubicBezTo>
                <a:cubicBezTo>
                  <a:pt x="10586" y="3529"/>
                  <a:pt x="10657" y="3515"/>
                  <a:pt x="10672" y="3486"/>
                </a:cubicBezTo>
                <a:cubicBezTo>
                  <a:pt x="10634" y="3499"/>
                  <a:pt x="10624" y="3467"/>
                  <a:pt x="10603" y="3469"/>
                </a:cubicBezTo>
                <a:close/>
                <a:moveTo>
                  <a:pt x="9898" y="3458"/>
                </a:moveTo>
                <a:cubicBezTo>
                  <a:pt x="9913" y="3465"/>
                  <a:pt x="9927" y="3465"/>
                  <a:pt x="9934" y="3486"/>
                </a:cubicBezTo>
                <a:cubicBezTo>
                  <a:pt x="9913" y="3479"/>
                  <a:pt x="9891" y="3472"/>
                  <a:pt x="9870" y="3479"/>
                </a:cubicBezTo>
                <a:cubicBezTo>
                  <a:pt x="9877" y="3472"/>
                  <a:pt x="9884" y="3458"/>
                  <a:pt x="9898" y="3458"/>
                </a:cubicBezTo>
                <a:close/>
                <a:moveTo>
                  <a:pt x="9399" y="3439"/>
                </a:moveTo>
                <a:lnTo>
                  <a:pt x="9400" y="3441"/>
                </a:lnTo>
                <a:cubicBezTo>
                  <a:pt x="9400" y="3442"/>
                  <a:pt x="9401" y="3442"/>
                  <a:pt x="9402" y="3443"/>
                </a:cubicBezTo>
                <a:lnTo>
                  <a:pt x="9403" y="3443"/>
                </a:lnTo>
                <a:lnTo>
                  <a:pt x="9403" y="3442"/>
                </a:lnTo>
                <a:cubicBezTo>
                  <a:pt x="9402" y="3441"/>
                  <a:pt x="9401" y="3440"/>
                  <a:pt x="9400" y="3439"/>
                </a:cubicBezTo>
                <a:lnTo>
                  <a:pt x="9399" y="3439"/>
                </a:lnTo>
                <a:close/>
                <a:moveTo>
                  <a:pt x="10571" y="3429"/>
                </a:moveTo>
                <a:cubicBezTo>
                  <a:pt x="10557" y="3450"/>
                  <a:pt x="10521" y="3429"/>
                  <a:pt x="10543" y="3465"/>
                </a:cubicBezTo>
                <a:cubicBezTo>
                  <a:pt x="10528" y="3472"/>
                  <a:pt x="10514" y="3486"/>
                  <a:pt x="10500" y="3501"/>
                </a:cubicBezTo>
                <a:cubicBezTo>
                  <a:pt x="10507" y="3501"/>
                  <a:pt x="10507" y="3508"/>
                  <a:pt x="10507" y="3508"/>
                </a:cubicBezTo>
                <a:cubicBezTo>
                  <a:pt x="10579" y="3515"/>
                  <a:pt x="10543" y="3429"/>
                  <a:pt x="10586" y="3443"/>
                </a:cubicBezTo>
                <a:cubicBezTo>
                  <a:pt x="10579" y="3436"/>
                  <a:pt x="10579" y="3429"/>
                  <a:pt x="10571" y="3429"/>
                </a:cubicBezTo>
                <a:close/>
                <a:moveTo>
                  <a:pt x="9397" y="3415"/>
                </a:moveTo>
                <a:lnTo>
                  <a:pt x="9397" y="3423"/>
                </a:lnTo>
                <a:lnTo>
                  <a:pt x="9401" y="3421"/>
                </a:lnTo>
                <a:lnTo>
                  <a:pt x="9406" y="3418"/>
                </a:lnTo>
                <a:lnTo>
                  <a:pt x="9397" y="3415"/>
                </a:lnTo>
                <a:close/>
                <a:moveTo>
                  <a:pt x="9770" y="3405"/>
                </a:moveTo>
                <a:cubicBezTo>
                  <a:pt x="9748" y="3420"/>
                  <a:pt x="9727" y="3413"/>
                  <a:pt x="9720" y="3427"/>
                </a:cubicBezTo>
                <a:cubicBezTo>
                  <a:pt x="9720" y="3449"/>
                  <a:pt x="9741" y="3413"/>
                  <a:pt x="9734" y="3434"/>
                </a:cubicBezTo>
                <a:cubicBezTo>
                  <a:pt x="9727" y="3441"/>
                  <a:pt x="9705" y="3434"/>
                  <a:pt x="9705" y="3456"/>
                </a:cubicBezTo>
                <a:cubicBezTo>
                  <a:pt x="9763" y="3484"/>
                  <a:pt x="9763" y="3441"/>
                  <a:pt x="9770" y="3405"/>
                </a:cubicBezTo>
                <a:close/>
                <a:moveTo>
                  <a:pt x="9468" y="3400"/>
                </a:moveTo>
                <a:cubicBezTo>
                  <a:pt x="9463" y="3400"/>
                  <a:pt x="9460" y="3402"/>
                  <a:pt x="9457" y="3405"/>
                </a:cubicBezTo>
                <a:lnTo>
                  <a:pt x="9457" y="3406"/>
                </a:lnTo>
                <a:lnTo>
                  <a:pt x="9467" y="3405"/>
                </a:lnTo>
                <a:lnTo>
                  <a:pt x="9473" y="3405"/>
                </a:lnTo>
                <a:lnTo>
                  <a:pt x="9472" y="3404"/>
                </a:lnTo>
                <a:cubicBezTo>
                  <a:pt x="9470" y="3402"/>
                  <a:pt x="9469" y="3401"/>
                  <a:pt x="9468" y="3400"/>
                </a:cubicBezTo>
                <a:close/>
                <a:moveTo>
                  <a:pt x="10104" y="3383"/>
                </a:moveTo>
                <a:lnTo>
                  <a:pt x="10100" y="3384"/>
                </a:lnTo>
                <a:cubicBezTo>
                  <a:pt x="10095" y="3384"/>
                  <a:pt x="10090" y="3384"/>
                  <a:pt x="10085" y="3384"/>
                </a:cubicBezTo>
                <a:cubicBezTo>
                  <a:pt x="10093" y="3389"/>
                  <a:pt x="10094" y="3397"/>
                  <a:pt x="10093" y="3405"/>
                </a:cubicBezTo>
                <a:lnTo>
                  <a:pt x="10092" y="3412"/>
                </a:lnTo>
                <a:lnTo>
                  <a:pt x="10097" y="3413"/>
                </a:lnTo>
                <a:cubicBezTo>
                  <a:pt x="10100" y="3414"/>
                  <a:pt x="10103" y="3414"/>
                  <a:pt x="10106" y="3415"/>
                </a:cubicBezTo>
                <a:cubicBezTo>
                  <a:pt x="10106" y="3402"/>
                  <a:pt x="10100" y="3395"/>
                  <a:pt x="10104" y="3384"/>
                </a:cubicBezTo>
                <a:lnTo>
                  <a:pt x="10104" y="3383"/>
                </a:lnTo>
                <a:close/>
                <a:moveTo>
                  <a:pt x="9690" y="3379"/>
                </a:moveTo>
                <a:cubicBezTo>
                  <a:pt x="9682" y="3379"/>
                  <a:pt x="9678" y="3383"/>
                  <a:pt x="9676" y="3388"/>
                </a:cubicBezTo>
                <a:lnTo>
                  <a:pt x="9675" y="3391"/>
                </a:lnTo>
                <a:lnTo>
                  <a:pt x="9693" y="3387"/>
                </a:lnTo>
                <a:lnTo>
                  <a:pt x="9691" y="3384"/>
                </a:lnTo>
                <a:cubicBezTo>
                  <a:pt x="9691" y="3382"/>
                  <a:pt x="9690" y="3380"/>
                  <a:pt x="9690" y="3379"/>
                </a:cubicBezTo>
                <a:close/>
                <a:moveTo>
                  <a:pt x="10751" y="3372"/>
                </a:moveTo>
                <a:cubicBezTo>
                  <a:pt x="10751" y="3386"/>
                  <a:pt x="10758" y="3393"/>
                  <a:pt x="10758" y="3400"/>
                </a:cubicBezTo>
                <a:cubicBezTo>
                  <a:pt x="10793" y="3400"/>
                  <a:pt x="10801" y="3379"/>
                  <a:pt x="10844" y="3393"/>
                </a:cubicBezTo>
                <a:cubicBezTo>
                  <a:pt x="10844" y="3400"/>
                  <a:pt x="10844" y="3407"/>
                  <a:pt x="10851" y="3407"/>
                </a:cubicBezTo>
                <a:cubicBezTo>
                  <a:pt x="10836" y="3436"/>
                  <a:pt x="10786" y="3415"/>
                  <a:pt x="10765" y="3429"/>
                </a:cubicBezTo>
                <a:cubicBezTo>
                  <a:pt x="10765" y="3443"/>
                  <a:pt x="10772" y="3450"/>
                  <a:pt x="10772" y="3465"/>
                </a:cubicBezTo>
                <a:cubicBezTo>
                  <a:pt x="10736" y="3450"/>
                  <a:pt x="10751" y="3493"/>
                  <a:pt x="10715" y="3486"/>
                </a:cubicBezTo>
                <a:cubicBezTo>
                  <a:pt x="10722" y="3493"/>
                  <a:pt x="10722" y="3501"/>
                  <a:pt x="10722" y="3508"/>
                </a:cubicBezTo>
                <a:cubicBezTo>
                  <a:pt x="10708" y="3508"/>
                  <a:pt x="10708" y="3501"/>
                  <a:pt x="10693" y="3501"/>
                </a:cubicBezTo>
                <a:cubicBezTo>
                  <a:pt x="10693" y="3522"/>
                  <a:pt x="10708" y="3522"/>
                  <a:pt x="10715" y="3529"/>
                </a:cubicBezTo>
                <a:cubicBezTo>
                  <a:pt x="10700" y="3537"/>
                  <a:pt x="10686" y="3537"/>
                  <a:pt x="10672" y="3544"/>
                </a:cubicBezTo>
                <a:cubicBezTo>
                  <a:pt x="10665" y="3522"/>
                  <a:pt x="10679" y="3522"/>
                  <a:pt x="10672" y="3515"/>
                </a:cubicBezTo>
                <a:cubicBezTo>
                  <a:pt x="10643" y="3515"/>
                  <a:pt x="10629" y="3515"/>
                  <a:pt x="10586" y="3515"/>
                </a:cubicBezTo>
                <a:cubicBezTo>
                  <a:pt x="10579" y="3544"/>
                  <a:pt x="10600" y="3537"/>
                  <a:pt x="10607" y="3551"/>
                </a:cubicBezTo>
                <a:cubicBezTo>
                  <a:pt x="10614" y="3537"/>
                  <a:pt x="10629" y="3529"/>
                  <a:pt x="10650" y="3529"/>
                </a:cubicBezTo>
                <a:cubicBezTo>
                  <a:pt x="10636" y="3572"/>
                  <a:pt x="10708" y="3572"/>
                  <a:pt x="10722" y="3551"/>
                </a:cubicBezTo>
                <a:cubicBezTo>
                  <a:pt x="10722" y="3565"/>
                  <a:pt x="10751" y="3580"/>
                  <a:pt x="10722" y="3580"/>
                </a:cubicBezTo>
                <a:cubicBezTo>
                  <a:pt x="10751" y="3615"/>
                  <a:pt x="10772" y="3558"/>
                  <a:pt x="10765" y="3544"/>
                </a:cubicBezTo>
                <a:cubicBezTo>
                  <a:pt x="10772" y="3572"/>
                  <a:pt x="10822" y="3565"/>
                  <a:pt x="10851" y="3558"/>
                </a:cubicBezTo>
                <a:cubicBezTo>
                  <a:pt x="10793" y="3644"/>
                  <a:pt x="10650" y="3580"/>
                  <a:pt x="10543" y="3594"/>
                </a:cubicBezTo>
                <a:cubicBezTo>
                  <a:pt x="10536" y="3608"/>
                  <a:pt x="10507" y="3608"/>
                  <a:pt x="10507" y="3637"/>
                </a:cubicBezTo>
                <a:cubicBezTo>
                  <a:pt x="10493" y="3637"/>
                  <a:pt x="10507" y="3615"/>
                  <a:pt x="10478" y="3623"/>
                </a:cubicBezTo>
                <a:cubicBezTo>
                  <a:pt x="10478" y="3601"/>
                  <a:pt x="10493" y="3608"/>
                  <a:pt x="10486" y="3587"/>
                </a:cubicBezTo>
                <a:cubicBezTo>
                  <a:pt x="10464" y="3580"/>
                  <a:pt x="10435" y="3587"/>
                  <a:pt x="10392" y="3580"/>
                </a:cubicBezTo>
                <a:cubicBezTo>
                  <a:pt x="10378" y="3558"/>
                  <a:pt x="10385" y="3522"/>
                  <a:pt x="10335" y="3537"/>
                </a:cubicBezTo>
                <a:cubicBezTo>
                  <a:pt x="10328" y="3515"/>
                  <a:pt x="10321" y="3493"/>
                  <a:pt x="10292" y="3493"/>
                </a:cubicBezTo>
                <a:cubicBezTo>
                  <a:pt x="10285" y="3508"/>
                  <a:pt x="10285" y="3537"/>
                  <a:pt x="10306" y="3551"/>
                </a:cubicBezTo>
                <a:cubicBezTo>
                  <a:pt x="10321" y="3544"/>
                  <a:pt x="10349" y="3537"/>
                  <a:pt x="10357" y="3551"/>
                </a:cubicBezTo>
                <a:cubicBezTo>
                  <a:pt x="10357" y="3551"/>
                  <a:pt x="10357" y="3551"/>
                  <a:pt x="10357" y="3580"/>
                </a:cubicBezTo>
                <a:cubicBezTo>
                  <a:pt x="10285" y="3565"/>
                  <a:pt x="10314" y="3608"/>
                  <a:pt x="10285" y="3630"/>
                </a:cubicBezTo>
                <a:cubicBezTo>
                  <a:pt x="10278" y="3623"/>
                  <a:pt x="10271" y="3623"/>
                  <a:pt x="10256" y="3623"/>
                </a:cubicBezTo>
                <a:cubicBezTo>
                  <a:pt x="10263" y="3601"/>
                  <a:pt x="10249" y="3594"/>
                  <a:pt x="10242" y="3587"/>
                </a:cubicBezTo>
                <a:cubicBezTo>
                  <a:pt x="10249" y="3580"/>
                  <a:pt x="10249" y="3565"/>
                  <a:pt x="10263" y="3551"/>
                </a:cubicBezTo>
                <a:cubicBezTo>
                  <a:pt x="10228" y="3544"/>
                  <a:pt x="10221" y="3565"/>
                  <a:pt x="10192" y="3565"/>
                </a:cubicBezTo>
                <a:cubicBezTo>
                  <a:pt x="10178" y="3572"/>
                  <a:pt x="10178" y="3601"/>
                  <a:pt x="10178" y="3623"/>
                </a:cubicBezTo>
                <a:cubicBezTo>
                  <a:pt x="10142" y="3630"/>
                  <a:pt x="10163" y="3587"/>
                  <a:pt x="10135" y="3587"/>
                </a:cubicBezTo>
                <a:cubicBezTo>
                  <a:pt x="10120" y="3587"/>
                  <a:pt x="10127" y="3615"/>
                  <a:pt x="10142" y="3608"/>
                </a:cubicBezTo>
                <a:cubicBezTo>
                  <a:pt x="10127" y="3615"/>
                  <a:pt x="10106" y="3615"/>
                  <a:pt x="10084" y="3623"/>
                </a:cubicBezTo>
                <a:cubicBezTo>
                  <a:pt x="10092" y="3594"/>
                  <a:pt x="10070" y="3587"/>
                  <a:pt x="10056" y="3572"/>
                </a:cubicBezTo>
                <a:cubicBezTo>
                  <a:pt x="10070" y="3558"/>
                  <a:pt x="10077" y="3544"/>
                  <a:pt x="10092" y="3537"/>
                </a:cubicBezTo>
                <a:cubicBezTo>
                  <a:pt x="10099" y="3522"/>
                  <a:pt x="10084" y="3522"/>
                  <a:pt x="10070" y="3522"/>
                </a:cubicBezTo>
                <a:cubicBezTo>
                  <a:pt x="10084" y="3508"/>
                  <a:pt x="10099" y="3508"/>
                  <a:pt x="10120" y="3501"/>
                </a:cubicBezTo>
                <a:cubicBezTo>
                  <a:pt x="10099" y="3479"/>
                  <a:pt x="10106" y="3479"/>
                  <a:pt x="10084" y="3465"/>
                </a:cubicBezTo>
                <a:cubicBezTo>
                  <a:pt x="10092" y="3443"/>
                  <a:pt x="10113" y="3443"/>
                  <a:pt x="10127" y="3436"/>
                </a:cubicBezTo>
                <a:cubicBezTo>
                  <a:pt x="10127" y="3443"/>
                  <a:pt x="10142" y="3450"/>
                  <a:pt x="10142" y="3465"/>
                </a:cubicBezTo>
                <a:cubicBezTo>
                  <a:pt x="10163" y="3458"/>
                  <a:pt x="10170" y="3450"/>
                  <a:pt x="10185" y="3443"/>
                </a:cubicBezTo>
                <a:cubicBezTo>
                  <a:pt x="10192" y="3429"/>
                  <a:pt x="10178" y="3429"/>
                  <a:pt x="10170" y="3429"/>
                </a:cubicBezTo>
                <a:cubicBezTo>
                  <a:pt x="10192" y="3393"/>
                  <a:pt x="10221" y="3436"/>
                  <a:pt x="10263" y="3415"/>
                </a:cubicBezTo>
                <a:cubicBezTo>
                  <a:pt x="10285" y="3436"/>
                  <a:pt x="10228" y="3436"/>
                  <a:pt x="10213" y="3443"/>
                </a:cubicBezTo>
                <a:cubicBezTo>
                  <a:pt x="10213" y="3465"/>
                  <a:pt x="10235" y="3436"/>
                  <a:pt x="10249" y="3458"/>
                </a:cubicBezTo>
                <a:cubicBezTo>
                  <a:pt x="10221" y="3458"/>
                  <a:pt x="10221" y="3479"/>
                  <a:pt x="10192" y="3479"/>
                </a:cubicBezTo>
                <a:cubicBezTo>
                  <a:pt x="10256" y="3501"/>
                  <a:pt x="10314" y="3479"/>
                  <a:pt x="10364" y="3472"/>
                </a:cubicBezTo>
                <a:cubicBezTo>
                  <a:pt x="10364" y="3443"/>
                  <a:pt x="10342" y="3465"/>
                  <a:pt x="10321" y="3450"/>
                </a:cubicBezTo>
                <a:cubicBezTo>
                  <a:pt x="10321" y="3443"/>
                  <a:pt x="10321" y="3429"/>
                  <a:pt x="10314" y="3429"/>
                </a:cubicBezTo>
                <a:cubicBezTo>
                  <a:pt x="10306" y="3407"/>
                  <a:pt x="10349" y="3422"/>
                  <a:pt x="10328" y="3407"/>
                </a:cubicBezTo>
                <a:cubicBezTo>
                  <a:pt x="10371" y="3415"/>
                  <a:pt x="10435" y="3364"/>
                  <a:pt x="10514" y="3400"/>
                </a:cubicBezTo>
                <a:cubicBezTo>
                  <a:pt x="10514" y="3407"/>
                  <a:pt x="10507" y="3407"/>
                  <a:pt x="10507" y="3415"/>
                </a:cubicBezTo>
                <a:cubicBezTo>
                  <a:pt x="10543" y="3422"/>
                  <a:pt x="10536" y="3393"/>
                  <a:pt x="10543" y="3386"/>
                </a:cubicBezTo>
                <a:cubicBezTo>
                  <a:pt x="10543" y="3386"/>
                  <a:pt x="10543" y="3386"/>
                  <a:pt x="10600" y="3386"/>
                </a:cubicBezTo>
                <a:cubicBezTo>
                  <a:pt x="10600" y="3400"/>
                  <a:pt x="10586" y="3407"/>
                  <a:pt x="10586" y="3415"/>
                </a:cubicBezTo>
                <a:cubicBezTo>
                  <a:pt x="10643" y="3450"/>
                  <a:pt x="10700" y="3372"/>
                  <a:pt x="10751" y="3372"/>
                </a:cubicBezTo>
                <a:close/>
                <a:moveTo>
                  <a:pt x="10242" y="3368"/>
                </a:moveTo>
                <a:cubicBezTo>
                  <a:pt x="10255" y="3367"/>
                  <a:pt x="10251" y="3384"/>
                  <a:pt x="10264" y="3384"/>
                </a:cubicBezTo>
                <a:cubicBezTo>
                  <a:pt x="10257" y="3391"/>
                  <a:pt x="10243" y="3405"/>
                  <a:pt x="10235" y="3391"/>
                </a:cubicBezTo>
                <a:cubicBezTo>
                  <a:pt x="10235" y="3384"/>
                  <a:pt x="10243" y="3391"/>
                  <a:pt x="10250" y="3384"/>
                </a:cubicBezTo>
                <a:cubicBezTo>
                  <a:pt x="10243" y="3384"/>
                  <a:pt x="10235" y="3377"/>
                  <a:pt x="10235" y="3370"/>
                </a:cubicBezTo>
                <a:cubicBezTo>
                  <a:pt x="10238" y="3369"/>
                  <a:pt x="10240" y="3368"/>
                  <a:pt x="10242" y="3368"/>
                </a:cubicBezTo>
                <a:close/>
                <a:moveTo>
                  <a:pt x="10700" y="3357"/>
                </a:moveTo>
                <a:cubicBezTo>
                  <a:pt x="10693" y="3364"/>
                  <a:pt x="10693" y="3372"/>
                  <a:pt x="10693" y="3379"/>
                </a:cubicBezTo>
                <a:cubicBezTo>
                  <a:pt x="10665" y="3372"/>
                  <a:pt x="10665" y="3379"/>
                  <a:pt x="10650" y="3372"/>
                </a:cubicBezTo>
                <a:cubicBezTo>
                  <a:pt x="10665" y="3364"/>
                  <a:pt x="10672" y="3364"/>
                  <a:pt x="10700" y="3357"/>
                </a:cubicBezTo>
                <a:close/>
                <a:moveTo>
                  <a:pt x="9490" y="3350"/>
                </a:moveTo>
                <a:cubicBezTo>
                  <a:pt x="9490" y="3361"/>
                  <a:pt x="9483" y="3363"/>
                  <a:pt x="9475" y="3363"/>
                </a:cubicBezTo>
                <a:lnTo>
                  <a:pt x="9472" y="3364"/>
                </a:lnTo>
                <a:lnTo>
                  <a:pt x="9471" y="3366"/>
                </a:lnTo>
                <a:cubicBezTo>
                  <a:pt x="9470" y="3371"/>
                  <a:pt x="9469" y="3377"/>
                  <a:pt x="9469" y="3384"/>
                </a:cubicBezTo>
                <a:cubicBezTo>
                  <a:pt x="9466" y="3384"/>
                  <a:pt x="9464" y="3384"/>
                  <a:pt x="9462" y="3383"/>
                </a:cubicBezTo>
                <a:lnTo>
                  <a:pt x="9459" y="3382"/>
                </a:lnTo>
                <a:lnTo>
                  <a:pt x="9459" y="3382"/>
                </a:lnTo>
                <a:cubicBezTo>
                  <a:pt x="9459" y="3386"/>
                  <a:pt x="9458" y="3389"/>
                  <a:pt x="9454" y="3393"/>
                </a:cubicBezTo>
                <a:cubicBezTo>
                  <a:pt x="9476" y="3400"/>
                  <a:pt x="9511" y="3364"/>
                  <a:pt x="9490" y="3350"/>
                </a:cubicBezTo>
                <a:close/>
                <a:moveTo>
                  <a:pt x="9755" y="3336"/>
                </a:moveTo>
                <a:cubicBezTo>
                  <a:pt x="9741" y="3336"/>
                  <a:pt x="9741" y="3357"/>
                  <a:pt x="9712" y="3350"/>
                </a:cubicBezTo>
                <a:cubicBezTo>
                  <a:pt x="9708" y="3364"/>
                  <a:pt x="9712" y="3372"/>
                  <a:pt x="9716" y="3378"/>
                </a:cubicBezTo>
                <a:lnTo>
                  <a:pt x="9720" y="3382"/>
                </a:lnTo>
                <a:lnTo>
                  <a:pt x="9727" y="3381"/>
                </a:lnTo>
                <a:cubicBezTo>
                  <a:pt x="9747" y="3378"/>
                  <a:pt x="9767" y="3375"/>
                  <a:pt x="9787" y="3373"/>
                </a:cubicBezTo>
                <a:lnTo>
                  <a:pt x="9795" y="3372"/>
                </a:lnTo>
                <a:lnTo>
                  <a:pt x="9793" y="3372"/>
                </a:lnTo>
                <a:cubicBezTo>
                  <a:pt x="9784" y="3370"/>
                  <a:pt x="9775" y="3369"/>
                  <a:pt x="9769" y="3372"/>
                </a:cubicBezTo>
                <a:cubicBezTo>
                  <a:pt x="9769" y="3357"/>
                  <a:pt x="9755" y="3350"/>
                  <a:pt x="9755" y="3336"/>
                </a:cubicBezTo>
                <a:close/>
                <a:moveTo>
                  <a:pt x="8680" y="3336"/>
                </a:moveTo>
                <a:lnTo>
                  <a:pt x="8677" y="3337"/>
                </a:lnTo>
                <a:cubicBezTo>
                  <a:pt x="8674" y="3339"/>
                  <a:pt x="8670" y="3340"/>
                  <a:pt x="8667" y="3341"/>
                </a:cubicBezTo>
                <a:cubicBezTo>
                  <a:pt x="8669" y="3344"/>
                  <a:pt x="8670" y="3346"/>
                  <a:pt x="8671" y="3348"/>
                </a:cubicBezTo>
                <a:lnTo>
                  <a:pt x="8671" y="3348"/>
                </a:lnTo>
                <a:lnTo>
                  <a:pt x="8671" y="3348"/>
                </a:lnTo>
                <a:cubicBezTo>
                  <a:pt x="8675" y="3348"/>
                  <a:pt x="8678" y="3345"/>
                  <a:pt x="8679" y="3339"/>
                </a:cubicBezTo>
                <a:lnTo>
                  <a:pt x="8680" y="3336"/>
                </a:lnTo>
                <a:close/>
                <a:moveTo>
                  <a:pt x="9576" y="3334"/>
                </a:moveTo>
                <a:cubicBezTo>
                  <a:pt x="9561" y="3334"/>
                  <a:pt x="9559" y="3350"/>
                  <a:pt x="9540" y="3350"/>
                </a:cubicBezTo>
                <a:cubicBezTo>
                  <a:pt x="9540" y="3379"/>
                  <a:pt x="9554" y="3372"/>
                  <a:pt x="9547" y="3400"/>
                </a:cubicBezTo>
                <a:cubicBezTo>
                  <a:pt x="9535" y="3400"/>
                  <a:pt x="9522" y="3400"/>
                  <a:pt x="9514" y="3405"/>
                </a:cubicBezTo>
                <a:lnTo>
                  <a:pt x="9513" y="3406"/>
                </a:lnTo>
                <a:lnTo>
                  <a:pt x="9535" y="3407"/>
                </a:lnTo>
                <a:cubicBezTo>
                  <a:pt x="9570" y="3409"/>
                  <a:pt x="9604" y="3409"/>
                  <a:pt x="9634" y="3398"/>
                </a:cubicBezTo>
                <a:cubicBezTo>
                  <a:pt x="9591" y="3431"/>
                  <a:pt x="9520" y="3427"/>
                  <a:pt x="9462" y="3438"/>
                </a:cubicBezTo>
                <a:lnTo>
                  <a:pt x="9459" y="3439"/>
                </a:lnTo>
                <a:lnTo>
                  <a:pt x="9459" y="3439"/>
                </a:lnTo>
                <a:cubicBezTo>
                  <a:pt x="9460" y="3440"/>
                  <a:pt x="9461" y="3441"/>
                  <a:pt x="9461" y="3443"/>
                </a:cubicBezTo>
                <a:cubicBezTo>
                  <a:pt x="9461" y="3461"/>
                  <a:pt x="9452" y="3445"/>
                  <a:pt x="9444" y="3442"/>
                </a:cubicBezTo>
                <a:lnTo>
                  <a:pt x="9444" y="3442"/>
                </a:lnTo>
                <a:lnTo>
                  <a:pt x="9439" y="3444"/>
                </a:lnTo>
                <a:lnTo>
                  <a:pt x="9436" y="3445"/>
                </a:lnTo>
                <a:cubicBezTo>
                  <a:pt x="9423" y="3451"/>
                  <a:pt x="9453" y="3458"/>
                  <a:pt x="9440" y="3472"/>
                </a:cubicBezTo>
                <a:cubicBezTo>
                  <a:pt x="9445" y="3471"/>
                  <a:pt x="9450" y="3470"/>
                  <a:pt x="9454" y="3470"/>
                </a:cubicBezTo>
                <a:lnTo>
                  <a:pt x="9455" y="3469"/>
                </a:lnTo>
                <a:lnTo>
                  <a:pt x="9455" y="3466"/>
                </a:lnTo>
                <a:cubicBezTo>
                  <a:pt x="9459" y="3449"/>
                  <a:pt x="9491" y="3449"/>
                  <a:pt x="9498" y="3456"/>
                </a:cubicBezTo>
                <a:cubicBezTo>
                  <a:pt x="9498" y="3462"/>
                  <a:pt x="9481" y="3457"/>
                  <a:pt x="9477" y="3466"/>
                </a:cubicBezTo>
                <a:lnTo>
                  <a:pt x="9477" y="3466"/>
                </a:lnTo>
                <a:lnTo>
                  <a:pt x="9481" y="3466"/>
                </a:lnTo>
                <a:cubicBezTo>
                  <a:pt x="9536" y="3460"/>
                  <a:pt x="9576" y="3463"/>
                  <a:pt x="9640" y="3458"/>
                </a:cubicBezTo>
                <a:cubicBezTo>
                  <a:pt x="9622" y="3483"/>
                  <a:pt x="9636" y="3475"/>
                  <a:pt x="9654" y="3482"/>
                </a:cubicBezTo>
                <a:lnTo>
                  <a:pt x="9657" y="3484"/>
                </a:lnTo>
                <a:lnTo>
                  <a:pt x="9662" y="3482"/>
                </a:lnTo>
                <a:cubicBezTo>
                  <a:pt x="9671" y="3479"/>
                  <a:pt x="9678" y="3474"/>
                  <a:pt x="9684" y="3463"/>
                </a:cubicBezTo>
                <a:cubicBezTo>
                  <a:pt x="9684" y="3427"/>
                  <a:pt x="9648" y="3427"/>
                  <a:pt x="9641" y="3398"/>
                </a:cubicBezTo>
                <a:lnTo>
                  <a:pt x="9653" y="3396"/>
                </a:lnTo>
                <a:lnTo>
                  <a:pt x="9654" y="3391"/>
                </a:lnTo>
                <a:cubicBezTo>
                  <a:pt x="9654" y="3389"/>
                  <a:pt x="9655" y="3388"/>
                  <a:pt x="9655" y="3386"/>
                </a:cubicBezTo>
                <a:cubicBezTo>
                  <a:pt x="9633" y="3386"/>
                  <a:pt x="9626" y="3400"/>
                  <a:pt x="9605" y="3393"/>
                </a:cubicBezTo>
                <a:cubicBezTo>
                  <a:pt x="9612" y="3357"/>
                  <a:pt x="9583" y="3364"/>
                  <a:pt x="9583" y="3336"/>
                </a:cubicBezTo>
                <a:cubicBezTo>
                  <a:pt x="9580" y="3335"/>
                  <a:pt x="9578" y="3334"/>
                  <a:pt x="9576" y="3334"/>
                </a:cubicBezTo>
                <a:close/>
                <a:moveTo>
                  <a:pt x="10414" y="3328"/>
                </a:moveTo>
                <a:cubicBezTo>
                  <a:pt x="10471" y="3336"/>
                  <a:pt x="10457" y="3336"/>
                  <a:pt x="10500" y="3343"/>
                </a:cubicBezTo>
                <a:cubicBezTo>
                  <a:pt x="10486" y="3364"/>
                  <a:pt x="10464" y="3343"/>
                  <a:pt x="10435" y="3357"/>
                </a:cubicBezTo>
                <a:cubicBezTo>
                  <a:pt x="10457" y="3386"/>
                  <a:pt x="10428" y="3379"/>
                  <a:pt x="10400" y="3372"/>
                </a:cubicBezTo>
                <a:cubicBezTo>
                  <a:pt x="10407" y="3357"/>
                  <a:pt x="10421" y="3350"/>
                  <a:pt x="10414" y="3328"/>
                </a:cubicBezTo>
                <a:close/>
                <a:moveTo>
                  <a:pt x="9544" y="3321"/>
                </a:moveTo>
                <a:lnTo>
                  <a:pt x="9534" y="3322"/>
                </a:lnTo>
                <a:cubicBezTo>
                  <a:pt x="9527" y="3323"/>
                  <a:pt x="9520" y="3323"/>
                  <a:pt x="9512" y="3324"/>
                </a:cubicBezTo>
                <a:lnTo>
                  <a:pt x="9505" y="3325"/>
                </a:lnTo>
                <a:lnTo>
                  <a:pt x="9509" y="3327"/>
                </a:lnTo>
                <a:cubicBezTo>
                  <a:pt x="9522" y="3334"/>
                  <a:pt x="9539" y="3332"/>
                  <a:pt x="9547" y="3328"/>
                </a:cubicBezTo>
                <a:cubicBezTo>
                  <a:pt x="9545" y="3327"/>
                  <a:pt x="9544" y="3325"/>
                  <a:pt x="9544" y="3323"/>
                </a:cubicBezTo>
                <a:lnTo>
                  <a:pt x="9544" y="3321"/>
                </a:lnTo>
                <a:close/>
                <a:moveTo>
                  <a:pt x="9770" y="3306"/>
                </a:moveTo>
                <a:cubicBezTo>
                  <a:pt x="9758" y="3306"/>
                  <a:pt x="9751" y="3323"/>
                  <a:pt x="9741" y="3328"/>
                </a:cubicBezTo>
                <a:cubicBezTo>
                  <a:pt x="9762" y="3336"/>
                  <a:pt x="9776" y="3328"/>
                  <a:pt x="9784" y="3314"/>
                </a:cubicBezTo>
                <a:cubicBezTo>
                  <a:pt x="9778" y="3309"/>
                  <a:pt x="9774" y="3306"/>
                  <a:pt x="9770" y="3306"/>
                </a:cubicBezTo>
                <a:close/>
                <a:moveTo>
                  <a:pt x="10321" y="3300"/>
                </a:moveTo>
                <a:cubicBezTo>
                  <a:pt x="10321" y="3300"/>
                  <a:pt x="10321" y="3300"/>
                  <a:pt x="10335" y="3300"/>
                </a:cubicBezTo>
                <a:cubicBezTo>
                  <a:pt x="10335" y="3321"/>
                  <a:pt x="10321" y="3350"/>
                  <a:pt x="10306" y="3336"/>
                </a:cubicBezTo>
                <a:cubicBezTo>
                  <a:pt x="10321" y="3321"/>
                  <a:pt x="10328" y="3321"/>
                  <a:pt x="10321" y="3300"/>
                </a:cubicBezTo>
                <a:close/>
                <a:moveTo>
                  <a:pt x="10478" y="3293"/>
                </a:moveTo>
                <a:cubicBezTo>
                  <a:pt x="10493" y="3321"/>
                  <a:pt x="10392" y="3314"/>
                  <a:pt x="10378" y="3307"/>
                </a:cubicBezTo>
                <a:cubicBezTo>
                  <a:pt x="10400" y="3278"/>
                  <a:pt x="10450" y="3314"/>
                  <a:pt x="10478" y="3293"/>
                </a:cubicBezTo>
                <a:close/>
                <a:moveTo>
                  <a:pt x="10113" y="3285"/>
                </a:moveTo>
                <a:cubicBezTo>
                  <a:pt x="10142" y="3307"/>
                  <a:pt x="10099" y="3328"/>
                  <a:pt x="10099" y="3357"/>
                </a:cubicBezTo>
                <a:cubicBezTo>
                  <a:pt x="10084" y="3343"/>
                  <a:pt x="10084" y="3357"/>
                  <a:pt x="10077" y="3350"/>
                </a:cubicBezTo>
                <a:cubicBezTo>
                  <a:pt x="10084" y="3321"/>
                  <a:pt x="10099" y="3307"/>
                  <a:pt x="10113" y="3285"/>
                </a:cubicBezTo>
                <a:close/>
                <a:moveTo>
                  <a:pt x="9569" y="3285"/>
                </a:moveTo>
                <a:cubicBezTo>
                  <a:pt x="9562" y="3285"/>
                  <a:pt x="9554" y="3285"/>
                  <a:pt x="9547" y="3286"/>
                </a:cubicBezTo>
                <a:lnTo>
                  <a:pt x="9544" y="3286"/>
                </a:lnTo>
                <a:lnTo>
                  <a:pt x="9544" y="3286"/>
                </a:lnTo>
                <a:cubicBezTo>
                  <a:pt x="9548" y="3289"/>
                  <a:pt x="9551" y="3292"/>
                  <a:pt x="9555" y="3294"/>
                </a:cubicBezTo>
                <a:lnTo>
                  <a:pt x="9561" y="3299"/>
                </a:lnTo>
                <a:lnTo>
                  <a:pt x="9563" y="3296"/>
                </a:lnTo>
                <a:cubicBezTo>
                  <a:pt x="9566" y="3293"/>
                  <a:pt x="9569" y="3289"/>
                  <a:pt x="9569" y="3285"/>
                </a:cubicBezTo>
                <a:close/>
                <a:moveTo>
                  <a:pt x="10729" y="3278"/>
                </a:moveTo>
                <a:cubicBezTo>
                  <a:pt x="10751" y="3285"/>
                  <a:pt x="10772" y="3285"/>
                  <a:pt x="10772" y="3300"/>
                </a:cubicBezTo>
                <a:cubicBezTo>
                  <a:pt x="10751" y="3278"/>
                  <a:pt x="10722" y="3314"/>
                  <a:pt x="10708" y="3300"/>
                </a:cubicBezTo>
                <a:cubicBezTo>
                  <a:pt x="10715" y="3293"/>
                  <a:pt x="10722" y="3285"/>
                  <a:pt x="10729" y="3278"/>
                </a:cubicBezTo>
                <a:close/>
                <a:moveTo>
                  <a:pt x="9927" y="3276"/>
                </a:moveTo>
                <a:cubicBezTo>
                  <a:pt x="9949" y="3284"/>
                  <a:pt x="9935" y="3312"/>
                  <a:pt x="9913" y="3305"/>
                </a:cubicBezTo>
                <a:cubicBezTo>
                  <a:pt x="9920" y="3298"/>
                  <a:pt x="9920" y="3284"/>
                  <a:pt x="9927" y="3276"/>
                </a:cubicBezTo>
                <a:close/>
                <a:moveTo>
                  <a:pt x="9662" y="3264"/>
                </a:moveTo>
                <a:cubicBezTo>
                  <a:pt x="9662" y="3293"/>
                  <a:pt x="9683" y="3293"/>
                  <a:pt x="9690" y="3307"/>
                </a:cubicBezTo>
                <a:cubicBezTo>
                  <a:pt x="9669" y="3300"/>
                  <a:pt x="9669" y="3328"/>
                  <a:pt x="9655" y="3314"/>
                </a:cubicBezTo>
                <a:cubicBezTo>
                  <a:pt x="9662" y="3328"/>
                  <a:pt x="9640" y="3336"/>
                  <a:pt x="9655" y="3336"/>
                </a:cubicBezTo>
                <a:cubicBezTo>
                  <a:pt x="9676" y="3321"/>
                  <a:pt x="9698" y="3350"/>
                  <a:pt x="9726" y="3321"/>
                </a:cubicBezTo>
                <a:cubicBezTo>
                  <a:pt x="9712" y="3314"/>
                  <a:pt x="9698" y="3336"/>
                  <a:pt x="9690" y="3321"/>
                </a:cubicBezTo>
                <a:cubicBezTo>
                  <a:pt x="9693" y="3319"/>
                  <a:pt x="9695" y="3318"/>
                  <a:pt x="9697" y="3316"/>
                </a:cubicBezTo>
                <a:lnTo>
                  <a:pt x="9698" y="3314"/>
                </a:lnTo>
                <a:lnTo>
                  <a:pt x="9697" y="3313"/>
                </a:lnTo>
                <a:cubicBezTo>
                  <a:pt x="9691" y="3305"/>
                  <a:pt x="9691" y="3292"/>
                  <a:pt x="9691" y="3276"/>
                </a:cubicBezTo>
                <a:cubicBezTo>
                  <a:pt x="9696" y="3279"/>
                  <a:pt x="9702" y="3280"/>
                  <a:pt x="9706" y="3279"/>
                </a:cubicBezTo>
                <a:lnTo>
                  <a:pt x="9708" y="3278"/>
                </a:lnTo>
                <a:lnTo>
                  <a:pt x="9707" y="3278"/>
                </a:lnTo>
                <a:cubicBezTo>
                  <a:pt x="9698" y="3276"/>
                  <a:pt x="9699" y="3270"/>
                  <a:pt x="9705" y="3264"/>
                </a:cubicBezTo>
                <a:lnTo>
                  <a:pt x="9684" y="3264"/>
                </a:lnTo>
                <a:lnTo>
                  <a:pt x="9684" y="3264"/>
                </a:lnTo>
                <a:cubicBezTo>
                  <a:pt x="9682" y="3269"/>
                  <a:pt x="9676" y="3269"/>
                  <a:pt x="9670" y="3266"/>
                </a:cubicBezTo>
                <a:lnTo>
                  <a:pt x="9668" y="3264"/>
                </a:lnTo>
                <a:lnTo>
                  <a:pt x="9662" y="3264"/>
                </a:lnTo>
                <a:close/>
                <a:moveTo>
                  <a:pt x="10407" y="3257"/>
                </a:moveTo>
                <a:cubicBezTo>
                  <a:pt x="10407" y="3278"/>
                  <a:pt x="10385" y="3278"/>
                  <a:pt x="10364" y="3271"/>
                </a:cubicBezTo>
                <a:cubicBezTo>
                  <a:pt x="10364" y="3250"/>
                  <a:pt x="10392" y="3271"/>
                  <a:pt x="10407" y="3257"/>
                </a:cubicBezTo>
                <a:close/>
                <a:moveTo>
                  <a:pt x="9805" y="3242"/>
                </a:moveTo>
                <a:lnTo>
                  <a:pt x="9805" y="3244"/>
                </a:lnTo>
                <a:cubicBezTo>
                  <a:pt x="9806" y="3245"/>
                  <a:pt x="9806" y="3246"/>
                  <a:pt x="9806" y="3248"/>
                </a:cubicBezTo>
                <a:cubicBezTo>
                  <a:pt x="9798" y="3248"/>
                  <a:pt x="9784" y="3240"/>
                  <a:pt x="9784" y="3255"/>
                </a:cubicBezTo>
                <a:lnTo>
                  <a:pt x="9785" y="3257"/>
                </a:lnTo>
                <a:lnTo>
                  <a:pt x="9789" y="3256"/>
                </a:lnTo>
                <a:cubicBezTo>
                  <a:pt x="9800" y="3255"/>
                  <a:pt x="9806" y="3249"/>
                  <a:pt x="9812" y="3242"/>
                </a:cubicBezTo>
                <a:lnTo>
                  <a:pt x="9805" y="3242"/>
                </a:lnTo>
                <a:close/>
                <a:moveTo>
                  <a:pt x="9473" y="3219"/>
                </a:moveTo>
                <a:lnTo>
                  <a:pt x="9473" y="3219"/>
                </a:lnTo>
                <a:cubicBezTo>
                  <a:pt x="9465" y="3237"/>
                  <a:pt x="9451" y="3248"/>
                  <a:pt x="9426" y="3248"/>
                </a:cubicBezTo>
                <a:cubicBezTo>
                  <a:pt x="9422" y="3240"/>
                  <a:pt x="9419" y="3235"/>
                  <a:pt x="9415" y="3230"/>
                </a:cubicBezTo>
                <a:lnTo>
                  <a:pt x="9413" y="3227"/>
                </a:lnTo>
                <a:lnTo>
                  <a:pt x="9412" y="3228"/>
                </a:lnTo>
                <a:cubicBezTo>
                  <a:pt x="9402" y="3241"/>
                  <a:pt x="9393" y="3253"/>
                  <a:pt x="9375" y="3257"/>
                </a:cubicBezTo>
                <a:cubicBezTo>
                  <a:pt x="9384" y="3269"/>
                  <a:pt x="9395" y="3276"/>
                  <a:pt x="9405" y="3278"/>
                </a:cubicBezTo>
                <a:lnTo>
                  <a:pt x="9408" y="3279"/>
                </a:lnTo>
                <a:lnTo>
                  <a:pt x="9413" y="3276"/>
                </a:lnTo>
                <a:cubicBezTo>
                  <a:pt x="9424" y="3271"/>
                  <a:pt x="9436" y="3267"/>
                  <a:pt x="9448" y="3264"/>
                </a:cubicBezTo>
                <a:lnTo>
                  <a:pt x="9453" y="3263"/>
                </a:lnTo>
                <a:lnTo>
                  <a:pt x="9459" y="3258"/>
                </a:lnTo>
                <a:cubicBezTo>
                  <a:pt x="9470" y="3248"/>
                  <a:pt x="9478" y="3234"/>
                  <a:pt x="9483" y="3221"/>
                </a:cubicBezTo>
                <a:cubicBezTo>
                  <a:pt x="9483" y="3221"/>
                  <a:pt x="9483" y="3221"/>
                  <a:pt x="9475" y="3220"/>
                </a:cubicBezTo>
                <a:lnTo>
                  <a:pt x="9473" y="3219"/>
                </a:lnTo>
                <a:close/>
                <a:moveTo>
                  <a:pt x="10170" y="3206"/>
                </a:moveTo>
                <a:cubicBezTo>
                  <a:pt x="10213" y="3206"/>
                  <a:pt x="10249" y="3206"/>
                  <a:pt x="10299" y="3214"/>
                </a:cubicBezTo>
                <a:cubicBezTo>
                  <a:pt x="10292" y="3257"/>
                  <a:pt x="10235" y="3199"/>
                  <a:pt x="10235" y="3242"/>
                </a:cubicBezTo>
                <a:cubicBezTo>
                  <a:pt x="10213" y="3228"/>
                  <a:pt x="10178" y="3235"/>
                  <a:pt x="10170" y="3206"/>
                </a:cubicBezTo>
                <a:close/>
                <a:moveTo>
                  <a:pt x="9454" y="3199"/>
                </a:moveTo>
                <a:cubicBezTo>
                  <a:pt x="9443" y="3201"/>
                  <a:pt x="9435" y="3205"/>
                  <a:pt x="9429" y="3210"/>
                </a:cubicBezTo>
                <a:lnTo>
                  <a:pt x="9426" y="3213"/>
                </a:lnTo>
                <a:lnTo>
                  <a:pt x="9429" y="3214"/>
                </a:lnTo>
                <a:cubicBezTo>
                  <a:pt x="9436" y="3216"/>
                  <a:pt x="9444" y="3217"/>
                  <a:pt x="9454" y="3216"/>
                </a:cubicBezTo>
                <a:lnTo>
                  <a:pt x="9455" y="3216"/>
                </a:lnTo>
                <a:lnTo>
                  <a:pt x="9454" y="3216"/>
                </a:lnTo>
                <a:cubicBezTo>
                  <a:pt x="9450" y="3215"/>
                  <a:pt x="9445" y="3215"/>
                  <a:pt x="9440" y="3214"/>
                </a:cubicBezTo>
                <a:cubicBezTo>
                  <a:pt x="9440" y="3206"/>
                  <a:pt x="9447" y="3206"/>
                  <a:pt x="9454" y="3199"/>
                </a:cubicBezTo>
                <a:close/>
                <a:moveTo>
                  <a:pt x="9776" y="3192"/>
                </a:moveTo>
                <a:cubicBezTo>
                  <a:pt x="9769" y="3214"/>
                  <a:pt x="9726" y="3192"/>
                  <a:pt x="9719" y="3214"/>
                </a:cubicBezTo>
                <a:cubicBezTo>
                  <a:pt x="9737" y="3223"/>
                  <a:pt x="9752" y="3229"/>
                  <a:pt x="9768" y="3230"/>
                </a:cubicBezTo>
                <a:lnTo>
                  <a:pt x="9776" y="3231"/>
                </a:lnTo>
                <a:lnTo>
                  <a:pt x="9777" y="3231"/>
                </a:lnTo>
                <a:cubicBezTo>
                  <a:pt x="9783" y="3229"/>
                  <a:pt x="9789" y="3228"/>
                  <a:pt x="9793" y="3228"/>
                </a:cubicBezTo>
                <a:lnTo>
                  <a:pt x="9795" y="3229"/>
                </a:lnTo>
                <a:lnTo>
                  <a:pt x="9798" y="3228"/>
                </a:lnTo>
                <a:cubicBezTo>
                  <a:pt x="9798" y="3206"/>
                  <a:pt x="9784" y="3206"/>
                  <a:pt x="9776" y="3192"/>
                </a:cubicBezTo>
                <a:close/>
                <a:moveTo>
                  <a:pt x="9352" y="3162"/>
                </a:moveTo>
                <a:lnTo>
                  <a:pt x="9347" y="3164"/>
                </a:lnTo>
                <a:cubicBezTo>
                  <a:pt x="9332" y="3170"/>
                  <a:pt x="9315" y="3175"/>
                  <a:pt x="9297" y="3178"/>
                </a:cubicBezTo>
                <a:cubicBezTo>
                  <a:pt x="9297" y="3199"/>
                  <a:pt x="9311" y="3192"/>
                  <a:pt x="9318" y="3206"/>
                </a:cubicBezTo>
                <a:cubicBezTo>
                  <a:pt x="9343" y="3200"/>
                  <a:pt x="9357" y="3194"/>
                  <a:pt x="9365" y="3178"/>
                </a:cubicBezTo>
                <a:lnTo>
                  <a:pt x="9367" y="3173"/>
                </a:lnTo>
                <a:lnTo>
                  <a:pt x="9366" y="3172"/>
                </a:lnTo>
                <a:cubicBezTo>
                  <a:pt x="9361" y="3170"/>
                  <a:pt x="9354" y="3169"/>
                  <a:pt x="9347" y="3169"/>
                </a:cubicBezTo>
                <a:lnTo>
                  <a:pt x="9352" y="3162"/>
                </a:lnTo>
                <a:close/>
                <a:moveTo>
                  <a:pt x="10528" y="3156"/>
                </a:moveTo>
                <a:cubicBezTo>
                  <a:pt x="10536" y="3156"/>
                  <a:pt x="10543" y="3163"/>
                  <a:pt x="10550" y="3163"/>
                </a:cubicBezTo>
                <a:cubicBezTo>
                  <a:pt x="10536" y="3178"/>
                  <a:pt x="10500" y="3156"/>
                  <a:pt x="10500" y="3185"/>
                </a:cubicBezTo>
                <a:cubicBezTo>
                  <a:pt x="10493" y="3185"/>
                  <a:pt x="10500" y="3171"/>
                  <a:pt x="10486" y="3171"/>
                </a:cubicBezTo>
                <a:cubicBezTo>
                  <a:pt x="10500" y="3163"/>
                  <a:pt x="10514" y="3156"/>
                  <a:pt x="10528" y="3156"/>
                </a:cubicBezTo>
                <a:close/>
                <a:moveTo>
                  <a:pt x="10228" y="3142"/>
                </a:moveTo>
                <a:cubicBezTo>
                  <a:pt x="10249" y="3142"/>
                  <a:pt x="10249" y="3163"/>
                  <a:pt x="10235" y="3178"/>
                </a:cubicBezTo>
                <a:cubicBezTo>
                  <a:pt x="10221" y="3171"/>
                  <a:pt x="10228" y="3156"/>
                  <a:pt x="10228" y="3142"/>
                </a:cubicBezTo>
                <a:close/>
                <a:moveTo>
                  <a:pt x="943" y="3138"/>
                </a:moveTo>
                <a:cubicBezTo>
                  <a:pt x="932" y="3138"/>
                  <a:pt x="923" y="3142"/>
                  <a:pt x="921" y="3148"/>
                </a:cubicBezTo>
                <a:cubicBezTo>
                  <a:pt x="950" y="3154"/>
                  <a:pt x="944" y="3154"/>
                  <a:pt x="980" y="3160"/>
                </a:cubicBezTo>
                <a:cubicBezTo>
                  <a:pt x="983" y="3145"/>
                  <a:pt x="962" y="3137"/>
                  <a:pt x="943" y="3138"/>
                </a:cubicBezTo>
                <a:close/>
                <a:moveTo>
                  <a:pt x="10708" y="3135"/>
                </a:moveTo>
                <a:cubicBezTo>
                  <a:pt x="10708" y="3142"/>
                  <a:pt x="10700" y="3142"/>
                  <a:pt x="10693" y="3142"/>
                </a:cubicBezTo>
                <a:cubicBezTo>
                  <a:pt x="10693" y="3163"/>
                  <a:pt x="10736" y="3163"/>
                  <a:pt x="10715" y="3185"/>
                </a:cubicBezTo>
                <a:cubicBezTo>
                  <a:pt x="10736" y="3199"/>
                  <a:pt x="10844" y="3221"/>
                  <a:pt x="10858" y="3163"/>
                </a:cubicBezTo>
                <a:cubicBezTo>
                  <a:pt x="10858" y="3163"/>
                  <a:pt x="10858" y="3163"/>
                  <a:pt x="10908" y="3163"/>
                </a:cubicBezTo>
                <a:cubicBezTo>
                  <a:pt x="10901" y="3171"/>
                  <a:pt x="10901" y="3185"/>
                  <a:pt x="10894" y="3185"/>
                </a:cubicBezTo>
                <a:cubicBezTo>
                  <a:pt x="10908" y="3206"/>
                  <a:pt x="10922" y="3199"/>
                  <a:pt x="10951" y="3199"/>
                </a:cubicBezTo>
                <a:cubicBezTo>
                  <a:pt x="10951" y="3206"/>
                  <a:pt x="10944" y="3214"/>
                  <a:pt x="10944" y="3221"/>
                </a:cubicBezTo>
                <a:cubicBezTo>
                  <a:pt x="10908" y="3228"/>
                  <a:pt x="10879" y="3235"/>
                  <a:pt x="10865" y="3257"/>
                </a:cubicBezTo>
                <a:cubicBezTo>
                  <a:pt x="10858" y="3235"/>
                  <a:pt x="10808" y="3228"/>
                  <a:pt x="10822" y="3206"/>
                </a:cubicBezTo>
                <a:cubicBezTo>
                  <a:pt x="10808" y="3214"/>
                  <a:pt x="10779" y="3235"/>
                  <a:pt x="10786" y="3250"/>
                </a:cubicBezTo>
                <a:cubicBezTo>
                  <a:pt x="10786" y="3264"/>
                  <a:pt x="10758" y="3235"/>
                  <a:pt x="10743" y="3250"/>
                </a:cubicBezTo>
                <a:cubicBezTo>
                  <a:pt x="10743" y="3257"/>
                  <a:pt x="10751" y="3257"/>
                  <a:pt x="10758" y="3257"/>
                </a:cubicBezTo>
                <a:cubicBezTo>
                  <a:pt x="10729" y="3278"/>
                  <a:pt x="10743" y="3242"/>
                  <a:pt x="10722" y="3235"/>
                </a:cubicBezTo>
                <a:cubicBezTo>
                  <a:pt x="10736" y="3235"/>
                  <a:pt x="10758" y="3242"/>
                  <a:pt x="10758" y="3228"/>
                </a:cubicBezTo>
                <a:cubicBezTo>
                  <a:pt x="10743" y="3221"/>
                  <a:pt x="10722" y="3221"/>
                  <a:pt x="10708" y="3206"/>
                </a:cubicBezTo>
                <a:cubicBezTo>
                  <a:pt x="10708" y="3228"/>
                  <a:pt x="10672" y="3221"/>
                  <a:pt x="10665" y="3264"/>
                </a:cubicBezTo>
                <a:cubicBezTo>
                  <a:pt x="10600" y="3235"/>
                  <a:pt x="10586" y="3257"/>
                  <a:pt x="10550" y="3293"/>
                </a:cubicBezTo>
                <a:cubicBezTo>
                  <a:pt x="10571" y="3307"/>
                  <a:pt x="10586" y="3271"/>
                  <a:pt x="10607" y="3293"/>
                </a:cubicBezTo>
                <a:cubicBezTo>
                  <a:pt x="10579" y="3328"/>
                  <a:pt x="10564" y="3300"/>
                  <a:pt x="10507" y="3307"/>
                </a:cubicBezTo>
                <a:cubicBezTo>
                  <a:pt x="10514" y="3293"/>
                  <a:pt x="10528" y="3293"/>
                  <a:pt x="10528" y="3278"/>
                </a:cubicBezTo>
                <a:cubicBezTo>
                  <a:pt x="10521" y="3257"/>
                  <a:pt x="10507" y="3278"/>
                  <a:pt x="10500" y="3264"/>
                </a:cubicBezTo>
                <a:cubicBezTo>
                  <a:pt x="10493" y="3242"/>
                  <a:pt x="10514" y="3250"/>
                  <a:pt x="10521" y="3242"/>
                </a:cubicBezTo>
                <a:cubicBezTo>
                  <a:pt x="10493" y="3214"/>
                  <a:pt x="10443" y="3250"/>
                  <a:pt x="10421" y="3221"/>
                </a:cubicBezTo>
                <a:cubicBezTo>
                  <a:pt x="10414" y="3228"/>
                  <a:pt x="10407" y="3242"/>
                  <a:pt x="10407" y="3250"/>
                </a:cubicBezTo>
                <a:cubicBezTo>
                  <a:pt x="10400" y="3242"/>
                  <a:pt x="10392" y="3221"/>
                  <a:pt x="10378" y="3221"/>
                </a:cubicBezTo>
                <a:cubicBezTo>
                  <a:pt x="10421" y="3192"/>
                  <a:pt x="10464" y="3214"/>
                  <a:pt x="10507" y="3192"/>
                </a:cubicBezTo>
                <a:cubicBezTo>
                  <a:pt x="10500" y="3206"/>
                  <a:pt x="10500" y="3214"/>
                  <a:pt x="10507" y="3221"/>
                </a:cubicBezTo>
                <a:cubicBezTo>
                  <a:pt x="10536" y="3192"/>
                  <a:pt x="10571" y="3214"/>
                  <a:pt x="10600" y="3178"/>
                </a:cubicBezTo>
                <a:cubicBezTo>
                  <a:pt x="10622" y="3178"/>
                  <a:pt x="10607" y="3199"/>
                  <a:pt x="10622" y="3199"/>
                </a:cubicBezTo>
                <a:cubicBezTo>
                  <a:pt x="10657" y="3206"/>
                  <a:pt x="10657" y="3171"/>
                  <a:pt x="10679" y="3163"/>
                </a:cubicBezTo>
                <a:cubicBezTo>
                  <a:pt x="10679" y="3156"/>
                  <a:pt x="10679" y="3149"/>
                  <a:pt x="10672" y="3142"/>
                </a:cubicBezTo>
                <a:cubicBezTo>
                  <a:pt x="10672" y="3128"/>
                  <a:pt x="10700" y="3142"/>
                  <a:pt x="10708" y="3135"/>
                </a:cubicBezTo>
                <a:close/>
                <a:moveTo>
                  <a:pt x="10779" y="3128"/>
                </a:moveTo>
                <a:cubicBezTo>
                  <a:pt x="10765" y="3142"/>
                  <a:pt x="10765" y="3149"/>
                  <a:pt x="10772" y="3163"/>
                </a:cubicBezTo>
                <a:cubicBezTo>
                  <a:pt x="10758" y="3156"/>
                  <a:pt x="10758" y="3142"/>
                  <a:pt x="10736" y="3142"/>
                </a:cubicBezTo>
                <a:cubicBezTo>
                  <a:pt x="10751" y="3128"/>
                  <a:pt x="10758" y="3128"/>
                  <a:pt x="10779" y="3128"/>
                </a:cubicBezTo>
                <a:close/>
                <a:moveTo>
                  <a:pt x="9636" y="3124"/>
                </a:moveTo>
                <a:lnTo>
                  <a:pt x="9634" y="3124"/>
                </a:lnTo>
                <a:cubicBezTo>
                  <a:pt x="9626" y="3125"/>
                  <a:pt x="9619" y="3128"/>
                  <a:pt x="9613" y="3131"/>
                </a:cubicBezTo>
                <a:lnTo>
                  <a:pt x="9613" y="3131"/>
                </a:lnTo>
                <a:lnTo>
                  <a:pt x="9622" y="3128"/>
                </a:lnTo>
                <a:cubicBezTo>
                  <a:pt x="9626" y="3127"/>
                  <a:pt x="9629" y="3126"/>
                  <a:pt x="9633" y="3125"/>
                </a:cubicBezTo>
                <a:lnTo>
                  <a:pt x="9636" y="3124"/>
                </a:lnTo>
                <a:close/>
                <a:moveTo>
                  <a:pt x="10199" y="3092"/>
                </a:moveTo>
                <a:cubicBezTo>
                  <a:pt x="10199" y="3099"/>
                  <a:pt x="10192" y="3099"/>
                  <a:pt x="10192" y="3113"/>
                </a:cubicBezTo>
                <a:cubicBezTo>
                  <a:pt x="10192" y="3113"/>
                  <a:pt x="10192" y="3113"/>
                  <a:pt x="10221" y="3113"/>
                </a:cubicBezTo>
                <a:cubicBezTo>
                  <a:pt x="10228" y="3099"/>
                  <a:pt x="10206" y="3099"/>
                  <a:pt x="10199" y="3092"/>
                </a:cubicBezTo>
                <a:close/>
                <a:moveTo>
                  <a:pt x="719" y="3083"/>
                </a:moveTo>
                <a:cubicBezTo>
                  <a:pt x="731" y="3101"/>
                  <a:pt x="778" y="3107"/>
                  <a:pt x="784" y="3107"/>
                </a:cubicBezTo>
                <a:cubicBezTo>
                  <a:pt x="778" y="3083"/>
                  <a:pt x="737" y="3089"/>
                  <a:pt x="719" y="3083"/>
                </a:cubicBezTo>
                <a:close/>
                <a:moveTo>
                  <a:pt x="10165" y="3069"/>
                </a:moveTo>
                <a:cubicBezTo>
                  <a:pt x="10138" y="3068"/>
                  <a:pt x="10126" y="3087"/>
                  <a:pt x="10120" y="3106"/>
                </a:cubicBezTo>
                <a:cubicBezTo>
                  <a:pt x="10127" y="3120"/>
                  <a:pt x="10163" y="3113"/>
                  <a:pt x="10163" y="3099"/>
                </a:cubicBezTo>
                <a:cubicBezTo>
                  <a:pt x="10127" y="3092"/>
                  <a:pt x="10170" y="3077"/>
                  <a:pt x="10178" y="3070"/>
                </a:cubicBezTo>
                <a:cubicBezTo>
                  <a:pt x="10173" y="3069"/>
                  <a:pt x="10169" y="3069"/>
                  <a:pt x="10165" y="3069"/>
                </a:cubicBezTo>
                <a:close/>
                <a:moveTo>
                  <a:pt x="9334" y="3068"/>
                </a:moveTo>
                <a:lnTo>
                  <a:pt x="9329" y="3073"/>
                </a:lnTo>
                <a:cubicBezTo>
                  <a:pt x="9325" y="3076"/>
                  <a:pt x="9321" y="3078"/>
                  <a:pt x="9317" y="3081"/>
                </a:cubicBezTo>
                <a:lnTo>
                  <a:pt x="9317" y="3081"/>
                </a:lnTo>
                <a:lnTo>
                  <a:pt x="9315" y="3085"/>
                </a:lnTo>
                <a:cubicBezTo>
                  <a:pt x="9304" y="3103"/>
                  <a:pt x="9279" y="3111"/>
                  <a:pt x="9289" y="3128"/>
                </a:cubicBezTo>
                <a:cubicBezTo>
                  <a:pt x="9304" y="3106"/>
                  <a:pt x="9340" y="3135"/>
                  <a:pt x="9354" y="3099"/>
                </a:cubicBezTo>
                <a:cubicBezTo>
                  <a:pt x="9340" y="3099"/>
                  <a:pt x="9347" y="3077"/>
                  <a:pt x="9347" y="3070"/>
                </a:cubicBezTo>
                <a:cubicBezTo>
                  <a:pt x="9342" y="3070"/>
                  <a:pt x="9339" y="3070"/>
                  <a:pt x="9337" y="3069"/>
                </a:cubicBezTo>
                <a:lnTo>
                  <a:pt x="9334" y="3068"/>
                </a:lnTo>
                <a:close/>
                <a:moveTo>
                  <a:pt x="9853" y="3047"/>
                </a:moveTo>
                <a:cubicBezTo>
                  <a:pt x="9814" y="3046"/>
                  <a:pt x="9766" y="3071"/>
                  <a:pt x="9770" y="3111"/>
                </a:cubicBezTo>
                <a:cubicBezTo>
                  <a:pt x="9748" y="3104"/>
                  <a:pt x="9748" y="3104"/>
                  <a:pt x="9741" y="3126"/>
                </a:cubicBezTo>
                <a:cubicBezTo>
                  <a:pt x="9737" y="3124"/>
                  <a:pt x="9732" y="3122"/>
                  <a:pt x="9727" y="3121"/>
                </a:cubicBezTo>
                <a:lnTo>
                  <a:pt x="9726" y="3120"/>
                </a:lnTo>
                <a:lnTo>
                  <a:pt x="9723" y="3123"/>
                </a:lnTo>
                <a:cubicBezTo>
                  <a:pt x="9714" y="3129"/>
                  <a:pt x="9695" y="3135"/>
                  <a:pt x="9676" y="3135"/>
                </a:cubicBezTo>
                <a:cubicBezTo>
                  <a:pt x="9690" y="3163"/>
                  <a:pt x="9719" y="3149"/>
                  <a:pt x="9733" y="3178"/>
                </a:cubicBezTo>
                <a:cubicBezTo>
                  <a:pt x="9733" y="3179"/>
                  <a:pt x="9733" y="3179"/>
                  <a:pt x="9733" y="3180"/>
                </a:cubicBezTo>
                <a:lnTo>
                  <a:pt x="9732" y="3180"/>
                </a:lnTo>
                <a:lnTo>
                  <a:pt x="9728" y="3180"/>
                </a:lnTo>
                <a:cubicBezTo>
                  <a:pt x="9726" y="3180"/>
                  <a:pt x="9724" y="3180"/>
                  <a:pt x="9723" y="3180"/>
                </a:cubicBezTo>
                <a:lnTo>
                  <a:pt x="9722" y="3180"/>
                </a:lnTo>
                <a:lnTo>
                  <a:pt x="9718" y="3179"/>
                </a:lnTo>
                <a:cubicBezTo>
                  <a:pt x="9716" y="3178"/>
                  <a:pt x="9714" y="3178"/>
                  <a:pt x="9712" y="3178"/>
                </a:cubicBezTo>
                <a:lnTo>
                  <a:pt x="9722" y="3180"/>
                </a:lnTo>
                <a:lnTo>
                  <a:pt x="9725" y="3180"/>
                </a:lnTo>
                <a:cubicBezTo>
                  <a:pt x="9728" y="3181"/>
                  <a:pt x="9730" y="3181"/>
                  <a:pt x="9731" y="3181"/>
                </a:cubicBezTo>
                <a:lnTo>
                  <a:pt x="9732" y="3180"/>
                </a:lnTo>
                <a:lnTo>
                  <a:pt x="9733" y="3180"/>
                </a:lnTo>
                <a:cubicBezTo>
                  <a:pt x="9754" y="3180"/>
                  <a:pt x="9773" y="3171"/>
                  <a:pt x="9784" y="3149"/>
                </a:cubicBezTo>
                <a:cubicBezTo>
                  <a:pt x="9805" y="3156"/>
                  <a:pt x="9798" y="3171"/>
                  <a:pt x="9798" y="3192"/>
                </a:cubicBezTo>
                <a:cubicBezTo>
                  <a:pt x="9805" y="3192"/>
                  <a:pt x="9805" y="3185"/>
                  <a:pt x="9819" y="3185"/>
                </a:cubicBezTo>
                <a:cubicBezTo>
                  <a:pt x="9827" y="3156"/>
                  <a:pt x="9791" y="3163"/>
                  <a:pt x="9791" y="3135"/>
                </a:cubicBezTo>
                <a:cubicBezTo>
                  <a:pt x="9805" y="3120"/>
                  <a:pt x="9848" y="3113"/>
                  <a:pt x="9855" y="3135"/>
                </a:cubicBezTo>
                <a:cubicBezTo>
                  <a:pt x="9880" y="3128"/>
                  <a:pt x="9894" y="3117"/>
                  <a:pt x="9907" y="3099"/>
                </a:cubicBezTo>
                <a:lnTo>
                  <a:pt x="9911" y="3094"/>
                </a:lnTo>
                <a:lnTo>
                  <a:pt x="9907" y="3095"/>
                </a:lnTo>
                <a:cubicBezTo>
                  <a:pt x="9904" y="3096"/>
                  <a:pt x="9901" y="3097"/>
                  <a:pt x="9899" y="3097"/>
                </a:cubicBezTo>
                <a:lnTo>
                  <a:pt x="9899" y="3095"/>
                </a:lnTo>
                <a:lnTo>
                  <a:pt x="9899" y="3096"/>
                </a:lnTo>
                <a:cubicBezTo>
                  <a:pt x="9883" y="3098"/>
                  <a:pt x="9862" y="3093"/>
                  <a:pt x="9862" y="3077"/>
                </a:cubicBezTo>
                <a:cubicBezTo>
                  <a:pt x="9872" y="3075"/>
                  <a:pt x="9882" y="3073"/>
                  <a:pt x="9891" y="3073"/>
                </a:cubicBezTo>
                <a:lnTo>
                  <a:pt x="9899" y="3073"/>
                </a:lnTo>
                <a:lnTo>
                  <a:pt x="9899" y="3072"/>
                </a:lnTo>
                <a:cubicBezTo>
                  <a:pt x="9893" y="3055"/>
                  <a:pt x="9875" y="3047"/>
                  <a:pt x="9853" y="3047"/>
                </a:cubicBezTo>
                <a:close/>
                <a:moveTo>
                  <a:pt x="10067" y="3028"/>
                </a:moveTo>
                <a:lnTo>
                  <a:pt x="10064" y="3028"/>
                </a:lnTo>
                <a:cubicBezTo>
                  <a:pt x="10025" y="3039"/>
                  <a:pt x="9987" y="3059"/>
                  <a:pt x="9955" y="3075"/>
                </a:cubicBezTo>
                <a:lnTo>
                  <a:pt x="9945" y="3080"/>
                </a:lnTo>
                <a:lnTo>
                  <a:pt x="9967" y="3085"/>
                </a:lnTo>
                <a:cubicBezTo>
                  <a:pt x="9998" y="3093"/>
                  <a:pt x="10027" y="3099"/>
                  <a:pt x="10056" y="3077"/>
                </a:cubicBezTo>
                <a:cubicBezTo>
                  <a:pt x="10049" y="3070"/>
                  <a:pt x="10034" y="3070"/>
                  <a:pt x="10027" y="3063"/>
                </a:cubicBezTo>
                <a:cubicBezTo>
                  <a:pt x="10041" y="3056"/>
                  <a:pt x="10070" y="3056"/>
                  <a:pt x="10077" y="3034"/>
                </a:cubicBezTo>
                <a:cubicBezTo>
                  <a:pt x="10075" y="3032"/>
                  <a:pt x="10072" y="3030"/>
                  <a:pt x="10069" y="3028"/>
                </a:cubicBezTo>
                <a:lnTo>
                  <a:pt x="10067" y="3028"/>
                </a:lnTo>
                <a:close/>
                <a:moveTo>
                  <a:pt x="10042" y="2989"/>
                </a:moveTo>
                <a:cubicBezTo>
                  <a:pt x="10042" y="2989"/>
                  <a:pt x="10042" y="2989"/>
                  <a:pt x="10042" y="2995"/>
                </a:cubicBezTo>
                <a:lnTo>
                  <a:pt x="10042" y="2995"/>
                </a:lnTo>
                <a:lnTo>
                  <a:pt x="10048" y="2992"/>
                </a:lnTo>
                <a:lnTo>
                  <a:pt x="10050" y="2991"/>
                </a:lnTo>
                <a:lnTo>
                  <a:pt x="10047" y="2990"/>
                </a:lnTo>
                <a:cubicBezTo>
                  <a:pt x="10045" y="2990"/>
                  <a:pt x="10044" y="2990"/>
                  <a:pt x="10042" y="2989"/>
                </a:cubicBezTo>
                <a:close/>
                <a:moveTo>
                  <a:pt x="10650" y="2984"/>
                </a:moveTo>
                <a:cubicBezTo>
                  <a:pt x="10643" y="3013"/>
                  <a:pt x="10622" y="3020"/>
                  <a:pt x="10607" y="2998"/>
                </a:cubicBezTo>
                <a:cubicBezTo>
                  <a:pt x="10614" y="2984"/>
                  <a:pt x="10636" y="2991"/>
                  <a:pt x="10650" y="2984"/>
                </a:cubicBezTo>
                <a:close/>
                <a:moveTo>
                  <a:pt x="10740" y="2982"/>
                </a:moveTo>
                <a:cubicBezTo>
                  <a:pt x="10743" y="2982"/>
                  <a:pt x="10746" y="2983"/>
                  <a:pt x="10751" y="2984"/>
                </a:cubicBezTo>
                <a:cubicBezTo>
                  <a:pt x="10743" y="2998"/>
                  <a:pt x="10758" y="2998"/>
                  <a:pt x="10765" y="2998"/>
                </a:cubicBezTo>
                <a:cubicBezTo>
                  <a:pt x="10765" y="3027"/>
                  <a:pt x="10715" y="3027"/>
                  <a:pt x="10700" y="3006"/>
                </a:cubicBezTo>
                <a:cubicBezTo>
                  <a:pt x="10708" y="2998"/>
                  <a:pt x="10708" y="2991"/>
                  <a:pt x="10708" y="2984"/>
                </a:cubicBezTo>
                <a:cubicBezTo>
                  <a:pt x="10719" y="2990"/>
                  <a:pt x="10726" y="2982"/>
                  <a:pt x="10740" y="2982"/>
                </a:cubicBezTo>
                <a:close/>
                <a:moveTo>
                  <a:pt x="9677" y="2979"/>
                </a:moveTo>
                <a:cubicBezTo>
                  <a:pt x="9669" y="2979"/>
                  <a:pt x="9656" y="2989"/>
                  <a:pt x="9640" y="2984"/>
                </a:cubicBezTo>
                <a:cubicBezTo>
                  <a:pt x="9619" y="3027"/>
                  <a:pt x="9554" y="3027"/>
                  <a:pt x="9526" y="3070"/>
                </a:cubicBezTo>
                <a:cubicBezTo>
                  <a:pt x="9523" y="3069"/>
                  <a:pt x="9520" y="3068"/>
                  <a:pt x="9518" y="3068"/>
                </a:cubicBezTo>
                <a:lnTo>
                  <a:pt x="9517" y="3067"/>
                </a:lnTo>
                <a:lnTo>
                  <a:pt x="9511" y="3066"/>
                </a:lnTo>
                <a:cubicBezTo>
                  <a:pt x="9503" y="3065"/>
                  <a:pt x="9494" y="3061"/>
                  <a:pt x="9490" y="3061"/>
                </a:cubicBezTo>
                <a:cubicBezTo>
                  <a:pt x="9490" y="3059"/>
                  <a:pt x="9491" y="3058"/>
                  <a:pt x="9492" y="3057"/>
                </a:cubicBezTo>
                <a:lnTo>
                  <a:pt x="9494" y="3055"/>
                </a:lnTo>
                <a:lnTo>
                  <a:pt x="9493" y="3054"/>
                </a:lnTo>
                <a:cubicBezTo>
                  <a:pt x="9491" y="3051"/>
                  <a:pt x="9490" y="3047"/>
                  <a:pt x="9490" y="3041"/>
                </a:cubicBezTo>
                <a:cubicBezTo>
                  <a:pt x="9454" y="3056"/>
                  <a:pt x="9447" y="3041"/>
                  <a:pt x="9404" y="3056"/>
                </a:cubicBezTo>
                <a:cubicBezTo>
                  <a:pt x="9404" y="3083"/>
                  <a:pt x="9379" y="3110"/>
                  <a:pt x="9405" y="3119"/>
                </a:cubicBezTo>
                <a:lnTo>
                  <a:pt x="9406" y="3119"/>
                </a:lnTo>
                <a:lnTo>
                  <a:pt x="9416" y="3115"/>
                </a:lnTo>
                <a:cubicBezTo>
                  <a:pt x="9432" y="3108"/>
                  <a:pt x="9450" y="3102"/>
                  <a:pt x="9469" y="3097"/>
                </a:cubicBezTo>
                <a:cubicBezTo>
                  <a:pt x="9475" y="3147"/>
                  <a:pt x="9405" y="3148"/>
                  <a:pt x="9397" y="3176"/>
                </a:cubicBezTo>
                <a:lnTo>
                  <a:pt x="9396" y="3179"/>
                </a:lnTo>
                <a:lnTo>
                  <a:pt x="9402" y="3180"/>
                </a:lnTo>
                <a:cubicBezTo>
                  <a:pt x="9436" y="3182"/>
                  <a:pt x="9474" y="3169"/>
                  <a:pt x="9511" y="3163"/>
                </a:cubicBezTo>
                <a:cubicBezTo>
                  <a:pt x="9504" y="3149"/>
                  <a:pt x="9490" y="3149"/>
                  <a:pt x="9476" y="3142"/>
                </a:cubicBezTo>
                <a:cubicBezTo>
                  <a:pt x="9490" y="3128"/>
                  <a:pt x="9511" y="3135"/>
                  <a:pt x="9526" y="3120"/>
                </a:cubicBezTo>
                <a:cubicBezTo>
                  <a:pt x="9526" y="3099"/>
                  <a:pt x="9511" y="3099"/>
                  <a:pt x="9519" y="3077"/>
                </a:cubicBezTo>
                <a:cubicBezTo>
                  <a:pt x="9540" y="3092"/>
                  <a:pt x="9569" y="3077"/>
                  <a:pt x="9590" y="3077"/>
                </a:cubicBezTo>
                <a:cubicBezTo>
                  <a:pt x="9590" y="3099"/>
                  <a:pt x="9562" y="3092"/>
                  <a:pt x="9562" y="3113"/>
                </a:cubicBezTo>
                <a:cubicBezTo>
                  <a:pt x="9568" y="3126"/>
                  <a:pt x="9576" y="3131"/>
                  <a:pt x="9587" y="3133"/>
                </a:cubicBezTo>
                <a:lnTo>
                  <a:pt x="9589" y="3133"/>
                </a:lnTo>
                <a:lnTo>
                  <a:pt x="9589" y="3132"/>
                </a:lnTo>
                <a:cubicBezTo>
                  <a:pt x="9593" y="3117"/>
                  <a:pt x="9641" y="3112"/>
                  <a:pt x="9641" y="3090"/>
                </a:cubicBezTo>
                <a:cubicBezTo>
                  <a:pt x="9641" y="3075"/>
                  <a:pt x="9627" y="3075"/>
                  <a:pt x="9619" y="3068"/>
                </a:cubicBezTo>
                <a:cubicBezTo>
                  <a:pt x="9632" y="3056"/>
                  <a:pt x="9644" y="3038"/>
                  <a:pt x="9652" y="3019"/>
                </a:cubicBezTo>
                <a:lnTo>
                  <a:pt x="9655" y="3012"/>
                </a:lnTo>
                <a:lnTo>
                  <a:pt x="9655" y="3008"/>
                </a:lnTo>
                <a:cubicBezTo>
                  <a:pt x="9657" y="2986"/>
                  <a:pt x="9677" y="2998"/>
                  <a:pt x="9683" y="2984"/>
                </a:cubicBezTo>
                <a:cubicBezTo>
                  <a:pt x="9682" y="2980"/>
                  <a:pt x="9679" y="2979"/>
                  <a:pt x="9677" y="2979"/>
                </a:cubicBezTo>
                <a:close/>
                <a:moveTo>
                  <a:pt x="9578" y="2968"/>
                </a:moveTo>
                <a:cubicBezTo>
                  <a:pt x="9569" y="2968"/>
                  <a:pt x="9562" y="2970"/>
                  <a:pt x="9562" y="2977"/>
                </a:cubicBezTo>
                <a:cubicBezTo>
                  <a:pt x="9569" y="2984"/>
                  <a:pt x="9590" y="3006"/>
                  <a:pt x="9597" y="2984"/>
                </a:cubicBezTo>
                <a:cubicBezTo>
                  <a:pt x="9590" y="2977"/>
                  <a:pt x="9583" y="2984"/>
                  <a:pt x="9583" y="2977"/>
                </a:cubicBezTo>
                <a:cubicBezTo>
                  <a:pt x="9590" y="2977"/>
                  <a:pt x="9605" y="2977"/>
                  <a:pt x="9605" y="2970"/>
                </a:cubicBezTo>
                <a:cubicBezTo>
                  <a:pt x="9597" y="2970"/>
                  <a:pt x="9587" y="2968"/>
                  <a:pt x="9578" y="2968"/>
                </a:cubicBezTo>
                <a:close/>
                <a:moveTo>
                  <a:pt x="10228" y="2954"/>
                </a:moveTo>
                <a:lnTo>
                  <a:pt x="10226" y="2956"/>
                </a:lnTo>
                <a:lnTo>
                  <a:pt x="10228" y="2955"/>
                </a:lnTo>
                <a:cubicBezTo>
                  <a:pt x="10228" y="2955"/>
                  <a:pt x="10228" y="2955"/>
                  <a:pt x="10228" y="2955"/>
                </a:cubicBezTo>
                <a:lnTo>
                  <a:pt x="10228" y="2954"/>
                </a:lnTo>
                <a:close/>
                <a:moveTo>
                  <a:pt x="10072" y="2938"/>
                </a:moveTo>
                <a:lnTo>
                  <a:pt x="10069" y="2938"/>
                </a:lnTo>
                <a:cubicBezTo>
                  <a:pt x="10051" y="2939"/>
                  <a:pt x="10034" y="2939"/>
                  <a:pt x="10020" y="2941"/>
                </a:cubicBezTo>
                <a:cubicBezTo>
                  <a:pt x="10020" y="2942"/>
                  <a:pt x="10019" y="2944"/>
                  <a:pt x="10018" y="2947"/>
                </a:cubicBezTo>
                <a:lnTo>
                  <a:pt x="10018" y="2947"/>
                </a:lnTo>
                <a:lnTo>
                  <a:pt x="10034" y="2944"/>
                </a:lnTo>
                <a:lnTo>
                  <a:pt x="10072" y="2938"/>
                </a:lnTo>
                <a:close/>
                <a:moveTo>
                  <a:pt x="181" y="2923"/>
                </a:moveTo>
                <a:cubicBezTo>
                  <a:pt x="181" y="2935"/>
                  <a:pt x="175" y="2941"/>
                  <a:pt x="175" y="2947"/>
                </a:cubicBezTo>
                <a:cubicBezTo>
                  <a:pt x="187" y="2947"/>
                  <a:pt x="192" y="2935"/>
                  <a:pt x="181" y="2953"/>
                </a:cubicBezTo>
                <a:cubicBezTo>
                  <a:pt x="204" y="2959"/>
                  <a:pt x="204" y="2941"/>
                  <a:pt x="222" y="2941"/>
                </a:cubicBezTo>
                <a:cubicBezTo>
                  <a:pt x="222" y="2947"/>
                  <a:pt x="222" y="2953"/>
                  <a:pt x="216" y="2959"/>
                </a:cubicBezTo>
                <a:cubicBezTo>
                  <a:pt x="246" y="2964"/>
                  <a:pt x="275" y="2959"/>
                  <a:pt x="281" y="2953"/>
                </a:cubicBezTo>
                <a:cubicBezTo>
                  <a:pt x="258" y="2929"/>
                  <a:pt x="222" y="2935"/>
                  <a:pt x="181" y="2923"/>
                </a:cubicBezTo>
                <a:close/>
                <a:moveTo>
                  <a:pt x="10278" y="2918"/>
                </a:moveTo>
                <a:cubicBezTo>
                  <a:pt x="10277" y="2921"/>
                  <a:pt x="10275" y="2925"/>
                  <a:pt x="10275" y="2928"/>
                </a:cubicBezTo>
                <a:lnTo>
                  <a:pt x="10274" y="2931"/>
                </a:lnTo>
                <a:lnTo>
                  <a:pt x="10276" y="2929"/>
                </a:lnTo>
                <a:cubicBezTo>
                  <a:pt x="10280" y="2925"/>
                  <a:pt x="10286" y="2923"/>
                  <a:pt x="10292" y="2923"/>
                </a:cubicBezTo>
                <a:lnTo>
                  <a:pt x="10295" y="2922"/>
                </a:lnTo>
                <a:lnTo>
                  <a:pt x="10294" y="2922"/>
                </a:lnTo>
                <a:cubicBezTo>
                  <a:pt x="10288" y="2921"/>
                  <a:pt x="10282" y="2919"/>
                  <a:pt x="10278" y="2918"/>
                </a:cubicBezTo>
                <a:close/>
                <a:moveTo>
                  <a:pt x="10207" y="2918"/>
                </a:moveTo>
                <a:lnTo>
                  <a:pt x="10204" y="2918"/>
                </a:lnTo>
                <a:lnTo>
                  <a:pt x="10204" y="2918"/>
                </a:lnTo>
                <a:cubicBezTo>
                  <a:pt x="10205" y="2918"/>
                  <a:pt x="10206" y="2918"/>
                  <a:pt x="10207" y="2918"/>
                </a:cubicBezTo>
                <a:close/>
                <a:moveTo>
                  <a:pt x="124" y="2913"/>
                </a:moveTo>
                <a:cubicBezTo>
                  <a:pt x="120" y="2913"/>
                  <a:pt x="117" y="2916"/>
                  <a:pt x="115" y="2923"/>
                </a:cubicBezTo>
                <a:cubicBezTo>
                  <a:pt x="121" y="2923"/>
                  <a:pt x="127" y="2935"/>
                  <a:pt x="127" y="2941"/>
                </a:cubicBezTo>
                <a:cubicBezTo>
                  <a:pt x="151" y="2935"/>
                  <a:pt x="145" y="2947"/>
                  <a:pt x="169" y="2953"/>
                </a:cubicBezTo>
                <a:cubicBezTo>
                  <a:pt x="163" y="2935"/>
                  <a:pt x="169" y="2929"/>
                  <a:pt x="175" y="2923"/>
                </a:cubicBezTo>
                <a:cubicBezTo>
                  <a:pt x="145" y="2923"/>
                  <a:pt x="145" y="2917"/>
                  <a:pt x="139" y="2935"/>
                </a:cubicBezTo>
                <a:cubicBezTo>
                  <a:pt x="139" y="2927"/>
                  <a:pt x="131" y="2913"/>
                  <a:pt x="124" y="2913"/>
                </a:cubicBezTo>
                <a:close/>
                <a:moveTo>
                  <a:pt x="9490" y="2912"/>
                </a:moveTo>
                <a:cubicBezTo>
                  <a:pt x="9490" y="2927"/>
                  <a:pt x="9490" y="2934"/>
                  <a:pt x="9490" y="2948"/>
                </a:cubicBezTo>
                <a:cubicBezTo>
                  <a:pt x="9504" y="2941"/>
                  <a:pt x="9511" y="2927"/>
                  <a:pt x="9511" y="2912"/>
                </a:cubicBezTo>
                <a:lnTo>
                  <a:pt x="9490" y="2912"/>
                </a:lnTo>
                <a:close/>
                <a:moveTo>
                  <a:pt x="9517" y="2901"/>
                </a:moveTo>
                <a:lnTo>
                  <a:pt x="9517" y="2903"/>
                </a:lnTo>
                <a:cubicBezTo>
                  <a:pt x="9518" y="2903"/>
                  <a:pt x="9518" y="2904"/>
                  <a:pt x="9519" y="2905"/>
                </a:cubicBezTo>
                <a:cubicBezTo>
                  <a:pt x="9526" y="2905"/>
                  <a:pt x="9529" y="2903"/>
                  <a:pt x="9533" y="2902"/>
                </a:cubicBezTo>
                <a:lnTo>
                  <a:pt x="9534" y="2901"/>
                </a:lnTo>
                <a:lnTo>
                  <a:pt x="9529" y="2901"/>
                </a:lnTo>
                <a:cubicBezTo>
                  <a:pt x="9526" y="2901"/>
                  <a:pt x="9523" y="2901"/>
                  <a:pt x="9520" y="2901"/>
                </a:cubicBezTo>
                <a:lnTo>
                  <a:pt x="9517" y="2901"/>
                </a:lnTo>
                <a:close/>
                <a:moveTo>
                  <a:pt x="10586" y="2876"/>
                </a:moveTo>
                <a:cubicBezTo>
                  <a:pt x="10564" y="2891"/>
                  <a:pt x="10543" y="2884"/>
                  <a:pt x="10536" y="2898"/>
                </a:cubicBezTo>
                <a:cubicBezTo>
                  <a:pt x="10536" y="2920"/>
                  <a:pt x="10557" y="2884"/>
                  <a:pt x="10550" y="2905"/>
                </a:cubicBezTo>
                <a:cubicBezTo>
                  <a:pt x="10543" y="2912"/>
                  <a:pt x="10521" y="2905"/>
                  <a:pt x="10521" y="2927"/>
                </a:cubicBezTo>
                <a:cubicBezTo>
                  <a:pt x="10579" y="2955"/>
                  <a:pt x="10579" y="2912"/>
                  <a:pt x="10586" y="2876"/>
                </a:cubicBezTo>
                <a:close/>
                <a:moveTo>
                  <a:pt x="9641" y="2846"/>
                </a:moveTo>
                <a:cubicBezTo>
                  <a:pt x="9641" y="2867"/>
                  <a:pt x="9627" y="2875"/>
                  <a:pt x="9605" y="2875"/>
                </a:cubicBezTo>
                <a:cubicBezTo>
                  <a:pt x="9612" y="2860"/>
                  <a:pt x="9627" y="2853"/>
                  <a:pt x="9641" y="2846"/>
                </a:cubicBezTo>
                <a:close/>
                <a:moveTo>
                  <a:pt x="11058" y="2839"/>
                </a:moveTo>
                <a:cubicBezTo>
                  <a:pt x="11071" y="2838"/>
                  <a:pt x="11067" y="2855"/>
                  <a:pt x="11080" y="2855"/>
                </a:cubicBezTo>
                <a:cubicBezTo>
                  <a:pt x="11073" y="2862"/>
                  <a:pt x="11059" y="2876"/>
                  <a:pt x="11051" y="2862"/>
                </a:cubicBezTo>
                <a:cubicBezTo>
                  <a:pt x="11051" y="2855"/>
                  <a:pt x="11059" y="2862"/>
                  <a:pt x="11066" y="2855"/>
                </a:cubicBezTo>
                <a:cubicBezTo>
                  <a:pt x="11059" y="2855"/>
                  <a:pt x="11051" y="2848"/>
                  <a:pt x="11051" y="2841"/>
                </a:cubicBezTo>
                <a:cubicBezTo>
                  <a:pt x="11054" y="2840"/>
                  <a:pt x="11056" y="2839"/>
                  <a:pt x="11058" y="2839"/>
                </a:cubicBezTo>
                <a:close/>
                <a:moveTo>
                  <a:pt x="9541" y="2803"/>
                </a:moveTo>
                <a:lnTo>
                  <a:pt x="9541" y="2803"/>
                </a:lnTo>
                <a:lnTo>
                  <a:pt x="9540" y="2803"/>
                </a:lnTo>
                <a:lnTo>
                  <a:pt x="9541" y="2803"/>
                </a:lnTo>
                <a:close/>
                <a:moveTo>
                  <a:pt x="9648" y="2798"/>
                </a:moveTo>
                <a:cubicBezTo>
                  <a:pt x="9629" y="2798"/>
                  <a:pt x="9626" y="2809"/>
                  <a:pt x="9607" y="2811"/>
                </a:cubicBezTo>
                <a:lnTo>
                  <a:pt x="9606" y="2811"/>
                </a:lnTo>
                <a:lnTo>
                  <a:pt x="9605" y="2813"/>
                </a:lnTo>
                <a:cubicBezTo>
                  <a:pt x="9604" y="2815"/>
                  <a:pt x="9603" y="2819"/>
                  <a:pt x="9605" y="2824"/>
                </a:cubicBezTo>
                <a:lnTo>
                  <a:pt x="9597" y="2822"/>
                </a:lnTo>
                <a:lnTo>
                  <a:pt x="9597" y="2823"/>
                </a:lnTo>
                <a:cubicBezTo>
                  <a:pt x="9599" y="2833"/>
                  <a:pt x="9601" y="2845"/>
                  <a:pt x="9583" y="2841"/>
                </a:cubicBezTo>
                <a:cubicBezTo>
                  <a:pt x="9590" y="2855"/>
                  <a:pt x="9597" y="2862"/>
                  <a:pt x="9576" y="2876"/>
                </a:cubicBezTo>
                <a:cubicBezTo>
                  <a:pt x="9573" y="2875"/>
                  <a:pt x="9571" y="2873"/>
                  <a:pt x="9570" y="2870"/>
                </a:cubicBezTo>
                <a:lnTo>
                  <a:pt x="9569" y="2869"/>
                </a:lnTo>
                <a:lnTo>
                  <a:pt x="9569" y="2872"/>
                </a:lnTo>
                <a:cubicBezTo>
                  <a:pt x="9568" y="2879"/>
                  <a:pt x="9566" y="2885"/>
                  <a:pt x="9562" y="2889"/>
                </a:cubicBezTo>
                <a:lnTo>
                  <a:pt x="9558" y="2894"/>
                </a:lnTo>
                <a:lnTo>
                  <a:pt x="9558" y="2894"/>
                </a:lnTo>
                <a:cubicBezTo>
                  <a:pt x="9594" y="2919"/>
                  <a:pt x="9646" y="2884"/>
                  <a:pt x="9698" y="2884"/>
                </a:cubicBezTo>
                <a:cubicBezTo>
                  <a:pt x="9655" y="2905"/>
                  <a:pt x="9712" y="2955"/>
                  <a:pt x="9676" y="2970"/>
                </a:cubicBezTo>
                <a:cubicBezTo>
                  <a:pt x="9676" y="2977"/>
                  <a:pt x="9698" y="2970"/>
                  <a:pt x="9705" y="2984"/>
                </a:cubicBezTo>
                <a:cubicBezTo>
                  <a:pt x="9699" y="2996"/>
                  <a:pt x="9688" y="2998"/>
                  <a:pt x="9692" y="3010"/>
                </a:cubicBezTo>
                <a:lnTo>
                  <a:pt x="9693" y="3011"/>
                </a:lnTo>
                <a:lnTo>
                  <a:pt x="9694" y="3011"/>
                </a:lnTo>
                <a:cubicBezTo>
                  <a:pt x="9699" y="3011"/>
                  <a:pt x="9705" y="3011"/>
                  <a:pt x="9712" y="3011"/>
                </a:cubicBezTo>
                <a:cubicBezTo>
                  <a:pt x="9712" y="3040"/>
                  <a:pt x="9662" y="3025"/>
                  <a:pt x="9655" y="3047"/>
                </a:cubicBezTo>
                <a:cubicBezTo>
                  <a:pt x="9677" y="3068"/>
                  <a:pt x="9648" y="3061"/>
                  <a:pt x="9648" y="3075"/>
                </a:cubicBezTo>
                <a:cubicBezTo>
                  <a:pt x="9648" y="3126"/>
                  <a:pt x="9734" y="3047"/>
                  <a:pt x="9763" y="3047"/>
                </a:cubicBezTo>
                <a:cubicBezTo>
                  <a:pt x="9755" y="3032"/>
                  <a:pt x="9748" y="3011"/>
                  <a:pt x="9777" y="3011"/>
                </a:cubicBezTo>
                <a:lnTo>
                  <a:pt x="9775" y="3007"/>
                </a:lnTo>
                <a:lnTo>
                  <a:pt x="9773" y="3008"/>
                </a:lnTo>
                <a:cubicBezTo>
                  <a:pt x="9763" y="3008"/>
                  <a:pt x="9757" y="3003"/>
                  <a:pt x="9750" y="2998"/>
                </a:cubicBezTo>
                <a:lnTo>
                  <a:pt x="9749" y="2997"/>
                </a:lnTo>
                <a:lnTo>
                  <a:pt x="9741" y="2997"/>
                </a:lnTo>
                <a:lnTo>
                  <a:pt x="9747" y="2995"/>
                </a:lnTo>
                <a:lnTo>
                  <a:pt x="9746" y="2994"/>
                </a:lnTo>
                <a:cubicBezTo>
                  <a:pt x="9744" y="2993"/>
                  <a:pt x="9742" y="2992"/>
                  <a:pt x="9741" y="2991"/>
                </a:cubicBezTo>
                <a:cubicBezTo>
                  <a:pt x="9741" y="2970"/>
                  <a:pt x="9762" y="2970"/>
                  <a:pt x="9769" y="2963"/>
                </a:cubicBezTo>
                <a:cubicBezTo>
                  <a:pt x="9769" y="2941"/>
                  <a:pt x="9741" y="2941"/>
                  <a:pt x="9733" y="2920"/>
                </a:cubicBezTo>
                <a:cubicBezTo>
                  <a:pt x="9733" y="2912"/>
                  <a:pt x="9748" y="2920"/>
                  <a:pt x="9755" y="2912"/>
                </a:cubicBezTo>
                <a:cubicBezTo>
                  <a:pt x="9750" y="2902"/>
                  <a:pt x="9752" y="2899"/>
                  <a:pt x="9754" y="2889"/>
                </a:cubicBezTo>
                <a:lnTo>
                  <a:pt x="9754" y="2889"/>
                </a:lnTo>
                <a:lnTo>
                  <a:pt x="9749" y="2889"/>
                </a:lnTo>
                <a:cubicBezTo>
                  <a:pt x="9736" y="2889"/>
                  <a:pt x="9724" y="2886"/>
                  <a:pt x="9712" y="2882"/>
                </a:cubicBezTo>
                <a:cubicBezTo>
                  <a:pt x="9705" y="2867"/>
                  <a:pt x="9720" y="2875"/>
                  <a:pt x="9720" y="2867"/>
                </a:cubicBezTo>
                <a:cubicBezTo>
                  <a:pt x="9698" y="2860"/>
                  <a:pt x="9691" y="2840"/>
                  <a:pt x="9682" y="2823"/>
                </a:cubicBezTo>
                <a:lnTo>
                  <a:pt x="9681" y="2821"/>
                </a:lnTo>
                <a:lnTo>
                  <a:pt x="9677" y="2820"/>
                </a:lnTo>
                <a:cubicBezTo>
                  <a:pt x="9661" y="2819"/>
                  <a:pt x="9659" y="2803"/>
                  <a:pt x="9648" y="2798"/>
                </a:cubicBezTo>
                <a:close/>
                <a:moveTo>
                  <a:pt x="9916" y="2792"/>
                </a:moveTo>
                <a:lnTo>
                  <a:pt x="9915" y="2793"/>
                </a:lnTo>
                <a:cubicBezTo>
                  <a:pt x="9913" y="2794"/>
                  <a:pt x="9913" y="2796"/>
                  <a:pt x="9913" y="2798"/>
                </a:cubicBezTo>
                <a:cubicBezTo>
                  <a:pt x="9918" y="2800"/>
                  <a:pt x="9923" y="2800"/>
                  <a:pt x="9928" y="2798"/>
                </a:cubicBezTo>
                <a:lnTo>
                  <a:pt x="9930" y="2796"/>
                </a:lnTo>
                <a:lnTo>
                  <a:pt x="9921" y="2794"/>
                </a:lnTo>
                <a:lnTo>
                  <a:pt x="9916" y="2792"/>
                </a:lnTo>
                <a:close/>
                <a:moveTo>
                  <a:pt x="9819" y="2766"/>
                </a:moveTo>
                <a:lnTo>
                  <a:pt x="9813" y="2767"/>
                </a:lnTo>
                <a:cubicBezTo>
                  <a:pt x="9829" y="2788"/>
                  <a:pt x="9801" y="2818"/>
                  <a:pt x="9801" y="2841"/>
                </a:cubicBezTo>
                <a:lnTo>
                  <a:pt x="9801" y="2844"/>
                </a:lnTo>
                <a:lnTo>
                  <a:pt x="9808" y="2840"/>
                </a:lnTo>
                <a:cubicBezTo>
                  <a:pt x="9819" y="2834"/>
                  <a:pt x="9828" y="2825"/>
                  <a:pt x="9834" y="2812"/>
                </a:cubicBezTo>
                <a:cubicBezTo>
                  <a:pt x="9855" y="2819"/>
                  <a:pt x="9841" y="2826"/>
                  <a:pt x="9841" y="2841"/>
                </a:cubicBezTo>
                <a:cubicBezTo>
                  <a:pt x="9862" y="2833"/>
                  <a:pt x="9891" y="2833"/>
                  <a:pt x="9905" y="2826"/>
                </a:cubicBezTo>
                <a:cubicBezTo>
                  <a:pt x="9913" y="2798"/>
                  <a:pt x="9870" y="2819"/>
                  <a:pt x="9891" y="2790"/>
                </a:cubicBezTo>
                <a:cubicBezTo>
                  <a:pt x="9862" y="2783"/>
                  <a:pt x="9855" y="2798"/>
                  <a:pt x="9827" y="2798"/>
                </a:cubicBezTo>
                <a:cubicBezTo>
                  <a:pt x="9834" y="2783"/>
                  <a:pt x="9855" y="2783"/>
                  <a:pt x="9877" y="2783"/>
                </a:cubicBezTo>
                <a:cubicBezTo>
                  <a:pt x="9877" y="2764"/>
                  <a:pt x="9827" y="2784"/>
                  <a:pt x="9820" y="2770"/>
                </a:cubicBezTo>
                <a:lnTo>
                  <a:pt x="9819" y="2766"/>
                </a:lnTo>
                <a:close/>
                <a:moveTo>
                  <a:pt x="10042" y="2749"/>
                </a:moveTo>
                <a:cubicBezTo>
                  <a:pt x="10038" y="2749"/>
                  <a:pt x="10034" y="2750"/>
                  <a:pt x="10034" y="2755"/>
                </a:cubicBezTo>
                <a:cubicBezTo>
                  <a:pt x="10034" y="2762"/>
                  <a:pt x="10049" y="2762"/>
                  <a:pt x="10063" y="2762"/>
                </a:cubicBezTo>
                <a:cubicBezTo>
                  <a:pt x="10059" y="2763"/>
                  <a:pt x="10057" y="2766"/>
                  <a:pt x="10055" y="2768"/>
                </a:cubicBezTo>
                <a:lnTo>
                  <a:pt x="10053" y="2771"/>
                </a:lnTo>
                <a:lnTo>
                  <a:pt x="10055" y="2771"/>
                </a:lnTo>
                <a:cubicBezTo>
                  <a:pt x="10060" y="2771"/>
                  <a:pt x="10065" y="2771"/>
                  <a:pt x="10071" y="2767"/>
                </a:cubicBezTo>
                <a:cubicBezTo>
                  <a:pt x="10067" y="2760"/>
                  <a:pt x="10063" y="2756"/>
                  <a:pt x="10060" y="2753"/>
                </a:cubicBezTo>
                <a:lnTo>
                  <a:pt x="10055" y="2750"/>
                </a:lnTo>
                <a:lnTo>
                  <a:pt x="10051" y="2750"/>
                </a:lnTo>
                <a:cubicBezTo>
                  <a:pt x="10048" y="2750"/>
                  <a:pt x="10045" y="2749"/>
                  <a:pt x="10042" y="2749"/>
                </a:cubicBezTo>
                <a:close/>
                <a:moveTo>
                  <a:pt x="10743" y="2747"/>
                </a:moveTo>
                <a:cubicBezTo>
                  <a:pt x="10765" y="2755"/>
                  <a:pt x="10751" y="2783"/>
                  <a:pt x="10729" y="2776"/>
                </a:cubicBezTo>
                <a:cubicBezTo>
                  <a:pt x="10736" y="2769"/>
                  <a:pt x="10736" y="2755"/>
                  <a:pt x="10743" y="2747"/>
                </a:cubicBezTo>
                <a:close/>
                <a:moveTo>
                  <a:pt x="404" y="2741"/>
                </a:moveTo>
                <a:cubicBezTo>
                  <a:pt x="401" y="2741"/>
                  <a:pt x="398" y="2743"/>
                  <a:pt x="394" y="2745"/>
                </a:cubicBezTo>
                <a:cubicBezTo>
                  <a:pt x="388" y="2757"/>
                  <a:pt x="417" y="2757"/>
                  <a:pt x="400" y="2763"/>
                </a:cubicBezTo>
                <a:cubicBezTo>
                  <a:pt x="376" y="2739"/>
                  <a:pt x="364" y="2769"/>
                  <a:pt x="340" y="2769"/>
                </a:cubicBezTo>
                <a:cubicBezTo>
                  <a:pt x="352" y="2810"/>
                  <a:pt x="411" y="2804"/>
                  <a:pt x="447" y="2822"/>
                </a:cubicBezTo>
                <a:cubicBezTo>
                  <a:pt x="453" y="2798"/>
                  <a:pt x="441" y="2793"/>
                  <a:pt x="447" y="2769"/>
                </a:cubicBezTo>
                <a:cubicBezTo>
                  <a:pt x="423" y="2774"/>
                  <a:pt x="422" y="2743"/>
                  <a:pt x="407" y="2741"/>
                </a:cubicBezTo>
                <a:cubicBezTo>
                  <a:pt x="406" y="2741"/>
                  <a:pt x="405" y="2741"/>
                  <a:pt x="404" y="2741"/>
                </a:cubicBezTo>
                <a:close/>
                <a:moveTo>
                  <a:pt x="10368" y="2738"/>
                </a:moveTo>
                <a:cubicBezTo>
                  <a:pt x="10362" y="2737"/>
                  <a:pt x="10355" y="2740"/>
                  <a:pt x="10349" y="2747"/>
                </a:cubicBezTo>
                <a:cubicBezTo>
                  <a:pt x="10364" y="2762"/>
                  <a:pt x="10378" y="2769"/>
                  <a:pt x="10392" y="2783"/>
                </a:cubicBezTo>
                <a:cubicBezTo>
                  <a:pt x="10409" y="2767"/>
                  <a:pt x="10388" y="2739"/>
                  <a:pt x="10368" y="2738"/>
                </a:cubicBezTo>
                <a:close/>
                <a:moveTo>
                  <a:pt x="10384" y="2725"/>
                </a:moveTo>
                <a:cubicBezTo>
                  <a:pt x="10412" y="2725"/>
                  <a:pt x="10439" y="2726"/>
                  <a:pt x="10464" y="2726"/>
                </a:cubicBezTo>
                <a:cubicBezTo>
                  <a:pt x="10457" y="2740"/>
                  <a:pt x="10414" y="2726"/>
                  <a:pt x="10400" y="2740"/>
                </a:cubicBezTo>
                <a:cubicBezTo>
                  <a:pt x="10407" y="2755"/>
                  <a:pt x="10450" y="2740"/>
                  <a:pt x="10471" y="2762"/>
                </a:cubicBezTo>
                <a:cubicBezTo>
                  <a:pt x="10428" y="2790"/>
                  <a:pt x="10364" y="2790"/>
                  <a:pt x="10306" y="2798"/>
                </a:cubicBezTo>
                <a:cubicBezTo>
                  <a:pt x="10299" y="2819"/>
                  <a:pt x="10285" y="2826"/>
                  <a:pt x="10285" y="2855"/>
                </a:cubicBezTo>
                <a:cubicBezTo>
                  <a:pt x="10263" y="2855"/>
                  <a:pt x="10263" y="2833"/>
                  <a:pt x="10256" y="2826"/>
                </a:cubicBezTo>
                <a:cubicBezTo>
                  <a:pt x="10213" y="2826"/>
                  <a:pt x="10199" y="2848"/>
                  <a:pt x="10185" y="2876"/>
                </a:cubicBezTo>
                <a:cubicBezTo>
                  <a:pt x="10170" y="2862"/>
                  <a:pt x="10199" y="2833"/>
                  <a:pt x="10163" y="2833"/>
                </a:cubicBezTo>
                <a:cubicBezTo>
                  <a:pt x="10178" y="2826"/>
                  <a:pt x="10185" y="2812"/>
                  <a:pt x="10178" y="2790"/>
                </a:cubicBezTo>
                <a:cubicBezTo>
                  <a:pt x="10187" y="2776"/>
                  <a:pt x="10199" y="2764"/>
                  <a:pt x="10214" y="2755"/>
                </a:cubicBezTo>
                <a:lnTo>
                  <a:pt x="10217" y="2753"/>
                </a:lnTo>
                <a:lnTo>
                  <a:pt x="10211" y="2752"/>
                </a:lnTo>
                <a:cubicBezTo>
                  <a:pt x="10205" y="2751"/>
                  <a:pt x="10200" y="2748"/>
                  <a:pt x="10200" y="2745"/>
                </a:cubicBezTo>
                <a:cubicBezTo>
                  <a:pt x="10200" y="2738"/>
                  <a:pt x="10214" y="2738"/>
                  <a:pt x="10221" y="2738"/>
                </a:cubicBezTo>
                <a:cubicBezTo>
                  <a:pt x="10227" y="2738"/>
                  <a:pt x="10228" y="2744"/>
                  <a:pt x="10233" y="2745"/>
                </a:cubicBezTo>
                <a:lnTo>
                  <a:pt x="10234" y="2745"/>
                </a:lnTo>
                <a:lnTo>
                  <a:pt x="10238" y="2744"/>
                </a:lnTo>
                <a:cubicBezTo>
                  <a:pt x="10279" y="2727"/>
                  <a:pt x="10332" y="2725"/>
                  <a:pt x="10384" y="2725"/>
                </a:cubicBezTo>
                <a:close/>
                <a:moveTo>
                  <a:pt x="10579" y="2719"/>
                </a:moveTo>
                <a:cubicBezTo>
                  <a:pt x="10564" y="2726"/>
                  <a:pt x="10571" y="2740"/>
                  <a:pt x="10579" y="2747"/>
                </a:cubicBezTo>
                <a:cubicBezTo>
                  <a:pt x="10586" y="2740"/>
                  <a:pt x="10593" y="2733"/>
                  <a:pt x="10593" y="2726"/>
                </a:cubicBezTo>
                <a:cubicBezTo>
                  <a:pt x="10586" y="2726"/>
                  <a:pt x="10579" y="2719"/>
                  <a:pt x="10579" y="2719"/>
                </a:cubicBezTo>
                <a:close/>
                <a:moveTo>
                  <a:pt x="10490" y="2715"/>
                </a:moveTo>
                <a:cubicBezTo>
                  <a:pt x="10496" y="2716"/>
                  <a:pt x="10501" y="2719"/>
                  <a:pt x="10514" y="2719"/>
                </a:cubicBezTo>
                <a:cubicBezTo>
                  <a:pt x="10514" y="2726"/>
                  <a:pt x="10478" y="2733"/>
                  <a:pt x="10500" y="2733"/>
                </a:cubicBezTo>
                <a:cubicBezTo>
                  <a:pt x="10500" y="2747"/>
                  <a:pt x="10471" y="2733"/>
                  <a:pt x="10478" y="2719"/>
                </a:cubicBezTo>
                <a:cubicBezTo>
                  <a:pt x="10484" y="2716"/>
                  <a:pt x="10487" y="2715"/>
                  <a:pt x="10490" y="2715"/>
                </a:cubicBezTo>
                <a:close/>
                <a:moveTo>
                  <a:pt x="10608" y="2699"/>
                </a:moveTo>
                <a:cubicBezTo>
                  <a:pt x="10616" y="2700"/>
                  <a:pt x="10622" y="2705"/>
                  <a:pt x="10622" y="2719"/>
                </a:cubicBezTo>
                <a:cubicBezTo>
                  <a:pt x="10614" y="2719"/>
                  <a:pt x="10600" y="2711"/>
                  <a:pt x="10600" y="2726"/>
                </a:cubicBezTo>
                <a:cubicBezTo>
                  <a:pt x="10607" y="2740"/>
                  <a:pt x="10614" y="2711"/>
                  <a:pt x="10622" y="2733"/>
                </a:cubicBezTo>
                <a:cubicBezTo>
                  <a:pt x="10614" y="2747"/>
                  <a:pt x="10622" y="2762"/>
                  <a:pt x="10622" y="2783"/>
                </a:cubicBezTo>
                <a:cubicBezTo>
                  <a:pt x="10586" y="2762"/>
                  <a:pt x="10543" y="2762"/>
                  <a:pt x="10521" y="2790"/>
                </a:cubicBezTo>
                <a:cubicBezTo>
                  <a:pt x="10507" y="2783"/>
                  <a:pt x="10507" y="2769"/>
                  <a:pt x="10507" y="2747"/>
                </a:cubicBezTo>
                <a:cubicBezTo>
                  <a:pt x="10521" y="2755"/>
                  <a:pt x="10536" y="2747"/>
                  <a:pt x="10528" y="2733"/>
                </a:cubicBezTo>
                <a:cubicBezTo>
                  <a:pt x="10543" y="2733"/>
                  <a:pt x="10536" y="2747"/>
                  <a:pt x="10550" y="2755"/>
                </a:cubicBezTo>
                <a:cubicBezTo>
                  <a:pt x="10557" y="2747"/>
                  <a:pt x="10550" y="2733"/>
                  <a:pt x="10564" y="2733"/>
                </a:cubicBezTo>
                <a:cubicBezTo>
                  <a:pt x="10564" y="2719"/>
                  <a:pt x="10536" y="2733"/>
                  <a:pt x="10543" y="2711"/>
                </a:cubicBezTo>
                <a:cubicBezTo>
                  <a:pt x="10561" y="2716"/>
                  <a:pt x="10587" y="2701"/>
                  <a:pt x="10604" y="2699"/>
                </a:cubicBezTo>
                <a:cubicBezTo>
                  <a:pt x="10606" y="2699"/>
                  <a:pt x="10607" y="2699"/>
                  <a:pt x="10608" y="2699"/>
                </a:cubicBezTo>
                <a:close/>
                <a:moveTo>
                  <a:pt x="9779" y="2688"/>
                </a:moveTo>
                <a:cubicBezTo>
                  <a:pt x="9776" y="2689"/>
                  <a:pt x="9773" y="2689"/>
                  <a:pt x="9769" y="2690"/>
                </a:cubicBezTo>
                <a:cubicBezTo>
                  <a:pt x="9748" y="2697"/>
                  <a:pt x="9755" y="2733"/>
                  <a:pt x="9726" y="2726"/>
                </a:cubicBezTo>
                <a:cubicBezTo>
                  <a:pt x="9729" y="2737"/>
                  <a:pt x="9732" y="2747"/>
                  <a:pt x="9734" y="2757"/>
                </a:cubicBezTo>
                <a:lnTo>
                  <a:pt x="9734" y="2758"/>
                </a:lnTo>
                <a:lnTo>
                  <a:pt x="9745" y="2758"/>
                </a:lnTo>
                <a:cubicBezTo>
                  <a:pt x="9787" y="2756"/>
                  <a:pt x="9827" y="2758"/>
                  <a:pt x="9851" y="2743"/>
                </a:cubicBezTo>
                <a:lnTo>
                  <a:pt x="9854" y="2740"/>
                </a:lnTo>
                <a:lnTo>
                  <a:pt x="9851" y="2739"/>
                </a:lnTo>
                <a:cubicBezTo>
                  <a:pt x="9833" y="2732"/>
                  <a:pt x="9828" y="2724"/>
                  <a:pt x="9848" y="2704"/>
                </a:cubicBezTo>
                <a:cubicBezTo>
                  <a:pt x="9810" y="2704"/>
                  <a:pt x="9800" y="2688"/>
                  <a:pt x="9779" y="2688"/>
                </a:cubicBezTo>
                <a:close/>
                <a:moveTo>
                  <a:pt x="9870" y="2683"/>
                </a:moveTo>
                <a:cubicBezTo>
                  <a:pt x="9855" y="2697"/>
                  <a:pt x="9877" y="2704"/>
                  <a:pt x="9862" y="2719"/>
                </a:cubicBezTo>
                <a:cubicBezTo>
                  <a:pt x="9884" y="2719"/>
                  <a:pt x="9891" y="2704"/>
                  <a:pt x="9898" y="2697"/>
                </a:cubicBezTo>
                <a:cubicBezTo>
                  <a:pt x="9884" y="2697"/>
                  <a:pt x="9884" y="2683"/>
                  <a:pt x="9870" y="2683"/>
                </a:cubicBezTo>
                <a:close/>
                <a:moveTo>
                  <a:pt x="10471" y="2647"/>
                </a:moveTo>
                <a:cubicBezTo>
                  <a:pt x="10478" y="2654"/>
                  <a:pt x="10486" y="2661"/>
                  <a:pt x="10493" y="2661"/>
                </a:cubicBezTo>
                <a:cubicBezTo>
                  <a:pt x="10493" y="2676"/>
                  <a:pt x="10471" y="2676"/>
                  <a:pt x="10457" y="2676"/>
                </a:cubicBezTo>
                <a:cubicBezTo>
                  <a:pt x="10464" y="2661"/>
                  <a:pt x="10471" y="2661"/>
                  <a:pt x="10471" y="2647"/>
                </a:cubicBezTo>
                <a:close/>
                <a:moveTo>
                  <a:pt x="9637" y="2627"/>
                </a:moveTo>
                <a:cubicBezTo>
                  <a:pt x="9613" y="2626"/>
                  <a:pt x="9591" y="2637"/>
                  <a:pt x="9583" y="2661"/>
                </a:cubicBezTo>
                <a:cubicBezTo>
                  <a:pt x="9605" y="2676"/>
                  <a:pt x="9640" y="2676"/>
                  <a:pt x="9655" y="2697"/>
                </a:cubicBezTo>
                <a:cubicBezTo>
                  <a:pt x="9640" y="2711"/>
                  <a:pt x="9640" y="2726"/>
                  <a:pt x="9619" y="2747"/>
                </a:cubicBezTo>
                <a:cubicBezTo>
                  <a:pt x="9597" y="2755"/>
                  <a:pt x="9605" y="2733"/>
                  <a:pt x="9583" y="2733"/>
                </a:cubicBezTo>
                <a:cubicBezTo>
                  <a:pt x="9605" y="2697"/>
                  <a:pt x="9562" y="2683"/>
                  <a:pt x="9576" y="2661"/>
                </a:cubicBezTo>
                <a:cubicBezTo>
                  <a:pt x="9569" y="2640"/>
                  <a:pt x="9540" y="2661"/>
                  <a:pt x="9540" y="2640"/>
                </a:cubicBezTo>
                <a:cubicBezTo>
                  <a:pt x="9519" y="2668"/>
                  <a:pt x="9504" y="2640"/>
                  <a:pt x="9476" y="2647"/>
                </a:cubicBezTo>
                <a:cubicBezTo>
                  <a:pt x="9468" y="2668"/>
                  <a:pt x="9468" y="2676"/>
                  <a:pt x="9440" y="2690"/>
                </a:cubicBezTo>
                <a:cubicBezTo>
                  <a:pt x="9476" y="2704"/>
                  <a:pt x="9490" y="2668"/>
                  <a:pt x="9540" y="2690"/>
                </a:cubicBezTo>
                <a:cubicBezTo>
                  <a:pt x="9533" y="2733"/>
                  <a:pt x="9547" y="2740"/>
                  <a:pt x="9562" y="2776"/>
                </a:cubicBezTo>
                <a:cubicBezTo>
                  <a:pt x="9526" y="2776"/>
                  <a:pt x="9511" y="2805"/>
                  <a:pt x="9483" y="2812"/>
                </a:cubicBezTo>
                <a:cubicBezTo>
                  <a:pt x="9497" y="2833"/>
                  <a:pt x="9476" y="2833"/>
                  <a:pt x="9454" y="2848"/>
                </a:cubicBezTo>
                <a:lnTo>
                  <a:pt x="9462" y="2848"/>
                </a:lnTo>
                <a:lnTo>
                  <a:pt x="9462" y="2846"/>
                </a:lnTo>
                <a:cubicBezTo>
                  <a:pt x="9490" y="2846"/>
                  <a:pt x="9490" y="2817"/>
                  <a:pt x="9505" y="2803"/>
                </a:cubicBezTo>
                <a:cubicBezTo>
                  <a:pt x="9516" y="2803"/>
                  <a:pt x="9528" y="2804"/>
                  <a:pt x="9540" y="2803"/>
                </a:cubicBezTo>
                <a:lnTo>
                  <a:pt x="9540" y="2803"/>
                </a:lnTo>
                <a:lnTo>
                  <a:pt x="9533" y="2809"/>
                </a:lnTo>
                <a:cubicBezTo>
                  <a:pt x="9521" y="2821"/>
                  <a:pt x="9513" y="2837"/>
                  <a:pt x="9501" y="2847"/>
                </a:cubicBezTo>
                <a:lnTo>
                  <a:pt x="9499" y="2848"/>
                </a:lnTo>
                <a:lnTo>
                  <a:pt x="9502" y="2849"/>
                </a:lnTo>
                <a:cubicBezTo>
                  <a:pt x="9509" y="2851"/>
                  <a:pt x="9517" y="2855"/>
                  <a:pt x="9526" y="2862"/>
                </a:cubicBezTo>
                <a:cubicBezTo>
                  <a:pt x="9526" y="2868"/>
                  <a:pt x="9525" y="2872"/>
                  <a:pt x="9524" y="2876"/>
                </a:cubicBezTo>
                <a:lnTo>
                  <a:pt x="9523" y="2877"/>
                </a:lnTo>
                <a:lnTo>
                  <a:pt x="9525" y="2877"/>
                </a:lnTo>
                <a:cubicBezTo>
                  <a:pt x="9529" y="2880"/>
                  <a:pt x="9532" y="2884"/>
                  <a:pt x="9533" y="2889"/>
                </a:cubicBezTo>
                <a:cubicBezTo>
                  <a:pt x="9546" y="2883"/>
                  <a:pt x="9558" y="2882"/>
                  <a:pt x="9566" y="2872"/>
                </a:cubicBezTo>
                <a:lnTo>
                  <a:pt x="9569" y="2868"/>
                </a:lnTo>
                <a:lnTo>
                  <a:pt x="9568" y="2867"/>
                </a:lnTo>
                <a:cubicBezTo>
                  <a:pt x="9563" y="2854"/>
                  <a:pt x="9562" y="2835"/>
                  <a:pt x="9540" y="2841"/>
                </a:cubicBezTo>
                <a:cubicBezTo>
                  <a:pt x="9540" y="2826"/>
                  <a:pt x="9540" y="2826"/>
                  <a:pt x="9540" y="2805"/>
                </a:cubicBezTo>
                <a:lnTo>
                  <a:pt x="9542" y="2804"/>
                </a:lnTo>
                <a:lnTo>
                  <a:pt x="9541" y="2803"/>
                </a:lnTo>
                <a:lnTo>
                  <a:pt x="9542" y="2803"/>
                </a:lnTo>
                <a:lnTo>
                  <a:pt x="9544" y="2802"/>
                </a:lnTo>
                <a:cubicBezTo>
                  <a:pt x="9550" y="2798"/>
                  <a:pt x="9557" y="2796"/>
                  <a:pt x="9565" y="2794"/>
                </a:cubicBezTo>
                <a:lnTo>
                  <a:pt x="9569" y="2794"/>
                </a:lnTo>
                <a:lnTo>
                  <a:pt x="9569" y="2794"/>
                </a:lnTo>
                <a:cubicBezTo>
                  <a:pt x="9574" y="2789"/>
                  <a:pt x="9576" y="2783"/>
                  <a:pt x="9576" y="2774"/>
                </a:cubicBezTo>
                <a:cubicBezTo>
                  <a:pt x="9591" y="2781"/>
                  <a:pt x="9598" y="2788"/>
                  <a:pt x="9612" y="2788"/>
                </a:cubicBezTo>
                <a:lnTo>
                  <a:pt x="9614" y="2791"/>
                </a:lnTo>
                <a:lnTo>
                  <a:pt x="9618" y="2791"/>
                </a:lnTo>
                <a:cubicBezTo>
                  <a:pt x="9625" y="2791"/>
                  <a:pt x="9633" y="2791"/>
                  <a:pt x="9640" y="2790"/>
                </a:cubicBezTo>
                <a:lnTo>
                  <a:pt x="9644" y="2789"/>
                </a:lnTo>
                <a:lnTo>
                  <a:pt x="9639" y="2789"/>
                </a:lnTo>
                <a:cubicBezTo>
                  <a:pt x="9637" y="2789"/>
                  <a:pt x="9635" y="2788"/>
                  <a:pt x="9634" y="2788"/>
                </a:cubicBezTo>
                <a:cubicBezTo>
                  <a:pt x="9649" y="2776"/>
                  <a:pt x="9667" y="2769"/>
                  <a:pt x="9686" y="2764"/>
                </a:cubicBezTo>
                <a:lnTo>
                  <a:pt x="9689" y="2763"/>
                </a:lnTo>
                <a:lnTo>
                  <a:pt x="9690" y="2762"/>
                </a:lnTo>
                <a:cubicBezTo>
                  <a:pt x="9683" y="2755"/>
                  <a:pt x="9669" y="2755"/>
                  <a:pt x="9662" y="2747"/>
                </a:cubicBezTo>
                <a:cubicBezTo>
                  <a:pt x="9662" y="2726"/>
                  <a:pt x="9690" y="2733"/>
                  <a:pt x="9705" y="2719"/>
                </a:cubicBezTo>
                <a:cubicBezTo>
                  <a:pt x="9705" y="2676"/>
                  <a:pt x="9690" y="2690"/>
                  <a:pt x="9690" y="2647"/>
                </a:cubicBezTo>
                <a:cubicBezTo>
                  <a:pt x="9675" y="2634"/>
                  <a:pt x="9655" y="2627"/>
                  <a:pt x="9637" y="2627"/>
                </a:cubicBezTo>
                <a:close/>
                <a:moveTo>
                  <a:pt x="10046" y="2617"/>
                </a:moveTo>
                <a:cubicBezTo>
                  <a:pt x="10024" y="2618"/>
                  <a:pt x="10015" y="2642"/>
                  <a:pt x="10027" y="2654"/>
                </a:cubicBezTo>
                <a:cubicBezTo>
                  <a:pt x="10049" y="2654"/>
                  <a:pt x="10056" y="2647"/>
                  <a:pt x="10056" y="2618"/>
                </a:cubicBezTo>
                <a:cubicBezTo>
                  <a:pt x="10052" y="2617"/>
                  <a:pt x="10049" y="2617"/>
                  <a:pt x="10046" y="2617"/>
                </a:cubicBezTo>
                <a:close/>
                <a:moveTo>
                  <a:pt x="1098" y="2585"/>
                </a:moveTo>
                <a:cubicBezTo>
                  <a:pt x="1092" y="2597"/>
                  <a:pt x="1092" y="2609"/>
                  <a:pt x="1098" y="2621"/>
                </a:cubicBezTo>
                <a:cubicBezTo>
                  <a:pt x="1116" y="2615"/>
                  <a:pt x="1128" y="2615"/>
                  <a:pt x="1128" y="2597"/>
                </a:cubicBezTo>
                <a:cubicBezTo>
                  <a:pt x="1116" y="2597"/>
                  <a:pt x="1116" y="2585"/>
                  <a:pt x="1098" y="2585"/>
                </a:cubicBezTo>
                <a:close/>
                <a:moveTo>
                  <a:pt x="10285" y="2568"/>
                </a:moveTo>
                <a:cubicBezTo>
                  <a:pt x="10292" y="2625"/>
                  <a:pt x="10199" y="2618"/>
                  <a:pt x="10213" y="2661"/>
                </a:cubicBezTo>
                <a:cubicBezTo>
                  <a:pt x="10221" y="2676"/>
                  <a:pt x="10249" y="2697"/>
                  <a:pt x="10292" y="2683"/>
                </a:cubicBezTo>
                <a:cubicBezTo>
                  <a:pt x="10285" y="2704"/>
                  <a:pt x="10271" y="2719"/>
                  <a:pt x="10242" y="2719"/>
                </a:cubicBezTo>
                <a:cubicBezTo>
                  <a:pt x="10228" y="2690"/>
                  <a:pt x="10213" y="2683"/>
                  <a:pt x="10185" y="2683"/>
                </a:cubicBezTo>
                <a:cubicBezTo>
                  <a:pt x="10206" y="2661"/>
                  <a:pt x="10192" y="2640"/>
                  <a:pt x="10163" y="2640"/>
                </a:cubicBezTo>
                <a:cubicBezTo>
                  <a:pt x="10192" y="2597"/>
                  <a:pt x="10235" y="2582"/>
                  <a:pt x="10285" y="2568"/>
                </a:cubicBezTo>
                <a:close/>
                <a:moveTo>
                  <a:pt x="11256" y="2558"/>
                </a:moveTo>
                <a:cubicBezTo>
                  <a:pt x="11269" y="2557"/>
                  <a:pt x="11299" y="2561"/>
                  <a:pt x="11309" y="2561"/>
                </a:cubicBezTo>
                <a:cubicBezTo>
                  <a:pt x="11324" y="2575"/>
                  <a:pt x="11266" y="2561"/>
                  <a:pt x="11252" y="2561"/>
                </a:cubicBezTo>
                <a:cubicBezTo>
                  <a:pt x="11247" y="2559"/>
                  <a:pt x="11250" y="2558"/>
                  <a:pt x="11256" y="2558"/>
                </a:cubicBezTo>
                <a:close/>
                <a:moveTo>
                  <a:pt x="494" y="2555"/>
                </a:moveTo>
                <a:cubicBezTo>
                  <a:pt x="488" y="2585"/>
                  <a:pt x="512" y="2591"/>
                  <a:pt x="536" y="2591"/>
                </a:cubicBezTo>
                <a:cubicBezTo>
                  <a:pt x="530" y="2567"/>
                  <a:pt x="524" y="2555"/>
                  <a:pt x="494" y="2555"/>
                </a:cubicBezTo>
                <a:close/>
                <a:moveTo>
                  <a:pt x="9289" y="2554"/>
                </a:moveTo>
                <a:cubicBezTo>
                  <a:pt x="9232" y="2561"/>
                  <a:pt x="9218" y="2561"/>
                  <a:pt x="9182" y="2575"/>
                </a:cubicBezTo>
                <a:cubicBezTo>
                  <a:pt x="9218" y="2597"/>
                  <a:pt x="9261" y="2568"/>
                  <a:pt x="9289" y="2554"/>
                </a:cubicBezTo>
                <a:close/>
                <a:moveTo>
                  <a:pt x="394" y="2549"/>
                </a:moveTo>
                <a:cubicBezTo>
                  <a:pt x="394" y="2567"/>
                  <a:pt x="376" y="2567"/>
                  <a:pt x="376" y="2579"/>
                </a:cubicBezTo>
                <a:cubicBezTo>
                  <a:pt x="370" y="2573"/>
                  <a:pt x="370" y="2561"/>
                  <a:pt x="370" y="2555"/>
                </a:cubicBezTo>
                <a:cubicBezTo>
                  <a:pt x="382" y="2555"/>
                  <a:pt x="382" y="2549"/>
                  <a:pt x="394" y="2549"/>
                </a:cubicBezTo>
                <a:close/>
                <a:moveTo>
                  <a:pt x="1110" y="2532"/>
                </a:moveTo>
                <a:cubicBezTo>
                  <a:pt x="1086" y="2532"/>
                  <a:pt x="1092" y="2549"/>
                  <a:pt x="1080" y="2555"/>
                </a:cubicBezTo>
                <a:cubicBezTo>
                  <a:pt x="1098" y="2555"/>
                  <a:pt x="1116" y="2555"/>
                  <a:pt x="1116" y="2538"/>
                </a:cubicBezTo>
                <a:cubicBezTo>
                  <a:pt x="1116" y="2538"/>
                  <a:pt x="1104" y="2538"/>
                  <a:pt x="1110" y="2532"/>
                </a:cubicBezTo>
                <a:close/>
                <a:moveTo>
                  <a:pt x="10322" y="2524"/>
                </a:moveTo>
                <a:cubicBezTo>
                  <a:pt x="10332" y="2524"/>
                  <a:pt x="10342" y="2528"/>
                  <a:pt x="10342" y="2532"/>
                </a:cubicBezTo>
                <a:cubicBezTo>
                  <a:pt x="10342" y="2546"/>
                  <a:pt x="10314" y="2532"/>
                  <a:pt x="10306" y="2532"/>
                </a:cubicBezTo>
                <a:cubicBezTo>
                  <a:pt x="10306" y="2527"/>
                  <a:pt x="10311" y="2524"/>
                  <a:pt x="10318" y="2524"/>
                </a:cubicBezTo>
                <a:cubicBezTo>
                  <a:pt x="10319" y="2524"/>
                  <a:pt x="10320" y="2524"/>
                  <a:pt x="10322" y="2524"/>
                </a:cubicBezTo>
                <a:close/>
                <a:moveTo>
                  <a:pt x="9984" y="2518"/>
                </a:moveTo>
                <a:cubicBezTo>
                  <a:pt x="9984" y="2539"/>
                  <a:pt x="9998" y="2539"/>
                  <a:pt x="10013" y="2539"/>
                </a:cubicBezTo>
                <a:cubicBezTo>
                  <a:pt x="10020" y="2518"/>
                  <a:pt x="9998" y="2525"/>
                  <a:pt x="9984" y="2518"/>
                </a:cubicBezTo>
                <a:close/>
                <a:moveTo>
                  <a:pt x="9519" y="2503"/>
                </a:moveTo>
                <a:cubicBezTo>
                  <a:pt x="9511" y="2511"/>
                  <a:pt x="9504" y="2518"/>
                  <a:pt x="9504" y="2525"/>
                </a:cubicBezTo>
                <a:cubicBezTo>
                  <a:pt x="9519" y="2525"/>
                  <a:pt x="9519" y="2546"/>
                  <a:pt x="9540" y="2546"/>
                </a:cubicBezTo>
                <a:cubicBezTo>
                  <a:pt x="9540" y="2532"/>
                  <a:pt x="9540" y="2518"/>
                  <a:pt x="9554" y="2518"/>
                </a:cubicBezTo>
                <a:cubicBezTo>
                  <a:pt x="9562" y="2518"/>
                  <a:pt x="9569" y="2511"/>
                  <a:pt x="9562" y="2511"/>
                </a:cubicBezTo>
                <a:cubicBezTo>
                  <a:pt x="9540" y="2518"/>
                  <a:pt x="9540" y="2503"/>
                  <a:pt x="9519" y="2503"/>
                </a:cubicBezTo>
                <a:close/>
                <a:moveTo>
                  <a:pt x="1202" y="2500"/>
                </a:moveTo>
                <a:cubicBezTo>
                  <a:pt x="1198" y="2500"/>
                  <a:pt x="1195" y="2502"/>
                  <a:pt x="1193" y="2508"/>
                </a:cubicBezTo>
                <a:cubicBezTo>
                  <a:pt x="1211" y="2508"/>
                  <a:pt x="1199" y="2526"/>
                  <a:pt x="1222" y="2520"/>
                </a:cubicBezTo>
                <a:cubicBezTo>
                  <a:pt x="1222" y="2512"/>
                  <a:pt x="1211" y="2501"/>
                  <a:pt x="1202" y="2500"/>
                </a:cubicBezTo>
                <a:close/>
                <a:moveTo>
                  <a:pt x="9440" y="2482"/>
                </a:moveTo>
                <a:cubicBezTo>
                  <a:pt x="9433" y="2489"/>
                  <a:pt x="9440" y="2496"/>
                  <a:pt x="9440" y="2496"/>
                </a:cubicBezTo>
                <a:cubicBezTo>
                  <a:pt x="9433" y="2511"/>
                  <a:pt x="9418" y="2511"/>
                  <a:pt x="9404" y="2496"/>
                </a:cubicBezTo>
                <a:cubicBezTo>
                  <a:pt x="9411" y="2482"/>
                  <a:pt x="9425" y="2482"/>
                  <a:pt x="9440" y="2482"/>
                </a:cubicBezTo>
                <a:close/>
                <a:moveTo>
                  <a:pt x="10041" y="2468"/>
                </a:moveTo>
                <a:cubicBezTo>
                  <a:pt x="10056" y="2475"/>
                  <a:pt x="10099" y="2475"/>
                  <a:pt x="10120" y="2468"/>
                </a:cubicBezTo>
                <a:cubicBezTo>
                  <a:pt x="10113" y="2503"/>
                  <a:pt x="10070" y="2496"/>
                  <a:pt x="10063" y="2525"/>
                </a:cubicBezTo>
                <a:cubicBezTo>
                  <a:pt x="10084" y="2554"/>
                  <a:pt x="10127" y="2525"/>
                  <a:pt x="10163" y="2525"/>
                </a:cubicBezTo>
                <a:cubicBezTo>
                  <a:pt x="10142" y="2554"/>
                  <a:pt x="10106" y="2568"/>
                  <a:pt x="10063" y="2575"/>
                </a:cubicBezTo>
                <a:cubicBezTo>
                  <a:pt x="10041" y="2575"/>
                  <a:pt x="10063" y="2568"/>
                  <a:pt x="10049" y="2561"/>
                </a:cubicBezTo>
                <a:cubicBezTo>
                  <a:pt x="10020" y="2554"/>
                  <a:pt x="10006" y="2575"/>
                  <a:pt x="9991" y="2589"/>
                </a:cubicBezTo>
                <a:cubicBezTo>
                  <a:pt x="9970" y="2582"/>
                  <a:pt x="9955" y="2575"/>
                  <a:pt x="9941" y="2575"/>
                </a:cubicBezTo>
                <a:cubicBezTo>
                  <a:pt x="9955" y="2568"/>
                  <a:pt x="9955" y="2546"/>
                  <a:pt x="9970" y="2539"/>
                </a:cubicBezTo>
                <a:cubicBezTo>
                  <a:pt x="9955" y="2518"/>
                  <a:pt x="9927" y="2525"/>
                  <a:pt x="9905" y="2532"/>
                </a:cubicBezTo>
                <a:cubicBezTo>
                  <a:pt x="9898" y="2482"/>
                  <a:pt x="10020" y="2511"/>
                  <a:pt x="10041" y="2468"/>
                </a:cubicBezTo>
                <a:close/>
                <a:moveTo>
                  <a:pt x="10858" y="2460"/>
                </a:moveTo>
                <a:cubicBezTo>
                  <a:pt x="10858" y="2460"/>
                  <a:pt x="10858" y="2460"/>
                  <a:pt x="10858" y="2482"/>
                </a:cubicBezTo>
                <a:cubicBezTo>
                  <a:pt x="10887" y="2489"/>
                  <a:pt x="10901" y="2489"/>
                  <a:pt x="10915" y="2468"/>
                </a:cubicBezTo>
                <a:cubicBezTo>
                  <a:pt x="10894" y="2453"/>
                  <a:pt x="10887" y="2468"/>
                  <a:pt x="10858" y="2460"/>
                </a:cubicBezTo>
                <a:close/>
                <a:moveTo>
                  <a:pt x="1548" y="2437"/>
                </a:moveTo>
                <a:cubicBezTo>
                  <a:pt x="1542" y="2437"/>
                  <a:pt x="1542" y="2443"/>
                  <a:pt x="1542" y="2449"/>
                </a:cubicBezTo>
                <a:cubicBezTo>
                  <a:pt x="1595" y="2460"/>
                  <a:pt x="1649" y="2466"/>
                  <a:pt x="1696" y="2455"/>
                </a:cubicBezTo>
                <a:cubicBezTo>
                  <a:pt x="1637" y="2437"/>
                  <a:pt x="1589" y="2443"/>
                  <a:pt x="1548" y="2437"/>
                </a:cubicBezTo>
                <a:close/>
                <a:moveTo>
                  <a:pt x="9913" y="2432"/>
                </a:moveTo>
                <a:cubicBezTo>
                  <a:pt x="9934" y="2446"/>
                  <a:pt x="9905" y="2468"/>
                  <a:pt x="9898" y="2468"/>
                </a:cubicBezTo>
                <a:cubicBezTo>
                  <a:pt x="9884" y="2475"/>
                  <a:pt x="9884" y="2460"/>
                  <a:pt x="9862" y="2460"/>
                </a:cubicBezTo>
                <a:cubicBezTo>
                  <a:pt x="9877" y="2432"/>
                  <a:pt x="9905" y="2453"/>
                  <a:pt x="9913" y="2432"/>
                </a:cubicBezTo>
                <a:close/>
                <a:moveTo>
                  <a:pt x="10162" y="2431"/>
                </a:moveTo>
                <a:cubicBezTo>
                  <a:pt x="10167" y="2431"/>
                  <a:pt x="10172" y="2433"/>
                  <a:pt x="10178" y="2439"/>
                </a:cubicBezTo>
                <a:cubicBezTo>
                  <a:pt x="10142" y="2453"/>
                  <a:pt x="10185" y="2468"/>
                  <a:pt x="10221" y="2460"/>
                </a:cubicBezTo>
                <a:cubicBezTo>
                  <a:pt x="10206" y="2482"/>
                  <a:pt x="10185" y="2489"/>
                  <a:pt x="10163" y="2489"/>
                </a:cubicBezTo>
                <a:cubicBezTo>
                  <a:pt x="10156" y="2460"/>
                  <a:pt x="10156" y="2453"/>
                  <a:pt x="10142" y="2446"/>
                </a:cubicBezTo>
                <a:cubicBezTo>
                  <a:pt x="10146" y="2437"/>
                  <a:pt x="10153" y="2431"/>
                  <a:pt x="10162" y="2431"/>
                </a:cubicBezTo>
                <a:close/>
                <a:moveTo>
                  <a:pt x="1649" y="2413"/>
                </a:moveTo>
                <a:cubicBezTo>
                  <a:pt x="1643" y="2419"/>
                  <a:pt x="1619" y="2407"/>
                  <a:pt x="1619" y="2419"/>
                </a:cubicBezTo>
                <a:cubicBezTo>
                  <a:pt x="1625" y="2425"/>
                  <a:pt x="1649" y="2431"/>
                  <a:pt x="1649" y="2413"/>
                </a:cubicBezTo>
                <a:close/>
                <a:moveTo>
                  <a:pt x="11130" y="2401"/>
                </a:moveTo>
                <a:cubicBezTo>
                  <a:pt x="11138" y="2401"/>
                  <a:pt x="11140" y="2410"/>
                  <a:pt x="11152" y="2410"/>
                </a:cubicBezTo>
                <a:cubicBezTo>
                  <a:pt x="11144" y="2475"/>
                  <a:pt x="11051" y="2446"/>
                  <a:pt x="11059" y="2482"/>
                </a:cubicBezTo>
                <a:cubicBezTo>
                  <a:pt x="11044" y="2482"/>
                  <a:pt x="11030" y="2475"/>
                  <a:pt x="11030" y="2475"/>
                </a:cubicBezTo>
                <a:cubicBezTo>
                  <a:pt x="11044" y="2424"/>
                  <a:pt x="11101" y="2453"/>
                  <a:pt x="11130" y="2432"/>
                </a:cubicBezTo>
                <a:cubicBezTo>
                  <a:pt x="11130" y="2417"/>
                  <a:pt x="11109" y="2417"/>
                  <a:pt x="11123" y="2403"/>
                </a:cubicBezTo>
                <a:cubicBezTo>
                  <a:pt x="11126" y="2402"/>
                  <a:pt x="11128" y="2401"/>
                  <a:pt x="11130" y="2401"/>
                </a:cubicBezTo>
                <a:close/>
                <a:moveTo>
                  <a:pt x="9278" y="2390"/>
                </a:moveTo>
                <a:cubicBezTo>
                  <a:pt x="9274" y="2390"/>
                  <a:pt x="9270" y="2391"/>
                  <a:pt x="9268" y="2396"/>
                </a:cubicBezTo>
                <a:cubicBezTo>
                  <a:pt x="9304" y="2417"/>
                  <a:pt x="9232" y="2410"/>
                  <a:pt x="9232" y="2446"/>
                </a:cubicBezTo>
                <a:cubicBezTo>
                  <a:pt x="9254" y="2439"/>
                  <a:pt x="9261" y="2446"/>
                  <a:pt x="9275" y="2453"/>
                </a:cubicBezTo>
                <a:cubicBezTo>
                  <a:pt x="9282" y="2432"/>
                  <a:pt x="9304" y="2432"/>
                  <a:pt x="9297" y="2403"/>
                </a:cubicBezTo>
                <a:cubicBezTo>
                  <a:pt x="9297" y="2398"/>
                  <a:pt x="9286" y="2390"/>
                  <a:pt x="9278" y="2390"/>
                </a:cubicBezTo>
                <a:close/>
                <a:moveTo>
                  <a:pt x="11020" y="2389"/>
                </a:moveTo>
                <a:lnTo>
                  <a:pt x="11017" y="2390"/>
                </a:lnTo>
                <a:cubicBezTo>
                  <a:pt x="11012" y="2392"/>
                  <a:pt x="11008" y="2398"/>
                  <a:pt x="11008" y="2403"/>
                </a:cubicBezTo>
                <a:cubicBezTo>
                  <a:pt x="11016" y="2417"/>
                  <a:pt x="11030" y="2417"/>
                  <a:pt x="11044" y="2424"/>
                </a:cubicBezTo>
                <a:cubicBezTo>
                  <a:pt x="11030" y="2446"/>
                  <a:pt x="11008" y="2453"/>
                  <a:pt x="10987" y="2468"/>
                </a:cubicBezTo>
                <a:cubicBezTo>
                  <a:pt x="11001" y="2482"/>
                  <a:pt x="10980" y="2496"/>
                  <a:pt x="11001" y="2496"/>
                </a:cubicBezTo>
                <a:cubicBezTo>
                  <a:pt x="10994" y="2503"/>
                  <a:pt x="10994" y="2525"/>
                  <a:pt x="10965" y="2518"/>
                </a:cubicBezTo>
                <a:cubicBezTo>
                  <a:pt x="10965" y="2525"/>
                  <a:pt x="10973" y="2525"/>
                  <a:pt x="10980" y="2525"/>
                </a:cubicBezTo>
                <a:cubicBezTo>
                  <a:pt x="10965" y="2561"/>
                  <a:pt x="10908" y="2518"/>
                  <a:pt x="10894" y="2496"/>
                </a:cubicBezTo>
                <a:cubicBezTo>
                  <a:pt x="10822" y="2511"/>
                  <a:pt x="10758" y="2561"/>
                  <a:pt x="10715" y="2568"/>
                </a:cubicBezTo>
                <a:cubicBezTo>
                  <a:pt x="10736" y="2489"/>
                  <a:pt x="10579" y="2511"/>
                  <a:pt x="10586" y="2582"/>
                </a:cubicBezTo>
                <a:cubicBezTo>
                  <a:pt x="10564" y="2575"/>
                  <a:pt x="10564" y="2575"/>
                  <a:pt x="10557" y="2597"/>
                </a:cubicBezTo>
                <a:cubicBezTo>
                  <a:pt x="10536" y="2589"/>
                  <a:pt x="10486" y="2568"/>
                  <a:pt x="10486" y="2604"/>
                </a:cubicBezTo>
                <a:cubicBezTo>
                  <a:pt x="10457" y="2582"/>
                  <a:pt x="10414" y="2604"/>
                  <a:pt x="10414" y="2618"/>
                </a:cubicBezTo>
                <a:cubicBezTo>
                  <a:pt x="10378" y="2589"/>
                  <a:pt x="10457" y="2589"/>
                  <a:pt x="10457" y="2561"/>
                </a:cubicBezTo>
                <a:cubicBezTo>
                  <a:pt x="10457" y="2546"/>
                  <a:pt x="10443" y="2546"/>
                  <a:pt x="10435" y="2539"/>
                </a:cubicBezTo>
                <a:cubicBezTo>
                  <a:pt x="10450" y="2525"/>
                  <a:pt x="10464" y="2503"/>
                  <a:pt x="10471" y="2482"/>
                </a:cubicBezTo>
                <a:cubicBezTo>
                  <a:pt x="10471" y="2482"/>
                  <a:pt x="10471" y="2482"/>
                  <a:pt x="10528" y="2482"/>
                </a:cubicBezTo>
                <a:cubicBezTo>
                  <a:pt x="10528" y="2511"/>
                  <a:pt x="10478" y="2496"/>
                  <a:pt x="10471" y="2518"/>
                </a:cubicBezTo>
                <a:cubicBezTo>
                  <a:pt x="10493" y="2539"/>
                  <a:pt x="10464" y="2532"/>
                  <a:pt x="10464" y="2546"/>
                </a:cubicBezTo>
                <a:cubicBezTo>
                  <a:pt x="10464" y="2597"/>
                  <a:pt x="10550" y="2518"/>
                  <a:pt x="10579" y="2518"/>
                </a:cubicBezTo>
                <a:cubicBezTo>
                  <a:pt x="10571" y="2503"/>
                  <a:pt x="10564" y="2482"/>
                  <a:pt x="10593" y="2482"/>
                </a:cubicBezTo>
                <a:cubicBezTo>
                  <a:pt x="10586" y="2468"/>
                  <a:pt x="10571" y="2468"/>
                  <a:pt x="10557" y="2468"/>
                </a:cubicBezTo>
                <a:cubicBezTo>
                  <a:pt x="10701" y="2442"/>
                  <a:pt x="10829" y="2417"/>
                  <a:pt x="10964" y="2397"/>
                </a:cubicBezTo>
                <a:lnTo>
                  <a:pt x="11020" y="2389"/>
                </a:lnTo>
                <a:close/>
                <a:moveTo>
                  <a:pt x="11023" y="2389"/>
                </a:moveTo>
                <a:lnTo>
                  <a:pt x="11020" y="2389"/>
                </a:lnTo>
                <a:lnTo>
                  <a:pt x="11020" y="2389"/>
                </a:lnTo>
                <a:cubicBezTo>
                  <a:pt x="11021" y="2389"/>
                  <a:pt x="11022" y="2389"/>
                  <a:pt x="11023" y="2389"/>
                </a:cubicBezTo>
                <a:close/>
                <a:moveTo>
                  <a:pt x="742" y="2378"/>
                </a:moveTo>
                <a:cubicBezTo>
                  <a:pt x="731" y="2378"/>
                  <a:pt x="721" y="2382"/>
                  <a:pt x="713" y="2389"/>
                </a:cubicBezTo>
                <a:cubicBezTo>
                  <a:pt x="731" y="2413"/>
                  <a:pt x="707" y="2443"/>
                  <a:pt x="713" y="2455"/>
                </a:cubicBezTo>
                <a:cubicBezTo>
                  <a:pt x="737" y="2455"/>
                  <a:pt x="743" y="2437"/>
                  <a:pt x="761" y="2455"/>
                </a:cubicBezTo>
                <a:cubicBezTo>
                  <a:pt x="773" y="2437"/>
                  <a:pt x="778" y="2413"/>
                  <a:pt x="784" y="2389"/>
                </a:cubicBezTo>
                <a:cubicBezTo>
                  <a:pt x="771" y="2383"/>
                  <a:pt x="756" y="2378"/>
                  <a:pt x="742" y="2378"/>
                </a:cubicBezTo>
                <a:close/>
                <a:moveTo>
                  <a:pt x="11150" y="2371"/>
                </a:moveTo>
                <a:cubicBezTo>
                  <a:pt x="11152" y="2370"/>
                  <a:pt x="11154" y="2370"/>
                  <a:pt x="11155" y="2371"/>
                </a:cubicBezTo>
                <a:cubicBezTo>
                  <a:pt x="11165" y="2371"/>
                  <a:pt x="11173" y="2374"/>
                  <a:pt x="11180" y="2381"/>
                </a:cubicBezTo>
                <a:cubicBezTo>
                  <a:pt x="11173" y="2410"/>
                  <a:pt x="11116" y="2396"/>
                  <a:pt x="11094" y="2389"/>
                </a:cubicBezTo>
                <a:cubicBezTo>
                  <a:pt x="11087" y="2403"/>
                  <a:pt x="11087" y="2417"/>
                  <a:pt x="11109" y="2417"/>
                </a:cubicBezTo>
                <a:cubicBezTo>
                  <a:pt x="11101" y="2424"/>
                  <a:pt x="11087" y="2432"/>
                  <a:pt x="11073" y="2432"/>
                </a:cubicBezTo>
                <a:cubicBezTo>
                  <a:pt x="11066" y="2417"/>
                  <a:pt x="11094" y="2403"/>
                  <a:pt x="11073" y="2396"/>
                </a:cubicBezTo>
                <a:cubicBezTo>
                  <a:pt x="11093" y="2391"/>
                  <a:pt x="11124" y="2372"/>
                  <a:pt x="11150" y="2371"/>
                </a:cubicBezTo>
                <a:close/>
                <a:moveTo>
                  <a:pt x="9872" y="2366"/>
                </a:moveTo>
                <a:cubicBezTo>
                  <a:pt x="9875" y="2366"/>
                  <a:pt x="9876" y="2372"/>
                  <a:pt x="9870" y="2389"/>
                </a:cubicBezTo>
                <a:cubicBezTo>
                  <a:pt x="9870" y="2403"/>
                  <a:pt x="9891" y="2403"/>
                  <a:pt x="9877" y="2424"/>
                </a:cubicBezTo>
                <a:cubicBezTo>
                  <a:pt x="9877" y="2424"/>
                  <a:pt x="9877" y="2424"/>
                  <a:pt x="9827" y="2424"/>
                </a:cubicBezTo>
                <a:cubicBezTo>
                  <a:pt x="9832" y="2404"/>
                  <a:pt x="9863" y="2365"/>
                  <a:pt x="9872" y="2366"/>
                </a:cubicBezTo>
                <a:close/>
                <a:moveTo>
                  <a:pt x="346" y="2360"/>
                </a:moveTo>
                <a:cubicBezTo>
                  <a:pt x="352" y="2372"/>
                  <a:pt x="358" y="2383"/>
                  <a:pt x="358" y="2401"/>
                </a:cubicBezTo>
                <a:cubicBezTo>
                  <a:pt x="340" y="2395"/>
                  <a:pt x="340" y="2383"/>
                  <a:pt x="346" y="2360"/>
                </a:cubicBezTo>
                <a:close/>
                <a:moveTo>
                  <a:pt x="9475" y="2352"/>
                </a:moveTo>
                <a:cubicBezTo>
                  <a:pt x="9482" y="2352"/>
                  <a:pt x="9487" y="2355"/>
                  <a:pt x="9490" y="2360"/>
                </a:cubicBezTo>
                <a:cubicBezTo>
                  <a:pt x="9490" y="2367"/>
                  <a:pt x="9468" y="2367"/>
                  <a:pt x="9447" y="2367"/>
                </a:cubicBezTo>
                <a:cubicBezTo>
                  <a:pt x="9451" y="2358"/>
                  <a:pt x="9464" y="2352"/>
                  <a:pt x="9475" y="2352"/>
                </a:cubicBezTo>
                <a:close/>
                <a:moveTo>
                  <a:pt x="9905" y="2331"/>
                </a:moveTo>
                <a:cubicBezTo>
                  <a:pt x="9905" y="2331"/>
                  <a:pt x="9905" y="2331"/>
                  <a:pt x="9941" y="2331"/>
                </a:cubicBezTo>
                <a:cubicBezTo>
                  <a:pt x="9934" y="2346"/>
                  <a:pt x="9941" y="2360"/>
                  <a:pt x="9955" y="2353"/>
                </a:cubicBezTo>
                <a:cubicBezTo>
                  <a:pt x="9948" y="2381"/>
                  <a:pt x="9927" y="2381"/>
                  <a:pt x="9905" y="2367"/>
                </a:cubicBezTo>
                <a:cubicBezTo>
                  <a:pt x="9927" y="2353"/>
                  <a:pt x="9913" y="2353"/>
                  <a:pt x="9905" y="2331"/>
                </a:cubicBezTo>
                <a:close/>
                <a:moveTo>
                  <a:pt x="916" y="2323"/>
                </a:moveTo>
                <a:cubicBezTo>
                  <a:pt x="909" y="2323"/>
                  <a:pt x="903" y="2324"/>
                  <a:pt x="903" y="2330"/>
                </a:cubicBezTo>
                <a:cubicBezTo>
                  <a:pt x="909" y="2342"/>
                  <a:pt x="932" y="2336"/>
                  <a:pt x="938" y="2324"/>
                </a:cubicBezTo>
                <a:cubicBezTo>
                  <a:pt x="932" y="2324"/>
                  <a:pt x="923" y="2323"/>
                  <a:pt x="916" y="2323"/>
                </a:cubicBezTo>
                <a:close/>
                <a:moveTo>
                  <a:pt x="10457" y="2317"/>
                </a:moveTo>
                <a:cubicBezTo>
                  <a:pt x="10457" y="2338"/>
                  <a:pt x="10443" y="2346"/>
                  <a:pt x="10421" y="2346"/>
                </a:cubicBezTo>
                <a:cubicBezTo>
                  <a:pt x="10428" y="2331"/>
                  <a:pt x="10443" y="2324"/>
                  <a:pt x="10457" y="2317"/>
                </a:cubicBezTo>
                <a:close/>
                <a:moveTo>
                  <a:pt x="10063" y="2317"/>
                </a:moveTo>
                <a:cubicBezTo>
                  <a:pt x="10106" y="2331"/>
                  <a:pt x="10120" y="2367"/>
                  <a:pt x="10120" y="2417"/>
                </a:cubicBezTo>
                <a:cubicBezTo>
                  <a:pt x="10099" y="2439"/>
                  <a:pt x="10070" y="2424"/>
                  <a:pt x="10034" y="2432"/>
                </a:cubicBezTo>
                <a:cubicBezTo>
                  <a:pt x="10049" y="2410"/>
                  <a:pt x="10034" y="2403"/>
                  <a:pt x="10013" y="2396"/>
                </a:cubicBezTo>
                <a:cubicBezTo>
                  <a:pt x="9998" y="2353"/>
                  <a:pt x="10034" y="2346"/>
                  <a:pt x="10063" y="2317"/>
                </a:cubicBezTo>
                <a:close/>
                <a:moveTo>
                  <a:pt x="9994" y="2316"/>
                </a:moveTo>
                <a:cubicBezTo>
                  <a:pt x="9996" y="2316"/>
                  <a:pt x="9998" y="2316"/>
                  <a:pt x="9999" y="2316"/>
                </a:cubicBezTo>
                <a:cubicBezTo>
                  <a:pt x="10007" y="2316"/>
                  <a:pt x="10015" y="2319"/>
                  <a:pt x="10020" y="2324"/>
                </a:cubicBezTo>
                <a:cubicBezTo>
                  <a:pt x="10020" y="2338"/>
                  <a:pt x="9977" y="2331"/>
                  <a:pt x="9963" y="2324"/>
                </a:cubicBezTo>
                <a:cubicBezTo>
                  <a:pt x="9970" y="2320"/>
                  <a:pt x="9983" y="2316"/>
                  <a:pt x="9994" y="2316"/>
                </a:cubicBezTo>
                <a:close/>
                <a:moveTo>
                  <a:pt x="956" y="2312"/>
                </a:moveTo>
                <a:cubicBezTo>
                  <a:pt x="956" y="2324"/>
                  <a:pt x="950" y="2324"/>
                  <a:pt x="944" y="2330"/>
                </a:cubicBezTo>
                <a:cubicBezTo>
                  <a:pt x="950" y="2336"/>
                  <a:pt x="944" y="2336"/>
                  <a:pt x="950" y="2348"/>
                </a:cubicBezTo>
                <a:cubicBezTo>
                  <a:pt x="974" y="2348"/>
                  <a:pt x="997" y="2372"/>
                  <a:pt x="1015" y="2336"/>
                </a:cubicBezTo>
                <a:cubicBezTo>
                  <a:pt x="997" y="2336"/>
                  <a:pt x="997" y="2324"/>
                  <a:pt x="992" y="2312"/>
                </a:cubicBezTo>
                <a:cubicBezTo>
                  <a:pt x="980" y="2318"/>
                  <a:pt x="968" y="2318"/>
                  <a:pt x="956" y="2312"/>
                </a:cubicBezTo>
                <a:close/>
                <a:moveTo>
                  <a:pt x="10779" y="2295"/>
                </a:moveTo>
                <a:cubicBezTo>
                  <a:pt x="10786" y="2310"/>
                  <a:pt x="10793" y="2324"/>
                  <a:pt x="10801" y="2338"/>
                </a:cubicBezTo>
                <a:cubicBezTo>
                  <a:pt x="10815" y="2338"/>
                  <a:pt x="10822" y="2331"/>
                  <a:pt x="10844" y="2331"/>
                </a:cubicBezTo>
                <a:cubicBezTo>
                  <a:pt x="10844" y="2353"/>
                  <a:pt x="10858" y="2353"/>
                  <a:pt x="10872" y="2353"/>
                </a:cubicBezTo>
                <a:cubicBezTo>
                  <a:pt x="10872" y="2360"/>
                  <a:pt x="10858" y="2360"/>
                  <a:pt x="10851" y="2360"/>
                </a:cubicBezTo>
                <a:cubicBezTo>
                  <a:pt x="10844" y="2360"/>
                  <a:pt x="10851" y="2374"/>
                  <a:pt x="10836" y="2374"/>
                </a:cubicBezTo>
                <a:cubicBezTo>
                  <a:pt x="10822" y="2381"/>
                  <a:pt x="10822" y="2360"/>
                  <a:pt x="10815" y="2353"/>
                </a:cubicBezTo>
                <a:cubicBezTo>
                  <a:pt x="10793" y="2353"/>
                  <a:pt x="10793" y="2367"/>
                  <a:pt x="10765" y="2360"/>
                </a:cubicBezTo>
                <a:cubicBezTo>
                  <a:pt x="10793" y="2396"/>
                  <a:pt x="10650" y="2353"/>
                  <a:pt x="10700" y="2310"/>
                </a:cubicBezTo>
                <a:cubicBezTo>
                  <a:pt x="10729" y="2310"/>
                  <a:pt x="10722" y="2338"/>
                  <a:pt x="10751" y="2331"/>
                </a:cubicBezTo>
                <a:cubicBezTo>
                  <a:pt x="10758" y="2331"/>
                  <a:pt x="10765" y="2310"/>
                  <a:pt x="10751" y="2310"/>
                </a:cubicBezTo>
                <a:cubicBezTo>
                  <a:pt x="10758" y="2303"/>
                  <a:pt x="10765" y="2295"/>
                  <a:pt x="10779" y="2295"/>
                </a:cubicBezTo>
                <a:close/>
                <a:moveTo>
                  <a:pt x="593" y="2279"/>
                </a:moveTo>
                <a:cubicBezTo>
                  <a:pt x="598" y="2279"/>
                  <a:pt x="606" y="2283"/>
                  <a:pt x="619" y="2283"/>
                </a:cubicBezTo>
                <a:cubicBezTo>
                  <a:pt x="613" y="2289"/>
                  <a:pt x="613" y="2300"/>
                  <a:pt x="595" y="2294"/>
                </a:cubicBezTo>
                <a:cubicBezTo>
                  <a:pt x="595" y="2294"/>
                  <a:pt x="595" y="2294"/>
                  <a:pt x="601" y="2283"/>
                </a:cubicBezTo>
                <a:cubicBezTo>
                  <a:pt x="595" y="2283"/>
                  <a:pt x="595" y="2294"/>
                  <a:pt x="583" y="2289"/>
                </a:cubicBezTo>
                <a:cubicBezTo>
                  <a:pt x="585" y="2282"/>
                  <a:pt x="588" y="2279"/>
                  <a:pt x="591" y="2279"/>
                </a:cubicBezTo>
                <a:cubicBezTo>
                  <a:pt x="591" y="2279"/>
                  <a:pt x="592" y="2279"/>
                  <a:pt x="593" y="2279"/>
                </a:cubicBezTo>
                <a:close/>
                <a:moveTo>
                  <a:pt x="10239" y="2277"/>
                </a:moveTo>
                <a:cubicBezTo>
                  <a:pt x="10244" y="2277"/>
                  <a:pt x="10250" y="2278"/>
                  <a:pt x="10256" y="2281"/>
                </a:cubicBezTo>
                <a:cubicBezTo>
                  <a:pt x="10256" y="2303"/>
                  <a:pt x="10213" y="2324"/>
                  <a:pt x="10249" y="2331"/>
                </a:cubicBezTo>
                <a:cubicBezTo>
                  <a:pt x="10221" y="2338"/>
                  <a:pt x="10206" y="2367"/>
                  <a:pt x="10178" y="2367"/>
                </a:cubicBezTo>
                <a:cubicBezTo>
                  <a:pt x="10184" y="2336"/>
                  <a:pt x="10201" y="2277"/>
                  <a:pt x="10239" y="2277"/>
                </a:cubicBezTo>
                <a:close/>
                <a:moveTo>
                  <a:pt x="10357" y="2274"/>
                </a:moveTo>
                <a:lnTo>
                  <a:pt x="10357" y="2274"/>
                </a:lnTo>
                <a:lnTo>
                  <a:pt x="10356" y="2274"/>
                </a:lnTo>
                <a:lnTo>
                  <a:pt x="10357" y="2274"/>
                </a:lnTo>
                <a:close/>
                <a:moveTo>
                  <a:pt x="10321" y="2274"/>
                </a:moveTo>
                <a:cubicBezTo>
                  <a:pt x="10332" y="2274"/>
                  <a:pt x="10344" y="2275"/>
                  <a:pt x="10356" y="2274"/>
                </a:cubicBezTo>
                <a:lnTo>
                  <a:pt x="10356" y="2274"/>
                </a:lnTo>
                <a:lnTo>
                  <a:pt x="10349" y="2280"/>
                </a:lnTo>
                <a:cubicBezTo>
                  <a:pt x="10333" y="2295"/>
                  <a:pt x="10325" y="2318"/>
                  <a:pt x="10306" y="2324"/>
                </a:cubicBezTo>
                <a:cubicBezTo>
                  <a:pt x="10314" y="2346"/>
                  <a:pt x="10342" y="2338"/>
                  <a:pt x="10349" y="2360"/>
                </a:cubicBezTo>
                <a:cubicBezTo>
                  <a:pt x="10364" y="2353"/>
                  <a:pt x="10378" y="2353"/>
                  <a:pt x="10385" y="2338"/>
                </a:cubicBezTo>
                <a:cubicBezTo>
                  <a:pt x="10385" y="2389"/>
                  <a:pt x="10314" y="2374"/>
                  <a:pt x="10278" y="2353"/>
                </a:cubicBezTo>
                <a:cubicBezTo>
                  <a:pt x="10285" y="2338"/>
                  <a:pt x="10285" y="2338"/>
                  <a:pt x="10278" y="2317"/>
                </a:cubicBezTo>
                <a:cubicBezTo>
                  <a:pt x="10306" y="2317"/>
                  <a:pt x="10306" y="2288"/>
                  <a:pt x="10321" y="2274"/>
                </a:cubicBezTo>
                <a:close/>
                <a:moveTo>
                  <a:pt x="494" y="2259"/>
                </a:moveTo>
                <a:cubicBezTo>
                  <a:pt x="506" y="2271"/>
                  <a:pt x="518" y="2277"/>
                  <a:pt x="512" y="2294"/>
                </a:cubicBezTo>
                <a:cubicBezTo>
                  <a:pt x="494" y="2300"/>
                  <a:pt x="494" y="2283"/>
                  <a:pt x="482" y="2283"/>
                </a:cubicBezTo>
                <a:cubicBezTo>
                  <a:pt x="482" y="2277"/>
                  <a:pt x="494" y="2277"/>
                  <a:pt x="494" y="2259"/>
                </a:cubicBezTo>
                <a:close/>
                <a:moveTo>
                  <a:pt x="9669" y="2252"/>
                </a:moveTo>
                <a:cubicBezTo>
                  <a:pt x="9655" y="2274"/>
                  <a:pt x="9626" y="2267"/>
                  <a:pt x="9619" y="2274"/>
                </a:cubicBezTo>
                <a:cubicBezTo>
                  <a:pt x="9605" y="2259"/>
                  <a:pt x="9655" y="2259"/>
                  <a:pt x="9669" y="2252"/>
                </a:cubicBezTo>
                <a:close/>
                <a:moveTo>
                  <a:pt x="10392" y="2245"/>
                </a:moveTo>
                <a:cubicBezTo>
                  <a:pt x="10407" y="2252"/>
                  <a:pt x="10414" y="2259"/>
                  <a:pt x="10428" y="2259"/>
                </a:cubicBezTo>
                <a:cubicBezTo>
                  <a:pt x="10443" y="2281"/>
                  <a:pt x="10414" y="2274"/>
                  <a:pt x="10421" y="2295"/>
                </a:cubicBezTo>
                <a:cubicBezTo>
                  <a:pt x="10402" y="2289"/>
                  <a:pt x="10378" y="2288"/>
                  <a:pt x="10363" y="2279"/>
                </a:cubicBezTo>
                <a:lnTo>
                  <a:pt x="10357" y="2274"/>
                </a:lnTo>
                <a:lnTo>
                  <a:pt x="10362" y="2274"/>
                </a:lnTo>
                <a:cubicBezTo>
                  <a:pt x="10379" y="2272"/>
                  <a:pt x="10392" y="2265"/>
                  <a:pt x="10392" y="2245"/>
                </a:cubicBezTo>
                <a:close/>
                <a:moveTo>
                  <a:pt x="11066" y="2238"/>
                </a:moveTo>
                <a:cubicBezTo>
                  <a:pt x="11066" y="2259"/>
                  <a:pt x="11044" y="2252"/>
                  <a:pt x="11023" y="2252"/>
                </a:cubicBezTo>
                <a:cubicBezTo>
                  <a:pt x="11030" y="2238"/>
                  <a:pt x="11051" y="2238"/>
                  <a:pt x="11066" y="2238"/>
                </a:cubicBezTo>
                <a:close/>
                <a:moveTo>
                  <a:pt x="474" y="2225"/>
                </a:moveTo>
                <a:cubicBezTo>
                  <a:pt x="480" y="2225"/>
                  <a:pt x="485" y="2229"/>
                  <a:pt x="488" y="2235"/>
                </a:cubicBezTo>
                <a:cubicBezTo>
                  <a:pt x="488" y="2247"/>
                  <a:pt x="471" y="2235"/>
                  <a:pt x="465" y="2241"/>
                </a:cubicBezTo>
                <a:cubicBezTo>
                  <a:pt x="465" y="2229"/>
                  <a:pt x="469" y="2225"/>
                  <a:pt x="474" y="2225"/>
                </a:cubicBezTo>
                <a:close/>
                <a:moveTo>
                  <a:pt x="11037" y="2209"/>
                </a:moveTo>
                <a:cubicBezTo>
                  <a:pt x="11044" y="2209"/>
                  <a:pt x="11044" y="2216"/>
                  <a:pt x="11051" y="2216"/>
                </a:cubicBezTo>
                <a:cubicBezTo>
                  <a:pt x="11051" y="2231"/>
                  <a:pt x="11016" y="2224"/>
                  <a:pt x="11016" y="2216"/>
                </a:cubicBezTo>
                <a:cubicBezTo>
                  <a:pt x="11016" y="2209"/>
                  <a:pt x="11030" y="2209"/>
                  <a:pt x="11037" y="2209"/>
                </a:cubicBezTo>
                <a:close/>
                <a:moveTo>
                  <a:pt x="10904" y="2206"/>
                </a:moveTo>
                <a:cubicBezTo>
                  <a:pt x="10921" y="2207"/>
                  <a:pt x="10933" y="2217"/>
                  <a:pt x="10951" y="2231"/>
                </a:cubicBezTo>
                <a:cubicBezTo>
                  <a:pt x="10915" y="2252"/>
                  <a:pt x="10879" y="2259"/>
                  <a:pt x="10836" y="2245"/>
                </a:cubicBezTo>
                <a:cubicBezTo>
                  <a:pt x="10844" y="2224"/>
                  <a:pt x="10865" y="2252"/>
                  <a:pt x="10887" y="2238"/>
                </a:cubicBezTo>
                <a:cubicBezTo>
                  <a:pt x="10879" y="2224"/>
                  <a:pt x="10872" y="2224"/>
                  <a:pt x="10865" y="2216"/>
                </a:cubicBezTo>
                <a:cubicBezTo>
                  <a:pt x="10881" y="2208"/>
                  <a:pt x="10893" y="2205"/>
                  <a:pt x="10904" y="2206"/>
                </a:cubicBezTo>
                <a:close/>
                <a:moveTo>
                  <a:pt x="9517" y="2198"/>
                </a:moveTo>
                <a:cubicBezTo>
                  <a:pt x="9547" y="2198"/>
                  <a:pt x="9577" y="2203"/>
                  <a:pt x="9590" y="2216"/>
                </a:cubicBezTo>
                <a:cubicBezTo>
                  <a:pt x="9562" y="2252"/>
                  <a:pt x="9497" y="2209"/>
                  <a:pt x="9476" y="2224"/>
                </a:cubicBezTo>
                <a:cubicBezTo>
                  <a:pt x="9468" y="2216"/>
                  <a:pt x="9468" y="2209"/>
                  <a:pt x="9468" y="2202"/>
                </a:cubicBezTo>
                <a:cubicBezTo>
                  <a:pt x="9482" y="2199"/>
                  <a:pt x="9499" y="2198"/>
                  <a:pt x="9517" y="2198"/>
                </a:cubicBezTo>
                <a:close/>
                <a:moveTo>
                  <a:pt x="10815" y="2195"/>
                </a:moveTo>
                <a:cubicBezTo>
                  <a:pt x="10829" y="2216"/>
                  <a:pt x="10829" y="2238"/>
                  <a:pt x="10815" y="2267"/>
                </a:cubicBezTo>
                <a:cubicBezTo>
                  <a:pt x="10729" y="2288"/>
                  <a:pt x="10700" y="2231"/>
                  <a:pt x="10629" y="2238"/>
                </a:cubicBezTo>
                <a:cubicBezTo>
                  <a:pt x="10650" y="2267"/>
                  <a:pt x="10593" y="2310"/>
                  <a:pt x="10629" y="2331"/>
                </a:cubicBezTo>
                <a:cubicBezTo>
                  <a:pt x="10614" y="2360"/>
                  <a:pt x="10564" y="2367"/>
                  <a:pt x="10528" y="2353"/>
                </a:cubicBezTo>
                <a:cubicBezTo>
                  <a:pt x="10521" y="2338"/>
                  <a:pt x="10536" y="2346"/>
                  <a:pt x="10536" y="2338"/>
                </a:cubicBezTo>
                <a:cubicBezTo>
                  <a:pt x="10493" y="2324"/>
                  <a:pt x="10507" y="2259"/>
                  <a:pt x="10450" y="2259"/>
                </a:cubicBezTo>
                <a:cubicBezTo>
                  <a:pt x="10521" y="2202"/>
                  <a:pt x="10643" y="2252"/>
                  <a:pt x="10679" y="2202"/>
                </a:cubicBezTo>
                <a:cubicBezTo>
                  <a:pt x="10743" y="2209"/>
                  <a:pt x="10758" y="2202"/>
                  <a:pt x="10815" y="2195"/>
                </a:cubicBezTo>
                <a:close/>
                <a:moveTo>
                  <a:pt x="8831" y="2195"/>
                </a:moveTo>
                <a:cubicBezTo>
                  <a:pt x="8831" y="2216"/>
                  <a:pt x="8817" y="2209"/>
                  <a:pt x="8795" y="2209"/>
                </a:cubicBezTo>
                <a:cubicBezTo>
                  <a:pt x="8802" y="2202"/>
                  <a:pt x="8817" y="2195"/>
                  <a:pt x="8831" y="2195"/>
                </a:cubicBezTo>
                <a:close/>
                <a:moveTo>
                  <a:pt x="9590" y="2162"/>
                </a:moveTo>
                <a:cubicBezTo>
                  <a:pt x="9603" y="2162"/>
                  <a:pt x="9622" y="2169"/>
                  <a:pt x="9626" y="2173"/>
                </a:cubicBezTo>
                <a:cubicBezTo>
                  <a:pt x="9619" y="2181"/>
                  <a:pt x="9576" y="2188"/>
                  <a:pt x="9576" y="2173"/>
                </a:cubicBezTo>
                <a:cubicBezTo>
                  <a:pt x="9576" y="2165"/>
                  <a:pt x="9582" y="2162"/>
                  <a:pt x="9590" y="2162"/>
                </a:cubicBezTo>
                <a:close/>
                <a:moveTo>
                  <a:pt x="8829" y="2148"/>
                </a:moveTo>
                <a:cubicBezTo>
                  <a:pt x="8838" y="2147"/>
                  <a:pt x="8845" y="2149"/>
                  <a:pt x="8845" y="2152"/>
                </a:cubicBezTo>
                <a:cubicBezTo>
                  <a:pt x="8845" y="2173"/>
                  <a:pt x="8831" y="2181"/>
                  <a:pt x="8817" y="2188"/>
                </a:cubicBezTo>
                <a:cubicBezTo>
                  <a:pt x="8802" y="2188"/>
                  <a:pt x="8824" y="2159"/>
                  <a:pt x="8795" y="2166"/>
                </a:cubicBezTo>
                <a:cubicBezTo>
                  <a:pt x="8795" y="2153"/>
                  <a:pt x="8815" y="2148"/>
                  <a:pt x="8829" y="2148"/>
                </a:cubicBezTo>
                <a:close/>
                <a:moveTo>
                  <a:pt x="8905" y="2143"/>
                </a:moveTo>
                <a:cubicBezTo>
                  <a:pt x="8922" y="2143"/>
                  <a:pt x="8948" y="2153"/>
                  <a:pt x="8960" y="2159"/>
                </a:cubicBezTo>
                <a:cubicBezTo>
                  <a:pt x="8946" y="2173"/>
                  <a:pt x="8903" y="2159"/>
                  <a:pt x="8895" y="2145"/>
                </a:cubicBezTo>
                <a:cubicBezTo>
                  <a:pt x="8898" y="2143"/>
                  <a:pt x="8902" y="2143"/>
                  <a:pt x="8905" y="2143"/>
                </a:cubicBezTo>
                <a:close/>
                <a:moveTo>
                  <a:pt x="1264" y="2103"/>
                </a:moveTo>
                <a:cubicBezTo>
                  <a:pt x="1258" y="2103"/>
                  <a:pt x="1252" y="2105"/>
                  <a:pt x="1246" y="2111"/>
                </a:cubicBezTo>
                <a:cubicBezTo>
                  <a:pt x="1246" y="2128"/>
                  <a:pt x="1264" y="2128"/>
                  <a:pt x="1276" y="2128"/>
                </a:cubicBezTo>
                <a:cubicBezTo>
                  <a:pt x="1264" y="2140"/>
                  <a:pt x="1287" y="2146"/>
                  <a:pt x="1305" y="2146"/>
                </a:cubicBezTo>
                <a:cubicBezTo>
                  <a:pt x="1311" y="2140"/>
                  <a:pt x="1317" y="2128"/>
                  <a:pt x="1317" y="2117"/>
                </a:cubicBezTo>
                <a:cubicBezTo>
                  <a:pt x="1297" y="2113"/>
                  <a:pt x="1279" y="2103"/>
                  <a:pt x="1264" y="2103"/>
                </a:cubicBezTo>
                <a:close/>
                <a:moveTo>
                  <a:pt x="9332" y="2102"/>
                </a:moveTo>
                <a:cubicBezTo>
                  <a:pt x="9347" y="2102"/>
                  <a:pt x="9332" y="2130"/>
                  <a:pt x="9354" y="2130"/>
                </a:cubicBezTo>
                <a:cubicBezTo>
                  <a:pt x="9340" y="2138"/>
                  <a:pt x="9332" y="2123"/>
                  <a:pt x="9318" y="2130"/>
                </a:cubicBezTo>
                <a:cubicBezTo>
                  <a:pt x="9318" y="2130"/>
                  <a:pt x="9318" y="2130"/>
                  <a:pt x="9318" y="2109"/>
                </a:cubicBezTo>
                <a:cubicBezTo>
                  <a:pt x="9325" y="2109"/>
                  <a:pt x="9332" y="2109"/>
                  <a:pt x="9332" y="2102"/>
                </a:cubicBezTo>
                <a:close/>
                <a:moveTo>
                  <a:pt x="8856" y="2066"/>
                </a:moveTo>
                <a:cubicBezTo>
                  <a:pt x="8889" y="2066"/>
                  <a:pt x="8929" y="2080"/>
                  <a:pt x="8960" y="2080"/>
                </a:cubicBezTo>
                <a:cubicBezTo>
                  <a:pt x="8910" y="2102"/>
                  <a:pt x="8867" y="2109"/>
                  <a:pt x="8810" y="2087"/>
                </a:cubicBezTo>
                <a:cubicBezTo>
                  <a:pt x="8820" y="2071"/>
                  <a:pt x="8837" y="2066"/>
                  <a:pt x="8856" y="2066"/>
                </a:cubicBezTo>
                <a:close/>
                <a:moveTo>
                  <a:pt x="9397" y="2008"/>
                </a:moveTo>
                <a:cubicBezTo>
                  <a:pt x="9454" y="2044"/>
                  <a:pt x="9554" y="2051"/>
                  <a:pt x="9590" y="2109"/>
                </a:cubicBezTo>
                <a:cubicBezTo>
                  <a:pt x="9461" y="2087"/>
                  <a:pt x="9318" y="2087"/>
                  <a:pt x="9175" y="2037"/>
                </a:cubicBezTo>
                <a:cubicBezTo>
                  <a:pt x="9239" y="2001"/>
                  <a:pt x="9340" y="2044"/>
                  <a:pt x="9397" y="2008"/>
                </a:cubicBezTo>
                <a:close/>
                <a:moveTo>
                  <a:pt x="741" y="1965"/>
                </a:moveTo>
                <a:cubicBezTo>
                  <a:pt x="750" y="1965"/>
                  <a:pt x="760" y="1968"/>
                  <a:pt x="767" y="1968"/>
                </a:cubicBezTo>
                <a:cubicBezTo>
                  <a:pt x="761" y="1974"/>
                  <a:pt x="761" y="1980"/>
                  <a:pt x="773" y="1980"/>
                </a:cubicBezTo>
                <a:cubicBezTo>
                  <a:pt x="761" y="1992"/>
                  <a:pt x="743" y="1968"/>
                  <a:pt x="725" y="1974"/>
                </a:cubicBezTo>
                <a:cubicBezTo>
                  <a:pt x="727" y="1968"/>
                  <a:pt x="732" y="1965"/>
                  <a:pt x="738" y="1965"/>
                </a:cubicBezTo>
                <a:cubicBezTo>
                  <a:pt x="739" y="1965"/>
                  <a:pt x="740" y="1965"/>
                  <a:pt x="741" y="1965"/>
                </a:cubicBezTo>
                <a:close/>
                <a:moveTo>
                  <a:pt x="7917" y="1927"/>
                </a:moveTo>
                <a:cubicBezTo>
                  <a:pt x="7903" y="1928"/>
                  <a:pt x="7889" y="1937"/>
                  <a:pt x="7886" y="1951"/>
                </a:cubicBezTo>
                <a:cubicBezTo>
                  <a:pt x="7900" y="1958"/>
                  <a:pt x="7921" y="1965"/>
                  <a:pt x="7943" y="1951"/>
                </a:cubicBezTo>
                <a:cubicBezTo>
                  <a:pt x="7943" y="1933"/>
                  <a:pt x="7930" y="1926"/>
                  <a:pt x="7917" y="1927"/>
                </a:cubicBezTo>
                <a:close/>
                <a:moveTo>
                  <a:pt x="746" y="1889"/>
                </a:moveTo>
                <a:cubicBezTo>
                  <a:pt x="742" y="1890"/>
                  <a:pt x="739" y="1892"/>
                  <a:pt x="737" y="1897"/>
                </a:cubicBezTo>
                <a:cubicBezTo>
                  <a:pt x="755" y="1903"/>
                  <a:pt x="767" y="1915"/>
                  <a:pt x="778" y="1897"/>
                </a:cubicBezTo>
                <a:cubicBezTo>
                  <a:pt x="766" y="1897"/>
                  <a:pt x="754" y="1889"/>
                  <a:pt x="746" y="1889"/>
                </a:cubicBezTo>
                <a:close/>
                <a:moveTo>
                  <a:pt x="678" y="1879"/>
                </a:moveTo>
                <a:cubicBezTo>
                  <a:pt x="678" y="1879"/>
                  <a:pt x="678" y="1879"/>
                  <a:pt x="678" y="1897"/>
                </a:cubicBezTo>
                <a:cubicBezTo>
                  <a:pt x="690" y="1909"/>
                  <a:pt x="701" y="1891"/>
                  <a:pt x="713" y="1903"/>
                </a:cubicBezTo>
                <a:cubicBezTo>
                  <a:pt x="713" y="1885"/>
                  <a:pt x="701" y="1879"/>
                  <a:pt x="678" y="1879"/>
                </a:cubicBezTo>
                <a:close/>
                <a:moveTo>
                  <a:pt x="299" y="1879"/>
                </a:moveTo>
                <a:cubicBezTo>
                  <a:pt x="311" y="1879"/>
                  <a:pt x="317" y="1885"/>
                  <a:pt x="317" y="1897"/>
                </a:cubicBezTo>
                <a:cubicBezTo>
                  <a:pt x="317" y="1897"/>
                  <a:pt x="317" y="1897"/>
                  <a:pt x="299" y="1897"/>
                </a:cubicBezTo>
                <a:cubicBezTo>
                  <a:pt x="299" y="1897"/>
                  <a:pt x="299" y="1897"/>
                  <a:pt x="299" y="1879"/>
                </a:cubicBezTo>
                <a:close/>
                <a:moveTo>
                  <a:pt x="974" y="1825"/>
                </a:moveTo>
                <a:cubicBezTo>
                  <a:pt x="969" y="1825"/>
                  <a:pt x="963" y="1826"/>
                  <a:pt x="956" y="1826"/>
                </a:cubicBezTo>
                <a:cubicBezTo>
                  <a:pt x="950" y="1844"/>
                  <a:pt x="950" y="1850"/>
                  <a:pt x="944" y="1862"/>
                </a:cubicBezTo>
                <a:cubicBezTo>
                  <a:pt x="950" y="1868"/>
                  <a:pt x="956" y="1874"/>
                  <a:pt x="968" y="1868"/>
                </a:cubicBezTo>
                <a:cubicBezTo>
                  <a:pt x="968" y="1850"/>
                  <a:pt x="986" y="1844"/>
                  <a:pt x="997" y="1838"/>
                </a:cubicBezTo>
                <a:cubicBezTo>
                  <a:pt x="990" y="1827"/>
                  <a:pt x="983" y="1825"/>
                  <a:pt x="974" y="1825"/>
                </a:cubicBezTo>
                <a:close/>
                <a:moveTo>
                  <a:pt x="8469" y="1763"/>
                </a:moveTo>
                <a:cubicBezTo>
                  <a:pt x="8457" y="1764"/>
                  <a:pt x="8445" y="1768"/>
                  <a:pt x="8437" y="1772"/>
                </a:cubicBezTo>
                <a:cubicBezTo>
                  <a:pt x="8451" y="1772"/>
                  <a:pt x="8487" y="1779"/>
                  <a:pt x="8494" y="1772"/>
                </a:cubicBezTo>
                <a:cubicBezTo>
                  <a:pt x="8489" y="1766"/>
                  <a:pt x="8482" y="1764"/>
                  <a:pt x="8474" y="1763"/>
                </a:cubicBezTo>
                <a:cubicBezTo>
                  <a:pt x="8472" y="1763"/>
                  <a:pt x="8470" y="1763"/>
                  <a:pt x="8469" y="1763"/>
                </a:cubicBezTo>
                <a:close/>
                <a:moveTo>
                  <a:pt x="915" y="1743"/>
                </a:moveTo>
                <a:cubicBezTo>
                  <a:pt x="915" y="1761"/>
                  <a:pt x="909" y="1773"/>
                  <a:pt x="897" y="1767"/>
                </a:cubicBezTo>
                <a:cubicBezTo>
                  <a:pt x="903" y="1761"/>
                  <a:pt x="903" y="1755"/>
                  <a:pt x="891" y="1755"/>
                </a:cubicBezTo>
                <a:cubicBezTo>
                  <a:pt x="897" y="1749"/>
                  <a:pt x="903" y="1743"/>
                  <a:pt x="915" y="1743"/>
                </a:cubicBezTo>
                <a:close/>
                <a:moveTo>
                  <a:pt x="8917" y="1720"/>
                </a:moveTo>
                <a:cubicBezTo>
                  <a:pt x="8904" y="1720"/>
                  <a:pt x="8892" y="1725"/>
                  <a:pt x="8895" y="1736"/>
                </a:cubicBezTo>
                <a:cubicBezTo>
                  <a:pt x="8917" y="1736"/>
                  <a:pt x="8917" y="1729"/>
                  <a:pt x="8938" y="1736"/>
                </a:cubicBezTo>
                <a:cubicBezTo>
                  <a:pt x="8942" y="1725"/>
                  <a:pt x="8929" y="1720"/>
                  <a:pt x="8917" y="1720"/>
                </a:cubicBezTo>
                <a:close/>
                <a:moveTo>
                  <a:pt x="305" y="1700"/>
                </a:moveTo>
                <a:cubicBezTo>
                  <a:pt x="317" y="1701"/>
                  <a:pt x="317" y="1739"/>
                  <a:pt x="323" y="1749"/>
                </a:cubicBezTo>
                <a:cubicBezTo>
                  <a:pt x="317" y="1761"/>
                  <a:pt x="305" y="1743"/>
                  <a:pt x="287" y="1749"/>
                </a:cubicBezTo>
                <a:cubicBezTo>
                  <a:pt x="287" y="1731"/>
                  <a:pt x="317" y="1719"/>
                  <a:pt x="299" y="1702"/>
                </a:cubicBezTo>
                <a:cubicBezTo>
                  <a:pt x="301" y="1700"/>
                  <a:pt x="303" y="1700"/>
                  <a:pt x="305" y="1700"/>
                </a:cubicBezTo>
                <a:close/>
                <a:moveTo>
                  <a:pt x="784" y="1684"/>
                </a:moveTo>
                <a:cubicBezTo>
                  <a:pt x="778" y="1690"/>
                  <a:pt x="778" y="1702"/>
                  <a:pt x="773" y="1708"/>
                </a:cubicBezTo>
                <a:cubicBezTo>
                  <a:pt x="749" y="1708"/>
                  <a:pt x="743" y="1696"/>
                  <a:pt x="725" y="1702"/>
                </a:cubicBezTo>
                <a:cubicBezTo>
                  <a:pt x="737" y="1690"/>
                  <a:pt x="749" y="1684"/>
                  <a:pt x="784" y="1684"/>
                </a:cubicBezTo>
                <a:close/>
                <a:moveTo>
                  <a:pt x="8991" y="1669"/>
                </a:moveTo>
                <a:cubicBezTo>
                  <a:pt x="9006" y="1668"/>
                  <a:pt x="9024" y="1678"/>
                  <a:pt x="9039" y="1678"/>
                </a:cubicBezTo>
                <a:cubicBezTo>
                  <a:pt x="9032" y="1693"/>
                  <a:pt x="8996" y="1678"/>
                  <a:pt x="8974" y="1678"/>
                </a:cubicBezTo>
                <a:cubicBezTo>
                  <a:pt x="8979" y="1672"/>
                  <a:pt x="8985" y="1669"/>
                  <a:pt x="8991" y="1669"/>
                </a:cubicBezTo>
                <a:close/>
                <a:moveTo>
                  <a:pt x="938" y="1666"/>
                </a:moveTo>
                <a:cubicBezTo>
                  <a:pt x="932" y="1684"/>
                  <a:pt x="921" y="1696"/>
                  <a:pt x="897" y="1690"/>
                </a:cubicBezTo>
                <a:cubicBezTo>
                  <a:pt x="897" y="1684"/>
                  <a:pt x="926" y="1684"/>
                  <a:pt x="909" y="1672"/>
                </a:cubicBezTo>
                <a:cubicBezTo>
                  <a:pt x="909" y="1660"/>
                  <a:pt x="932" y="1672"/>
                  <a:pt x="938" y="1666"/>
                </a:cubicBezTo>
                <a:close/>
                <a:moveTo>
                  <a:pt x="753" y="1627"/>
                </a:moveTo>
                <a:cubicBezTo>
                  <a:pt x="774" y="1627"/>
                  <a:pt x="794" y="1633"/>
                  <a:pt x="802" y="1654"/>
                </a:cubicBezTo>
                <a:cubicBezTo>
                  <a:pt x="761" y="1654"/>
                  <a:pt x="725" y="1642"/>
                  <a:pt x="690" y="1636"/>
                </a:cubicBezTo>
                <a:cubicBezTo>
                  <a:pt x="696" y="1636"/>
                  <a:pt x="725" y="1627"/>
                  <a:pt x="753" y="1627"/>
                </a:cubicBezTo>
                <a:close/>
                <a:moveTo>
                  <a:pt x="9057" y="1585"/>
                </a:moveTo>
                <a:cubicBezTo>
                  <a:pt x="9092" y="1585"/>
                  <a:pt x="9128" y="1589"/>
                  <a:pt x="9153" y="1592"/>
                </a:cubicBezTo>
                <a:cubicBezTo>
                  <a:pt x="9110" y="1607"/>
                  <a:pt x="9010" y="1614"/>
                  <a:pt x="8960" y="1599"/>
                </a:cubicBezTo>
                <a:cubicBezTo>
                  <a:pt x="8985" y="1589"/>
                  <a:pt x="9021" y="1585"/>
                  <a:pt x="9057" y="1585"/>
                </a:cubicBezTo>
                <a:close/>
                <a:moveTo>
                  <a:pt x="8695" y="1493"/>
                </a:moveTo>
                <a:cubicBezTo>
                  <a:pt x="8695" y="1493"/>
                  <a:pt x="8695" y="1493"/>
                  <a:pt x="8695" y="1493"/>
                </a:cubicBezTo>
                <a:lnTo>
                  <a:pt x="8695" y="1493"/>
                </a:lnTo>
                <a:lnTo>
                  <a:pt x="8695" y="1492"/>
                </a:lnTo>
                <a:lnTo>
                  <a:pt x="8695" y="1491"/>
                </a:lnTo>
                <a:lnTo>
                  <a:pt x="8695" y="1490"/>
                </a:lnTo>
                <a:lnTo>
                  <a:pt x="8695" y="1490"/>
                </a:lnTo>
                <a:lnTo>
                  <a:pt x="8695" y="1493"/>
                </a:lnTo>
                <a:close/>
                <a:moveTo>
                  <a:pt x="9047" y="1475"/>
                </a:moveTo>
                <a:cubicBezTo>
                  <a:pt x="9049" y="1474"/>
                  <a:pt x="9053" y="1479"/>
                  <a:pt x="9053" y="1485"/>
                </a:cubicBezTo>
                <a:cubicBezTo>
                  <a:pt x="9075" y="1492"/>
                  <a:pt x="9089" y="1477"/>
                  <a:pt x="9089" y="1499"/>
                </a:cubicBezTo>
                <a:cubicBezTo>
                  <a:pt x="9075" y="1492"/>
                  <a:pt x="9067" y="1499"/>
                  <a:pt x="9053" y="1499"/>
                </a:cubicBezTo>
                <a:cubicBezTo>
                  <a:pt x="9053" y="1492"/>
                  <a:pt x="9053" y="1485"/>
                  <a:pt x="9046" y="1477"/>
                </a:cubicBezTo>
                <a:cubicBezTo>
                  <a:pt x="9046" y="1476"/>
                  <a:pt x="9046" y="1475"/>
                  <a:pt x="9047" y="1475"/>
                </a:cubicBezTo>
                <a:close/>
                <a:moveTo>
                  <a:pt x="8674" y="1461"/>
                </a:moveTo>
                <a:cubicBezTo>
                  <a:pt x="8688" y="1461"/>
                  <a:pt x="8681" y="1490"/>
                  <a:pt x="8695" y="1490"/>
                </a:cubicBezTo>
                <a:cubicBezTo>
                  <a:pt x="8681" y="1490"/>
                  <a:pt x="8681" y="1497"/>
                  <a:pt x="8667" y="1490"/>
                </a:cubicBezTo>
                <a:cubicBezTo>
                  <a:pt x="8660" y="1476"/>
                  <a:pt x="8674" y="1476"/>
                  <a:pt x="8674" y="1461"/>
                </a:cubicBezTo>
                <a:close/>
                <a:moveTo>
                  <a:pt x="7989" y="1382"/>
                </a:moveTo>
                <a:cubicBezTo>
                  <a:pt x="7975" y="1382"/>
                  <a:pt x="7967" y="1390"/>
                  <a:pt x="7950" y="1384"/>
                </a:cubicBezTo>
                <a:cubicBezTo>
                  <a:pt x="7950" y="1384"/>
                  <a:pt x="7950" y="1384"/>
                  <a:pt x="7950" y="1406"/>
                </a:cubicBezTo>
                <a:cubicBezTo>
                  <a:pt x="7979" y="1413"/>
                  <a:pt x="8000" y="1406"/>
                  <a:pt x="8000" y="1384"/>
                </a:cubicBezTo>
                <a:cubicBezTo>
                  <a:pt x="7996" y="1383"/>
                  <a:pt x="7993" y="1382"/>
                  <a:pt x="7989" y="1382"/>
                </a:cubicBezTo>
                <a:close/>
                <a:moveTo>
                  <a:pt x="7628" y="1377"/>
                </a:moveTo>
                <a:cubicBezTo>
                  <a:pt x="7606" y="1384"/>
                  <a:pt x="7578" y="1370"/>
                  <a:pt x="7570" y="1391"/>
                </a:cubicBezTo>
                <a:cubicBezTo>
                  <a:pt x="7584" y="1396"/>
                  <a:pt x="7586" y="1398"/>
                  <a:pt x="7591" y="1400"/>
                </a:cubicBezTo>
                <a:lnTo>
                  <a:pt x="7594" y="1401"/>
                </a:lnTo>
                <a:lnTo>
                  <a:pt x="7595" y="1400"/>
                </a:lnTo>
                <a:cubicBezTo>
                  <a:pt x="7597" y="1396"/>
                  <a:pt x="7600" y="1394"/>
                  <a:pt x="7600" y="1389"/>
                </a:cubicBezTo>
                <a:cubicBezTo>
                  <a:pt x="7604" y="1394"/>
                  <a:pt x="7609" y="1398"/>
                  <a:pt x="7615" y="1403"/>
                </a:cubicBezTo>
                <a:lnTo>
                  <a:pt x="7615" y="1403"/>
                </a:lnTo>
                <a:lnTo>
                  <a:pt x="7617" y="1400"/>
                </a:lnTo>
                <a:cubicBezTo>
                  <a:pt x="7622" y="1395"/>
                  <a:pt x="7623" y="1386"/>
                  <a:pt x="7628" y="1377"/>
                </a:cubicBezTo>
                <a:close/>
                <a:moveTo>
                  <a:pt x="8618" y="1344"/>
                </a:moveTo>
                <a:cubicBezTo>
                  <a:pt x="8611" y="1344"/>
                  <a:pt x="8605" y="1346"/>
                  <a:pt x="8602" y="1355"/>
                </a:cubicBezTo>
                <a:cubicBezTo>
                  <a:pt x="8623" y="1355"/>
                  <a:pt x="8645" y="1370"/>
                  <a:pt x="8645" y="1348"/>
                </a:cubicBezTo>
                <a:cubicBezTo>
                  <a:pt x="8637" y="1348"/>
                  <a:pt x="8626" y="1344"/>
                  <a:pt x="8618" y="1344"/>
                </a:cubicBezTo>
                <a:close/>
                <a:moveTo>
                  <a:pt x="6287" y="1317"/>
                </a:moveTo>
                <a:cubicBezTo>
                  <a:pt x="6279" y="1317"/>
                  <a:pt x="6270" y="1321"/>
                  <a:pt x="6267" y="1327"/>
                </a:cubicBezTo>
                <a:cubicBezTo>
                  <a:pt x="6274" y="1334"/>
                  <a:pt x="6288" y="1334"/>
                  <a:pt x="6303" y="1334"/>
                </a:cubicBezTo>
                <a:cubicBezTo>
                  <a:pt x="6307" y="1322"/>
                  <a:pt x="6297" y="1317"/>
                  <a:pt x="6287" y="1317"/>
                </a:cubicBezTo>
                <a:close/>
                <a:moveTo>
                  <a:pt x="7626" y="1307"/>
                </a:moveTo>
                <a:cubicBezTo>
                  <a:pt x="7610" y="1307"/>
                  <a:pt x="7592" y="1312"/>
                  <a:pt x="7585" y="1320"/>
                </a:cubicBezTo>
                <a:cubicBezTo>
                  <a:pt x="7621" y="1312"/>
                  <a:pt x="7628" y="1341"/>
                  <a:pt x="7656" y="1327"/>
                </a:cubicBezTo>
                <a:cubicBezTo>
                  <a:pt x="7656" y="1312"/>
                  <a:pt x="7642" y="1307"/>
                  <a:pt x="7626" y="1307"/>
                </a:cubicBezTo>
                <a:close/>
                <a:moveTo>
                  <a:pt x="7327" y="1298"/>
                </a:moveTo>
                <a:cubicBezTo>
                  <a:pt x="7291" y="1298"/>
                  <a:pt x="7248" y="1298"/>
                  <a:pt x="7219" y="1312"/>
                </a:cubicBezTo>
                <a:cubicBezTo>
                  <a:pt x="7248" y="1327"/>
                  <a:pt x="7313" y="1327"/>
                  <a:pt x="7327" y="1298"/>
                </a:cubicBezTo>
                <a:close/>
                <a:moveTo>
                  <a:pt x="5951" y="1297"/>
                </a:moveTo>
                <a:lnTo>
                  <a:pt x="5945" y="1298"/>
                </a:lnTo>
                <a:cubicBezTo>
                  <a:pt x="5873" y="1305"/>
                  <a:pt x="5794" y="1305"/>
                  <a:pt x="5765" y="1341"/>
                </a:cubicBezTo>
                <a:cubicBezTo>
                  <a:pt x="5816" y="1355"/>
                  <a:pt x="5873" y="1305"/>
                  <a:pt x="5902" y="1348"/>
                </a:cubicBezTo>
                <a:cubicBezTo>
                  <a:pt x="5903" y="1347"/>
                  <a:pt x="5905" y="1345"/>
                  <a:pt x="5907" y="1343"/>
                </a:cubicBezTo>
                <a:lnTo>
                  <a:pt x="5908" y="1342"/>
                </a:lnTo>
                <a:lnTo>
                  <a:pt x="5907" y="1339"/>
                </a:lnTo>
                <a:cubicBezTo>
                  <a:pt x="5902" y="1327"/>
                  <a:pt x="5906" y="1317"/>
                  <a:pt x="5924" y="1303"/>
                </a:cubicBezTo>
                <a:cubicBezTo>
                  <a:pt x="5929" y="1309"/>
                  <a:pt x="5935" y="1312"/>
                  <a:pt x="5942" y="1314"/>
                </a:cubicBezTo>
                <a:lnTo>
                  <a:pt x="5942" y="1314"/>
                </a:lnTo>
                <a:lnTo>
                  <a:pt x="5944" y="1313"/>
                </a:lnTo>
                <a:cubicBezTo>
                  <a:pt x="5946" y="1313"/>
                  <a:pt x="5949" y="1312"/>
                  <a:pt x="5952" y="1312"/>
                </a:cubicBezTo>
                <a:lnTo>
                  <a:pt x="5952" y="1315"/>
                </a:lnTo>
                <a:lnTo>
                  <a:pt x="5955" y="1315"/>
                </a:lnTo>
                <a:cubicBezTo>
                  <a:pt x="5962" y="1315"/>
                  <a:pt x="5968" y="1313"/>
                  <a:pt x="5974" y="1311"/>
                </a:cubicBezTo>
                <a:cubicBezTo>
                  <a:pt x="5974" y="1289"/>
                  <a:pt x="5967" y="1311"/>
                  <a:pt x="5952" y="1303"/>
                </a:cubicBezTo>
                <a:lnTo>
                  <a:pt x="5951" y="1297"/>
                </a:lnTo>
                <a:close/>
                <a:moveTo>
                  <a:pt x="6231" y="1291"/>
                </a:moveTo>
                <a:lnTo>
                  <a:pt x="6231" y="1305"/>
                </a:lnTo>
                <a:cubicBezTo>
                  <a:pt x="6245" y="1305"/>
                  <a:pt x="6245" y="1312"/>
                  <a:pt x="6253" y="1312"/>
                </a:cubicBezTo>
                <a:cubicBezTo>
                  <a:pt x="6253" y="1312"/>
                  <a:pt x="6253" y="1312"/>
                  <a:pt x="6253" y="1291"/>
                </a:cubicBezTo>
                <a:cubicBezTo>
                  <a:pt x="6253" y="1291"/>
                  <a:pt x="6253" y="1291"/>
                  <a:pt x="6231" y="1291"/>
                </a:cubicBezTo>
                <a:close/>
                <a:moveTo>
                  <a:pt x="6167" y="1284"/>
                </a:moveTo>
                <a:cubicBezTo>
                  <a:pt x="6167" y="1284"/>
                  <a:pt x="6167" y="1284"/>
                  <a:pt x="6167" y="1312"/>
                </a:cubicBezTo>
                <a:cubicBezTo>
                  <a:pt x="6188" y="1312"/>
                  <a:pt x="6195" y="1305"/>
                  <a:pt x="6188" y="1284"/>
                </a:cubicBezTo>
                <a:cubicBezTo>
                  <a:pt x="6188" y="1284"/>
                  <a:pt x="6188" y="1284"/>
                  <a:pt x="6167" y="1284"/>
                </a:cubicBezTo>
                <a:close/>
                <a:moveTo>
                  <a:pt x="6073" y="1284"/>
                </a:moveTo>
                <a:cubicBezTo>
                  <a:pt x="6073" y="1298"/>
                  <a:pt x="6088" y="1305"/>
                  <a:pt x="6095" y="1312"/>
                </a:cubicBezTo>
                <a:cubicBezTo>
                  <a:pt x="6081" y="1291"/>
                  <a:pt x="6131" y="1298"/>
                  <a:pt x="6124" y="1291"/>
                </a:cubicBezTo>
                <a:cubicBezTo>
                  <a:pt x="6095" y="1291"/>
                  <a:pt x="6095" y="1291"/>
                  <a:pt x="6073" y="1284"/>
                </a:cubicBezTo>
                <a:close/>
                <a:moveTo>
                  <a:pt x="6044" y="1282"/>
                </a:moveTo>
                <a:lnTo>
                  <a:pt x="6041" y="1282"/>
                </a:lnTo>
                <a:lnTo>
                  <a:pt x="6042" y="1283"/>
                </a:lnTo>
                <a:cubicBezTo>
                  <a:pt x="6045" y="1292"/>
                  <a:pt x="6047" y="1299"/>
                  <a:pt x="6038" y="1303"/>
                </a:cubicBezTo>
                <a:lnTo>
                  <a:pt x="6042" y="1305"/>
                </a:lnTo>
                <a:lnTo>
                  <a:pt x="6045" y="1304"/>
                </a:lnTo>
                <a:cubicBezTo>
                  <a:pt x="6051" y="1302"/>
                  <a:pt x="6058" y="1299"/>
                  <a:pt x="6066" y="1298"/>
                </a:cubicBezTo>
                <a:cubicBezTo>
                  <a:pt x="6066" y="1303"/>
                  <a:pt x="6062" y="1305"/>
                  <a:pt x="6063" y="1311"/>
                </a:cubicBezTo>
                <a:lnTo>
                  <a:pt x="6064" y="1312"/>
                </a:lnTo>
                <a:lnTo>
                  <a:pt x="6067" y="1313"/>
                </a:lnTo>
                <a:lnTo>
                  <a:pt x="6068" y="1313"/>
                </a:lnTo>
                <a:lnTo>
                  <a:pt x="6069" y="1310"/>
                </a:lnTo>
                <a:cubicBezTo>
                  <a:pt x="6073" y="1289"/>
                  <a:pt x="6062" y="1282"/>
                  <a:pt x="6044" y="1282"/>
                </a:cubicBezTo>
                <a:close/>
                <a:moveTo>
                  <a:pt x="6739" y="1277"/>
                </a:moveTo>
                <a:cubicBezTo>
                  <a:pt x="6738" y="1277"/>
                  <a:pt x="6737" y="1278"/>
                  <a:pt x="6733" y="1282"/>
                </a:cubicBezTo>
                <a:cubicBezTo>
                  <a:pt x="6732" y="1282"/>
                  <a:pt x="6730" y="1281"/>
                  <a:pt x="6730" y="1280"/>
                </a:cubicBezTo>
                <a:lnTo>
                  <a:pt x="6729" y="1279"/>
                </a:lnTo>
                <a:lnTo>
                  <a:pt x="6724" y="1282"/>
                </a:lnTo>
                <a:cubicBezTo>
                  <a:pt x="6719" y="1284"/>
                  <a:pt x="6715" y="1287"/>
                  <a:pt x="6711" y="1291"/>
                </a:cubicBezTo>
                <a:cubicBezTo>
                  <a:pt x="6718" y="1291"/>
                  <a:pt x="6724" y="1291"/>
                  <a:pt x="6730" y="1292"/>
                </a:cubicBezTo>
                <a:lnTo>
                  <a:pt x="6738" y="1293"/>
                </a:lnTo>
                <a:lnTo>
                  <a:pt x="6738" y="1293"/>
                </a:lnTo>
                <a:cubicBezTo>
                  <a:pt x="6737" y="1287"/>
                  <a:pt x="6741" y="1277"/>
                  <a:pt x="6739" y="1277"/>
                </a:cubicBezTo>
                <a:close/>
                <a:moveTo>
                  <a:pt x="8358" y="1277"/>
                </a:moveTo>
                <a:cubicBezTo>
                  <a:pt x="8315" y="1284"/>
                  <a:pt x="8279" y="1269"/>
                  <a:pt x="8265" y="1291"/>
                </a:cubicBezTo>
                <a:cubicBezTo>
                  <a:pt x="8315" y="1291"/>
                  <a:pt x="8337" y="1291"/>
                  <a:pt x="8358" y="1277"/>
                </a:cubicBezTo>
                <a:close/>
                <a:moveTo>
                  <a:pt x="5673" y="1275"/>
                </a:moveTo>
                <a:cubicBezTo>
                  <a:pt x="5672" y="1276"/>
                  <a:pt x="5672" y="1277"/>
                  <a:pt x="5671" y="1278"/>
                </a:cubicBezTo>
                <a:lnTo>
                  <a:pt x="5670" y="1280"/>
                </a:lnTo>
                <a:lnTo>
                  <a:pt x="5673" y="1279"/>
                </a:lnTo>
                <a:lnTo>
                  <a:pt x="5682" y="1275"/>
                </a:lnTo>
                <a:lnTo>
                  <a:pt x="5681" y="1275"/>
                </a:lnTo>
                <a:cubicBezTo>
                  <a:pt x="5678" y="1275"/>
                  <a:pt x="5676" y="1275"/>
                  <a:pt x="5673" y="1275"/>
                </a:cubicBezTo>
                <a:close/>
                <a:moveTo>
                  <a:pt x="5735" y="1271"/>
                </a:moveTo>
                <a:lnTo>
                  <a:pt x="5729" y="1272"/>
                </a:lnTo>
                <a:cubicBezTo>
                  <a:pt x="5722" y="1273"/>
                  <a:pt x="5716" y="1274"/>
                  <a:pt x="5709" y="1274"/>
                </a:cubicBezTo>
                <a:lnTo>
                  <a:pt x="5702" y="1275"/>
                </a:lnTo>
                <a:lnTo>
                  <a:pt x="5701" y="1279"/>
                </a:lnTo>
                <a:cubicBezTo>
                  <a:pt x="5701" y="1280"/>
                  <a:pt x="5701" y="1282"/>
                  <a:pt x="5701" y="1284"/>
                </a:cubicBezTo>
                <a:cubicBezTo>
                  <a:pt x="5713" y="1281"/>
                  <a:pt x="5724" y="1278"/>
                  <a:pt x="5736" y="1276"/>
                </a:cubicBezTo>
                <a:lnTo>
                  <a:pt x="5751" y="1273"/>
                </a:lnTo>
                <a:lnTo>
                  <a:pt x="5750" y="1273"/>
                </a:lnTo>
                <a:cubicBezTo>
                  <a:pt x="5745" y="1272"/>
                  <a:pt x="5741" y="1272"/>
                  <a:pt x="5736" y="1271"/>
                </a:cubicBezTo>
                <a:lnTo>
                  <a:pt x="5735" y="1271"/>
                </a:lnTo>
                <a:close/>
                <a:moveTo>
                  <a:pt x="7570" y="1262"/>
                </a:moveTo>
                <a:lnTo>
                  <a:pt x="7565" y="1263"/>
                </a:lnTo>
                <a:cubicBezTo>
                  <a:pt x="7547" y="1264"/>
                  <a:pt x="7535" y="1268"/>
                  <a:pt x="7535" y="1284"/>
                </a:cubicBezTo>
                <a:cubicBezTo>
                  <a:pt x="7542" y="1291"/>
                  <a:pt x="7542" y="1305"/>
                  <a:pt x="7556" y="1305"/>
                </a:cubicBezTo>
                <a:cubicBezTo>
                  <a:pt x="7556" y="1285"/>
                  <a:pt x="7588" y="1296"/>
                  <a:pt x="7586" y="1268"/>
                </a:cubicBezTo>
                <a:lnTo>
                  <a:pt x="7585" y="1266"/>
                </a:lnTo>
                <a:lnTo>
                  <a:pt x="7575" y="1264"/>
                </a:lnTo>
                <a:lnTo>
                  <a:pt x="7570" y="1262"/>
                </a:lnTo>
                <a:close/>
                <a:moveTo>
                  <a:pt x="6940" y="1262"/>
                </a:moveTo>
                <a:cubicBezTo>
                  <a:pt x="6924" y="1278"/>
                  <a:pt x="6897" y="1278"/>
                  <a:pt x="6866" y="1275"/>
                </a:cubicBezTo>
                <a:lnTo>
                  <a:pt x="6862" y="1275"/>
                </a:lnTo>
                <a:lnTo>
                  <a:pt x="6860" y="1277"/>
                </a:lnTo>
                <a:cubicBezTo>
                  <a:pt x="6857" y="1282"/>
                  <a:pt x="6855" y="1288"/>
                  <a:pt x="6855" y="1296"/>
                </a:cubicBezTo>
                <a:cubicBezTo>
                  <a:pt x="6828" y="1289"/>
                  <a:pt x="6807" y="1289"/>
                  <a:pt x="6793" y="1271"/>
                </a:cubicBezTo>
                <a:lnTo>
                  <a:pt x="6790" y="1268"/>
                </a:lnTo>
                <a:lnTo>
                  <a:pt x="6790" y="1268"/>
                </a:lnTo>
                <a:lnTo>
                  <a:pt x="6785" y="1273"/>
                </a:lnTo>
                <a:cubicBezTo>
                  <a:pt x="6775" y="1283"/>
                  <a:pt x="6768" y="1293"/>
                  <a:pt x="6750" y="1296"/>
                </a:cubicBezTo>
                <a:lnTo>
                  <a:pt x="6749" y="1296"/>
                </a:lnTo>
                <a:lnTo>
                  <a:pt x="6753" y="1297"/>
                </a:lnTo>
                <a:cubicBezTo>
                  <a:pt x="6776" y="1304"/>
                  <a:pt x="6789" y="1319"/>
                  <a:pt x="6818" y="1334"/>
                </a:cubicBezTo>
                <a:cubicBezTo>
                  <a:pt x="6840" y="1334"/>
                  <a:pt x="6818" y="1320"/>
                  <a:pt x="6833" y="1320"/>
                </a:cubicBezTo>
                <a:cubicBezTo>
                  <a:pt x="6890" y="1341"/>
                  <a:pt x="6983" y="1334"/>
                  <a:pt x="7019" y="1284"/>
                </a:cubicBezTo>
                <a:cubicBezTo>
                  <a:pt x="6997" y="1277"/>
                  <a:pt x="6969" y="1269"/>
                  <a:pt x="6940" y="1262"/>
                </a:cubicBezTo>
                <a:close/>
                <a:moveTo>
                  <a:pt x="7338" y="1259"/>
                </a:moveTo>
                <a:lnTo>
                  <a:pt x="7342" y="1260"/>
                </a:lnTo>
                <a:cubicBezTo>
                  <a:pt x="7342" y="1260"/>
                  <a:pt x="7340" y="1260"/>
                  <a:pt x="7338" y="1259"/>
                </a:cubicBezTo>
                <a:lnTo>
                  <a:pt x="7338" y="1259"/>
                </a:lnTo>
                <a:close/>
                <a:moveTo>
                  <a:pt x="6489" y="1255"/>
                </a:moveTo>
                <a:cubicBezTo>
                  <a:pt x="6484" y="1255"/>
                  <a:pt x="6480" y="1255"/>
                  <a:pt x="6476" y="1255"/>
                </a:cubicBezTo>
                <a:lnTo>
                  <a:pt x="6474" y="1255"/>
                </a:lnTo>
                <a:lnTo>
                  <a:pt x="6475" y="1257"/>
                </a:lnTo>
                <a:cubicBezTo>
                  <a:pt x="6476" y="1259"/>
                  <a:pt x="6479" y="1260"/>
                  <a:pt x="6482" y="1260"/>
                </a:cubicBezTo>
                <a:cubicBezTo>
                  <a:pt x="6473" y="1263"/>
                  <a:pt x="6454" y="1268"/>
                  <a:pt x="6432" y="1270"/>
                </a:cubicBezTo>
                <a:lnTo>
                  <a:pt x="6427" y="1270"/>
                </a:lnTo>
                <a:lnTo>
                  <a:pt x="6435" y="1270"/>
                </a:lnTo>
                <a:cubicBezTo>
                  <a:pt x="6457" y="1272"/>
                  <a:pt x="6475" y="1275"/>
                  <a:pt x="6496" y="1269"/>
                </a:cubicBezTo>
                <a:cubicBezTo>
                  <a:pt x="6489" y="1269"/>
                  <a:pt x="6489" y="1262"/>
                  <a:pt x="6489" y="1255"/>
                </a:cubicBezTo>
                <a:close/>
                <a:moveTo>
                  <a:pt x="6534" y="1255"/>
                </a:moveTo>
                <a:lnTo>
                  <a:pt x="6535" y="1256"/>
                </a:lnTo>
                <a:lnTo>
                  <a:pt x="6537" y="1257"/>
                </a:lnTo>
                <a:lnTo>
                  <a:pt x="6539" y="1255"/>
                </a:lnTo>
                <a:cubicBezTo>
                  <a:pt x="6538" y="1255"/>
                  <a:pt x="6537" y="1255"/>
                  <a:pt x="6536" y="1255"/>
                </a:cubicBezTo>
                <a:lnTo>
                  <a:pt x="6534" y="1255"/>
                </a:lnTo>
                <a:close/>
                <a:moveTo>
                  <a:pt x="6596" y="1252"/>
                </a:moveTo>
                <a:cubicBezTo>
                  <a:pt x="6589" y="1252"/>
                  <a:pt x="6582" y="1256"/>
                  <a:pt x="6582" y="1262"/>
                </a:cubicBezTo>
                <a:cubicBezTo>
                  <a:pt x="6596" y="1262"/>
                  <a:pt x="6596" y="1277"/>
                  <a:pt x="6611" y="1269"/>
                </a:cubicBezTo>
                <a:cubicBezTo>
                  <a:pt x="6615" y="1257"/>
                  <a:pt x="6605" y="1252"/>
                  <a:pt x="6596" y="1252"/>
                </a:cubicBezTo>
                <a:close/>
                <a:moveTo>
                  <a:pt x="7352" y="1252"/>
                </a:moveTo>
                <a:cubicBezTo>
                  <a:pt x="7347" y="1252"/>
                  <a:pt x="7341" y="1252"/>
                  <a:pt x="7335" y="1253"/>
                </a:cubicBezTo>
                <a:cubicBezTo>
                  <a:pt x="7335" y="1256"/>
                  <a:pt x="7336" y="1258"/>
                  <a:pt x="7337" y="1259"/>
                </a:cubicBezTo>
                <a:lnTo>
                  <a:pt x="7338" y="1259"/>
                </a:lnTo>
                <a:lnTo>
                  <a:pt x="7333" y="1258"/>
                </a:lnTo>
                <a:cubicBezTo>
                  <a:pt x="7293" y="1251"/>
                  <a:pt x="7233" y="1276"/>
                  <a:pt x="7187" y="1258"/>
                </a:cubicBezTo>
                <a:lnTo>
                  <a:pt x="7185" y="1257"/>
                </a:lnTo>
                <a:lnTo>
                  <a:pt x="7185" y="1260"/>
                </a:lnTo>
                <a:cubicBezTo>
                  <a:pt x="7186" y="1262"/>
                  <a:pt x="7186" y="1265"/>
                  <a:pt x="7185" y="1269"/>
                </a:cubicBezTo>
                <a:lnTo>
                  <a:pt x="7185" y="1270"/>
                </a:lnTo>
                <a:lnTo>
                  <a:pt x="7185" y="1272"/>
                </a:lnTo>
                <a:lnTo>
                  <a:pt x="7184" y="1274"/>
                </a:lnTo>
                <a:lnTo>
                  <a:pt x="7184" y="1277"/>
                </a:lnTo>
                <a:cubicBezTo>
                  <a:pt x="7298" y="1277"/>
                  <a:pt x="7363" y="1312"/>
                  <a:pt x="7456" y="1291"/>
                </a:cubicBezTo>
                <a:cubicBezTo>
                  <a:pt x="7438" y="1277"/>
                  <a:pt x="7415" y="1268"/>
                  <a:pt x="7393" y="1257"/>
                </a:cubicBezTo>
                <a:lnTo>
                  <a:pt x="7391" y="1256"/>
                </a:lnTo>
                <a:lnTo>
                  <a:pt x="7380" y="1254"/>
                </a:lnTo>
                <a:cubicBezTo>
                  <a:pt x="7371" y="1252"/>
                  <a:pt x="7362" y="1251"/>
                  <a:pt x="7352" y="1252"/>
                </a:cubicBezTo>
                <a:close/>
                <a:moveTo>
                  <a:pt x="6506" y="1250"/>
                </a:moveTo>
                <a:cubicBezTo>
                  <a:pt x="6498" y="1250"/>
                  <a:pt x="6493" y="1253"/>
                  <a:pt x="6496" y="1262"/>
                </a:cubicBezTo>
                <a:cubicBezTo>
                  <a:pt x="6507" y="1273"/>
                  <a:pt x="6518" y="1272"/>
                  <a:pt x="6528" y="1264"/>
                </a:cubicBezTo>
                <a:lnTo>
                  <a:pt x="6533" y="1260"/>
                </a:lnTo>
                <a:lnTo>
                  <a:pt x="6534" y="1260"/>
                </a:lnTo>
                <a:cubicBezTo>
                  <a:pt x="6534" y="1259"/>
                  <a:pt x="6534" y="1258"/>
                  <a:pt x="6533" y="1257"/>
                </a:cubicBezTo>
                <a:lnTo>
                  <a:pt x="6533" y="1254"/>
                </a:lnTo>
                <a:lnTo>
                  <a:pt x="6532" y="1254"/>
                </a:lnTo>
                <a:cubicBezTo>
                  <a:pt x="6524" y="1253"/>
                  <a:pt x="6514" y="1250"/>
                  <a:pt x="6506" y="1250"/>
                </a:cubicBezTo>
                <a:close/>
                <a:moveTo>
                  <a:pt x="7540" y="1248"/>
                </a:moveTo>
                <a:lnTo>
                  <a:pt x="7534" y="1251"/>
                </a:lnTo>
                <a:lnTo>
                  <a:pt x="7529" y="1253"/>
                </a:lnTo>
                <a:lnTo>
                  <a:pt x="7535" y="1255"/>
                </a:lnTo>
                <a:cubicBezTo>
                  <a:pt x="7535" y="1252"/>
                  <a:pt x="7536" y="1250"/>
                  <a:pt x="7538" y="1249"/>
                </a:cubicBezTo>
                <a:lnTo>
                  <a:pt x="7540" y="1248"/>
                </a:lnTo>
                <a:close/>
                <a:moveTo>
                  <a:pt x="7559" y="1244"/>
                </a:moveTo>
                <a:cubicBezTo>
                  <a:pt x="7555" y="1244"/>
                  <a:pt x="7551" y="1244"/>
                  <a:pt x="7547" y="1246"/>
                </a:cubicBezTo>
                <a:lnTo>
                  <a:pt x="7544" y="1246"/>
                </a:lnTo>
                <a:lnTo>
                  <a:pt x="7547" y="1246"/>
                </a:lnTo>
                <a:cubicBezTo>
                  <a:pt x="7550" y="1245"/>
                  <a:pt x="7553" y="1245"/>
                  <a:pt x="7556" y="1244"/>
                </a:cubicBezTo>
                <a:lnTo>
                  <a:pt x="7559" y="1244"/>
                </a:lnTo>
                <a:lnTo>
                  <a:pt x="7559" y="1244"/>
                </a:lnTo>
                <a:close/>
                <a:moveTo>
                  <a:pt x="6675" y="1226"/>
                </a:moveTo>
                <a:cubicBezTo>
                  <a:pt x="6668" y="1241"/>
                  <a:pt x="6646" y="1241"/>
                  <a:pt x="6661" y="1262"/>
                </a:cubicBezTo>
                <a:cubicBezTo>
                  <a:pt x="6666" y="1257"/>
                  <a:pt x="6676" y="1255"/>
                  <a:pt x="6686" y="1255"/>
                </a:cubicBezTo>
                <a:lnTo>
                  <a:pt x="6688" y="1255"/>
                </a:lnTo>
                <a:lnTo>
                  <a:pt x="6681" y="1252"/>
                </a:lnTo>
                <a:cubicBezTo>
                  <a:pt x="6675" y="1250"/>
                  <a:pt x="6668" y="1248"/>
                  <a:pt x="6661" y="1246"/>
                </a:cubicBezTo>
                <a:cubicBezTo>
                  <a:pt x="6668" y="1239"/>
                  <a:pt x="6681" y="1245"/>
                  <a:pt x="6683" y="1234"/>
                </a:cubicBezTo>
                <a:lnTo>
                  <a:pt x="6683" y="1234"/>
                </a:lnTo>
                <a:lnTo>
                  <a:pt x="6681" y="1233"/>
                </a:lnTo>
                <a:cubicBezTo>
                  <a:pt x="6679" y="1231"/>
                  <a:pt x="6677" y="1229"/>
                  <a:pt x="6675" y="1226"/>
                </a:cubicBezTo>
                <a:close/>
                <a:moveTo>
                  <a:pt x="7596" y="1225"/>
                </a:moveTo>
                <a:lnTo>
                  <a:pt x="7593" y="1226"/>
                </a:lnTo>
                <a:cubicBezTo>
                  <a:pt x="7589" y="1229"/>
                  <a:pt x="7584" y="1233"/>
                  <a:pt x="7584" y="1239"/>
                </a:cubicBezTo>
                <a:lnTo>
                  <a:pt x="7584" y="1239"/>
                </a:lnTo>
                <a:lnTo>
                  <a:pt x="7588" y="1238"/>
                </a:lnTo>
                <a:cubicBezTo>
                  <a:pt x="7592" y="1237"/>
                  <a:pt x="7595" y="1235"/>
                  <a:pt x="7599" y="1234"/>
                </a:cubicBezTo>
                <a:cubicBezTo>
                  <a:pt x="7599" y="1231"/>
                  <a:pt x="7598" y="1228"/>
                  <a:pt x="7596" y="1225"/>
                </a:cubicBezTo>
                <a:lnTo>
                  <a:pt x="7596" y="1225"/>
                </a:lnTo>
                <a:close/>
                <a:moveTo>
                  <a:pt x="7084" y="1210"/>
                </a:moveTo>
                <a:cubicBezTo>
                  <a:pt x="7027" y="1210"/>
                  <a:pt x="6998" y="1253"/>
                  <a:pt x="6926" y="1239"/>
                </a:cubicBezTo>
                <a:lnTo>
                  <a:pt x="6925" y="1241"/>
                </a:lnTo>
                <a:lnTo>
                  <a:pt x="6927" y="1241"/>
                </a:lnTo>
                <a:cubicBezTo>
                  <a:pt x="6948" y="1242"/>
                  <a:pt x="6971" y="1245"/>
                  <a:pt x="6997" y="1248"/>
                </a:cubicBezTo>
                <a:cubicBezTo>
                  <a:pt x="6997" y="1255"/>
                  <a:pt x="6983" y="1255"/>
                  <a:pt x="6983" y="1262"/>
                </a:cubicBezTo>
                <a:cubicBezTo>
                  <a:pt x="7019" y="1269"/>
                  <a:pt x="6997" y="1234"/>
                  <a:pt x="7033" y="1234"/>
                </a:cubicBezTo>
                <a:cubicBezTo>
                  <a:pt x="7033" y="1234"/>
                  <a:pt x="7026" y="1241"/>
                  <a:pt x="7026" y="1248"/>
                </a:cubicBezTo>
                <a:cubicBezTo>
                  <a:pt x="7048" y="1243"/>
                  <a:pt x="7065" y="1242"/>
                  <a:pt x="7083" y="1236"/>
                </a:cubicBezTo>
                <a:lnTo>
                  <a:pt x="7091" y="1233"/>
                </a:lnTo>
                <a:lnTo>
                  <a:pt x="7090" y="1232"/>
                </a:lnTo>
                <a:cubicBezTo>
                  <a:pt x="7083" y="1225"/>
                  <a:pt x="7075" y="1219"/>
                  <a:pt x="7084" y="1210"/>
                </a:cubicBezTo>
                <a:close/>
                <a:moveTo>
                  <a:pt x="8089" y="1207"/>
                </a:moveTo>
                <a:cubicBezTo>
                  <a:pt x="8078" y="1207"/>
                  <a:pt x="8067" y="1210"/>
                  <a:pt x="8057" y="1219"/>
                </a:cubicBezTo>
                <a:cubicBezTo>
                  <a:pt x="8079" y="1212"/>
                  <a:pt x="8079" y="1234"/>
                  <a:pt x="8093" y="1241"/>
                </a:cubicBezTo>
                <a:cubicBezTo>
                  <a:pt x="8100" y="1219"/>
                  <a:pt x="8129" y="1226"/>
                  <a:pt x="8136" y="1212"/>
                </a:cubicBezTo>
                <a:cubicBezTo>
                  <a:pt x="8120" y="1212"/>
                  <a:pt x="8104" y="1207"/>
                  <a:pt x="8089" y="1207"/>
                </a:cubicBezTo>
                <a:close/>
                <a:moveTo>
                  <a:pt x="7652" y="1193"/>
                </a:moveTo>
                <a:cubicBezTo>
                  <a:pt x="7647" y="1193"/>
                  <a:pt x="7643" y="1195"/>
                  <a:pt x="7643" y="1203"/>
                </a:cubicBezTo>
                <a:cubicBezTo>
                  <a:pt x="7644" y="1205"/>
                  <a:pt x="7647" y="1207"/>
                  <a:pt x="7651" y="1208"/>
                </a:cubicBezTo>
                <a:lnTo>
                  <a:pt x="7652" y="1209"/>
                </a:lnTo>
                <a:lnTo>
                  <a:pt x="7653" y="1207"/>
                </a:lnTo>
                <a:cubicBezTo>
                  <a:pt x="7655" y="1204"/>
                  <a:pt x="7656" y="1200"/>
                  <a:pt x="7656" y="1194"/>
                </a:cubicBezTo>
                <a:lnTo>
                  <a:pt x="7656" y="1193"/>
                </a:lnTo>
                <a:lnTo>
                  <a:pt x="7652" y="1193"/>
                </a:lnTo>
                <a:close/>
                <a:moveTo>
                  <a:pt x="8114" y="1178"/>
                </a:moveTo>
                <a:cubicBezTo>
                  <a:pt x="8101" y="1178"/>
                  <a:pt x="8078" y="1193"/>
                  <a:pt x="8093" y="1198"/>
                </a:cubicBezTo>
                <a:cubicBezTo>
                  <a:pt x="8093" y="1183"/>
                  <a:pt x="8115" y="1198"/>
                  <a:pt x="8122" y="1190"/>
                </a:cubicBezTo>
                <a:cubicBezTo>
                  <a:pt x="8124" y="1182"/>
                  <a:pt x="8120" y="1178"/>
                  <a:pt x="8114" y="1178"/>
                </a:cubicBezTo>
                <a:close/>
                <a:moveTo>
                  <a:pt x="7101" y="1176"/>
                </a:moveTo>
                <a:lnTo>
                  <a:pt x="7098" y="1181"/>
                </a:lnTo>
                <a:cubicBezTo>
                  <a:pt x="7112" y="1181"/>
                  <a:pt x="7122" y="1181"/>
                  <a:pt x="7130" y="1178"/>
                </a:cubicBezTo>
                <a:lnTo>
                  <a:pt x="7133" y="1176"/>
                </a:lnTo>
                <a:lnTo>
                  <a:pt x="7129" y="1177"/>
                </a:lnTo>
                <a:cubicBezTo>
                  <a:pt x="7122" y="1178"/>
                  <a:pt x="7114" y="1177"/>
                  <a:pt x="7106" y="1176"/>
                </a:cubicBezTo>
                <a:lnTo>
                  <a:pt x="7101" y="1176"/>
                </a:lnTo>
                <a:close/>
                <a:moveTo>
                  <a:pt x="8458" y="1147"/>
                </a:moveTo>
                <a:lnTo>
                  <a:pt x="8462" y="1152"/>
                </a:lnTo>
                <a:cubicBezTo>
                  <a:pt x="8467" y="1158"/>
                  <a:pt x="8473" y="1164"/>
                  <a:pt x="8480" y="1169"/>
                </a:cubicBezTo>
                <a:cubicBezTo>
                  <a:pt x="8494" y="1169"/>
                  <a:pt x="8494" y="1155"/>
                  <a:pt x="8516" y="1162"/>
                </a:cubicBezTo>
                <a:cubicBezTo>
                  <a:pt x="8514" y="1160"/>
                  <a:pt x="8512" y="1158"/>
                  <a:pt x="8510" y="1157"/>
                </a:cubicBezTo>
                <a:lnTo>
                  <a:pt x="8508" y="1154"/>
                </a:lnTo>
                <a:lnTo>
                  <a:pt x="8503" y="1153"/>
                </a:lnTo>
                <a:cubicBezTo>
                  <a:pt x="8489" y="1151"/>
                  <a:pt x="8475" y="1149"/>
                  <a:pt x="8461" y="1148"/>
                </a:cubicBezTo>
                <a:lnTo>
                  <a:pt x="8458" y="1147"/>
                </a:lnTo>
                <a:close/>
                <a:moveTo>
                  <a:pt x="8365" y="1136"/>
                </a:moveTo>
                <a:lnTo>
                  <a:pt x="8362" y="1138"/>
                </a:lnTo>
                <a:cubicBezTo>
                  <a:pt x="8358" y="1143"/>
                  <a:pt x="8356" y="1151"/>
                  <a:pt x="8358" y="1162"/>
                </a:cubicBezTo>
                <a:cubicBezTo>
                  <a:pt x="8394" y="1176"/>
                  <a:pt x="8401" y="1169"/>
                  <a:pt x="8437" y="1155"/>
                </a:cubicBezTo>
                <a:cubicBezTo>
                  <a:pt x="8437" y="1155"/>
                  <a:pt x="8437" y="1155"/>
                  <a:pt x="8437" y="1145"/>
                </a:cubicBezTo>
                <a:lnTo>
                  <a:pt x="8437" y="1145"/>
                </a:lnTo>
                <a:lnTo>
                  <a:pt x="8421" y="1143"/>
                </a:lnTo>
                <a:lnTo>
                  <a:pt x="8406" y="1141"/>
                </a:lnTo>
                <a:lnTo>
                  <a:pt x="8406" y="1142"/>
                </a:lnTo>
                <a:cubicBezTo>
                  <a:pt x="8406" y="1144"/>
                  <a:pt x="8405" y="1146"/>
                  <a:pt x="8401" y="1147"/>
                </a:cubicBezTo>
                <a:cubicBezTo>
                  <a:pt x="8399" y="1145"/>
                  <a:pt x="8397" y="1142"/>
                  <a:pt x="8395" y="1140"/>
                </a:cubicBezTo>
                <a:lnTo>
                  <a:pt x="8394" y="1139"/>
                </a:lnTo>
                <a:lnTo>
                  <a:pt x="8384" y="1138"/>
                </a:lnTo>
                <a:cubicBezTo>
                  <a:pt x="8377" y="1138"/>
                  <a:pt x="8371" y="1137"/>
                  <a:pt x="8366" y="1136"/>
                </a:cubicBezTo>
                <a:lnTo>
                  <a:pt x="8365" y="1136"/>
                </a:lnTo>
                <a:close/>
                <a:moveTo>
                  <a:pt x="5721" y="1135"/>
                </a:moveTo>
                <a:lnTo>
                  <a:pt x="5709" y="1137"/>
                </a:lnTo>
                <a:cubicBezTo>
                  <a:pt x="5698" y="1139"/>
                  <a:pt x="5688" y="1140"/>
                  <a:pt x="5678" y="1138"/>
                </a:cubicBezTo>
                <a:lnTo>
                  <a:pt x="5676" y="1138"/>
                </a:lnTo>
                <a:lnTo>
                  <a:pt x="5673" y="1139"/>
                </a:lnTo>
                <a:cubicBezTo>
                  <a:pt x="5656" y="1144"/>
                  <a:pt x="5633" y="1144"/>
                  <a:pt x="5623" y="1160"/>
                </a:cubicBezTo>
                <a:cubicBezTo>
                  <a:pt x="5668" y="1165"/>
                  <a:pt x="5710" y="1171"/>
                  <a:pt x="5751" y="1175"/>
                </a:cubicBezTo>
                <a:lnTo>
                  <a:pt x="5788" y="1178"/>
                </a:lnTo>
                <a:lnTo>
                  <a:pt x="5790" y="1177"/>
                </a:lnTo>
                <a:cubicBezTo>
                  <a:pt x="5796" y="1170"/>
                  <a:pt x="5798" y="1161"/>
                  <a:pt x="5798" y="1150"/>
                </a:cubicBezTo>
                <a:cubicBezTo>
                  <a:pt x="5776" y="1143"/>
                  <a:pt x="5749" y="1138"/>
                  <a:pt x="5722" y="1135"/>
                </a:cubicBezTo>
                <a:lnTo>
                  <a:pt x="5721" y="1135"/>
                </a:lnTo>
                <a:close/>
                <a:moveTo>
                  <a:pt x="6782" y="1133"/>
                </a:moveTo>
                <a:lnTo>
                  <a:pt x="6780" y="1136"/>
                </a:lnTo>
                <a:cubicBezTo>
                  <a:pt x="6776" y="1143"/>
                  <a:pt x="6770" y="1148"/>
                  <a:pt x="6766" y="1155"/>
                </a:cubicBezTo>
                <a:lnTo>
                  <a:pt x="6764" y="1160"/>
                </a:lnTo>
                <a:lnTo>
                  <a:pt x="6767" y="1160"/>
                </a:lnTo>
                <a:cubicBezTo>
                  <a:pt x="6787" y="1156"/>
                  <a:pt x="6804" y="1147"/>
                  <a:pt x="6826" y="1147"/>
                </a:cubicBezTo>
                <a:cubicBezTo>
                  <a:pt x="6813" y="1135"/>
                  <a:pt x="6800" y="1133"/>
                  <a:pt x="6783" y="1133"/>
                </a:cubicBezTo>
                <a:lnTo>
                  <a:pt x="6782" y="1133"/>
                </a:lnTo>
                <a:close/>
                <a:moveTo>
                  <a:pt x="6904" y="1130"/>
                </a:moveTo>
                <a:lnTo>
                  <a:pt x="6902" y="1130"/>
                </a:lnTo>
                <a:cubicBezTo>
                  <a:pt x="6900" y="1131"/>
                  <a:pt x="6898" y="1132"/>
                  <a:pt x="6896" y="1132"/>
                </a:cubicBezTo>
                <a:lnTo>
                  <a:pt x="6890" y="1133"/>
                </a:lnTo>
                <a:lnTo>
                  <a:pt x="6895" y="1133"/>
                </a:lnTo>
                <a:cubicBezTo>
                  <a:pt x="6898" y="1132"/>
                  <a:pt x="6901" y="1131"/>
                  <a:pt x="6903" y="1130"/>
                </a:cubicBezTo>
                <a:lnTo>
                  <a:pt x="6904" y="1130"/>
                </a:lnTo>
                <a:close/>
                <a:moveTo>
                  <a:pt x="5651" y="1126"/>
                </a:moveTo>
                <a:lnTo>
                  <a:pt x="5651" y="1126"/>
                </a:lnTo>
                <a:lnTo>
                  <a:pt x="5652" y="1126"/>
                </a:lnTo>
                <a:lnTo>
                  <a:pt x="5651" y="1126"/>
                </a:lnTo>
                <a:close/>
                <a:moveTo>
                  <a:pt x="6933" y="1124"/>
                </a:moveTo>
                <a:cubicBezTo>
                  <a:pt x="6930" y="1124"/>
                  <a:pt x="6927" y="1124"/>
                  <a:pt x="6924" y="1125"/>
                </a:cubicBezTo>
                <a:lnTo>
                  <a:pt x="6924" y="1125"/>
                </a:lnTo>
                <a:lnTo>
                  <a:pt x="6923" y="1130"/>
                </a:lnTo>
                <a:cubicBezTo>
                  <a:pt x="6922" y="1133"/>
                  <a:pt x="6920" y="1137"/>
                  <a:pt x="6919" y="1140"/>
                </a:cubicBezTo>
                <a:lnTo>
                  <a:pt x="6926" y="1138"/>
                </a:lnTo>
                <a:lnTo>
                  <a:pt x="6926" y="1137"/>
                </a:lnTo>
                <a:cubicBezTo>
                  <a:pt x="6927" y="1133"/>
                  <a:pt x="6929" y="1128"/>
                  <a:pt x="6933" y="1124"/>
                </a:cubicBezTo>
                <a:close/>
                <a:moveTo>
                  <a:pt x="8179" y="1118"/>
                </a:moveTo>
                <a:cubicBezTo>
                  <a:pt x="8173" y="1118"/>
                  <a:pt x="8168" y="1121"/>
                  <a:pt x="8165" y="1126"/>
                </a:cubicBezTo>
                <a:cubicBezTo>
                  <a:pt x="8165" y="1126"/>
                  <a:pt x="8172" y="1133"/>
                  <a:pt x="8165" y="1133"/>
                </a:cubicBezTo>
                <a:cubicBezTo>
                  <a:pt x="8158" y="1133"/>
                  <a:pt x="8158" y="1133"/>
                  <a:pt x="8158" y="1140"/>
                </a:cubicBezTo>
                <a:cubicBezTo>
                  <a:pt x="8179" y="1133"/>
                  <a:pt x="8179" y="1155"/>
                  <a:pt x="8194" y="1140"/>
                </a:cubicBezTo>
                <a:cubicBezTo>
                  <a:pt x="8198" y="1127"/>
                  <a:pt x="8189" y="1119"/>
                  <a:pt x="8179" y="1118"/>
                </a:cubicBezTo>
                <a:close/>
                <a:moveTo>
                  <a:pt x="6665" y="1115"/>
                </a:moveTo>
                <a:cubicBezTo>
                  <a:pt x="6656" y="1114"/>
                  <a:pt x="6648" y="1117"/>
                  <a:pt x="6638" y="1120"/>
                </a:cubicBezTo>
                <a:lnTo>
                  <a:pt x="6632" y="1122"/>
                </a:lnTo>
                <a:lnTo>
                  <a:pt x="6644" y="1121"/>
                </a:lnTo>
                <a:lnTo>
                  <a:pt x="6679" y="1118"/>
                </a:lnTo>
                <a:lnTo>
                  <a:pt x="6677" y="1117"/>
                </a:lnTo>
                <a:cubicBezTo>
                  <a:pt x="6673" y="1116"/>
                  <a:pt x="6669" y="1115"/>
                  <a:pt x="6665" y="1115"/>
                </a:cubicBezTo>
                <a:close/>
                <a:moveTo>
                  <a:pt x="8244" y="1112"/>
                </a:moveTo>
                <a:cubicBezTo>
                  <a:pt x="8229" y="1119"/>
                  <a:pt x="8201" y="1104"/>
                  <a:pt x="8208" y="1119"/>
                </a:cubicBezTo>
                <a:cubicBezTo>
                  <a:pt x="8229" y="1119"/>
                  <a:pt x="8244" y="1147"/>
                  <a:pt x="8244" y="1112"/>
                </a:cubicBezTo>
                <a:close/>
                <a:moveTo>
                  <a:pt x="6919" y="1112"/>
                </a:moveTo>
                <a:cubicBezTo>
                  <a:pt x="6912" y="1118"/>
                  <a:pt x="6886" y="1106"/>
                  <a:pt x="6883" y="1116"/>
                </a:cubicBezTo>
                <a:lnTo>
                  <a:pt x="6883" y="1116"/>
                </a:lnTo>
                <a:lnTo>
                  <a:pt x="6890" y="1117"/>
                </a:lnTo>
                <a:lnTo>
                  <a:pt x="6917" y="1116"/>
                </a:lnTo>
                <a:lnTo>
                  <a:pt x="6919" y="1112"/>
                </a:lnTo>
                <a:close/>
                <a:moveTo>
                  <a:pt x="7055" y="1100"/>
                </a:moveTo>
                <a:cubicBezTo>
                  <a:pt x="7043" y="1099"/>
                  <a:pt x="7030" y="1103"/>
                  <a:pt x="7028" y="1109"/>
                </a:cubicBezTo>
                <a:lnTo>
                  <a:pt x="7027" y="1110"/>
                </a:lnTo>
                <a:lnTo>
                  <a:pt x="7043" y="1110"/>
                </a:lnTo>
                <a:lnTo>
                  <a:pt x="7077" y="1108"/>
                </a:lnTo>
                <a:lnTo>
                  <a:pt x="7076" y="1107"/>
                </a:lnTo>
                <a:cubicBezTo>
                  <a:pt x="7073" y="1103"/>
                  <a:pt x="7064" y="1100"/>
                  <a:pt x="7055" y="1100"/>
                </a:cubicBezTo>
                <a:close/>
                <a:moveTo>
                  <a:pt x="8014" y="1084"/>
                </a:moveTo>
                <a:cubicBezTo>
                  <a:pt x="8033" y="1085"/>
                  <a:pt x="8055" y="1093"/>
                  <a:pt x="8079" y="1097"/>
                </a:cubicBezTo>
                <a:cubicBezTo>
                  <a:pt x="8079" y="1112"/>
                  <a:pt x="8043" y="1119"/>
                  <a:pt x="8036" y="1104"/>
                </a:cubicBezTo>
                <a:cubicBezTo>
                  <a:pt x="8036" y="1112"/>
                  <a:pt x="8014" y="1119"/>
                  <a:pt x="8029" y="1133"/>
                </a:cubicBezTo>
                <a:cubicBezTo>
                  <a:pt x="8014" y="1140"/>
                  <a:pt x="7993" y="1112"/>
                  <a:pt x="7979" y="1104"/>
                </a:cubicBezTo>
                <a:cubicBezTo>
                  <a:pt x="7988" y="1089"/>
                  <a:pt x="8000" y="1084"/>
                  <a:pt x="8014" y="1084"/>
                </a:cubicBezTo>
                <a:close/>
                <a:moveTo>
                  <a:pt x="8295" y="1081"/>
                </a:moveTo>
                <a:lnTo>
                  <a:pt x="8298" y="1083"/>
                </a:lnTo>
                <a:cubicBezTo>
                  <a:pt x="8300" y="1084"/>
                  <a:pt x="8301" y="1086"/>
                  <a:pt x="8301" y="1090"/>
                </a:cubicBezTo>
                <a:cubicBezTo>
                  <a:pt x="8306" y="1090"/>
                  <a:pt x="8311" y="1090"/>
                  <a:pt x="8314" y="1089"/>
                </a:cubicBezTo>
                <a:lnTo>
                  <a:pt x="8317" y="1089"/>
                </a:lnTo>
                <a:lnTo>
                  <a:pt x="8314" y="1087"/>
                </a:lnTo>
                <a:cubicBezTo>
                  <a:pt x="8310" y="1085"/>
                  <a:pt x="8306" y="1084"/>
                  <a:pt x="8302" y="1082"/>
                </a:cubicBezTo>
                <a:lnTo>
                  <a:pt x="8295" y="1081"/>
                </a:lnTo>
                <a:close/>
                <a:moveTo>
                  <a:pt x="5919" y="1075"/>
                </a:moveTo>
                <a:lnTo>
                  <a:pt x="5918" y="1077"/>
                </a:lnTo>
                <a:lnTo>
                  <a:pt x="5920" y="1076"/>
                </a:lnTo>
                <a:lnTo>
                  <a:pt x="5919" y="1075"/>
                </a:lnTo>
                <a:close/>
                <a:moveTo>
                  <a:pt x="5940" y="1068"/>
                </a:moveTo>
                <a:lnTo>
                  <a:pt x="5940" y="1070"/>
                </a:lnTo>
                <a:cubicBezTo>
                  <a:pt x="5941" y="1071"/>
                  <a:pt x="5941" y="1072"/>
                  <a:pt x="5942" y="1074"/>
                </a:cubicBezTo>
                <a:lnTo>
                  <a:pt x="5942" y="1074"/>
                </a:lnTo>
                <a:lnTo>
                  <a:pt x="5945" y="1074"/>
                </a:lnTo>
                <a:lnTo>
                  <a:pt x="5953" y="1074"/>
                </a:lnTo>
                <a:lnTo>
                  <a:pt x="5953" y="1072"/>
                </a:lnTo>
                <a:cubicBezTo>
                  <a:pt x="5952" y="1071"/>
                  <a:pt x="5952" y="1070"/>
                  <a:pt x="5952" y="1069"/>
                </a:cubicBezTo>
                <a:cubicBezTo>
                  <a:pt x="5949" y="1069"/>
                  <a:pt x="5946" y="1068"/>
                  <a:pt x="5943" y="1068"/>
                </a:cubicBezTo>
                <a:lnTo>
                  <a:pt x="5940" y="1068"/>
                </a:lnTo>
                <a:close/>
                <a:moveTo>
                  <a:pt x="6754" y="1052"/>
                </a:moveTo>
                <a:cubicBezTo>
                  <a:pt x="6711" y="1081"/>
                  <a:pt x="6640" y="1081"/>
                  <a:pt x="6561" y="1088"/>
                </a:cubicBezTo>
                <a:cubicBezTo>
                  <a:pt x="6611" y="1059"/>
                  <a:pt x="6697" y="1067"/>
                  <a:pt x="6754" y="1052"/>
                </a:cubicBezTo>
                <a:close/>
                <a:moveTo>
                  <a:pt x="7998" y="1041"/>
                </a:moveTo>
                <a:cubicBezTo>
                  <a:pt x="8033" y="1040"/>
                  <a:pt x="8076" y="1048"/>
                  <a:pt x="8094" y="1052"/>
                </a:cubicBezTo>
                <a:cubicBezTo>
                  <a:pt x="8083" y="1063"/>
                  <a:pt x="8069" y="1066"/>
                  <a:pt x="8055" y="1065"/>
                </a:cubicBezTo>
                <a:lnTo>
                  <a:pt x="8054" y="1065"/>
                </a:lnTo>
                <a:lnTo>
                  <a:pt x="8055" y="1066"/>
                </a:lnTo>
                <a:cubicBezTo>
                  <a:pt x="8056" y="1067"/>
                  <a:pt x="8057" y="1068"/>
                  <a:pt x="8057" y="1069"/>
                </a:cubicBezTo>
                <a:cubicBezTo>
                  <a:pt x="8043" y="1076"/>
                  <a:pt x="8014" y="1061"/>
                  <a:pt x="7986" y="1054"/>
                </a:cubicBezTo>
                <a:lnTo>
                  <a:pt x="7988" y="1051"/>
                </a:lnTo>
                <a:lnTo>
                  <a:pt x="7979" y="1050"/>
                </a:lnTo>
                <a:cubicBezTo>
                  <a:pt x="7970" y="1049"/>
                  <a:pt x="7960" y="1050"/>
                  <a:pt x="7951" y="1052"/>
                </a:cubicBezTo>
                <a:cubicBezTo>
                  <a:pt x="7959" y="1044"/>
                  <a:pt x="7977" y="1041"/>
                  <a:pt x="7998" y="1041"/>
                </a:cubicBezTo>
                <a:close/>
                <a:moveTo>
                  <a:pt x="7175" y="1034"/>
                </a:moveTo>
                <a:cubicBezTo>
                  <a:pt x="7188" y="1034"/>
                  <a:pt x="7202" y="1038"/>
                  <a:pt x="7213" y="1045"/>
                </a:cubicBezTo>
                <a:cubicBezTo>
                  <a:pt x="7191" y="1059"/>
                  <a:pt x="7177" y="1045"/>
                  <a:pt x="7148" y="1045"/>
                </a:cubicBezTo>
                <a:cubicBezTo>
                  <a:pt x="7152" y="1038"/>
                  <a:pt x="7163" y="1034"/>
                  <a:pt x="7175" y="1034"/>
                </a:cubicBezTo>
                <a:close/>
                <a:moveTo>
                  <a:pt x="6410" y="1011"/>
                </a:moveTo>
                <a:cubicBezTo>
                  <a:pt x="6399" y="1011"/>
                  <a:pt x="6393" y="1027"/>
                  <a:pt x="6396" y="1035"/>
                </a:cubicBezTo>
                <a:lnTo>
                  <a:pt x="6396" y="1035"/>
                </a:lnTo>
                <a:lnTo>
                  <a:pt x="6398" y="1034"/>
                </a:lnTo>
                <a:cubicBezTo>
                  <a:pt x="6405" y="1031"/>
                  <a:pt x="6414" y="1028"/>
                  <a:pt x="6422" y="1025"/>
                </a:cubicBezTo>
                <a:lnTo>
                  <a:pt x="6425" y="1025"/>
                </a:lnTo>
                <a:lnTo>
                  <a:pt x="6420" y="1021"/>
                </a:lnTo>
                <a:cubicBezTo>
                  <a:pt x="6417" y="1018"/>
                  <a:pt x="6413" y="1015"/>
                  <a:pt x="6410" y="1011"/>
                </a:cubicBezTo>
                <a:close/>
                <a:moveTo>
                  <a:pt x="2838" y="972"/>
                </a:moveTo>
                <a:cubicBezTo>
                  <a:pt x="2821" y="978"/>
                  <a:pt x="2803" y="978"/>
                  <a:pt x="2803" y="1002"/>
                </a:cubicBezTo>
                <a:lnTo>
                  <a:pt x="2838" y="1002"/>
                </a:lnTo>
                <a:cubicBezTo>
                  <a:pt x="2844" y="990"/>
                  <a:pt x="2844" y="984"/>
                  <a:pt x="2838" y="972"/>
                </a:cubicBezTo>
                <a:close/>
                <a:moveTo>
                  <a:pt x="6241" y="972"/>
                </a:moveTo>
                <a:cubicBezTo>
                  <a:pt x="6239" y="972"/>
                  <a:pt x="6238" y="973"/>
                  <a:pt x="6236" y="973"/>
                </a:cubicBezTo>
                <a:lnTo>
                  <a:pt x="6236" y="973"/>
                </a:lnTo>
                <a:lnTo>
                  <a:pt x="6236" y="973"/>
                </a:lnTo>
                <a:cubicBezTo>
                  <a:pt x="6236" y="979"/>
                  <a:pt x="6237" y="984"/>
                  <a:pt x="6239" y="989"/>
                </a:cubicBezTo>
                <a:lnTo>
                  <a:pt x="6239" y="990"/>
                </a:lnTo>
                <a:lnTo>
                  <a:pt x="6242" y="989"/>
                </a:lnTo>
                <a:cubicBezTo>
                  <a:pt x="6252" y="989"/>
                  <a:pt x="6260" y="988"/>
                  <a:pt x="6260" y="982"/>
                </a:cubicBezTo>
                <a:cubicBezTo>
                  <a:pt x="6254" y="977"/>
                  <a:pt x="6249" y="972"/>
                  <a:pt x="6241" y="972"/>
                </a:cubicBezTo>
                <a:close/>
                <a:moveTo>
                  <a:pt x="9541" y="961"/>
                </a:moveTo>
                <a:cubicBezTo>
                  <a:pt x="9549" y="961"/>
                  <a:pt x="9558" y="964"/>
                  <a:pt x="9562" y="968"/>
                </a:cubicBezTo>
                <a:cubicBezTo>
                  <a:pt x="9562" y="982"/>
                  <a:pt x="9540" y="968"/>
                  <a:pt x="9526" y="975"/>
                </a:cubicBezTo>
                <a:cubicBezTo>
                  <a:pt x="9526" y="964"/>
                  <a:pt x="9533" y="961"/>
                  <a:pt x="9541" y="961"/>
                </a:cubicBezTo>
                <a:close/>
                <a:moveTo>
                  <a:pt x="9511" y="964"/>
                </a:moveTo>
                <a:cubicBezTo>
                  <a:pt x="9511" y="964"/>
                  <a:pt x="9511" y="964"/>
                  <a:pt x="9511" y="964"/>
                </a:cubicBezTo>
                <a:lnTo>
                  <a:pt x="9511" y="964"/>
                </a:lnTo>
                <a:lnTo>
                  <a:pt x="9511" y="963"/>
                </a:lnTo>
                <a:lnTo>
                  <a:pt x="9511" y="962"/>
                </a:lnTo>
                <a:lnTo>
                  <a:pt x="9511" y="961"/>
                </a:lnTo>
                <a:lnTo>
                  <a:pt x="9511" y="961"/>
                </a:lnTo>
                <a:lnTo>
                  <a:pt x="9511" y="964"/>
                </a:lnTo>
                <a:close/>
                <a:moveTo>
                  <a:pt x="5952" y="954"/>
                </a:moveTo>
                <a:cubicBezTo>
                  <a:pt x="5930" y="954"/>
                  <a:pt x="5916" y="961"/>
                  <a:pt x="5902" y="968"/>
                </a:cubicBezTo>
                <a:cubicBezTo>
                  <a:pt x="5923" y="968"/>
                  <a:pt x="5945" y="975"/>
                  <a:pt x="5952" y="954"/>
                </a:cubicBezTo>
                <a:close/>
                <a:moveTo>
                  <a:pt x="1785" y="951"/>
                </a:moveTo>
                <a:lnTo>
                  <a:pt x="1786" y="952"/>
                </a:lnTo>
                <a:lnTo>
                  <a:pt x="1786" y="952"/>
                </a:lnTo>
                <a:lnTo>
                  <a:pt x="1785" y="951"/>
                </a:lnTo>
                <a:close/>
                <a:moveTo>
                  <a:pt x="1784" y="950"/>
                </a:moveTo>
                <a:lnTo>
                  <a:pt x="1785" y="951"/>
                </a:lnTo>
                <a:lnTo>
                  <a:pt x="1784" y="950"/>
                </a:lnTo>
                <a:lnTo>
                  <a:pt x="1784" y="950"/>
                </a:lnTo>
                <a:close/>
                <a:moveTo>
                  <a:pt x="6363" y="950"/>
                </a:moveTo>
                <a:cubicBezTo>
                  <a:pt x="6359" y="950"/>
                  <a:pt x="6355" y="953"/>
                  <a:pt x="6353" y="961"/>
                </a:cubicBezTo>
                <a:cubicBezTo>
                  <a:pt x="6360" y="961"/>
                  <a:pt x="6367" y="961"/>
                  <a:pt x="6367" y="968"/>
                </a:cubicBezTo>
                <a:cubicBezTo>
                  <a:pt x="6360" y="968"/>
                  <a:pt x="6353" y="968"/>
                  <a:pt x="6353" y="975"/>
                </a:cubicBezTo>
                <a:cubicBezTo>
                  <a:pt x="6367" y="975"/>
                  <a:pt x="6381" y="975"/>
                  <a:pt x="6381" y="961"/>
                </a:cubicBezTo>
                <a:cubicBezTo>
                  <a:pt x="6377" y="956"/>
                  <a:pt x="6370" y="949"/>
                  <a:pt x="6363" y="950"/>
                </a:cubicBezTo>
                <a:close/>
                <a:moveTo>
                  <a:pt x="1783" y="949"/>
                </a:moveTo>
                <a:lnTo>
                  <a:pt x="1784" y="950"/>
                </a:lnTo>
                <a:lnTo>
                  <a:pt x="1783" y="950"/>
                </a:lnTo>
                <a:lnTo>
                  <a:pt x="1783" y="949"/>
                </a:lnTo>
                <a:close/>
                <a:moveTo>
                  <a:pt x="6883" y="947"/>
                </a:moveTo>
                <a:cubicBezTo>
                  <a:pt x="6883" y="975"/>
                  <a:pt x="6854" y="954"/>
                  <a:pt x="6840" y="961"/>
                </a:cubicBezTo>
                <a:cubicBezTo>
                  <a:pt x="6854" y="947"/>
                  <a:pt x="6861" y="954"/>
                  <a:pt x="6883" y="947"/>
                </a:cubicBezTo>
                <a:close/>
                <a:moveTo>
                  <a:pt x="6407" y="946"/>
                </a:moveTo>
                <a:cubicBezTo>
                  <a:pt x="6397" y="946"/>
                  <a:pt x="6389" y="952"/>
                  <a:pt x="6389" y="961"/>
                </a:cubicBezTo>
                <a:cubicBezTo>
                  <a:pt x="6403" y="975"/>
                  <a:pt x="6417" y="968"/>
                  <a:pt x="6424" y="954"/>
                </a:cubicBezTo>
                <a:cubicBezTo>
                  <a:pt x="6419" y="948"/>
                  <a:pt x="6413" y="946"/>
                  <a:pt x="6407" y="946"/>
                </a:cubicBezTo>
                <a:close/>
                <a:moveTo>
                  <a:pt x="1779" y="943"/>
                </a:moveTo>
                <a:cubicBezTo>
                  <a:pt x="1780" y="944"/>
                  <a:pt x="1780" y="945"/>
                  <a:pt x="1781" y="947"/>
                </a:cubicBezTo>
                <a:lnTo>
                  <a:pt x="1783" y="949"/>
                </a:lnTo>
                <a:lnTo>
                  <a:pt x="1782" y="948"/>
                </a:lnTo>
                <a:cubicBezTo>
                  <a:pt x="1781" y="946"/>
                  <a:pt x="1780" y="945"/>
                  <a:pt x="1779" y="943"/>
                </a:cubicBezTo>
                <a:close/>
                <a:moveTo>
                  <a:pt x="8638" y="939"/>
                </a:moveTo>
                <a:cubicBezTo>
                  <a:pt x="8638" y="947"/>
                  <a:pt x="8630" y="961"/>
                  <a:pt x="8645" y="968"/>
                </a:cubicBezTo>
                <a:cubicBezTo>
                  <a:pt x="8645" y="975"/>
                  <a:pt x="8616" y="968"/>
                  <a:pt x="8609" y="968"/>
                </a:cubicBezTo>
                <a:cubicBezTo>
                  <a:pt x="8630" y="961"/>
                  <a:pt x="8609" y="939"/>
                  <a:pt x="8638" y="939"/>
                </a:cubicBezTo>
                <a:close/>
                <a:moveTo>
                  <a:pt x="3020" y="935"/>
                </a:moveTo>
                <a:cubicBezTo>
                  <a:pt x="3018" y="935"/>
                  <a:pt x="3014" y="935"/>
                  <a:pt x="3010" y="937"/>
                </a:cubicBezTo>
                <a:cubicBezTo>
                  <a:pt x="3010" y="955"/>
                  <a:pt x="2980" y="925"/>
                  <a:pt x="2980" y="955"/>
                </a:cubicBezTo>
                <a:cubicBezTo>
                  <a:pt x="2992" y="949"/>
                  <a:pt x="3004" y="949"/>
                  <a:pt x="3022" y="949"/>
                </a:cubicBezTo>
                <a:cubicBezTo>
                  <a:pt x="3022" y="949"/>
                  <a:pt x="3022" y="943"/>
                  <a:pt x="3028" y="943"/>
                </a:cubicBezTo>
                <a:cubicBezTo>
                  <a:pt x="3028" y="949"/>
                  <a:pt x="3040" y="949"/>
                  <a:pt x="3040" y="943"/>
                </a:cubicBezTo>
                <a:cubicBezTo>
                  <a:pt x="3031" y="943"/>
                  <a:pt x="3028" y="936"/>
                  <a:pt x="3020" y="935"/>
                </a:cubicBezTo>
                <a:close/>
                <a:moveTo>
                  <a:pt x="9490" y="932"/>
                </a:moveTo>
                <a:cubicBezTo>
                  <a:pt x="9504" y="932"/>
                  <a:pt x="9497" y="961"/>
                  <a:pt x="9511" y="961"/>
                </a:cubicBezTo>
                <a:cubicBezTo>
                  <a:pt x="9497" y="961"/>
                  <a:pt x="9497" y="968"/>
                  <a:pt x="9483" y="961"/>
                </a:cubicBezTo>
                <a:cubicBezTo>
                  <a:pt x="9476" y="947"/>
                  <a:pt x="9490" y="947"/>
                  <a:pt x="9490" y="932"/>
                </a:cubicBezTo>
                <a:close/>
                <a:moveTo>
                  <a:pt x="2667" y="925"/>
                </a:moveTo>
                <a:cubicBezTo>
                  <a:pt x="2661" y="937"/>
                  <a:pt x="2655" y="937"/>
                  <a:pt x="2661" y="949"/>
                </a:cubicBezTo>
                <a:cubicBezTo>
                  <a:pt x="2673" y="949"/>
                  <a:pt x="2678" y="937"/>
                  <a:pt x="2684" y="931"/>
                </a:cubicBezTo>
                <a:cubicBezTo>
                  <a:pt x="2673" y="937"/>
                  <a:pt x="2673" y="925"/>
                  <a:pt x="2667" y="925"/>
                </a:cubicBezTo>
                <a:close/>
                <a:moveTo>
                  <a:pt x="6115" y="924"/>
                </a:moveTo>
                <a:lnTo>
                  <a:pt x="6115" y="924"/>
                </a:lnTo>
                <a:cubicBezTo>
                  <a:pt x="6111" y="928"/>
                  <a:pt x="6106" y="931"/>
                  <a:pt x="6100" y="934"/>
                </a:cubicBezTo>
                <a:lnTo>
                  <a:pt x="6096" y="935"/>
                </a:lnTo>
                <a:lnTo>
                  <a:pt x="6099" y="937"/>
                </a:lnTo>
                <a:cubicBezTo>
                  <a:pt x="6102" y="943"/>
                  <a:pt x="6102" y="952"/>
                  <a:pt x="6102" y="961"/>
                </a:cubicBezTo>
                <a:cubicBezTo>
                  <a:pt x="6138" y="968"/>
                  <a:pt x="6145" y="947"/>
                  <a:pt x="6152" y="925"/>
                </a:cubicBezTo>
                <a:cubicBezTo>
                  <a:pt x="6143" y="927"/>
                  <a:pt x="6134" y="927"/>
                  <a:pt x="6126" y="926"/>
                </a:cubicBezTo>
                <a:lnTo>
                  <a:pt x="6115" y="924"/>
                </a:lnTo>
                <a:close/>
                <a:moveTo>
                  <a:pt x="7346" y="924"/>
                </a:moveTo>
                <a:cubicBezTo>
                  <a:pt x="7349" y="924"/>
                  <a:pt x="7352" y="924"/>
                  <a:pt x="7356" y="925"/>
                </a:cubicBezTo>
                <a:cubicBezTo>
                  <a:pt x="7341" y="954"/>
                  <a:pt x="7377" y="947"/>
                  <a:pt x="7370" y="968"/>
                </a:cubicBezTo>
                <a:cubicBezTo>
                  <a:pt x="7348" y="975"/>
                  <a:pt x="7334" y="968"/>
                  <a:pt x="7313" y="961"/>
                </a:cubicBezTo>
                <a:cubicBezTo>
                  <a:pt x="7319" y="942"/>
                  <a:pt x="7325" y="923"/>
                  <a:pt x="7346" y="924"/>
                </a:cubicBezTo>
                <a:close/>
                <a:moveTo>
                  <a:pt x="6553" y="904"/>
                </a:moveTo>
                <a:cubicBezTo>
                  <a:pt x="6553" y="904"/>
                  <a:pt x="6553" y="904"/>
                  <a:pt x="6553" y="904"/>
                </a:cubicBezTo>
                <a:lnTo>
                  <a:pt x="6553" y="905"/>
                </a:lnTo>
                <a:lnTo>
                  <a:pt x="6553" y="905"/>
                </a:lnTo>
                <a:cubicBezTo>
                  <a:pt x="6553" y="904"/>
                  <a:pt x="6553" y="904"/>
                  <a:pt x="6553" y="904"/>
                </a:cubicBezTo>
                <a:close/>
                <a:moveTo>
                  <a:pt x="8602" y="904"/>
                </a:moveTo>
                <a:cubicBezTo>
                  <a:pt x="8595" y="918"/>
                  <a:pt x="8587" y="925"/>
                  <a:pt x="8566" y="925"/>
                </a:cubicBezTo>
                <a:cubicBezTo>
                  <a:pt x="8573" y="939"/>
                  <a:pt x="8580" y="939"/>
                  <a:pt x="8566" y="954"/>
                </a:cubicBezTo>
                <a:cubicBezTo>
                  <a:pt x="8559" y="947"/>
                  <a:pt x="8552" y="932"/>
                  <a:pt x="8530" y="932"/>
                </a:cubicBezTo>
                <a:cubicBezTo>
                  <a:pt x="8537" y="904"/>
                  <a:pt x="8566" y="904"/>
                  <a:pt x="8602" y="904"/>
                </a:cubicBezTo>
                <a:close/>
                <a:moveTo>
                  <a:pt x="6913" y="902"/>
                </a:moveTo>
                <a:cubicBezTo>
                  <a:pt x="6922" y="902"/>
                  <a:pt x="6933" y="904"/>
                  <a:pt x="6940" y="904"/>
                </a:cubicBezTo>
                <a:cubicBezTo>
                  <a:pt x="6926" y="925"/>
                  <a:pt x="6919" y="918"/>
                  <a:pt x="6897" y="911"/>
                </a:cubicBezTo>
                <a:cubicBezTo>
                  <a:pt x="6897" y="904"/>
                  <a:pt x="6904" y="902"/>
                  <a:pt x="6913" y="902"/>
                </a:cubicBezTo>
                <a:close/>
                <a:moveTo>
                  <a:pt x="782" y="901"/>
                </a:moveTo>
                <a:cubicBezTo>
                  <a:pt x="758" y="900"/>
                  <a:pt x="736" y="913"/>
                  <a:pt x="713" y="913"/>
                </a:cubicBezTo>
                <a:cubicBezTo>
                  <a:pt x="701" y="889"/>
                  <a:pt x="625" y="907"/>
                  <a:pt x="601" y="913"/>
                </a:cubicBezTo>
                <a:cubicBezTo>
                  <a:pt x="654" y="937"/>
                  <a:pt x="749" y="931"/>
                  <a:pt x="808" y="907"/>
                </a:cubicBezTo>
                <a:cubicBezTo>
                  <a:pt x="799" y="903"/>
                  <a:pt x="791" y="901"/>
                  <a:pt x="782" y="901"/>
                </a:cubicBezTo>
                <a:close/>
                <a:moveTo>
                  <a:pt x="2987" y="895"/>
                </a:moveTo>
                <a:cubicBezTo>
                  <a:pt x="2971" y="895"/>
                  <a:pt x="2957" y="903"/>
                  <a:pt x="2957" y="919"/>
                </a:cubicBezTo>
                <a:cubicBezTo>
                  <a:pt x="2980" y="919"/>
                  <a:pt x="2998" y="919"/>
                  <a:pt x="3010" y="901"/>
                </a:cubicBezTo>
                <a:cubicBezTo>
                  <a:pt x="3003" y="897"/>
                  <a:pt x="2995" y="896"/>
                  <a:pt x="2987" y="895"/>
                </a:cubicBezTo>
                <a:close/>
                <a:moveTo>
                  <a:pt x="2296" y="893"/>
                </a:moveTo>
                <a:cubicBezTo>
                  <a:pt x="2303" y="893"/>
                  <a:pt x="2314" y="895"/>
                  <a:pt x="2317" y="895"/>
                </a:cubicBezTo>
                <a:cubicBezTo>
                  <a:pt x="2317" y="901"/>
                  <a:pt x="2312" y="901"/>
                  <a:pt x="2306" y="907"/>
                </a:cubicBezTo>
                <a:cubicBezTo>
                  <a:pt x="2294" y="913"/>
                  <a:pt x="2300" y="901"/>
                  <a:pt x="2288" y="895"/>
                </a:cubicBezTo>
                <a:cubicBezTo>
                  <a:pt x="2288" y="893"/>
                  <a:pt x="2291" y="892"/>
                  <a:pt x="2296" y="893"/>
                </a:cubicBezTo>
                <a:close/>
                <a:moveTo>
                  <a:pt x="5683" y="887"/>
                </a:moveTo>
                <a:cubicBezTo>
                  <a:pt x="5680" y="887"/>
                  <a:pt x="5676" y="888"/>
                  <a:pt x="5672" y="889"/>
                </a:cubicBezTo>
                <a:cubicBezTo>
                  <a:pt x="5672" y="895"/>
                  <a:pt x="5670" y="899"/>
                  <a:pt x="5667" y="903"/>
                </a:cubicBezTo>
                <a:lnTo>
                  <a:pt x="5666" y="905"/>
                </a:lnTo>
                <a:lnTo>
                  <a:pt x="5667" y="909"/>
                </a:lnTo>
                <a:cubicBezTo>
                  <a:pt x="5667" y="912"/>
                  <a:pt x="5668" y="915"/>
                  <a:pt x="5668" y="919"/>
                </a:cubicBezTo>
                <a:cubicBezTo>
                  <a:pt x="5620" y="913"/>
                  <a:pt x="5620" y="960"/>
                  <a:pt x="5585" y="972"/>
                </a:cubicBezTo>
                <a:cubicBezTo>
                  <a:pt x="5585" y="990"/>
                  <a:pt x="5608" y="984"/>
                  <a:pt x="5620" y="978"/>
                </a:cubicBezTo>
                <a:cubicBezTo>
                  <a:pt x="5627" y="1002"/>
                  <a:pt x="5656" y="1001"/>
                  <a:pt x="5682" y="1002"/>
                </a:cubicBezTo>
                <a:lnTo>
                  <a:pt x="5691" y="1002"/>
                </a:lnTo>
                <a:lnTo>
                  <a:pt x="5691" y="1002"/>
                </a:lnTo>
                <a:cubicBezTo>
                  <a:pt x="5699" y="998"/>
                  <a:pt x="5707" y="994"/>
                  <a:pt x="5715" y="990"/>
                </a:cubicBezTo>
                <a:cubicBezTo>
                  <a:pt x="5708" y="990"/>
                  <a:pt x="5708" y="982"/>
                  <a:pt x="5715" y="975"/>
                </a:cubicBezTo>
                <a:cubicBezTo>
                  <a:pt x="5687" y="982"/>
                  <a:pt x="5680" y="990"/>
                  <a:pt x="5658" y="975"/>
                </a:cubicBezTo>
                <a:cubicBezTo>
                  <a:pt x="5680" y="954"/>
                  <a:pt x="5737" y="947"/>
                  <a:pt x="5737" y="932"/>
                </a:cubicBezTo>
                <a:cubicBezTo>
                  <a:pt x="5730" y="947"/>
                  <a:pt x="5701" y="932"/>
                  <a:pt x="5694" y="918"/>
                </a:cubicBezTo>
                <a:cubicBezTo>
                  <a:pt x="5708" y="918"/>
                  <a:pt x="5715" y="911"/>
                  <a:pt x="5723" y="896"/>
                </a:cubicBezTo>
                <a:cubicBezTo>
                  <a:pt x="5705" y="896"/>
                  <a:pt x="5697" y="887"/>
                  <a:pt x="5683" y="887"/>
                </a:cubicBezTo>
                <a:close/>
                <a:moveTo>
                  <a:pt x="8093" y="882"/>
                </a:moveTo>
                <a:cubicBezTo>
                  <a:pt x="8108" y="882"/>
                  <a:pt x="8115" y="896"/>
                  <a:pt x="8136" y="889"/>
                </a:cubicBezTo>
                <a:cubicBezTo>
                  <a:pt x="8129" y="932"/>
                  <a:pt x="8100" y="875"/>
                  <a:pt x="8093" y="904"/>
                </a:cubicBezTo>
                <a:cubicBezTo>
                  <a:pt x="8086" y="904"/>
                  <a:pt x="8093" y="889"/>
                  <a:pt x="8093" y="882"/>
                </a:cubicBezTo>
                <a:close/>
                <a:moveTo>
                  <a:pt x="8416" y="860"/>
                </a:moveTo>
                <a:cubicBezTo>
                  <a:pt x="8423" y="868"/>
                  <a:pt x="8430" y="875"/>
                  <a:pt x="8444" y="882"/>
                </a:cubicBezTo>
                <a:cubicBezTo>
                  <a:pt x="8437" y="896"/>
                  <a:pt x="8423" y="875"/>
                  <a:pt x="8408" y="882"/>
                </a:cubicBezTo>
                <a:cubicBezTo>
                  <a:pt x="8408" y="868"/>
                  <a:pt x="8416" y="868"/>
                  <a:pt x="8416" y="860"/>
                </a:cubicBezTo>
                <a:close/>
                <a:moveTo>
                  <a:pt x="5824" y="860"/>
                </a:moveTo>
                <a:cubicBezTo>
                  <a:pt x="5812" y="860"/>
                  <a:pt x="5801" y="866"/>
                  <a:pt x="5801" y="875"/>
                </a:cubicBezTo>
                <a:cubicBezTo>
                  <a:pt x="5801" y="875"/>
                  <a:pt x="5808" y="875"/>
                  <a:pt x="5808" y="882"/>
                </a:cubicBezTo>
                <a:cubicBezTo>
                  <a:pt x="5823" y="882"/>
                  <a:pt x="5830" y="875"/>
                  <a:pt x="5844" y="868"/>
                </a:cubicBezTo>
                <a:cubicBezTo>
                  <a:pt x="5839" y="862"/>
                  <a:pt x="5832" y="860"/>
                  <a:pt x="5824" y="860"/>
                </a:cubicBezTo>
                <a:close/>
                <a:moveTo>
                  <a:pt x="8344" y="859"/>
                </a:moveTo>
                <a:cubicBezTo>
                  <a:pt x="8346" y="859"/>
                  <a:pt x="8348" y="860"/>
                  <a:pt x="8351" y="860"/>
                </a:cubicBezTo>
                <a:cubicBezTo>
                  <a:pt x="8344" y="875"/>
                  <a:pt x="8365" y="868"/>
                  <a:pt x="8365" y="889"/>
                </a:cubicBezTo>
                <a:cubicBezTo>
                  <a:pt x="8351" y="896"/>
                  <a:pt x="8344" y="911"/>
                  <a:pt x="8322" y="911"/>
                </a:cubicBezTo>
                <a:cubicBezTo>
                  <a:pt x="8322" y="904"/>
                  <a:pt x="8322" y="889"/>
                  <a:pt x="8315" y="889"/>
                </a:cubicBezTo>
                <a:cubicBezTo>
                  <a:pt x="8328" y="883"/>
                  <a:pt x="8329" y="860"/>
                  <a:pt x="8344" y="859"/>
                </a:cubicBezTo>
                <a:close/>
                <a:moveTo>
                  <a:pt x="3680" y="852"/>
                </a:moveTo>
                <a:cubicBezTo>
                  <a:pt x="3673" y="851"/>
                  <a:pt x="3664" y="854"/>
                  <a:pt x="3661" y="860"/>
                </a:cubicBezTo>
                <a:cubicBezTo>
                  <a:pt x="3667" y="866"/>
                  <a:pt x="3679" y="866"/>
                  <a:pt x="3691" y="866"/>
                </a:cubicBezTo>
                <a:cubicBezTo>
                  <a:pt x="3694" y="857"/>
                  <a:pt x="3688" y="852"/>
                  <a:pt x="3680" y="852"/>
                </a:cubicBezTo>
                <a:close/>
                <a:moveTo>
                  <a:pt x="6482" y="846"/>
                </a:moveTo>
                <a:cubicBezTo>
                  <a:pt x="6496" y="846"/>
                  <a:pt x="6475" y="853"/>
                  <a:pt x="6482" y="868"/>
                </a:cubicBezTo>
                <a:cubicBezTo>
                  <a:pt x="6482" y="868"/>
                  <a:pt x="6482" y="868"/>
                  <a:pt x="6439" y="868"/>
                </a:cubicBezTo>
                <a:cubicBezTo>
                  <a:pt x="6439" y="846"/>
                  <a:pt x="6467" y="853"/>
                  <a:pt x="6482" y="846"/>
                </a:cubicBezTo>
                <a:close/>
                <a:moveTo>
                  <a:pt x="9039" y="843"/>
                </a:moveTo>
                <a:cubicBezTo>
                  <a:pt x="9054" y="842"/>
                  <a:pt x="9058" y="873"/>
                  <a:pt x="9089" y="860"/>
                </a:cubicBezTo>
                <a:cubicBezTo>
                  <a:pt x="9082" y="875"/>
                  <a:pt x="9060" y="875"/>
                  <a:pt x="9060" y="896"/>
                </a:cubicBezTo>
                <a:cubicBezTo>
                  <a:pt x="9032" y="882"/>
                  <a:pt x="8989" y="882"/>
                  <a:pt x="8967" y="904"/>
                </a:cubicBezTo>
                <a:cubicBezTo>
                  <a:pt x="8960" y="896"/>
                  <a:pt x="8960" y="882"/>
                  <a:pt x="8938" y="889"/>
                </a:cubicBezTo>
                <a:cubicBezTo>
                  <a:pt x="8938" y="853"/>
                  <a:pt x="8967" y="860"/>
                  <a:pt x="8981" y="846"/>
                </a:cubicBezTo>
                <a:cubicBezTo>
                  <a:pt x="9003" y="839"/>
                  <a:pt x="8989" y="868"/>
                  <a:pt x="9003" y="868"/>
                </a:cubicBezTo>
                <a:cubicBezTo>
                  <a:pt x="9017" y="868"/>
                  <a:pt x="9046" y="853"/>
                  <a:pt x="9032" y="846"/>
                </a:cubicBezTo>
                <a:cubicBezTo>
                  <a:pt x="9034" y="844"/>
                  <a:pt x="9037" y="843"/>
                  <a:pt x="9039" y="843"/>
                </a:cubicBezTo>
                <a:close/>
                <a:moveTo>
                  <a:pt x="4537" y="836"/>
                </a:moveTo>
                <a:cubicBezTo>
                  <a:pt x="4508" y="836"/>
                  <a:pt x="4472" y="836"/>
                  <a:pt x="4448" y="848"/>
                </a:cubicBezTo>
                <a:cubicBezTo>
                  <a:pt x="4472" y="860"/>
                  <a:pt x="4525" y="860"/>
                  <a:pt x="4537" y="836"/>
                </a:cubicBezTo>
                <a:close/>
                <a:moveTo>
                  <a:pt x="9261" y="832"/>
                </a:moveTo>
                <a:cubicBezTo>
                  <a:pt x="9282" y="846"/>
                  <a:pt x="9311" y="839"/>
                  <a:pt x="9332" y="839"/>
                </a:cubicBezTo>
                <a:cubicBezTo>
                  <a:pt x="9318" y="860"/>
                  <a:pt x="9397" y="889"/>
                  <a:pt x="9447" y="889"/>
                </a:cubicBezTo>
                <a:cubicBezTo>
                  <a:pt x="9454" y="911"/>
                  <a:pt x="9433" y="889"/>
                  <a:pt x="9440" y="911"/>
                </a:cubicBezTo>
                <a:cubicBezTo>
                  <a:pt x="9411" y="904"/>
                  <a:pt x="9383" y="896"/>
                  <a:pt x="9354" y="882"/>
                </a:cubicBezTo>
                <a:cubicBezTo>
                  <a:pt x="9318" y="939"/>
                  <a:pt x="9282" y="882"/>
                  <a:pt x="9225" y="868"/>
                </a:cubicBezTo>
                <a:cubicBezTo>
                  <a:pt x="9189" y="868"/>
                  <a:pt x="9160" y="875"/>
                  <a:pt x="9139" y="846"/>
                </a:cubicBezTo>
                <a:cubicBezTo>
                  <a:pt x="9168" y="832"/>
                  <a:pt x="9225" y="825"/>
                  <a:pt x="9239" y="853"/>
                </a:cubicBezTo>
                <a:cubicBezTo>
                  <a:pt x="9261" y="853"/>
                  <a:pt x="9261" y="846"/>
                  <a:pt x="9261" y="832"/>
                </a:cubicBezTo>
                <a:close/>
                <a:moveTo>
                  <a:pt x="3631" y="830"/>
                </a:moveTo>
                <a:lnTo>
                  <a:pt x="3631" y="842"/>
                </a:lnTo>
                <a:cubicBezTo>
                  <a:pt x="3643" y="842"/>
                  <a:pt x="3643" y="848"/>
                  <a:pt x="3649" y="848"/>
                </a:cubicBezTo>
                <a:cubicBezTo>
                  <a:pt x="3649" y="848"/>
                  <a:pt x="3649" y="848"/>
                  <a:pt x="3649" y="830"/>
                </a:cubicBezTo>
                <a:cubicBezTo>
                  <a:pt x="3649" y="830"/>
                  <a:pt x="3649" y="830"/>
                  <a:pt x="3631" y="830"/>
                </a:cubicBezTo>
                <a:close/>
                <a:moveTo>
                  <a:pt x="8623" y="825"/>
                </a:moveTo>
                <a:cubicBezTo>
                  <a:pt x="8645" y="839"/>
                  <a:pt x="8652" y="860"/>
                  <a:pt x="8673" y="875"/>
                </a:cubicBezTo>
                <a:cubicBezTo>
                  <a:pt x="8666" y="889"/>
                  <a:pt x="8638" y="875"/>
                  <a:pt x="8630" y="896"/>
                </a:cubicBezTo>
                <a:cubicBezTo>
                  <a:pt x="8630" y="882"/>
                  <a:pt x="8595" y="875"/>
                  <a:pt x="8595" y="904"/>
                </a:cubicBezTo>
                <a:cubicBezTo>
                  <a:pt x="8566" y="896"/>
                  <a:pt x="8609" y="889"/>
                  <a:pt x="8595" y="875"/>
                </a:cubicBezTo>
                <a:cubicBezTo>
                  <a:pt x="8566" y="868"/>
                  <a:pt x="8573" y="896"/>
                  <a:pt x="8552" y="889"/>
                </a:cubicBezTo>
                <a:cubicBezTo>
                  <a:pt x="8559" y="875"/>
                  <a:pt x="8537" y="875"/>
                  <a:pt x="8530" y="868"/>
                </a:cubicBezTo>
                <a:cubicBezTo>
                  <a:pt x="8544" y="846"/>
                  <a:pt x="8580" y="875"/>
                  <a:pt x="8595" y="860"/>
                </a:cubicBezTo>
                <a:cubicBezTo>
                  <a:pt x="8602" y="846"/>
                  <a:pt x="8573" y="860"/>
                  <a:pt x="8580" y="839"/>
                </a:cubicBezTo>
                <a:cubicBezTo>
                  <a:pt x="8602" y="839"/>
                  <a:pt x="8616" y="839"/>
                  <a:pt x="8623" y="825"/>
                </a:cubicBezTo>
                <a:close/>
                <a:moveTo>
                  <a:pt x="3578" y="824"/>
                </a:moveTo>
                <a:cubicBezTo>
                  <a:pt x="3578" y="824"/>
                  <a:pt x="3578" y="824"/>
                  <a:pt x="3578" y="848"/>
                </a:cubicBezTo>
                <a:cubicBezTo>
                  <a:pt x="3596" y="848"/>
                  <a:pt x="3602" y="842"/>
                  <a:pt x="3596" y="824"/>
                </a:cubicBezTo>
                <a:cubicBezTo>
                  <a:pt x="3596" y="824"/>
                  <a:pt x="3596" y="824"/>
                  <a:pt x="3578" y="824"/>
                </a:cubicBezTo>
                <a:close/>
                <a:moveTo>
                  <a:pt x="3501" y="824"/>
                </a:moveTo>
                <a:cubicBezTo>
                  <a:pt x="3501" y="836"/>
                  <a:pt x="3513" y="842"/>
                  <a:pt x="3519" y="848"/>
                </a:cubicBezTo>
                <a:cubicBezTo>
                  <a:pt x="3507" y="830"/>
                  <a:pt x="3549" y="836"/>
                  <a:pt x="3543" y="830"/>
                </a:cubicBezTo>
                <a:cubicBezTo>
                  <a:pt x="3519" y="830"/>
                  <a:pt x="3519" y="830"/>
                  <a:pt x="3501" y="824"/>
                </a:cubicBezTo>
                <a:close/>
                <a:moveTo>
                  <a:pt x="2862" y="824"/>
                </a:moveTo>
                <a:cubicBezTo>
                  <a:pt x="2862" y="848"/>
                  <a:pt x="2832" y="830"/>
                  <a:pt x="2815" y="830"/>
                </a:cubicBezTo>
                <a:cubicBezTo>
                  <a:pt x="2809" y="824"/>
                  <a:pt x="2850" y="830"/>
                  <a:pt x="2862" y="824"/>
                </a:cubicBezTo>
                <a:close/>
                <a:moveTo>
                  <a:pt x="555" y="823"/>
                </a:moveTo>
                <a:cubicBezTo>
                  <a:pt x="533" y="823"/>
                  <a:pt x="513" y="830"/>
                  <a:pt x="500" y="848"/>
                </a:cubicBezTo>
                <a:cubicBezTo>
                  <a:pt x="536" y="872"/>
                  <a:pt x="595" y="866"/>
                  <a:pt x="642" y="848"/>
                </a:cubicBezTo>
                <a:cubicBezTo>
                  <a:pt x="616" y="834"/>
                  <a:pt x="583" y="823"/>
                  <a:pt x="555" y="823"/>
                </a:cubicBezTo>
                <a:close/>
                <a:moveTo>
                  <a:pt x="3477" y="822"/>
                </a:moveTo>
                <a:cubicBezTo>
                  <a:pt x="3455" y="822"/>
                  <a:pt x="3421" y="833"/>
                  <a:pt x="3395" y="836"/>
                </a:cubicBezTo>
                <a:cubicBezTo>
                  <a:pt x="3336" y="842"/>
                  <a:pt x="3270" y="842"/>
                  <a:pt x="3247" y="872"/>
                </a:cubicBezTo>
                <a:cubicBezTo>
                  <a:pt x="3288" y="883"/>
                  <a:pt x="3336" y="842"/>
                  <a:pt x="3359" y="877"/>
                </a:cubicBezTo>
                <a:cubicBezTo>
                  <a:pt x="3371" y="866"/>
                  <a:pt x="3383" y="848"/>
                  <a:pt x="3401" y="848"/>
                </a:cubicBezTo>
                <a:cubicBezTo>
                  <a:pt x="3401" y="854"/>
                  <a:pt x="3407" y="866"/>
                  <a:pt x="3412" y="866"/>
                </a:cubicBezTo>
                <a:cubicBezTo>
                  <a:pt x="3448" y="866"/>
                  <a:pt x="3460" y="842"/>
                  <a:pt x="3495" y="836"/>
                </a:cubicBezTo>
                <a:cubicBezTo>
                  <a:pt x="3495" y="842"/>
                  <a:pt x="3489" y="842"/>
                  <a:pt x="3495" y="854"/>
                </a:cubicBezTo>
                <a:cubicBezTo>
                  <a:pt x="3503" y="830"/>
                  <a:pt x="3494" y="823"/>
                  <a:pt x="3477" y="822"/>
                </a:cubicBezTo>
                <a:close/>
                <a:moveTo>
                  <a:pt x="1541" y="811"/>
                </a:moveTo>
                <a:cubicBezTo>
                  <a:pt x="1524" y="811"/>
                  <a:pt x="1511" y="823"/>
                  <a:pt x="1506" y="842"/>
                </a:cubicBezTo>
                <a:cubicBezTo>
                  <a:pt x="1542" y="848"/>
                  <a:pt x="1560" y="836"/>
                  <a:pt x="1583" y="824"/>
                </a:cubicBezTo>
                <a:cubicBezTo>
                  <a:pt x="1566" y="824"/>
                  <a:pt x="1530" y="824"/>
                  <a:pt x="1554" y="812"/>
                </a:cubicBezTo>
                <a:cubicBezTo>
                  <a:pt x="1549" y="811"/>
                  <a:pt x="1545" y="811"/>
                  <a:pt x="1541" y="811"/>
                </a:cubicBezTo>
                <a:close/>
                <a:moveTo>
                  <a:pt x="725" y="810"/>
                </a:moveTo>
                <a:cubicBezTo>
                  <a:pt x="704" y="809"/>
                  <a:pt x="685" y="820"/>
                  <a:pt x="678" y="842"/>
                </a:cubicBezTo>
                <a:cubicBezTo>
                  <a:pt x="707" y="854"/>
                  <a:pt x="731" y="836"/>
                  <a:pt x="761" y="824"/>
                </a:cubicBezTo>
                <a:cubicBezTo>
                  <a:pt x="750" y="815"/>
                  <a:pt x="737" y="811"/>
                  <a:pt x="725" y="810"/>
                </a:cubicBezTo>
                <a:close/>
                <a:moveTo>
                  <a:pt x="4750" y="806"/>
                </a:moveTo>
                <a:cubicBezTo>
                  <a:pt x="4729" y="806"/>
                  <a:pt x="4713" y="806"/>
                  <a:pt x="4710" y="818"/>
                </a:cubicBezTo>
                <a:lnTo>
                  <a:pt x="4709" y="820"/>
                </a:lnTo>
                <a:lnTo>
                  <a:pt x="4731" y="822"/>
                </a:lnTo>
                <a:lnTo>
                  <a:pt x="4748" y="823"/>
                </a:lnTo>
                <a:lnTo>
                  <a:pt x="4749" y="822"/>
                </a:lnTo>
                <a:cubicBezTo>
                  <a:pt x="4751" y="819"/>
                  <a:pt x="4752" y="814"/>
                  <a:pt x="4750" y="806"/>
                </a:cubicBezTo>
                <a:close/>
                <a:moveTo>
                  <a:pt x="4217" y="806"/>
                </a:moveTo>
                <a:cubicBezTo>
                  <a:pt x="4182" y="842"/>
                  <a:pt x="4081" y="783"/>
                  <a:pt x="4028" y="830"/>
                </a:cubicBezTo>
                <a:cubicBezTo>
                  <a:pt x="4075" y="830"/>
                  <a:pt x="4081" y="848"/>
                  <a:pt x="4117" y="866"/>
                </a:cubicBezTo>
                <a:cubicBezTo>
                  <a:pt x="4135" y="866"/>
                  <a:pt x="4117" y="854"/>
                  <a:pt x="4129" y="854"/>
                </a:cubicBezTo>
                <a:cubicBezTo>
                  <a:pt x="4176" y="872"/>
                  <a:pt x="4253" y="866"/>
                  <a:pt x="4283" y="824"/>
                </a:cubicBezTo>
                <a:cubicBezTo>
                  <a:pt x="4265" y="818"/>
                  <a:pt x="4241" y="812"/>
                  <a:pt x="4217" y="806"/>
                </a:cubicBezTo>
                <a:close/>
                <a:moveTo>
                  <a:pt x="3845" y="800"/>
                </a:moveTo>
                <a:cubicBezTo>
                  <a:pt x="3815" y="800"/>
                  <a:pt x="3791" y="800"/>
                  <a:pt x="3779" y="812"/>
                </a:cubicBezTo>
                <a:cubicBezTo>
                  <a:pt x="3809" y="812"/>
                  <a:pt x="3827" y="818"/>
                  <a:pt x="3850" y="812"/>
                </a:cubicBezTo>
                <a:cubicBezTo>
                  <a:pt x="3845" y="812"/>
                  <a:pt x="3845" y="806"/>
                  <a:pt x="3845" y="800"/>
                </a:cubicBezTo>
                <a:close/>
                <a:moveTo>
                  <a:pt x="2847" y="799"/>
                </a:moveTo>
                <a:cubicBezTo>
                  <a:pt x="2865" y="799"/>
                  <a:pt x="2873" y="806"/>
                  <a:pt x="2898" y="806"/>
                </a:cubicBezTo>
                <a:cubicBezTo>
                  <a:pt x="2874" y="830"/>
                  <a:pt x="2856" y="818"/>
                  <a:pt x="2821" y="812"/>
                </a:cubicBezTo>
                <a:cubicBezTo>
                  <a:pt x="2826" y="806"/>
                  <a:pt x="2832" y="806"/>
                  <a:pt x="2832" y="800"/>
                </a:cubicBezTo>
                <a:cubicBezTo>
                  <a:pt x="2838" y="799"/>
                  <a:pt x="2843" y="799"/>
                  <a:pt x="2847" y="799"/>
                </a:cubicBezTo>
                <a:close/>
                <a:moveTo>
                  <a:pt x="3936" y="798"/>
                </a:moveTo>
                <a:cubicBezTo>
                  <a:pt x="3929" y="797"/>
                  <a:pt x="3922" y="800"/>
                  <a:pt x="3922" y="806"/>
                </a:cubicBezTo>
                <a:cubicBezTo>
                  <a:pt x="3933" y="806"/>
                  <a:pt x="3933" y="818"/>
                  <a:pt x="3945" y="812"/>
                </a:cubicBezTo>
                <a:cubicBezTo>
                  <a:pt x="3948" y="803"/>
                  <a:pt x="3942" y="799"/>
                  <a:pt x="3936" y="798"/>
                </a:cubicBezTo>
                <a:close/>
                <a:moveTo>
                  <a:pt x="3859" y="797"/>
                </a:moveTo>
                <a:cubicBezTo>
                  <a:pt x="3858" y="797"/>
                  <a:pt x="3857" y="797"/>
                  <a:pt x="3856" y="797"/>
                </a:cubicBezTo>
                <a:cubicBezTo>
                  <a:pt x="3851" y="797"/>
                  <a:pt x="3848" y="800"/>
                  <a:pt x="3850" y="806"/>
                </a:cubicBezTo>
                <a:cubicBezTo>
                  <a:pt x="3862" y="818"/>
                  <a:pt x="3874" y="812"/>
                  <a:pt x="3886" y="800"/>
                </a:cubicBezTo>
                <a:cubicBezTo>
                  <a:pt x="3880" y="800"/>
                  <a:pt x="3868" y="797"/>
                  <a:pt x="3859" y="797"/>
                </a:cubicBezTo>
                <a:close/>
                <a:moveTo>
                  <a:pt x="2130" y="788"/>
                </a:moveTo>
                <a:cubicBezTo>
                  <a:pt x="2108" y="788"/>
                  <a:pt x="2089" y="819"/>
                  <a:pt x="2075" y="794"/>
                </a:cubicBezTo>
                <a:cubicBezTo>
                  <a:pt x="2063" y="836"/>
                  <a:pt x="2021" y="783"/>
                  <a:pt x="2004" y="824"/>
                </a:cubicBezTo>
                <a:cubicBezTo>
                  <a:pt x="2051" y="818"/>
                  <a:pt x="2110" y="824"/>
                  <a:pt x="2146" y="794"/>
                </a:cubicBezTo>
                <a:cubicBezTo>
                  <a:pt x="2140" y="790"/>
                  <a:pt x="2135" y="788"/>
                  <a:pt x="2130" y="788"/>
                </a:cubicBezTo>
                <a:close/>
                <a:moveTo>
                  <a:pt x="4489" y="786"/>
                </a:moveTo>
                <a:cubicBezTo>
                  <a:pt x="4499" y="787"/>
                  <a:pt x="4508" y="792"/>
                  <a:pt x="4508" y="800"/>
                </a:cubicBezTo>
                <a:cubicBezTo>
                  <a:pt x="4490" y="800"/>
                  <a:pt x="4478" y="794"/>
                  <a:pt x="4466" y="794"/>
                </a:cubicBezTo>
                <a:cubicBezTo>
                  <a:pt x="4469" y="789"/>
                  <a:pt x="4479" y="786"/>
                  <a:pt x="4489" y="786"/>
                </a:cubicBezTo>
                <a:close/>
                <a:moveTo>
                  <a:pt x="2181" y="783"/>
                </a:moveTo>
                <a:cubicBezTo>
                  <a:pt x="2181" y="794"/>
                  <a:pt x="2175" y="794"/>
                  <a:pt x="2175" y="806"/>
                </a:cubicBezTo>
                <a:cubicBezTo>
                  <a:pt x="2187" y="800"/>
                  <a:pt x="2211" y="812"/>
                  <a:pt x="2211" y="800"/>
                </a:cubicBezTo>
                <a:cubicBezTo>
                  <a:pt x="2187" y="806"/>
                  <a:pt x="2199" y="783"/>
                  <a:pt x="2181" y="783"/>
                </a:cubicBezTo>
                <a:close/>
                <a:moveTo>
                  <a:pt x="7184" y="782"/>
                </a:moveTo>
                <a:cubicBezTo>
                  <a:pt x="7184" y="789"/>
                  <a:pt x="7198" y="789"/>
                  <a:pt x="7198" y="803"/>
                </a:cubicBezTo>
                <a:cubicBezTo>
                  <a:pt x="7184" y="817"/>
                  <a:pt x="7184" y="803"/>
                  <a:pt x="7162" y="803"/>
                </a:cubicBezTo>
                <a:cubicBezTo>
                  <a:pt x="7162" y="789"/>
                  <a:pt x="7176" y="789"/>
                  <a:pt x="7184" y="782"/>
                </a:cubicBezTo>
                <a:close/>
                <a:moveTo>
                  <a:pt x="4093" y="777"/>
                </a:moveTo>
                <a:cubicBezTo>
                  <a:pt x="4094" y="779"/>
                  <a:pt x="4094" y="781"/>
                  <a:pt x="4095" y="783"/>
                </a:cubicBezTo>
                <a:lnTo>
                  <a:pt x="4095" y="784"/>
                </a:lnTo>
                <a:lnTo>
                  <a:pt x="4094" y="781"/>
                </a:lnTo>
                <a:cubicBezTo>
                  <a:pt x="4093" y="780"/>
                  <a:pt x="4093" y="778"/>
                  <a:pt x="4093" y="777"/>
                </a:cubicBezTo>
                <a:close/>
                <a:moveTo>
                  <a:pt x="3998" y="777"/>
                </a:moveTo>
                <a:cubicBezTo>
                  <a:pt x="3993" y="789"/>
                  <a:pt x="3975" y="789"/>
                  <a:pt x="3987" y="806"/>
                </a:cubicBezTo>
                <a:cubicBezTo>
                  <a:pt x="3998" y="794"/>
                  <a:pt x="4034" y="806"/>
                  <a:pt x="4040" y="789"/>
                </a:cubicBezTo>
                <a:cubicBezTo>
                  <a:pt x="4028" y="777"/>
                  <a:pt x="4010" y="794"/>
                  <a:pt x="3998" y="777"/>
                </a:cubicBezTo>
                <a:close/>
                <a:moveTo>
                  <a:pt x="2231" y="774"/>
                </a:moveTo>
                <a:cubicBezTo>
                  <a:pt x="2222" y="775"/>
                  <a:pt x="2217" y="779"/>
                  <a:pt x="2217" y="794"/>
                </a:cubicBezTo>
                <a:cubicBezTo>
                  <a:pt x="2235" y="806"/>
                  <a:pt x="2246" y="800"/>
                  <a:pt x="2264" y="800"/>
                </a:cubicBezTo>
                <a:cubicBezTo>
                  <a:pt x="2258" y="783"/>
                  <a:pt x="2270" y="783"/>
                  <a:pt x="2276" y="777"/>
                </a:cubicBezTo>
                <a:cubicBezTo>
                  <a:pt x="2259" y="780"/>
                  <a:pt x="2243" y="774"/>
                  <a:pt x="2231" y="774"/>
                </a:cubicBezTo>
                <a:close/>
                <a:moveTo>
                  <a:pt x="5168" y="761"/>
                </a:moveTo>
                <a:cubicBezTo>
                  <a:pt x="5166" y="761"/>
                  <a:pt x="5165" y="761"/>
                  <a:pt x="5163" y="761"/>
                </a:cubicBezTo>
                <a:cubicBezTo>
                  <a:pt x="5155" y="762"/>
                  <a:pt x="5148" y="764"/>
                  <a:pt x="5141" y="771"/>
                </a:cubicBezTo>
                <a:cubicBezTo>
                  <a:pt x="5150" y="768"/>
                  <a:pt x="5154" y="771"/>
                  <a:pt x="5158" y="775"/>
                </a:cubicBezTo>
                <a:lnTo>
                  <a:pt x="5159" y="776"/>
                </a:lnTo>
                <a:lnTo>
                  <a:pt x="5187" y="773"/>
                </a:lnTo>
                <a:lnTo>
                  <a:pt x="5195" y="772"/>
                </a:lnTo>
                <a:lnTo>
                  <a:pt x="5199" y="771"/>
                </a:lnTo>
                <a:cubicBezTo>
                  <a:pt x="5202" y="770"/>
                  <a:pt x="5205" y="768"/>
                  <a:pt x="5206" y="765"/>
                </a:cubicBezTo>
                <a:cubicBezTo>
                  <a:pt x="5193" y="765"/>
                  <a:pt x="5180" y="761"/>
                  <a:pt x="5168" y="761"/>
                </a:cubicBezTo>
                <a:close/>
                <a:moveTo>
                  <a:pt x="3714" y="759"/>
                </a:moveTo>
                <a:cubicBezTo>
                  <a:pt x="3703" y="759"/>
                  <a:pt x="3685" y="759"/>
                  <a:pt x="3685" y="771"/>
                </a:cubicBezTo>
                <a:cubicBezTo>
                  <a:pt x="3697" y="771"/>
                  <a:pt x="3714" y="771"/>
                  <a:pt x="3714" y="759"/>
                </a:cubicBezTo>
                <a:close/>
                <a:moveTo>
                  <a:pt x="1820" y="759"/>
                </a:moveTo>
                <a:cubicBezTo>
                  <a:pt x="1820" y="777"/>
                  <a:pt x="1814" y="783"/>
                  <a:pt x="1802" y="783"/>
                </a:cubicBezTo>
                <a:cubicBezTo>
                  <a:pt x="1802" y="777"/>
                  <a:pt x="1814" y="771"/>
                  <a:pt x="1814" y="765"/>
                </a:cubicBezTo>
                <a:cubicBezTo>
                  <a:pt x="1779" y="759"/>
                  <a:pt x="1767" y="783"/>
                  <a:pt x="1749" y="794"/>
                </a:cubicBezTo>
                <a:cubicBezTo>
                  <a:pt x="1749" y="783"/>
                  <a:pt x="1749" y="777"/>
                  <a:pt x="1755" y="777"/>
                </a:cubicBezTo>
                <a:cubicBezTo>
                  <a:pt x="1731" y="771"/>
                  <a:pt x="1720" y="765"/>
                  <a:pt x="1708" y="777"/>
                </a:cubicBezTo>
                <a:cubicBezTo>
                  <a:pt x="1708" y="783"/>
                  <a:pt x="1726" y="777"/>
                  <a:pt x="1726" y="789"/>
                </a:cubicBezTo>
                <a:cubicBezTo>
                  <a:pt x="1696" y="794"/>
                  <a:pt x="1654" y="789"/>
                  <a:pt x="1631" y="806"/>
                </a:cubicBezTo>
                <a:cubicBezTo>
                  <a:pt x="1654" y="812"/>
                  <a:pt x="1684" y="830"/>
                  <a:pt x="1702" y="812"/>
                </a:cubicBezTo>
                <a:cubicBezTo>
                  <a:pt x="1696" y="812"/>
                  <a:pt x="1690" y="812"/>
                  <a:pt x="1690" y="806"/>
                </a:cubicBezTo>
                <a:cubicBezTo>
                  <a:pt x="1690" y="794"/>
                  <a:pt x="1714" y="800"/>
                  <a:pt x="1726" y="800"/>
                </a:cubicBezTo>
                <a:cubicBezTo>
                  <a:pt x="1714" y="836"/>
                  <a:pt x="1779" y="824"/>
                  <a:pt x="1761" y="848"/>
                </a:cubicBezTo>
                <a:cubicBezTo>
                  <a:pt x="1820" y="842"/>
                  <a:pt x="1897" y="848"/>
                  <a:pt x="1950" y="818"/>
                </a:cubicBezTo>
                <a:cubicBezTo>
                  <a:pt x="1903" y="806"/>
                  <a:pt x="1814" y="830"/>
                  <a:pt x="1779" y="812"/>
                </a:cubicBezTo>
                <a:cubicBezTo>
                  <a:pt x="1797" y="806"/>
                  <a:pt x="1814" y="812"/>
                  <a:pt x="1802" y="794"/>
                </a:cubicBezTo>
                <a:cubicBezTo>
                  <a:pt x="1820" y="794"/>
                  <a:pt x="1832" y="789"/>
                  <a:pt x="1838" y="777"/>
                </a:cubicBezTo>
                <a:cubicBezTo>
                  <a:pt x="1832" y="777"/>
                  <a:pt x="1838" y="759"/>
                  <a:pt x="1820" y="759"/>
                </a:cubicBezTo>
                <a:close/>
                <a:moveTo>
                  <a:pt x="3022" y="758"/>
                </a:moveTo>
                <a:cubicBezTo>
                  <a:pt x="3034" y="758"/>
                  <a:pt x="3045" y="759"/>
                  <a:pt x="3051" y="759"/>
                </a:cubicBezTo>
                <a:cubicBezTo>
                  <a:pt x="3051" y="777"/>
                  <a:pt x="3075" y="771"/>
                  <a:pt x="3081" y="783"/>
                </a:cubicBezTo>
                <a:cubicBezTo>
                  <a:pt x="3063" y="794"/>
                  <a:pt x="3057" y="800"/>
                  <a:pt x="3057" y="818"/>
                </a:cubicBezTo>
                <a:cubicBezTo>
                  <a:pt x="3045" y="818"/>
                  <a:pt x="3022" y="818"/>
                  <a:pt x="3040" y="806"/>
                </a:cubicBezTo>
                <a:cubicBezTo>
                  <a:pt x="3016" y="824"/>
                  <a:pt x="2992" y="818"/>
                  <a:pt x="2969" y="818"/>
                </a:cubicBezTo>
                <a:cubicBezTo>
                  <a:pt x="2974" y="818"/>
                  <a:pt x="2986" y="800"/>
                  <a:pt x="2974" y="794"/>
                </a:cubicBezTo>
                <a:cubicBezTo>
                  <a:pt x="2980" y="783"/>
                  <a:pt x="3010" y="794"/>
                  <a:pt x="3010" y="777"/>
                </a:cubicBezTo>
                <a:cubicBezTo>
                  <a:pt x="2998" y="765"/>
                  <a:pt x="2986" y="777"/>
                  <a:pt x="2963" y="771"/>
                </a:cubicBezTo>
                <a:cubicBezTo>
                  <a:pt x="2977" y="760"/>
                  <a:pt x="3001" y="758"/>
                  <a:pt x="3022" y="758"/>
                </a:cubicBezTo>
                <a:close/>
                <a:moveTo>
                  <a:pt x="5188" y="737"/>
                </a:moveTo>
                <a:cubicBezTo>
                  <a:pt x="5177" y="736"/>
                  <a:pt x="5158" y="749"/>
                  <a:pt x="5170" y="753"/>
                </a:cubicBezTo>
                <a:cubicBezTo>
                  <a:pt x="5170" y="741"/>
                  <a:pt x="5188" y="753"/>
                  <a:pt x="5194" y="747"/>
                </a:cubicBezTo>
                <a:cubicBezTo>
                  <a:pt x="5196" y="740"/>
                  <a:pt x="5193" y="737"/>
                  <a:pt x="5188" y="737"/>
                </a:cubicBezTo>
                <a:close/>
                <a:moveTo>
                  <a:pt x="8154" y="730"/>
                </a:moveTo>
                <a:lnTo>
                  <a:pt x="8158" y="731"/>
                </a:lnTo>
                <a:cubicBezTo>
                  <a:pt x="8158" y="731"/>
                  <a:pt x="8156" y="731"/>
                  <a:pt x="8154" y="730"/>
                </a:cubicBezTo>
                <a:lnTo>
                  <a:pt x="8154" y="730"/>
                </a:lnTo>
                <a:close/>
                <a:moveTo>
                  <a:pt x="2039" y="728"/>
                </a:moveTo>
                <a:cubicBezTo>
                  <a:pt x="2038" y="728"/>
                  <a:pt x="2036" y="729"/>
                  <a:pt x="2033" y="729"/>
                </a:cubicBezTo>
                <a:cubicBezTo>
                  <a:pt x="2039" y="741"/>
                  <a:pt x="2004" y="747"/>
                  <a:pt x="2016" y="771"/>
                </a:cubicBezTo>
                <a:cubicBezTo>
                  <a:pt x="2060" y="776"/>
                  <a:pt x="2068" y="725"/>
                  <a:pt x="2039" y="728"/>
                </a:cubicBezTo>
                <a:close/>
                <a:moveTo>
                  <a:pt x="7348" y="724"/>
                </a:moveTo>
                <a:cubicBezTo>
                  <a:pt x="7356" y="731"/>
                  <a:pt x="7370" y="738"/>
                  <a:pt x="7384" y="731"/>
                </a:cubicBezTo>
                <a:cubicBezTo>
                  <a:pt x="7363" y="738"/>
                  <a:pt x="7356" y="753"/>
                  <a:pt x="7334" y="753"/>
                </a:cubicBezTo>
                <a:cubicBezTo>
                  <a:pt x="7327" y="731"/>
                  <a:pt x="7356" y="746"/>
                  <a:pt x="7348" y="724"/>
                </a:cubicBezTo>
                <a:close/>
                <a:moveTo>
                  <a:pt x="3785" y="723"/>
                </a:moveTo>
                <a:cubicBezTo>
                  <a:pt x="3783" y="723"/>
                  <a:pt x="3781" y="725"/>
                  <a:pt x="3779" y="729"/>
                </a:cubicBezTo>
                <a:cubicBezTo>
                  <a:pt x="3779" y="741"/>
                  <a:pt x="3803" y="753"/>
                  <a:pt x="3809" y="735"/>
                </a:cubicBezTo>
                <a:cubicBezTo>
                  <a:pt x="3800" y="735"/>
                  <a:pt x="3791" y="722"/>
                  <a:pt x="3785" y="723"/>
                </a:cubicBezTo>
                <a:close/>
                <a:moveTo>
                  <a:pt x="5425" y="688"/>
                </a:moveTo>
                <a:cubicBezTo>
                  <a:pt x="5419" y="700"/>
                  <a:pt x="5437" y="706"/>
                  <a:pt x="5425" y="711"/>
                </a:cubicBezTo>
                <a:cubicBezTo>
                  <a:pt x="5413" y="694"/>
                  <a:pt x="5384" y="694"/>
                  <a:pt x="5389" y="723"/>
                </a:cubicBezTo>
                <a:cubicBezTo>
                  <a:pt x="5419" y="735"/>
                  <a:pt x="5425" y="729"/>
                  <a:pt x="5455" y="717"/>
                </a:cubicBezTo>
                <a:cubicBezTo>
                  <a:pt x="5455" y="717"/>
                  <a:pt x="5455" y="717"/>
                  <a:pt x="5455" y="694"/>
                </a:cubicBezTo>
                <a:cubicBezTo>
                  <a:pt x="5449" y="688"/>
                  <a:pt x="5437" y="688"/>
                  <a:pt x="5425" y="688"/>
                </a:cubicBezTo>
                <a:close/>
                <a:moveTo>
                  <a:pt x="5241" y="688"/>
                </a:moveTo>
                <a:cubicBezTo>
                  <a:pt x="5237" y="687"/>
                  <a:pt x="5232" y="689"/>
                  <a:pt x="5230" y="694"/>
                </a:cubicBezTo>
                <a:cubicBezTo>
                  <a:pt x="5230" y="694"/>
                  <a:pt x="5236" y="700"/>
                  <a:pt x="5230" y="700"/>
                </a:cubicBezTo>
                <a:cubicBezTo>
                  <a:pt x="5224" y="700"/>
                  <a:pt x="5224" y="700"/>
                  <a:pt x="5224" y="706"/>
                </a:cubicBezTo>
                <a:cubicBezTo>
                  <a:pt x="5241" y="700"/>
                  <a:pt x="5241" y="717"/>
                  <a:pt x="5253" y="706"/>
                </a:cubicBezTo>
                <a:cubicBezTo>
                  <a:pt x="5257" y="694"/>
                  <a:pt x="5249" y="688"/>
                  <a:pt x="5241" y="688"/>
                </a:cubicBezTo>
                <a:close/>
                <a:moveTo>
                  <a:pt x="5295" y="682"/>
                </a:moveTo>
                <a:cubicBezTo>
                  <a:pt x="5283" y="688"/>
                  <a:pt x="5259" y="676"/>
                  <a:pt x="5265" y="688"/>
                </a:cubicBezTo>
                <a:cubicBezTo>
                  <a:pt x="5283" y="688"/>
                  <a:pt x="5295" y="711"/>
                  <a:pt x="5295" y="682"/>
                </a:cubicBezTo>
                <a:close/>
                <a:moveTo>
                  <a:pt x="4200" y="682"/>
                </a:moveTo>
                <a:cubicBezTo>
                  <a:pt x="4194" y="688"/>
                  <a:pt x="4170" y="676"/>
                  <a:pt x="4170" y="688"/>
                </a:cubicBezTo>
                <a:cubicBezTo>
                  <a:pt x="4194" y="688"/>
                  <a:pt x="4176" y="694"/>
                  <a:pt x="4176" y="700"/>
                </a:cubicBezTo>
                <a:cubicBezTo>
                  <a:pt x="4188" y="700"/>
                  <a:pt x="4194" y="694"/>
                  <a:pt x="4200" y="682"/>
                </a:cubicBezTo>
                <a:close/>
                <a:moveTo>
                  <a:pt x="7071" y="677"/>
                </a:moveTo>
                <a:cubicBezTo>
                  <a:pt x="7059" y="677"/>
                  <a:pt x="7048" y="682"/>
                  <a:pt x="7048" y="695"/>
                </a:cubicBezTo>
                <a:cubicBezTo>
                  <a:pt x="7069" y="695"/>
                  <a:pt x="7083" y="695"/>
                  <a:pt x="7091" y="681"/>
                </a:cubicBezTo>
                <a:cubicBezTo>
                  <a:pt x="7085" y="678"/>
                  <a:pt x="7078" y="677"/>
                  <a:pt x="7071" y="677"/>
                </a:cubicBezTo>
                <a:close/>
                <a:moveTo>
                  <a:pt x="3980" y="674"/>
                </a:moveTo>
                <a:cubicBezTo>
                  <a:pt x="3995" y="674"/>
                  <a:pt x="4008" y="678"/>
                  <a:pt x="4010" y="694"/>
                </a:cubicBezTo>
                <a:cubicBezTo>
                  <a:pt x="3993" y="676"/>
                  <a:pt x="3975" y="688"/>
                  <a:pt x="3951" y="694"/>
                </a:cubicBezTo>
                <a:cubicBezTo>
                  <a:pt x="3951" y="688"/>
                  <a:pt x="3945" y="688"/>
                  <a:pt x="3933" y="682"/>
                </a:cubicBezTo>
                <a:cubicBezTo>
                  <a:pt x="3940" y="682"/>
                  <a:pt x="3962" y="674"/>
                  <a:pt x="3980" y="674"/>
                </a:cubicBezTo>
                <a:close/>
                <a:moveTo>
                  <a:pt x="4313" y="672"/>
                </a:moveTo>
                <a:cubicBezTo>
                  <a:pt x="4298" y="671"/>
                  <a:pt x="4281" y="678"/>
                  <a:pt x="4294" y="688"/>
                </a:cubicBezTo>
                <a:cubicBezTo>
                  <a:pt x="4306" y="676"/>
                  <a:pt x="4312" y="706"/>
                  <a:pt x="4330" y="688"/>
                </a:cubicBezTo>
                <a:cubicBezTo>
                  <a:pt x="4335" y="677"/>
                  <a:pt x="4324" y="673"/>
                  <a:pt x="4313" y="672"/>
                </a:cubicBezTo>
                <a:close/>
                <a:moveTo>
                  <a:pt x="5740" y="671"/>
                </a:moveTo>
                <a:cubicBezTo>
                  <a:pt x="5759" y="671"/>
                  <a:pt x="5780" y="671"/>
                  <a:pt x="5801" y="674"/>
                </a:cubicBezTo>
                <a:cubicBezTo>
                  <a:pt x="5794" y="710"/>
                  <a:pt x="5751" y="695"/>
                  <a:pt x="5730" y="717"/>
                </a:cubicBezTo>
                <a:cubicBezTo>
                  <a:pt x="5737" y="738"/>
                  <a:pt x="5744" y="710"/>
                  <a:pt x="5758" y="717"/>
                </a:cubicBezTo>
                <a:cubicBezTo>
                  <a:pt x="5744" y="738"/>
                  <a:pt x="5701" y="731"/>
                  <a:pt x="5672" y="731"/>
                </a:cubicBezTo>
                <a:cubicBezTo>
                  <a:pt x="5672" y="717"/>
                  <a:pt x="5665" y="703"/>
                  <a:pt x="5644" y="710"/>
                </a:cubicBezTo>
                <a:cubicBezTo>
                  <a:pt x="5644" y="688"/>
                  <a:pt x="5658" y="688"/>
                  <a:pt x="5651" y="674"/>
                </a:cubicBezTo>
                <a:cubicBezTo>
                  <a:pt x="5678" y="674"/>
                  <a:pt x="5707" y="671"/>
                  <a:pt x="5740" y="671"/>
                </a:cubicBezTo>
                <a:close/>
                <a:moveTo>
                  <a:pt x="3809" y="670"/>
                </a:moveTo>
                <a:cubicBezTo>
                  <a:pt x="3815" y="688"/>
                  <a:pt x="3803" y="682"/>
                  <a:pt x="3791" y="682"/>
                </a:cubicBezTo>
                <a:cubicBezTo>
                  <a:pt x="3791" y="670"/>
                  <a:pt x="3803" y="670"/>
                  <a:pt x="3809" y="670"/>
                </a:cubicBezTo>
                <a:close/>
                <a:moveTo>
                  <a:pt x="5105" y="659"/>
                </a:moveTo>
                <a:cubicBezTo>
                  <a:pt x="5121" y="660"/>
                  <a:pt x="5139" y="667"/>
                  <a:pt x="5159" y="670"/>
                </a:cubicBezTo>
                <a:cubicBezTo>
                  <a:pt x="5159" y="682"/>
                  <a:pt x="5129" y="688"/>
                  <a:pt x="5123" y="676"/>
                </a:cubicBezTo>
                <a:cubicBezTo>
                  <a:pt x="5123" y="682"/>
                  <a:pt x="5105" y="688"/>
                  <a:pt x="5117" y="700"/>
                </a:cubicBezTo>
                <a:cubicBezTo>
                  <a:pt x="5105" y="706"/>
                  <a:pt x="5088" y="682"/>
                  <a:pt x="5076" y="676"/>
                </a:cubicBezTo>
                <a:cubicBezTo>
                  <a:pt x="5084" y="663"/>
                  <a:pt x="5094" y="659"/>
                  <a:pt x="5105" y="659"/>
                </a:cubicBezTo>
                <a:close/>
                <a:moveTo>
                  <a:pt x="3386" y="646"/>
                </a:moveTo>
                <a:cubicBezTo>
                  <a:pt x="3378" y="646"/>
                  <a:pt x="3371" y="649"/>
                  <a:pt x="3371" y="664"/>
                </a:cubicBezTo>
                <a:cubicBezTo>
                  <a:pt x="3389" y="664"/>
                  <a:pt x="3407" y="664"/>
                  <a:pt x="3401" y="646"/>
                </a:cubicBezTo>
                <a:cubicBezTo>
                  <a:pt x="3396" y="646"/>
                  <a:pt x="3391" y="645"/>
                  <a:pt x="3386" y="646"/>
                </a:cubicBezTo>
                <a:close/>
                <a:moveTo>
                  <a:pt x="2604" y="644"/>
                </a:moveTo>
                <a:cubicBezTo>
                  <a:pt x="2590" y="644"/>
                  <a:pt x="2582" y="651"/>
                  <a:pt x="2578" y="664"/>
                </a:cubicBezTo>
                <a:cubicBezTo>
                  <a:pt x="2596" y="658"/>
                  <a:pt x="2613" y="658"/>
                  <a:pt x="2619" y="646"/>
                </a:cubicBezTo>
                <a:cubicBezTo>
                  <a:pt x="2613" y="645"/>
                  <a:pt x="2608" y="644"/>
                  <a:pt x="2604" y="644"/>
                </a:cubicBezTo>
                <a:close/>
                <a:moveTo>
                  <a:pt x="5092" y="629"/>
                </a:moveTo>
                <a:cubicBezTo>
                  <a:pt x="5103" y="629"/>
                  <a:pt x="5117" y="643"/>
                  <a:pt x="5135" y="634"/>
                </a:cubicBezTo>
                <a:cubicBezTo>
                  <a:pt x="5135" y="640"/>
                  <a:pt x="5135" y="640"/>
                  <a:pt x="5141" y="646"/>
                </a:cubicBezTo>
                <a:cubicBezTo>
                  <a:pt x="5129" y="652"/>
                  <a:pt x="5105" y="640"/>
                  <a:pt x="5082" y="634"/>
                </a:cubicBezTo>
                <a:cubicBezTo>
                  <a:pt x="5085" y="630"/>
                  <a:pt x="5088" y="628"/>
                  <a:pt x="5092" y="629"/>
                </a:cubicBezTo>
                <a:close/>
                <a:moveTo>
                  <a:pt x="8074" y="629"/>
                </a:moveTo>
                <a:cubicBezTo>
                  <a:pt x="8094" y="628"/>
                  <a:pt x="8119" y="638"/>
                  <a:pt x="8143" y="638"/>
                </a:cubicBezTo>
                <a:cubicBezTo>
                  <a:pt x="8115" y="660"/>
                  <a:pt x="8129" y="645"/>
                  <a:pt x="8115" y="681"/>
                </a:cubicBezTo>
                <a:cubicBezTo>
                  <a:pt x="8100" y="674"/>
                  <a:pt x="8122" y="652"/>
                  <a:pt x="8108" y="645"/>
                </a:cubicBezTo>
                <a:cubicBezTo>
                  <a:pt x="8093" y="638"/>
                  <a:pt x="8093" y="660"/>
                  <a:pt x="8079" y="660"/>
                </a:cubicBezTo>
                <a:cubicBezTo>
                  <a:pt x="8079" y="667"/>
                  <a:pt x="8086" y="667"/>
                  <a:pt x="8093" y="667"/>
                </a:cubicBezTo>
                <a:cubicBezTo>
                  <a:pt x="8093" y="681"/>
                  <a:pt x="8079" y="681"/>
                  <a:pt x="8072" y="681"/>
                </a:cubicBezTo>
                <a:cubicBezTo>
                  <a:pt x="8065" y="674"/>
                  <a:pt x="8065" y="674"/>
                  <a:pt x="8057" y="667"/>
                </a:cubicBezTo>
                <a:cubicBezTo>
                  <a:pt x="8072" y="660"/>
                  <a:pt x="8079" y="652"/>
                  <a:pt x="8050" y="652"/>
                </a:cubicBezTo>
                <a:cubicBezTo>
                  <a:pt x="8057" y="645"/>
                  <a:pt x="8057" y="638"/>
                  <a:pt x="8050" y="638"/>
                </a:cubicBezTo>
                <a:cubicBezTo>
                  <a:pt x="8057" y="631"/>
                  <a:pt x="8065" y="629"/>
                  <a:pt x="8074" y="629"/>
                </a:cubicBezTo>
                <a:close/>
                <a:moveTo>
                  <a:pt x="7950" y="624"/>
                </a:moveTo>
                <a:cubicBezTo>
                  <a:pt x="7929" y="624"/>
                  <a:pt x="7921" y="638"/>
                  <a:pt x="7914" y="652"/>
                </a:cubicBezTo>
                <a:cubicBezTo>
                  <a:pt x="7936" y="652"/>
                  <a:pt x="7950" y="652"/>
                  <a:pt x="7957" y="638"/>
                </a:cubicBezTo>
                <a:cubicBezTo>
                  <a:pt x="7950" y="638"/>
                  <a:pt x="7950" y="631"/>
                  <a:pt x="7950" y="624"/>
                </a:cubicBezTo>
                <a:close/>
                <a:moveTo>
                  <a:pt x="2554" y="623"/>
                </a:moveTo>
                <a:cubicBezTo>
                  <a:pt x="2507" y="623"/>
                  <a:pt x="2477" y="634"/>
                  <a:pt x="2442" y="652"/>
                </a:cubicBezTo>
                <a:cubicBezTo>
                  <a:pt x="2477" y="658"/>
                  <a:pt x="2495" y="646"/>
                  <a:pt x="2519" y="646"/>
                </a:cubicBezTo>
                <a:cubicBezTo>
                  <a:pt x="2519" y="652"/>
                  <a:pt x="2513" y="652"/>
                  <a:pt x="2513" y="658"/>
                </a:cubicBezTo>
                <a:cubicBezTo>
                  <a:pt x="2536" y="658"/>
                  <a:pt x="2536" y="634"/>
                  <a:pt x="2554" y="623"/>
                </a:cubicBezTo>
                <a:close/>
                <a:moveTo>
                  <a:pt x="7599" y="602"/>
                </a:moveTo>
                <a:cubicBezTo>
                  <a:pt x="7592" y="617"/>
                  <a:pt x="7578" y="624"/>
                  <a:pt x="7578" y="645"/>
                </a:cubicBezTo>
                <a:cubicBezTo>
                  <a:pt x="7585" y="645"/>
                  <a:pt x="7599" y="645"/>
                  <a:pt x="7599" y="652"/>
                </a:cubicBezTo>
                <a:cubicBezTo>
                  <a:pt x="7599" y="652"/>
                  <a:pt x="7592" y="660"/>
                  <a:pt x="7599" y="660"/>
                </a:cubicBezTo>
                <a:cubicBezTo>
                  <a:pt x="7613" y="624"/>
                  <a:pt x="7664" y="638"/>
                  <a:pt x="7678" y="609"/>
                </a:cubicBezTo>
                <a:cubicBezTo>
                  <a:pt x="7649" y="617"/>
                  <a:pt x="7635" y="602"/>
                  <a:pt x="7599" y="602"/>
                </a:cubicBezTo>
                <a:close/>
                <a:moveTo>
                  <a:pt x="2986" y="600"/>
                </a:moveTo>
                <a:cubicBezTo>
                  <a:pt x="2971" y="600"/>
                  <a:pt x="2957" y="607"/>
                  <a:pt x="2933" y="611"/>
                </a:cubicBezTo>
                <a:cubicBezTo>
                  <a:pt x="2933" y="623"/>
                  <a:pt x="2939" y="628"/>
                  <a:pt x="2957" y="628"/>
                </a:cubicBezTo>
                <a:cubicBezTo>
                  <a:pt x="2969" y="617"/>
                  <a:pt x="3004" y="623"/>
                  <a:pt x="3010" y="605"/>
                </a:cubicBezTo>
                <a:cubicBezTo>
                  <a:pt x="3001" y="601"/>
                  <a:pt x="2993" y="600"/>
                  <a:pt x="2986" y="600"/>
                </a:cubicBezTo>
                <a:close/>
                <a:moveTo>
                  <a:pt x="7749" y="595"/>
                </a:moveTo>
                <a:cubicBezTo>
                  <a:pt x="7721" y="595"/>
                  <a:pt x="7714" y="609"/>
                  <a:pt x="7692" y="602"/>
                </a:cubicBezTo>
                <a:cubicBezTo>
                  <a:pt x="7685" y="609"/>
                  <a:pt x="7699" y="617"/>
                  <a:pt x="7699" y="617"/>
                </a:cubicBezTo>
                <a:cubicBezTo>
                  <a:pt x="7685" y="631"/>
                  <a:pt x="7692" y="631"/>
                  <a:pt x="7664" y="624"/>
                </a:cubicBezTo>
                <a:cubicBezTo>
                  <a:pt x="7664" y="652"/>
                  <a:pt x="7656" y="645"/>
                  <a:pt x="7664" y="667"/>
                </a:cubicBezTo>
                <a:cubicBezTo>
                  <a:pt x="7671" y="667"/>
                  <a:pt x="7692" y="674"/>
                  <a:pt x="7692" y="660"/>
                </a:cubicBezTo>
                <a:cubicBezTo>
                  <a:pt x="7685" y="660"/>
                  <a:pt x="7678" y="652"/>
                  <a:pt x="7678" y="652"/>
                </a:cubicBezTo>
                <a:cubicBezTo>
                  <a:pt x="7699" y="645"/>
                  <a:pt x="7735" y="652"/>
                  <a:pt x="7749" y="631"/>
                </a:cubicBezTo>
                <a:cubicBezTo>
                  <a:pt x="7742" y="624"/>
                  <a:pt x="7735" y="609"/>
                  <a:pt x="7749" y="595"/>
                </a:cubicBezTo>
                <a:close/>
                <a:moveTo>
                  <a:pt x="2850" y="587"/>
                </a:moveTo>
                <a:cubicBezTo>
                  <a:pt x="2773" y="587"/>
                  <a:pt x="2684" y="599"/>
                  <a:pt x="2602" y="617"/>
                </a:cubicBezTo>
                <a:cubicBezTo>
                  <a:pt x="2590" y="605"/>
                  <a:pt x="2542" y="611"/>
                  <a:pt x="2560" y="634"/>
                </a:cubicBezTo>
                <a:cubicBezTo>
                  <a:pt x="2625" y="634"/>
                  <a:pt x="2744" y="605"/>
                  <a:pt x="2803" y="617"/>
                </a:cubicBezTo>
                <a:cubicBezTo>
                  <a:pt x="2773" y="634"/>
                  <a:pt x="2714" y="628"/>
                  <a:pt x="2696" y="646"/>
                </a:cubicBezTo>
                <a:cubicBezTo>
                  <a:pt x="2720" y="646"/>
                  <a:pt x="2761" y="646"/>
                  <a:pt x="2750" y="676"/>
                </a:cubicBezTo>
                <a:cubicBezTo>
                  <a:pt x="2767" y="682"/>
                  <a:pt x="2767" y="664"/>
                  <a:pt x="2761" y="658"/>
                </a:cubicBezTo>
                <a:cubicBezTo>
                  <a:pt x="2779" y="634"/>
                  <a:pt x="2838" y="652"/>
                  <a:pt x="2856" y="623"/>
                </a:cubicBezTo>
                <a:cubicBezTo>
                  <a:pt x="2850" y="611"/>
                  <a:pt x="2815" y="617"/>
                  <a:pt x="2803" y="605"/>
                </a:cubicBezTo>
                <a:cubicBezTo>
                  <a:pt x="2815" y="587"/>
                  <a:pt x="2832" y="593"/>
                  <a:pt x="2850" y="587"/>
                </a:cubicBezTo>
                <a:close/>
                <a:moveTo>
                  <a:pt x="2915" y="581"/>
                </a:moveTo>
                <a:cubicBezTo>
                  <a:pt x="2898" y="587"/>
                  <a:pt x="2856" y="581"/>
                  <a:pt x="2868" y="587"/>
                </a:cubicBezTo>
                <a:cubicBezTo>
                  <a:pt x="2874" y="593"/>
                  <a:pt x="2909" y="593"/>
                  <a:pt x="2915" y="581"/>
                </a:cubicBezTo>
                <a:close/>
                <a:moveTo>
                  <a:pt x="3639" y="567"/>
                </a:moveTo>
                <a:cubicBezTo>
                  <a:pt x="3637" y="567"/>
                  <a:pt x="3634" y="568"/>
                  <a:pt x="3631" y="569"/>
                </a:cubicBezTo>
                <a:cubicBezTo>
                  <a:pt x="3631" y="569"/>
                  <a:pt x="3631" y="569"/>
                  <a:pt x="3631" y="581"/>
                </a:cubicBezTo>
                <a:cubicBezTo>
                  <a:pt x="3643" y="581"/>
                  <a:pt x="3655" y="581"/>
                  <a:pt x="3655" y="575"/>
                </a:cubicBezTo>
                <a:cubicBezTo>
                  <a:pt x="3651" y="571"/>
                  <a:pt x="3646" y="566"/>
                  <a:pt x="3639" y="567"/>
                </a:cubicBezTo>
                <a:close/>
                <a:moveTo>
                  <a:pt x="2480" y="563"/>
                </a:moveTo>
                <a:cubicBezTo>
                  <a:pt x="2469" y="563"/>
                  <a:pt x="2459" y="566"/>
                  <a:pt x="2459" y="581"/>
                </a:cubicBezTo>
                <a:cubicBezTo>
                  <a:pt x="2477" y="575"/>
                  <a:pt x="2501" y="581"/>
                  <a:pt x="2501" y="563"/>
                </a:cubicBezTo>
                <a:cubicBezTo>
                  <a:pt x="2494" y="563"/>
                  <a:pt x="2487" y="562"/>
                  <a:pt x="2480" y="563"/>
                </a:cubicBezTo>
                <a:close/>
                <a:moveTo>
                  <a:pt x="6367" y="557"/>
                </a:moveTo>
                <a:cubicBezTo>
                  <a:pt x="6374" y="557"/>
                  <a:pt x="6381" y="560"/>
                  <a:pt x="6384" y="563"/>
                </a:cubicBezTo>
                <a:cubicBezTo>
                  <a:pt x="6384" y="575"/>
                  <a:pt x="6366" y="563"/>
                  <a:pt x="6354" y="569"/>
                </a:cubicBezTo>
                <a:cubicBezTo>
                  <a:pt x="6354" y="560"/>
                  <a:pt x="6360" y="557"/>
                  <a:pt x="6367" y="557"/>
                </a:cubicBezTo>
                <a:close/>
                <a:moveTo>
                  <a:pt x="6342" y="560"/>
                </a:moveTo>
                <a:lnTo>
                  <a:pt x="6342" y="560"/>
                </a:lnTo>
                <a:lnTo>
                  <a:pt x="6342" y="560"/>
                </a:lnTo>
                <a:lnTo>
                  <a:pt x="6342" y="559"/>
                </a:lnTo>
                <a:lnTo>
                  <a:pt x="6342" y="558"/>
                </a:lnTo>
                <a:lnTo>
                  <a:pt x="6342" y="558"/>
                </a:lnTo>
                <a:lnTo>
                  <a:pt x="6342" y="557"/>
                </a:lnTo>
                <a:lnTo>
                  <a:pt x="6342" y="560"/>
                </a:lnTo>
                <a:close/>
                <a:moveTo>
                  <a:pt x="3401" y="551"/>
                </a:moveTo>
                <a:cubicBezTo>
                  <a:pt x="3383" y="551"/>
                  <a:pt x="3371" y="557"/>
                  <a:pt x="3359" y="563"/>
                </a:cubicBezTo>
                <a:cubicBezTo>
                  <a:pt x="3377" y="563"/>
                  <a:pt x="3395" y="569"/>
                  <a:pt x="3401" y="551"/>
                </a:cubicBezTo>
                <a:close/>
                <a:moveTo>
                  <a:pt x="3741" y="548"/>
                </a:moveTo>
                <a:cubicBezTo>
                  <a:pt x="3737" y="548"/>
                  <a:pt x="3734" y="551"/>
                  <a:pt x="3732" y="557"/>
                </a:cubicBezTo>
                <a:cubicBezTo>
                  <a:pt x="3738" y="557"/>
                  <a:pt x="3744" y="557"/>
                  <a:pt x="3744" y="563"/>
                </a:cubicBezTo>
                <a:cubicBezTo>
                  <a:pt x="3738" y="563"/>
                  <a:pt x="3732" y="563"/>
                  <a:pt x="3732" y="569"/>
                </a:cubicBezTo>
                <a:cubicBezTo>
                  <a:pt x="3744" y="569"/>
                  <a:pt x="3756" y="569"/>
                  <a:pt x="3756" y="557"/>
                </a:cubicBezTo>
                <a:cubicBezTo>
                  <a:pt x="3752" y="554"/>
                  <a:pt x="3746" y="548"/>
                  <a:pt x="3741" y="548"/>
                </a:cubicBezTo>
                <a:close/>
                <a:moveTo>
                  <a:pt x="4170" y="545"/>
                </a:moveTo>
                <a:cubicBezTo>
                  <a:pt x="4170" y="569"/>
                  <a:pt x="4146" y="551"/>
                  <a:pt x="4135" y="557"/>
                </a:cubicBezTo>
                <a:cubicBezTo>
                  <a:pt x="4146" y="545"/>
                  <a:pt x="4152" y="551"/>
                  <a:pt x="4170" y="545"/>
                </a:cubicBezTo>
                <a:close/>
                <a:moveTo>
                  <a:pt x="3777" y="545"/>
                </a:moveTo>
                <a:cubicBezTo>
                  <a:pt x="3769" y="545"/>
                  <a:pt x="3762" y="550"/>
                  <a:pt x="3762" y="557"/>
                </a:cubicBezTo>
                <a:cubicBezTo>
                  <a:pt x="3774" y="569"/>
                  <a:pt x="3785" y="563"/>
                  <a:pt x="3791" y="551"/>
                </a:cubicBezTo>
                <a:cubicBezTo>
                  <a:pt x="3787" y="547"/>
                  <a:pt x="3782" y="545"/>
                  <a:pt x="3777" y="545"/>
                </a:cubicBezTo>
                <a:close/>
                <a:moveTo>
                  <a:pt x="5620" y="540"/>
                </a:moveTo>
                <a:cubicBezTo>
                  <a:pt x="5620" y="545"/>
                  <a:pt x="5614" y="557"/>
                  <a:pt x="5626" y="563"/>
                </a:cubicBezTo>
                <a:cubicBezTo>
                  <a:pt x="5626" y="569"/>
                  <a:pt x="5603" y="563"/>
                  <a:pt x="5597" y="563"/>
                </a:cubicBezTo>
                <a:cubicBezTo>
                  <a:pt x="5614" y="557"/>
                  <a:pt x="5597" y="540"/>
                  <a:pt x="5620" y="540"/>
                </a:cubicBezTo>
                <a:close/>
                <a:moveTo>
                  <a:pt x="6325" y="534"/>
                </a:moveTo>
                <a:cubicBezTo>
                  <a:pt x="6337" y="534"/>
                  <a:pt x="6331" y="557"/>
                  <a:pt x="6342" y="557"/>
                </a:cubicBezTo>
                <a:cubicBezTo>
                  <a:pt x="6331" y="557"/>
                  <a:pt x="6331" y="563"/>
                  <a:pt x="6319" y="557"/>
                </a:cubicBezTo>
                <a:cubicBezTo>
                  <a:pt x="6313" y="545"/>
                  <a:pt x="6325" y="545"/>
                  <a:pt x="6325" y="534"/>
                </a:cubicBezTo>
                <a:close/>
                <a:moveTo>
                  <a:pt x="4553" y="527"/>
                </a:moveTo>
                <a:cubicBezTo>
                  <a:pt x="4555" y="527"/>
                  <a:pt x="4558" y="527"/>
                  <a:pt x="4561" y="528"/>
                </a:cubicBezTo>
                <a:cubicBezTo>
                  <a:pt x="4549" y="551"/>
                  <a:pt x="4579" y="545"/>
                  <a:pt x="4573" y="563"/>
                </a:cubicBezTo>
                <a:cubicBezTo>
                  <a:pt x="4555" y="569"/>
                  <a:pt x="4543" y="563"/>
                  <a:pt x="4525" y="557"/>
                </a:cubicBezTo>
                <a:cubicBezTo>
                  <a:pt x="4530" y="542"/>
                  <a:pt x="4536" y="526"/>
                  <a:pt x="4553" y="527"/>
                </a:cubicBezTo>
                <a:close/>
                <a:moveTo>
                  <a:pt x="3526" y="525"/>
                </a:moveTo>
                <a:cubicBezTo>
                  <a:pt x="3520" y="525"/>
                  <a:pt x="3515" y="527"/>
                  <a:pt x="3513" y="534"/>
                </a:cubicBezTo>
                <a:cubicBezTo>
                  <a:pt x="3525" y="534"/>
                  <a:pt x="3525" y="545"/>
                  <a:pt x="3525" y="557"/>
                </a:cubicBezTo>
                <a:cubicBezTo>
                  <a:pt x="3555" y="563"/>
                  <a:pt x="3560" y="545"/>
                  <a:pt x="3566" y="528"/>
                </a:cubicBezTo>
                <a:cubicBezTo>
                  <a:pt x="3552" y="531"/>
                  <a:pt x="3537" y="526"/>
                  <a:pt x="3526" y="525"/>
                </a:cubicBezTo>
                <a:close/>
                <a:moveTo>
                  <a:pt x="2889" y="524"/>
                </a:moveTo>
                <a:cubicBezTo>
                  <a:pt x="2876" y="525"/>
                  <a:pt x="2862" y="531"/>
                  <a:pt x="2862" y="545"/>
                </a:cubicBezTo>
                <a:cubicBezTo>
                  <a:pt x="2880" y="540"/>
                  <a:pt x="2898" y="540"/>
                  <a:pt x="2909" y="528"/>
                </a:cubicBezTo>
                <a:cubicBezTo>
                  <a:pt x="2905" y="525"/>
                  <a:pt x="2897" y="524"/>
                  <a:pt x="2889" y="524"/>
                </a:cubicBezTo>
                <a:close/>
                <a:moveTo>
                  <a:pt x="7570" y="523"/>
                </a:moveTo>
                <a:cubicBezTo>
                  <a:pt x="7527" y="552"/>
                  <a:pt x="7456" y="552"/>
                  <a:pt x="7377" y="559"/>
                </a:cubicBezTo>
                <a:cubicBezTo>
                  <a:pt x="7427" y="530"/>
                  <a:pt x="7513" y="538"/>
                  <a:pt x="7570" y="523"/>
                </a:cubicBezTo>
                <a:close/>
                <a:moveTo>
                  <a:pt x="6754" y="523"/>
                </a:moveTo>
                <a:cubicBezTo>
                  <a:pt x="6754" y="552"/>
                  <a:pt x="6768" y="559"/>
                  <a:pt x="6783" y="566"/>
                </a:cubicBezTo>
                <a:cubicBezTo>
                  <a:pt x="6783" y="552"/>
                  <a:pt x="6775" y="545"/>
                  <a:pt x="6783" y="523"/>
                </a:cubicBezTo>
                <a:cubicBezTo>
                  <a:pt x="6783" y="523"/>
                  <a:pt x="6783" y="523"/>
                  <a:pt x="6754" y="523"/>
                </a:cubicBezTo>
                <a:close/>
                <a:moveTo>
                  <a:pt x="2317" y="518"/>
                </a:moveTo>
                <a:cubicBezTo>
                  <a:pt x="2305" y="519"/>
                  <a:pt x="2296" y="522"/>
                  <a:pt x="2294" y="534"/>
                </a:cubicBezTo>
                <a:cubicBezTo>
                  <a:pt x="2329" y="557"/>
                  <a:pt x="2359" y="528"/>
                  <a:pt x="2377" y="522"/>
                </a:cubicBezTo>
                <a:cubicBezTo>
                  <a:pt x="2363" y="525"/>
                  <a:pt x="2341" y="519"/>
                  <a:pt x="2322" y="518"/>
                </a:cubicBezTo>
                <a:cubicBezTo>
                  <a:pt x="2320" y="518"/>
                  <a:pt x="2319" y="518"/>
                  <a:pt x="2317" y="518"/>
                </a:cubicBezTo>
                <a:close/>
                <a:moveTo>
                  <a:pt x="8814" y="512"/>
                </a:moveTo>
                <a:cubicBezTo>
                  <a:pt x="8849" y="511"/>
                  <a:pt x="8892" y="519"/>
                  <a:pt x="8910" y="523"/>
                </a:cubicBezTo>
                <a:cubicBezTo>
                  <a:pt x="8874" y="559"/>
                  <a:pt x="8817" y="509"/>
                  <a:pt x="8767" y="523"/>
                </a:cubicBezTo>
                <a:cubicBezTo>
                  <a:pt x="8775" y="515"/>
                  <a:pt x="8793" y="512"/>
                  <a:pt x="8814" y="512"/>
                </a:cubicBezTo>
                <a:close/>
                <a:moveTo>
                  <a:pt x="3897" y="510"/>
                </a:moveTo>
                <a:cubicBezTo>
                  <a:pt x="3897" y="510"/>
                  <a:pt x="3897" y="510"/>
                  <a:pt x="3898" y="511"/>
                </a:cubicBezTo>
                <a:lnTo>
                  <a:pt x="3898" y="511"/>
                </a:lnTo>
                <a:lnTo>
                  <a:pt x="3898" y="511"/>
                </a:lnTo>
                <a:cubicBezTo>
                  <a:pt x="3897" y="511"/>
                  <a:pt x="3897" y="510"/>
                  <a:pt x="3897" y="510"/>
                </a:cubicBezTo>
                <a:close/>
                <a:moveTo>
                  <a:pt x="5591" y="510"/>
                </a:moveTo>
                <a:cubicBezTo>
                  <a:pt x="5585" y="522"/>
                  <a:pt x="5579" y="528"/>
                  <a:pt x="5561" y="528"/>
                </a:cubicBezTo>
                <a:cubicBezTo>
                  <a:pt x="5567" y="540"/>
                  <a:pt x="5573" y="540"/>
                  <a:pt x="5561" y="551"/>
                </a:cubicBezTo>
                <a:cubicBezTo>
                  <a:pt x="5555" y="545"/>
                  <a:pt x="5549" y="534"/>
                  <a:pt x="5532" y="534"/>
                </a:cubicBezTo>
                <a:cubicBezTo>
                  <a:pt x="5537" y="510"/>
                  <a:pt x="5561" y="510"/>
                  <a:pt x="5591" y="510"/>
                </a:cubicBezTo>
                <a:close/>
                <a:moveTo>
                  <a:pt x="4195" y="508"/>
                </a:moveTo>
                <a:cubicBezTo>
                  <a:pt x="4203" y="508"/>
                  <a:pt x="4212" y="510"/>
                  <a:pt x="4217" y="510"/>
                </a:cubicBezTo>
                <a:cubicBezTo>
                  <a:pt x="4206" y="528"/>
                  <a:pt x="4200" y="522"/>
                  <a:pt x="4182" y="516"/>
                </a:cubicBezTo>
                <a:cubicBezTo>
                  <a:pt x="4182" y="510"/>
                  <a:pt x="4188" y="508"/>
                  <a:pt x="4195" y="508"/>
                </a:cubicBezTo>
                <a:close/>
                <a:moveTo>
                  <a:pt x="7991" y="505"/>
                </a:moveTo>
                <a:cubicBezTo>
                  <a:pt x="8004" y="505"/>
                  <a:pt x="8018" y="509"/>
                  <a:pt x="8029" y="516"/>
                </a:cubicBezTo>
                <a:cubicBezTo>
                  <a:pt x="8007" y="530"/>
                  <a:pt x="7993" y="516"/>
                  <a:pt x="7964" y="516"/>
                </a:cubicBezTo>
                <a:cubicBezTo>
                  <a:pt x="7968" y="509"/>
                  <a:pt x="7979" y="505"/>
                  <a:pt x="7991" y="505"/>
                </a:cubicBezTo>
                <a:close/>
                <a:moveTo>
                  <a:pt x="2193" y="504"/>
                </a:moveTo>
                <a:cubicBezTo>
                  <a:pt x="2199" y="534"/>
                  <a:pt x="2146" y="510"/>
                  <a:pt x="2169" y="540"/>
                </a:cubicBezTo>
                <a:cubicBezTo>
                  <a:pt x="2152" y="540"/>
                  <a:pt x="2152" y="522"/>
                  <a:pt x="2140" y="516"/>
                </a:cubicBezTo>
                <a:cubicBezTo>
                  <a:pt x="2152" y="498"/>
                  <a:pt x="2175" y="510"/>
                  <a:pt x="2193" y="504"/>
                </a:cubicBezTo>
                <a:close/>
                <a:moveTo>
                  <a:pt x="3181" y="496"/>
                </a:moveTo>
                <a:cubicBezTo>
                  <a:pt x="3178" y="496"/>
                  <a:pt x="3174" y="497"/>
                  <a:pt x="3170" y="498"/>
                </a:cubicBezTo>
                <a:cubicBezTo>
                  <a:pt x="3170" y="510"/>
                  <a:pt x="3158" y="516"/>
                  <a:pt x="3152" y="522"/>
                </a:cubicBezTo>
                <a:cubicBezTo>
                  <a:pt x="3134" y="522"/>
                  <a:pt x="3128" y="522"/>
                  <a:pt x="3111" y="528"/>
                </a:cubicBezTo>
                <a:cubicBezTo>
                  <a:pt x="3117" y="516"/>
                  <a:pt x="3099" y="498"/>
                  <a:pt x="3087" y="516"/>
                </a:cubicBezTo>
                <a:cubicBezTo>
                  <a:pt x="3105" y="534"/>
                  <a:pt x="3045" y="557"/>
                  <a:pt x="3022" y="569"/>
                </a:cubicBezTo>
                <a:cubicBezTo>
                  <a:pt x="3045" y="563"/>
                  <a:pt x="3040" y="587"/>
                  <a:pt x="3051" y="593"/>
                </a:cubicBezTo>
                <a:cubicBezTo>
                  <a:pt x="3045" y="593"/>
                  <a:pt x="3034" y="593"/>
                  <a:pt x="3040" y="605"/>
                </a:cubicBezTo>
                <a:cubicBezTo>
                  <a:pt x="3099" y="617"/>
                  <a:pt x="3152" y="611"/>
                  <a:pt x="3205" y="581"/>
                </a:cubicBezTo>
                <a:cubicBezTo>
                  <a:pt x="3199" y="581"/>
                  <a:pt x="3199" y="575"/>
                  <a:pt x="3205" y="569"/>
                </a:cubicBezTo>
                <a:cubicBezTo>
                  <a:pt x="3182" y="575"/>
                  <a:pt x="3176" y="581"/>
                  <a:pt x="3158" y="569"/>
                </a:cubicBezTo>
                <a:cubicBezTo>
                  <a:pt x="3176" y="551"/>
                  <a:pt x="3223" y="545"/>
                  <a:pt x="3223" y="534"/>
                </a:cubicBezTo>
                <a:cubicBezTo>
                  <a:pt x="3217" y="545"/>
                  <a:pt x="3193" y="534"/>
                  <a:pt x="3188" y="522"/>
                </a:cubicBezTo>
                <a:cubicBezTo>
                  <a:pt x="3199" y="522"/>
                  <a:pt x="3205" y="516"/>
                  <a:pt x="3211" y="504"/>
                </a:cubicBezTo>
                <a:cubicBezTo>
                  <a:pt x="3198" y="504"/>
                  <a:pt x="3191" y="497"/>
                  <a:pt x="3181" y="496"/>
                </a:cubicBezTo>
                <a:close/>
                <a:moveTo>
                  <a:pt x="5170" y="492"/>
                </a:moveTo>
                <a:cubicBezTo>
                  <a:pt x="5182" y="492"/>
                  <a:pt x="5188" y="504"/>
                  <a:pt x="5206" y="498"/>
                </a:cubicBezTo>
                <a:cubicBezTo>
                  <a:pt x="5200" y="534"/>
                  <a:pt x="5176" y="486"/>
                  <a:pt x="5170" y="510"/>
                </a:cubicBezTo>
                <a:cubicBezTo>
                  <a:pt x="5165" y="510"/>
                  <a:pt x="5170" y="498"/>
                  <a:pt x="5170" y="492"/>
                </a:cubicBezTo>
                <a:close/>
                <a:moveTo>
                  <a:pt x="7270" y="492"/>
                </a:moveTo>
                <a:cubicBezTo>
                  <a:pt x="7273" y="492"/>
                  <a:pt x="7276" y="492"/>
                  <a:pt x="7280" y="492"/>
                </a:cubicBezTo>
                <a:cubicBezTo>
                  <a:pt x="7303" y="493"/>
                  <a:pt x="7326" y="500"/>
                  <a:pt x="7341" y="516"/>
                </a:cubicBezTo>
                <a:cubicBezTo>
                  <a:pt x="7313" y="566"/>
                  <a:pt x="7248" y="573"/>
                  <a:pt x="7184" y="595"/>
                </a:cubicBezTo>
                <a:cubicBezTo>
                  <a:pt x="7212" y="566"/>
                  <a:pt x="7184" y="573"/>
                  <a:pt x="7184" y="552"/>
                </a:cubicBezTo>
                <a:cubicBezTo>
                  <a:pt x="7174" y="520"/>
                  <a:pt x="7222" y="493"/>
                  <a:pt x="7270" y="492"/>
                </a:cubicBezTo>
                <a:close/>
                <a:moveTo>
                  <a:pt x="9096" y="480"/>
                </a:moveTo>
                <a:cubicBezTo>
                  <a:pt x="9304" y="495"/>
                  <a:pt x="9504" y="545"/>
                  <a:pt x="9748" y="566"/>
                </a:cubicBezTo>
                <a:cubicBezTo>
                  <a:pt x="9683" y="631"/>
                  <a:pt x="9562" y="552"/>
                  <a:pt x="9461" y="588"/>
                </a:cubicBezTo>
                <a:cubicBezTo>
                  <a:pt x="9490" y="617"/>
                  <a:pt x="9519" y="609"/>
                  <a:pt x="9576" y="617"/>
                </a:cubicBezTo>
                <a:cubicBezTo>
                  <a:pt x="9533" y="660"/>
                  <a:pt x="9433" y="595"/>
                  <a:pt x="9404" y="638"/>
                </a:cubicBezTo>
                <a:cubicBezTo>
                  <a:pt x="9289" y="617"/>
                  <a:pt x="9175" y="609"/>
                  <a:pt x="9103" y="595"/>
                </a:cubicBezTo>
                <a:cubicBezTo>
                  <a:pt x="9103" y="573"/>
                  <a:pt x="9132" y="588"/>
                  <a:pt x="9146" y="573"/>
                </a:cubicBezTo>
                <a:cubicBezTo>
                  <a:pt x="9132" y="545"/>
                  <a:pt x="9082" y="552"/>
                  <a:pt x="9053" y="538"/>
                </a:cubicBezTo>
                <a:cubicBezTo>
                  <a:pt x="9060" y="523"/>
                  <a:pt x="9089" y="538"/>
                  <a:pt x="9110" y="538"/>
                </a:cubicBezTo>
                <a:cubicBezTo>
                  <a:pt x="9125" y="523"/>
                  <a:pt x="9082" y="516"/>
                  <a:pt x="9096" y="480"/>
                </a:cubicBezTo>
                <a:close/>
                <a:moveTo>
                  <a:pt x="5437" y="474"/>
                </a:moveTo>
                <a:cubicBezTo>
                  <a:pt x="5443" y="480"/>
                  <a:pt x="5449" y="486"/>
                  <a:pt x="5461" y="492"/>
                </a:cubicBezTo>
                <a:cubicBezTo>
                  <a:pt x="5455" y="504"/>
                  <a:pt x="5443" y="486"/>
                  <a:pt x="5431" y="492"/>
                </a:cubicBezTo>
                <a:cubicBezTo>
                  <a:pt x="5431" y="480"/>
                  <a:pt x="5437" y="480"/>
                  <a:pt x="5437" y="474"/>
                </a:cubicBezTo>
                <a:close/>
                <a:moveTo>
                  <a:pt x="3295" y="474"/>
                </a:moveTo>
                <a:cubicBezTo>
                  <a:pt x="3286" y="474"/>
                  <a:pt x="3276" y="479"/>
                  <a:pt x="3276" y="486"/>
                </a:cubicBezTo>
                <a:cubicBezTo>
                  <a:pt x="3276" y="486"/>
                  <a:pt x="3282" y="486"/>
                  <a:pt x="3282" y="492"/>
                </a:cubicBezTo>
                <a:cubicBezTo>
                  <a:pt x="3294" y="492"/>
                  <a:pt x="3300" y="486"/>
                  <a:pt x="3312" y="480"/>
                </a:cubicBezTo>
                <a:cubicBezTo>
                  <a:pt x="3307" y="476"/>
                  <a:pt x="3301" y="474"/>
                  <a:pt x="3295" y="474"/>
                </a:cubicBezTo>
                <a:close/>
                <a:moveTo>
                  <a:pt x="5378" y="473"/>
                </a:moveTo>
                <a:cubicBezTo>
                  <a:pt x="5379" y="473"/>
                  <a:pt x="5381" y="474"/>
                  <a:pt x="5384" y="474"/>
                </a:cubicBezTo>
                <a:cubicBezTo>
                  <a:pt x="5378" y="486"/>
                  <a:pt x="5395" y="480"/>
                  <a:pt x="5395" y="498"/>
                </a:cubicBezTo>
                <a:cubicBezTo>
                  <a:pt x="5384" y="504"/>
                  <a:pt x="5378" y="516"/>
                  <a:pt x="5360" y="516"/>
                </a:cubicBezTo>
                <a:cubicBezTo>
                  <a:pt x="5360" y="510"/>
                  <a:pt x="5360" y="498"/>
                  <a:pt x="5354" y="498"/>
                </a:cubicBezTo>
                <a:cubicBezTo>
                  <a:pt x="5364" y="493"/>
                  <a:pt x="5366" y="474"/>
                  <a:pt x="5378" y="473"/>
                </a:cubicBezTo>
                <a:close/>
                <a:moveTo>
                  <a:pt x="2151" y="466"/>
                </a:moveTo>
                <a:cubicBezTo>
                  <a:pt x="2155" y="466"/>
                  <a:pt x="2159" y="467"/>
                  <a:pt x="2164" y="468"/>
                </a:cubicBezTo>
                <a:cubicBezTo>
                  <a:pt x="2146" y="480"/>
                  <a:pt x="2164" y="480"/>
                  <a:pt x="2169" y="498"/>
                </a:cubicBezTo>
                <a:cubicBezTo>
                  <a:pt x="2158" y="492"/>
                  <a:pt x="2146" y="498"/>
                  <a:pt x="2134" y="486"/>
                </a:cubicBezTo>
                <a:cubicBezTo>
                  <a:pt x="2134" y="473"/>
                  <a:pt x="2141" y="466"/>
                  <a:pt x="2151" y="466"/>
                </a:cubicBezTo>
                <a:close/>
                <a:moveTo>
                  <a:pt x="3839" y="462"/>
                </a:moveTo>
                <a:cubicBezTo>
                  <a:pt x="3850" y="462"/>
                  <a:pt x="3833" y="468"/>
                  <a:pt x="3839" y="480"/>
                </a:cubicBezTo>
                <a:cubicBezTo>
                  <a:pt x="3839" y="480"/>
                  <a:pt x="3839" y="480"/>
                  <a:pt x="3803" y="480"/>
                </a:cubicBezTo>
                <a:cubicBezTo>
                  <a:pt x="3803" y="462"/>
                  <a:pt x="3827" y="468"/>
                  <a:pt x="3839" y="462"/>
                </a:cubicBezTo>
                <a:close/>
                <a:moveTo>
                  <a:pt x="5952" y="460"/>
                </a:moveTo>
                <a:cubicBezTo>
                  <a:pt x="5964" y="459"/>
                  <a:pt x="5967" y="485"/>
                  <a:pt x="5993" y="474"/>
                </a:cubicBezTo>
                <a:cubicBezTo>
                  <a:pt x="5987" y="486"/>
                  <a:pt x="5970" y="486"/>
                  <a:pt x="5970" y="504"/>
                </a:cubicBezTo>
                <a:cubicBezTo>
                  <a:pt x="5946" y="492"/>
                  <a:pt x="5910" y="492"/>
                  <a:pt x="5893" y="510"/>
                </a:cubicBezTo>
                <a:cubicBezTo>
                  <a:pt x="5887" y="504"/>
                  <a:pt x="5887" y="492"/>
                  <a:pt x="5869" y="498"/>
                </a:cubicBezTo>
                <a:cubicBezTo>
                  <a:pt x="5869" y="468"/>
                  <a:pt x="5893" y="474"/>
                  <a:pt x="5904" y="462"/>
                </a:cubicBezTo>
                <a:cubicBezTo>
                  <a:pt x="5922" y="457"/>
                  <a:pt x="5910" y="480"/>
                  <a:pt x="5922" y="480"/>
                </a:cubicBezTo>
                <a:cubicBezTo>
                  <a:pt x="5934" y="480"/>
                  <a:pt x="5958" y="468"/>
                  <a:pt x="5946" y="462"/>
                </a:cubicBezTo>
                <a:cubicBezTo>
                  <a:pt x="5948" y="461"/>
                  <a:pt x="5950" y="460"/>
                  <a:pt x="5952" y="460"/>
                </a:cubicBezTo>
                <a:close/>
                <a:moveTo>
                  <a:pt x="6990" y="452"/>
                </a:moveTo>
                <a:cubicBezTo>
                  <a:pt x="6997" y="459"/>
                  <a:pt x="6997" y="473"/>
                  <a:pt x="6997" y="495"/>
                </a:cubicBezTo>
                <a:cubicBezTo>
                  <a:pt x="6983" y="495"/>
                  <a:pt x="6969" y="502"/>
                  <a:pt x="6969" y="516"/>
                </a:cubicBezTo>
                <a:cubicBezTo>
                  <a:pt x="6954" y="509"/>
                  <a:pt x="6947" y="495"/>
                  <a:pt x="6947" y="480"/>
                </a:cubicBezTo>
                <a:cubicBezTo>
                  <a:pt x="6969" y="480"/>
                  <a:pt x="6983" y="473"/>
                  <a:pt x="6990" y="452"/>
                </a:cubicBezTo>
                <a:close/>
                <a:moveTo>
                  <a:pt x="6135" y="451"/>
                </a:moveTo>
                <a:cubicBezTo>
                  <a:pt x="6153" y="462"/>
                  <a:pt x="6177" y="457"/>
                  <a:pt x="6194" y="457"/>
                </a:cubicBezTo>
                <a:cubicBezTo>
                  <a:pt x="6183" y="474"/>
                  <a:pt x="6248" y="498"/>
                  <a:pt x="6289" y="498"/>
                </a:cubicBezTo>
                <a:cubicBezTo>
                  <a:pt x="6295" y="516"/>
                  <a:pt x="6277" y="498"/>
                  <a:pt x="6283" y="516"/>
                </a:cubicBezTo>
                <a:cubicBezTo>
                  <a:pt x="6260" y="510"/>
                  <a:pt x="6236" y="504"/>
                  <a:pt x="6212" y="492"/>
                </a:cubicBezTo>
                <a:cubicBezTo>
                  <a:pt x="6183" y="540"/>
                  <a:pt x="6153" y="492"/>
                  <a:pt x="6106" y="480"/>
                </a:cubicBezTo>
                <a:cubicBezTo>
                  <a:pt x="6076" y="480"/>
                  <a:pt x="6052" y="486"/>
                  <a:pt x="6035" y="462"/>
                </a:cubicBezTo>
                <a:cubicBezTo>
                  <a:pt x="6058" y="451"/>
                  <a:pt x="6106" y="445"/>
                  <a:pt x="6118" y="468"/>
                </a:cubicBezTo>
                <a:cubicBezTo>
                  <a:pt x="6135" y="468"/>
                  <a:pt x="6135" y="462"/>
                  <a:pt x="6135" y="451"/>
                </a:cubicBezTo>
                <a:close/>
                <a:moveTo>
                  <a:pt x="5608" y="445"/>
                </a:moveTo>
                <a:cubicBezTo>
                  <a:pt x="5626" y="457"/>
                  <a:pt x="5632" y="474"/>
                  <a:pt x="5650" y="486"/>
                </a:cubicBezTo>
                <a:cubicBezTo>
                  <a:pt x="5644" y="498"/>
                  <a:pt x="5620" y="486"/>
                  <a:pt x="5614" y="504"/>
                </a:cubicBezTo>
                <a:cubicBezTo>
                  <a:pt x="5614" y="492"/>
                  <a:pt x="5585" y="486"/>
                  <a:pt x="5585" y="510"/>
                </a:cubicBezTo>
                <a:cubicBezTo>
                  <a:pt x="5561" y="504"/>
                  <a:pt x="5597" y="498"/>
                  <a:pt x="5585" y="486"/>
                </a:cubicBezTo>
                <a:cubicBezTo>
                  <a:pt x="5561" y="480"/>
                  <a:pt x="5567" y="504"/>
                  <a:pt x="5549" y="498"/>
                </a:cubicBezTo>
                <a:cubicBezTo>
                  <a:pt x="5555" y="486"/>
                  <a:pt x="5537" y="486"/>
                  <a:pt x="5532" y="480"/>
                </a:cubicBezTo>
                <a:cubicBezTo>
                  <a:pt x="5543" y="462"/>
                  <a:pt x="5573" y="486"/>
                  <a:pt x="5585" y="474"/>
                </a:cubicBezTo>
                <a:cubicBezTo>
                  <a:pt x="5591" y="462"/>
                  <a:pt x="5567" y="474"/>
                  <a:pt x="5573" y="457"/>
                </a:cubicBezTo>
                <a:cubicBezTo>
                  <a:pt x="5591" y="457"/>
                  <a:pt x="5603" y="457"/>
                  <a:pt x="5608" y="445"/>
                </a:cubicBezTo>
                <a:close/>
                <a:moveTo>
                  <a:pt x="6926" y="437"/>
                </a:moveTo>
                <a:cubicBezTo>
                  <a:pt x="6954" y="459"/>
                  <a:pt x="6940" y="480"/>
                  <a:pt x="6933" y="516"/>
                </a:cubicBezTo>
                <a:cubicBezTo>
                  <a:pt x="6897" y="502"/>
                  <a:pt x="6868" y="452"/>
                  <a:pt x="6926" y="437"/>
                </a:cubicBezTo>
                <a:close/>
                <a:moveTo>
                  <a:pt x="7048" y="416"/>
                </a:moveTo>
                <a:cubicBezTo>
                  <a:pt x="7055" y="430"/>
                  <a:pt x="7048" y="459"/>
                  <a:pt x="7062" y="473"/>
                </a:cubicBezTo>
                <a:cubicBezTo>
                  <a:pt x="7033" y="473"/>
                  <a:pt x="7033" y="430"/>
                  <a:pt x="7048" y="416"/>
                </a:cubicBezTo>
                <a:close/>
                <a:moveTo>
                  <a:pt x="6790" y="411"/>
                </a:moveTo>
                <a:cubicBezTo>
                  <a:pt x="6799" y="412"/>
                  <a:pt x="6809" y="426"/>
                  <a:pt x="6804" y="437"/>
                </a:cubicBezTo>
                <a:cubicBezTo>
                  <a:pt x="6804" y="437"/>
                  <a:pt x="6804" y="437"/>
                  <a:pt x="6861" y="444"/>
                </a:cubicBezTo>
                <a:cubicBezTo>
                  <a:pt x="6847" y="473"/>
                  <a:pt x="6818" y="444"/>
                  <a:pt x="6804" y="473"/>
                </a:cubicBezTo>
                <a:cubicBezTo>
                  <a:pt x="6804" y="466"/>
                  <a:pt x="6790" y="459"/>
                  <a:pt x="6790" y="444"/>
                </a:cubicBezTo>
                <a:cubicBezTo>
                  <a:pt x="6761" y="452"/>
                  <a:pt x="6790" y="487"/>
                  <a:pt x="6790" y="509"/>
                </a:cubicBezTo>
                <a:cubicBezTo>
                  <a:pt x="6818" y="502"/>
                  <a:pt x="6797" y="487"/>
                  <a:pt x="6804" y="473"/>
                </a:cubicBezTo>
                <a:cubicBezTo>
                  <a:pt x="6854" y="480"/>
                  <a:pt x="6840" y="523"/>
                  <a:pt x="6868" y="516"/>
                </a:cubicBezTo>
                <a:cubicBezTo>
                  <a:pt x="6868" y="538"/>
                  <a:pt x="6847" y="538"/>
                  <a:pt x="6833" y="545"/>
                </a:cubicBezTo>
                <a:cubicBezTo>
                  <a:pt x="6840" y="566"/>
                  <a:pt x="6840" y="581"/>
                  <a:pt x="6833" y="595"/>
                </a:cubicBezTo>
                <a:cubicBezTo>
                  <a:pt x="6826" y="581"/>
                  <a:pt x="6811" y="573"/>
                  <a:pt x="6811" y="602"/>
                </a:cubicBezTo>
                <a:cubicBezTo>
                  <a:pt x="6804" y="595"/>
                  <a:pt x="6797" y="588"/>
                  <a:pt x="6797" y="573"/>
                </a:cubicBezTo>
                <a:cubicBezTo>
                  <a:pt x="6775" y="588"/>
                  <a:pt x="6768" y="581"/>
                  <a:pt x="6740" y="581"/>
                </a:cubicBezTo>
                <a:cubicBezTo>
                  <a:pt x="6754" y="566"/>
                  <a:pt x="6732" y="538"/>
                  <a:pt x="6718" y="530"/>
                </a:cubicBezTo>
                <a:cubicBezTo>
                  <a:pt x="6725" y="516"/>
                  <a:pt x="6740" y="516"/>
                  <a:pt x="6747" y="502"/>
                </a:cubicBezTo>
                <a:cubicBezTo>
                  <a:pt x="6732" y="495"/>
                  <a:pt x="6718" y="487"/>
                  <a:pt x="6718" y="466"/>
                </a:cubicBezTo>
                <a:cubicBezTo>
                  <a:pt x="6732" y="466"/>
                  <a:pt x="6732" y="473"/>
                  <a:pt x="6732" y="487"/>
                </a:cubicBezTo>
                <a:cubicBezTo>
                  <a:pt x="6747" y="487"/>
                  <a:pt x="6747" y="437"/>
                  <a:pt x="6754" y="473"/>
                </a:cubicBezTo>
                <a:cubicBezTo>
                  <a:pt x="6761" y="466"/>
                  <a:pt x="6768" y="452"/>
                  <a:pt x="6768" y="430"/>
                </a:cubicBezTo>
                <a:cubicBezTo>
                  <a:pt x="6775" y="430"/>
                  <a:pt x="6804" y="416"/>
                  <a:pt x="6783" y="416"/>
                </a:cubicBezTo>
                <a:cubicBezTo>
                  <a:pt x="6784" y="412"/>
                  <a:pt x="6787" y="411"/>
                  <a:pt x="6790" y="411"/>
                </a:cubicBezTo>
                <a:close/>
                <a:moveTo>
                  <a:pt x="4419" y="409"/>
                </a:moveTo>
                <a:cubicBezTo>
                  <a:pt x="4419" y="415"/>
                  <a:pt x="4431" y="415"/>
                  <a:pt x="4431" y="427"/>
                </a:cubicBezTo>
                <a:cubicBezTo>
                  <a:pt x="4419" y="439"/>
                  <a:pt x="4419" y="427"/>
                  <a:pt x="4401" y="427"/>
                </a:cubicBezTo>
                <a:cubicBezTo>
                  <a:pt x="4401" y="415"/>
                  <a:pt x="4413" y="415"/>
                  <a:pt x="4419" y="409"/>
                </a:cubicBezTo>
                <a:close/>
                <a:moveTo>
                  <a:pt x="5221" y="367"/>
                </a:moveTo>
                <a:lnTo>
                  <a:pt x="5224" y="368"/>
                </a:lnTo>
                <a:cubicBezTo>
                  <a:pt x="5224" y="368"/>
                  <a:pt x="5222" y="368"/>
                  <a:pt x="5221" y="367"/>
                </a:cubicBezTo>
                <a:lnTo>
                  <a:pt x="5221" y="367"/>
                </a:lnTo>
                <a:close/>
                <a:moveTo>
                  <a:pt x="4555" y="362"/>
                </a:moveTo>
                <a:cubicBezTo>
                  <a:pt x="4561" y="368"/>
                  <a:pt x="4573" y="374"/>
                  <a:pt x="4584" y="368"/>
                </a:cubicBezTo>
                <a:cubicBezTo>
                  <a:pt x="4567" y="374"/>
                  <a:pt x="4561" y="385"/>
                  <a:pt x="4543" y="385"/>
                </a:cubicBezTo>
                <a:cubicBezTo>
                  <a:pt x="4537" y="368"/>
                  <a:pt x="4561" y="379"/>
                  <a:pt x="4555" y="362"/>
                </a:cubicBezTo>
                <a:close/>
                <a:moveTo>
                  <a:pt x="4325" y="323"/>
                </a:moveTo>
                <a:cubicBezTo>
                  <a:pt x="4316" y="323"/>
                  <a:pt x="4306" y="327"/>
                  <a:pt x="4306" y="338"/>
                </a:cubicBezTo>
                <a:cubicBezTo>
                  <a:pt x="4324" y="338"/>
                  <a:pt x="4336" y="338"/>
                  <a:pt x="4342" y="326"/>
                </a:cubicBezTo>
                <a:cubicBezTo>
                  <a:pt x="4337" y="324"/>
                  <a:pt x="4331" y="322"/>
                  <a:pt x="4325" y="323"/>
                </a:cubicBezTo>
                <a:close/>
                <a:moveTo>
                  <a:pt x="7026" y="322"/>
                </a:moveTo>
                <a:cubicBezTo>
                  <a:pt x="7048" y="322"/>
                  <a:pt x="7048" y="358"/>
                  <a:pt x="7033" y="373"/>
                </a:cubicBezTo>
                <a:cubicBezTo>
                  <a:pt x="7026" y="358"/>
                  <a:pt x="7026" y="344"/>
                  <a:pt x="7026" y="322"/>
                </a:cubicBezTo>
                <a:close/>
                <a:moveTo>
                  <a:pt x="3226" y="318"/>
                </a:moveTo>
                <a:cubicBezTo>
                  <a:pt x="3242" y="317"/>
                  <a:pt x="3259" y="318"/>
                  <a:pt x="3276" y="320"/>
                </a:cubicBezTo>
                <a:cubicBezTo>
                  <a:pt x="3270" y="350"/>
                  <a:pt x="3235" y="338"/>
                  <a:pt x="3217" y="356"/>
                </a:cubicBezTo>
                <a:cubicBezTo>
                  <a:pt x="3223" y="374"/>
                  <a:pt x="3229" y="350"/>
                  <a:pt x="3241" y="356"/>
                </a:cubicBezTo>
                <a:cubicBezTo>
                  <a:pt x="3229" y="374"/>
                  <a:pt x="3193" y="368"/>
                  <a:pt x="3170" y="368"/>
                </a:cubicBezTo>
                <a:cubicBezTo>
                  <a:pt x="3170" y="356"/>
                  <a:pt x="3164" y="344"/>
                  <a:pt x="3146" y="350"/>
                </a:cubicBezTo>
                <a:cubicBezTo>
                  <a:pt x="3146" y="332"/>
                  <a:pt x="3158" y="332"/>
                  <a:pt x="3152" y="320"/>
                </a:cubicBezTo>
                <a:cubicBezTo>
                  <a:pt x="3174" y="320"/>
                  <a:pt x="3199" y="318"/>
                  <a:pt x="3226" y="318"/>
                </a:cubicBezTo>
                <a:close/>
                <a:moveTo>
                  <a:pt x="6919" y="286"/>
                </a:moveTo>
                <a:cubicBezTo>
                  <a:pt x="6969" y="294"/>
                  <a:pt x="6969" y="315"/>
                  <a:pt x="6976" y="351"/>
                </a:cubicBezTo>
                <a:cubicBezTo>
                  <a:pt x="6947" y="365"/>
                  <a:pt x="6940" y="401"/>
                  <a:pt x="6904" y="408"/>
                </a:cubicBezTo>
                <a:cubicBezTo>
                  <a:pt x="6890" y="394"/>
                  <a:pt x="6883" y="380"/>
                  <a:pt x="6861" y="387"/>
                </a:cubicBezTo>
                <a:cubicBezTo>
                  <a:pt x="6868" y="380"/>
                  <a:pt x="6868" y="365"/>
                  <a:pt x="6876" y="358"/>
                </a:cubicBezTo>
                <a:cubicBezTo>
                  <a:pt x="6919" y="365"/>
                  <a:pt x="6926" y="308"/>
                  <a:pt x="6919" y="286"/>
                </a:cubicBezTo>
                <a:close/>
                <a:moveTo>
                  <a:pt x="5155" y="283"/>
                </a:moveTo>
                <a:cubicBezTo>
                  <a:pt x="5171" y="282"/>
                  <a:pt x="5192" y="291"/>
                  <a:pt x="5212" y="291"/>
                </a:cubicBezTo>
                <a:cubicBezTo>
                  <a:pt x="5188" y="308"/>
                  <a:pt x="5200" y="296"/>
                  <a:pt x="5188" y="326"/>
                </a:cubicBezTo>
                <a:cubicBezTo>
                  <a:pt x="5176" y="320"/>
                  <a:pt x="5194" y="302"/>
                  <a:pt x="5182" y="296"/>
                </a:cubicBezTo>
                <a:cubicBezTo>
                  <a:pt x="5170" y="291"/>
                  <a:pt x="5170" y="308"/>
                  <a:pt x="5159" y="308"/>
                </a:cubicBezTo>
                <a:cubicBezTo>
                  <a:pt x="5159" y="314"/>
                  <a:pt x="5165" y="314"/>
                  <a:pt x="5170" y="314"/>
                </a:cubicBezTo>
                <a:cubicBezTo>
                  <a:pt x="5170" y="326"/>
                  <a:pt x="5159" y="326"/>
                  <a:pt x="5153" y="326"/>
                </a:cubicBezTo>
                <a:cubicBezTo>
                  <a:pt x="5147" y="320"/>
                  <a:pt x="5147" y="320"/>
                  <a:pt x="5141" y="314"/>
                </a:cubicBezTo>
                <a:cubicBezTo>
                  <a:pt x="5153" y="308"/>
                  <a:pt x="5159" y="302"/>
                  <a:pt x="5135" y="302"/>
                </a:cubicBezTo>
                <a:cubicBezTo>
                  <a:pt x="5141" y="296"/>
                  <a:pt x="5141" y="291"/>
                  <a:pt x="5135" y="291"/>
                </a:cubicBezTo>
                <a:cubicBezTo>
                  <a:pt x="5141" y="285"/>
                  <a:pt x="5147" y="283"/>
                  <a:pt x="5155" y="283"/>
                </a:cubicBezTo>
                <a:close/>
                <a:moveTo>
                  <a:pt x="5052" y="279"/>
                </a:moveTo>
                <a:cubicBezTo>
                  <a:pt x="5034" y="279"/>
                  <a:pt x="5028" y="291"/>
                  <a:pt x="5022" y="302"/>
                </a:cubicBezTo>
                <a:cubicBezTo>
                  <a:pt x="5040" y="302"/>
                  <a:pt x="5052" y="302"/>
                  <a:pt x="5058" y="291"/>
                </a:cubicBezTo>
                <a:cubicBezTo>
                  <a:pt x="5052" y="291"/>
                  <a:pt x="5052" y="285"/>
                  <a:pt x="5052" y="279"/>
                </a:cubicBezTo>
                <a:close/>
                <a:moveTo>
                  <a:pt x="4762" y="261"/>
                </a:moveTo>
                <a:cubicBezTo>
                  <a:pt x="4756" y="273"/>
                  <a:pt x="4744" y="279"/>
                  <a:pt x="4744" y="296"/>
                </a:cubicBezTo>
                <a:cubicBezTo>
                  <a:pt x="4750" y="296"/>
                  <a:pt x="4762" y="296"/>
                  <a:pt x="4762" y="302"/>
                </a:cubicBezTo>
                <a:cubicBezTo>
                  <a:pt x="4762" y="302"/>
                  <a:pt x="4756" y="308"/>
                  <a:pt x="4762" y="308"/>
                </a:cubicBezTo>
                <a:cubicBezTo>
                  <a:pt x="4774" y="279"/>
                  <a:pt x="4815" y="291"/>
                  <a:pt x="4827" y="267"/>
                </a:cubicBezTo>
                <a:cubicBezTo>
                  <a:pt x="4803" y="273"/>
                  <a:pt x="4792" y="261"/>
                  <a:pt x="4762" y="261"/>
                </a:cubicBezTo>
                <a:close/>
                <a:moveTo>
                  <a:pt x="4886" y="255"/>
                </a:moveTo>
                <a:cubicBezTo>
                  <a:pt x="4863" y="255"/>
                  <a:pt x="4857" y="267"/>
                  <a:pt x="4839" y="261"/>
                </a:cubicBezTo>
                <a:cubicBezTo>
                  <a:pt x="4833" y="267"/>
                  <a:pt x="4845" y="273"/>
                  <a:pt x="4845" y="273"/>
                </a:cubicBezTo>
                <a:cubicBezTo>
                  <a:pt x="4833" y="285"/>
                  <a:pt x="4839" y="285"/>
                  <a:pt x="4815" y="279"/>
                </a:cubicBezTo>
                <a:cubicBezTo>
                  <a:pt x="4815" y="302"/>
                  <a:pt x="4809" y="296"/>
                  <a:pt x="4815" y="314"/>
                </a:cubicBezTo>
                <a:cubicBezTo>
                  <a:pt x="4821" y="314"/>
                  <a:pt x="4839" y="320"/>
                  <a:pt x="4839" y="308"/>
                </a:cubicBezTo>
                <a:cubicBezTo>
                  <a:pt x="4833" y="308"/>
                  <a:pt x="4827" y="302"/>
                  <a:pt x="4827" y="302"/>
                </a:cubicBezTo>
                <a:cubicBezTo>
                  <a:pt x="4845" y="296"/>
                  <a:pt x="4875" y="302"/>
                  <a:pt x="4886" y="285"/>
                </a:cubicBezTo>
                <a:cubicBezTo>
                  <a:pt x="4880" y="279"/>
                  <a:pt x="4875" y="267"/>
                  <a:pt x="4886" y="255"/>
                </a:cubicBezTo>
                <a:close/>
                <a:moveTo>
                  <a:pt x="5101" y="241"/>
                </a:moveTo>
                <a:cubicBezTo>
                  <a:pt x="5129" y="241"/>
                  <a:pt x="5156" y="242"/>
                  <a:pt x="5182" y="243"/>
                </a:cubicBezTo>
                <a:cubicBezTo>
                  <a:pt x="5153" y="267"/>
                  <a:pt x="5111" y="255"/>
                  <a:pt x="5070" y="249"/>
                </a:cubicBezTo>
                <a:cubicBezTo>
                  <a:pt x="5070" y="273"/>
                  <a:pt x="5094" y="261"/>
                  <a:pt x="5099" y="267"/>
                </a:cubicBezTo>
                <a:cubicBezTo>
                  <a:pt x="5088" y="279"/>
                  <a:pt x="5076" y="279"/>
                  <a:pt x="5070" y="291"/>
                </a:cubicBezTo>
                <a:cubicBezTo>
                  <a:pt x="5076" y="302"/>
                  <a:pt x="5088" y="302"/>
                  <a:pt x="5094" y="302"/>
                </a:cubicBezTo>
                <a:cubicBezTo>
                  <a:pt x="5076" y="308"/>
                  <a:pt x="5088" y="320"/>
                  <a:pt x="5082" y="332"/>
                </a:cubicBezTo>
                <a:cubicBezTo>
                  <a:pt x="5076" y="332"/>
                  <a:pt x="5076" y="320"/>
                  <a:pt x="5070" y="320"/>
                </a:cubicBezTo>
                <a:cubicBezTo>
                  <a:pt x="5052" y="326"/>
                  <a:pt x="5076" y="338"/>
                  <a:pt x="5070" y="350"/>
                </a:cubicBezTo>
                <a:cubicBezTo>
                  <a:pt x="5141" y="344"/>
                  <a:pt x="5194" y="362"/>
                  <a:pt x="5283" y="350"/>
                </a:cubicBezTo>
                <a:cubicBezTo>
                  <a:pt x="5271" y="344"/>
                  <a:pt x="5283" y="332"/>
                  <a:pt x="5271" y="326"/>
                </a:cubicBezTo>
                <a:cubicBezTo>
                  <a:pt x="5277" y="314"/>
                  <a:pt x="5301" y="320"/>
                  <a:pt x="5301" y="308"/>
                </a:cubicBezTo>
                <a:cubicBezTo>
                  <a:pt x="5318" y="314"/>
                  <a:pt x="5313" y="338"/>
                  <a:pt x="5336" y="344"/>
                </a:cubicBezTo>
                <a:cubicBezTo>
                  <a:pt x="5348" y="338"/>
                  <a:pt x="5330" y="314"/>
                  <a:pt x="5313" y="314"/>
                </a:cubicBezTo>
                <a:cubicBezTo>
                  <a:pt x="5330" y="308"/>
                  <a:pt x="5348" y="308"/>
                  <a:pt x="5360" y="314"/>
                </a:cubicBezTo>
                <a:cubicBezTo>
                  <a:pt x="5360" y="320"/>
                  <a:pt x="5342" y="314"/>
                  <a:pt x="5348" y="332"/>
                </a:cubicBezTo>
                <a:cubicBezTo>
                  <a:pt x="5366" y="344"/>
                  <a:pt x="5389" y="344"/>
                  <a:pt x="5407" y="332"/>
                </a:cubicBezTo>
                <a:cubicBezTo>
                  <a:pt x="5407" y="320"/>
                  <a:pt x="5378" y="332"/>
                  <a:pt x="5378" y="320"/>
                </a:cubicBezTo>
                <a:cubicBezTo>
                  <a:pt x="5378" y="314"/>
                  <a:pt x="5407" y="320"/>
                  <a:pt x="5419" y="320"/>
                </a:cubicBezTo>
                <a:cubicBezTo>
                  <a:pt x="5401" y="302"/>
                  <a:pt x="5419" y="314"/>
                  <a:pt x="5431" y="302"/>
                </a:cubicBezTo>
                <a:cubicBezTo>
                  <a:pt x="5407" y="326"/>
                  <a:pt x="5443" y="332"/>
                  <a:pt x="5443" y="332"/>
                </a:cubicBezTo>
                <a:cubicBezTo>
                  <a:pt x="5443" y="338"/>
                  <a:pt x="5419" y="338"/>
                  <a:pt x="5425" y="356"/>
                </a:cubicBezTo>
                <a:cubicBezTo>
                  <a:pt x="5431" y="362"/>
                  <a:pt x="5437" y="362"/>
                  <a:pt x="5455" y="362"/>
                </a:cubicBezTo>
                <a:cubicBezTo>
                  <a:pt x="5461" y="350"/>
                  <a:pt x="5443" y="356"/>
                  <a:pt x="5437" y="350"/>
                </a:cubicBezTo>
                <a:cubicBezTo>
                  <a:pt x="5449" y="344"/>
                  <a:pt x="5455" y="338"/>
                  <a:pt x="5466" y="332"/>
                </a:cubicBezTo>
                <a:cubicBezTo>
                  <a:pt x="5461" y="326"/>
                  <a:pt x="5455" y="314"/>
                  <a:pt x="5443" y="308"/>
                </a:cubicBezTo>
                <a:cubicBezTo>
                  <a:pt x="5455" y="296"/>
                  <a:pt x="5484" y="291"/>
                  <a:pt x="5496" y="308"/>
                </a:cubicBezTo>
                <a:cubicBezTo>
                  <a:pt x="5496" y="320"/>
                  <a:pt x="5472" y="302"/>
                  <a:pt x="5472" y="320"/>
                </a:cubicBezTo>
                <a:cubicBezTo>
                  <a:pt x="5478" y="326"/>
                  <a:pt x="5502" y="332"/>
                  <a:pt x="5490" y="344"/>
                </a:cubicBezTo>
                <a:cubicBezTo>
                  <a:pt x="5502" y="344"/>
                  <a:pt x="5520" y="344"/>
                  <a:pt x="5526" y="350"/>
                </a:cubicBezTo>
                <a:cubicBezTo>
                  <a:pt x="5508" y="356"/>
                  <a:pt x="5532" y="356"/>
                  <a:pt x="5532" y="379"/>
                </a:cubicBezTo>
                <a:cubicBezTo>
                  <a:pt x="5508" y="368"/>
                  <a:pt x="5455" y="385"/>
                  <a:pt x="5407" y="368"/>
                </a:cubicBezTo>
                <a:cubicBezTo>
                  <a:pt x="5425" y="338"/>
                  <a:pt x="5354" y="362"/>
                  <a:pt x="5360" y="391"/>
                </a:cubicBezTo>
                <a:cubicBezTo>
                  <a:pt x="5342" y="374"/>
                  <a:pt x="5336" y="397"/>
                  <a:pt x="5313" y="385"/>
                </a:cubicBezTo>
                <a:cubicBezTo>
                  <a:pt x="5324" y="379"/>
                  <a:pt x="5313" y="374"/>
                  <a:pt x="5313" y="362"/>
                </a:cubicBezTo>
                <a:cubicBezTo>
                  <a:pt x="5271" y="374"/>
                  <a:pt x="5259" y="356"/>
                  <a:pt x="5218" y="362"/>
                </a:cubicBezTo>
                <a:cubicBezTo>
                  <a:pt x="5218" y="364"/>
                  <a:pt x="5219" y="365"/>
                  <a:pt x="5220" y="366"/>
                </a:cubicBezTo>
                <a:lnTo>
                  <a:pt x="5221" y="367"/>
                </a:lnTo>
                <a:lnTo>
                  <a:pt x="5217" y="366"/>
                </a:lnTo>
                <a:cubicBezTo>
                  <a:pt x="5181" y="359"/>
                  <a:pt x="5126" y="384"/>
                  <a:pt x="5088" y="362"/>
                </a:cubicBezTo>
                <a:cubicBezTo>
                  <a:pt x="5076" y="362"/>
                  <a:pt x="5099" y="368"/>
                  <a:pt x="5094" y="379"/>
                </a:cubicBezTo>
                <a:cubicBezTo>
                  <a:pt x="5082" y="362"/>
                  <a:pt x="5052" y="344"/>
                  <a:pt x="5022" y="356"/>
                </a:cubicBezTo>
                <a:cubicBezTo>
                  <a:pt x="5022" y="344"/>
                  <a:pt x="4999" y="338"/>
                  <a:pt x="5011" y="326"/>
                </a:cubicBezTo>
                <a:cubicBezTo>
                  <a:pt x="4963" y="326"/>
                  <a:pt x="4940" y="362"/>
                  <a:pt x="4880" y="350"/>
                </a:cubicBezTo>
                <a:cubicBezTo>
                  <a:pt x="4869" y="374"/>
                  <a:pt x="4821" y="362"/>
                  <a:pt x="4821" y="397"/>
                </a:cubicBezTo>
                <a:cubicBezTo>
                  <a:pt x="4798" y="391"/>
                  <a:pt x="4780" y="391"/>
                  <a:pt x="4768" y="374"/>
                </a:cubicBezTo>
                <a:cubicBezTo>
                  <a:pt x="4756" y="385"/>
                  <a:pt x="4750" y="397"/>
                  <a:pt x="4727" y="397"/>
                </a:cubicBezTo>
                <a:cubicBezTo>
                  <a:pt x="4721" y="391"/>
                  <a:pt x="4732" y="374"/>
                  <a:pt x="4721" y="385"/>
                </a:cubicBezTo>
                <a:cubicBezTo>
                  <a:pt x="4715" y="385"/>
                  <a:pt x="4715" y="368"/>
                  <a:pt x="4721" y="362"/>
                </a:cubicBezTo>
                <a:cubicBezTo>
                  <a:pt x="4697" y="374"/>
                  <a:pt x="4685" y="362"/>
                  <a:pt x="4661" y="356"/>
                </a:cubicBezTo>
                <a:cubicBezTo>
                  <a:pt x="4667" y="350"/>
                  <a:pt x="4679" y="356"/>
                  <a:pt x="4679" y="344"/>
                </a:cubicBezTo>
                <a:cubicBezTo>
                  <a:pt x="4679" y="338"/>
                  <a:pt x="4673" y="338"/>
                  <a:pt x="4673" y="332"/>
                </a:cubicBezTo>
                <a:cubicBezTo>
                  <a:pt x="4661" y="338"/>
                  <a:pt x="4644" y="338"/>
                  <a:pt x="4650" y="356"/>
                </a:cubicBezTo>
                <a:cubicBezTo>
                  <a:pt x="4638" y="356"/>
                  <a:pt x="4638" y="344"/>
                  <a:pt x="4620" y="344"/>
                </a:cubicBezTo>
                <a:cubicBezTo>
                  <a:pt x="4620" y="338"/>
                  <a:pt x="4626" y="332"/>
                  <a:pt x="4632" y="326"/>
                </a:cubicBezTo>
                <a:cubicBezTo>
                  <a:pt x="4596" y="332"/>
                  <a:pt x="4596" y="314"/>
                  <a:pt x="4567" y="308"/>
                </a:cubicBezTo>
                <a:cubicBezTo>
                  <a:pt x="4549" y="308"/>
                  <a:pt x="4561" y="314"/>
                  <a:pt x="4561" y="326"/>
                </a:cubicBezTo>
                <a:cubicBezTo>
                  <a:pt x="4519" y="320"/>
                  <a:pt x="4490" y="338"/>
                  <a:pt x="4454" y="356"/>
                </a:cubicBezTo>
                <a:cubicBezTo>
                  <a:pt x="4460" y="362"/>
                  <a:pt x="4484" y="362"/>
                  <a:pt x="4496" y="350"/>
                </a:cubicBezTo>
                <a:cubicBezTo>
                  <a:pt x="4508" y="350"/>
                  <a:pt x="4502" y="368"/>
                  <a:pt x="4513" y="368"/>
                </a:cubicBezTo>
                <a:cubicBezTo>
                  <a:pt x="4496" y="374"/>
                  <a:pt x="4436" y="385"/>
                  <a:pt x="4401" y="362"/>
                </a:cubicBezTo>
                <a:cubicBezTo>
                  <a:pt x="4395" y="362"/>
                  <a:pt x="4401" y="368"/>
                  <a:pt x="4395" y="374"/>
                </a:cubicBezTo>
                <a:cubicBezTo>
                  <a:pt x="4371" y="374"/>
                  <a:pt x="4365" y="350"/>
                  <a:pt x="4348" y="344"/>
                </a:cubicBezTo>
                <a:cubicBezTo>
                  <a:pt x="4277" y="350"/>
                  <a:pt x="4229" y="385"/>
                  <a:pt x="4146" y="374"/>
                </a:cubicBezTo>
                <a:cubicBezTo>
                  <a:pt x="4146" y="385"/>
                  <a:pt x="4158" y="397"/>
                  <a:pt x="4146" y="403"/>
                </a:cubicBezTo>
                <a:cubicBezTo>
                  <a:pt x="4170" y="421"/>
                  <a:pt x="4235" y="403"/>
                  <a:pt x="4253" y="433"/>
                </a:cubicBezTo>
                <a:cubicBezTo>
                  <a:pt x="4217" y="451"/>
                  <a:pt x="4164" y="427"/>
                  <a:pt x="4158" y="468"/>
                </a:cubicBezTo>
                <a:cubicBezTo>
                  <a:pt x="4141" y="474"/>
                  <a:pt x="4158" y="451"/>
                  <a:pt x="4146" y="451"/>
                </a:cubicBezTo>
                <a:cubicBezTo>
                  <a:pt x="4129" y="451"/>
                  <a:pt x="4146" y="462"/>
                  <a:pt x="4141" y="468"/>
                </a:cubicBezTo>
                <a:cubicBezTo>
                  <a:pt x="4123" y="462"/>
                  <a:pt x="4135" y="457"/>
                  <a:pt x="4129" y="445"/>
                </a:cubicBezTo>
                <a:cubicBezTo>
                  <a:pt x="4105" y="462"/>
                  <a:pt x="4064" y="439"/>
                  <a:pt x="4052" y="451"/>
                </a:cubicBezTo>
                <a:cubicBezTo>
                  <a:pt x="4034" y="433"/>
                  <a:pt x="4028" y="421"/>
                  <a:pt x="4052" y="403"/>
                </a:cubicBezTo>
                <a:cubicBezTo>
                  <a:pt x="4064" y="415"/>
                  <a:pt x="4081" y="415"/>
                  <a:pt x="4093" y="409"/>
                </a:cubicBezTo>
                <a:cubicBezTo>
                  <a:pt x="4093" y="391"/>
                  <a:pt x="4087" y="409"/>
                  <a:pt x="4075" y="403"/>
                </a:cubicBezTo>
                <a:cubicBezTo>
                  <a:pt x="4064" y="326"/>
                  <a:pt x="3916" y="385"/>
                  <a:pt x="3845" y="379"/>
                </a:cubicBezTo>
                <a:cubicBezTo>
                  <a:pt x="3839" y="397"/>
                  <a:pt x="3803" y="397"/>
                  <a:pt x="3791" y="415"/>
                </a:cubicBezTo>
                <a:cubicBezTo>
                  <a:pt x="3744" y="421"/>
                  <a:pt x="3697" y="403"/>
                  <a:pt x="3661" y="421"/>
                </a:cubicBezTo>
                <a:cubicBezTo>
                  <a:pt x="3661" y="427"/>
                  <a:pt x="3667" y="427"/>
                  <a:pt x="3667" y="433"/>
                </a:cubicBezTo>
                <a:cubicBezTo>
                  <a:pt x="3649" y="451"/>
                  <a:pt x="3637" y="415"/>
                  <a:pt x="3614" y="415"/>
                </a:cubicBezTo>
                <a:cubicBezTo>
                  <a:pt x="3602" y="421"/>
                  <a:pt x="3626" y="427"/>
                  <a:pt x="3620" y="439"/>
                </a:cubicBezTo>
                <a:cubicBezTo>
                  <a:pt x="3614" y="445"/>
                  <a:pt x="3596" y="445"/>
                  <a:pt x="3584" y="445"/>
                </a:cubicBezTo>
                <a:cubicBezTo>
                  <a:pt x="3584" y="445"/>
                  <a:pt x="3584" y="445"/>
                  <a:pt x="3584" y="457"/>
                </a:cubicBezTo>
                <a:cubicBezTo>
                  <a:pt x="3602" y="468"/>
                  <a:pt x="3631" y="468"/>
                  <a:pt x="3649" y="474"/>
                </a:cubicBezTo>
                <a:cubicBezTo>
                  <a:pt x="3631" y="498"/>
                  <a:pt x="3584" y="486"/>
                  <a:pt x="3572" y="516"/>
                </a:cubicBezTo>
                <a:cubicBezTo>
                  <a:pt x="3584" y="522"/>
                  <a:pt x="3590" y="522"/>
                  <a:pt x="3572" y="528"/>
                </a:cubicBezTo>
                <a:cubicBezTo>
                  <a:pt x="3614" y="551"/>
                  <a:pt x="3661" y="545"/>
                  <a:pt x="3703" y="528"/>
                </a:cubicBezTo>
                <a:cubicBezTo>
                  <a:pt x="3697" y="516"/>
                  <a:pt x="3673" y="528"/>
                  <a:pt x="3679" y="510"/>
                </a:cubicBezTo>
                <a:cubicBezTo>
                  <a:pt x="3685" y="510"/>
                  <a:pt x="3714" y="498"/>
                  <a:pt x="3714" y="504"/>
                </a:cubicBezTo>
                <a:cubicBezTo>
                  <a:pt x="3720" y="522"/>
                  <a:pt x="3703" y="516"/>
                  <a:pt x="3697" y="516"/>
                </a:cubicBezTo>
                <a:cubicBezTo>
                  <a:pt x="3697" y="522"/>
                  <a:pt x="3708" y="522"/>
                  <a:pt x="3708" y="528"/>
                </a:cubicBezTo>
                <a:cubicBezTo>
                  <a:pt x="3785" y="540"/>
                  <a:pt x="3839" y="528"/>
                  <a:pt x="3898" y="522"/>
                </a:cubicBezTo>
                <a:cubicBezTo>
                  <a:pt x="3898" y="516"/>
                  <a:pt x="3898" y="513"/>
                  <a:pt x="3898" y="511"/>
                </a:cubicBezTo>
                <a:lnTo>
                  <a:pt x="3898" y="511"/>
                </a:lnTo>
                <a:lnTo>
                  <a:pt x="3898" y="513"/>
                </a:lnTo>
                <a:cubicBezTo>
                  <a:pt x="3899" y="521"/>
                  <a:pt x="3905" y="541"/>
                  <a:pt x="3927" y="534"/>
                </a:cubicBezTo>
                <a:cubicBezTo>
                  <a:pt x="3922" y="540"/>
                  <a:pt x="3916" y="545"/>
                  <a:pt x="3916" y="551"/>
                </a:cubicBezTo>
                <a:cubicBezTo>
                  <a:pt x="3922" y="557"/>
                  <a:pt x="3939" y="551"/>
                  <a:pt x="3957" y="557"/>
                </a:cubicBezTo>
                <a:cubicBezTo>
                  <a:pt x="3957" y="557"/>
                  <a:pt x="3957" y="557"/>
                  <a:pt x="3951" y="581"/>
                </a:cubicBezTo>
                <a:cubicBezTo>
                  <a:pt x="3981" y="593"/>
                  <a:pt x="4004" y="563"/>
                  <a:pt x="4028" y="575"/>
                </a:cubicBezTo>
                <a:cubicBezTo>
                  <a:pt x="4046" y="575"/>
                  <a:pt x="4040" y="563"/>
                  <a:pt x="4040" y="545"/>
                </a:cubicBezTo>
                <a:cubicBezTo>
                  <a:pt x="4058" y="545"/>
                  <a:pt x="4070" y="540"/>
                  <a:pt x="4081" y="534"/>
                </a:cubicBezTo>
                <a:cubicBezTo>
                  <a:pt x="4081" y="522"/>
                  <a:pt x="4070" y="528"/>
                  <a:pt x="4075" y="510"/>
                </a:cubicBezTo>
                <a:cubicBezTo>
                  <a:pt x="4099" y="516"/>
                  <a:pt x="4093" y="551"/>
                  <a:pt x="4099" y="569"/>
                </a:cubicBezTo>
                <a:cubicBezTo>
                  <a:pt x="4141" y="581"/>
                  <a:pt x="4188" y="545"/>
                  <a:pt x="4206" y="575"/>
                </a:cubicBezTo>
                <a:cubicBezTo>
                  <a:pt x="4212" y="575"/>
                  <a:pt x="4212" y="569"/>
                  <a:pt x="4212" y="563"/>
                </a:cubicBezTo>
                <a:cubicBezTo>
                  <a:pt x="4206" y="551"/>
                  <a:pt x="4182" y="557"/>
                  <a:pt x="4182" y="551"/>
                </a:cubicBezTo>
                <a:cubicBezTo>
                  <a:pt x="4194" y="534"/>
                  <a:pt x="4217" y="545"/>
                  <a:pt x="4235" y="545"/>
                </a:cubicBezTo>
                <a:cubicBezTo>
                  <a:pt x="4247" y="545"/>
                  <a:pt x="4253" y="534"/>
                  <a:pt x="4265" y="534"/>
                </a:cubicBezTo>
                <a:cubicBezTo>
                  <a:pt x="4283" y="528"/>
                  <a:pt x="4324" y="545"/>
                  <a:pt x="4306" y="522"/>
                </a:cubicBezTo>
                <a:cubicBezTo>
                  <a:pt x="4318" y="528"/>
                  <a:pt x="4330" y="540"/>
                  <a:pt x="4312" y="545"/>
                </a:cubicBezTo>
                <a:cubicBezTo>
                  <a:pt x="4312" y="563"/>
                  <a:pt x="4342" y="534"/>
                  <a:pt x="4330" y="557"/>
                </a:cubicBezTo>
                <a:cubicBezTo>
                  <a:pt x="4324" y="557"/>
                  <a:pt x="4324" y="563"/>
                  <a:pt x="4330" y="563"/>
                </a:cubicBezTo>
                <a:cubicBezTo>
                  <a:pt x="4306" y="569"/>
                  <a:pt x="4235" y="557"/>
                  <a:pt x="4253" y="587"/>
                </a:cubicBezTo>
                <a:cubicBezTo>
                  <a:pt x="4200" y="593"/>
                  <a:pt x="4146" y="569"/>
                  <a:pt x="4070" y="587"/>
                </a:cubicBezTo>
                <a:cubicBezTo>
                  <a:pt x="4075" y="605"/>
                  <a:pt x="4058" y="611"/>
                  <a:pt x="4070" y="617"/>
                </a:cubicBezTo>
                <a:cubicBezTo>
                  <a:pt x="4046" y="611"/>
                  <a:pt x="3993" y="611"/>
                  <a:pt x="3951" y="599"/>
                </a:cubicBezTo>
                <a:cubicBezTo>
                  <a:pt x="3916" y="640"/>
                  <a:pt x="3821" y="646"/>
                  <a:pt x="3779" y="599"/>
                </a:cubicBezTo>
                <a:cubicBezTo>
                  <a:pt x="3768" y="599"/>
                  <a:pt x="3762" y="623"/>
                  <a:pt x="3774" y="623"/>
                </a:cubicBezTo>
                <a:cubicBezTo>
                  <a:pt x="3750" y="634"/>
                  <a:pt x="3726" y="634"/>
                  <a:pt x="3697" y="634"/>
                </a:cubicBezTo>
                <a:cubicBezTo>
                  <a:pt x="3685" y="658"/>
                  <a:pt x="3726" y="640"/>
                  <a:pt x="3720" y="658"/>
                </a:cubicBezTo>
                <a:cubicBezTo>
                  <a:pt x="3691" y="658"/>
                  <a:pt x="3679" y="670"/>
                  <a:pt x="3649" y="664"/>
                </a:cubicBezTo>
                <a:cubicBezTo>
                  <a:pt x="3655" y="682"/>
                  <a:pt x="3679" y="676"/>
                  <a:pt x="3685" y="670"/>
                </a:cubicBezTo>
                <a:cubicBezTo>
                  <a:pt x="3697" y="688"/>
                  <a:pt x="3661" y="682"/>
                  <a:pt x="3649" y="682"/>
                </a:cubicBezTo>
                <a:cubicBezTo>
                  <a:pt x="3637" y="682"/>
                  <a:pt x="3649" y="694"/>
                  <a:pt x="3655" y="694"/>
                </a:cubicBezTo>
                <a:cubicBezTo>
                  <a:pt x="3631" y="711"/>
                  <a:pt x="3549" y="682"/>
                  <a:pt x="3555" y="652"/>
                </a:cubicBezTo>
                <a:cubicBezTo>
                  <a:pt x="3537" y="658"/>
                  <a:pt x="3525" y="682"/>
                  <a:pt x="3513" y="711"/>
                </a:cubicBezTo>
                <a:cubicBezTo>
                  <a:pt x="3460" y="688"/>
                  <a:pt x="3430" y="694"/>
                  <a:pt x="3377" y="700"/>
                </a:cubicBezTo>
                <a:cubicBezTo>
                  <a:pt x="3377" y="694"/>
                  <a:pt x="3371" y="694"/>
                  <a:pt x="3365" y="694"/>
                </a:cubicBezTo>
                <a:cubicBezTo>
                  <a:pt x="3371" y="676"/>
                  <a:pt x="3395" y="694"/>
                  <a:pt x="3418" y="682"/>
                </a:cubicBezTo>
                <a:cubicBezTo>
                  <a:pt x="3383" y="652"/>
                  <a:pt x="3341" y="700"/>
                  <a:pt x="3294" y="688"/>
                </a:cubicBezTo>
                <a:cubicBezTo>
                  <a:pt x="3294" y="682"/>
                  <a:pt x="3306" y="682"/>
                  <a:pt x="3312" y="682"/>
                </a:cubicBezTo>
                <a:cubicBezTo>
                  <a:pt x="3276" y="664"/>
                  <a:pt x="3193" y="729"/>
                  <a:pt x="3152" y="694"/>
                </a:cubicBezTo>
                <a:cubicBezTo>
                  <a:pt x="3122" y="735"/>
                  <a:pt x="3069" y="694"/>
                  <a:pt x="3040" y="723"/>
                </a:cubicBezTo>
                <a:cubicBezTo>
                  <a:pt x="2986" y="717"/>
                  <a:pt x="2951" y="735"/>
                  <a:pt x="2898" y="735"/>
                </a:cubicBezTo>
                <a:cubicBezTo>
                  <a:pt x="2898" y="741"/>
                  <a:pt x="2898" y="741"/>
                  <a:pt x="2903" y="747"/>
                </a:cubicBezTo>
                <a:cubicBezTo>
                  <a:pt x="2880" y="753"/>
                  <a:pt x="2868" y="735"/>
                  <a:pt x="2832" y="741"/>
                </a:cubicBezTo>
                <a:cubicBezTo>
                  <a:pt x="2832" y="753"/>
                  <a:pt x="2850" y="753"/>
                  <a:pt x="2862" y="753"/>
                </a:cubicBezTo>
                <a:cubicBezTo>
                  <a:pt x="2815" y="789"/>
                  <a:pt x="2750" y="729"/>
                  <a:pt x="2684" y="759"/>
                </a:cubicBezTo>
                <a:cubicBezTo>
                  <a:pt x="2696" y="747"/>
                  <a:pt x="2667" y="753"/>
                  <a:pt x="2673" y="735"/>
                </a:cubicBezTo>
                <a:cubicBezTo>
                  <a:pt x="2690" y="735"/>
                  <a:pt x="2696" y="729"/>
                  <a:pt x="2714" y="717"/>
                </a:cubicBezTo>
                <a:cubicBezTo>
                  <a:pt x="2607" y="706"/>
                  <a:pt x="2495" y="729"/>
                  <a:pt x="2412" y="735"/>
                </a:cubicBezTo>
                <a:cubicBezTo>
                  <a:pt x="2436" y="747"/>
                  <a:pt x="2394" y="753"/>
                  <a:pt x="2388" y="765"/>
                </a:cubicBezTo>
                <a:cubicBezTo>
                  <a:pt x="2388" y="771"/>
                  <a:pt x="2418" y="771"/>
                  <a:pt x="2394" y="783"/>
                </a:cubicBezTo>
                <a:cubicBezTo>
                  <a:pt x="2394" y="789"/>
                  <a:pt x="2418" y="783"/>
                  <a:pt x="2412" y="800"/>
                </a:cubicBezTo>
                <a:cubicBezTo>
                  <a:pt x="2436" y="794"/>
                  <a:pt x="2471" y="789"/>
                  <a:pt x="2465" y="765"/>
                </a:cubicBezTo>
                <a:cubicBezTo>
                  <a:pt x="2465" y="765"/>
                  <a:pt x="2465" y="765"/>
                  <a:pt x="2507" y="765"/>
                </a:cubicBezTo>
                <a:cubicBezTo>
                  <a:pt x="2507" y="771"/>
                  <a:pt x="2501" y="771"/>
                  <a:pt x="2501" y="771"/>
                </a:cubicBezTo>
                <a:cubicBezTo>
                  <a:pt x="2554" y="794"/>
                  <a:pt x="2631" y="771"/>
                  <a:pt x="2690" y="777"/>
                </a:cubicBezTo>
                <a:cubicBezTo>
                  <a:pt x="2643" y="800"/>
                  <a:pt x="2572" y="789"/>
                  <a:pt x="2525" y="812"/>
                </a:cubicBezTo>
                <a:cubicBezTo>
                  <a:pt x="2572" y="836"/>
                  <a:pt x="2631" y="800"/>
                  <a:pt x="2667" y="824"/>
                </a:cubicBezTo>
                <a:cubicBezTo>
                  <a:pt x="2661" y="812"/>
                  <a:pt x="2690" y="806"/>
                  <a:pt x="2708" y="818"/>
                </a:cubicBezTo>
                <a:cubicBezTo>
                  <a:pt x="2702" y="836"/>
                  <a:pt x="2696" y="830"/>
                  <a:pt x="2702" y="848"/>
                </a:cubicBezTo>
                <a:cubicBezTo>
                  <a:pt x="2661" y="860"/>
                  <a:pt x="2625" y="860"/>
                  <a:pt x="2584" y="848"/>
                </a:cubicBezTo>
                <a:cubicBezTo>
                  <a:pt x="2572" y="842"/>
                  <a:pt x="2578" y="860"/>
                  <a:pt x="2572" y="860"/>
                </a:cubicBezTo>
                <a:cubicBezTo>
                  <a:pt x="2495" y="854"/>
                  <a:pt x="2406" y="883"/>
                  <a:pt x="2329" y="877"/>
                </a:cubicBezTo>
                <a:cubicBezTo>
                  <a:pt x="2294" y="872"/>
                  <a:pt x="2240" y="830"/>
                  <a:pt x="2223" y="877"/>
                </a:cubicBezTo>
                <a:cubicBezTo>
                  <a:pt x="2164" y="877"/>
                  <a:pt x="2146" y="877"/>
                  <a:pt x="2098" y="877"/>
                </a:cubicBezTo>
                <a:cubicBezTo>
                  <a:pt x="2098" y="872"/>
                  <a:pt x="2110" y="877"/>
                  <a:pt x="2110" y="872"/>
                </a:cubicBezTo>
                <a:cubicBezTo>
                  <a:pt x="2092" y="860"/>
                  <a:pt x="2069" y="866"/>
                  <a:pt x="2051" y="866"/>
                </a:cubicBezTo>
                <a:cubicBezTo>
                  <a:pt x="2039" y="883"/>
                  <a:pt x="2063" y="877"/>
                  <a:pt x="2057" y="889"/>
                </a:cubicBezTo>
                <a:cubicBezTo>
                  <a:pt x="2033" y="901"/>
                  <a:pt x="2010" y="913"/>
                  <a:pt x="1992" y="889"/>
                </a:cubicBezTo>
                <a:cubicBezTo>
                  <a:pt x="1974" y="901"/>
                  <a:pt x="1945" y="901"/>
                  <a:pt x="1945" y="925"/>
                </a:cubicBezTo>
                <a:cubicBezTo>
                  <a:pt x="1980" y="943"/>
                  <a:pt x="2033" y="913"/>
                  <a:pt x="2092" y="919"/>
                </a:cubicBezTo>
                <a:cubicBezTo>
                  <a:pt x="2075" y="931"/>
                  <a:pt x="2033" y="919"/>
                  <a:pt x="2027" y="943"/>
                </a:cubicBezTo>
                <a:cubicBezTo>
                  <a:pt x="2027" y="949"/>
                  <a:pt x="2039" y="949"/>
                  <a:pt x="2045" y="949"/>
                </a:cubicBezTo>
                <a:cubicBezTo>
                  <a:pt x="2027" y="960"/>
                  <a:pt x="2016" y="966"/>
                  <a:pt x="1992" y="960"/>
                </a:cubicBezTo>
                <a:cubicBezTo>
                  <a:pt x="1998" y="949"/>
                  <a:pt x="2004" y="949"/>
                  <a:pt x="2016" y="949"/>
                </a:cubicBezTo>
                <a:cubicBezTo>
                  <a:pt x="2004" y="943"/>
                  <a:pt x="1950" y="919"/>
                  <a:pt x="1950" y="955"/>
                </a:cubicBezTo>
                <a:cubicBezTo>
                  <a:pt x="1939" y="955"/>
                  <a:pt x="1921" y="955"/>
                  <a:pt x="1915" y="949"/>
                </a:cubicBezTo>
                <a:cubicBezTo>
                  <a:pt x="1927" y="931"/>
                  <a:pt x="1945" y="925"/>
                  <a:pt x="1945" y="907"/>
                </a:cubicBezTo>
                <a:cubicBezTo>
                  <a:pt x="1908" y="902"/>
                  <a:pt x="1881" y="910"/>
                  <a:pt x="1851" y="917"/>
                </a:cubicBezTo>
                <a:lnTo>
                  <a:pt x="1847" y="917"/>
                </a:lnTo>
                <a:lnTo>
                  <a:pt x="1846" y="917"/>
                </a:lnTo>
                <a:cubicBezTo>
                  <a:pt x="1844" y="916"/>
                  <a:pt x="1841" y="917"/>
                  <a:pt x="1838" y="919"/>
                </a:cubicBezTo>
                <a:lnTo>
                  <a:pt x="1847" y="917"/>
                </a:lnTo>
                <a:lnTo>
                  <a:pt x="1849" y="918"/>
                </a:lnTo>
                <a:cubicBezTo>
                  <a:pt x="1858" y="925"/>
                  <a:pt x="1865" y="946"/>
                  <a:pt x="1891" y="937"/>
                </a:cubicBezTo>
                <a:cubicBezTo>
                  <a:pt x="1886" y="962"/>
                  <a:pt x="1817" y="970"/>
                  <a:pt x="1789" y="954"/>
                </a:cubicBezTo>
                <a:lnTo>
                  <a:pt x="1786" y="952"/>
                </a:lnTo>
                <a:lnTo>
                  <a:pt x="1788" y="953"/>
                </a:lnTo>
                <a:cubicBezTo>
                  <a:pt x="1799" y="956"/>
                  <a:pt x="1813" y="943"/>
                  <a:pt x="1826" y="943"/>
                </a:cubicBezTo>
                <a:cubicBezTo>
                  <a:pt x="1820" y="931"/>
                  <a:pt x="1820" y="931"/>
                  <a:pt x="1826" y="919"/>
                </a:cubicBezTo>
                <a:cubicBezTo>
                  <a:pt x="1767" y="901"/>
                  <a:pt x="1731" y="943"/>
                  <a:pt x="1714" y="984"/>
                </a:cubicBezTo>
                <a:cubicBezTo>
                  <a:pt x="1743" y="1002"/>
                  <a:pt x="1808" y="1002"/>
                  <a:pt x="1832" y="978"/>
                </a:cubicBezTo>
                <a:cubicBezTo>
                  <a:pt x="1844" y="984"/>
                  <a:pt x="1832" y="984"/>
                  <a:pt x="1832" y="990"/>
                </a:cubicBezTo>
                <a:cubicBezTo>
                  <a:pt x="1862" y="1002"/>
                  <a:pt x="1873" y="990"/>
                  <a:pt x="1903" y="1002"/>
                </a:cubicBezTo>
                <a:cubicBezTo>
                  <a:pt x="1909" y="984"/>
                  <a:pt x="1939" y="996"/>
                  <a:pt x="1939" y="972"/>
                </a:cubicBezTo>
                <a:cubicBezTo>
                  <a:pt x="2021" y="996"/>
                  <a:pt x="2116" y="937"/>
                  <a:pt x="2169" y="978"/>
                </a:cubicBezTo>
                <a:cubicBezTo>
                  <a:pt x="2335" y="889"/>
                  <a:pt x="2566" y="931"/>
                  <a:pt x="2744" y="872"/>
                </a:cubicBezTo>
                <a:cubicBezTo>
                  <a:pt x="2761" y="866"/>
                  <a:pt x="2761" y="877"/>
                  <a:pt x="2779" y="877"/>
                </a:cubicBezTo>
                <a:cubicBezTo>
                  <a:pt x="2797" y="877"/>
                  <a:pt x="2791" y="860"/>
                  <a:pt x="2815" y="866"/>
                </a:cubicBezTo>
                <a:cubicBezTo>
                  <a:pt x="2815" y="869"/>
                  <a:pt x="2816" y="870"/>
                  <a:pt x="2818" y="871"/>
                </a:cubicBezTo>
                <a:lnTo>
                  <a:pt x="2822" y="871"/>
                </a:lnTo>
                <a:lnTo>
                  <a:pt x="2821" y="872"/>
                </a:lnTo>
                <a:cubicBezTo>
                  <a:pt x="2822" y="872"/>
                  <a:pt x="2824" y="872"/>
                  <a:pt x="2826" y="872"/>
                </a:cubicBezTo>
                <a:lnTo>
                  <a:pt x="2826" y="872"/>
                </a:lnTo>
                <a:lnTo>
                  <a:pt x="2826" y="874"/>
                </a:lnTo>
                <a:cubicBezTo>
                  <a:pt x="2825" y="877"/>
                  <a:pt x="2820" y="877"/>
                  <a:pt x="2815" y="877"/>
                </a:cubicBezTo>
                <a:cubicBezTo>
                  <a:pt x="2832" y="889"/>
                  <a:pt x="2856" y="872"/>
                  <a:pt x="2868" y="895"/>
                </a:cubicBezTo>
                <a:cubicBezTo>
                  <a:pt x="2880" y="889"/>
                  <a:pt x="2880" y="883"/>
                  <a:pt x="2886" y="877"/>
                </a:cubicBezTo>
                <a:cubicBezTo>
                  <a:pt x="2860" y="862"/>
                  <a:pt x="2852" y="874"/>
                  <a:pt x="2831" y="873"/>
                </a:cubicBezTo>
                <a:lnTo>
                  <a:pt x="2826" y="872"/>
                </a:lnTo>
                <a:lnTo>
                  <a:pt x="2826" y="872"/>
                </a:lnTo>
                <a:cubicBezTo>
                  <a:pt x="2825" y="872"/>
                  <a:pt x="2824" y="872"/>
                  <a:pt x="2822" y="871"/>
                </a:cubicBezTo>
                <a:lnTo>
                  <a:pt x="2822" y="871"/>
                </a:lnTo>
                <a:lnTo>
                  <a:pt x="2849" y="867"/>
                </a:lnTo>
                <a:cubicBezTo>
                  <a:pt x="2917" y="854"/>
                  <a:pt x="2983" y="837"/>
                  <a:pt x="3040" y="842"/>
                </a:cubicBezTo>
                <a:cubicBezTo>
                  <a:pt x="3045" y="836"/>
                  <a:pt x="3057" y="836"/>
                  <a:pt x="3057" y="824"/>
                </a:cubicBezTo>
                <a:cubicBezTo>
                  <a:pt x="3075" y="836"/>
                  <a:pt x="3093" y="824"/>
                  <a:pt x="3099" y="812"/>
                </a:cubicBezTo>
                <a:cubicBezTo>
                  <a:pt x="3117" y="818"/>
                  <a:pt x="3105" y="818"/>
                  <a:pt x="3105" y="830"/>
                </a:cubicBezTo>
                <a:cubicBezTo>
                  <a:pt x="3134" y="830"/>
                  <a:pt x="3176" y="824"/>
                  <a:pt x="3193" y="806"/>
                </a:cubicBezTo>
                <a:cubicBezTo>
                  <a:pt x="3199" y="806"/>
                  <a:pt x="3193" y="812"/>
                  <a:pt x="3193" y="824"/>
                </a:cubicBezTo>
                <a:cubicBezTo>
                  <a:pt x="3270" y="806"/>
                  <a:pt x="3341" y="794"/>
                  <a:pt x="3412" y="777"/>
                </a:cubicBezTo>
                <a:cubicBezTo>
                  <a:pt x="3412" y="771"/>
                  <a:pt x="3401" y="771"/>
                  <a:pt x="3395" y="771"/>
                </a:cubicBezTo>
                <a:cubicBezTo>
                  <a:pt x="3395" y="753"/>
                  <a:pt x="3424" y="771"/>
                  <a:pt x="3418" y="753"/>
                </a:cubicBezTo>
                <a:cubicBezTo>
                  <a:pt x="3436" y="759"/>
                  <a:pt x="3412" y="771"/>
                  <a:pt x="3424" y="777"/>
                </a:cubicBezTo>
                <a:cubicBezTo>
                  <a:pt x="3478" y="777"/>
                  <a:pt x="3507" y="753"/>
                  <a:pt x="3543" y="765"/>
                </a:cubicBezTo>
                <a:cubicBezTo>
                  <a:pt x="3555" y="765"/>
                  <a:pt x="3543" y="759"/>
                  <a:pt x="3549" y="753"/>
                </a:cubicBezTo>
                <a:cubicBezTo>
                  <a:pt x="3602" y="735"/>
                  <a:pt x="3631" y="759"/>
                  <a:pt x="3667" y="735"/>
                </a:cubicBezTo>
                <a:cubicBezTo>
                  <a:pt x="3673" y="741"/>
                  <a:pt x="3703" y="753"/>
                  <a:pt x="3703" y="723"/>
                </a:cubicBezTo>
                <a:cubicBezTo>
                  <a:pt x="3714" y="735"/>
                  <a:pt x="3726" y="735"/>
                  <a:pt x="3744" y="735"/>
                </a:cubicBezTo>
                <a:cubicBezTo>
                  <a:pt x="3768" y="717"/>
                  <a:pt x="3791" y="717"/>
                  <a:pt x="3833" y="700"/>
                </a:cubicBezTo>
                <a:cubicBezTo>
                  <a:pt x="3839" y="711"/>
                  <a:pt x="3833" y="711"/>
                  <a:pt x="3845" y="723"/>
                </a:cubicBezTo>
                <a:cubicBezTo>
                  <a:pt x="3856" y="694"/>
                  <a:pt x="3892" y="723"/>
                  <a:pt x="3904" y="700"/>
                </a:cubicBezTo>
                <a:cubicBezTo>
                  <a:pt x="3916" y="700"/>
                  <a:pt x="3904" y="711"/>
                  <a:pt x="3916" y="717"/>
                </a:cubicBezTo>
                <a:cubicBezTo>
                  <a:pt x="3939" y="700"/>
                  <a:pt x="4004" y="729"/>
                  <a:pt x="4046" y="706"/>
                </a:cubicBezTo>
                <a:cubicBezTo>
                  <a:pt x="4046" y="694"/>
                  <a:pt x="4028" y="700"/>
                  <a:pt x="4022" y="688"/>
                </a:cubicBezTo>
                <a:cubicBezTo>
                  <a:pt x="4022" y="676"/>
                  <a:pt x="4046" y="676"/>
                  <a:pt x="4052" y="682"/>
                </a:cubicBezTo>
                <a:cubicBezTo>
                  <a:pt x="4058" y="694"/>
                  <a:pt x="4046" y="706"/>
                  <a:pt x="4058" y="723"/>
                </a:cubicBezTo>
                <a:cubicBezTo>
                  <a:pt x="4081" y="723"/>
                  <a:pt x="4099" y="711"/>
                  <a:pt x="4123" y="711"/>
                </a:cubicBezTo>
                <a:cubicBezTo>
                  <a:pt x="4111" y="700"/>
                  <a:pt x="4099" y="700"/>
                  <a:pt x="4081" y="700"/>
                </a:cubicBezTo>
                <a:cubicBezTo>
                  <a:pt x="4087" y="682"/>
                  <a:pt x="4099" y="682"/>
                  <a:pt x="4117" y="682"/>
                </a:cubicBezTo>
                <a:cubicBezTo>
                  <a:pt x="4105" y="700"/>
                  <a:pt x="4135" y="694"/>
                  <a:pt x="4146" y="700"/>
                </a:cubicBezTo>
                <a:cubicBezTo>
                  <a:pt x="4170" y="700"/>
                  <a:pt x="4146" y="682"/>
                  <a:pt x="4158" y="670"/>
                </a:cubicBezTo>
                <a:cubicBezTo>
                  <a:pt x="4164" y="670"/>
                  <a:pt x="4170" y="670"/>
                  <a:pt x="4170" y="664"/>
                </a:cubicBezTo>
                <a:cubicBezTo>
                  <a:pt x="4182" y="664"/>
                  <a:pt x="4176" y="682"/>
                  <a:pt x="4200" y="676"/>
                </a:cubicBezTo>
                <a:cubicBezTo>
                  <a:pt x="4206" y="682"/>
                  <a:pt x="4206" y="694"/>
                  <a:pt x="4200" y="706"/>
                </a:cubicBezTo>
                <a:cubicBezTo>
                  <a:pt x="4217" y="700"/>
                  <a:pt x="4241" y="700"/>
                  <a:pt x="4259" y="694"/>
                </a:cubicBezTo>
                <a:cubicBezTo>
                  <a:pt x="4277" y="646"/>
                  <a:pt x="4318" y="676"/>
                  <a:pt x="4365" y="670"/>
                </a:cubicBezTo>
                <a:cubicBezTo>
                  <a:pt x="4360" y="688"/>
                  <a:pt x="4336" y="676"/>
                  <a:pt x="4354" y="700"/>
                </a:cubicBezTo>
                <a:cubicBezTo>
                  <a:pt x="4371" y="700"/>
                  <a:pt x="4354" y="694"/>
                  <a:pt x="4365" y="688"/>
                </a:cubicBezTo>
                <a:cubicBezTo>
                  <a:pt x="4371" y="688"/>
                  <a:pt x="4377" y="694"/>
                  <a:pt x="4389" y="694"/>
                </a:cubicBezTo>
                <a:cubicBezTo>
                  <a:pt x="4377" y="700"/>
                  <a:pt x="4377" y="717"/>
                  <a:pt x="4395" y="723"/>
                </a:cubicBezTo>
                <a:cubicBezTo>
                  <a:pt x="4383" y="741"/>
                  <a:pt x="4365" y="735"/>
                  <a:pt x="4348" y="735"/>
                </a:cubicBezTo>
                <a:cubicBezTo>
                  <a:pt x="4348" y="747"/>
                  <a:pt x="4348" y="753"/>
                  <a:pt x="4360" y="753"/>
                </a:cubicBezTo>
                <a:cubicBezTo>
                  <a:pt x="4348" y="759"/>
                  <a:pt x="4336" y="753"/>
                  <a:pt x="4324" y="759"/>
                </a:cubicBezTo>
                <a:cubicBezTo>
                  <a:pt x="4329" y="754"/>
                  <a:pt x="4325" y="749"/>
                  <a:pt x="4316" y="747"/>
                </a:cubicBezTo>
                <a:lnTo>
                  <a:pt x="4314" y="747"/>
                </a:lnTo>
                <a:lnTo>
                  <a:pt x="4313" y="746"/>
                </a:lnTo>
                <a:lnTo>
                  <a:pt x="4312" y="746"/>
                </a:lnTo>
                <a:lnTo>
                  <a:pt x="4312" y="745"/>
                </a:lnTo>
                <a:cubicBezTo>
                  <a:pt x="4315" y="736"/>
                  <a:pt x="4336" y="741"/>
                  <a:pt x="4336" y="747"/>
                </a:cubicBezTo>
                <a:cubicBezTo>
                  <a:pt x="4336" y="729"/>
                  <a:pt x="4312" y="723"/>
                  <a:pt x="4300" y="729"/>
                </a:cubicBezTo>
                <a:cubicBezTo>
                  <a:pt x="4300" y="737"/>
                  <a:pt x="4305" y="739"/>
                  <a:pt x="4310" y="743"/>
                </a:cubicBezTo>
                <a:lnTo>
                  <a:pt x="4312" y="746"/>
                </a:lnTo>
                <a:lnTo>
                  <a:pt x="4312" y="747"/>
                </a:lnTo>
                <a:lnTo>
                  <a:pt x="4314" y="747"/>
                </a:lnTo>
                <a:lnTo>
                  <a:pt x="4316" y="749"/>
                </a:lnTo>
                <a:cubicBezTo>
                  <a:pt x="4317" y="750"/>
                  <a:pt x="4317" y="751"/>
                  <a:pt x="4318" y="753"/>
                </a:cubicBezTo>
                <a:cubicBezTo>
                  <a:pt x="4271" y="777"/>
                  <a:pt x="4217" y="735"/>
                  <a:pt x="4176" y="771"/>
                </a:cubicBezTo>
                <a:cubicBezTo>
                  <a:pt x="4158" y="765"/>
                  <a:pt x="4146" y="771"/>
                  <a:pt x="4135" y="777"/>
                </a:cubicBezTo>
                <a:cubicBezTo>
                  <a:pt x="4129" y="765"/>
                  <a:pt x="4117" y="771"/>
                  <a:pt x="4129" y="759"/>
                </a:cubicBezTo>
                <a:cubicBezTo>
                  <a:pt x="4093" y="765"/>
                  <a:pt x="4087" y="765"/>
                  <a:pt x="4070" y="777"/>
                </a:cubicBezTo>
                <a:cubicBezTo>
                  <a:pt x="4075" y="789"/>
                  <a:pt x="4087" y="789"/>
                  <a:pt x="4075" y="800"/>
                </a:cubicBezTo>
                <a:cubicBezTo>
                  <a:pt x="4089" y="796"/>
                  <a:pt x="4095" y="795"/>
                  <a:pt x="4095" y="787"/>
                </a:cubicBezTo>
                <a:lnTo>
                  <a:pt x="4095" y="784"/>
                </a:lnTo>
                <a:lnTo>
                  <a:pt x="4095" y="784"/>
                </a:lnTo>
                <a:cubicBezTo>
                  <a:pt x="4099" y="791"/>
                  <a:pt x="4108" y="794"/>
                  <a:pt x="4117" y="794"/>
                </a:cubicBezTo>
                <a:cubicBezTo>
                  <a:pt x="4123" y="789"/>
                  <a:pt x="4123" y="765"/>
                  <a:pt x="4129" y="794"/>
                </a:cubicBezTo>
                <a:cubicBezTo>
                  <a:pt x="4170" y="783"/>
                  <a:pt x="4206" y="789"/>
                  <a:pt x="4265" y="794"/>
                </a:cubicBezTo>
                <a:cubicBezTo>
                  <a:pt x="4265" y="800"/>
                  <a:pt x="4253" y="800"/>
                  <a:pt x="4253" y="806"/>
                </a:cubicBezTo>
                <a:cubicBezTo>
                  <a:pt x="4283" y="812"/>
                  <a:pt x="4265" y="783"/>
                  <a:pt x="4294" y="783"/>
                </a:cubicBezTo>
                <a:cubicBezTo>
                  <a:pt x="4294" y="783"/>
                  <a:pt x="4289" y="789"/>
                  <a:pt x="4289" y="794"/>
                </a:cubicBezTo>
                <a:cubicBezTo>
                  <a:pt x="4318" y="789"/>
                  <a:pt x="4336" y="789"/>
                  <a:pt x="4365" y="771"/>
                </a:cubicBezTo>
                <a:cubicBezTo>
                  <a:pt x="4371" y="783"/>
                  <a:pt x="4377" y="794"/>
                  <a:pt x="4389" y="777"/>
                </a:cubicBezTo>
                <a:cubicBezTo>
                  <a:pt x="4413" y="789"/>
                  <a:pt x="4383" y="794"/>
                  <a:pt x="4425" y="789"/>
                </a:cubicBezTo>
                <a:cubicBezTo>
                  <a:pt x="4413" y="800"/>
                  <a:pt x="4425" y="800"/>
                  <a:pt x="4419" y="818"/>
                </a:cubicBezTo>
                <a:cubicBezTo>
                  <a:pt x="4478" y="818"/>
                  <a:pt x="4521" y="830"/>
                  <a:pt x="4564" y="834"/>
                </a:cubicBezTo>
                <a:lnTo>
                  <a:pt x="4568" y="834"/>
                </a:lnTo>
                <a:lnTo>
                  <a:pt x="4576" y="831"/>
                </a:lnTo>
                <a:cubicBezTo>
                  <a:pt x="4590" y="826"/>
                  <a:pt x="4605" y="822"/>
                  <a:pt x="4622" y="820"/>
                </a:cubicBezTo>
                <a:lnTo>
                  <a:pt x="4628" y="820"/>
                </a:lnTo>
                <a:lnTo>
                  <a:pt x="4619" y="815"/>
                </a:lnTo>
                <a:cubicBezTo>
                  <a:pt x="4592" y="802"/>
                  <a:pt x="4562" y="792"/>
                  <a:pt x="4549" y="765"/>
                </a:cubicBezTo>
                <a:cubicBezTo>
                  <a:pt x="4555" y="747"/>
                  <a:pt x="4579" y="783"/>
                  <a:pt x="4590" y="759"/>
                </a:cubicBezTo>
                <a:cubicBezTo>
                  <a:pt x="4590" y="747"/>
                  <a:pt x="4573" y="753"/>
                  <a:pt x="4573" y="741"/>
                </a:cubicBezTo>
                <a:cubicBezTo>
                  <a:pt x="4561" y="771"/>
                  <a:pt x="4549" y="735"/>
                  <a:pt x="4519" y="753"/>
                </a:cubicBezTo>
                <a:cubicBezTo>
                  <a:pt x="4519" y="735"/>
                  <a:pt x="4519" y="711"/>
                  <a:pt x="4496" y="711"/>
                </a:cubicBezTo>
                <a:cubicBezTo>
                  <a:pt x="4502" y="706"/>
                  <a:pt x="4513" y="700"/>
                  <a:pt x="4531" y="700"/>
                </a:cubicBezTo>
                <a:cubicBezTo>
                  <a:pt x="4531" y="717"/>
                  <a:pt x="4573" y="717"/>
                  <a:pt x="4602" y="711"/>
                </a:cubicBezTo>
                <a:cubicBezTo>
                  <a:pt x="4596" y="729"/>
                  <a:pt x="4602" y="741"/>
                  <a:pt x="4608" y="747"/>
                </a:cubicBezTo>
                <a:cubicBezTo>
                  <a:pt x="4602" y="759"/>
                  <a:pt x="4596" y="753"/>
                  <a:pt x="4596" y="741"/>
                </a:cubicBezTo>
                <a:cubicBezTo>
                  <a:pt x="4584" y="777"/>
                  <a:pt x="4638" y="759"/>
                  <a:pt x="4655" y="794"/>
                </a:cubicBezTo>
                <a:cubicBezTo>
                  <a:pt x="4673" y="777"/>
                  <a:pt x="4685" y="794"/>
                  <a:pt x="4709" y="800"/>
                </a:cubicBezTo>
                <a:cubicBezTo>
                  <a:pt x="4709" y="789"/>
                  <a:pt x="4738" y="794"/>
                  <a:pt x="4762" y="783"/>
                </a:cubicBezTo>
                <a:cubicBezTo>
                  <a:pt x="4762" y="777"/>
                  <a:pt x="4756" y="771"/>
                  <a:pt x="4750" y="765"/>
                </a:cubicBezTo>
                <a:cubicBezTo>
                  <a:pt x="4762" y="747"/>
                  <a:pt x="4780" y="777"/>
                  <a:pt x="4786" y="741"/>
                </a:cubicBezTo>
                <a:cubicBezTo>
                  <a:pt x="4798" y="747"/>
                  <a:pt x="4798" y="747"/>
                  <a:pt x="4792" y="765"/>
                </a:cubicBezTo>
                <a:cubicBezTo>
                  <a:pt x="4803" y="765"/>
                  <a:pt x="4809" y="765"/>
                  <a:pt x="4809" y="747"/>
                </a:cubicBezTo>
                <a:cubicBezTo>
                  <a:pt x="4821" y="759"/>
                  <a:pt x="4809" y="771"/>
                  <a:pt x="4815" y="783"/>
                </a:cubicBezTo>
                <a:cubicBezTo>
                  <a:pt x="4821" y="771"/>
                  <a:pt x="4845" y="783"/>
                  <a:pt x="4845" y="771"/>
                </a:cubicBezTo>
                <a:cubicBezTo>
                  <a:pt x="4869" y="789"/>
                  <a:pt x="4880" y="777"/>
                  <a:pt x="4916" y="783"/>
                </a:cubicBezTo>
                <a:cubicBezTo>
                  <a:pt x="4910" y="789"/>
                  <a:pt x="4898" y="783"/>
                  <a:pt x="4892" y="783"/>
                </a:cubicBezTo>
                <a:cubicBezTo>
                  <a:pt x="4886" y="783"/>
                  <a:pt x="4869" y="800"/>
                  <a:pt x="4863" y="783"/>
                </a:cubicBezTo>
                <a:cubicBezTo>
                  <a:pt x="4857" y="794"/>
                  <a:pt x="4839" y="789"/>
                  <a:pt x="4827" y="794"/>
                </a:cubicBezTo>
                <a:cubicBezTo>
                  <a:pt x="4809" y="800"/>
                  <a:pt x="4803" y="794"/>
                  <a:pt x="4792" y="789"/>
                </a:cubicBezTo>
                <a:cubicBezTo>
                  <a:pt x="4792" y="794"/>
                  <a:pt x="4792" y="800"/>
                  <a:pt x="4786" y="800"/>
                </a:cubicBezTo>
                <a:cubicBezTo>
                  <a:pt x="4803" y="842"/>
                  <a:pt x="4845" y="806"/>
                  <a:pt x="4869" y="824"/>
                </a:cubicBezTo>
                <a:cubicBezTo>
                  <a:pt x="4889" y="806"/>
                  <a:pt x="4919" y="809"/>
                  <a:pt x="4949" y="814"/>
                </a:cubicBezTo>
                <a:lnTo>
                  <a:pt x="4952" y="815"/>
                </a:lnTo>
                <a:lnTo>
                  <a:pt x="4969" y="811"/>
                </a:lnTo>
                <a:cubicBezTo>
                  <a:pt x="4986" y="807"/>
                  <a:pt x="5004" y="803"/>
                  <a:pt x="5022" y="799"/>
                </a:cubicBezTo>
                <a:lnTo>
                  <a:pt x="5035" y="796"/>
                </a:lnTo>
                <a:lnTo>
                  <a:pt x="5031" y="794"/>
                </a:lnTo>
                <a:cubicBezTo>
                  <a:pt x="5020" y="786"/>
                  <a:pt x="5015" y="774"/>
                  <a:pt x="5011" y="765"/>
                </a:cubicBezTo>
                <a:cubicBezTo>
                  <a:pt x="5064" y="759"/>
                  <a:pt x="5105" y="741"/>
                  <a:pt x="5153" y="759"/>
                </a:cubicBezTo>
                <a:cubicBezTo>
                  <a:pt x="5168" y="759"/>
                  <a:pt x="5152" y="736"/>
                  <a:pt x="5160" y="735"/>
                </a:cubicBezTo>
                <a:lnTo>
                  <a:pt x="5162" y="734"/>
                </a:lnTo>
                <a:lnTo>
                  <a:pt x="5165" y="735"/>
                </a:lnTo>
                <a:cubicBezTo>
                  <a:pt x="5163" y="735"/>
                  <a:pt x="5162" y="735"/>
                  <a:pt x="5162" y="734"/>
                </a:cubicBezTo>
                <a:lnTo>
                  <a:pt x="5162" y="734"/>
                </a:lnTo>
                <a:lnTo>
                  <a:pt x="5161" y="734"/>
                </a:lnTo>
                <a:cubicBezTo>
                  <a:pt x="5143" y="731"/>
                  <a:pt x="5115" y="746"/>
                  <a:pt x="5088" y="735"/>
                </a:cubicBezTo>
                <a:cubicBezTo>
                  <a:pt x="5123" y="694"/>
                  <a:pt x="5188" y="711"/>
                  <a:pt x="5218" y="706"/>
                </a:cubicBezTo>
                <a:cubicBezTo>
                  <a:pt x="5218" y="688"/>
                  <a:pt x="5194" y="670"/>
                  <a:pt x="5176" y="682"/>
                </a:cubicBezTo>
                <a:cubicBezTo>
                  <a:pt x="5182" y="670"/>
                  <a:pt x="5230" y="664"/>
                  <a:pt x="5241" y="658"/>
                </a:cubicBezTo>
                <a:cubicBezTo>
                  <a:pt x="5265" y="652"/>
                  <a:pt x="5301" y="658"/>
                  <a:pt x="5330" y="640"/>
                </a:cubicBezTo>
                <a:cubicBezTo>
                  <a:pt x="5324" y="658"/>
                  <a:pt x="5342" y="652"/>
                  <a:pt x="5342" y="664"/>
                </a:cubicBezTo>
                <a:cubicBezTo>
                  <a:pt x="5354" y="664"/>
                  <a:pt x="5360" y="664"/>
                  <a:pt x="5366" y="652"/>
                </a:cubicBezTo>
                <a:cubicBezTo>
                  <a:pt x="5413" y="688"/>
                  <a:pt x="5484" y="628"/>
                  <a:pt x="5537" y="670"/>
                </a:cubicBezTo>
                <a:cubicBezTo>
                  <a:pt x="5514" y="706"/>
                  <a:pt x="5484" y="682"/>
                  <a:pt x="5437" y="676"/>
                </a:cubicBezTo>
                <a:cubicBezTo>
                  <a:pt x="5461" y="688"/>
                  <a:pt x="5466" y="711"/>
                  <a:pt x="5490" y="729"/>
                </a:cubicBezTo>
                <a:cubicBezTo>
                  <a:pt x="5502" y="729"/>
                  <a:pt x="5502" y="717"/>
                  <a:pt x="5520" y="723"/>
                </a:cubicBezTo>
                <a:cubicBezTo>
                  <a:pt x="5514" y="717"/>
                  <a:pt x="5508" y="711"/>
                  <a:pt x="5502" y="711"/>
                </a:cubicBezTo>
                <a:cubicBezTo>
                  <a:pt x="5526" y="688"/>
                  <a:pt x="5543" y="694"/>
                  <a:pt x="5561" y="723"/>
                </a:cubicBezTo>
                <a:cubicBezTo>
                  <a:pt x="5579" y="711"/>
                  <a:pt x="5579" y="694"/>
                  <a:pt x="5620" y="706"/>
                </a:cubicBezTo>
                <a:cubicBezTo>
                  <a:pt x="5626" y="717"/>
                  <a:pt x="5608" y="711"/>
                  <a:pt x="5608" y="729"/>
                </a:cubicBezTo>
                <a:cubicBezTo>
                  <a:pt x="5635" y="747"/>
                  <a:pt x="5665" y="751"/>
                  <a:pt x="5693" y="755"/>
                </a:cubicBezTo>
                <a:lnTo>
                  <a:pt x="5697" y="756"/>
                </a:lnTo>
                <a:lnTo>
                  <a:pt x="5701" y="754"/>
                </a:lnTo>
                <a:cubicBezTo>
                  <a:pt x="5704" y="754"/>
                  <a:pt x="5706" y="753"/>
                  <a:pt x="5708" y="753"/>
                </a:cubicBezTo>
                <a:cubicBezTo>
                  <a:pt x="5787" y="738"/>
                  <a:pt x="5873" y="753"/>
                  <a:pt x="5937" y="710"/>
                </a:cubicBezTo>
                <a:cubicBezTo>
                  <a:pt x="5937" y="703"/>
                  <a:pt x="5923" y="703"/>
                  <a:pt x="5909" y="703"/>
                </a:cubicBezTo>
                <a:cubicBezTo>
                  <a:pt x="5980" y="667"/>
                  <a:pt x="6124" y="660"/>
                  <a:pt x="6238" y="645"/>
                </a:cubicBezTo>
                <a:cubicBezTo>
                  <a:pt x="6238" y="631"/>
                  <a:pt x="6231" y="631"/>
                  <a:pt x="6231" y="617"/>
                </a:cubicBezTo>
                <a:cubicBezTo>
                  <a:pt x="6303" y="573"/>
                  <a:pt x="6396" y="588"/>
                  <a:pt x="6503" y="602"/>
                </a:cubicBezTo>
                <a:cubicBezTo>
                  <a:pt x="6489" y="617"/>
                  <a:pt x="6453" y="609"/>
                  <a:pt x="6439" y="631"/>
                </a:cubicBezTo>
                <a:cubicBezTo>
                  <a:pt x="6561" y="645"/>
                  <a:pt x="6654" y="660"/>
                  <a:pt x="6775" y="645"/>
                </a:cubicBezTo>
                <a:cubicBezTo>
                  <a:pt x="6775" y="631"/>
                  <a:pt x="6754" y="631"/>
                  <a:pt x="6768" y="617"/>
                </a:cubicBezTo>
                <a:cubicBezTo>
                  <a:pt x="6775" y="617"/>
                  <a:pt x="6783" y="617"/>
                  <a:pt x="6783" y="624"/>
                </a:cubicBezTo>
                <a:cubicBezTo>
                  <a:pt x="6783" y="624"/>
                  <a:pt x="6783" y="624"/>
                  <a:pt x="6797" y="624"/>
                </a:cubicBezTo>
                <a:cubicBezTo>
                  <a:pt x="6790" y="638"/>
                  <a:pt x="6775" y="624"/>
                  <a:pt x="6790" y="645"/>
                </a:cubicBezTo>
                <a:cubicBezTo>
                  <a:pt x="6826" y="674"/>
                  <a:pt x="6983" y="645"/>
                  <a:pt x="7048" y="638"/>
                </a:cubicBezTo>
                <a:cubicBezTo>
                  <a:pt x="7262" y="617"/>
                  <a:pt x="7492" y="573"/>
                  <a:pt x="7706" y="588"/>
                </a:cubicBezTo>
                <a:cubicBezTo>
                  <a:pt x="7843" y="581"/>
                  <a:pt x="7979" y="573"/>
                  <a:pt x="8108" y="581"/>
                </a:cubicBezTo>
                <a:cubicBezTo>
                  <a:pt x="8072" y="609"/>
                  <a:pt x="8022" y="595"/>
                  <a:pt x="7972" y="588"/>
                </a:cubicBezTo>
                <a:cubicBezTo>
                  <a:pt x="7972" y="617"/>
                  <a:pt x="8000" y="602"/>
                  <a:pt x="8007" y="609"/>
                </a:cubicBezTo>
                <a:cubicBezTo>
                  <a:pt x="7993" y="624"/>
                  <a:pt x="7979" y="624"/>
                  <a:pt x="7972" y="638"/>
                </a:cubicBezTo>
                <a:cubicBezTo>
                  <a:pt x="7979" y="652"/>
                  <a:pt x="7993" y="652"/>
                  <a:pt x="8000" y="652"/>
                </a:cubicBezTo>
                <a:cubicBezTo>
                  <a:pt x="7979" y="660"/>
                  <a:pt x="7993" y="674"/>
                  <a:pt x="7986" y="688"/>
                </a:cubicBezTo>
                <a:cubicBezTo>
                  <a:pt x="7979" y="688"/>
                  <a:pt x="7979" y="674"/>
                  <a:pt x="7972" y="674"/>
                </a:cubicBezTo>
                <a:cubicBezTo>
                  <a:pt x="7950" y="681"/>
                  <a:pt x="7979" y="695"/>
                  <a:pt x="7972" y="710"/>
                </a:cubicBezTo>
                <a:cubicBezTo>
                  <a:pt x="8057" y="703"/>
                  <a:pt x="8122" y="724"/>
                  <a:pt x="8229" y="710"/>
                </a:cubicBezTo>
                <a:cubicBezTo>
                  <a:pt x="8215" y="703"/>
                  <a:pt x="8229" y="688"/>
                  <a:pt x="8215" y="681"/>
                </a:cubicBezTo>
                <a:cubicBezTo>
                  <a:pt x="8222" y="667"/>
                  <a:pt x="8251" y="674"/>
                  <a:pt x="8251" y="660"/>
                </a:cubicBezTo>
                <a:cubicBezTo>
                  <a:pt x="8272" y="667"/>
                  <a:pt x="8265" y="695"/>
                  <a:pt x="8294" y="703"/>
                </a:cubicBezTo>
                <a:cubicBezTo>
                  <a:pt x="8308" y="695"/>
                  <a:pt x="8287" y="667"/>
                  <a:pt x="8265" y="667"/>
                </a:cubicBezTo>
                <a:cubicBezTo>
                  <a:pt x="8287" y="660"/>
                  <a:pt x="8308" y="660"/>
                  <a:pt x="8322" y="667"/>
                </a:cubicBezTo>
                <a:cubicBezTo>
                  <a:pt x="8322" y="674"/>
                  <a:pt x="8301" y="667"/>
                  <a:pt x="8308" y="688"/>
                </a:cubicBezTo>
                <a:cubicBezTo>
                  <a:pt x="8330" y="703"/>
                  <a:pt x="8358" y="703"/>
                  <a:pt x="8380" y="688"/>
                </a:cubicBezTo>
                <a:cubicBezTo>
                  <a:pt x="8380" y="674"/>
                  <a:pt x="8344" y="688"/>
                  <a:pt x="8344" y="674"/>
                </a:cubicBezTo>
                <a:cubicBezTo>
                  <a:pt x="8344" y="667"/>
                  <a:pt x="8380" y="674"/>
                  <a:pt x="8394" y="674"/>
                </a:cubicBezTo>
                <a:cubicBezTo>
                  <a:pt x="8373" y="652"/>
                  <a:pt x="8394" y="667"/>
                  <a:pt x="8408" y="652"/>
                </a:cubicBezTo>
                <a:cubicBezTo>
                  <a:pt x="8380" y="681"/>
                  <a:pt x="8423" y="688"/>
                  <a:pt x="8423" y="688"/>
                </a:cubicBezTo>
                <a:cubicBezTo>
                  <a:pt x="8423" y="695"/>
                  <a:pt x="8394" y="695"/>
                  <a:pt x="8401" y="717"/>
                </a:cubicBezTo>
                <a:cubicBezTo>
                  <a:pt x="8408" y="724"/>
                  <a:pt x="8416" y="724"/>
                  <a:pt x="8437" y="724"/>
                </a:cubicBezTo>
                <a:cubicBezTo>
                  <a:pt x="8444" y="710"/>
                  <a:pt x="8423" y="717"/>
                  <a:pt x="8416" y="710"/>
                </a:cubicBezTo>
                <a:cubicBezTo>
                  <a:pt x="8430" y="703"/>
                  <a:pt x="8437" y="695"/>
                  <a:pt x="8451" y="688"/>
                </a:cubicBezTo>
                <a:cubicBezTo>
                  <a:pt x="8444" y="681"/>
                  <a:pt x="8437" y="667"/>
                  <a:pt x="8423" y="660"/>
                </a:cubicBezTo>
                <a:cubicBezTo>
                  <a:pt x="8437" y="645"/>
                  <a:pt x="8473" y="638"/>
                  <a:pt x="8487" y="660"/>
                </a:cubicBezTo>
                <a:cubicBezTo>
                  <a:pt x="8487" y="674"/>
                  <a:pt x="8459" y="652"/>
                  <a:pt x="8459" y="674"/>
                </a:cubicBezTo>
                <a:cubicBezTo>
                  <a:pt x="8466" y="681"/>
                  <a:pt x="8494" y="688"/>
                  <a:pt x="8480" y="703"/>
                </a:cubicBezTo>
                <a:cubicBezTo>
                  <a:pt x="8494" y="703"/>
                  <a:pt x="8516" y="703"/>
                  <a:pt x="8523" y="710"/>
                </a:cubicBezTo>
                <a:cubicBezTo>
                  <a:pt x="8502" y="717"/>
                  <a:pt x="8530" y="717"/>
                  <a:pt x="8530" y="746"/>
                </a:cubicBezTo>
                <a:cubicBezTo>
                  <a:pt x="8502" y="731"/>
                  <a:pt x="8437" y="753"/>
                  <a:pt x="8380" y="731"/>
                </a:cubicBezTo>
                <a:cubicBezTo>
                  <a:pt x="8401" y="695"/>
                  <a:pt x="8315" y="724"/>
                  <a:pt x="8322" y="760"/>
                </a:cubicBezTo>
                <a:cubicBezTo>
                  <a:pt x="8301" y="738"/>
                  <a:pt x="8294" y="767"/>
                  <a:pt x="8265" y="753"/>
                </a:cubicBezTo>
                <a:cubicBezTo>
                  <a:pt x="8279" y="746"/>
                  <a:pt x="8265" y="738"/>
                  <a:pt x="8265" y="724"/>
                </a:cubicBezTo>
                <a:cubicBezTo>
                  <a:pt x="8215" y="738"/>
                  <a:pt x="8201" y="717"/>
                  <a:pt x="8151" y="724"/>
                </a:cubicBezTo>
                <a:cubicBezTo>
                  <a:pt x="8151" y="727"/>
                  <a:pt x="8152" y="729"/>
                  <a:pt x="8153" y="730"/>
                </a:cubicBezTo>
                <a:lnTo>
                  <a:pt x="8154" y="730"/>
                </a:lnTo>
                <a:lnTo>
                  <a:pt x="8149" y="729"/>
                </a:lnTo>
                <a:cubicBezTo>
                  <a:pt x="8106" y="721"/>
                  <a:pt x="8040" y="751"/>
                  <a:pt x="7993" y="724"/>
                </a:cubicBezTo>
                <a:cubicBezTo>
                  <a:pt x="7979" y="724"/>
                  <a:pt x="8007" y="731"/>
                  <a:pt x="8000" y="746"/>
                </a:cubicBezTo>
                <a:cubicBezTo>
                  <a:pt x="7986" y="724"/>
                  <a:pt x="7950" y="703"/>
                  <a:pt x="7914" y="717"/>
                </a:cubicBezTo>
                <a:cubicBezTo>
                  <a:pt x="7914" y="703"/>
                  <a:pt x="7886" y="695"/>
                  <a:pt x="7900" y="681"/>
                </a:cubicBezTo>
                <a:cubicBezTo>
                  <a:pt x="7843" y="681"/>
                  <a:pt x="7814" y="724"/>
                  <a:pt x="7742" y="710"/>
                </a:cubicBezTo>
                <a:cubicBezTo>
                  <a:pt x="7728" y="738"/>
                  <a:pt x="7671" y="724"/>
                  <a:pt x="7671" y="767"/>
                </a:cubicBezTo>
                <a:cubicBezTo>
                  <a:pt x="7642" y="760"/>
                  <a:pt x="7621" y="760"/>
                  <a:pt x="7606" y="738"/>
                </a:cubicBezTo>
                <a:cubicBezTo>
                  <a:pt x="7592" y="753"/>
                  <a:pt x="7585" y="767"/>
                  <a:pt x="7556" y="767"/>
                </a:cubicBezTo>
                <a:cubicBezTo>
                  <a:pt x="7549" y="760"/>
                  <a:pt x="7563" y="738"/>
                  <a:pt x="7549" y="753"/>
                </a:cubicBezTo>
                <a:cubicBezTo>
                  <a:pt x="7542" y="753"/>
                  <a:pt x="7542" y="731"/>
                  <a:pt x="7549" y="724"/>
                </a:cubicBezTo>
                <a:cubicBezTo>
                  <a:pt x="7520" y="738"/>
                  <a:pt x="7506" y="724"/>
                  <a:pt x="7477" y="717"/>
                </a:cubicBezTo>
                <a:cubicBezTo>
                  <a:pt x="7484" y="710"/>
                  <a:pt x="7499" y="717"/>
                  <a:pt x="7499" y="703"/>
                </a:cubicBezTo>
                <a:cubicBezTo>
                  <a:pt x="7499" y="695"/>
                  <a:pt x="7492" y="695"/>
                  <a:pt x="7492" y="688"/>
                </a:cubicBezTo>
                <a:cubicBezTo>
                  <a:pt x="7477" y="695"/>
                  <a:pt x="7456" y="695"/>
                  <a:pt x="7463" y="717"/>
                </a:cubicBezTo>
                <a:cubicBezTo>
                  <a:pt x="7449" y="717"/>
                  <a:pt x="7449" y="703"/>
                  <a:pt x="7427" y="703"/>
                </a:cubicBezTo>
                <a:cubicBezTo>
                  <a:pt x="7427" y="695"/>
                  <a:pt x="7434" y="688"/>
                  <a:pt x="7441" y="681"/>
                </a:cubicBezTo>
                <a:cubicBezTo>
                  <a:pt x="7399" y="688"/>
                  <a:pt x="7399" y="667"/>
                  <a:pt x="7363" y="660"/>
                </a:cubicBezTo>
                <a:cubicBezTo>
                  <a:pt x="7341" y="660"/>
                  <a:pt x="7356" y="667"/>
                  <a:pt x="7356" y="681"/>
                </a:cubicBezTo>
                <a:cubicBezTo>
                  <a:pt x="7305" y="674"/>
                  <a:pt x="7270" y="695"/>
                  <a:pt x="7227" y="717"/>
                </a:cubicBezTo>
                <a:cubicBezTo>
                  <a:pt x="7234" y="724"/>
                  <a:pt x="7262" y="724"/>
                  <a:pt x="7277" y="710"/>
                </a:cubicBezTo>
                <a:cubicBezTo>
                  <a:pt x="7291" y="710"/>
                  <a:pt x="7284" y="731"/>
                  <a:pt x="7298" y="731"/>
                </a:cubicBezTo>
                <a:cubicBezTo>
                  <a:pt x="7277" y="738"/>
                  <a:pt x="7205" y="753"/>
                  <a:pt x="7162" y="724"/>
                </a:cubicBezTo>
                <a:cubicBezTo>
                  <a:pt x="7155" y="724"/>
                  <a:pt x="7162" y="731"/>
                  <a:pt x="7155" y="738"/>
                </a:cubicBezTo>
                <a:cubicBezTo>
                  <a:pt x="7126" y="738"/>
                  <a:pt x="7119" y="710"/>
                  <a:pt x="7098" y="703"/>
                </a:cubicBezTo>
                <a:cubicBezTo>
                  <a:pt x="7012" y="710"/>
                  <a:pt x="6954" y="753"/>
                  <a:pt x="6854" y="738"/>
                </a:cubicBezTo>
                <a:cubicBezTo>
                  <a:pt x="6854" y="753"/>
                  <a:pt x="6868" y="767"/>
                  <a:pt x="6854" y="774"/>
                </a:cubicBezTo>
                <a:cubicBezTo>
                  <a:pt x="6883" y="796"/>
                  <a:pt x="6962" y="774"/>
                  <a:pt x="6983" y="810"/>
                </a:cubicBezTo>
                <a:cubicBezTo>
                  <a:pt x="6940" y="832"/>
                  <a:pt x="6876" y="803"/>
                  <a:pt x="6868" y="853"/>
                </a:cubicBezTo>
                <a:cubicBezTo>
                  <a:pt x="6847" y="860"/>
                  <a:pt x="6868" y="832"/>
                  <a:pt x="6854" y="832"/>
                </a:cubicBezTo>
                <a:cubicBezTo>
                  <a:pt x="6833" y="832"/>
                  <a:pt x="6854" y="846"/>
                  <a:pt x="6847" y="853"/>
                </a:cubicBezTo>
                <a:cubicBezTo>
                  <a:pt x="6826" y="846"/>
                  <a:pt x="6840" y="839"/>
                  <a:pt x="6833" y="825"/>
                </a:cubicBezTo>
                <a:cubicBezTo>
                  <a:pt x="6804" y="846"/>
                  <a:pt x="6754" y="817"/>
                  <a:pt x="6740" y="832"/>
                </a:cubicBezTo>
                <a:cubicBezTo>
                  <a:pt x="6718" y="810"/>
                  <a:pt x="6711" y="796"/>
                  <a:pt x="6740" y="774"/>
                </a:cubicBezTo>
                <a:cubicBezTo>
                  <a:pt x="6754" y="789"/>
                  <a:pt x="6775" y="789"/>
                  <a:pt x="6790" y="782"/>
                </a:cubicBezTo>
                <a:cubicBezTo>
                  <a:pt x="6790" y="760"/>
                  <a:pt x="6783" y="782"/>
                  <a:pt x="6768" y="774"/>
                </a:cubicBezTo>
                <a:cubicBezTo>
                  <a:pt x="6754" y="681"/>
                  <a:pt x="6575" y="753"/>
                  <a:pt x="6489" y="746"/>
                </a:cubicBezTo>
                <a:cubicBezTo>
                  <a:pt x="6482" y="767"/>
                  <a:pt x="6439" y="767"/>
                  <a:pt x="6424" y="789"/>
                </a:cubicBezTo>
                <a:cubicBezTo>
                  <a:pt x="6367" y="796"/>
                  <a:pt x="6310" y="774"/>
                  <a:pt x="6267" y="796"/>
                </a:cubicBezTo>
                <a:cubicBezTo>
                  <a:pt x="6267" y="803"/>
                  <a:pt x="6274" y="803"/>
                  <a:pt x="6274" y="810"/>
                </a:cubicBezTo>
                <a:cubicBezTo>
                  <a:pt x="6253" y="832"/>
                  <a:pt x="6238" y="789"/>
                  <a:pt x="6210" y="789"/>
                </a:cubicBezTo>
                <a:cubicBezTo>
                  <a:pt x="6195" y="796"/>
                  <a:pt x="6224" y="803"/>
                  <a:pt x="6217" y="817"/>
                </a:cubicBezTo>
                <a:cubicBezTo>
                  <a:pt x="6210" y="825"/>
                  <a:pt x="6188" y="825"/>
                  <a:pt x="6174" y="825"/>
                </a:cubicBezTo>
                <a:cubicBezTo>
                  <a:pt x="6174" y="825"/>
                  <a:pt x="6174" y="825"/>
                  <a:pt x="6174" y="839"/>
                </a:cubicBezTo>
                <a:cubicBezTo>
                  <a:pt x="6182" y="844"/>
                  <a:pt x="6192" y="848"/>
                  <a:pt x="6202" y="850"/>
                </a:cubicBezTo>
                <a:lnTo>
                  <a:pt x="6210" y="852"/>
                </a:lnTo>
                <a:lnTo>
                  <a:pt x="6210" y="851"/>
                </a:lnTo>
                <a:cubicBezTo>
                  <a:pt x="6213" y="851"/>
                  <a:pt x="6215" y="852"/>
                  <a:pt x="6217" y="853"/>
                </a:cubicBezTo>
                <a:lnTo>
                  <a:pt x="6217" y="853"/>
                </a:lnTo>
                <a:lnTo>
                  <a:pt x="6224" y="854"/>
                </a:lnTo>
                <a:cubicBezTo>
                  <a:pt x="6234" y="856"/>
                  <a:pt x="6244" y="858"/>
                  <a:pt x="6253" y="860"/>
                </a:cubicBezTo>
                <a:cubicBezTo>
                  <a:pt x="6247" y="868"/>
                  <a:pt x="6240" y="872"/>
                  <a:pt x="6231" y="875"/>
                </a:cubicBezTo>
                <a:lnTo>
                  <a:pt x="6227" y="877"/>
                </a:lnTo>
                <a:lnTo>
                  <a:pt x="6227" y="879"/>
                </a:lnTo>
                <a:cubicBezTo>
                  <a:pt x="6226" y="888"/>
                  <a:pt x="6223" y="896"/>
                  <a:pt x="6217" y="902"/>
                </a:cubicBezTo>
                <a:cubicBezTo>
                  <a:pt x="6215" y="896"/>
                  <a:pt x="6213" y="891"/>
                  <a:pt x="6212" y="885"/>
                </a:cubicBezTo>
                <a:lnTo>
                  <a:pt x="6211" y="881"/>
                </a:lnTo>
                <a:lnTo>
                  <a:pt x="6203" y="883"/>
                </a:lnTo>
                <a:cubicBezTo>
                  <a:pt x="6184" y="887"/>
                  <a:pt x="6167" y="893"/>
                  <a:pt x="6159" y="911"/>
                </a:cubicBezTo>
                <a:cubicBezTo>
                  <a:pt x="6174" y="918"/>
                  <a:pt x="6181" y="918"/>
                  <a:pt x="6159" y="925"/>
                </a:cubicBezTo>
                <a:cubicBezTo>
                  <a:pt x="6210" y="954"/>
                  <a:pt x="6267" y="947"/>
                  <a:pt x="6317" y="925"/>
                </a:cubicBezTo>
                <a:cubicBezTo>
                  <a:pt x="6310" y="911"/>
                  <a:pt x="6281" y="925"/>
                  <a:pt x="6288" y="904"/>
                </a:cubicBezTo>
                <a:cubicBezTo>
                  <a:pt x="6296" y="904"/>
                  <a:pt x="6331" y="889"/>
                  <a:pt x="6331" y="896"/>
                </a:cubicBezTo>
                <a:cubicBezTo>
                  <a:pt x="6338" y="918"/>
                  <a:pt x="6317" y="911"/>
                  <a:pt x="6310" y="911"/>
                </a:cubicBezTo>
                <a:cubicBezTo>
                  <a:pt x="6310" y="918"/>
                  <a:pt x="6324" y="918"/>
                  <a:pt x="6324" y="925"/>
                </a:cubicBezTo>
                <a:cubicBezTo>
                  <a:pt x="6417" y="939"/>
                  <a:pt x="6482" y="925"/>
                  <a:pt x="6553" y="918"/>
                </a:cubicBezTo>
                <a:cubicBezTo>
                  <a:pt x="6553" y="911"/>
                  <a:pt x="6553" y="907"/>
                  <a:pt x="6553" y="905"/>
                </a:cubicBezTo>
                <a:lnTo>
                  <a:pt x="6553" y="905"/>
                </a:lnTo>
                <a:lnTo>
                  <a:pt x="6553" y="907"/>
                </a:lnTo>
                <a:cubicBezTo>
                  <a:pt x="6555" y="917"/>
                  <a:pt x="6562" y="941"/>
                  <a:pt x="6589" y="932"/>
                </a:cubicBezTo>
                <a:cubicBezTo>
                  <a:pt x="6582" y="939"/>
                  <a:pt x="6575" y="947"/>
                  <a:pt x="6575" y="954"/>
                </a:cubicBezTo>
                <a:cubicBezTo>
                  <a:pt x="6582" y="961"/>
                  <a:pt x="6603" y="954"/>
                  <a:pt x="6625" y="961"/>
                </a:cubicBezTo>
                <a:cubicBezTo>
                  <a:pt x="6625" y="961"/>
                  <a:pt x="6625" y="961"/>
                  <a:pt x="6618" y="990"/>
                </a:cubicBezTo>
                <a:cubicBezTo>
                  <a:pt x="6654" y="1004"/>
                  <a:pt x="6682" y="968"/>
                  <a:pt x="6711" y="982"/>
                </a:cubicBezTo>
                <a:cubicBezTo>
                  <a:pt x="6732" y="982"/>
                  <a:pt x="6725" y="968"/>
                  <a:pt x="6725" y="947"/>
                </a:cubicBezTo>
                <a:cubicBezTo>
                  <a:pt x="6747" y="947"/>
                  <a:pt x="6761" y="939"/>
                  <a:pt x="6775" y="932"/>
                </a:cubicBezTo>
                <a:cubicBezTo>
                  <a:pt x="6775" y="918"/>
                  <a:pt x="6761" y="925"/>
                  <a:pt x="6768" y="904"/>
                </a:cubicBezTo>
                <a:cubicBezTo>
                  <a:pt x="6797" y="911"/>
                  <a:pt x="6790" y="954"/>
                  <a:pt x="6797" y="975"/>
                </a:cubicBezTo>
                <a:cubicBezTo>
                  <a:pt x="6847" y="990"/>
                  <a:pt x="6904" y="947"/>
                  <a:pt x="6926" y="982"/>
                </a:cubicBezTo>
                <a:cubicBezTo>
                  <a:pt x="6933" y="982"/>
                  <a:pt x="6933" y="975"/>
                  <a:pt x="6933" y="968"/>
                </a:cubicBezTo>
                <a:cubicBezTo>
                  <a:pt x="6926" y="954"/>
                  <a:pt x="6897" y="961"/>
                  <a:pt x="6897" y="954"/>
                </a:cubicBezTo>
                <a:cubicBezTo>
                  <a:pt x="6911" y="932"/>
                  <a:pt x="6940" y="947"/>
                  <a:pt x="6962" y="947"/>
                </a:cubicBezTo>
                <a:cubicBezTo>
                  <a:pt x="6976" y="947"/>
                  <a:pt x="6983" y="932"/>
                  <a:pt x="6997" y="932"/>
                </a:cubicBezTo>
                <a:cubicBezTo>
                  <a:pt x="7019" y="925"/>
                  <a:pt x="7069" y="947"/>
                  <a:pt x="7048" y="918"/>
                </a:cubicBezTo>
                <a:cubicBezTo>
                  <a:pt x="7062" y="925"/>
                  <a:pt x="7076" y="939"/>
                  <a:pt x="7055" y="947"/>
                </a:cubicBezTo>
                <a:cubicBezTo>
                  <a:pt x="7055" y="968"/>
                  <a:pt x="7091" y="932"/>
                  <a:pt x="7076" y="961"/>
                </a:cubicBezTo>
                <a:cubicBezTo>
                  <a:pt x="7069" y="961"/>
                  <a:pt x="7069" y="968"/>
                  <a:pt x="7076" y="968"/>
                </a:cubicBezTo>
                <a:cubicBezTo>
                  <a:pt x="7048" y="975"/>
                  <a:pt x="6962" y="961"/>
                  <a:pt x="6983" y="997"/>
                </a:cubicBezTo>
                <a:cubicBezTo>
                  <a:pt x="6919" y="1004"/>
                  <a:pt x="6854" y="975"/>
                  <a:pt x="6761" y="997"/>
                </a:cubicBezTo>
                <a:cubicBezTo>
                  <a:pt x="6768" y="1018"/>
                  <a:pt x="6747" y="1025"/>
                  <a:pt x="6761" y="1033"/>
                </a:cubicBezTo>
                <a:cubicBezTo>
                  <a:pt x="6732" y="1025"/>
                  <a:pt x="6668" y="1025"/>
                  <a:pt x="6618" y="1011"/>
                </a:cubicBezTo>
                <a:cubicBezTo>
                  <a:pt x="6599" y="1033"/>
                  <a:pt x="6567" y="1047"/>
                  <a:pt x="6532" y="1051"/>
                </a:cubicBezTo>
                <a:lnTo>
                  <a:pt x="6521" y="1051"/>
                </a:lnTo>
                <a:lnTo>
                  <a:pt x="6519" y="1054"/>
                </a:lnTo>
                <a:cubicBezTo>
                  <a:pt x="6503" y="1077"/>
                  <a:pt x="6478" y="1089"/>
                  <a:pt x="6449" y="1099"/>
                </a:cubicBezTo>
                <a:lnTo>
                  <a:pt x="6447" y="1100"/>
                </a:lnTo>
                <a:lnTo>
                  <a:pt x="6447" y="1101"/>
                </a:lnTo>
                <a:cubicBezTo>
                  <a:pt x="6451" y="1118"/>
                  <a:pt x="6438" y="1112"/>
                  <a:pt x="6424" y="1112"/>
                </a:cubicBezTo>
                <a:cubicBezTo>
                  <a:pt x="6424" y="1110"/>
                  <a:pt x="6425" y="1108"/>
                  <a:pt x="6425" y="1107"/>
                </a:cubicBezTo>
                <a:lnTo>
                  <a:pt x="6425" y="1107"/>
                </a:lnTo>
                <a:lnTo>
                  <a:pt x="6415" y="1110"/>
                </a:lnTo>
                <a:cubicBezTo>
                  <a:pt x="6400" y="1114"/>
                  <a:pt x="6384" y="1119"/>
                  <a:pt x="6368" y="1124"/>
                </a:cubicBezTo>
                <a:cubicBezTo>
                  <a:pt x="6396" y="1095"/>
                  <a:pt x="6368" y="1102"/>
                  <a:pt x="6368" y="1081"/>
                </a:cubicBezTo>
                <a:cubicBezTo>
                  <a:pt x="6365" y="1070"/>
                  <a:pt x="6368" y="1060"/>
                  <a:pt x="6376" y="1051"/>
                </a:cubicBezTo>
                <a:lnTo>
                  <a:pt x="6377" y="1049"/>
                </a:lnTo>
                <a:lnTo>
                  <a:pt x="6370" y="1051"/>
                </a:lnTo>
                <a:cubicBezTo>
                  <a:pt x="6352" y="1054"/>
                  <a:pt x="6332" y="1054"/>
                  <a:pt x="6310" y="1054"/>
                </a:cubicBezTo>
                <a:cubicBezTo>
                  <a:pt x="6296" y="1083"/>
                  <a:pt x="6346" y="1061"/>
                  <a:pt x="6338" y="1083"/>
                </a:cubicBezTo>
                <a:cubicBezTo>
                  <a:pt x="6303" y="1083"/>
                  <a:pt x="6288" y="1097"/>
                  <a:pt x="6253" y="1090"/>
                </a:cubicBezTo>
                <a:cubicBezTo>
                  <a:pt x="6260" y="1112"/>
                  <a:pt x="6288" y="1104"/>
                  <a:pt x="6296" y="1097"/>
                </a:cubicBezTo>
                <a:cubicBezTo>
                  <a:pt x="6310" y="1119"/>
                  <a:pt x="6267" y="1112"/>
                  <a:pt x="6253" y="1112"/>
                </a:cubicBezTo>
                <a:cubicBezTo>
                  <a:pt x="6238" y="1112"/>
                  <a:pt x="6253" y="1126"/>
                  <a:pt x="6260" y="1126"/>
                </a:cubicBezTo>
                <a:cubicBezTo>
                  <a:pt x="6231" y="1147"/>
                  <a:pt x="6131" y="1112"/>
                  <a:pt x="6138" y="1076"/>
                </a:cubicBezTo>
                <a:cubicBezTo>
                  <a:pt x="6116" y="1083"/>
                  <a:pt x="6102" y="1112"/>
                  <a:pt x="6088" y="1147"/>
                </a:cubicBezTo>
                <a:cubicBezTo>
                  <a:pt x="6052" y="1131"/>
                  <a:pt x="6024" y="1126"/>
                  <a:pt x="5996" y="1127"/>
                </a:cubicBezTo>
                <a:lnTo>
                  <a:pt x="5995" y="1127"/>
                </a:lnTo>
                <a:lnTo>
                  <a:pt x="5995" y="1131"/>
                </a:lnTo>
                <a:lnTo>
                  <a:pt x="5991" y="1127"/>
                </a:lnTo>
                <a:lnTo>
                  <a:pt x="5987" y="1127"/>
                </a:lnTo>
                <a:cubicBezTo>
                  <a:pt x="5967" y="1128"/>
                  <a:pt x="5947" y="1130"/>
                  <a:pt x="5923" y="1133"/>
                </a:cubicBezTo>
                <a:cubicBezTo>
                  <a:pt x="5923" y="1126"/>
                  <a:pt x="5916" y="1126"/>
                  <a:pt x="5909" y="1126"/>
                </a:cubicBezTo>
                <a:cubicBezTo>
                  <a:pt x="5916" y="1104"/>
                  <a:pt x="5945" y="1126"/>
                  <a:pt x="5973" y="1112"/>
                </a:cubicBezTo>
                <a:lnTo>
                  <a:pt x="5969" y="1109"/>
                </a:lnTo>
                <a:lnTo>
                  <a:pt x="5967" y="1110"/>
                </a:lnTo>
                <a:cubicBezTo>
                  <a:pt x="5954" y="1114"/>
                  <a:pt x="5945" y="1110"/>
                  <a:pt x="5924" y="1110"/>
                </a:cubicBezTo>
                <a:cubicBezTo>
                  <a:pt x="5925" y="1108"/>
                  <a:pt x="5927" y="1106"/>
                  <a:pt x="5927" y="1104"/>
                </a:cubicBezTo>
                <a:lnTo>
                  <a:pt x="5928" y="1101"/>
                </a:lnTo>
                <a:lnTo>
                  <a:pt x="5922" y="1102"/>
                </a:lnTo>
                <a:cubicBezTo>
                  <a:pt x="5892" y="1109"/>
                  <a:pt x="5859" y="1128"/>
                  <a:pt x="5823" y="1119"/>
                </a:cubicBezTo>
                <a:cubicBezTo>
                  <a:pt x="5823" y="1112"/>
                  <a:pt x="5837" y="1112"/>
                  <a:pt x="5844" y="1112"/>
                </a:cubicBezTo>
                <a:cubicBezTo>
                  <a:pt x="5836" y="1108"/>
                  <a:pt x="5826" y="1107"/>
                  <a:pt x="5815" y="1109"/>
                </a:cubicBezTo>
                <a:lnTo>
                  <a:pt x="5803" y="1111"/>
                </a:lnTo>
                <a:lnTo>
                  <a:pt x="5805" y="1113"/>
                </a:lnTo>
                <a:cubicBezTo>
                  <a:pt x="5808" y="1114"/>
                  <a:pt x="5811" y="1115"/>
                  <a:pt x="5816" y="1115"/>
                </a:cubicBezTo>
                <a:cubicBezTo>
                  <a:pt x="5810" y="1121"/>
                  <a:pt x="5798" y="1121"/>
                  <a:pt x="5786" y="1121"/>
                </a:cubicBezTo>
                <a:cubicBezTo>
                  <a:pt x="5810" y="1138"/>
                  <a:pt x="5845" y="1144"/>
                  <a:pt x="5881" y="1150"/>
                </a:cubicBezTo>
                <a:cubicBezTo>
                  <a:pt x="5881" y="1162"/>
                  <a:pt x="5875" y="1168"/>
                  <a:pt x="5863" y="1168"/>
                </a:cubicBezTo>
                <a:cubicBezTo>
                  <a:pt x="5864" y="1171"/>
                  <a:pt x="5865" y="1174"/>
                  <a:pt x="5866" y="1176"/>
                </a:cubicBezTo>
                <a:lnTo>
                  <a:pt x="5869" y="1180"/>
                </a:lnTo>
                <a:lnTo>
                  <a:pt x="5873" y="1180"/>
                </a:lnTo>
                <a:cubicBezTo>
                  <a:pt x="5900" y="1180"/>
                  <a:pt x="5929" y="1178"/>
                  <a:pt x="5959" y="1174"/>
                </a:cubicBezTo>
                <a:cubicBezTo>
                  <a:pt x="5959" y="1164"/>
                  <a:pt x="5949" y="1161"/>
                  <a:pt x="5948" y="1156"/>
                </a:cubicBezTo>
                <a:lnTo>
                  <a:pt x="5947" y="1154"/>
                </a:lnTo>
                <a:lnTo>
                  <a:pt x="5946" y="1155"/>
                </a:lnTo>
                <a:cubicBezTo>
                  <a:pt x="5935" y="1158"/>
                  <a:pt x="5913" y="1150"/>
                  <a:pt x="5899" y="1150"/>
                </a:cubicBezTo>
                <a:cubicBezTo>
                  <a:pt x="5902" y="1145"/>
                  <a:pt x="5907" y="1143"/>
                  <a:pt x="5913" y="1142"/>
                </a:cubicBezTo>
                <a:cubicBezTo>
                  <a:pt x="5923" y="1142"/>
                  <a:pt x="5936" y="1148"/>
                  <a:pt x="5947" y="1150"/>
                </a:cubicBezTo>
                <a:lnTo>
                  <a:pt x="5949" y="1150"/>
                </a:lnTo>
                <a:lnTo>
                  <a:pt x="5950" y="1148"/>
                </a:lnTo>
                <a:cubicBezTo>
                  <a:pt x="5951" y="1147"/>
                  <a:pt x="5951" y="1146"/>
                  <a:pt x="5952" y="1146"/>
                </a:cubicBezTo>
                <a:cubicBezTo>
                  <a:pt x="5959" y="1146"/>
                  <a:pt x="5967" y="1146"/>
                  <a:pt x="5967" y="1153"/>
                </a:cubicBezTo>
                <a:cubicBezTo>
                  <a:pt x="5967" y="1153"/>
                  <a:pt x="5967" y="1153"/>
                  <a:pt x="5981" y="1153"/>
                </a:cubicBezTo>
                <a:cubicBezTo>
                  <a:pt x="5974" y="1167"/>
                  <a:pt x="5959" y="1153"/>
                  <a:pt x="5974" y="1174"/>
                </a:cubicBezTo>
                <a:cubicBezTo>
                  <a:pt x="6010" y="1203"/>
                  <a:pt x="6167" y="1174"/>
                  <a:pt x="6232" y="1167"/>
                </a:cubicBezTo>
                <a:cubicBezTo>
                  <a:pt x="6285" y="1162"/>
                  <a:pt x="6340" y="1155"/>
                  <a:pt x="6395" y="1148"/>
                </a:cubicBezTo>
                <a:lnTo>
                  <a:pt x="6456" y="1141"/>
                </a:lnTo>
                <a:lnTo>
                  <a:pt x="6457" y="1140"/>
                </a:lnTo>
                <a:cubicBezTo>
                  <a:pt x="6462" y="1138"/>
                  <a:pt x="6468" y="1136"/>
                  <a:pt x="6475" y="1133"/>
                </a:cubicBezTo>
                <a:cubicBezTo>
                  <a:pt x="6475" y="1135"/>
                  <a:pt x="6476" y="1136"/>
                  <a:pt x="6477" y="1138"/>
                </a:cubicBezTo>
                <a:lnTo>
                  <a:pt x="6477" y="1138"/>
                </a:lnTo>
                <a:lnTo>
                  <a:pt x="6478" y="1138"/>
                </a:lnTo>
                <a:cubicBezTo>
                  <a:pt x="6519" y="1133"/>
                  <a:pt x="6561" y="1128"/>
                  <a:pt x="6603" y="1124"/>
                </a:cubicBezTo>
                <a:lnTo>
                  <a:pt x="6617" y="1123"/>
                </a:lnTo>
                <a:lnTo>
                  <a:pt x="6616" y="1122"/>
                </a:lnTo>
                <a:cubicBezTo>
                  <a:pt x="6614" y="1118"/>
                  <a:pt x="6607" y="1117"/>
                  <a:pt x="6596" y="1112"/>
                </a:cubicBezTo>
                <a:cubicBezTo>
                  <a:pt x="6604" y="1112"/>
                  <a:pt x="6631" y="1102"/>
                  <a:pt x="6653" y="1102"/>
                </a:cubicBezTo>
                <a:cubicBezTo>
                  <a:pt x="6666" y="1102"/>
                  <a:pt x="6678" y="1105"/>
                  <a:pt x="6685" y="1114"/>
                </a:cubicBezTo>
                <a:lnTo>
                  <a:pt x="6687" y="1118"/>
                </a:lnTo>
                <a:lnTo>
                  <a:pt x="6704" y="1117"/>
                </a:lnTo>
                <a:lnTo>
                  <a:pt x="6704" y="1116"/>
                </a:lnTo>
                <a:cubicBezTo>
                  <a:pt x="6707" y="1104"/>
                  <a:pt x="6733" y="1105"/>
                  <a:pt x="6740" y="1112"/>
                </a:cubicBezTo>
                <a:cubicBezTo>
                  <a:pt x="6740" y="1112"/>
                  <a:pt x="6740" y="1113"/>
                  <a:pt x="6741" y="1114"/>
                </a:cubicBezTo>
                <a:lnTo>
                  <a:pt x="6741" y="1115"/>
                </a:lnTo>
                <a:lnTo>
                  <a:pt x="6768" y="1114"/>
                </a:lnTo>
                <a:lnTo>
                  <a:pt x="6792" y="1114"/>
                </a:lnTo>
                <a:lnTo>
                  <a:pt x="6797" y="1113"/>
                </a:lnTo>
                <a:cubicBezTo>
                  <a:pt x="6803" y="1112"/>
                  <a:pt x="6810" y="1112"/>
                  <a:pt x="6818" y="1112"/>
                </a:cubicBezTo>
                <a:lnTo>
                  <a:pt x="6817" y="1114"/>
                </a:lnTo>
                <a:lnTo>
                  <a:pt x="6850" y="1115"/>
                </a:lnTo>
                <a:lnTo>
                  <a:pt x="6865" y="1116"/>
                </a:lnTo>
                <a:lnTo>
                  <a:pt x="6865" y="1115"/>
                </a:lnTo>
                <a:cubicBezTo>
                  <a:pt x="6864" y="1109"/>
                  <a:pt x="6863" y="1103"/>
                  <a:pt x="6868" y="1097"/>
                </a:cubicBezTo>
                <a:cubicBezTo>
                  <a:pt x="6876" y="1097"/>
                  <a:pt x="6883" y="1097"/>
                  <a:pt x="6883" y="1090"/>
                </a:cubicBezTo>
                <a:cubicBezTo>
                  <a:pt x="6897" y="1090"/>
                  <a:pt x="6890" y="1112"/>
                  <a:pt x="6919" y="1104"/>
                </a:cubicBezTo>
                <a:cubicBezTo>
                  <a:pt x="6921" y="1107"/>
                  <a:pt x="6923" y="1111"/>
                  <a:pt x="6924" y="1115"/>
                </a:cubicBezTo>
                <a:lnTo>
                  <a:pt x="6924" y="1115"/>
                </a:lnTo>
                <a:lnTo>
                  <a:pt x="6992" y="1112"/>
                </a:lnTo>
                <a:lnTo>
                  <a:pt x="6998" y="1111"/>
                </a:lnTo>
                <a:lnTo>
                  <a:pt x="7000" y="1108"/>
                </a:lnTo>
                <a:cubicBezTo>
                  <a:pt x="7024" y="1077"/>
                  <a:pt x="7069" y="1103"/>
                  <a:pt x="7119" y="1097"/>
                </a:cubicBezTo>
                <a:cubicBezTo>
                  <a:pt x="7118" y="1101"/>
                  <a:pt x="7116" y="1104"/>
                  <a:pt x="7113" y="1106"/>
                </a:cubicBezTo>
                <a:lnTo>
                  <a:pt x="7111" y="1108"/>
                </a:lnTo>
                <a:lnTo>
                  <a:pt x="7144" y="1107"/>
                </a:lnTo>
                <a:cubicBezTo>
                  <a:pt x="7194" y="1106"/>
                  <a:pt x="7243" y="1107"/>
                  <a:pt x="7292" y="1110"/>
                </a:cubicBezTo>
                <a:cubicBezTo>
                  <a:pt x="7256" y="1138"/>
                  <a:pt x="7206" y="1124"/>
                  <a:pt x="7156" y="1117"/>
                </a:cubicBezTo>
                <a:cubicBezTo>
                  <a:pt x="7156" y="1146"/>
                  <a:pt x="7184" y="1131"/>
                  <a:pt x="7191" y="1138"/>
                </a:cubicBezTo>
                <a:cubicBezTo>
                  <a:pt x="7177" y="1153"/>
                  <a:pt x="7163" y="1153"/>
                  <a:pt x="7156" y="1167"/>
                </a:cubicBezTo>
                <a:cubicBezTo>
                  <a:pt x="7163" y="1181"/>
                  <a:pt x="7177" y="1181"/>
                  <a:pt x="7184" y="1181"/>
                </a:cubicBezTo>
                <a:cubicBezTo>
                  <a:pt x="7163" y="1189"/>
                  <a:pt x="7177" y="1203"/>
                  <a:pt x="7170" y="1217"/>
                </a:cubicBezTo>
                <a:cubicBezTo>
                  <a:pt x="7163" y="1217"/>
                  <a:pt x="7163" y="1203"/>
                  <a:pt x="7156" y="1203"/>
                </a:cubicBezTo>
                <a:cubicBezTo>
                  <a:pt x="7138" y="1209"/>
                  <a:pt x="7154" y="1219"/>
                  <a:pt x="7156" y="1231"/>
                </a:cubicBezTo>
                <a:lnTo>
                  <a:pt x="7156" y="1232"/>
                </a:lnTo>
                <a:lnTo>
                  <a:pt x="7158" y="1234"/>
                </a:lnTo>
                <a:cubicBezTo>
                  <a:pt x="7159" y="1235"/>
                  <a:pt x="7160" y="1236"/>
                  <a:pt x="7160" y="1237"/>
                </a:cubicBezTo>
                <a:lnTo>
                  <a:pt x="7161" y="1238"/>
                </a:lnTo>
                <a:lnTo>
                  <a:pt x="7171" y="1238"/>
                </a:lnTo>
                <a:cubicBezTo>
                  <a:pt x="7197" y="1237"/>
                  <a:pt x="7222" y="1238"/>
                  <a:pt x="7247" y="1239"/>
                </a:cubicBezTo>
                <a:lnTo>
                  <a:pt x="7253" y="1240"/>
                </a:lnTo>
                <a:lnTo>
                  <a:pt x="7257" y="1239"/>
                </a:lnTo>
                <a:cubicBezTo>
                  <a:pt x="7259" y="1238"/>
                  <a:pt x="7262" y="1238"/>
                  <a:pt x="7264" y="1238"/>
                </a:cubicBezTo>
                <a:cubicBezTo>
                  <a:pt x="7271" y="1238"/>
                  <a:pt x="7278" y="1239"/>
                  <a:pt x="7283" y="1242"/>
                </a:cubicBezTo>
                <a:lnTo>
                  <a:pt x="7283" y="1242"/>
                </a:lnTo>
                <a:lnTo>
                  <a:pt x="7292" y="1242"/>
                </a:lnTo>
                <a:cubicBezTo>
                  <a:pt x="7312" y="1244"/>
                  <a:pt x="7334" y="1244"/>
                  <a:pt x="7357" y="1244"/>
                </a:cubicBezTo>
                <a:lnTo>
                  <a:pt x="7369" y="1243"/>
                </a:lnTo>
                <a:lnTo>
                  <a:pt x="7363" y="1238"/>
                </a:lnTo>
                <a:cubicBezTo>
                  <a:pt x="7354" y="1231"/>
                  <a:pt x="7347" y="1223"/>
                  <a:pt x="7341" y="1212"/>
                </a:cubicBezTo>
                <a:cubicBezTo>
                  <a:pt x="7348" y="1190"/>
                  <a:pt x="7377" y="1234"/>
                  <a:pt x="7391" y="1205"/>
                </a:cubicBezTo>
                <a:cubicBezTo>
                  <a:pt x="7391" y="1190"/>
                  <a:pt x="7370" y="1198"/>
                  <a:pt x="7370" y="1183"/>
                </a:cubicBezTo>
                <a:cubicBezTo>
                  <a:pt x="7356" y="1219"/>
                  <a:pt x="7341" y="1176"/>
                  <a:pt x="7305" y="1198"/>
                </a:cubicBezTo>
                <a:lnTo>
                  <a:pt x="7305" y="1191"/>
                </a:lnTo>
                <a:lnTo>
                  <a:pt x="7305" y="1191"/>
                </a:lnTo>
                <a:cubicBezTo>
                  <a:pt x="7304" y="1195"/>
                  <a:pt x="7302" y="1201"/>
                  <a:pt x="7299" y="1210"/>
                </a:cubicBezTo>
                <a:cubicBezTo>
                  <a:pt x="7284" y="1203"/>
                  <a:pt x="7306" y="1181"/>
                  <a:pt x="7292" y="1174"/>
                </a:cubicBezTo>
                <a:cubicBezTo>
                  <a:pt x="7277" y="1167"/>
                  <a:pt x="7277" y="1189"/>
                  <a:pt x="7263" y="1189"/>
                </a:cubicBezTo>
                <a:cubicBezTo>
                  <a:pt x="7263" y="1196"/>
                  <a:pt x="7270" y="1196"/>
                  <a:pt x="7277" y="1196"/>
                </a:cubicBezTo>
                <a:cubicBezTo>
                  <a:pt x="7277" y="1210"/>
                  <a:pt x="7263" y="1210"/>
                  <a:pt x="7256" y="1210"/>
                </a:cubicBezTo>
                <a:cubicBezTo>
                  <a:pt x="7249" y="1203"/>
                  <a:pt x="7249" y="1203"/>
                  <a:pt x="7241" y="1196"/>
                </a:cubicBezTo>
                <a:cubicBezTo>
                  <a:pt x="7256" y="1189"/>
                  <a:pt x="7263" y="1181"/>
                  <a:pt x="7234" y="1181"/>
                </a:cubicBezTo>
                <a:cubicBezTo>
                  <a:pt x="7241" y="1174"/>
                  <a:pt x="7241" y="1167"/>
                  <a:pt x="7234" y="1167"/>
                </a:cubicBezTo>
                <a:cubicBezTo>
                  <a:pt x="7250" y="1151"/>
                  <a:pt x="7275" y="1159"/>
                  <a:pt x="7301" y="1164"/>
                </a:cubicBezTo>
                <a:lnTo>
                  <a:pt x="7302" y="1164"/>
                </a:lnTo>
                <a:lnTo>
                  <a:pt x="7300" y="1161"/>
                </a:lnTo>
                <a:cubicBezTo>
                  <a:pt x="7296" y="1153"/>
                  <a:pt x="7289" y="1147"/>
                  <a:pt x="7277" y="1147"/>
                </a:cubicBezTo>
                <a:cubicBezTo>
                  <a:pt x="7284" y="1140"/>
                  <a:pt x="7298" y="1133"/>
                  <a:pt x="7320" y="1133"/>
                </a:cubicBezTo>
                <a:cubicBezTo>
                  <a:pt x="7320" y="1155"/>
                  <a:pt x="7370" y="1155"/>
                  <a:pt x="7406" y="1147"/>
                </a:cubicBezTo>
                <a:cubicBezTo>
                  <a:pt x="7399" y="1169"/>
                  <a:pt x="7406" y="1183"/>
                  <a:pt x="7413" y="1190"/>
                </a:cubicBezTo>
                <a:cubicBezTo>
                  <a:pt x="7406" y="1205"/>
                  <a:pt x="7399" y="1198"/>
                  <a:pt x="7399" y="1183"/>
                </a:cubicBezTo>
                <a:cubicBezTo>
                  <a:pt x="7395" y="1194"/>
                  <a:pt x="7396" y="1201"/>
                  <a:pt x="7401" y="1205"/>
                </a:cubicBezTo>
                <a:lnTo>
                  <a:pt x="7402" y="1206"/>
                </a:lnTo>
                <a:lnTo>
                  <a:pt x="7403" y="1206"/>
                </a:lnTo>
                <a:cubicBezTo>
                  <a:pt x="7413" y="1197"/>
                  <a:pt x="7435" y="1201"/>
                  <a:pt x="7435" y="1189"/>
                </a:cubicBezTo>
                <a:cubicBezTo>
                  <a:pt x="7456" y="1196"/>
                  <a:pt x="7449" y="1224"/>
                  <a:pt x="7478" y="1232"/>
                </a:cubicBezTo>
                <a:cubicBezTo>
                  <a:pt x="7492" y="1224"/>
                  <a:pt x="7471" y="1196"/>
                  <a:pt x="7449" y="1196"/>
                </a:cubicBezTo>
                <a:cubicBezTo>
                  <a:pt x="7471" y="1189"/>
                  <a:pt x="7492" y="1189"/>
                  <a:pt x="7506" y="1196"/>
                </a:cubicBezTo>
                <a:cubicBezTo>
                  <a:pt x="7506" y="1203"/>
                  <a:pt x="7485" y="1196"/>
                  <a:pt x="7492" y="1217"/>
                </a:cubicBezTo>
                <a:cubicBezTo>
                  <a:pt x="7514" y="1232"/>
                  <a:pt x="7542" y="1232"/>
                  <a:pt x="7564" y="1217"/>
                </a:cubicBezTo>
                <a:cubicBezTo>
                  <a:pt x="7564" y="1203"/>
                  <a:pt x="7528" y="1217"/>
                  <a:pt x="7528" y="1203"/>
                </a:cubicBezTo>
                <a:cubicBezTo>
                  <a:pt x="7528" y="1196"/>
                  <a:pt x="7564" y="1203"/>
                  <a:pt x="7578" y="1203"/>
                </a:cubicBezTo>
                <a:cubicBezTo>
                  <a:pt x="7557" y="1181"/>
                  <a:pt x="7578" y="1196"/>
                  <a:pt x="7592" y="1181"/>
                </a:cubicBezTo>
                <a:cubicBezTo>
                  <a:pt x="7580" y="1194"/>
                  <a:pt x="7581" y="1202"/>
                  <a:pt x="7586" y="1208"/>
                </a:cubicBezTo>
                <a:lnTo>
                  <a:pt x="7587" y="1209"/>
                </a:lnTo>
                <a:lnTo>
                  <a:pt x="7588" y="1209"/>
                </a:lnTo>
                <a:cubicBezTo>
                  <a:pt x="7598" y="1198"/>
                  <a:pt x="7611" y="1211"/>
                  <a:pt x="7620" y="1203"/>
                </a:cubicBezTo>
                <a:lnTo>
                  <a:pt x="7622" y="1201"/>
                </a:lnTo>
                <a:lnTo>
                  <a:pt x="7620" y="1199"/>
                </a:lnTo>
                <a:cubicBezTo>
                  <a:pt x="7616" y="1195"/>
                  <a:pt x="7612" y="1191"/>
                  <a:pt x="7607" y="1189"/>
                </a:cubicBezTo>
                <a:cubicBezTo>
                  <a:pt x="7621" y="1174"/>
                  <a:pt x="7657" y="1167"/>
                  <a:pt x="7671" y="1189"/>
                </a:cubicBezTo>
                <a:cubicBezTo>
                  <a:pt x="7671" y="1194"/>
                  <a:pt x="7667" y="1194"/>
                  <a:pt x="7662" y="1194"/>
                </a:cubicBezTo>
                <a:lnTo>
                  <a:pt x="7659" y="1193"/>
                </a:lnTo>
                <a:lnTo>
                  <a:pt x="7660" y="1196"/>
                </a:lnTo>
                <a:cubicBezTo>
                  <a:pt x="7663" y="1201"/>
                  <a:pt x="7663" y="1207"/>
                  <a:pt x="7663" y="1212"/>
                </a:cubicBezTo>
                <a:lnTo>
                  <a:pt x="7662" y="1215"/>
                </a:lnTo>
                <a:lnTo>
                  <a:pt x="7664" y="1216"/>
                </a:lnTo>
                <a:cubicBezTo>
                  <a:pt x="7668" y="1220"/>
                  <a:pt x="7670" y="1225"/>
                  <a:pt x="7664" y="1232"/>
                </a:cubicBezTo>
                <a:lnTo>
                  <a:pt x="7665" y="1232"/>
                </a:lnTo>
                <a:lnTo>
                  <a:pt x="7665" y="1231"/>
                </a:lnTo>
                <a:cubicBezTo>
                  <a:pt x="7674" y="1221"/>
                  <a:pt x="7699" y="1233"/>
                  <a:pt x="7699" y="1219"/>
                </a:cubicBezTo>
                <a:cubicBezTo>
                  <a:pt x="7728" y="1241"/>
                  <a:pt x="7742" y="1226"/>
                  <a:pt x="7785" y="1234"/>
                </a:cubicBezTo>
                <a:cubicBezTo>
                  <a:pt x="7778" y="1241"/>
                  <a:pt x="7764" y="1234"/>
                  <a:pt x="7757" y="1234"/>
                </a:cubicBezTo>
                <a:cubicBezTo>
                  <a:pt x="7749" y="1234"/>
                  <a:pt x="7728" y="1255"/>
                  <a:pt x="7721" y="1234"/>
                </a:cubicBezTo>
                <a:cubicBezTo>
                  <a:pt x="7717" y="1241"/>
                  <a:pt x="7710" y="1242"/>
                  <a:pt x="7702" y="1243"/>
                </a:cubicBezTo>
                <a:lnTo>
                  <a:pt x="7699" y="1244"/>
                </a:lnTo>
                <a:lnTo>
                  <a:pt x="7699" y="1245"/>
                </a:lnTo>
                <a:cubicBezTo>
                  <a:pt x="7701" y="1249"/>
                  <a:pt x="7714" y="1255"/>
                  <a:pt x="7714" y="1275"/>
                </a:cubicBezTo>
                <a:cubicBezTo>
                  <a:pt x="7700" y="1267"/>
                  <a:pt x="7677" y="1269"/>
                  <a:pt x="7650" y="1270"/>
                </a:cubicBezTo>
                <a:lnTo>
                  <a:pt x="7638" y="1270"/>
                </a:lnTo>
                <a:lnTo>
                  <a:pt x="7640" y="1272"/>
                </a:lnTo>
                <a:cubicBezTo>
                  <a:pt x="7664" y="1293"/>
                  <a:pt x="7704" y="1266"/>
                  <a:pt x="7728" y="1284"/>
                </a:cubicBezTo>
                <a:cubicBezTo>
                  <a:pt x="7785" y="1234"/>
                  <a:pt x="7900" y="1320"/>
                  <a:pt x="7943" y="1255"/>
                </a:cubicBezTo>
                <a:cubicBezTo>
                  <a:pt x="7914" y="1248"/>
                  <a:pt x="7907" y="1226"/>
                  <a:pt x="7900" y="1212"/>
                </a:cubicBezTo>
                <a:cubicBezTo>
                  <a:pt x="7964" y="1205"/>
                  <a:pt x="8014" y="1183"/>
                  <a:pt x="8072" y="1205"/>
                </a:cubicBezTo>
                <a:cubicBezTo>
                  <a:pt x="8091" y="1205"/>
                  <a:pt x="8071" y="1177"/>
                  <a:pt x="8080" y="1175"/>
                </a:cubicBezTo>
                <a:lnTo>
                  <a:pt x="8083" y="1175"/>
                </a:lnTo>
                <a:lnTo>
                  <a:pt x="8086" y="1176"/>
                </a:lnTo>
                <a:cubicBezTo>
                  <a:pt x="8085" y="1176"/>
                  <a:pt x="8084" y="1175"/>
                  <a:pt x="8083" y="1175"/>
                </a:cubicBezTo>
                <a:lnTo>
                  <a:pt x="8083" y="1175"/>
                </a:lnTo>
                <a:lnTo>
                  <a:pt x="8082" y="1175"/>
                </a:lnTo>
                <a:cubicBezTo>
                  <a:pt x="8060" y="1172"/>
                  <a:pt x="8027" y="1190"/>
                  <a:pt x="7993" y="1176"/>
                </a:cubicBezTo>
                <a:cubicBezTo>
                  <a:pt x="8036" y="1126"/>
                  <a:pt x="8115" y="1147"/>
                  <a:pt x="8151" y="1140"/>
                </a:cubicBezTo>
                <a:cubicBezTo>
                  <a:pt x="8151" y="1119"/>
                  <a:pt x="8122" y="1097"/>
                  <a:pt x="8100" y="1112"/>
                </a:cubicBezTo>
                <a:cubicBezTo>
                  <a:pt x="8108" y="1097"/>
                  <a:pt x="8165" y="1090"/>
                  <a:pt x="8179" y="1083"/>
                </a:cubicBezTo>
                <a:cubicBezTo>
                  <a:pt x="8199" y="1078"/>
                  <a:pt x="8225" y="1080"/>
                  <a:pt x="8252" y="1074"/>
                </a:cubicBezTo>
                <a:lnTo>
                  <a:pt x="8257" y="1073"/>
                </a:lnTo>
                <a:lnTo>
                  <a:pt x="8249" y="1071"/>
                </a:lnTo>
                <a:cubicBezTo>
                  <a:pt x="8245" y="1070"/>
                  <a:pt x="8241" y="1068"/>
                  <a:pt x="8237" y="1067"/>
                </a:cubicBezTo>
                <a:cubicBezTo>
                  <a:pt x="8242" y="1056"/>
                  <a:pt x="8260" y="1061"/>
                  <a:pt x="8277" y="1065"/>
                </a:cubicBezTo>
                <a:lnTo>
                  <a:pt x="8280" y="1065"/>
                </a:lnTo>
                <a:lnTo>
                  <a:pt x="8287" y="1061"/>
                </a:lnTo>
                <a:cubicBezTo>
                  <a:pt x="8286" y="1063"/>
                  <a:pt x="8286" y="1064"/>
                  <a:pt x="8286" y="1065"/>
                </a:cubicBezTo>
                <a:lnTo>
                  <a:pt x="8286" y="1066"/>
                </a:lnTo>
                <a:lnTo>
                  <a:pt x="8286" y="1066"/>
                </a:lnTo>
                <a:cubicBezTo>
                  <a:pt x="8289" y="1066"/>
                  <a:pt x="8292" y="1067"/>
                  <a:pt x="8294" y="1067"/>
                </a:cubicBezTo>
                <a:cubicBezTo>
                  <a:pt x="8309" y="1052"/>
                  <a:pt x="8266" y="1045"/>
                  <a:pt x="8280" y="1009"/>
                </a:cubicBezTo>
                <a:cubicBezTo>
                  <a:pt x="8488" y="1024"/>
                  <a:pt x="8688" y="1074"/>
                  <a:pt x="8932" y="1095"/>
                </a:cubicBezTo>
                <a:cubicBezTo>
                  <a:pt x="8867" y="1160"/>
                  <a:pt x="8746" y="1081"/>
                  <a:pt x="8645" y="1117"/>
                </a:cubicBezTo>
                <a:cubicBezTo>
                  <a:pt x="8674" y="1146"/>
                  <a:pt x="8703" y="1138"/>
                  <a:pt x="8760" y="1146"/>
                </a:cubicBezTo>
                <a:cubicBezTo>
                  <a:pt x="8733" y="1172"/>
                  <a:pt x="8684" y="1157"/>
                  <a:pt x="8644" y="1153"/>
                </a:cubicBezTo>
                <a:lnTo>
                  <a:pt x="8633" y="1152"/>
                </a:lnTo>
                <a:lnTo>
                  <a:pt x="8633" y="1152"/>
                </a:lnTo>
                <a:cubicBezTo>
                  <a:pt x="8629" y="1155"/>
                  <a:pt x="8623" y="1158"/>
                  <a:pt x="8623" y="1169"/>
                </a:cubicBezTo>
                <a:cubicBezTo>
                  <a:pt x="8666" y="1198"/>
                  <a:pt x="8716" y="1198"/>
                  <a:pt x="8759" y="1205"/>
                </a:cubicBezTo>
                <a:cubicBezTo>
                  <a:pt x="8752" y="1219"/>
                  <a:pt x="8781" y="1241"/>
                  <a:pt x="8810" y="1241"/>
                </a:cubicBezTo>
                <a:cubicBezTo>
                  <a:pt x="8795" y="1212"/>
                  <a:pt x="8802" y="1234"/>
                  <a:pt x="8810" y="1205"/>
                </a:cubicBezTo>
                <a:cubicBezTo>
                  <a:pt x="8817" y="1219"/>
                  <a:pt x="8817" y="1226"/>
                  <a:pt x="8831" y="1205"/>
                </a:cubicBezTo>
                <a:cubicBezTo>
                  <a:pt x="8924" y="1226"/>
                  <a:pt x="9096" y="1226"/>
                  <a:pt x="9175" y="1255"/>
                </a:cubicBezTo>
                <a:cubicBezTo>
                  <a:pt x="9082" y="1262"/>
                  <a:pt x="8981" y="1241"/>
                  <a:pt x="8867" y="1226"/>
                </a:cubicBezTo>
                <a:cubicBezTo>
                  <a:pt x="8860" y="1226"/>
                  <a:pt x="8845" y="1248"/>
                  <a:pt x="8860" y="1248"/>
                </a:cubicBezTo>
                <a:cubicBezTo>
                  <a:pt x="8774" y="1248"/>
                  <a:pt x="8702" y="1277"/>
                  <a:pt x="8609" y="1277"/>
                </a:cubicBezTo>
                <a:cubicBezTo>
                  <a:pt x="8623" y="1305"/>
                  <a:pt x="8673" y="1291"/>
                  <a:pt x="8702" y="1320"/>
                </a:cubicBezTo>
                <a:cubicBezTo>
                  <a:pt x="8666" y="1355"/>
                  <a:pt x="8695" y="1363"/>
                  <a:pt x="8695" y="1399"/>
                </a:cubicBezTo>
                <a:cubicBezTo>
                  <a:pt x="8638" y="1391"/>
                  <a:pt x="8638" y="1449"/>
                  <a:pt x="8595" y="1463"/>
                </a:cubicBezTo>
                <a:cubicBezTo>
                  <a:pt x="8595" y="1485"/>
                  <a:pt x="8623" y="1477"/>
                  <a:pt x="8638" y="1470"/>
                </a:cubicBezTo>
                <a:cubicBezTo>
                  <a:pt x="8645" y="1495"/>
                  <a:pt x="8673" y="1497"/>
                  <a:pt x="8702" y="1498"/>
                </a:cubicBezTo>
                <a:lnTo>
                  <a:pt x="8711" y="1498"/>
                </a:lnTo>
                <a:lnTo>
                  <a:pt x="8711" y="1497"/>
                </a:lnTo>
                <a:cubicBezTo>
                  <a:pt x="8717" y="1485"/>
                  <a:pt x="8739" y="1491"/>
                  <a:pt x="8746" y="1497"/>
                </a:cubicBezTo>
                <a:cubicBezTo>
                  <a:pt x="8746" y="1499"/>
                  <a:pt x="8745" y="1500"/>
                  <a:pt x="8745" y="1501"/>
                </a:cubicBezTo>
                <a:lnTo>
                  <a:pt x="8744" y="1502"/>
                </a:lnTo>
                <a:lnTo>
                  <a:pt x="8751" y="1504"/>
                </a:lnTo>
                <a:cubicBezTo>
                  <a:pt x="8758" y="1507"/>
                  <a:pt x="8764" y="1512"/>
                  <a:pt x="8767" y="1521"/>
                </a:cubicBezTo>
                <a:cubicBezTo>
                  <a:pt x="8716" y="1521"/>
                  <a:pt x="8688" y="1535"/>
                  <a:pt x="8645" y="1549"/>
                </a:cubicBezTo>
                <a:cubicBezTo>
                  <a:pt x="8652" y="1564"/>
                  <a:pt x="8645" y="1578"/>
                  <a:pt x="8638" y="1592"/>
                </a:cubicBezTo>
                <a:cubicBezTo>
                  <a:pt x="8638" y="1599"/>
                  <a:pt x="8645" y="1607"/>
                  <a:pt x="8652" y="1607"/>
                </a:cubicBezTo>
                <a:cubicBezTo>
                  <a:pt x="8666" y="1599"/>
                  <a:pt x="8695" y="1599"/>
                  <a:pt x="8702" y="1585"/>
                </a:cubicBezTo>
                <a:cubicBezTo>
                  <a:pt x="8716" y="1592"/>
                  <a:pt x="8709" y="1614"/>
                  <a:pt x="8731" y="1621"/>
                </a:cubicBezTo>
                <a:cubicBezTo>
                  <a:pt x="8745" y="1614"/>
                  <a:pt x="8759" y="1607"/>
                  <a:pt x="8781" y="1607"/>
                </a:cubicBezTo>
                <a:cubicBezTo>
                  <a:pt x="8781" y="1585"/>
                  <a:pt x="8745" y="1599"/>
                  <a:pt x="8738" y="1592"/>
                </a:cubicBezTo>
                <a:cubicBezTo>
                  <a:pt x="8759" y="1585"/>
                  <a:pt x="8810" y="1571"/>
                  <a:pt x="8824" y="1599"/>
                </a:cubicBezTo>
                <a:cubicBezTo>
                  <a:pt x="8817" y="1607"/>
                  <a:pt x="8810" y="1607"/>
                  <a:pt x="8802" y="1607"/>
                </a:cubicBezTo>
                <a:cubicBezTo>
                  <a:pt x="8810" y="1621"/>
                  <a:pt x="8845" y="1607"/>
                  <a:pt x="8860" y="1607"/>
                </a:cubicBezTo>
                <a:cubicBezTo>
                  <a:pt x="8852" y="1621"/>
                  <a:pt x="8852" y="1635"/>
                  <a:pt x="8874" y="1635"/>
                </a:cubicBezTo>
                <a:cubicBezTo>
                  <a:pt x="8867" y="1642"/>
                  <a:pt x="8852" y="1642"/>
                  <a:pt x="8838" y="1642"/>
                </a:cubicBezTo>
                <a:cubicBezTo>
                  <a:pt x="8867" y="1664"/>
                  <a:pt x="8910" y="1671"/>
                  <a:pt x="8953" y="1678"/>
                </a:cubicBezTo>
                <a:cubicBezTo>
                  <a:pt x="8953" y="1693"/>
                  <a:pt x="8946" y="1700"/>
                  <a:pt x="8931" y="1700"/>
                </a:cubicBezTo>
                <a:cubicBezTo>
                  <a:pt x="8938" y="1729"/>
                  <a:pt x="8967" y="1736"/>
                  <a:pt x="8996" y="1750"/>
                </a:cubicBezTo>
                <a:cubicBezTo>
                  <a:pt x="8960" y="1764"/>
                  <a:pt x="8895" y="1750"/>
                  <a:pt x="8845" y="1750"/>
                </a:cubicBezTo>
                <a:cubicBezTo>
                  <a:pt x="8831" y="1736"/>
                  <a:pt x="8860" y="1721"/>
                  <a:pt x="8824" y="1721"/>
                </a:cubicBezTo>
                <a:cubicBezTo>
                  <a:pt x="8845" y="1714"/>
                  <a:pt x="8852" y="1700"/>
                  <a:pt x="8852" y="1678"/>
                </a:cubicBezTo>
                <a:cubicBezTo>
                  <a:pt x="8810" y="1664"/>
                  <a:pt x="8752" y="1657"/>
                  <a:pt x="8702" y="1657"/>
                </a:cubicBezTo>
                <a:cubicBezTo>
                  <a:pt x="8731" y="1621"/>
                  <a:pt x="8652" y="1628"/>
                  <a:pt x="8630" y="1642"/>
                </a:cubicBezTo>
                <a:cubicBezTo>
                  <a:pt x="8630" y="1657"/>
                  <a:pt x="8638" y="1657"/>
                  <a:pt x="8638" y="1671"/>
                </a:cubicBezTo>
                <a:cubicBezTo>
                  <a:pt x="8616" y="1664"/>
                  <a:pt x="8595" y="1671"/>
                  <a:pt x="8587" y="1686"/>
                </a:cubicBezTo>
                <a:cubicBezTo>
                  <a:pt x="8630" y="1707"/>
                  <a:pt x="8716" y="1714"/>
                  <a:pt x="8781" y="1729"/>
                </a:cubicBezTo>
                <a:cubicBezTo>
                  <a:pt x="8767" y="1764"/>
                  <a:pt x="8817" y="1743"/>
                  <a:pt x="8817" y="1772"/>
                </a:cubicBezTo>
                <a:cubicBezTo>
                  <a:pt x="8888" y="1779"/>
                  <a:pt x="8967" y="1772"/>
                  <a:pt x="9032" y="1786"/>
                </a:cubicBezTo>
                <a:cubicBezTo>
                  <a:pt x="9067" y="1793"/>
                  <a:pt x="9075" y="1822"/>
                  <a:pt x="9139" y="1829"/>
                </a:cubicBezTo>
                <a:cubicBezTo>
                  <a:pt x="9117" y="1843"/>
                  <a:pt x="9060" y="1858"/>
                  <a:pt x="9017" y="1843"/>
                </a:cubicBezTo>
                <a:cubicBezTo>
                  <a:pt x="9017" y="1829"/>
                  <a:pt x="9046" y="1851"/>
                  <a:pt x="9046" y="1836"/>
                </a:cubicBezTo>
                <a:cubicBezTo>
                  <a:pt x="8996" y="1807"/>
                  <a:pt x="8924" y="1858"/>
                  <a:pt x="8895" y="1815"/>
                </a:cubicBezTo>
                <a:cubicBezTo>
                  <a:pt x="8802" y="1851"/>
                  <a:pt x="8724" y="1800"/>
                  <a:pt x="8616" y="1815"/>
                </a:cubicBezTo>
                <a:cubicBezTo>
                  <a:pt x="8616" y="1829"/>
                  <a:pt x="8638" y="1822"/>
                  <a:pt x="8652" y="1829"/>
                </a:cubicBezTo>
                <a:cubicBezTo>
                  <a:pt x="8630" y="1843"/>
                  <a:pt x="8623" y="1865"/>
                  <a:pt x="8587" y="1858"/>
                </a:cubicBezTo>
                <a:cubicBezTo>
                  <a:pt x="8595" y="1879"/>
                  <a:pt x="8623" y="1879"/>
                  <a:pt x="8659" y="1879"/>
                </a:cubicBezTo>
                <a:cubicBezTo>
                  <a:pt x="8645" y="1901"/>
                  <a:pt x="8609" y="1886"/>
                  <a:pt x="8580" y="1894"/>
                </a:cubicBezTo>
                <a:cubicBezTo>
                  <a:pt x="8573" y="1908"/>
                  <a:pt x="8580" y="1929"/>
                  <a:pt x="8544" y="1922"/>
                </a:cubicBezTo>
                <a:cubicBezTo>
                  <a:pt x="8544" y="1951"/>
                  <a:pt x="8544" y="1958"/>
                  <a:pt x="8552" y="1972"/>
                </a:cubicBezTo>
                <a:cubicBezTo>
                  <a:pt x="8587" y="1958"/>
                  <a:pt x="8609" y="1972"/>
                  <a:pt x="8638" y="1980"/>
                </a:cubicBezTo>
                <a:cubicBezTo>
                  <a:pt x="8623" y="1980"/>
                  <a:pt x="8623" y="1987"/>
                  <a:pt x="8587" y="1987"/>
                </a:cubicBezTo>
                <a:cubicBezTo>
                  <a:pt x="8602" y="2016"/>
                  <a:pt x="8652" y="1994"/>
                  <a:pt x="8673" y="2008"/>
                </a:cubicBezTo>
                <a:cubicBezTo>
                  <a:pt x="8609" y="2023"/>
                  <a:pt x="8559" y="2073"/>
                  <a:pt x="8544" y="2130"/>
                </a:cubicBezTo>
                <a:cubicBezTo>
                  <a:pt x="8573" y="2138"/>
                  <a:pt x="8587" y="2152"/>
                  <a:pt x="8595" y="2181"/>
                </a:cubicBezTo>
                <a:cubicBezTo>
                  <a:pt x="8609" y="2166"/>
                  <a:pt x="8623" y="2188"/>
                  <a:pt x="8645" y="2181"/>
                </a:cubicBezTo>
                <a:cubicBezTo>
                  <a:pt x="8638" y="2202"/>
                  <a:pt x="8609" y="2188"/>
                  <a:pt x="8602" y="2209"/>
                </a:cubicBezTo>
                <a:cubicBezTo>
                  <a:pt x="8652" y="2238"/>
                  <a:pt x="8716" y="2224"/>
                  <a:pt x="8767" y="2245"/>
                </a:cubicBezTo>
                <a:cubicBezTo>
                  <a:pt x="8767" y="2245"/>
                  <a:pt x="8767" y="2267"/>
                  <a:pt x="8767" y="2267"/>
                </a:cubicBezTo>
                <a:cubicBezTo>
                  <a:pt x="8774" y="2267"/>
                  <a:pt x="8817" y="2267"/>
                  <a:pt x="8824" y="2259"/>
                </a:cubicBezTo>
                <a:cubicBezTo>
                  <a:pt x="8845" y="2252"/>
                  <a:pt x="8852" y="2224"/>
                  <a:pt x="8881" y="2231"/>
                </a:cubicBezTo>
                <a:cubicBezTo>
                  <a:pt x="8881" y="2252"/>
                  <a:pt x="8860" y="2245"/>
                  <a:pt x="8852" y="2252"/>
                </a:cubicBezTo>
                <a:cubicBezTo>
                  <a:pt x="8852" y="2274"/>
                  <a:pt x="8860" y="2295"/>
                  <a:pt x="8888" y="2288"/>
                </a:cubicBezTo>
                <a:cubicBezTo>
                  <a:pt x="8867" y="2346"/>
                  <a:pt x="8838" y="2317"/>
                  <a:pt x="8774" y="2324"/>
                </a:cubicBezTo>
                <a:cubicBezTo>
                  <a:pt x="8781" y="2360"/>
                  <a:pt x="8767" y="2338"/>
                  <a:pt x="8759" y="2367"/>
                </a:cubicBezTo>
                <a:cubicBezTo>
                  <a:pt x="8867" y="2381"/>
                  <a:pt x="8974" y="2303"/>
                  <a:pt x="9089" y="2360"/>
                </a:cubicBezTo>
                <a:cubicBezTo>
                  <a:pt x="9103" y="2367"/>
                  <a:pt x="9103" y="2346"/>
                  <a:pt x="9132" y="2353"/>
                </a:cubicBezTo>
                <a:cubicBezTo>
                  <a:pt x="9146" y="2367"/>
                  <a:pt x="9117" y="2367"/>
                  <a:pt x="9117" y="2381"/>
                </a:cubicBezTo>
                <a:cubicBezTo>
                  <a:pt x="9160" y="2389"/>
                  <a:pt x="9196" y="2389"/>
                  <a:pt x="9239" y="2381"/>
                </a:cubicBezTo>
                <a:cubicBezTo>
                  <a:pt x="9246" y="2374"/>
                  <a:pt x="9239" y="2374"/>
                  <a:pt x="9246" y="2360"/>
                </a:cubicBezTo>
                <a:cubicBezTo>
                  <a:pt x="9268" y="2360"/>
                  <a:pt x="9297" y="2367"/>
                  <a:pt x="9297" y="2346"/>
                </a:cubicBezTo>
                <a:cubicBezTo>
                  <a:pt x="9297" y="2346"/>
                  <a:pt x="9289" y="2338"/>
                  <a:pt x="9289" y="2338"/>
                </a:cubicBezTo>
                <a:cubicBezTo>
                  <a:pt x="9275" y="2331"/>
                  <a:pt x="9261" y="2338"/>
                  <a:pt x="9254" y="2353"/>
                </a:cubicBezTo>
                <a:cubicBezTo>
                  <a:pt x="9232" y="2317"/>
                  <a:pt x="9189" y="2346"/>
                  <a:pt x="9153" y="2346"/>
                </a:cubicBezTo>
                <a:cubicBezTo>
                  <a:pt x="9160" y="2338"/>
                  <a:pt x="9160" y="2331"/>
                  <a:pt x="9168" y="2331"/>
                </a:cubicBezTo>
                <a:cubicBezTo>
                  <a:pt x="9110" y="2281"/>
                  <a:pt x="9032" y="2353"/>
                  <a:pt x="8989" y="2288"/>
                </a:cubicBezTo>
                <a:cubicBezTo>
                  <a:pt x="9010" y="2267"/>
                  <a:pt x="9067" y="2288"/>
                  <a:pt x="9082" y="2259"/>
                </a:cubicBezTo>
                <a:cubicBezTo>
                  <a:pt x="9160" y="2274"/>
                  <a:pt x="9225" y="2209"/>
                  <a:pt x="9275" y="2195"/>
                </a:cubicBezTo>
                <a:cubicBezTo>
                  <a:pt x="9275" y="2181"/>
                  <a:pt x="9268" y="2181"/>
                  <a:pt x="9268" y="2166"/>
                </a:cubicBezTo>
                <a:cubicBezTo>
                  <a:pt x="9289" y="2188"/>
                  <a:pt x="9332" y="2202"/>
                  <a:pt x="9375" y="2188"/>
                </a:cubicBezTo>
                <a:cubicBezTo>
                  <a:pt x="9368" y="2209"/>
                  <a:pt x="9390" y="2202"/>
                  <a:pt x="9390" y="2216"/>
                </a:cubicBezTo>
                <a:cubicBezTo>
                  <a:pt x="9390" y="2231"/>
                  <a:pt x="9375" y="2224"/>
                  <a:pt x="9375" y="2231"/>
                </a:cubicBezTo>
                <a:cubicBezTo>
                  <a:pt x="9397" y="2224"/>
                  <a:pt x="9461" y="2231"/>
                  <a:pt x="9497" y="2245"/>
                </a:cubicBezTo>
                <a:cubicBezTo>
                  <a:pt x="9497" y="2288"/>
                  <a:pt x="9447" y="2245"/>
                  <a:pt x="9454" y="2281"/>
                </a:cubicBezTo>
                <a:cubicBezTo>
                  <a:pt x="9425" y="2281"/>
                  <a:pt x="9433" y="2259"/>
                  <a:pt x="9411" y="2252"/>
                </a:cubicBezTo>
                <a:cubicBezTo>
                  <a:pt x="9397" y="2252"/>
                  <a:pt x="9397" y="2267"/>
                  <a:pt x="9383" y="2259"/>
                </a:cubicBezTo>
                <a:cubicBezTo>
                  <a:pt x="9361" y="2267"/>
                  <a:pt x="9383" y="2274"/>
                  <a:pt x="9368" y="2281"/>
                </a:cubicBezTo>
                <a:cubicBezTo>
                  <a:pt x="9318" y="2281"/>
                  <a:pt x="9268" y="2288"/>
                  <a:pt x="9239" y="2317"/>
                </a:cubicBezTo>
                <a:cubicBezTo>
                  <a:pt x="9297" y="2317"/>
                  <a:pt x="9397" y="2259"/>
                  <a:pt x="9461" y="2317"/>
                </a:cubicBezTo>
                <a:cubicBezTo>
                  <a:pt x="9397" y="2324"/>
                  <a:pt x="9361" y="2331"/>
                  <a:pt x="9325" y="2331"/>
                </a:cubicBezTo>
                <a:cubicBezTo>
                  <a:pt x="9332" y="2353"/>
                  <a:pt x="9347" y="2331"/>
                  <a:pt x="9368" y="2338"/>
                </a:cubicBezTo>
                <a:cubicBezTo>
                  <a:pt x="9361" y="2360"/>
                  <a:pt x="9411" y="2367"/>
                  <a:pt x="9447" y="2367"/>
                </a:cubicBezTo>
                <a:cubicBezTo>
                  <a:pt x="9425" y="2381"/>
                  <a:pt x="9425" y="2374"/>
                  <a:pt x="9433" y="2396"/>
                </a:cubicBezTo>
                <a:cubicBezTo>
                  <a:pt x="9411" y="2381"/>
                  <a:pt x="9375" y="2396"/>
                  <a:pt x="9361" y="2403"/>
                </a:cubicBezTo>
                <a:cubicBezTo>
                  <a:pt x="9368" y="2417"/>
                  <a:pt x="9375" y="2424"/>
                  <a:pt x="9368" y="2446"/>
                </a:cubicBezTo>
                <a:cubicBezTo>
                  <a:pt x="9332" y="2446"/>
                  <a:pt x="9332" y="2468"/>
                  <a:pt x="9311" y="2489"/>
                </a:cubicBezTo>
                <a:cubicBezTo>
                  <a:pt x="9332" y="2496"/>
                  <a:pt x="9311" y="2511"/>
                  <a:pt x="9340" y="2511"/>
                </a:cubicBezTo>
                <a:cubicBezTo>
                  <a:pt x="9340" y="2532"/>
                  <a:pt x="9325" y="2532"/>
                  <a:pt x="9325" y="2546"/>
                </a:cubicBezTo>
                <a:cubicBezTo>
                  <a:pt x="9375" y="2561"/>
                  <a:pt x="9454" y="2575"/>
                  <a:pt x="9476" y="2511"/>
                </a:cubicBezTo>
                <a:cubicBezTo>
                  <a:pt x="9483" y="2511"/>
                  <a:pt x="9483" y="2518"/>
                  <a:pt x="9490" y="2518"/>
                </a:cubicBezTo>
                <a:cubicBezTo>
                  <a:pt x="9504" y="2496"/>
                  <a:pt x="9461" y="2518"/>
                  <a:pt x="9476" y="2496"/>
                </a:cubicBezTo>
                <a:cubicBezTo>
                  <a:pt x="9483" y="2496"/>
                  <a:pt x="9483" y="2482"/>
                  <a:pt x="9483" y="2482"/>
                </a:cubicBezTo>
                <a:cubicBezTo>
                  <a:pt x="9483" y="2482"/>
                  <a:pt x="9483" y="2482"/>
                  <a:pt x="9562" y="2482"/>
                </a:cubicBezTo>
                <a:cubicBezTo>
                  <a:pt x="9583" y="2432"/>
                  <a:pt x="9640" y="2410"/>
                  <a:pt x="9698" y="2396"/>
                </a:cubicBezTo>
                <a:cubicBezTo>
                  <a:pt x="9683" y="2389"/>
                  <a:pt x="9683" y="2360"/>
                  <a:pt x="9690" y="2346"/>
                </a:cubicBezTo>
                <a:cubicBezTo>
                  <a:pt x="9690" y="2331"/>
                  <a:pt x="9662" y="2338"/>
                  <a:pt x="9640" y="2331"/>
                </a:cubicBezTo>
                <a:cubicBezTo>
                  <a:pt x="9655" y="2310"/>
                  <a:pt x="9698" y="2331"/>
                  <a:pt x="9712" y="2338"/>
                </a:cubicBezTo>
                <a:cubicBezTo>
                  <a:pt x="9719" y="2360"/>
                  <a:pt x="9712" y="2353"/>
                  <a:pt x="9705" y="2367"/>
                </a:cubicBezTo>
                <a:cubicBezTo>
                  <a:pt x="9712" y="2396"/>
                  <a:pt x="9769" y="2381"/>
                  <a:pt x="9776" y="2410"/>
                </a:cubicBezTo>
                <a:cubicBezTo>
                  <a:pt x="9769" y="2424"/>
                  <a:pt x="9762" y="2403"/>
                  <a:pt x="9748" y="2410"/>
                </a:cubicBezTo>
                <a:cubicBezTo>
                  <a:pt x="9769" y="2439"/>
                  <a:pt x="9733" y="2446"/>
                  <a:pt x="9741" y="2482"/>
                </a:cubicBezTo>
                <a:cubicBezTo>
                  <a:pt x="9769" y="2468"/>
                  <a:pt x="9769" y="2496"/>
                  <a:pt x="9798" y="2482"/>
                </a:cubicBezTo>
                <a:cubicBezTo>
                  <a:pt x="9819" y="2518"/>
                  <a:pt x="9805" y="2518"/>
                  <a:pt x="9784" y="2546"/>
                </a:cubicBezTo>
                <a:cubicBezTo>
                  <a:pt x="9784" y="2561"/>
                  <a:pt x="9784" y="2582"/>
                  <a:pt x="9798" y="2582"/>
                </a:cubicBezTo>
                <a:cubicBezTo>
                  <a:pt x="9769" y="2589"/>
                  <a:pt x="9755" y="2604"/>
                  <a:pt x="9719" y="2633"/>
                </a:cubicBezTo>
                <a:cubicBezTo>
                  <a:pt x="9769" y="2668"/>
                  <a:pt x="9819" y="2604"/>
                  <a:pt x="9877" y="2604"/>
                </a:cubicBezTo>
                <a:cubicBezTo>
                  <a:pt x="9870" y="2611"/>
                  <a:pt x="9870" y="2618"/>
                  <a:pt x="9855" y="2625"/>
                </a:cubicBezTo>
                <a:cubicBezTo>
                  <a:pt x="9920" y="2625"/>
                  <a:pt x="10006" y="2597"/>
                  <a:pt x="10077" y="2597"/>
                </a:cubicBezTo>
                <a:cubicBezTo>
                  <a:pt x="10077" y="2625"/>
                  <a:pt x="10056" y="2633"/>
                  <a:pt x="10077" y="2647"/>
                </a:cubicBezTo>
                <a:cubicBezTo>
                  <a:pt x="10077" y="2661"/>
                  <a:pt x="10034" y="2668"/>
                  <a:pt x="10049" y="2676"/>
                </a:cubicBezTo>
                <a:cubicBezTo>
                  <a:pt x="10041" y="2697"/>
                  <a:pt x="10034" y="2668"/>
                  <a:pt x="10027" y="2661"/>
                </a:cubicBezTo>
                <a:cubicBezTo>
                  <a:pt x="10013" y="2683"/>
                  <a:pt x="10006" y="2697"/>
                  <a:pt x="9984" y="2704"/>
                </a:cubicBezTo>
                <a:cubicBezTo>
                  <a:pt x="10004" y="2718"/>
                  <a:pt x="10031" y="2706"/>
                  <a:pt x="10058" y="2734"/>
                </a:cubicBezTo>
                <a:lnTo>
                  <a:pt x="10062" y="2740"/>
                </a:lnTo>
                <a:lnTo>
                  <a:pt x="10064" y="2739"/>
                </a:lnTo>
                <a:cubicBezTo>
                  <a:pt x="10096" y="2728"/>
                  <a:pt x="10110" y="2741"/>
                  <a:pt x="10135" y="2760"/>
                </a:cubicBezTo>
                <a:cubicBezTo>
                  <a:pt x="10108" y="2776"/>
                  <a:pt x="10081" y="2784"/>
                  <a:pt x="10051" y="2781"/>
                </a:cubicBezTo>
                <a:lnTo>
                  <a:pt x="10047" y="2780"/>
                </a:lnTo>
                <a:lnTo>
                  <a:pt x="10046" y="2784"/>
                </a:lnTo>
                <a:cubicBezTo>
                  <a:pt x="10045" y="2786"/>
                  <a:pt x="10043" y="2789"/>
                  <a:pt x="10041" y="2790"/>
                </a:cubicBezTo>
                <a:cubicBezTo>
                  <a:pt x="10077" y="2798"/>
                  <a:pt x="10106" y="2783"/>
                  <a:pt x="10142" y="2783"/>
                </a:cubicBezTo>
                <a:cubicBezTo>
                  <a:pt x="10142" y="2812"/>
                  <a:pt x="10113" y="2812"/>
                  <a:pt x="10113" y="2833"/>
                </a:cubicBezTo>
                <a:cubicBezTo>
                  <a:pt x="10099" y="2841"/>
                  <a:pt x="10099" y="2826"/>
                  <a:pt x="10092" y="2826"/>
                </a:cubicBezTo>
                <a:cubicBezTo>
                  <a:pt x="10063" y="2830"/>
                  <a:pt x="10050" y="2850"/>
                  <a:pt x="10033" y="2868"/>
                </a:cubicBezTo>
                <a:lnTo>
                  <a:pt x="10030" y="2872"/>
                </a:lnTo>
                <a:lnTo>
                  <a:pt x="10030" y="2873"/>
                </a:lnTo>
                <a:cubicBezTo>
                  <a:pt x="10035" y="2882"/>
                  <a:pt x="10046" y="2882"/>
                  <a:pt x="10056" y="2882"/>
                </a:cubicBezTo>
                <a:cubicBezTo>
                  <a:pt x="10056" y="2889"/>
                  <a:pt x="10042" y="2889"/>
                  <a:pt x="10035" y="2889"/>
                </a:cubicBezTo>
                <a:cubicBezTo>
                  <a:pt x="10028" y="2889"/>
                  <a:pt x="10035" y="2903"/>
                  <a:pt x="10020" y="2903"/>
                </a:cubicBezTo>
                <a:cubicBezTo>
                  <a:pt x="10012" y="2908"/>
                  <a:pt x="10008" y="2901"/>
                  <a:pt x="10005" y="2894"/>
                </a:cubicBezTo>
                <a:lnTo>
                  <a:pt x="10005" y="2892"/>
                </a:lnTo>
                <a:lnTo>
                  <a:pt x="10002" y="2894"/>
                </a:lnTo>
                <a:cubicBezTo>
                  <a:pt x="9989" y="2901"/>
                  <a:pt x="9972" y="2905"/>
                  <a:pt x="9948" y="2905"/>
                </a:cubicBezTo>
                <a:cubicBezTo>
                  <a:pt x="9941" y="2905"/>
                  <a:pt x="9936" y="2903"/>
                  <a:pt x="9932" y="2902"/>
                </a:cubicBezTo>
                <a:lnTo>
                  <a:pt x="9931" y="2901"/>
                </a:lnTo>
                <a:lnTo>
                  <a:pt x="9928" y="2900"/>
                </a:lnTo>
                <a:lnTo>
                  <a:pt x="9923" y="2899"/>
                </a:lnTo>
                <a:lnTo>
                  <a:pt x="9919" y="2900"/>
                </a:lnTo>
                <a:cubicBezTo>
                  <a:pt x="9880" y="2909"/>
                  <a:pt x="9853" y="2940"/>
                  <a:pt x="9812" y="2927"/>
                </a:cubicBezTo>
                <a:cubicBezTo>
                  <a:pt x="9805" y="2891"/>
                  <a:pt x="9841" y="2905"/>
                  <a:pt x="9834" y="2869"/>
                </a:cubicBezTo>
                <a:cubicBezTo>
                  <a:pt x="9798" y="2855"/>
                  <a:pt x="9812" y="2920"/>
                  <a:pt x="9791" y="2891"/>
                </a:cubicBezTo>
                <a:cubicBezTo>
                  <a:pt x="9784" y="2905"/>
                  <a:pt x="9798" y="2912"/>
                  <a:pt x="9805" y="2920"/>
                </a:cubicBezTo>
                <a:cubicBezTo>
                  <a:pt x="9805" y="2934"/>
                  <a:pt x="9776" y="2927"/>
                  <a:pt x="9769" y="2934"/>
                </a:cubicBezTo>
                <a:cubicBezTo>
                  <a:pt x="9785" y="2950"/>
                  <a:pt x="9789" y="2966"/>
                  <a:pt x="9787" y="2985"/>
                </a:cubicBezTo>
                <a:lnTo>
                  <a:pt x="9787" y="2988"/>
                </a:lnTo>
                <a:lnTo>
                  <a:pt x="9802" y="2986"/>
                </a:lnTo>
                <a:cubicBezTo>
                  <a:pt x="9842" y="2979"/>
                  <a:pt x="9881" y="2972"/>
                  <a:pt x="9919" y="2965"/>
                </a:cubicBezTo>
                <a:lnTo>
                  <a:pt x="9964" y="2957"/>
                </a:lnTo>
                <a:lnTo>
                  <a:pt x="9963" y="2955"/>
                </a:lnTo>
                <a:cubicBezTo>
                  <a:pt x="9961" y="2951"/>
                  <a:pt x="9958" y="2946"/>
                  <a:pt x="9955" y="2941"/>
                </a:cubicBezTo>
                <a:cubicBezTo>
                  <a:pt x="10006" y="2948"/>
                  <a:pt x="10027" y="2920"/>
                  <a:pt x="10056" y="2905"/>
                </a:cubicBezTo>
                <a:cubicBezTo>
                  <a:pt x="10099" y="2934"/>
                  <a:pt x="10156" y="2891"/>
                  <a:pt x="10192" y="2891"/>
                </a:cubicBezTo>
                <a:cubicBezTo>
                  <a:pt x="10188" y="2905"/>
                  <a:pt x="10179" y="2915"/>
                  <a:pt x="10167" y="2922"/>
                </a:cubicBezTo>
                <a:lnTo>
                  <a:pt x="10163" y="2924"/>
                </a:lnTo>
                <a:lnTo>
                  <a:pt x="10204" y="2918"/>
                </a:lnTo>
                <a:lnTo>
                  <a:pt x="10201" y="2919"/>
                </a:lnTo>
                <a:cubicBezTo>
                  <a:pt x="10196" y="2921"/>
                  <a:pt x="10192" y="2927"/>
                  <a:pt x="10192" y="2932"/>
                </a:cubicBezTo>
                <a:cubicBezTo>
                  <a:pt x="10199" y="2945"/>
                  <a:pt x="10210" y="2946"/>
                  <a:pt x="10223" y="2951"/>
                </a:cubicBezTo>
                <a:lnTo>
                  <a:pt x="10227" y="2953"/>
                </a:lnTo>
                <a:lnTo>
                  <a:pt x="10227" y="2952"/>
                </a:lnTo>
                <a:cubicBezTo>
                  <a:pt x="10226" y="2950"/>
                  <a:pt x="10224" y="2948"/>
                  <a:pt x="10221" y="2948"/>
                </a:cubicBezTo>
                <a:cubicBezTo>
                  <a:pt x="10228" y="2927"/>
                  <a:pt x="10242" y="2963"/>
                  <a:pt x="10263" y="2963"/>
                </a:cubicBezTo>
                <a:cubicBezTo>
                  <a:pt x="10256" y="2966"/>
                  <a:pt x="10251" y="2969"/>
                  <a:pt x="10247" y="2973"/>
                </a:cubicBezTo>
                <a:lnTo>
                  <a:pt x="10246" y="2973"/>
                </a:lnTo>
                <a:lnTo>
                  <a:pt x="10251" y="2972"/>
                </a:lnTo>
                <a:cubicBezTo>
                  <a:pt x="10273" y="2969"/>
                  <a:pt x="10298" y="2973"/>
                  <a:pt x="10314" y="2961"/>
                </a:cubicBezTo>
                <a:lnTo>
                  <a:pt x="10314" y="2960"/>
                </a:lnTo>
                <a:lnTo>
                  <a:pt x="10313" y="2960"/>
                </a:lnTo>
                <a:cubicBezTo>
                  <a:pt x="10305" y="2959"/>
                  <a:pt x="10296" y="2955"/>
                  <a:pt x="10292" y="2963"/>
                </a:cubicBezTo>
                <a:cubicBezTo>
                  <a:pt x="10287" y="2963"/>
                  <a:pt x="10284" y="2960"/>
                  <a:pt x="10283" y="2956"/>
                </a:cubicBezTo>
                <a:lnTo>
                  <a:pt x="10282" y="2954"/>
                </a:lnTo>
                <a:lnTo>
                  <a:pt x="10282" y="2954"/>
                </a:lnTo>
                <a:cubicBezTo>
                  <a:pt x="10275" y="2958"/>
                  <a:pt x="10266" y="2961"/>
                  <a:pt x="10257" y="2961"/>
                </a:cubicBezTo>
                <a:cubicBezTo>
                  <a:pt x="10250" y="2946"/>
                  <a:pt x="10278" y="2932"/>
                  <a:pt x="10257" y="2925"/>
                </a:cubicBezTo>
                <a:cubicBezTo>
                  <a:pt x="10271" y="2921"/>
                  <a:pt x="10291" y="2910"/>
                  <a:pt x="10311" y="2904"/>
                </a:cubicBezTo>
                <a:lnTo>
                  <a:pt x="10312" y="2904"/>
                </a:lnTo>
                <a:lnTo>
                  <a:pt x="10308" y="2904"/>
                </a:lnTo>
                <a:cubicBezTo>
                  <a:pt x="10278" y="2908"/>
                  <a:pt x="10249" y="2913"/>
                  <a:pt x="10228" y="2927"/>
                </a:cubicBezTo>
                <a:cubicBezTo>
                  <a:pt x="10221" y="2920"/>
                  <a:pt x="10221" y="2905"/>
                  <a:pt x="10199" y="2905"/>
                </a:cubicBezTo>
                <a:cubicBezTo>
                  <a:pt x="10256" y="2848"/>
                  <a:pt x="10371" y="2898"/>
                  <a:pt x="10450" y="2869"/>
                </a:cubicBezTo>
                <a:cubicBezTo>
                  <a:pt x="10425" y="2888"/>
                  <a:pt x="10390" y="2895"/>
                  <a:pt x="10354" y="2899"/>
                </a:cubicBezTo>
                <a:lnTo>
                  <a:pt x="10344" y="2900"/>
                </a:lnTo>
                <a:lnTo>
                  <a:pt x="10346" y="2900"/>
                </a:lnTo>
                <a:cubicBezTo>
                  <a:pt x="10353" y="2902"/>
                  <a:pt x="10359" y="2905"/>
                  <a:pt x="10364" y="2910"/>
                </a:cubicBezTo>
                <a:cubicBezTo>
                  <a:pt x="10360" y="2928"/>
                  <a:pt x="10336" y="2929"/>
                  <a:pt x="10313" y="2926"/>
                </a:cubicBezTo>
                <a:lnTo>
                  <a:pt x="10313" y="2926"/>
                </a:lnTo>
                <a:lnTo>
                  <a:pt x="10314" y="2927"/>
                </a:lnTo>
                <a:cubicBezTo>
                  <a:pt x="10314" y="2934"/>
                  <a:pt x="10292" y="2927"/>
                  <a:pt x="10292" y="2941"/>
                </a:cubicBezTo>
                <a:cubicBezTo>
                  <a:pt x="10295" y="2950"/>
                  <a:pt x="10300" y="2950"/>
                  <a:pt x="10305" y="2948"/>
                </a:cubicBezTo>
                <a:lnTo>
                  <a:pt x="10306" y="2947"/>
                </a:lnTo>
                <a:lnTo>
                  <a:pt x="10305" y="2946"/>
                </a:lnTo>
                <a:cubicBezTo>
                  <a:pt x="10302" y="2943"/>
                  <a:pt x="10300" y="2939"/>
                  <a:pt x="10307" y="2932"/>
                </a:cubicBezTo>
                <a:cubicBezTo>
                  <a:pt x="10321" y="2925"/>
                  <a:pt x="10321" y="2939"/>
                  <a:pt x="10336" y="2939"/>
                </a:cubicBezTo>
                <a:cubicBezTo>
                  <a:pt x="10328" y="3004"/>
                  <a:pt x="10235" y="2975"/>
                  <a:pt x="10243" y="3011"/>
                </a:cubicBezTo>
                <a:cubicBezTo>
                  <a:pt x="10241" y="3011"/>
                  <a:pt x="10239" y="3011"/>
                  <a:pt x="10237" y="3011"/>
                </a:cubicBezTo>
                <a:lnTo>
                  <a:pt x="10235" y="3010"/>
                </a:lnTo>
                <a:lnTo>
                  <a:pt x="10235" y="3014"/>
                </a:lnTo>
                <a:cubicBezTo>
                  <a:pt x="10235" y="3016"/>
                  <a:pt x="10235" y="3018"/>
                  <a:pt x="10235" y="3020"/>
                </a:cubicBezTo>
                <a:cubicBezTo>
                  <a:pt x="10213" y="3013"/>
                  <a:pt x="10213" y="3027"/>
                  <a:pt x="10199" y="3027"/>
                </a:cubicBezTo>
                <a:cubicBezTo>
                  <a:pt x="10188" y="3016"/>
                  <a:pt x="10182" y="3006"/>
                  <a:pt x="10173" y="2998"/>
                </a:cubicBezTo>
                <a:lnTo>
                  <a:pt x="10171" y="2996"/>
                </a:lnTo>
                <a:lnTo>
                  <a:pt x="10171" y="2997"/>
                </a:lnTo>
                <a:cubicBezTo>
                  <a:pt x="10185" y="3011"/>
                  <a:pt x="10164" y="3025"/>
                  <a:pt x="10185" y="3025"/>
                </a:cubicBezTo>
                <a:cubicBezTo>
                  <a:pt x="10183" y="3028"/>
                  <a:pt x="10181" y="3033"/>
                  <a:pt x="10178" y="3037"/>
                </a:cubicBezTo>
                <a:lnTo>
                  <a:pt x="10178" y="3038"/>
                </a:lnTo>
                <a:lnTo>
                  <a:pt x="10185" y="3038"/>
                </a:lnTo>
                <a:cubicBezTo>
                  <a:pt x="10203" y="3037"/>
                  <a:pt x="10223" y="3036"/>
                  <a:pt x="10242" y="3041"/>
                </a:cubicBezTo>
                <a:cubicBezTo>
                  <a:pt x="10249" y="3056"/>
                  <a:pt x="10228" y="3049"/>
                  <a:pt x="10228" y="3056"/>
                </a:cubicBezTo>
                <a:cubicBezTo>
                  <a:pt x="10228" y="3077"/>
                  <a:pt x="10256" y="3070"/>
                  <a:pt x="10256" y="3099"/>
                </a:cubicBezTo>
                <a:cubicBezTo>
                  <a:pt x="10271" y="3099"/>
                  <a:pt x="10271" y="3085"/>
                  <a:pt x="10285" y="3092"/>
                </a:cubicBezTo>
                <a:cubicBezTo>
                  <a:pt x="10285" y="3077"/>
                  <a:pt x="10271" y="3077"/>
                  <a:pt x="10263" y="3070"/>
                </a:cubicBezTo>
                <a:cubicBezTo>
                  <a:pt x="10292" y="3034"/>
                  <a:pt x="10357" y="3041"/>
                  <a:pt x="10392" y="3020"/>
                </a:cubicBezTo>
                <a:cubicBezTo>
                  <a:pt x="10392" y="3013"/>
                  <a:pt x="10378" y="3013"/>
                  <a:pt x="10385" y="3006"/>
                </a:cubicBezTo>
                <a:cubicBezTo>
                  <a:pt x="10428" y="2984"/>
                  <a:pt x="10500" y="3020"/>
                  <a:pt x="10528" y="2970"/>
                </a:cubicBezTo>
                <a:cubicBezTo>
                  <a:pt x="10500" y="2948"/>
                  <a:pt x="10428" y="2991"/>
                  <a:pt x="10400" y="2963"/>
                </a:cubicBezTo>
                <a:cubicBezTo>
                  <a:pt x="10421" y="2941"/>
                  <a:pt x="10478" y="2977"/>
                  <a:pt x="10500" y="2934"/>
                </a:cubicBezTo>
                <a:cubicBezTo>
                  <a:pt x="10500" y="2898"/>
                  <a:pt x="10464" y="2898"/>
                  <a:pt x="10457" y="2869"/>
                </a:cubicBezTo>
                <a:cubicBezTo>
                  <a:pt x="10607" y="2833"/>
                  <a:pt x="10779" y="2826"/>
                  <a:pt x="10937" y="2841"/>
                </a:cubicBezTo>
                <a:cubicBezTo>
                  <a:pt x="10937" y="2855"/>
                  <a:pt x="10922" y="2855"/>
                  <a:pt x="10901" y="2855"/>
                </a:cubicBezTo>
                <a:cubicBezTo>
                  <a:pt x="10922" y="2869"/>
                  <a:pt x="10894" y="2898"/>
                  <a:pt x="10915" y="2912"/>
                </a:cubicBezTo>
                <a:cubicBezTo>
                  <a:pt x="10908" y="2927"/>
                  <a:pt x="10879" y="2884"/>
                  <a:pt x="10865" y="2912"/>
                </a:cubicBezTo>
                <a:cubicBezTo>
                  <a:pt x="10872" y="2855"/>
                  <a:pt x="10801" y="2855"/>
                  <a:pt x="10772" y="2876"/>
                </a:cubicBezTo>
                <a:cubicBezTo>
                  <a:pt x="10772" y="2884"/>
                  <a:pt x="10779" y="2891"/>
                  <a:pt x="10779" y="2898"/>
                </a:cubicBezTo>
                <a:cubicBezTo>
                  <a:pt x="10751" y="2876"/>
                  <a:pt x="10736" y="2884"/>
                  <a:pt x="10708" y="2862"/>
                </a:cubicBezTo>
                <a:cubicBezTo>
                  <a:pt x="10693" y="2869"/>
                  <a:pt x="10672" y="2876"/>
                  <a:pt x="10665" y="2898"/>
                </a:cubicBezTo>
                <a:cubicBezTo>
                  <a:pt x="10643" y="2898"/>
                  <a:pt x="10607" y="2876"/>
                  <a:pt x="10600" y="2905"/>
                </a:cubicBezTo>
                <a:cubicBezTo>
                  <a:pt x="10600" y="2912"/>
                  <a:pt x="10650" y="2920"/>
                  <a:pt x="10614" y="2927"/>
                </a:cubicBezTo>
                <a:cubicBezTo>
                  <a:pt x="10614" y="2948"/>
                  <a:pt x="10636" y="2927"/>
                  <a:pt x="10657" y="2934"/>
                </a:cubicBezTo>
                <a:cubicBezTo>
                  <a:pt x="10643" y="2955"/>
                  <a:pt x="10579" y="2955"/>
                  <a:pt x="10550" y="2941"/>
                </a:cubicBezTo>
                <a:cubicBezTo>
                  <a:pt x="10514" y="2963"/>
                  <a:pt x="10543" y="2991"/>
                  <a:pt x="10593" y="2998"/>
                </a:cubicBezTo>
                <a:cubicBezTo>
                  <a:pt x="10586" y="3020"/>
                  <a:pt x="10564" y="3020"/>
                  <a:pt x="10550" y="3041"/>
                </a:cubicBezTo>
                <a:cubicBezTo>
                  <a:pt x="10564" y="3056"/>
                  <a:pt x="10593" y="3056"/>
                  <a:pt x="10593" y="3085"/>
                </a:cubicBezTo>
                <a:cubicBezTo>
                  <a:pt x="10564" y="3077"/>
                  <a:pt x="10564" y="3106"/>
                  <a:pt x="10550" y="3113"/>
                </a:cubicBezTo>
                <a:cubicBezTo>
                  <a:pt x="10514" y="3077"/>
                  <a:pt x="10471" y="3120"/>
                  <a:pt x="10435" y="3106"/>
                </a:cubicBezTo>
                <a:cubicBezTo>
                  <a:pt x="10434" y="3099"/>
                  <a:pt x="10434" y="3094"/>
                  <a:pt x="10435" y="3089"/>
                </a:cubicBezTo>
                <a:lnTo>
                  <a:pt x="10435" y="3089"/>
                </a:lnTo>
                <a:lnTo>
                  <a:pt x="10435" y="3089"/>
                </a:lnTo>
                <a:cubicBezTo>
                  <a:pt x="10433" y="3088"/>
                  <a:pt x="10433" y="3088"/>
                  <a:pt x="10435" y="3087"/>
                </a:cubicBezTo>
                <a:lnTo>
                  <a:pt x="10436" y="3087"/>
                </a:lnTo>
                <a:lnTo>
                  <a:pt x="10436" y="3085"/>
                </a:lnTo>
                <a:cubicBezTo>
                  <a:pt x="10442" y="3070"/>
                  <a:pt x="10462" y="3068"/>
                  <a:pt x="10478" y="3063"/>
                </a:cubicBezTo>
                <a:cubicBezTo>
                  <a:pt x="10478" y="3049"/>
                  <a:pt x="10450" y="3063"/>
                  <a:pt x="10443" y="3056"/>
                </a:cubicBezTo>
                <a:cubicBezTo>
                  <a:pt x="10464" y="3020"/>
                  <a:pt x="10414" y="3027"/>
                  <a:pt x="10428" y="3006"/>
                </a:cubicBezTo>
                <a:cubicBezTo>
                  <a:pt x="10414" y="3006"/>
                  <a:pt x="10407" y="3013"/>
                  <a:pt x="10400" y="3013"/>
                </a:cubicBezTo>
                <a:cubicBezTo>
                  <a:pt x="10407" y="3041"/>
                  <a:pt x="10378" y="3085"/>
                  <a:pt x="10342" y="3113"/>
                </a:cubicBezTo>
                <a:cubicBezTo>
                  <a:pt x="10271" y="3077"/>
                  <a:pt x="10213" y="3171"/>
                  <a:pt x="10120" y="3128"/>
                </a:cubicBezTo>
                <a:cubicBezTo>
                  <a:pt x="10113" y="3128"/>
                  <a:pt x="10092" y="3178"/>
                  <a:pt x="10120" y="3178"/>
                </a:cubicBezTo>
                <a:cubicBezTo>
                  <a:pt x="10113" y="3185"/>
                  <a:pt x="10106" y="3192"/>
                  <a:pt x="10092" y="3199"/>
                </a:cubicBezTo>
                <a:cubicBezTo>
                  <a:pt x="10092" y="3214"/>
                  <a:pt x="10120" y="3199"/>
                  <a:pt x="10127" y="3214"/>
                </a:cubicBezTo>
                <a:cubicBezTo>
                  <a:pt x="10106" y="3221"/>
                  <a:pt x="10084" y="3221"/>
                  <a:pt x="10099" y="3257"/>
                </a:cubicBezTo>
                <a:cubicBezTo>
                  <a:pt x="10084" y="3264"/>
                  <a:pt x="10049" y="3257"/>
                  <a:pt x="10034" y="3250"/>
                </a:cubicBezTo>
                <a:cubicBezTo>
                  <a:pt x="10027" y="3228"/>
                  <a:pt x="10070" y="3257"/>
                  <a:pt x="10063" y="3221"/>
                </a:cubicBezTo>
                <a:cubicBezTo>
                  <a:pt x="9991" y="3214"/>
                  <a:pt x="9927" y="3135"/>
                  <a:pt x="9877" y="3199"/>
                </a:cubicBezTo>
                <a:cubicBezTo>
                  <a:pt x="9884" y="3221"/>
                  <a:pt x="9898" y="3206"/>
                  <a:pt x="9913" y="3206"/>
                </a:cubicBezTo>
                <a:cubicBezTo>
                  <a:pt x="9884" y="3228"/>
                  <a:pt x="9841" y="3235"/>
                  <a:pt x="9834" y="3257"/>
                </a:cubicBezTo>
                <a:cubicBezTo>
                  <a:pt x="9855" y="3278"/>
                  <a:pt x="9884" y="3257"/>
                  <a:pt x="9905" y="3271"/>
                </a:cubicBezTo>
                <a:cubicBezTo>
                  <a:pt x="9920" y="3257"/>
                  <a:pt x="9927" y="3185"/>
                  <a:pt x="9970" y="3206"/>
                </a:cubicBezTo>
                <a:cubicBezTo>
                  <a:pt x="9963" y="3235"/>
                  <a:pt x="9934" y="3221"/>
                  <a:pt x="9948" y="3257"/>
                </a:cubicBezTo>
                <a:cubicBezTo>
                  <a:pt x="9913" y="3278"/>
                  <a:pt x="9855" y="3314"/>
                  <a:pt x="9791" y="3336"/>
                </a:cubicBezTo>
                <a:cubicBezTo>
                  <a:pt x="9784" y="3357"/>
                  <a:pt x="9812" y="3357"/>
                  <a:pt x="9798" y="3372"/>
                </a:cubicBezTo>
                <a:cubicBezTo>
                  <a:pt x="9805" y="3372"/>
                  <a:pt x="9812" y="3364"/>
                  <a:pt x="9819" y="3364"/>
                </a:cubicBezTo>
                <a:cubicBezTo>
                  <a:pt x="9820" y="3366"/>
                  <a:pt x="9820" y="3367"/>
                  <a:pt x="9820" y="3368"/>
                </a:cubicBezTo>
                <a:lnTo>
                  <a:pt x="9820" y="3369"/>
                </a:lnTo>
                <a:lnTo>
                  <a:pt x="9848" y="3367"/>
                </a:lnTo>
                <a:cubicBezTo>
                  <a:pt x="9939" y="3360"/>
                  <a:pt x="10032" y="3362"/>
                  <a:pt x="10121" y="3370"/>
                </a:cubicBezTo>
                <a:cubicBezTo>
                  <a:pt x="10121" y="3373"/>
                  <a:pt x="10120" y="3376"/>
                  <a:pt x="10118" y="3378"/>
                </a:cubicBezTo>
                <a:lnTo>
                  <a:pt x="10116" y="3380"/>
                </a:lnTo>
                <a:lnTo>
                  <a:pt x="10117" y="3380"/>
                </a:lnTo>
                <a:cubicBezTo>
                  <a:pt x="10137" y="3387"/>
                  <a:pt x="10123" y="3415"/>
                  <a:pt x="10142" y="3415"/>
                </a:cubicBezTo>
                <a:cubicBezTo>
                  <a:pt x="10124" y="3424"/>
                  <a:pt x="10109" y="3425"/>
                  <a:pt x="10096" y="3425"/>
                </a:cubicBezTo>
                <a:lnTo>
                  <a:pt x="10091" y="3424"/>
                </a:lnTo>
                <a:lnTo>
                  <a:pt x="10091" y="3425"/>
                </a:lnTo>
                <a:cubicBezTo>
                  <a:pt x="10091" y="3431"/>
                  <a:pt x="10093" y="3437"/>
                  <a:pt x="10099" y="3441"/>
                </a:cubicBezTo>
                <a:cubicBezTo>
                  <a:pt x="10092" y="3456"/>
                  <a:pt x="10063" y="3413"/>
                  <a:pt x="10049" y="3441"/>
                </a:cubicBezTo>
                <a:cubicBezTo>
                  <a:pt x="10050" y="3434"/>
                  <a:pt x="10050" y="3428"/>
                  <a:pt x="10048" y="3422"/>
                </a:cubicBezTo>
                <a:lnTo>
                  <a:pt x="10046" y="3416"/>
                </a:lnTo>
                <a:lnTo>
                  <a:pt x="10043" y="3416"/>
                </a:lnTo>
                <a:cubicBezTo>
                  <a:pt x="10032" y="3415"/>
                  <a:pt x="10020" y="3416"/>
                  <a:pt x="10006" y="3422"/>
                </a:cubicBezTo>
                <a:cubicBezTo>
                  <a:pt x="10016" y="3411"/>
                  <a:pt x="10026" y="3406"/>
                  <a:pt x="10037" y="3405"/>
                </a:cubicBezTo>
                <a:lnTo>
                  <a:pt x="10038" y="3405"/>
                </a:lnTo>
                <a:lnTo>
                  <a:pt x="10036" y="3403"/>
                </a:lnTo>
                <a:cubicBezTo>
                  <a:pt x="10016" y="3386"/>
                  <a:pt x="9976" y="3391"/>
                  <a:pt x="9956" y="3405"/>
                </a:cubicBezTo>
                <a:lnTo>
                  <a:pt x="9956" y="3407"/>
                </a:lnTo>
                <a:lnTo>
                  <a:pt x="9962" y="3408"/>
                </a:lnTo>
                <a:cubicBezTo>
                  <a:pt x="9977" y="3411"/>
                  <a:pt x="9993" y="3415"/>
                  <a:pt x="10006" y="3415"/>
                </a:cubicBezTo>
                <a:cubicBezTo>
                  <a:pt x="9991" y="3418"/>
                  <a:pt x="9979" y="3418"/>
                  <a:pt x="9965" y="3417"/>
                </a:cubicBezTo>
                <a:lnTo>
                  <a:pt x="9960" y="3417"/>
                </a:lnTo>
                <a:lnTo>
                  <a:pt x="9962" y="3422"/>
                </a:lnTo>
                <a:cubicBezTo>
                  <a:pt x="9963" y="3423"/>
                  <a:pt x="9963" y="3425"/>
                  <a:pt x="9963" y="3427"/>
                </a:cubicBezTo>
                <a:cubicBezTo>
                  <a:pt x="9958" y="3423"/>
                  <a:pt x="9953" y="3420"/>
                  <a:pt x="9948" y="3418"/>
                </a:cubicBezTo>
                <a:lnTo>
                  <a:pt x="9944" y="3416"/>
                </a:lnTo>
                <a:lnTo>
                  <a:pt x="9944" y="3416"/>
                </a:lnTo>
                <a:cubicBezTo>
                  <a:pt x="9937" y="3415"/>
                  <a:pt x="9929" y="3415"/>
                  <a:pt x="9920" y="3415"/>
                </a:cubicBezTo>
                <a:cubicBezTo>
                  <a:pt x="9920" y="3413"/>
                  <a:pt x="9921" y="3411"/>
                  <a:pt x="9922" y="3410"/>
                </a:cubicBezTo>
                <a:lnTo>
                  <a:pt x="9925" y="3408"/>
                </a:lnTo>
                <a:lnTo>
                  <a:pt x="9919" y="3406"/>
                </a:lnTo>
                <a:cubicBezTo>
                  <a:pt x="9911" y="3403"/>
                  <a:pt x="9902" y="3399"/>
                  <a:pt x="9892" y="3391"/>
                </a:cubicBezTo>
                <a:cubicBezTo>
                  <a:pt x="9877" y="3398"/>
                  <a:pt x="9856" y="3405"/>
                  <a:pt x="9849" y="3427"/>
                </a:cubicBezTo>
                <a:cubicBezTo>
                  <a:pt x="9847" y="3427"/>
                  <a:pt x="9846" y="3427"/>
                  <a:pt x="9844" y="3427"/>
                </a:cubicBezTo>
                <a:lnTo>
                  <a:pt x="9844" y="3427"/>
                </a:lnTo>
                <a:lnTo>
                  <a:pt x="9844" y="3427"/>
                </a:lnTo>
                <a:cubicBezTo>
                  <a:pt x="9840" y="3429"/>
                  <a:pt x="9834" y="3430"/>
                  <a:pt x="9827" y="3429"/>
                </a:cubicBezTo>
                <a:cubicBezTo>
                  <a:pt x="9827" y="3428"/>
                  <a:pt x="9828" y="3427"/>
                  <a:pt x="9829" y="3426"/>
                </a:cubicBezTo>
                <a:lnTo>
                  <a:pt x="9831" y="3424"/>
                </a:lnTo>
                <a:lnTo>
                  <a:pt x="9830" y="3424"/>
                </a:lnTo>
                <a:cubicBezTo>
                  <a:pt x="9811" y="3419"/>
                  <a:pt x="9789" y="3413"/>
                  <a:pt x="9784" y="3434"/>
                </a:cubicBezTo>
                <a:cubicBezTo>
                  <a:pt x="9784" y="3441"/>
                  <a:pt x="9834" y="3449"/>
                  <a:pt x="9798" y="3456"/>
                </a:cubicBezTo>
                <a:cubicBezTo>
                  <a:pt x="9798" y="3477"/>
                  <a:pt x="9820" y="3456"/>
                  <a:pt x="9841" y="3463"/>
                </a:cubicBezTo>
                <a:cubicBezTo>
                  <a:pt x="9827" y="3484"/>
                  <a:pt x="9763" y="3484"/>
                  <a:pt x="9734" y="3470"/>
                </a:cubicBezTo>
                <a:cubicBezTo>
                  <a:pt x="9698" y="3492"/>
                  <a:pt x="9727" y="3520"/>
                  <a:pt x="9777" y="3527"/>
                </a:cubicBezTo>
                <a:cubicBezTo>
                  <a:pt x="9774" y="3536"/>
                  <a:pt x="9770" y="3541"/>
                  <a:pt x="9764" y="3545"/>
                </a:cubicBezTo>
                <a:lnTo>
                  <a:pt x="9762" y="3546"/>
                </a:lnTo>
                <a:lnTo>
                  <a:pt x="9764" y="3549"/>
                </a:lnTo>
                <a:cubicBezTo>
                  <a:pt x="9768" y="3554"/>
                  <a:pt x="9771" y="3558"/>
                  <a:pt x="9776" y="3558"/>
                </a:cubicBezTo>
                <a:cubicBezTo>
                  <a:pt x="9787" y="3558"/>
                  <a:pt x="9794" y="3551"/>
                  <a:pt x="9800" y="3542"/>
                </a:cubicBezTo>
                <a:lnTo>
                  <a:pt x="9802" y="3538"/>
                </a:lnTo>
                <a:lnTo>
                  <a:pt x="9800" y="3537"/>
                </a:lnTo>
                <a:cubicBezTo>
                  <a:pt x="9797" y="3534"/>
                  <a:pt x="9794" y="3531"/>
                  <a:pt x="9791" y="3527"/>
                </a:cubicBezTo>
                <a:cubicBezTo>
                  <a:pt x="9795" y="3520"/>
                  <a:pt x="9802" y="3518"/>
                  <a:pt x="9810" y="3518"/>
                </a:cubicBezTo>
                <a:lnTo>
                  <a:pt x="9811" y="3517"/>
                </a:lnTo>
                <a:lnTo>
                  <a:pt x="9812" y="3515"/>
                </a:lnTo>
                <a:cubicBezTo>
                  <a:pt x="9844" y="3510"/>
                  <a:pt x="9853" y="3496"/>
                  <a:pt x="9879" y="3496"/>
                </a:cubicBezTo>
                <a:cubicBezTo>
                  <a:pt x="9887" y="3496"/>
                  <a:pt x="9898" y="3497"/>
                  <a:pt x="9913" y="3501"/>
                </a:cubicBezTo>
                <a:cubicBezTo>
                  <a:pt x="9909" y="3506"/>
                  <a:pt x="9904" y="3510"/>
                  <a:pt x="9899" y="3512"/>
                </a:cubicBezTo>
                <a:lnTo>
                  <a:pt x="9895" y="3514"/>
                </a:lnTo>
                <a:lnTo>
                  <a:pt x="9897" y="3515"/>
                </a:lnTo>
                <a:cubicBezTo>
                  <a:pt x="9908" y="3517"/>
                  <a:pt x="9916" y="3507"/>
                  <a:pt x="9935" y="3513"/>
                </a:cubicBezTo>
                <a:cubicBezTo>
                  <a:pt x="9927" y="3527"/>
                  <a:pt x="9942" y="3527"/>
                  <a:pt x="9949" y="3527"/>
                </a:cubicBezTo>
                <a:cubicBezTo>
                  <a:pt x="9949" y="3556"/>
                  <a:pt x="9899" y="3556"/>
                  <a:pt x="9884" y="3535"/>
                </a:cubicBezTo>
                <a:cubicBezTo>
                  <a:pt x="9890" y="3529"/>
                  <a:pt x="9891" y="3524"/>
                  <a:pt x="9891" y="3518"/>
                </a:cubicBezTo>
                <a:lnTo>
                  <a:pt x="9891" y="3516"/>
                </a:lnTo>
                <a:lnTo>
                  <a:pt x="9890" y="3516"/>
                </a:lnTo>
                <a:cubicBezTo>
                  <a:pt x="9876" y="3522"/>
                  <a:pt x="9862" y="3526"/>
                  <a:pt x="9862" y="3544"/>
                </a:cubicBezTo>
                <a:cubicBezTo>
                  <a:pt x="9898" y="3558"/>
                  <a:pt x="9927" y="3544"/>
                  <a:pt x="9870" y="3565"/>
                </a:cubicBezTo>
                <a:cubicBezTo>
                  <a:pt x="9870" y="3587"/>
                  <a:pt x="9862" y="3601"/>
                  <a:pt x="9841" y="3615"/>
                </a:cubicBezTo>
                <a:cubicBezTo>
                  <a:pt x="9827" y="3594"/>
                  <a:pt x="9812" y="3608"/>
                  <a:pt x="9798" y="3594"/>
                </a:cubicBezTo>
                <a:cubicBezTo>
                  <a:pt x="9784" y="3615"/>
                  <a:pt x="9812" y="3608"/>
                  <a:pt x="9805" y="3623"/>
                </a:cubicBezTo>
                <a:cubicBezTo>
                  <a:pt x="9789" y="3623"/>
                  <a:pt x="9785" y="3619"/>
                  <a:pt x="9778" y="3614"/>
                </a:cubicBezTo>
                <a:lnTo>
                  <a:pt x="9777" y="3613"/>
                </a:lnTo>
                <a:lnTo>
                  <a:pt x="9777" y="3614"/>
                </a:lnTo>
                <a:cubicBezTo>
                  <a:pt x="9775" y="3613"/>
                  <a:pt x="9773" y="3613"/>
                  <a:pt x="9772" y="3613"/>
                </a:cubicBezTo>
                <a:lnTo>
                  <a:pt x="9769" y="3612"/>
                </a:lnTo>
                <a:lnTo>
                  <a:pt x="9768" y="3615"/>
                </a:lnTo>
                <a:cubicBezTo>
                  <a:pt x="9765" y="3621"/>
                  <a:pt x="9758" y="3624"/>
                  <a:pt x="9751" y="3626"/>
                </a:cubicBezTo>
                <a:lnTo>
                  <a:pt x="9746" y="3628"/>
                </a:lnTo>
                <a:lnTo>
                  <a:pt x="9743" y="3634"/>
                </a:lnTo>
                <a:cubicBezTo>
                  <a:pt x="9740" y="3637"/>
                  <a:pt x="9738" y="3640"/>
                  <a:pt x="9734" y="3642"/>
                </a:cubicBezTo>
                <a:lnTo>
                  <a:pt x="9734" y="3642"/>
                </a:lnTo>
                <a:lnTo>
                  <a:pt x="9733" y="3644"/>
                </a:lnTo>
                <a:cubicBezTo>
                  <a:pt x="9725" y="3641"/>
                  <a:pt x="9719" y="3637"/>
                  <a:pt x="9714" y="3632"/>
                </a:cubicBezTo>
                <a:lnTo>
                  <a:pt x="9712" y="3629"/>
                </a:lnTo>
                <a:lnTo>
                  <a:pt x="9706" y="3628"/>
                </a:lnTo>
                <a:cubicBezTo>
                  <a:pt x="9692" y="3626"/>
                  <a:pt x="9677" y="3631"/>
                  <a:pt x="9662" y="3634"/>
                </a:cubicBezTo>
                <a:lnTo>
                  <a:pt x="9658" y="3635"/>
                </a:lnTo>
                <a:lnTo>
                  <a:pt x="9659" y="3636"/>
                </a:lnTo>
                <a:cubicBezTo>
                  <a:pt x="9659" y="3642"/>
                  <a:pt x="9640" y="3640"/>
                  <a:pt x="9640" y="3651"/>
                </a:cubicBezTo>
                <a:cubicBezTo>
                  <a:pt x="9676" y="3637"/>
                  <a:pt x="9655" y="3680"/>
                  <a:pt x="9698" y="3673"/>
                </a:cubicBezTo>
                <a:cubicBezTo>
                  <a:pt x="9693" y="3677"/>
                  <a:pt x="9691" y="3682"/>
                  <a:pt x="9691" y="3688"/>
                </a:cubicBezTo>
                <a:lnTo>
                  <a:pt x="9691" y="3690"/>
                </a:lnTo>
                <a:lnTo>
                  <a:pt x="9691" y="3690"/>
                </a:lnTo>
                <a:cubicBezTo>
                  <a:pt x="9698" y="3687"/>
                  <a:pt x="9705" y="3685"/>
                  <a:pt x="9712" y="3685"/>
                </a:cubicBezTo>
                <a:cubicBezTo>
                  <a:pt x="9720" y="3685"/>
                  <a:pt x="9727" y="3692"/>
                  <a:pt x="9734" y="3692"/>
                </a:cubicBezTo>
                <a:cubicBezTo>
                  <a:pt x="9724" y="3702"/>
                  <a:pt x="9704" y="3695"/>
                  <a:pt x="9693" y="3699"/>
                </a:cubicBezTo>
                <a:lnTo>
                  <a:pt x="9690" y="3700"/>
                </a:lnTo>
                <a:lnTo>
                  <a:pt x="9690" y="3702"/>
                </a:lnTo>
                <a:lnTo>
                  <a:pt x="9688" y="3702"/>
                </a:lnTo>
                <a:lnTo>
                  <a:pt x="9687" y="3703"/>
                </a:lnTo>
                <a:cubicBezTo>
                  <a:pt x="9685" y="3705"/>
                  <a:pt x="9684" y="3709"/>
                  <a:pt x="9684" y="3714"/>
                </a:cubicBezTo>
                <a:cubicBezTo>
                  <a:pt x="9680" y="3714"/>
                  <a:pt x="9680" y="3710"/>
                  <a:pt x="9679" y="3707"/>
                </a:cubicBezTo>
                <a:lnTo>
                  <a:pt x="9679" y="3704"/>
                </a:lnTo>
                <a:lnTo>
                  <a:pt x="9678" y="3705"/>
                </a:lnTo>
                <a:cubicBezTo>
                  <a:pt x="9657" y="3710"/>
                  <a:pt x="9642" y="3719"/>
                  <a:pt x="9628" y="3730"/>
                </a:cubicBezTo>
                <a:lnTo>
                  <a:pt x="9624" y="3733"/>
                </a:lnTo>
                <a:lnTo>
                  <a:pt x="9627" y="3733"/>
                </a:lnTo>
                <a:cubicBezTo>
                  <a:pt x="9648" y="3732"/>
                  <a:pt x="9670" y="3732"/>
                  <a:pt x="9691" y="3721"/>
                </a:cubicBezTo>
                <a:cubicBezTo>
                  <a:pt x="9684" y="3735"/>
                  <a:pt x="9684" y="3743"/>
                  <a:pt x="9691" y="3750"/>
                </a:cubicBezTo>
                <a:cubicBezTo>
                  <a:pt x="9720" y="3721"/>
                  <a:pt x="9755" y="3743"/>
                  <a:pt x="9784" y="3707"/>
                </a:cubicBezTo>
                <a:lnTo>
                  <a:pt x="9785" y="3707"/>
                </a:lnTo>
                <a:lnTo>
                  <a:pt x="9785" y="3704"/>
                </a:lnTo>
                <a:cubicBezTo>
                  <a:pt x="9784" y="3701"/>
                  <a:pt x="9784" y="3698"/>
                  <a:pt x="9784" y="3694"/>
                </a:cubicBezTo>
                <a:cubicBezTo>
                  <a:pt x="9810" y="3694"/>
                  <a:pt x="9825" y="3682"/>
                  <a:pt x="9856" y="3680"/>
                </a:cubicBezTo>
                <a:lnTo>
                  <a:pt x="9861" y="3680"/>
                </a:lnTo>
                <a:lnTo>
                  <a:pt x="9861" y="3679"/>
                </a:lnTo>
                <a:cubicBezTo>
                  <a:pt x="9860" y="3676"/>
                  <a:pt x="9858" y="3674"/>
                  <a:pt x="9856" y="3671"/>
                </a:cubicBezTo>
                <a:cubicBezTo>
                  <a:pt x="9856" y="3657"/>
                  <a:pt x="9884" y="3671"/>
                  <a:pt x="9892" y="3664"/>
                </a:cubicBezTo>
                <a:cubicBezTo>
                  <a:pt x="9892" y="3671"/>
                  <a:pt x="9884" y="3671"/>
                  <a:pt x="9877" y="3671"/>
                </a:cubicBezTo>
                <a:cubicBezTo>
                  <a:pt x="9877" y="3692"/>
                  <a:pt x="9920" y="3692"/>
                  <a:pt x="9899" y="3714"/>
                </a:cubicBezTo>
                <a:cubicBezTo>
                  <a:pt x="9909" y="3721"/>
                  <a:pt x="9942" y="3730"/>
                  <a:pt x="9973" y="3730"/>
                </a:cubicBezTo>
                <a:lnTo>
                  <a:pt x="9982" y="3730"/>
                </a:lnTo>
                <a:lnTo>
                  <a:pt x="9976" y="3729"/>
                </a:lnTo>
                <a:cubicBezTo>
                  <a:pt x="9962" y="3727"/>
                  <a:pt x="9948" y="3723"/>
                  <a:pt x="9927" y="3723"/>
                </a:cubicBezTo>
                <a:cubicBezTo>
                  <a:pt x="9927" y="3716"/>
                  <a:pt x="9934" y="3716"/>
                  <a:pt x="9941" y="3709"/>
                </a:cubicBezTo>
                <a:cubicBezTo>
                  <a:pt x="9941" y="3694"/>
                  <a:pt x="9920" y="3709"/>
                  <a:pt x="9905" y="3702"/>
                </a:cubicBezTo>
                <a:cubicBezTo>
                  <a:pt x="9905" y="3685"/>
                  <a:pt x="9926" y="3685"/>
                  <a:pt x="9939" y="3680"/>
                </a:cubicBezTo>
                <a:lnTo>
                  <a:pt x="9941" y="3679"/>
                </a:lnTo>
                <a:lnTo>
                  <a:pt x="9941" y="3679"/>
                </a:lnTo>
                <a:cubicBezTo>
                  <a:pt x="9936" y="3675"/>
                  <a:pt x="9931" y="3671"/>
                  <a:pt x="9920" y="3671"/>
                </a:cubicBezTo>
                <a:cubicBezTo>
                  <a:pt x="9935" y="3657"/>
                  <a:pt x="9942" y="3657"/>
                  <a:pt x="9963" y="3657"/>
                </a:cubicBezTo>
                <a:cubicBezTo>
                  <a:pt x="9956" y="3664"/>
                  <a:pt x="9952" y="3669"/>
                  <a:pt x="9952" y="3675"/>
                </a:cubicBezTo>
                <a:lnTo>
                  <a:pt x="9951" y="3677"/>
                </a:lnTo>
                <a:lnTo>
                  <a:pt x="9953" y="3680"/>
                </a:lnTo>
                <a:cubicBezTo>
                  <a:pt x="9965" y="3693"/>
                  <a:pt x="9973" y="3688"/>
                  <a:pt x="9998" y="3694"/>
                </a:cubicBezTo>
                <a:cubicBezTo>
                  <a:pt x="9998" y="3707"/>
                  <a:pt x="9998" y="3719"/>
                  <a:pt x="9994" y="3727"/>
                </a:cubicBezTo>
                <a:lnTo>
                  <a:pt x="9993" y="3729"/>
                </a:lnTo>
                <a:lnTo>
                  <a:pt x="9996" y="3728"/>
                </a:lnTo>
                <a:cubicBezTo>
                  <a:pt x="10018" y="3724"/>
                  <a:pt x="10037" y="3714"/>
                  <a:pt x="10042" y="3692"/>
                </a:cubicBezTo>
                <a:cubicBezTo>
                  <a:pt x="10042" y="3692"/>
                  <a:pt x="10042" y="3692"/>
                  <a:pt x="10069" y="3692"/>
                </a:cubicBezTo>
                <a:lnTo>
                  <a:pt x="10071" y="3692"/>
                </a:lnTo>
                <a:lnTo>
                  <a:pt x="10071" y="3692"/>
                </a:lnTo>
                <a:cubicBezTo>
                  <a:pt x="10073" y="3691"/>
                  <a:pt x="10075" y="3689"/>
                  <a:pt x="10077" y="3687"/>
                </a:cubicBezTo>
                <a:cubicBezTo>
                  <a:pt x="10084" y="3687"/>
                  <a:pt x="10086" y="3689"/>
                  <a:pt x="10086" y="3691"/>
                </a:cubicBezTo>
                <a:lnTo>
                  <a:pt x="10085" y="3692"/>
                </a:lnTo>
                <a:lnTo>
                  <a:pt x="10092" y="3692"/>
                </a:lnTo>
                <a:cubicBezTo>
                  <a:pt x="10087" y="3698"/>
                  <a:pt x="10085" y="3707"/>
                  <a:pt x="10082" y="3712"/>
                </a:cubicBezTo>
                <a:lnTo>
                  <a:pt x="10082" y="3712"/>
                </a:lnTo>
                <a:lnTo>
                  <a:pt x="10082" y="3713"/>
                </a:lnTo>
                <a:cubicBezTo>
                  <a:pt x="10083" y="3714"/>
                  <a:pt x="10084" y="3715"/>
                  <a:pt x="10084" y="3716"/>
                </a:cubicBezTo>
                <a:cubicBezTo>
                  <a:pt x="10163" y="3687"/>
                  <a:pt x="10199" y="3730"/>
                  <a:pt x="10271" y="3702"/>
                </a:cubicBezTo>
                <a:cubicBezTo>
                  <a:pt x="10271" y="3716"/>
                  <a:pt x="10271" y="3723"/>
                  <a:pt x="10292" y="3723"/>
                </a:cubicBezTo>
                <a:cubicBezTo>
                  <a:pt x="10292" y="3687"/>
                  <a:pt x="10321" y="3716"/>
                  <a:pt x="10342" y="3723"/>
                </a:cubicBezTo>
                <a:cubicBezTo>
                  <a:pt x="10364" y="3680"/>
                  <a:pt x="10443" y="3709"/>
                  <a:pt x="10486" y="3723"/>
                </a:cubicBezTo>
                <a:cubicBezTo>
                  <a:pt x="10507" y="3723"/>
                  <a:pt x="10471" y="3716"/>
                  <a:pt x="10486" y="3702"/>
                </a:cubicBezTo>
                <a:cubicBezTo>
                  <a:pt x="10528" y="3694"/>
                  <a:pt x="10493" y="3737"/>
                  <a:pt x="10528" y="3737"/>
                </a:cubicBezTo>
                <a:cubicBezTo>
                  <a:pt x="10383" y="3743"/>
                  <a:pt x="10252" y="3725"/>
                  <a:pt x="10115" y="3722"/>
                </a:cubicBezTo>
                <a:lnTo>
                  <a:pt x="10084" y="3722"/>
                </a:lnTo>
                <a:lnTo>
                  <a:pt x="10086" y="3723"/>
                </a:lnTo>
                <a:cubicBezTo>
                  <a:pt x="10098" y="3733"/>
                  <a:pt x="10112" y="3728"/>
                  <a:pt x="10135" y="3728"/>
                </a:cubicBezTo>
                <a:cubicBezTo>
                  <a:pt x="10135" y="3735"/>
                  <a:pt x="10128" y="3743"/>
                  <a:pt x="10128" y="3750"/>
                </a:cubicBezTo>
                <a:cubicBezTo>
                  <a:pt x="10092" y="3757"/>
                  <a:pt x="10063" y="3764"/>
                  <a:pt x="10049" y="3786"/>
                </a:cubicBezTo>
                <a:cubicBezTo>
                  <a:pt x="10042" y="3764"/>
                  <a:pt x="9992" y="3757"/>
                  <a:pt x="10006" y="3735"/>
                </a:cubicBezTo>
                <a:cubicBezTo>
                  <a:pt x="9992" y="3743"/>
                  <a:pt x="9963" y="3764"/>
                  <a:pt x="9970" y="3779"/>
                </a:cubicBezTo>
                <a:cubicBezTo>
                  <a:pt x="9970" y="3793"/>
                  <a:pt x="9942" y="3764"/>
                  <a:pt x="9927" y="3779"/>
                </a:cubicBezTo>
                <a:cubicBezTo>
                  <a:pt x="9927" y="3786"/>
                  <a:pt x="9935" y="3786"/>
                  <a:pt x="9942" y="3786"/>
                </a:cubicBezTo>
                <a:cubicBezTo>
                  <a:pt x="9913" y="3807"/>
                  <a:pt x="9927" y="3771"/>
                  <a:pt x="9906" y="3764"/>
                </a:cubicBezTo>
                <a:cubicBezTo>
                  <a:pt x="9920" y="3764"/>
                  <a:pt x="9942" y="3771"/>
                  <a:pt x="9942" y="3757"/>
                </a:cubicBezTo>
                <a:cubicBezTo>
                  <a:pt x="9927" y="3750"/>
                  <a:pt x="9906" y="3750"/>
                  <a:pt x="9892" y="3735"/>
                </a:cubicBezTo>
                <a:cubicBezTo>
                  <a:pt x="9892" y="3757"/>
                  <a:pt x="9856" y="3750"/>
                  <a:pt x="9849" y="3793"/>
                </a:cubicBezTo>
                <a:cubicBezTo>
                  <a:pt x="9796" y="3770"/>
                  <a:pt x="9777" y="3779"/>
                  <a:pt x="9752" y="3803"/>
                </a:cubicBezTo>
                <a:lnTo>
                  <a:pt x="9751" y="3804"/>
                </a:lnTo>
                <a:lnTo>
                  <a:pt x="9756" y="3807"/>
                </a:lnTo>
                <a:cubicBezTo>
                  <a:pt x="9769" y="3812"/>
                  <a:pt x="9782" y="3816"/>
                  <a:pt x="9798" y="3816"/>
                </a:cubicBezTo>
                <a:cubicBezTo>
                  <a:pt x="9791" y="3852"/>
                  <a:pt x="9834" y="3838"/>
                  <a:pt x="9848" y="3852"/>
                </a:cubicBezTo>
                <a:cubicBezTo>
                  <a:pt x="9848" y="3867"/>
                  <a:pt x="9827" y="3859"/>
                  <a:pt x="9819" y="3867"/>
                </a:cubicBezTo>
                <a:cubicBezTo>
                  <a:pt x="9827" y="3874"/>
                  <a:pt x="9836" y="3879"/>
                  <a:pt x="9844" y="3884"/>
                </a:cubicBezTo>
                <a:lnTo>
                  <a:pt x="9857" y="3893"/>
                </a:lnTo>
                <a:lnTo>
                  <a:pt x="9860" y="3892"/>
                </a:lnTo>
                <a:cubicBezTo>
                  <a:pt x="9866" y="3891"/>
                  <a:pt x="9874" y="3889"/>
                  <a:pt x="9884" y="3886"/>
                </a:cubicBezTo>
                <a:cubicBezTo>
                  <a:pt x="9877" y="3893"/>
                  <a:pt x="9877" y="3901"/>
                  <a:pt x="9877" y="3908"/>
                </a:cubicBezTo>
                <a:cubicBezTo>
                  <a:pt x="9875" y="3907"/>
                  <a:pt x="9874" y="3907"/>
                  <a:pt x="9872" y="3906"/>
                </a:cubicBezTo>
                <a:lnTo>
                  <a:pt x="9869" y="3906"/>
                </a:lnTo>
                <a:lnTo>
                  <a:pt x="9868" y="3908"/>
                </a:lnTo>
                <a:cubicBezTo>
                  <a:pt x="9864" y="3917"/>
                  <a:pt x="9855" y="3928"/>
                  <a:pt x="9852" y="3936"/>
                </a:cubicBezTo>
                <a:lnTo>
                  <a:pt x="9852" y="3937"/>
                </a:lnTo>
                <a:lnTo>
                  <a:pt x="9855" y="3935"/>
                </a:lnTo>
                <a:cubicBezTo>
                  <a:pt x="9883" y="3920"/>
                  <a:pt x="9909" y="3901"/>
                  <a:pt x="9935" y="3901"/>
                </a:cubicBezTo>
                <a:cubicBezTo>
                  <a:pt x="9935" y="3915"/>
                  <a:pt x="9942" y="3922"/>
                  <a:pt x="9942" y="3929"/>
                </a:cubicBezTo>
                <a:cubicBezTo>
                  <a:pt x="9977" y="3929"/>
                  <a:pt x="9985" y="3908"/>
                  <a:pt x="10028" y="3922"/>
                </a:cubicBezTo>
                <a:cubicBezTo>
                  <a:pt x="10028" y="3929"/>
                  <a:pt x="10028" y="3936"/>
                  <a:pt x="10035" y="3936"/>
                </a:cubicBezTo>
                <a:cubicBezTo>
                  <a:pt x="10020" y="3965"/>
                  <a:pt x="9970" y="3944"/>
                  <a:pt x="9949" y="3958"/>
                </a:cubicBezTo>
                <a:cubicBezTo>
                  <a:pt x="9949" y="3972"/>
                  <a:pt x="9956" y="3979"/>
                  <a:pt x="9956" y="3994"/>
                </a:cubicBezTo>
                <a:cubicBezTo>
                  <a:pt x="9920" y="3979"/>
                  <a:pt x="9935" y="4022"/>
                  <a:pt x="9899" y="4015"/>
                </a:cubicBezTo>
                <a:cubicBezTo>
                  <a:pt x="9906" y="4022"/>
                  <a:pt x="9906" y="4030"/>
                  <a:pt x="9906" y="4037"/>
                </a:cubicBezTo>
                <a:cubicBezTo>
                  <a:pt x="9892" y="4037"/>
                  <a:pt x="9892" y="4030"/>
                  <a:pt x="9877" y="4030"/>
                </a:cubicBezTo>
                <a:cubicBezTo>
                  <a:pt x="9877" y="4051"/>
                  <a:pt x="9892" y="4051"/>
                  <a:pt x="9899" y="4058"/>
                </a:cubicBezTo>
                <a:cubicBezTo>
                  <a:pt x="9884" y="4066"/>
                  <a:pt x="9870" y="4066"/>
                  <a:pt x="9856" y="4073"/>
                </a:cubicBezTo>
                <a:cubicBezTo>
                  <a:pt x="9849" y="4051"/>
                  <a:pt x="9863" y="4051"/>
                  <a:pt x="9856" y="4044"/>
                </a:cubicBezTo>
                <a:lnTo>
                  <a:pt x="9852" y="4044"/>
                </a:lnTo>
                <a:lnTo>
                  <a:pt x="9852" y="4045"/>
                </a:lnTo>
                <a:cubicBezTo>
                  <a:pt x="9841" y="4070"/>
                  <a:pt x="9863" y="4074"/>
                  <a:pt x="9835" y="4074"/>
                </a:cubicBezTo>
                <a:lnTo>
                  <a:pt x="9833" y="4075"/>
                </a:lnTo>
                <a:lnTo>
                  <a:pt x="9833" y="4075"/>
                </a:lnTo>
                <a:cubicBezTo>
                  <a:pt x="9841" y="4101"/>
                  <a:pt x="9894" y="4098"/>
                  <a:pt x="9906" y="4080"/>
                </a:cubicBezTo>
                <a:cubicBezTo>
                  <a:pt x="9906" y="4094"/>
                  <a:pt x="9935" y="4109"/>
                  <a:pt x="9906" y="4109"/>
                </a:cubicBezTo>
                <a:cubicBezTo>
                  <a:pt x="9929" y="4138"/>
                  <a:pt x="9948" y="4105"/>
                  <a:pt x="9950" y="4084"/>
                </a:cubicBezTo>
                <a:lnTo>
                  <a:pt x="9950" y="4084"/>
                </a:lnTo>
                <a:lnTo>
                  <a:pt x="9947" y="4084"/>
                </a:lnTo>
                <a:cubicBezTo>
                  <a:pt x="9945" y="4083"/>
                  <a:pt x="9943" y="4083"/>
                  <a:pt x="9941" y="4082"/>
                </a:cubicBezTo>
                <a:cubicBezTo>
                  <a:pt x="9930" y="4064"/>
                  <a:pt x="9951" y="4075"/>
                  <a:pt x="9959" y="4072"/>
                </a:cubicBezTo>
                <a:lnTo>
                  <a:pt x="9960" y="4072"/>
                </a:lnTo>
                <a:lnTo>
                  <a:pt x="9959" y="4071"/>
                </a:lnTo>
                <a:cubicBezTo>
                  <a:pt x="9942" y="4064"/>
                  <a:pt x="9947" y="4050"/>
                  <a:pt x="9920" y="4037"/>
                </a:cubicBezTo>
                <a:cubicBezTo>
                  <a:pt x="9927" y="4022"/>
                  <a:pt x="9956" y="4037"/>
                  <a:pt x="9970" y="4037"/>
                </a:cubicBezTo>
                <a:cubicBezTo>
                  <a:pt x="9977" y="4037"/>
                  <a:pt x="9946" y="4049"/>
                  <a:pt x="9960" y="4069"/>
                </a:cubicBezTo>
                <a:lnTo>
                  <a:pt x="9962" y="4071"/>
                </a:lnTo>
                <a:lnTo>
                  <a:pt x="9962" y="4070"/>
                </a:lnTo>
                <a:cubicBezTo>
                  <a:pt x="9963" y="4069"/>
                  <a:pt x="9963" y="4068"/>
                  <a:pt x="9963" y="4067"/>
                </a:cubicBezTo>
                <a:cubicBezTo>
                  <a:pt x="9976" y="4072"/>
                  <a:pt x="9970" y="4079"/>
                  <a:pt x="9960" y="4082"/>
                </a:cubicBezTo>
                <a:lnTo>
                  <a:pt x="9955" y="4083"/>
                </a:lnTo>
                <a:lnTo>
                  <a:pt x="9957" y="4085"/>
                </a:lnTo>
                <a:cubicBezTo>
                  <a:pt x="9974" y="4099"/>
                  <a:pt x="10012" y="4093"/>
                  <a:pt x="10035" y="4087"/>
                </a:cubicBezTo>
                <a:cubicBezTo>
                  <a:pt x="9977" y="4173"/>
                  <a:pt x="9834" y="4109"/>
                  <a:pt x="9727" y="4123"/>
                </a:cubicBezTo>
                <a:cubicBezTo>
                  <a:pt x="9720" y="4137"/>
                  <a:pt x="9691" y="4137"/>
                  <a:pt x="9691" y="4166"/>
                </a:cubicBezTo>
                <a:cubicBezTo>
                  <a:pt x="9677" y="4166"/>
                  <a:pt x="9691" y="4144"/>
                  <a:pt x="9662" y="4152"/>
                </a:cubicBezTo>
                <a:cubicBezTo>
                  <a:pt x="9662" y="4130"/>
                  <a:pt x="9677" y="4137"/>
                  <a:pt x="9670" y="4116"/>
                </a:cubicBezTo>
                <a:cubicBezTo>
                  <a:pt x="9653" y="4110"/>
                  <a:pt x="9633" y="4113"/>
                  <a:pt x="9606" y="4112"/>
                </a:cubicBezTo>
                <a:lnTo>
                  <a:pt x="9604" y="4112"/>
                </a:lnTo>
                <a:lnTo>
                  <a:pt x="9601" y="4116"/>
                </a:lnTo>
                <a:cubicBezTo>
                  <a:pt x="9587" y="4142"/>
                  <a:pt x="9620" y="4161"/>
                  <a:pt x="9640" y="4161"/>
                </a:cubicBezTo>
                <a:cubicBezTo>
                  <a:pt x="9648" y="4175"/>
                  <a:pt x="9633" y="4168"/>
                  <a:pt x="9633" y="4175"/>
                </a:cubicBezTo>
                <a:cubicBezTo>
                  <a:pt x="9690" y="4168"/>
                  <a:pt x="9769" y="4189"/>
                  <a:pt x="9848" y="4189"/>
                </a:cubicBezTo>
                <a:cubicBezTo>
                  <a:pt x="9848" y="4211"/>
                  <a:pt x="9819" y="4197"/>
                  <a:pt x="9819" y="4211"/>
                </a:cubicBezTo>
                <a:cubicBezTo>
                  <a:pt x="9827" y="4218"/>
                  <a:pt x="9827" y="4225"/>
                  <a:pt x="9819" y="4225"/>
                </a:cubicBezTo>
                <a:cubicBezTo>
                  <a:pt x="9834" y="4225"/>
                  <a:pt x="9841" y="4261"/>
                  <a:pt x="9848" y="4247"/>
                </a:cubicBezTo>
                <a:cubicBezTo>
                  <a:pt x="9870" y="4254"/>
                  <a:pt x="9834" y="4254"/>
                  <a:pt x="9841" y="4268"/>
                </a:cubicBezTo>
                <a:cubicBezTo>
                  <a:pt x="9791" y="4247"/>
                  <a:pt x="9791" y="4283"/>
                  <a:pt x="9741" y="4261"/>
                </a:cubicBezTo>
                <a:cubicBezTo>
                  <a:pt x="9741" y="4304"/>
                  <a:pt x="9791" y="4290"/>
                  <a:pt x="9791" y="4326"/>
                </a:cubicBezTo>
                <a:cubicBezTo>
                  <a:pt x="9755" y="4319"/>
                  <a:pt x="9755" y="4304"/>
                  <a:pt x="9719" y="4311"/>
                </a:cubicBezTo>
                <a:cubicBezTo>
                  <a:pt x="9705" y="4326"/>
                  <a:pt x="9719" y="4319"/>
                  <a:pt x="9712" y="4340"/>
                </a:cubicBezTo>
                <a:cubicBezTo>
                  <a:pt x="9690" y="4340"/>
                  <a:pt x="9669" y="4354"/>
                  <a:pt x="9633" y="4347"/>
                </a:cubicBezTo>
                <a:cubicBezTo>
                  <a:pt x="9640" y="4290"/>
                  <a:pt x="9576" y="4319"/>
                  <a:pt x="9540" y="4304"/>
                </a:cubicBezTo>
                <a:cubicBezTo>
                  <a:pt x="9576" y="4290"/>
                  <a:pt x="9633" y="4311"/>
                  <a:pt x="9648" y="4275"/>
                </a:cubicBezTo>
                <a:cubicBezTo>
                  <a:pt x="9655" y="4297"/>
                  <a:pt x="9640" y="4304"/>
                  <a:pt x="9662" y="4326"/>
                </a:cubicBezTo>
                <a:cubicBezTo>
                  <a:pt x="9662" y="4326"/>
                  <a:pt x="9662" y="4326"/>
                  <a:pt x="9690" y="4333"/>
                </a:cubicBezTo>
                <a:cubicBezTo>
                  <a:pt x="9683" y="4319"/>
                  <a:pt x="9676" y="4311"/>
                  <a:pt x="9655" y="4311"/>
                </a:cubicBezTo>
                <a:cubicBezTo>
                  <a:pt x="9662" y="4297"/>
                  <a:pt x="9669" y="4283"/>
                  <a:pt x="9676" y="4275"/>
                </a:cubicBezTo>
                <a:cubicBezTo>
                  <a:pt x="9683" y="4275"/>
                  <a:pt x="9683" y="4283"/>
                  <a:pt x="9690" y="4283"/>
                </a:cubicBezTo>
                <a:cubicBezTo>
                  <a:pt x="9696" y="4283"/>
                  <a:pt x="9697" y="4279"/>
                  <a:pt x="9697" y="4273"/>
                </a:cubicBezTo>
                <a:lnTo>
                  <a:pt x="9697" y="4267"/>
                </a:lnTo>
                <a:lnTo>
                  <a:pt x="9679" y="4267"/>
                </a:lnTo>
                <a:cubicBezTo>
                  <a:pt x="9635" y="4268"/>
                  <a:pt x="9592" y="4267"/>
                  <a:pt x="9550" y="4265"/>
                </a:cubicBezTo>
                <a:lnTo>
                  <a:pt x="9535" y="4264"/>
                </a:lnTo>
                <a:lnTo>
                  <a:pt x="9534" y="4268"/>
                </a:lnTo>
                <a:cubicBezTo>
                  <a:pt x="9533" y="4270"/>
                  <a:pt x="9533" y="4273"/>
                  <a:pt x="9533" y="4275"/>
                </a:cubicBezTo>
                <a:cubicBezTo>
                  <a:pt x="9532" y="4272"/>
                  <a:pt x="9530" y="4269"/>
                  <a:pt x="9527" y="4266"/>
                </a:cubicBezTo>
                <a:lnTo>
                  <a:pt x="9524" y="4263"/>
                </a:lnTo>
                <a:lnTo>
                  <a:pt x="9518" y="4263"/>
                </a:lnTo>
                <a:lnTo>
                  <a:pt x="9462" y="4260"/>
                </a:lnTo>
                <a:lnTo>
                  <a:pt x="9462" y="4260"/>
                </a:lnTo>
                <a:cubicBezTo>
                  <a:pt x="9459" y="4264"/>
                  <a:pt x="9459" y="4269"/>
                  <a:pt x="9461" y="4275"/>
                </a:cubicBezTo>
                <a:cubicBezTo>
                  <a:pt x="9458" y="4272"/>
                  <a:pt x="9454" y="4267"/>
                  <a:pt x="9451" y="4260"/>
                </a:cubicBezTo>
                <a:lnTo>
                  <a:pt x="9450" y="4259"/>
                </a:lnTo>
                <a:lnTo>
                  <a:pt x="9400" y="4256"/>
                </a:lnTo>
                <a:lnTo>
                  <a:pt x="9400" y="4257"/>
                </a:lnTo>
                <a:cubicBezTo>
                  <a:pt x="9403" y="4262"/>
                  <a:pt x="9404" y="4268"/>
                  <a:pt x="9404" y="4275"/>
                </a:cubicBezTo>
                <a:cubicBezTo>
                  <a:pt x="9383" y="4254"/>
                  <a:pt x="9383" y="4297"/>
                  <a:pt x="9361" y="4290"/>
                </a:cubicBezTo>
                <a:cubicBezTo>
                  <a:pt x="9361" y="4304"/>
                  <a:pt x="9390" y="4297"/>
                  <a:pt x="9383" y="4319"/>
                </a:cubicBezTo>
                <a:cubicBezTo>
                  <a:pt x="9383" y="4319"/>
                  <a:pt x="9383" y="4319"/>
                  <a:pt x="9340" y="4319"/>
                </a:cubicBezTo>
                <a:cubicBezTo>
                  <a:pt x="9340" y="4347"/>
                  <a:pt x="9383" y="4340"/>
                  <a:pt x="9404" y="4362"/>
                </a:cubicBezTo>
                <a:cubicBezTo>
                  <a:pt x="9390" y="4376"/>
                  <a:pt x="9354" y="4362"/>
                  <a:pt x="9347" y="4347"/>
                </a:cubicBezTo>
                <a:cubicBezTo>
                  <a:pt x="9325" y="4362"/>
                  <a:pt x="9347" y="4376"/>
                  <a:pt x="9332" y="4383"/>
                </a:cubicBezTo>
                <a:cubicBezTo>
                  <a:pt x="9261" y="4354"/>
                  <a:pt x="9132" y="4354"/>
                  <a:pt x="9089" y="4405"/>
                </a:cubicBezTo>
                <a:cubicBezTo>
                  <a:pt x="9060" y="4405"/>
                  <a:pt x="9053" y="4397"/>
                  <a:pt x="9024" y="4405"/>
                </a:cubicBezTo>
                <a:cubicBezTo>
                  <a:pt x="9024" y="4406"/>
                  <a:pt x="9025" y="4408"/>
                  <a:pt x="9025" y="4409"/>
                </a:cubicBezTo>
                <a:lnTo>
                  <a:pt x="9026" y="4412"/>
                </a:lnTo>
                <a:lnTo>
                  <a:pt x="9028" y="4413"/>
                </a:lnTo>
                <a:cubicBezTo>
                  <a:pt x="9037" y="4419"/>
                  <a:pt x="9046" y="4424"/>
                  <a:pt x="9054" y="4431"/>
                </a:cubicBezTo>
                <a:cubicBezTo>
                  <a:pt x="9054" y="4446"/>
                  <a:pt x="9018" y="4474"/>
                  <a:pt x="9046" y="4474"/>
                </a:cubicBezTo>
                <a:cubicBezTo>
                  <a:pt x="9018" y="4510"/>
                  <a:pt x="8996" y="4496"/>
                  <a:pt x="8968" y="4489"/>
                </a:cubicBezTo>
                <a:cubicBezTo>
                  <a:pt x="8975" y="4503"/>
                  <a:pt x="8996" y="4496"/>
                  <a:pt x="8982" y="4525"/>
                </a:cubicBezTo>
                <a:cubicBezTo>
                  <a:pt x="8996" y="4525"/>
                  <a:pt x="9003" y="4510"/>
                  <a:pt x="9018" y="4525"/>
                </a:cubicBezTo>
                <a:cubicBezTo>
                  <a:pt x="9011" y="4553"/>
                  <a:pt x="8975" y="4539"/>
                  <a:pt x="8960" y="4532"/>
                </a:cubicBezTo>
                <a:cubicBezTo>
                  <a:pt x="8882" y="4553"/>
                  <a:pt x="8824" y="4553"/>
                  <a:pt x="8731" y="4561"/>
                </a:cubicBezTo>
                <a:cubicBezTo>
                  <a:pt x="8703" y="4596"/>
                  <a:pt x="8674" y="4618"/>
                  <a:pt x="8638" y="4639"/>
                </a:cubicBezTo>
                <a:cubicBezTo>
                  <a:pt x="8645" y="4639"/>
                  <a:pt x="8652" y="4647"/>
                  <a:pt x="8652" y="4654"/>
                </a:cubicBezTo>
                <a:cubicBezTo>
                  <a:pt x="8617" y="4668"/>
                  <a:pt x="8581" y="4647"/>
                  <a:pt x="8552" y="4654"/>
                </a:cubicBezTo>
                <a:cubicBezTo>
                  <a:pt x="8567" y="4683"/>
                  <a:pt x="8609" y="4668"/>
                  <a:pt x="8609" y="4704"/>
                </a:cubicBezTo>
                <a:cubicBezTo>
                  <a:pt x="8559" y="4697"/>
                  <a:pt x="8524" y="4718"/>
                  <a:pt x="8481" y="4718"/>
                </a:cubicBezTo>
                <a:cubicBezTo>
                  <a:pt x="8502" y="4761"/>
                  <a:pt x="8588" y="4747"/>
                  <a:pt x="8588" y="4804"/>
                </a:cubicBezTo>
                <a:cubicBezTo>
                  <a:pt x="8567" y="4783"/>
                  <a:pt x="8567" y="4826"/>
                  <a:pt x="8545" y="4819"/>
                </a:cubicBezTo>
                <a:cubicBezTo>
                  <a:pt x="8545" y="4833"/>
                  <a:pt x="8574" y="4826"/>
                  <a:pt x="8567" y="4848"/>
                </a:cubicBezTo>
                <a:cubicBezTo>
                  <a:pt x="8567" y="4848"/>
                  <a:pt x="8567" y="4848"/>
                  <a:pt x="8524" y="4848"/>
                </a:cubicBezTo>
                <a:cubicBezTo>
                  <a:pt x="8524" y="4876"/>
                  <a:pt x="8567" y="4869"/>
                  <a:pt x="8588" y="4891"/>
                </a:cubicBezTo>
                <a:cubicBezTo>
                  <a:pt x="8574" y="4905"/>
                  <a:pt x="8538" y="4891"/>
                  <a:pt x="8531" y="4876"/>
                </a:cubicBezTo>
                <a:cubicBezTo>
                  <a:pt x="8509" y="4891"/>
                  <a:pt x="8531" y="4905"/>
                  <a:pt x="8516" y="4912"/>
                </a:cubicBezTo>
                <a:cubicBezTo>
                  <a:pt x="8445" y="4883"/>
                  <a:pt x="8316" y="4883"/>
                  <a:pt x="8273" y="4934"/>
                </a:cubicBezTo>
                <a:cubicBezTo>
                  <a:pt x="8244" y="4934"/>
                  <a:pt x="8237" y="4926"/>
                  <a:pt x="8208" y="4934"/>
                </a:cubicBezTo>
                <a:cubicBezTo>
                  <a:pt x="8208" y="4948"/>
                  <a:pt x="8223" y="4948"/>
                  <a:pt x="8216" y="4962"/>
                </a:cubicBezTo>
                <a:cubicBezTo>
                  <a:pt x="8173" y="4926"/>
                  <a:pt x="8087" y="4941"/>
                  <a:pt x="8036" y="4912"/>
                </a:cubicBezTo>
                <a:cubicBezTo>
                  <a:pt x="8036" y="4898"/>
                  <a:pt x="8044" y="4891"/>
                  <a:pt x="8051" y="4883"/>
                </a:cubicBezTo>
                <a:cubicBezTo>
                  <a:pt x="8044" y="4876"/>
                  <a:pt x="8029" y="4876"/>
                  <a:pt x="8022" y="4869"/>
                </a:cubicBezTo>
                <a:cubicBezTo>
                  <a:pt x="8022" y="4862"/>
                  <a:pt x="8029" y="4862"/>
                  <a:pt x="8029" y="4848"/>
                </a:cubicBezTo>
                <a:cubicBezTo>
                  <a:pt x="8015" y="4833"/>
                  <a:pt x="7986" y="4833"/>
                  <a:pt x="7958" y="4833"/>
                </a:cubicBezTo>
                <a:cubicBezTo>
                  <a:pt x="7965" y="4826"/>
                  <a:pt x="7972" y="4819"/>
                  <a:pt x="7972" y="4826"/>
                </a:cubicBezTo>
                <a:cubicBezTo>
                  <a:pt x="7994" y="4826"/>
                  <a:pt x="7958" y="4804"/>
                  <a:pt x="7979" y="4804"/>
                </a:cubicBezTo>
                <a:cubicBezTo>
                  <a:pt x="7915" y="4783"/>
                  <a:pt x="7829" y="4840"/>
                  <a:pt x="7771" y="4862"/>
                </a:cubicBezTo>
                <a:cubicBezTo>
                  <a:pt x="7800" y="4876"/>
                  <a:pt x="7857" y="4891"/>
                  <a:pt x="7893" y="4883"/>
                </a:cubicBezTo>
                <a:cubicBezTo>
                  <a:pt x="7858" y="4908"/>
                  <a:pt x="7811" y="4920"/>
                  <a:pt x="7761" y="4926"/>
                </a:cubicBezTo>
                <a:lnTo>
                  <a:pt x="7741" y="4928"/>
                </a:lnTo>
                <a:lnTo>
                  <a:pt x="7744" y="4930"/>
                </a:lnTo>
                <a:cubicBezTo>
                  <a:pt x="7762" y="4940"/>
                  <a:pt x="7793" y="4945"/>
                  <a:pt x="7821" y="4957"/>
                </a:cubicBezTo>
                <a:cubicBezTo>
                  <a:pt x="7789" y="4961"/>
                  <a:pt x="7760" y="4966"/>
                  <a:pt x="7730" y="4970"/>
                </a:cubicBezTo>
                <a:lnTo>
                  <a:pt x="7711" y="4971"/>
                </a:lnTo>
                <a:lnTo>
                  <a:pt x="7710" y="4972"/>
                </a:lnTo>
                <a:cubicBezTo>
                  <a:pt x="7693" y="4982"/>
                  <a:pt x="7668" y="4990"/>
                  <a:pt x="7648" y="4975"/>
                </a:cubicBezTo>
                <a:lnTo>
                  <a:pt x="7646" y="4973"/>
                </a:lnTo>
                <a:lnTo>
                  <a:pt x="7642" y="4973"/>
                </a:lnTo>
                <a:cubicBezTo>
                  <a:pt x="7637" y="4972"/>
                  <a:pt x="7633" y="4972"/>
                  <a:pt x="7628" y="4971"/>
                </a:cubicBezTo>
                <a:cubicBezTo>
                  <a:pt x="7642" y="4993"/>
                  <a:pt x="7699" y="4971"/>
                  <a:pt x="7692" y="5007"/>
                </a:cubicBezTo>
                <a:cubicBezTo>
                  <a:pt x="7685" y="5000"/>
                  <a:pt x="7678" y="5000"/>
                  <a:pt x="7664" y="5000"/>
                </a:cubicBezTo>
                <a:cubicBezTo>
                  <a:pt x="7671" y="5014"/>
                  <a:pt x="7685" y="5007"/>
                  <a:pt x="7671" y="5022"/>
                </a:cubicBezTo>
                <a:cubicBezTo>
                  <a:pt x="7692" y="5014"/>
                  <a:pt x="7714" y="5007"/>
                  <a:pt x="7735" y="5007"/>
                </a:cubicBezTo>
                <a:cubicBezTo>
                  <a:pt x="7735" y="5029"/>
                  <a:pt x="7771" y="5029"/>
                  <a:pt x="7757" y="5065"/>
                </a:cubicBezTo>
                <a:cubicBezTo>
                  <a:pt x="7864" y="5050"/>
                  <a:pt x="7979" y="5072"/>
                  <a:pt x="8079" y="5093"/>
                </a:cubicBezTo>
                <a:cubicBezTo>
                  <a:pt x="8086" y="5093"/>
                  <a:pt x="8079" y="5115"/>
                  <a:pt x="8093" y="5115"/>
                </a:cubicBezTo>
                <a:cubicBezTo>
                  <a:pt x="8108" y="5108"/>
                  <a:pt x="8108" y="5101"/>
                  <a:pt x="8129" y="5122"/>
                </a:cubicBezTo>
                <a:cubicBezTo>
                  <a:pt x="8165" y="5086"/>
                  <a:pt x="8186" y="5144"/>
                  <a:pt x="8222" y="5108"/>
                </a:cubicBezTo>
                <a:cubicBezTo>
                  <a:pt x="8265" y="5151"/>
                  <a:pt x="8351" y="5151"/>
                  <a:pt x="8444" y="5165"/>
                </a:cubicBezTo>
                <a:cubicBezTo>
                  <a:pt x="8430" y="5194"/>
                  <a:pt x="8358" y="5172"/>
                  <a:pt x="8330" y="5179"/>
                </a:cubicBezTo>
                <a:cubicBezTo>
                  <a:pt x="8351" y="5201"/>
                  <a:pt x="8380" y="5187"/>
                  <a:pt x="8416" y="5194"/>
                </a:cubicBezTo>
                <a:cubicBezTo>
                  <a:pt x="8408" y="5208"/>
                  <a:pt x="8387" y="5215"/>
                  <a:pt x="8358" y="5208"/>
                </a:cubicBezTo>
                <a:cubicBezTo>
                  <a:pt x="8387" y="5237"/>
                  <a:pt x="8523" y="5266"/>
                  <a:pt x="8566" y="5266"/>
                </a:cubicBezTo>
                <a:cubicBezTo>
                  <a:pt x="8587" y="5266"/>
                  <a:pt x="8580" y="5294"/>
                  <a:pt x="8595" y="5294"/>
                </a:cubicBezTo>
                <a:cubicBezTo>
                  <a:pt x="8609" y="5287"/>
                  <a:pt x="8609" y="5273"/>
                  <a:pt x="8587" y="5280"/>
                </a:cubicBezTo>
                <a:cubicBezTo>
                  <a:pt x="8609" y="5266"/>
                  <a:pt x="8652" y="5280"/>
                  <a:pt x="8681" y="5280"/>
                </a:cubicBezTo>
                <a:cubicBezTo>
                  <a:pt x="8673" y="5287"/>
                  <a:pt x="8666" y="5287"/>
                  <a:pt x="8659" y="5287"/>
                </a:cubicBezTo>
                <a:cubicBezTo>
                  <a:pt x="8666" y="5294"/>
                  <a:pt x="8666" y="5301"/>
                  <a:pt x="8659" y="5301"/>
                </a:cubicBezTo>
                <a:cubicBezTo>
                  <a:pt x="8659" y="5309"/>
                  <a:pt x="8688" y="5294"/>
                  <a:pt x="8688" y="5280"/>
                </a:cubicBezTo>
                <a:cubicBezTo>
                  <a:pt x="8702" y="5301"/>
                  <a:pt x="8731" y="5280"/>
                  <a:pt x="8752" y="5287"/>
                </a:cubicBezTo>
                <a:cubicBezTo>
                  <a:pt x="8752" y="5294"/>
                  <a:pt x="8745" y="5294"/>
                  <a:pt x="8745" y="5301"/>
                </a:cubicBezTo>
                <a:cubicBezTo>
                  <a:pt x="8810" y="5287"/>
                  <a:pt x="8867" y="5266"/>
                  <a:pt x="8938" y="5287"/>
                </a:cubicBezTo>
                <a:cubicBezTo>
                  <a:pt x="8946" y="5266"/>
                  <a:pt x="8981" y="5273"/>
                  <a:pt x="9010" y="5266"/>
                </a:cubicBezTo>
                <a:cubicBezTo>
                  <a:pt x="9017" y="5237"/>
                  <a:pt x="8996" y="5237"/>
                  <a:pt x="9010" y="5201"/>
                </a:cubicBezTo>
                <a:cubicBezTo>
                  <a:pt x="9039" y="5215"/>
                  <a:pt x="9082" y="5165"/>
                  <a:pt x="9103" y="5201"/>
                </a:cubicBezTo>
                <a:cubicBezTo>
                  <a:pt x="9132" y="5201"/>
                  <a:pt x="9146" y="5172"/>
                  <a:pt x="9182" y="5179"/>
                </a:cubicBezTo>
                <a:cubicBezTo>
                  <a:pt x="9196" y="5136"/>
                  <a:pt x="9117" y="5172"/>
                  <a:pt x="9117" y="5144"/>
                </a:cubicBezTo>
                <a:cubicBezTo>
                  <a:pt x="9153" y="5151"/>
                  <a:pt x="9168" y="5136"/>
                  <a:pt x="9182" y="5115"/>
                </a:cubicBezTo>
                <a:cubicBezTo>
                  <a:pt x="9160" y="5086"/>
                  <a:pt x="9125" y="5093"/>
                  <a:pt x="9089" y="5101"/>
                </a:cubicBezTo>
                <a:cubicBezTo>
                  <a:pt x="9083" y="5082"/>
                  <a:pt x="9093" y="5079"/>
                  <a:pt x="9095" y="5069"/>
                </a:cubicBezTo>
                <a:lnTo>
                  <a:pt x="9096" y="5065"/>
                </a:lnTo>
                <a:lnTo>
                  <a:pt x="9096" y="5065"/>
                </a:lnTo>
                <a:lnTo>
                  <a:pt x="9091" y="5065"/>
                </a:lnTo>
                <a:cubicBezTo>
                  <a:pt x="9067" y="5067"/>
                  <a:pt x="9067" y="5087"/>
                  <a:pt x="9067" y="5093"/>
                </a:cubicBezTo>
                <a:cubicBezTo>
                  <a:pt x="9046" y="5075"/>
                  <a:pt x="9023" y="5083"/>
                  <a:pt x="9001" y="5095"/>
                </a:cubicBezTo>
                <a:lnTo>
                  <a:pt x="8997" y="5098"/>
                </a:lnTo>
                <a:lnTo>
                  <a:pt x="8996" y="5099"/>
                </a:lnTo>
                <a:lnTo>
                  <a:pt x="8996" y="5098"/>
                </a:lnTo>
                <a:lnTo>
                  <a:pt x="8993" y="5100"/>
                </a:lnTo>
                <a:cubicBezTo>
                  <a:pt x="8975" y="5112"/>
                  <a:pt x="8958" y="5126"/>
                  <a:pt x="8946" y="5129"/>
                </a:cubicBezTo>
                <a:cubicBezTo>
                  <a:pt x="8955" y="5118"/>
                  <a:pt x="8964" y="5108"/>
                  <a:pt x="8975" y="5098"/>
                </a:cubicBezTo>
                <a:lnTo>
                  <a:pt x="8982" y="5091"/>
                </a:lnTo>
                <a:lnTo>
                  <a:pt x="8981" y="5091"/>
                </a:lnTo>
                <a:cubicBezTo>
                  <a:pt x="8975" y="5088"/>
                  <a:pt x="8968" y="5084"/>
                  <a:pt x="8960" y="5077"/>
                </a:cubicBezTo>
                <a:cubicBezTo>
                  <a:pt x="8967" y="5043"/>
                  <a:pt x="9005" y="5048"/>
                  <a:pt x="9028" y="5048"/>
                </a:cubicBezTo>
                <a:lnTo>
                  <a:pt x="9028" y="5048"/>
                </a:lnTo>
                <a:lnTo>
                  <a:pt x="9032" y="5045"/>
                </a:lnTo>
                <a:lnTo>
                  <a:pt x="9031" y="5042"/>
                </a:lnTo>
                <a:cubicBezTo>
                  <a:pt x="9025" y="5028"/>
                  <a:pt x="9003" y="5032"/>
                  <a:pt x="8996" y="5020"/>
                </a:cubicBezTo>
                <a:cubicBezTo>
                  <a:pt x="9003" y="4991"/>
                  <a:pt x="9054" y="5034"/>
                  <a:pt x="9068" y="5005"/>
                </a:cubicBezTo>
                <a:cubicBezTo>
                  <a:pt x="9068" y="5005"/>
                  <a:pt x="9068" y="5005"/>
                  <a:pt x="9075" y="4977"/>
                </a:cubicBezTo>
                <a:cubicBezTo>
                  <a:pt x="9089" y="4962"/>
                  <a:pt x="9132" y="4962"/>
                  <a:pt x="9161" y="4969"/>
                </a:cubicBezTo>
                <a:cubicBezTo>
                  <a:pt x="9139" y="4984"/>
                  <a:pt x="9154" y="5005"/>
                  <a:pt x="9168" y="5020"/>
                </a:cubicBezTo>
                <a:cubicBezTo>
                  <a:pt x="9165" y="5025"/>
                  <a:pt x="9159" y="5028"/>
                  <a:pt x="9152" y="5032"/>
                </a:cubicBezTo>
                <a:lnTo>
                  <a:pt x="9149" y="5034"/>
                </a:lnTo>
                <a:lnTo>
                  <a:pt x="9149" y="5035"/>
                </a:lnTo>
                <a:cubicBezTo>
                  <a:pt x="9156" y="5039"/>
                  <a:pt x="9163" y="5044"/>
                  <a:pt x="9169" y="5050"/>
                </a:cubicBezTo>
                <a:lnTo>
                  <a:pt x="9177" y="5057"/>
                </a:lnTo>
                <a:lnTo>
                  <a:pt x="9179" y="5056"/>
                </a:lnTo>
                <a:cubicBezTo>
                  <a:pt x="9198" y="5045"/>
                  <a:pt x="9222" y="5042"/>
                  <a:pt x="9254" y="5042"/>
                </a:cubicBezTo>
                <a:lnTo>
                  <a:pt x="9260" y="5041"/>
                </a:lnTo>
                <a:lnTo>
                  <a:pt x="9260" y="5040"/>
                </a:lnTo>
                <a:cubicBezTo>
                  <a:pt x="9261" y="5037"/>
                  <a:pt x="9262" y="5035"/>
                  <a:pt x="9264" y="5032"/>
                </a:cubicBezTo>
                <a:lnTo>
                  <a:pt x="9265" y="5029"/>
                </a:lnTo>
                <a:lnTo>
                  <a:pt x="9264" y="5029"/>
                </a:lnTo>
                <a:cubicBezTo>
                  <a:pt x="9249" y="5030"/>
                  <a:pt x="9233" y="5034"/>
                  <a:pt x="9225" y="5027"/>
                </a:cubicBezTo>
                <a:cubicBezTo>
                  <a:pt x="9232" y="4996"/>
                  <a:pt x="9271" y="5003"/>
                  <a:pt x="9295" y="4990"/>
                </a:cubicBezTo>
                <a:lnTo>
                  <a:pt x="9296" y="4990"/>
                </a:lnTo>
                <a:lnTo>
                  <a:pt x="9294" y="4990"/>
                </a:lnTo>
                <a:cubicBezTo>
                  <a:pt x="9256" y="5000"/>
                  <a:pt x="9236" y="4997"/>
                  <a:pt x="9160" y="4971"/>
                </a:cubicBezTo>
                <a:cubicBezTo>
                  <a:pt x="9168" y="4964"/>
                  <a:pt x="9168" y="4957"/>
                  <a:pt x="9160" y="4950"/>
                </a:cubicBezTo>
                <a:cubicBezTo>
                  <a:pt x="9203" y="4936"/>
                  <a:pt x="9225" y="4993"/>
                  <a:pt x="9246" y="4943"/>
                </a:cubicBezTo>
                <a:cubicBezTo>
                  <a:pt x="9268" y="4943"/>
                  <a:pt x="9281" y="4955"/>
                  <a:pt x="9296" y="4961"/>
                </a:cubicBezTo>
                <a:lnTo>
                  <a:pt x="9296" y="4961"/>
                </a:lnTo>
                <a:lnTo>
                  <a:pt x="9302" y="4961"/>
                </a:lnTo>
                <a:cubicBezTo>
                  <a:pt x="9310" y="4961"/>
                  <a:pt x="9319" y="4962"/>
                  <a:pt x="9326" y="4962"/>
                </a:cubicBezTo>
                <a:cubicBezTo>
                  <a:pt x="9326" y="4991"/>
                  <a:pt x="9347" y="4998"/>
                  <a:pt x="9340" y="5027"/>
                </a:cubicBezTo>
                <a:cubicBezTo>
                  <a:pt x="9340" y="5027"/>
                  <a:pt x="9340" y="5027"/>
                  <a:pt x="9329" y="5027"/>
                </a:cubicBezTo>
                <a:lnTo>
                  <a:pt x="9326" y="5027"/>
                </a:lnTo>
                <a:lnTo>
                  <a:pt x="9323" y="5037"/>
                </a:lnTo>
                <a:lnTo>
                  <a:pt x="9322" y="5038"/>
                </a:lnTo>
                <a:lnTo>
                  <a:pt x="9326" y="5038"/>
                </a:lnTo>
                <a:cubicBezTo>
                  <a:pt x="9333" y="5038"/>
                  <a:pt x="9340" y="5038"/>
                  <a:pt x="9333" y="5048"/>
                </a:cubicBezTo>
                <a:cubicBezTo>
                  <a:pt x="9329" y="5048"/>
                  <a:pt x="9325" y="5048"/>
                  <a:pt x="9321" y="5048"/>
                </a:cubicBezTo>
                <a:lnTo>
                  <a:pt x="9320" y="5048"/>
                </a:lnTo>
                <a:lnTo>
                  <a:pt x="9319" y="5050"/>
                </a:lnTo>
                <a:cubicBezTo>
                  <a:pt x="9318" y="5054"/>
                  <a:pt x="9318" y="5059"/>
                  <a:pt x="9318" y="5065"/>
                </a:cubicBezTo>
                <a:cubicBezTo>
                  <a:pt x="9289" y="5057"/>
                  <a:pt x="9289" y="5050"/>
                  <a:pt x="9261" y="5057"/>
                </a:cubicBezTo>
                <a:lnTo>
                  <a:pt x="9260" y="5056"/>
                </a:lnTo>
                <a:lnTo>
                  <a:pt x="9251" y="5058"/>
                </a:lnTo>
                <a:cubicBezTo>
                  <a:pt x="9232" y="5063"/>
                  <a:pt x="9213" y="5067"/>
                  <a:pt x="9191" y="5066"/>
                </a:cubicBezTo>
                <a:lnTo>
                  <a:pt x="9186" y="5065"/>
                </a:lnTo>
                <a:lnTo>
                  <a:pt x="9197" y="5076"/>
                </a:lnTo>
                <a:cubicBezTo>
                  <a:pt x="9204" y="5082"/>
                  <a:pt x="9211" y="5088"/>
                  <a:pt x="9218" y="5093"/>
                </a:cubicBezTo>
                <a:cubicBezTo>
                  <a:pt x="9225" y="5086"/>
                  <a:pt x="9232" y="5079"/>
                  <a:pt x="9232" y="5072"/>
                </a:cubicBezTo>
                <a:cubicBezTo>
                  <a:pt x="9254" y="5079"/>
                  <a:pt x="9239" y="5086"/>
                  <a:pt x="9232" y="5101"/>
                </a:cubicBezTo>
                <a:cubicBezTo>
                  <a:pt x="9268" y="5093"/>
                  <a:pt x="9282" y="5079"/>
                  <a:pt x="9311" y="5072"/>
                </a:cubicBezTo>
                <a:cubicBezTo>
                  <a:pt x="9311" y="5079"/>
                  <a:pt x="9318" y="5079"/>
                  <a:pt x="9325" y="5079"/>
                </a:cubicBezTo>
                <a:cubicBezTo>
                  <a:pt x="9340" y="5129"/>
                  <a:pt x="9304" y="5158"/>
                  <a:pt x="9275" y="5187"/>
                </a:cubicBezTo>
                <a:cubicBezTo>
                  <a:pt x="9289" y="5208"/>
                  <a:pt x="9340" y="5201"/>
                  <a:pt x="9332" y="5244"/>
                </a:cubicBezTo>
                <a:cubicBezTo>
                  <a:pt x="9325" y="5251"/>
                  <a:pt x="9311" y="5244"/>
                  <a:pt x="9289" y="5244"/>
                </a:cubicBezTo>
                <a:cubicBezTo>
                  <a:pt x="9304" y="5273"/>
                  <a:pt x="9347" y="5258"/>
                  <a:pt x="9361" y="5244"/>
                </a:cubicBezTo>
                <a:cubicBezTo>
                  <a:pt x="9347" y="5230"/>
                  <a:pt x="9347" y="5215"/>
                  <a:pt x="9325" y="5208"/>
                </a:cubicBezTo>
                <a:cubicBezTo>
                  <a:pt x="9383" y="5179"/>
                  <a:pt x="9447" y="5251"/>
                  <a:pt x="9476" y="5201"/>
                </a:cubicBezTo>
                <a:cubicBezTo>
                  <a:pt x="9481" y="5218"/>
                  <a:pt x="9506" y="5217"/>
                  <a:pt x="9511" y="5231"/>
                </a:cubicBezTo>
                <a:lnTo>
                  <a:pt x="9512" y="5232"/>
                </a:lnTo>
                <a:lnTo>
                  <a:pt x="9519" y="5233"/>
                </a:lnTo>
                <a:lnTo>
                  <a:pt x="9519" y="5233"/>
                </a:lnTo>
                <a:cubicBezTo>
                  <a:pt x="9519" y="5223"/>
                  <a:pt x="9513" y="5211"/>
                  <a:pt x="9504" y="5215"/>
                </a:cubicBezTo>
                <a:cubicBezTo>
                  <a:pt x="9511" y="5201"/>
                  <a:pt x="9540" y="5208"/>
                  <a:pt x="9547" y="5215"/>
                </a:cubicBezTo>
                <a:cubicBezTo>
                  <a:pt x="9547" y="5226"/>
                  <a:pt x="9544" y="5233"/>
                  <a:pt x="9540" y="5237"/>
                </a:cubicBezTo>
                <a:lnTo>
                  <a:pt x="9539" y="5238"/>
                </a:lnTo>
                <a:lnTo>
                  <a:pt x="9542" y="5240"/>
                </a:lnTo>
                <a:cubicBezTo>
                  <a:pt x="9544" y="5240"/>
                  <a:pt x="9546" y="5241"/>
                  <a:pt x="9548" y="5242"/>
                </a:cubicBezTo>
                <a:cubicBezTo>
                  <a:pt x="9540" y="5250"/>
                  <a:pt x="9529" y="5252"/>
                  <a:pt x="9516" y="5252"/>
                </a:cubicBezTo>
                <a:lnTo>
                  <a:pt x="9511" y="5251"/>
                </a:lnTo>
                <a:lnTo>
                  <a:pt x="9510" y="5254"/>
                </a:lnTo>
                <a:cubicBezTo>
                  <a:pt x="9506" y="5266"/>
                  <a:pt x="9518" y="5266"/>
                  <a:pt x="9511" y="5280"/>
                </a:cubicBezTo>
                <a:cubicBezTo>
                  <a:pt x="9497" y="5287"/>
                  <a:pt x="9483" y="5287"/>
                  <a:pt x="9476" y="5294"/>
                </a:cubicBezTo>
                <a:cubicBezTo>
                  <a:pt x="9468" y="5309"/>
                  <a:pt x="9483" y="5309"/>
                  <a:pt x="9483" y="5330"/>
                </a:cubicBezTo>
                <a:cubicBezTo>
                  <a:pt x="9454" y="5337"/>
                  <a:pt x="9418" y="5337"/>
                  <a:pt x="9383" y="5352"/>
                </a:cubicBezTo>
                <a:cubicBezTo>
                  <a:pt x="9411" y="5388"/>
                  <a:pt x="9375" y="5395"/>
                  <a:pt x="9368" y="5431"/>
                </a:cubicBezTo>
                <a:cubicBezTo>
                  <a:pt x="9383" y="5452"/>
                  <a:pt x="9411" y="5423"/>
                  <a:pt x="9433" y="5431"/>
                </a:cubicBezTo>
                <a:cubicBezTo>
                  <a:pt x="9440" y="5466"/>
                  <a:pt x="9425" y="5488"/>
                  <a:pt x="9461" y="5502"/>
                </a:cubicBezTo>
                <a:cubicBezTo>
                  <a:pt x="9440" y="5509"/>
                  <a:pt x="9440" y="5538"/>
                  <a:pt x="9461" y="5545"/>
                </a:cubicBezTo>
                <a:cubicBezTo>
                  <a:pt x="9425" y="5538"/>
                  <a:pt x="9433" y="5581"/>
                  <a:pt x="9390" y="5574"/>
                </a:cubicBezTo>
                <a:cubicBezTo>
                  <a:pt x="9397" y="5596"/>
                  <a:pt x="9411" y="5617"/>
                  <a:pt x="9425" y="5631"/>
                </a:cubicBezTo>
                <a:cubicBezTo>
                  <a:pt x="9418" y="5667"/>
                  <a:pt x="9411" y="5718"/>
                  <a:pt x="9375" y="5725"/>
                </a:cubicBezTo>
                <a:cubicBezTo>
                  <a:pt x="9383" y="5739"/>
                  <a:pt x="9383" y="5753"/>
                  <a:pt x="9383" y="5782"/>
                </a:cubicBezTo>
                <a:cubicBezTo>
                  <a:pt x="9325" y="5854"/>
                  <a:pt x="9182" y="5782"/>
                  <a:pt x="9110" y="5840"/>
                </a:cubicBezTo>
                <a:cubicBezTo>
                  <a:pt x="8967" y="5796"/>
                  <a:pt x="8845" y="5883"/>
                  <a:pt x="8688" y="5875"/>
                </a:cubicBezTo>
                <a:cubicBezTo>
                  <a:pt x="8681" y="5868"/>
                  <a:pt x="8681" y="5861"/>
                  <a:pt x="8666" y="5861"/>
                </a:cubicBezTo>
                <a:cubicBezTo>
                  <a:pt x="8688" y="5847"/>
                  <a:pt x="8695" y="5811"/>
                  <a:pt x="8724" y="5796"/>
                </a:cubicBezTo>
                <a:cubicBezTo>
                  <a:pt x="8724" y="5786"/>
                  <a:pt x="8716" y="5782"/>
                  <a:pt x="8708" y="5779"/>
                </a:cubicBezTo>
                <a:lnTo>
                  <a:pt x="8704" y="5777"/>
                </a:lnTo>
                <a:lnTo>
                  <a:pt x="8701" y="5778"/>
                </a:lnTo>
                <a:cubicBezTo>
                  <a:pt x="8699" y="5779"/>
                  <a:pt x="8697" y="5779"/>
                  <a:pt x="8695" y="5780"/>
                </a:cubicBezTo>
                <a:cubicBezTo>
                  <a:pt x="8688" y="5795"/>
                  <a:pt x="8703" y="5795"/>
                  <a:pt x="8695" y="5809"/>
                </a:cubicBezTo>
                <a:cubicBezTo>
                  <a:pt x="8681" y="5816"/>
                  <a:pt x="8667" y="5816"/>
                  <a:pt x="8660" y="5823"/>
                </a:cubicBezTo>
                <a:cubicBezTo>
                  <a:pt x="8652" y="5838"/>
                  <a:pt x="8667" y="5838"/>
                  <a:pt x="8667" y="5859"/>
                </a:cubicBezTo>
                <a:cubicBezTo>
                  <a:pt x="8638" y="5866"/>
                  <a:pt x="8602" y="5866"/>
                  <a:pt x="8567" y="5881"/>
                </a:cubicBezTo>
                <a:cubicBezTo>
                  <a:pt x="8595" y="5917"/>
                  <a:pt x="8559" y="5924"/>
                  <a:pt x="8552" y="5960"/>
                </a:cubicBezTo>
                <a:cubicBezTo>
                  <a:pt x="8567" y="5981"/>
                  <a:pt x="8595" y="5952"/>
                  <a:pt x="8617" y="5960"/>
                </a:cubicBezTo>
                <a:cubicBezTo>
                  <a:pt x="8624" y="5995"/>
                  <a:pt x="8609" y="6017"/>
                  <a:pt x="8645" y="6031"/>
                </a:cubicBezTo>
                <a:cubicBezTo>
                  <a:pt x="8624" y="6038"/>
                  <a:pt x="8624" y="6067"/>
                  <a:pt x="8645" y="6074"/>
                </a:cubicBezTo>
                <a:cubicBezTo>
                  <a:pt x="8609" y="6067"/>
                  <a:pt x="8617" y="6110"/>
                  <a:pt x="8574" y="6103"/>
                </a:cubicBezTo>
                <a:cubicBezTo>
                  <a:pt x="8581" y="6125"/>
                  <a:pt x="8595" y="6146"/>
                  <a:pt x="8609" y="6160"/>
                </a:cubicBezTo>
                <a:cubicBezTo>
                  <a:pt x="8602" y="6196"/>
                  <a:pt x="8595" y="6247"/>
                  <a:pt x="8559" y="6254"/>
                </a:cubicBezTo>
                <a:cubicBezTo>
                  <a:pt x="8567" y="6268"/>
                  <a:pt x="8567" y="6282"/>
                  <a:pt x="8567" y="6311"/>
                </a:cubicBezTo>
                <a:cubicBezTo>
                  <a:pt x="8509" y="6383"/>
                  <a:pt x="8366" y="6311"/>
                  <a:pt x="8294" y="6369"/>
                </a:cubicBezTo>
                <a:cubicBezTo>
                  <a:pt x="8151" y="6325"/>
                  <a:pt x="8029" y="6412"/>
                  <a:pt x="7872" y="6404"/>
                </a:cubicBezTo>
                <a:cubicBezTo>
                  <a:pt x="7865" y="6397"/>
                  <a:pt x="7865" y="6390"/>
                  <a:pt x="7850" y="6390"/>
                </a:cubicBezTo>
                <a:cubicBezTo>
                  <a:pt x="7872" y="6376"/>
                  <a:pt x="7879" y="6340"/>
                  <a:pt x="7908" y="6325"/>
                </a:cubicBezTo>
                <a:cubicBezTo>
                  <a:pt x="7908" y="6304"/>
                  <a:pt x="7879" y="6311"/>
                  <a:pt x="7872" y="6290"/>
                </a:cubicBezTo>
                <a:cubicBezTo>
                  <a:pt x="7900" y="6275"/>
                  <a:pt x="7943" y="6297"/>
                  <a:pt x="7958" y="6282"/>
                </a:cubicBezTo>
                <a:cubicBezTo>
                  <a:pt x="7951" y="6254"/>
                  <a:pt x="7936" y="6290"/>
                  <a:pt x="7922" y="6268"/>
                </a:cubicBezTo>
                <a:cubicBezTo>
                  <a:pt x="7929" y="6239"/>
                  <a:pt x="7943" y="6225"/>
                  <a:pt x="7958" y="6196"/>
                </a:cubicBezTo>
                <a:cubicBezTo>
                  <a:pt x="7893" y="6203"/>
                  <a:pt x="7822" y="6211"/>
                  <a:pt x="7786" y="6254"/>
                </a:cubicBezTo>
                <a:cubicBezTo>
                  <a:pt x="7814" y="6275"/>
                  <a:pt x="7836" y="6268"/>
                  <a:pt x="7879" y="6275"/>
                </a:cubicBezTo>
                <a:cubicBezTo>
                  <a:pt x="7857" y="6297"/>
                  <a:pt x="7822" y="6290"/>
                  <a:pt x="7793" y="6282"/>
                </a:cubicBezTo>
                <a:cubicBezTo>
                  <a:pt x="7786" y="6290"/>
                  <a:pt x="7786" y="6304"/>
                  <a:pt x="7779" y="6311"/>
                </a:cubicBezTo>
                <a:cubicBezTo>
                  <a:pt x="7736" y="6311"/>
                  <a:pt x="7700" y="6318"/>
                  <a:pt x="7700" y="6282"/>
                </a:cubicBezTo>
                <a:cubicBezTo>
                  <a:pt x="7678" y="6304"/>
                  <a:pt x="7664" y="6275"/>
                  <a:pt x="7628" y="6268"/>
                </a:cubicBezTo>
                <a:cubicBezTo>
                  <a:pt x="7650" y="6254"/>
                  <a:pt x="7707" y="6282"/>
                  <a:pt x="7721" y="6261"/>
                </a:cubicBezTo>
                <a:cubicBezTo>
                  <a:pt x="7707" y="6254"/>
                  <a:pt x="7686" y="6247"/>
                  <a:pt x="7664" y="6247"/>
                </a:cubicBezTo>
                <a:cubicBezTo>
                  <a:pt x="7671" y="6232"/>
                  <a:pt x="7657" y="6225"/>
                  <a:pt x="7664" y="6211"/>
                </a:cubicBezTo>
                <a:cubicBezTo>
                  <a:pt x="7614" y="6203"/>
                  <a:pt x="7571" y="6175"/>
                  <a:pt x="7521" y="6175"/>
                </a:cubicBezTo>
                <a:cubicBezTo>
                  <a:pt x="7506" y="6175"/>
                  <a:pt x="7499" y="6160"/>
                  <a:pt x="7485" y="6153"/>
                </a:cubicBezTo>
                <a:cubicBezTo>
                  <a:pt x="7406" y="6189"/>
                  <a:pt x="7320" y="6146"/>
                  <a:pt x="7241" y="6175"/>
                </a:cubicBezTo>
                <a:cubicBezTo>
                  <a:pt x="7249" y="6182"/>
                  <a:pt x="7327" y="6196"/>
                  <a:pt x="7356" y="6196"/>
                </a:cubicBezTo>
                <a:cubicBezTo>
                  <a:pt x="7363" y="6196"/>
                  <a:pt x="7370" y="6203"/>
                  <a:pt x="7363" y="6218"/>
                </a:cubicBezTo>
                <a:cubicBezTo>
                  <a:pt x="7399" y="6225"/>
                  <a:pt x="7406" y="6218"/>
                  <a:pt x="7428" y="6232"/>
                </a:cubicBezTo>
                <a:cubicBezTo>
                  <a:pt x="7413" y="6261"/>
                  <a:pt x="7335" y="6203"/>
                  <a:pt x="7327" y="6261"/>
                </a:cubicBezTo>
                <a:cubicBezTo>
                  <a:pt x="7241" y="6261"/>
                  <a:pt x="7206" y="6261"/>
                  <a:pt x="7156" y="6275"/>
                </a:cubicBezTo>
                <a:cubicBezTo>
                  <a:pt x="7170" y="6290"/>
                  <a:pt x="7177" y="6325"/>
                  <a:pt x="7148" y="6340"/>
                </a:cubicBezTo>
                <a:cubicBezTo>
                  <a:pt x="7127" y="6340"/>
                  <a:pt x="7127" y="6318"/>
                  <a:pt x="7120" y="6304"/>
                </a:cubicBezTo>
                <a:cubicBezTo>
                  <a:pt x="7113" y="6304"/>
                  <a:pt x="7113" y="6318"/>
                  <a:pt x="7113" y="6333"/>
                </a:cubicBezTo>
                <a:cubicBezTo>
                  <a:pt x="7077" y="6333"/>
                  <a:pt x="7012" y="6297"/>
                  <a:pt x="6991" y="6340"/>
                </a:cubicBezTo>
                <a:cubicBezTo>
                  <a:pt x="6998" y="6354"/>
                  <a:pt x="7019" y="6347"/>
                  <a:pt x="7034" y="6354"/>
                </a:cubicBezTo>
                <a:cubicBezTo>
                  <a:pt x="6933" y="6390"/>
                  <a:pt x="6790" y="6376"/>
                  <a:pt x="6711" y="6426"/>
                </a:cubicBezTo>
                <a:cubicBezTo>
                  <a:pt x="6711" y="6447"/>
                  <a:pt x="6726" y="6469"/>
                  <a:pt x="6754" y="6476"/>
                </a:cubicBezTo>
                <a:cubicBezTo>
                  <a:pt x="6762" y="6482"/>
                  <a:pt x="6779" y="6483"/>
                  <a:pt x="6792" y="6483"/>
                </a:cubicBezTo>
                <a:lnTo>
                  <a:pt x="6795" y="6483"/>
                </a:lnTo>
                <a:lnTo>
                  <a:pt x="6790" y="6483"/>
                </a:lnTo>
                <a:cubicBezTo>
                  <a:pt x="6733" y="6483"/>
                  <a:pt x="6697" y="6512"/>
                  <a:pt x="6668" y="6548"/>
                </a:cubicBezTo>
                <a:cubicBezTo>
                  <a:pt x="6711" y="6584"/>
                  <a:pt x="6769" y="6526"/>
                  <a:pt x="6833" y="6548"/>
                </a:cubicBezTo>
                <a:cubicBezTo>
                  <a:pt x="6754" y="6569"/>
                  <a:pt x="6654" y="6577"/>
                  <a:pt x="6618" y="6655"/>
                </a:cubicBezTo>
                <a:cubicBezTo>
                  <a:pt x="6497" y="6713"/>
                  <a:pt x="6181" y="6734"/>
                  <a:pt x="6138" y="6569"/>
                </a:cubicBezTo>
                <a:cubicBezTo>
                  <a:pt x="6153" y="6562"/>
                  <a:pt x="6138" y="6541"/>
                  <a:pt x="6131" y="6526"/>
                </a:cubicBezTo>
                <a:cubicBezTo>
                  <a:pt x="6110" y="6534"/>
                  <a:pt x="6060" y="6526"/>
                  <a:pt x="6038" y="6534"/>
                </a:cubicBezTo>
                <a:cubicBezTo>
                  <a:pt x="5995" y="6569"/>
                  <a:pt x="5995" y="6627"/>
                  <a:pt x="5938" y="6655"/>
                </a:cubicBezTo>
                <a:cubicBezTo>
                  <a:pt x="5716" y="6770"/>
                  <a:pt x="5329" y="6670"/>
                  <a:pt x="5150" y="6555"/>
                </a:cubicBezTo>
                <a:cubicBezTo>
                  <a:pt x="5114" y="6562"/>
                  <a:pt x="5107" y="6548"/>
                  <a:pt x="5071" y="6548"/>
                </a:cubicBezTo>
                <a:cubicBezTo>
                  <a:pt x="5093" y="6526"/>
                  <a:pt x="5121" y="6548"/>
                  <a:pt x="5143" y="6526"/>
                </a:cubicBezTo>
                <a:cubicBezTo>
                  <a:pt x="5129" y="6505"/>
                  <a:pt x="5114" y="6483"/>
                  <a:pt x="5078" y="6483"/>
                </a:cubicBezTo>
                <a:cubicBezTo>
                  <a:pt x="5064" y="6476"/>
                  <a:pt x="5107" y="6483"/>
                  <a:pt x="5107" y="6469"/>
                </a:cubicBezTo>
                <a:cubicBezTo>
                  <a:pt x="5035" y="6433"/>
                  <a:pt x="4914" y="6433"/>
                  <a:pt x="4842" y="6397"/>
                </a:cubicBezTo>
                <a:cubicBezTo>
                  <a:pt x="4613" y="6419"/>
                  <a:pt x="4419" y="6490"/>
                  <a:pt x="4219" y="6555"/>
                </a:cubicBezTo>
                <a:cubicBezTo>
                  <a:pt x="4104" y="6620"/>
                  <a:pt x="3968" y="6663"/>
                  <a:pt x="3846" y="6720"/>
                </a:cubicBezTo>
                <a:cubicBezTo>
                  <a:pt x="3603" y="6742"/>
                  <a:pt x="3288" y="6727"/>
                  <a:pt x="3008" y="6670"/>
                </a:cubicBezTo>
                <a:cubicBezTo>
                  <a:pt x="2908" y="6655"/>
                  <a:pt x="2837" y="6620"/>
                  <a:pt x="2736" y="6569"/>
                </a:cubicBezTo>
                <a:cubicBezTo>
                  <a:pt x="2672" y="6534"/>
                  <a:pt x="2564" y="6519"/>
                  <a:pt x="2486" y="6476"/>
                </a:cubicBezTo>
                <a:cubicBezTo>
                  <a:pt x="2464" y="6505"/>
                  <a:pt x="2457" y="6541"/>
                  <a:pt x="2400" y="6534"/>
                </a:cubicBezTo>
                <a:cubicBezTo>
                  <a:pt x="2400" y="6577"/>
                  <a:pt x="2350" y="6577"/>
                  <a:pt x="2328" y="6620"/>
                </a:cubicBezTo>
                <a:cubicBezTo>
                  <a:pt x="2321" y="6648"/>
                  <a:pt x="2357" y="6706"/>
                  <a:pt x="2314" y="6713"/>
                </a:cubicBezTo>
                <a:cubicBezTo>
                  <a:pt x="2314" y="6684"/>
                  <a:pt x="2299" y="6655"/>
                  <a:pt x="2278" y="6634"/>
                </a:cubicBezTo>
                <a:cubicBezTo>
                  <a:pt x="2285" y="6677"/>
                  <a:pt x="2256" y="6713"/>
                  <a:pt x="2242" y="6763"/>
                </a:cubicBezTo>
                <a:cubicBezTo>
                  <a:pt x="2170" y="6763"/>
                  <a:pt x="2127" y="6820"/>
                  <a:pt x="2056" y="6785"/>
                </a:cubicBezTo>
                <a:cubicBezTo>
                  <a:pt x="2049" y="6727"/>
                  <a:pt x="2099" y="6727"/>
                  <a:pt x="2092" y="6663"/>
                </a:cubicBezTo>
                <a:cubicBezTo>
                  <a:pt x="2092" y="6648"/>
                  <a:pt x="2070" y="6663"/>
                  <a:pt x="2063" y="6655"/>
                </a:cubicBezTo>
                <a:cubicBezTo>
                  <a:pt x="2056" y="6627"/>
                  <a:pt x="2070" y="6612"/>
                  <a:pt x="2056" y="6598"/>
                </a:cubicBezTo>
                <a:cubicBezTo>
                  <a:pt x="2034" y="6598"/>
                  <a:pt x="2013" y="6620"/>
                  <a:pt x="1991" y="6605"/>
                </a:cubicBezTo>
                <a:cubicBezTo>
                  <a:pt x="1999" y="6584"/>
                  <a:pt x="2006" y="6577"/>
                  <a:pt x="2020" y="6577"/>
                </a:cubicBezTo>
                <a:cubicBezTo>
                  <a:pt x="2013" y="6555"/>
                  <a:pt x="2020" y="6548"/>
                  <a:pt x="2020" y="6519"/>
                </a:cubicBezTo>
                <a:cubicBezTo>
                  <a:pt x="1991" y="6512"/>
                  <a:pt x="1934" y="6548"/>
                  <a:pt x="1948" y="6598"/>
                </a:cubicBezTo>
                <a:cubicBezTo>
                  <a:pt x="1841" y="6641"/>
                  <a:pt x="1820" y="6519"/>
                  <a:pt x="1769" y="6469"/>
                </a:cubicBezTo>
                <a:cubicBezTo>
                  <a:pt x="1777" y="6433"/>
                  <a:pt x="1805" y="6433"/>
                  <a:pt x="1827" y="6412"/>
                </a:cubicBezTo>
                <a:cubicBezTo>
                  <a:pt x="1820" y="6376"/>
                  <a:pt x="1791" y="6376"/>
                  <a:pt x="1769" y="6361"/>
                </a:cubicBezTo>
                <a:cubicBezTo>
                  <a:pt x="1698" y="6390"/>
                  <a:pt x="1662" y="6455"/>
                  <a:pt x="1590" y="6490"/>
                </a:cubicBezTo>
                <a:cubicBezTo>
                  <a:pt x="1605" y="6455"/>
                  <a:pt x="1612" y="6412"/>
                  <a:pt x="1648" y="6390"/>
                </a:cubicBezTo>
                <a:cubicBezTo>
                  <a:pt x="1648" y="6361"/>
                  <a:pt x="1597" y="6369"/>
                  <a:pt x="1576" y="6354"/>
                </a:cubicBezTo>
                <a:cubicBezTo>
                  <a:pt x="1576" y="6333"/>
                  <a:pt x="1590" y="6340"/>
                  <a:pt x="1597" y="6325"/>
                </a:cubicBezTo>
                <a:cubicBezTo>
                  <a:pt x="1597" y="6304"/>
                  <a:pt x="1583" y="6311"/>
                  <a:pt x="1583" y="6297"/>
                </a:cubicBezTo>
                <a:cubicBezTo>
                  <a:pt x="1562" y="6304"/>
                  <a:pt x="1547" y="6318"/>
                  <a:pt x="1526" y="6318"/>
                </a:cubicBezTo>
                <a:cubicBezTo>
                  <a:pt x="1497" y="6254"/>
                  <a:pt x="1605" y="6110"/>
                  <a:pt x="1519" y="6082"/>
                </a:cubicBezTo>
                <a:cubicBezTo>
                  <a:pt x="1583" y="5988"/>
                  <a:pt x="1662" y="5902"/>
                  <a:pt x="1691" y="5759"/>
                </a:cubicBezTo>
                <a:cubicBezTo>
                  <a:pt x="1734" y="5780"/>
                  <a:pt x="1748" y="5744"/>
                  <a:pt x="1762" y="5716"/>
                </a:cubicBezTo>
                <a:cubicBezTo>
                  <a:pt x="1798" y="5701"/>
                  <a:pt x="1834" y="5687"/>
                  <a:pt x="1855" y="5658"/>
                </a:cubicBezTo>
                <a:cubicBezTo>
                  <a:pt x="1834" y="5622"/>
                  <a:pt x="1798" y="5601"/>
                  <a:pt x="1777" y="5565"/>
                </a:cubicBezTo>
                <a:cubicBezTo>
                  <a:pt x="1719" y="5572"/>
                  <a:pt x="1655" y="5536"/>
                  <a:pt x="1619" y="5500"/>
                </a:cubicBezTo>
                <a:cubicBezTo>
                  <a:pt x="1519" y="5508"/>
                  <a:pt x="1461" y="5414"/>
                  <a:pt x="1440" y="5314"/>
                </a:cubicBezTo>
                <a:cubicBezTo>
                  <a:pt x="1418" y="5307"/>
                  <a:pt x="1397" y="5307"/>
                  <a:pt x="1390" y="5328"/>
                </a:cubicBezTo>
                <a:cubicBezTo>
                  <a:pt x="1375" y="5321"/>
                  <a:pt x="1397" y="5307"/>
                  <a:pt x="1397" y="5300"/>
                </a:cubicBezTo>
                <a:cubicBezTo>
                  <a:pt x="1375" y="5228"/>
                  <a:pt x="1411" y="5135"/>
                  <a:pt x="1411" y="5063"/>
                </a:cubicBezTo>
                <a:cubicBezTo>
                  <a:pt x="1411" y="4998"/>
                  <a:pt x="1375" y="4926"/>
                  <a:pt x="1368" y="4848"/>
                </a:cubicBezTo>
                <a:cubicBezTo>
                  <a:pt x="1365" y="4822"/>
                  <a:pt x="1368" y="4788"/>
                  <a:pt x="1369" y="4749"/>
                </a:cubicBezTo>
                <a:lnTo>
                  <a:pt x="1369" y="4734"/>
                </a:lnTo>
                <a:lnTo>
                  <a:pt x="1359" y="4731"/>
                </a:lnTo>
                <a:cubicBezTo>
                  <a:pt x="1311" y="4716"/>
                  <a:pt x="1255" y="4702"/>
                  <a:pt x="1211" y="4678"/>
                </a:cubicBezTo>
                <a:cubicBezTo>
                  <a:pt x="1193" y="4702"/>
                  <a:pt x="1187" y="4731"/>
                  <a:pt x="1140" y="4725"/>
                </a:cubicBezTo>
                <a:cubicBezTo>
                  <a:pt x="1140" y="4761"/>
                  <a:pt x="1098" y="4761"/>
                  <a:pt x="1080" y="4796"/>
                </a:cubicBezTo>
                <a:cubicBezTo>
                  <a:pt x="1074" y="4820"/>
                  <a:pt x="1104" y="4868"/>
                  <a:pt x="1068" y="4874"/>
                </a:cubicBezTo>
                <a:cubicBezTo>
                  <a:pt x="1068" y="4850"/>
                  <a:pt x="1057" y="4826"/>
                  <a:pt x="1039" y="4808"/>
                </a:cubicBezTo>
                <a:cubicBezTo>
                  <a:pt x="1045" y="4844"/>
                  <a:pt x="1021" y="4874"/>
                  <a:pt x="1009" y="4915"/>
                </a:cubicBezTo>
                <a:cubicBezTo>
                  <a:pt x="950" y="4915"/>
                  <a:pt x="915" y="4963"/>
                  <a:pt x="855" y="4933"/>
                </a:cubicBezTo>
                <a:cubicBezTo>
                  <a:pt x="849" y="4885"/>
                  <a:pt x="891" y="4885"/>
                  <a:pt x="885" y="4832"/>
                </a:cubicBezTo>
                <a:cubicBezTo>
                  <a:pt x="885" y="4820"/>
                  <a:pt x="867" y="4832"/>
                  <a:pt x="861" y="4826"/>
                </a:cubicBezTo>
                <a:cubicBezTo>
                  <a:pt x="855" y="4802"/>
                  <a:pt x="867" y="4791"/>
                  <a:pt x="855" y="4779"/>
                </a:cubicBezTo>
                <a:cubicBezTo>
                  <a:pt x="838" y="4779"/>
                  <a:pt x="820" y="4796"/>
                  <a:pt x="802" y="4785"/>
                </a:cubicBezTo>
                <a:cubicBezTo>
                  <a:pt x="808" y="4767"/>
                  <a:pt x="814" y="4761"/>
                  <a:pt x="826" y="4761"/>
                </a:cubicBezTo>
                <a:cubicBezTo>
                  <a:pt x="820" y="4743"/>
                  <a:pt x="826" y="4737"/>
                  <a:pt x="826" y="4713"/>
                </a:cubicBezTo>
                <a:cubicBezTo>
                  <a:pt x="802" y="4708"/>
                  <a:pt x="755" y="4737"/>
                  <a:pt x="767" y="4779"/>
                </a:cubicBezTo>
                <a:cubicBezTo>
                  <a:pt x="678" y="4814"/>
                  <a:pt x="660" y="4713"/>
                  <a:pt x="619" y="4672"/>
                </a:cubicBezTo>
                <a:cubicBezTo>
                  <a:pt x="625" y="4642"/>
                  <a:pt x="648" y="4642"/>
                  <a:pt x="666" y="4625"/>
                </a:cubicBezTo>
                <a:cubicBezTo>
                  <a:pt x="660" y="4595"/>
                  <a:pt x="636" y="4595"/>
                  <a:pt x="619" y="4583"/>
                </a:cubicBezTo>
                <a:cubicBezTo>
                  <a:pt x="559" y="4607"/>
                  <a:pt x="530" y="4660"/>
                  <a:pt x="471" y="4690"/>
                </a:cubicBezTo>
                <a:cubicBezTo>
                  <a:pt x="482" y="4660"/>
                  <a:pt x="488" y="4625"/>
                  <a:pt x="518" y="4607"/>
                </a:cubicBezTo>
                <a:cubicBezTo>
                  <a:pt x="518" y="4583"/>
                  <a:pt x="477" y="4589"/>
                  <a:pt x="459" y="4577"/>
                </a:cubicBezTo>
                <a:cubicBezTo>
                  <a:pt x="459" y="4559"/>
                  <a:pt x="471" y="4565"/>
                  <a:pt x="477" y="4553"/>
                </a:cubicBezTo>
                <a:cubicBezTo>
                  <a:pt x="477" y="4536"/>
                  <a:pt x="465" y="4542"/>
                  <a:pt x="465" y="4530"/>
                </a:cubicBezTo>
                <a:cubicBezTo>
                  <a:pt x="447" y="4536"/>
                  <a:pt x="435" y="4547"/>
                  <a:pt x="417" y="4547"/>
                </a:cubicBezTo>
                <a:cubicBezTo>
                  <a:pt x="394" y="4494"/>
                  <a:pt x="482" y="4376"/>
                  <a:pt x="411" y="4352"/>
                </a:cubicBezTo>
                <a:cubicBezTo>
                  <a:pt x="465" y="4275"/>
                  <a:pt x="530" y="4204"/>
                  <a:pt x="554" y="4085"/>
                </a:cubicBezTo>
                <a:cubicBezTo>
                  <a:pt x="589" y="4103"/>
                  <a:pt x="601" y="4073"/>
                  <a:pt x="613" y="4049"/>
                </a:cubicBezTo>
                <a:cubicBezTo>
                  <a:pt x="642" y="4038"/>
                  <a:pt x="672" y="4026"/>
                  <a:pt x="690" y="4002"/>
                </a:cubicBezTo>
                <a:cubicBezTo>
                  <a:pt x="672" y="3972"/>
                  <a:pt x="642" y="3955"/>
                  <a:pt x="625" y="3925"/>
                </a:cubicBezTo>
                <a:cubicBezTo>
                  <a:pt x="577" y="3931"/>
                  <a:pt x="524" y="3901"/>
                  <a:pt x="494" y="3872"/>
                </a:cubicBezTo>
                <a:cubicBezTo>
                  <a:pt x="411" y="3878"/>
                  <a:pt x="364" y="3800"/>
                  <a:pt x="346" y="3717"/>
                </a:cubicBezTo>
                <a:cubicBezTo>
                  <a:pt x="329" y="3712"/>
                  <a:pt x="311" y="3712"/>
                  <a:pt x="305" y="3729"/>
                </a:cubicBezTo>
                <a:cubicBezTo>
                  <a:pt x="293" y="3723"/>
                  <a:pt x="311" y="3712"/>
                  <a:pt x="311" y="3706"/>
                </a:cubicBezTo>
                <a:cubicBezTo>
                  <a:pt x="293" y="3646"/>
                  <a:pt x="323" y="3569"/>
                  <a:pt x="323" y="3510"/>
                </a:cubicBezTo>
                <a:cubicBezTo>
                  <a:pt x="323" y="3457"/>
                  <a:pt x="293" y="3397"/>
                  <a:pt x="287" y="3332"/>
                </a:cubicBezTo>
                <a:cubicBezTo>
                  <a:pt x="281" y="3285"/>
                  <a:pt x="299" y="3196"/>
                  <a:pt x="275" y="3125"/>
                </a:cubicBezTo>
                <a:cubicBezTo>
                  <a:pt x="263" y="3077"/>
                  <a:pt x="187" y="3042"/>
                  <a:pt x="127" y="3030"/>
                </a:cubicBezTo>
                <a:cubicBezTo>
                  <a:pt x="110" y="3024"/>
                  <a:pt x="92" y="3030"/>
                  <a:pt x="74" y="3030"/>
                </a:cubicBezTo>
                <a:cubicBezTo>
                  <a:pt x="-32" y="2988"/>
                  <a:pt x="-15" y="2834"/>
                  <a:pt x="68" y="2763"/>
                </a:cubicBezTo>
                <a:cubicBezTo>
                  <a:pt x="151" y="2757"/>
                  <a:pt x="281" y="2846"/>
                  <a:pt x="335" y="2757"/>
                </a:cubicBezTo>
                <a:cubicBezTo>
                  <a:pt x="317" y="2751"/>
                  <a:pt x="335" y="2715"/>
                  <a:pt x="335" y="2686"/>
                </a:cubicBezTo>
                <a:cubicBezTo>
                  <a:pt x="340" y="2692"/>
                  <a:pt x="346" y="2692"/>
                  <a:pt x="352" y="2686"/>
                </a:cubicBezTo>
                <a:cubicBezTo>
                  <a:pt x="340" y="2656"/>
                  <a:pt x="358" y="2621"/>
                  <a:pt x="370" y="2609"/>
                </a:cubicBezTo>
                <a:cubicBezTo>
                  <a:pt x="370" y="2609"/>
                  <a:pt x="370" y="2609"/>
                  <a:pt x="388" y="2609"/>
                </a:cubicBezTo>
                <a:cubicBezTo>
                  <a:pt x="394" y="2644"/>
                  <a:pt x="406" y="2668"/>
                  <a:pt x="423" y="2692"/>
                </a:cubicBezTo>
                <a:cubicBezTo>
                  <a:pt x="429" y="2710"/>
                  <a:pt x="406" y="2698"/>
                  <a:pt x="406" y="2715"/>
                </a:cubicBezTo>
                <a:cubicBezTo>
                  <a:pt x="423" y="2739"/>
                  <a:pt x="441" y="2757"/>
                  <a:pt x="477" y="2769"/>
                </a:cubicBezTo>
                <a:cubicBezTo>
                  <a:pt x="482" y="2751"/>
                  <a:pt x="459" y="2757"/>
                  <a:pt x="453" y="2751"/>
                </a:cubicBezTo>
                <a:cubicBezTo>
                  <a:pt x="453" y="2739"/>
                  <a:pt x="459" y="2739"/>
                  <a:pt x="459" y="2727"/>
                </a:cubicBezTo>
                <a:cubicBezTo>
                  <a:pt x="447" y="2727"/>
                  <a:pt x="435" y="2715"/>
                  <a:pt x="435" y="2686"/>
                </a:cubicBezTo>
                <a:cubicBezTo>
                  <a:pt x="453" y="2692"/>
                  <a:pt x="459" y="2674"/>
                  <a:pt x="471" y="2692"/>
                </a:cubicBezTo>
                <a:cubicBezTo>
                  <a:pt x="453" y="2638"/>
                  <a:pt x="488" y="2579"/>
                  <a:pt x="423" y="2561"/>
                </a:cubicBezTo>
                <a:cubicBezTo>
                  <a:pt x="441" y="2555"/>
                  <a:pt x="447" y="2532"/>
                  <a:pt x="429" y="2526"/>
                </a:cubicBezTo>
                <a:cubicBezTo>
                  <a:pt x="435" y="2514"/>
                  <a:pt x="453" y="2502"/>
                  <a:pt x="453" y="2490"/>
                </a:cubicBezTo>
                <a:cubicBezTo>
                  <a:pt x="453" y="2466"/>
                  <a:pt x="423" y="2472"/>
                  <a:pt x="417" y="2460"/>
                </a:cubicBezTo>
                <a:cubicBezTo>
                  <a:pt x="423" y="2443"/>
                  <a:pt x="411" y="2437"/>
                  <a:pt x="411" y="2419"/>
                </a:cubicBezTo>
                <a:cubicBezTo>
                  <a:pt x="447" y="2437"/>
                  <a:pt x="494" y="2389"/>
                  <a:pt x="530" y="2383"/>
                </a:cubicBezTo>
                <a:cubicBezTo>
                  <a:pt x="524" y="2366"/>
                  <a:pt x="524" y="2372"/>
                  <a:pt x="524" y="2348"/>
                </a:cubicBezTo>
                <a:cubicBezTo>
                  <a:pt x="536" y="2354"/>
                  <a:pt x="542" y="2366"/>
                  <a:pt x="559" y="2372"/>
                </a:cubicBezTo>
                <a:cubicBezTo>
                  <a:pt x="548" y="2377"/>
                  <a:pt x="559" y="2383"/>
                  <a:pt x="559" y="2395"/>
                </a:cubicBezTo>
                <a:cubicBezTo>
                  <a:pt x="536" y="2389"/>
                  <a:pt x="542" y="2407"/>
                  <a:pt x="530" y="2413"/>
                </a:cubicBezTo>
                <a:cubicBezTo>
                  <a:pt x="542" y="2455"/>
                  <a:pt x="595" y="2455"/>
                  <a:pt x="636" y="2449"/>
                </a:cubicBezTo>
                <a:cubicBezTo>
                  <a:pt x="642" y="2419"/>
                  <a:pt x="654" y="2413"/>
                  <a:pt x="690" y="2419"/>
                </a:cubicBezTo>
                <a:cubicBezTo>
                  <a:pt x="701" y="2425"/>
                  <a:pt x="678" y="2437"/>
                  <a:pt x="696" y="2437"/>
                </a:cubicBezTo>
                <a:cubicBezTo>
                  <a:pt x="690" y="2425"/>
                  <a:pt x="719" y="2383"/>
                  <a:pt x="690" y="2372"/>
                </a:cubicBezTo>
                <a:cubicBezTo>
                  <a:pt x="725" y="2360"/>
                  <a:pt x="761" y="2348"/>
                  <a:pt x="778" y="2354"/>
                </a:cubicBezTo>
                <a:cubicBezTo>
                  <a:pt x="790" y="2330"/>
                  <a:pt x="826" y="2318"/>
                  <a:pt x="855" y="2336"/>
                </a:cubicBezTo>
                <a:cubicBezTo>
                  <a:pt x="867" y="2336"/>
                  <a:pt x="861" y="2318"/>
                  <a:pt x="879" y="2318"/>
                </a:cubicBezTo>
                <a:cubicBezTo>
                  <a:pt x="879" y="2306"/>
                  <a:pt x="867" y="2312"/>
                  <a:pt x="861" y="2306"/>
                </a:cubicBezTo>
                <a:cubicBezTo>
                  <a:pt x="879" y="2294"/>
                  <a:pt x="879" y="2271"/>
                  <a:pt x="891" y="2259"/>
                </a:cubicBezTo>
                <a:cubicBezTo>
                  <a:pt x="873" y="2253"/>
                  <a:pt x="861" y="2259"/>
                  <a:pt x="838" y="2259"/>
                </a:cubicBezTo>
                <a:cubicBezTo>
                  <a:pt x="838" y="2206"/>
                  <a:pt x="909" y="2211"/>
                  <a:pt x="915" y="2188"/>
                </a:cubicBezTo>
                <a:cubicBezTo>
                  <a:pt x="956" y="2194"/>
                  <a:pt x="1021" y="2188"/>
                  <a:pt x="1063" y="2200"/>
                </a:cubicBezTo>
                <a:cubicBezTo>
                  <a:pt x="1057" y="2217"/>
                  <a:pt x="1068" y="2217"/>
                  <a:pt x="1068" y="2229"/>
                </a:cubicBezTo>
                <a:cubicBezTo>
                  <a:pt x="1104" y="2223"/>
                  <a:pt x="1128" y="2229"/>
                  <a:pt x="1157" y="2235"/>
                </a:cubicBezTo>
                <a:cubicBezTo>
                  <a:pt x="1163" y="2217"/>
                  <a:pt x="1169" y="2206"/>
                  <a:pt x="1175" y="2188"/>
                </a:cubicBezTo>
                <a:cubicBezTo>
                  <a:pt x="1193" y="2211"/>
                  <a:pt x="1216" y="2176"/>
                  <a:pt x="1240" y="2170"/>
                </a:cubicBezTo>
                <a:cubicBezTo>
                  <a:pt x="1193" y="2128"/>
                  <a:pt x="1110" y="2170"/>
                  <a:pt x="1057" y="2128"/>
                </a:cubicBezTo>
                <a:cubicBezTo>
                  <a:pt x="1021" y="2140"/>
                  <a:pt x="1009" y="2117"/>
                  <a:pt x="974" y="2123"/>
                </a:cubicBezTo>
                <a:cubicBezTo>
                  <a:pt x="986" y="2117"/>
                  <a:pt x="992" y="2105"/>
                  <a:pt x="997" y="2093"/>
                </a:cubicBezTo>
                <a:cubicBezTo>
                  <a:pt x="1051" y="2087"/>
                  <a:pt x="1128" y="2081"/>
                  <a:pt x="1163" y="2087"/>
                </a:cubicBezTo>
                <a:cubicBezTo>
                  <a:pt x="1163" y="2045"/>
                  <a:pt x="1098" y="2063"/>
                  <a:pt x="1080" y="2057"/>
                </a:cubicBezTo>
                <a:cubicBezTo>
                  <a:pt x="1068" y="2045"/>
                  <a:pt x="1068" y="2016"/>
                  <a:pt x="1033" y="2022"/>
                </a:cubicBezTo>
                <a:cubicBezTo>
                  <a:pt x="1039" y="2004"/>
                  <a:pt x="1033" y="1998"/>
                  <a:pt x="1027" y="1986"/>
                </a:cubicBezTo>
                <a:cubicBezTo>
                  <a:pt x="1009" y="1980"/>
                  <a:pt x="1003" y="1992"/>
                  <a:pt x="992" y="1992"/>
                </a:cubicBezTo>
                <a:cubicBezTo>
                  <a:pt x="1009" y="2004"/>
                  <a:pt x="1003" y="2010"/>
                  <a:pt x="986" y="2016"/>
                </a:cubicBezTo>
                <a:cubicBezTo>
                  <a:pt x="986" y="2028"/>
                  <a:pt x="1003" y="2022"/>
                  <a:pt x="1021" y="2028"/>
                </a:cubicBezTo>
                <a:cubicBezTo>
                  <a:pt x="997" y="2034"/>
                  <a:pt x="974" y="2045"/>
                  <a:pt x="956" y="2040"/>
                </a:cubicBezTo>
                <a:cubicBezTo>
                  <a:pt x="926" y="2040"/>
                  <a:pt x="909" y="2087"/>
                  <a:pt x="885" y="2057"/>
                </a:cubicBezTo>
                <a:cubicBezTo>
                  <a:pt x="885" y="2051"/>
                  <a:pt x="903" y="2057"/>
                  <a:pt x="903" y="2045"/>
                </a:cubicBezTo>
                <a:cubicBezTo>
                  <a:pt x="885" y="2040"/>
                  <a:pt x="879" y="2051"/>
                  <a:pt x="873" y="2057"/>
                </a:cubicBezTo>
                <a:cubicBezTo>
                  <a:pt x="849" y="2063"/>
                  <a:pt x="855" y="2040"/>
                  <a:pt x="832" y="2045"/>
                </a:cubicBezTo>
                <a:cubicBezTo>
                  <a:pt x="844" y="2028"/>
                  <a:pt x="873" y="2028"/>
                  <a:pt x="897" y="2028"/>
                </a:cubicBezTo>
                <a:cubicBezTo>
                  <a:pt x="891" y="2010"/>
                  <a:pt x="926" y="2010"/>
                  <a:pt x="944" y="2004"/>
                </a:cubicBezTo>
                <a:cubicBezTo>
                  <a:pt x="938" y="1957"/>
                  <a:pt x="867" y="1998"/>
                  <a:pt x="873" y="1951"/>
                </a:cubicBezTo>
                <a:cubicBezTo>
                  <a:pt x="790" y="1945"/>
                  <a:pt x="713" y="1903"/>
                  <a:pt x="642" y="1897"/>
                </a:cubicBezTo>
                <a:cubicBezTo>
                  <a:pt x="630" y="1891"/>
                  <a:pt x="660" y="1885"/>
                  <a:pt x="672" y="1891"/>
                </a:cubicBezTo>
                <a:cubicBezTo>
                  <a:pt x="672" y="1856"/>
                  <a:pt x="648" y="1868"/>
                  <a:pt x="630" y="1856"/>
                </a:cubicBezTo>
                <a:cubicBezTo>
                  <a:pt x="630" y="1844"/>
                  <a:pt x="630" y="1838"/>
                  <a:pt x="619" y="1838"/>
                </a:cubicBezTo>
                <a:cubicBezTo>
                  <a:pt x="636" y="1820"/>
                  <a:pt x="666" y="1826"/>
                  <a:pt x="666" y="1802"/>
                </a:cubicBezTo>
                <a:cubicBezTo>
                  <a:pt x="731" y="1808"/>
                  <a:pt x="761" y="1832"/>
                  <a:pt x="814" y="1820"/>
                </a:cubicBezTo>
                <a:cubicBezTo>
                  <a:pt x="814" y="1832"/>
                  <a:pt x="820" y="1832"/>
                  <a:pt x="820" y="1844"/>
                </a:cubicBezTo>
                <a:cubicBezTo>
                  <a:pt x="891" y="1844"/>
                  <a:pt x="968" y="1832"/>
                  <a:pt x="974" y="1773"/>
                </a:cubicBezTo>
                <a:cubicBezTo>
                  <a:pt x="980" y="1773"/>
                  <a:pt x="980" y="1791"/>
                  <a:pt x="997" y="1785"/>
                </a:cubicBezTo>
                <a:cubicBezTo>
                  <a:pt x="1003" y="1785"/>
                  <a:pt x="1003" y="1773"/>
                  <a:pt x="1003" y="1767"/>
                </a:cubicBezTo>
                <a:cubicBezTo>
                  <a:pt x="980" y="1737"/>
                  <a:pt x="921" y="1749"/>
                  <a:pt x="903" y="1713"/>
                </a:cubicBezTo>
                <a:cubicBezTo>
                  <a:pt x="921" y="1702"/>
                  <a:pt x="968" y="1731"/>
                  <a:pt x="986" y="1708"/>
                </a:cubicBezTo>
                <a:cubicBezTo>
                  <a:pt x="992" y="1684"/>
                  <a:pt x="956" y="1696"/>
                  <a:pt x="950" y="1684"/>
                </a:cubicBezTo>
                <a:cubicBezTo>
                  <a:pt x="962" y="1672"/>
                  <a:pt x="962" y="1648"/>
                  <a:pt x="980" y="1642"/>
                </a:cubicBezTo>
                <a:cubicBezTo>
                  <a:pt x="956" y="1619"/>
                  <a:pt x="873" y="1660"/>
                  <a:pt x="844" y="1625"/>
                </a:cubicBezTo>
                <a:cubicBezTo>
                  <a:pt x="790" y="1619"/>
                  <a:pt x="755" y="1601"/>
                  <a:pt x="707" y="1589"/>
                </a:cubicBezTo>
                <a:cubicBezTo>
                  <a:pt x="731" y="1559"/>
                  <a:pt x="796" y="1577"/>
                  <a:pt x="796" y="1524"/>
                </a:cubicBezTo>
                <a:cubicBezTo>
                  <a:pt x="725" y="1506"/>
                  <a:pt x="660" y="1488"/>
                  <a:pt x="607" y="1459"/>
                </a:cubicBezTo>
                <a:cubicBezTo>
                  <a:pt x="613" y="1417"/>
                  <a:pt x="589" y="1411"/>
                  <a:pt x="565" y="1405"/>
                </a:cubicBezTo>
                <a:cubicBezTo>
                  <a:pt x="571" y="1376"/>
                  <a:pt x="542" y="1376"/>
                  <a:pt x="548" y="1364"/>
                </a:cubicBezTo>
                <a:cubicBezTo>
                  <a:pt x="571" y="1352"/>
                  <a:pt x="589" y="1334"/>
                  <a:pt x="613" y="1316"/>
                </a:cubicBezTo>
                <a:cubicBezTo>
                  <a:pt x="601" y="1293"/>
                  <a:pt x="559" y="1310"/>
                  <a:pt x="559" y="1281"/>
                </a:cubicBezTo>
                <a:cubicBezTo>
                  <a:pt x="577" y="1287"/>
                  <a:pt x="607" y="1287"/>
                  <a:pt x="613" y="1304"/>
                </a:cubicBezTo>
                <a:cubicBezTo>
                  <a:pt x="636" y="1287"/>
                  <a:pt x="654" y="1304"/>
                  <a:pt x="672" y="1304"/>
                </a:cubicBezTo>
                <a:cubicBezTo>
                  <a:pt x="648" y="1281"/>
                  <a:pt x="701" y="1304"/>
                  <a:pt x="690" y="1275"/>
                </a:cubicBezTo>
                <a:cubicBezTo>
                  <a:pt x="707" y="1287"/>
                  <a:pt x="725" y="1269"/>
                  <a:pt x="749" y="1275"/>
                </a:cubicBezTo>
                <a:cubicBezTo>
                  <a:pt x="731" y="1227"/>
                  <a:pt x="613" y="1221"/>
                  <a:pt x="595" y="1275"/>
                </a:cubicBezTo>
                <a:cubicBezTo>
                  <a:pt x="577" y="1245"/>
                  <a:pt x="571" y="1209"/>
                  <a:pt x="542" y="1192"/>
                </a:cubicBezTo>
                <a:cubicBezTo>
                  <a:pt x="554" y="1138"/>
                  <a:pt x="512" y="1132"/>
                  <a:pt x="500" y="1103"/>
                </a:cubicBezTo>
                <a:cubicBezTo>
                  <a:pt x="494" y="1085"/>
                  <a:pt x="518" y="1097"/>
                  <a:pt x="518" y="1085"/>
                </a:cubicBezTo>
                <a:cubicBezTo>
                  <a:pt x="477" y="1049"/>
                  <a:pt x="482" y="978"/>
                  <a:pt x="441" y="943"/>
                </a:cubicBezTo>
                <a:cubicBezTo>
                  <a:pt x="465" y="949"/>
                  <a:pt x="482" y="931"/>
                  <a:pt x="512" y="931"/>
                </a:cubicBezTo>
                <a:cubicBezTo>
                  <a:pt x="500" y="966"/>
                  <a:pt x="536" y="960"/>
                  <a:pt x="565" y="966"/>
                </a:cubicBezTo>
                <a:cubicBezTo>
                  <a:pt x="577" y="955"/>
                  <a:pt x="565" y="943"/>
                  <a:pt x="583" y="937"/>
                </a:cubicBezTo>
                <a:cubicBezTo>
                  <a:pt x="559" y="901"/>
                  <a:pt x="488" y="925"/>
                  <a:pt x="441" y="925"/>
                </a:cubicBezTo>
                <a:cubicBezTo>
                  <a:pt x="435" y="901"/>
                  <a:pt x="417" y="866"/>
                  <a:pt x="441" y="848"/>
                </a:cubicBezTo>
                <a:cubicBezTo>
                  <a:pt x="388" y="848"/>
                  <a:pt x="352" y="830"/>
                  <a:pt x="340" y="800"/>
                </a:cubicBezTo>
                <a:cubicBezTo>
                  <a:pt x="293" y="652"/>
                  <a:pt x="554" y="700"/>
                  <a:pt x="666" y="682"/>
                </a:cubicBezTo>
                <a:cubicBezTo>
                  <a:pt x="743" y="670"/>
                  <a:pt x="814" y="658"/>
                  <a:pt x="897" y="640"/>
                </a:cubicBezTo>
                <a:cubicBezTo>
                  <a:pt x="1009" y="617"/>
                  <a:pt x="1128" y="569"/>
                  <a:pt x="1240" y="575"/>
                </a:cubicBezTo>
                <a:cubicBezTo>
                  <a:pt x="1258" y="575"/>
                  <a:pt x="1264" y="563"/>
                  <a:pt x="1276" y="557"/>
                </a:cubicBezTo>
                <a:cubicBezTo>
                  <a:pt x="1305" y="551"/>
                  <a:pt x="1311" y="569"/>
                  <a:pt x="1335" y="569"/>
                </a:cubicBezTo>
                <a:cubicBezTo>
                  <a:pt x="1400" y="522"/>
                  <a:pt x="1465" y="557"/>
                  <a:pt x="1548" y="551"/>
                </a:cubicBezTo>
                <a:cubicBezTo>
                  <a:pt x="1471" y="581"/>
                  <a:pt x="1388" y="587"/>
                  <a:pt x="1305" y="605"/>
                </a:cubicBezTo>
                <a:cubicBezTo>
                  <a:pt x="1388" y="658"/>
                  <a:pt x="1459" y="569"/>
                  <a:pt x="1542" y="599"/>
                </a:cubicBezTo>
                <a:cubicBezTo>
                  <a:pt x="1625" y="575"/>
                  <a:pt x="1702" y="587"/>
                  <a:pt x="1779" y="557"/>
                </a:cubicBezTo>
                <a:cubicBezTo>
                  <a:pt x="1773" y="557"/>
                  <a:pt x="1767" y="557"/>
                  <a:pt x="1767" y="545"/>
                </a:cubicBezTo>
                <a:cubicBezTo>
                  <a:pt x="1779" y="545"/>
                  <a:pt x="1779" y="534"/>
                  <a:pt x="1791" y="534"/>
                </a:cubicBezTo>
                <a:cubicBezTo>
                  <a:pt x="1797" y="540"/>
                  <a:pt x="1791" y="557"/>
                  <a:pt x="1797" y="569"/>
                </a:cubicBezTo>
                <a:cubicBezTo>
                  <a:pt x="1856" y="563"/>
                  <a:pt x="1862" y="563"/>
                  <a:pt x="1897" y="545"/>
                </a:cubicBezTo>
                <a:cubicBezTo>
                  <a:pt x="1885" y="534"/>
                  <a:pt x="1879" y="563"/>
                  <a:pt x="1856" y="551"/>
                </a:cubicBezTo>
                <a:cubicBezTo>
                  <a:pt x="1885" y="522"/>
                  <a:pt x="1939" y="528"/>
                  <a:pt x="1992" y="528"/>
                </a:cubicBezTo>
                <a:cubicBezTo>
                  <a:pt x="1980" y="540"/>
                  <a:pt x="1962" y="545"/>
                  <a:pt x="1939" y="545"/>
                </a:cubicBezTo>
                <a:cubicBezTo>
                  <a:pt x="1945" y="551"/>
                  <a:pt x="1939" y="551"/>
                  <a:pt x="1939" y="563"/>
                </a:cubicBezTo>
                <a:cubicBezTo>
                  <a:pt x="2021" y="563"/>
                  <a:pt x="2146" y="575"/>
                  <a:pt x="2240" y="551"/>
                </a:cubicBezTo>
                <a:cubicBezTo>
                  <a:pt x="2246" y="545"/>
                  <a:pt x="2246" y="534"/>
                  <a:pt x="2252" y="528"/>
                </a:cubicBezTo>
                <a:cubicBezTo>
                  <a:pt x="2258" y="510"/>
                  <a:pt x="2229" y="522"/>
                  <a:pt x="2223" y="510"/>
                </a:cubicBezTo>
                <a:cubicBezTo>
                  <a:pt x="2240" y="504"/>
                  <a:pt x="2258" y="480"/>
                  <a:pt x="2235" y="468"/>
                </a:cubicBezTo>
                <a:cubicBezTo>
                  <a:pt x="2300" y="403"/>
                  <a:pt x="2477" y="474"/>
                  <a:pt x="2566" y="439"/>
                </a:cubicBezTo>
                <a:cubicBezTo>
                  <a:pt x="2684" y="409"/>
                  <a:pt x="2797" y="391"/>
                  <a:pt x="2951" y="397"/>
                </a:cubicBezTo>
                <a:cubicBezTo>
                  <a:pt x="2927" y="409"/>
                  <a:pt x="2951" y="421"/>
                  <a:pt x="2963" y="433"/>
                </a:cubicBezTo>
                <a:cubicBezTo>
                  <a:pt x="3010" y="409"/>
                  <a:pt x="3051" y="421"/>
                  <a:pt x="3111" y="415"/>
                </a:cubicBezTo>
                <a:cubicBezTo>
                  <a:pt x="3140" y="415"/>
                  <a:pt x="3170" y="391"/>
                  <a:pt x="3199" y="385"/>
                </a:cubicBezTo>
                <a:cubicBezTo>
                  <a:pt x="3264" y="374"/>
                  <a:pt x="3336" y="385"/>
                  <a:pt x="3389" y="350"/>
                </a:cubicBezTo>
                <a:cubicBezTo>
                  <a:pt x="3389" y="344"/>
                  <a:pt x="3377" y="344"/>
                  <a:pt x="3365" y="344"/>
                </a:cubicBezTo>
                <a:cubicBezTo>
                  <a:pt x="3424" y="314"/>
                  <a:pt x="3543" y="308"/>
                  <a:pt x="3637" y="296"/>
                </a:cubicBezTo>
                <a:cubicBezTo>
                  <a:pt x="3637" y="285"/>
                  <a:pt x="3631" y="285"/>
                  <a:pt x="3631" y="273"/>
                </a:cubicBezTo>
                <a:cubicBezTo>
                  <a:pt x="3691" y="237"/>
                  <a:pt x="3768" y="249"/>
                  <a:pt x="3856" y="261"/>
                </a:cubicBezTo>
                <a:cubicBezTo>
                  <a:pt x="3845" y="273"/>
                  <a:pt x="3815" y="267"/>
                  <a:pt x="3803" y="285"/>
                </a:cubicBezTo>
                <a:cubicBezTo>
                  <a:pt x="3904" y="296"/>
                  <a:pt x="3981" y="308"/>
                  <a:pt x="4081" y="296"/>
                </a:cubicBezTo>
                <a:cubicBezTo>
                  <a:pt x="4081" y="285"/>
                  <a:pt x="4064" y="285"/>
                  <a:pt x="4075" y="273"/>
                </a:cubicBezTo>
                <a:cubicBezTo>
                  <a:pt x="4081" y="273"/>
                  <a:pt x="4087" y="273"/>
                  <a:pt x="4087" y="279"/>
                </a:cubicBezTo>
                <a:cubicBezTo>
                  <a:pt x="4087" y="279"/>
                  <a:pt x="4087" y="279"/>
                  <a:pt x="4099" y="279"/>
                </a:cubicBezTo>
                <a:cubicBezTo>
                  <a:pt x="4093" y="291"/>
                  <a:pt x="4081" y="279"/>
                  <a:pt x="4093" y="296"/>
                </a:cubicBezTo>
                <a:cubicBezTo>
                  <a:pt x="4123" y="320"/>
                  <a:pt x="4253" y="296"/>
                  <a:pt x="4306" y="291"/>
                </a:cubicBezTo>
                <a:cubicBezTo>
                  <a:pt x="4484" y="273"/>
                  <a:pt x="4673" y="237"/>
                  <a:pt x="4851" y="249"/>
                </a:cubicBezTo>
                <a:cubicBezTo>
                  <a:pt x="4935" y="245"/>
                  <a:pt x="5020" y="240"/>
                  <a:pt x="5101" y="241"/>
                </a:cubicBezTo>
                <a:close/>
                <a:moveTo>
                  <a:pt x="4738" y="196"/>
                </a:moveTo>
                <a:cubicBezTo>
                  <a:pt x="4703" y="219"/>
                  <a:pt x="4644" y="219"/>
                  <a:pt x="4579" y="225"/>
                </a:cubicBezTo>
                <a:cubicBezTo>
                  <a:pt x="4620" y="202"/>
                  <a:pt x="4691" y="208"/>
                  <a:pt x="4738" y="196"/>
                </a:cubicBezTo>
                <a:close/>
                <a:moveTo>
                  <a:pt x="4064" y="196"/>
                </a:moveTo>
                <a:cubicBezTo>
                  <a:pt x="4064" y="219"/>
                  <a:pt x="4075" y="225"/>
                  <a:pt x="4087" y="231"/>
                </a:cubicBezTo>
                <a:cubicBezTo>
                  <a:pt x="4087" y="219"/>
                  <a:pt x="4081" y="213"/>
                  <a:pt x="4087" y="196"/>
                </a:cubicBezTo>
                <a:cubicBezTo>
                  <a:pt x="4087" y="196"/>
                  <a:pt x="4087" y="196"/>
                  <a:pt x="4064" y="196"/>
                </a:cubicBezTo>
                <a:close/>
                <a:moveTo>
                  <a:pt x="5766" y="186"/>
                </a:moveTo>
                <a:cubicBezTo>
                  <a:pt x="5795" y="186"/>
                  <a:pt x="5830" y="192"/>
                  <a:pt x="5845" y="196"/>
                </a:cubicBezTo>
                <a:cubicBezTo>
                  <a:pt x="5816" y="225"/>
                  <a:pt x="5768" y="184"/>
                  <a:pt x="5727" y="196"/>
                </a:cubicBezTo>
                <a:cubicBezTo>
                  <a:pt x="5734" y="189"/>
                  <a:pt x="5749" y="186"/>
                  <a:pt x="5766" y="186"/>
                </a:cubicBezTo>
                <a:close/>
                <a:moveTo>
                  <a:pt x="5086" y="181"/>
                </a:moveTo>
                <a:cubicBezTo>
                  <a:pt x="5096" y="181"/>
                  <a:pt x="5108" y="184"/>
                  <a:pt x="5117" y="190"/>
                </a:cubicBezTo>
                <a:cubicBezTo>
                  <a:pt x="5099" y="202"/>
                  <a:pt x="5088" y="190"/>
                  <a:pt x="5064" y="190"/>
                </a:cubicBezTo>
                <a:cubicBezTo>
                  <a:pt x="5067" y="184"/>
                  <a:pt x="5076" y="181"/>
                  <a:pt x="5086" y="181"/>
                </a:cubicBezTo>
                <a:close/>
                <a:moveTo>
                  <a:pt x="4490" y="170"/>
                </a:moveTo>
                <a:cubicBezTo>
                  <a:pt x="4493" y="170"/>
                  <a:pt x="4495" y="170"/>
                  <a:pt x="4498" y="170"/>
                </a:cubicBezTo>
                <a:cubicBezTo>
                  <a:pt x="4517" y="171"/>
                  <a:pt x="4536" y="177"/>
                  <a:pt x="4549" y="190"/>
                </a:cubicBezTo>
                <a:cubicBezTo>
                  <a:pt x="4525" y="231"/>
                  <a:pt x="4472" y="237"/>
                  <a:pt x="4419" y="255"/>
                </a:cubicBezTo>
                <a:cubicBezTo>
                  <a:pt x="4442" y="231"/>
                  <a:pt x="4419" y="237"/>
                  <a:pt x="4419" y="219"/>
                </a:cubicBezTo>
                <a:cubicBezTo>
                  <a:pt x="4411" y="193"/>
                  <a:pt x="4450" y="171"/>
                  <a:pt x="4490" y="170"/>
                </a:cubicBezTo>
                <a:close/>
                <a:moveTo>
                  <a:pt x="5999" y="160"/>
                </a:moveTo>
                <a:cubicBezTo>
                  <a:pt x="6171" y="172"/>
                  <a:pt x="6337" y="213"/>
                  <a:pt x="6538" y="231"/>
                </a:cubicBezTo>
                <a:cubicBezTo>
                  <a:pt x="6485" y="285"/>
                  <a:pt x="6384" y="219"/>
                  <a:pt x="6301" y="249"/>
                </a:cubicBezTo>
                <a:cubicBezTo>
                  <a:pt x="6325" y="273"/>
                  <a:pt x="6348" y="267"/>
                  <a:pt x="6396" y="273"/>
                </a:cubicBezTo>
                <a:cubicBezTo>
                  <a:pt x="6360" y="308"/>
                  <a:pt x="6277" y="255"/>
                  <a:pt x="6254" y="291"/>
                </a:cubicBezTo>
                <a:cubicBezTo>
                  <a:pt x="6159" y="273"/>
                  <a:pt x="6064" y="267"/>
                  <a:pt x="6005" y="255"/>
                </a:cubicBezTo>
                <a:cubicBezTo>
                  <a:pt x="6005" y="237"/>
                  <a:pt x="6029" y="249"/>
                  <a:pt x="6041" y="237"/>
                </a:cubicBezTo>
                <a:cubicBezTo>
                  <a:pt x="6029" y="213"/>
                  <a:pt x="5987" y="219"/>
                  <a:pt x="5964" y="208"/>
                </a:cubicBezTo>
                <a:cubicBezTo>
                  <a:pt x="5970" y="196"/>
                  <a:pt x="5993" y="208"/>
                  <a:pt x="6011" y="208"/>
                </a:cubicBezTo>
                <a:cubicBezTo>
                  <a:pt x="6023" y="196"/>
                  <a:pt x="5987" y="190"/>
                  <a:pt x="5999" y="160"/>
                </a:cubicBezTo>
                <a:close/>
                <a:moveTo>
                  <a:pt x="4259" y="136"/>
                </a:moveTo>
                <a:cubicBezTo>
                  <a:pt x="4265" y="142"/>
                  <a:pt x="4265" y="154"/>
                  <a:pt x="4265" y="172"/>
                </a:cubicBezTo>
                <a:cubicBezTo>
                  <a:pt x="4253" y="172"/>
                  <a:pt x="4241" y="178"/>
                  <a:pt x="4241" y="190"/>
                </a:cubicBezTo>
                <a:cubicBezTo>
                  <a:pt x="4229" y="184"/>
                  <a:pt x="4223" y="172"/>
                  <a:pt x="4223" y="160"/>
                </a:cubicBezTo>
                <a:cubicBezTo>
                  <a:pt x="4241" y="160"/>
                  <a:pt x="4253" y="154"/>
                  <a:pt x="4259" y="136"/>
                </a:cubicBezTo>
                <a:close/>
                <a:moveTo>
                  <a:pt x="4206" y="125"/>
                </a:moveTo>
                <a:cubicBezTo>
                  <a:pt x="4229" y="142"/>
                  <a:pt x="4217" y="160"/>
                  <a:pt x="4212" y="190"/>
                </a:cubicBezTo>
                <a:cubicBezTo>
                  <a:pt x="4182" y="178"/>
                  <a:pt x="4158" y="136"/>
                  <a:pt x="4206" y="125"/>
                </a:cubicBezTo>
                <a:close/>
                <a:moveTo>
                  <a:pt x="4306" y="107"/>
                </a:moveTo>
                <a:cubicBezTo>
                  <a:pt x="4312" y="119"/>
                  <a:pt x="4306" y="142"/>
                  <a:pt x="4318" y="154"/>
                </a:cubicBezTo>
                <a:cubicBezTo>
                  <a:pt x="4294" y="154"/>
                  <a:pt x="4294" y="119"/>
                  <a:pt x="4306" y="107"/>
                </a:cubicBezTo>
                <a:close/>
                <a:moveTo>
                  <a:pt x="4093" y="103"/>
                </a:moveTo>
                <a:cubicBezTo>
                  <a:pt x="4101" y="103"/>
                  <a:pt x="4109" y="116"/>
                  <a:pt x="4105" y="125"/>
                </a:cubicBezTo>
                <a:cubicBezTo>
                  <a:pt x="4105" y="125"/>
                  <a:pt x="4105" y="125"/>
                  <a:pt x="4152" y="130"/>
                </a:cubicBezTo>
                <a:cubicBezTo>
                  <a:pt x="4141" y="154"/>
                  <a:pt x="4117" y="130"/>
                  <a:pt x="4105" y="154"/>
                </a:cubicBezTo>
                <a:cubicBezTo>
                  <a:pt x="4105" y="148"/>
                  <a:pt x="4093" y="142"/>
                  <a:pt x="4093" y="130"/>
                </a:cubicBezTo>
                <a:cubicBezTo>
                  <a:pt x="4070" y="136"/>
                  <a:pt x="4093" y="166"/>
                  <a:pt x="4093" y="184"/>
                </a:cubicBezTo>
                <a:cubicBezTo>
                  <a:pt x="4117" y="178"/>
                  <a:pt x="4099" y="166"/>
                  <a:pt x="4105" y="154"/>
                </a:cubicBezTo>
                <a:cubicBezTo>
                  <a:pt x="4146" y="160"/>
                  <a:pt x="4135" y="196"/>
                  <a:pt x="4158" y="190"/>
                </a:cubicBezTo>
                <a:cubicBezTo>
                  <a:pt x="4158" y="208"/>
                  <a:pt x="4141" y="208"/>
                  <a:pt x="4129" y="213"/>
                </a:cubicBezTo>
                <a:cubicBezTo>
                  <a:pt x="4135" y="231"/>
                  <a:pt x="4135" y="243"/>
                  <a:pt x="4129" y="255"/>
                </a:cubicBezTo>
                <a:cubicBezTo>
                  <a:pt x="4123" y="243"/>
                  <a:pt x="4111" y="237"/>
                  <a:pt x="4111" y="261"/>
                </a:cubicBezTo>
                <a:cubicBezTo>
                  <a:pt x="4105" y="255"/>
                  <a:pt x="4099" y="249"/>
                  <a:pt x="4099" y="237"/>
                </a:cubicBezTo>
                <a:cubicBezTo>
                  <a:pt x="4081" y="249"/>
                  <a:pt x="4075" y="243"/>
                  <a:pt x="4052" y="243"/>
                </a:cubicBezTo>
                <a:cubicBezTo>
                  <a:pt x="4064" y="231"/>
                  <a:pt x="4046" y="208"/>
                  <a:pt x="4034" y="202"/>
                </a:cubicBezTo>
                <a:cubicBezTo>
                  <a:pt x="4040" y="190"/>
                  <a:pt x="4052" y="190"/>
                  <a:pt x="4058" y="178"/>
                </a:cubicBezTo>
                <a:cubicBezTo>
                  <a:pt x="4046" y="172"/>
                  <a:pt x="4034" y="166"/>
                  <a:pt x="4034" y="148"/>
                </a:cubicBezTo>
                <a:cubicBezTo>
                  <a:pt x="4046" y="148"/>
                  <a:pt x="4046" y="154"/>
                  <a:pt x="4046" y="166"/>
                </a:cubicBezTo>
                <a:cubicBezTo>
                  <a:pt x="4058" y="166"/>
                  <a:pt x="4058" y="125"/>
                  <a:pt x="4064" y="154"/>
                </a:cubicBezTo>
                <a:cubicBezTo>
                  <a:pt x="4070" y="148"/>
                  <a:pt x="4075" y="136"/>
                  <a:pt x="4075" y="119"/>
                </a:cubicBezTo>
                <a:cubicBezTo>
                  <a:pt x="4081" y="119"/>
                  <a:pt x="4105" y="107"/>
                  <a:pt x="4087" y="107"/>
                </a:cubicBezTo>
                <a:cubicBezTo>
                  <a:pt x="4089" y="104"/>
                  <a:pt x="4091" y="103"/>
                  <a:pt x="4093" y="103"/>
                </a:cubicBezTo>
                <a:close/>
                <a:moveTo>
                  <a:pt x="4289" y="30"/>
                </a:moveTo>
                <a:cubicBezTo>
                  <a:pt x="4306" y="30"/>
                  <a:pt x="4306" y="59"/>
                  <a:pt x="4294" y="71"/>
                </a:cubicBezTo>
                <a:cubicBezTo>
                  <a:pt x="4289" y="59"/>
                  <a:pt x="4289" y="47"/>
                  <a:pt x="4289" y="30"/>
                </a:cubicBezTo>
                <a:close/>
                <a:moveTo>
                  <a:pt x="4200" y="0"/>
                </a:moveTo>
                <a:cubicBezTo>
                  <a:pt x="4241" y="6"/>
                  <a:pt x="4241" y="24"/>
                  <a:pt x="4247" y="53"/>
                </a:cubicBezTo>
                <a:cubicBezTo>
                  <a:pt x="4223" y="65"/>
                  <a:pt x="4217" y="95"/>
                  <a:pt x="4188" y="101"/>
                </a:cubicBezTo>
                <a:cubicBezTo>
                  <a:pt x="4176" y="89"/>
                  <a:pt x="4170" y="77"/>
                  <a:pt x="4152" y="83"/>
                </a:cubicBezTo>
                <a:cubicBezTo>
                  <a:pt x="4158" y="77"/>
                  <a:pt x="4158" y="65"/>
                  <a:pt x="4164" y="59"/>
                </a:cubicBezTo>
                <a:cubicBezTo>
                  <a:pt x="4200" y="65"/>
                  <a:pt x="4206" y="18"/>
                  <a:pt x="4200" y="0"/>
                </a:cubicBezTo>
                <a:close/>
              </a:path>
            </a:pathLst>
          </a:custGeom>
          <a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/>
          <p:cNvSpPr/>
          <p:nvPr/>
        </p:nvSpPr>
        <p:spPr>
          <a:xfrm>
            <a:off x="5496560" y="961390"/>
            <a:ext cx="770890" cy="770890"/>
          </a:xfrm>
          <a:prstGeom prst="ellipse">
            <a:avLst/>
          </a:prstGeom>
          <a:solidFill>
            <a:srgbClr val="B1BC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5080" y="-53340"/>
            <a:ext cx="4755515" cy="6938010"/>
          </a:xfrm>
          <a:prstGeom prst="rect">
            <a:avLst/>
          </a:prstGeom>
          <a:solidFill>
            <a:srgbClr val="B7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382837" y="4786293"/>
            <a:ext cx="34232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6000" dirty="0">
                <a:solidFill>
                  <a:srgbClr val="808873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New arrival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5833953" y="1257300"/>
            <a:ext cx="5889844" cy="1828800"/>
            <a:chOff x="0" y="1609"/>
            <a:chExt cx="11596" cy="2880"/>
          </a:xfrm>
        </p:grpSpPr>
        <p:sp>
          <p:nvSpPr>
            <p:cNvPr id="7" name="文本框 6"/>
            <p:cNvSpPr txBox="1"/>
            <p:nvPr/>
          </p:nvSpPr>
          <p:spPr>
            <a:xfrm>
              <a:off x="0" y="1609"/>
              <a:ext cx="360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新品上市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0" y="2601"/>
              <a:ext cx="11596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号字。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号字。点击此处添加章节的描述内容，字数不超过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号字。</a:t>
              </a:r>
            </a:p>
          </p:txBody>
        </p:sp>
      </p:grpSp>
      <p:sp>
        <p:nvSpPr>
          <p:cNvPr id="19" name="camille"/>
          <p:cNvSpPr/>
          <p:nvPr/>
        </p:nvSpPr>
        <p:spPr bwMode="auto">
          <a:xfrm>
            <a:off x="5261610" y="3328670"/>
            <a:ext cx="6814820" cy="3335655"/>
          </a:xfrm>
          <a:custGeom>
            <a:avLst/>
            <a:gdLst>
              <a:gd name="T0" fmla="*/ 405 w 439"/>
              <a:gd name="T1" fmla="*/ 122 h 166"/>
              <a:gd name="T2" fmla="*/ 392 w 439"/>
              <a:gd name="T3" fmla="*/ 112 h 166"/>
              <a:gd name="T4" fmla="*/ 410 w 439"/>
              <a:gd name="T5" fmla="*/ 96 h 166"/>
              <a:gd name="T6" fmla="*/ 405 w 439"/>
              <a:gd name="T7" fmla="*/ 94 h 166"/>
              <a:gd name="T8" fmla="*/ 396 w 439"/>
              <a:gd name="T9" fmla="*/ 86 h 166"/>
              <a:gd name="T10" fmla="*/ 406 w 439"/>
              <a:gd name="T11" fmla="*/ 77 h 166"/>
              <a:gd name="T12" fmla="*/ 426 w 439"/>
              <a:gd name="T13" fmla="*/ 74 h 166"/>
              <a:gd name="T14" fmla="*/ 400 w 439"/>
              <a:gd name="T15" fmla="*/ 75 h 166"/>
              <a:gd name="T16" fmla="*/ 426 w 439"/>
              <a:gd name="T17" fmla="*/ 51 h 166"/>
              <a:gd name="T18" fmla="*/ 407 w 439"/>
              <a:gd name="T19" fmla="*/ 68 h 166"/>
              <a:gd name="T20" fmla="*/ 404 w 439"/>
              <a:gd name="T21" fmla="*/ 63 h 166"/>
              <a:gd name="T22" fmla="*/ 395 w 439"/>
              <a:gd name="T23" fmla="*/ 51 h 166"/>
              <a:gd name="T24" fmla="*/ 380 w 439"/>
              <a:gd name="T25" fmla="*/ 44 h 166"/>
              <a:gd name="T26" fmla="*/ 391 w 439"/>
              <a:gd name="T27" fmla="*/ 33 h 166"/>
              <a:gd name="T28" fmla="*/ 367 w 439"/>
              <a:gd name="T29" fmla="*/ 43 h 166"/>
              <a:gd name="T30" fmla="*/ 358 w 439"/>
              <a:gd name="T31" fmla="*/ 33 h 166"/>
              <a:gd name="T32" fmla="*/ 348 w 439"/>
              <a:gd name="T33" fmla="*/ 37 h 166"/>
              <a:gd name="T34" fmla="*/ 337 w 439"/>
              <a:gd name="T35" fmla="*/ 35 h 166"/>
              <a:gd name="T36" fmla="*/ 321 w 439"/>
              <a:gd name="T37" fmla="*/ 30 h 166"/>
              <a:gd name="T38" fmla="*/ 305 w 439"/>
              <a:gd name="T39" fmla="*/ 32 h 166"/>
              <a:gd name="T40" fmla="*/ 285 w 439"/>
              <a:gd name="T41" fmla="*/ 25 h 166"/>
              <a:gd name="T42" fmla="*/ 275 w 439"/>
              <a:gd name="T43" fmla="*/ 23 h 166"/>
              <a:gd name="T44" fmla="*/ 266 w 439"/>
              <a:gd name="T45" fmla="*/ 22 h 166"/>
              <a:gd name="T46" fmla="*/ 250 w 439"/>
              <a:gd name="T47" fmla="*/ 28 h 166"/>
              <a:gd name="T48" fmla="*/ 243 w 439"/>
              <a:gd name="T49" fmla="*/ 21 h 166"/>
              <a:gd name="T50" fmla="*/ 228 w 439"/>
              <a:gd name="T51" fmla="*/ 21 h 166"/>
              <a:gd name="T52" fmla="*/ 213 w 439"/>
              <a:gd name="T53" fmla="*/ 11 h 166"/>
              <a:gd name="T54" fmla="*/ 208 w 439"/>
              <a:gd name="T55" fmla="*/ 21 h 166"/>
              <a:gd name="T56" fmla="*/ 195 w 439"/>
              <a:gd name="T57" fmla="*/ 18 h 166"/>
              <a:gd name="T58" fmla="*/ 198 w 439"/>
              <a:gd name="T59" fmla="*/ 6 h 166"/>
              <a:gd name="T60" fmla="*/ 179 w 439"/>
              <a:gd name="T61" fmla="*/ 9 h 166"/>
              <a:gd name="T62" fmla="*/ 171 w 439"/>
              <a:gd name="T63" fmla="*/ 5 h 166"/>
              <a:gd name="T64" fmla="*/ 156 w 439"/>
              <a:gd name="T65" fmla="*/ 6 h 166"/>
              <a:gd name="T66" fmla="*/ 140 w 439"/>
              <a:gd name="T67" fmla="*/ 3 h 166"/>
              <a:gd name="T68" fmla="*/ 131 w 439"/>
              <a:gd name="T69" fmla="*/ 9 h 166"/>
              <a:gd name="T70" fmla="*/ 118 w 439"/>
              <a:gd name="T71" fmla="*/ 6 h 166"/>
              <a:gd name="T72" fmla="*/ 60 w 439"/>
              <a:gd name="T73" fmla="*/ 7 h 166"/>
              <a:gd name="T74" fmla="*/ 63 w 439"/>
              <a:gd name="T75" fmla="*/ 25 h 166"/>
              <a:gd name="T76" fmla="*/ 64 w 439"/>
              <a:gd name="T77" fmla="*/ 40 h 166"/>
              <a:gd name="T78" fmla="*/ 6 w 439"/>
              <a:gd name="T79" fmla="*/ 51 h 166"/>
              <a:gd name="T80" fmla="*/ 6 w 439"/>
              <a:gd name="T81" fmla="*/ 66 h 166"/>
              <a:gd name="T82" fmla="*/ 8 w 439"/>
              <a:gd name="T83" fmla="*/ 84 h 166"/>
              <a:gd name="T84" fmla="*/ 38 w 439"/>
              <a:gd name="T85" fmla="*/ 102 h 166"/>
              <a:gd name="T86" fmla="*/ 43 w 439"/>
              <a:gd name="T87" fmla="*/ 119 h 166"/>
              <a:gd name="T88" fmla="*/ 51 w 439"/>
              <a:gd name="T89" fmla="*/ 137 h 166"/>
              <a:gd name="T90" fmla="*/ 60 w 439"/>
              <a:gd name="T91" fmla="*/ 148 h 166"/>
              <a:gd name="T92" fmla="*/ 103 w 439"/>
              <a:gd name="T93" fmla="*/ 144 h 166"/>
              <a:gd name="T94" fmla="*/ 129 w 439"/>
              <a:gd name="T95" fmla="*/ 155 h 166"/>
              <a:gd name="T96" fmla="*/ 137 w 439"/>
              <a:gd name="T97" fmla="*/ 154 h 166"/>
              <a:gd name="T98" fmla="*/ 156 w 439"/>
              <a:gd name="T99" fmla="*/ 160 h 166"/>
              <a:gd name="T100" fmla="*/ 215 w 439"/>
              <a:gd name="T101" fmla="*/ 162 h 166"/>
              <a:gd name="T102" fmla="*/ 232 w 439"/>
              <a:gd name="T103" fmla="*/ 163 h 166"/>
              <a:gd name="T104" fmla="*/ 274 w 439"/>
              <a:gd name="T105" fmla="*/ 160 h 166"/>
              <a:gd name="T106" fmla="*/ 295 w 439"/>
              <a:gd name="T107" fmla="*/ 162 h 166"/>
              <a:gd name="T108" fmla="*/ 325 w 439"/>
              <a:gd name="T109" fmla="*/ 160 h 166"/>
              <a:gd name="T110" fmla="*/ 343 w 439"/>
              <a:gd name="T111" fmla="*/ 164 h 166"/>
              <a:gd name="T112" fmla="*/ 380 w 439"/>
              <a:gd name="T113" fmla="*/ 160 h 166"/>
              <a:gd name="T114" fmla="*/ 389 w 439"/>
              <a:gd name="T115" fmla="*/ 158 h 166"/>
              <a:gd name="T116" fmla="*/ 401 w 439"/>
              <a:gd name="T117" fmla="*/ 159 h 166"/>
              <a:gd name="T118" fmla="*/ 403 w 439"/>
              <a:gd name="T119" fmla="*/ 150 h 166"/>
              <a:gd name="T120" fmla="*/ 407 w 439"/>
              <a:gd name="T121" fmla="*/ 138 h 166"/>
              <a:gd name="T122" fmla="*/ 413 w 439"/>
              <a:gd name="T123" fmla="*/ 131 h 166"/>
              <a:gd name="T124" fmla="*/ 433 w 439"/>
              <a:gd name="T125" fmla="*/ 12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9" h="166">
                <a:moveTo>
                  <a:pt x="433" y="125"/>
                </a:moveTo>
                <a:cubicBezTo>
                  <a:pt x="430" y="123"/>
                  <a:pt x="428" y="126"/>
                  <a:pt x="426" y="124"/>
                </a:cubicBezTo>
                <a:cubicBezTo>
                  <a:pt x="426" y="125"/>
                  <a:pt x="425" y="125"/>
                  <a:pt x="425" y="125"/>
                </a:cubicBezTo>
                <a:cubicBezTo>
                  <a:pt x="424" y="124"/>
                  <a:pt x="422" y="125"/>
                  <a:pt x="421" y="124"/>
                </a:cubicBezTo>
                <a:cubicBezTo>
                  <a:pt x="423" y="123"/>
                  <a:pt x="423" y="123"/>
                  <a:pt x="423" y="123"/>
                </a:cubicBezTo>
                <a:cubicBezTo>
                  <a:pt x="422" y="123"/>
                  <a:pt x="422" y="123"/>
                  <a:pt x="422" y="123"/>
                </a:cubicBezTo>
                <a:cubicBezTo>
                  <a:pt x="422" y="124"/>
                  <a:pt x="422" y="124"/>
                  <a:pt x="422" y="124"/>
                </a:cubicBezTo>
                <a:cubicBezTo>
                  <a:pt x="420" y="125"/>
                  <a:pt x="418" y="125"/>
                  <a:pt x="415" y="124"/>
                </a:cubicBezTo>
                <a:cubicBezTo>
                  <a:pt x="412" y="124"/>
                  <a:pt x="413" y="124"/>
                  <a:pt x="410" y="124"/>
                </a:cubicBezTo>
                <a:cubicBezTo>
                  <a:pt x="414" y="122"/>
                  <a:pt x="407" y="121"/>
                  <a:pt x="409" y="118"/>
                </a:cubicBezTo>
                <a:cubicBezTo>
                  <a:pt x="405" y="118"/>
                  <a:pt x="405" y="118"/>
                  <a:pt x="405" y="118"/>
                </a:cubicBezTo>
                <a:cubicBezTo>
                  <a:pt x="405" y="119"/>
                  <a:pt x="405" y="119"/>
                  <a:pt x="405" y="119"/>
                </a:cubicBezTo>
                <a:cubicBezTo>
                  <a:pt x="407" y="118"/>
                  <a:pt x="407" y="118"/>
                  <a:pt x="407" y="118"/>
                </a:cubicBezTo>
                <a:cubicBezTo>
                  <a:pt x="410" y="120"/>
                  <a:pt x="405" y="120"/>
                  <a:pt x="405" y="121"/>
                </a:cubicBezTo>
                <a:cubicBezTo>
                  <a:pt x="407" y="121"/>
                  <a:pt x="408" y="120"/>
                  <a:pt x="409" y="121"/>
                </a:cubicBezTo>
                <a:cubicBezTo>
                  <a:pt x="405" y="122"/>
                  <a:pt x="405" y="122"/>
                  <a:pt x="405" y="122"/>
                </a:cubicBezTo>
                <a:cubicBezTo>
                  <a:pt x="405" y="122"/>
                  <a:pt x="406" y="122"/>
                  <a:pt x="406" y="122"/>
                </a:cubicBezTo>
                <a:cubicBezTo>
                  <a:pt x="406" y="123"/>
                  <a:pt x="406" y="124"/>
                  <a:pt x="405" y="125"/>
                </a:cubicBezTo>
                <a:cubicBezTo>
                  <a:pt x="403" y="124"/>
                  <a:pt x="403" y="124"/>
                  <a:pt x="401" y="124"/>
                </a:cubicBezTo>
                <a:cubicBezTo>
                  <a:pt x="400" y="124"/>
                  <a:pt x="398" y="123"/>
                  <a:pt x="400" y="122"/>
                </a:cubicBezTo>
                <a:cubicBezTo>
                  <a:pt x="401" y="122"/>
                  <a:pt x="401" y="123"/>
                  <a:pt x="402" y="123"/>
                </a:cubicBezTo>
                <a:cubicBezTo>
                  <a:pt x="402" y="118"/>
                  <a:pt x="402" y="118"/>
                  <a:pt x="402" y="118"/>
                </a:cubicBezTo>
                <a:cubicBezTo>
                  <a:pt x="400" y="119"/>
                  <a:pt x="404" y="120"/>
                  <a:pt x="401" y="120"/>
                </a:cubicBezTo>
                <a:cubicBezTo>
                  <a:pt x="400" y="119"/>
                  <a:pt x="398" y="119"/>
                  <a:pt x="398" y="118"/>
                </a:cubicBezTo>
                <a:cubicBezTo>
                  <a:pt x="396" y="119"/>
                  <a:pt x="396" y="119"/>
                  <a:pt x="396" y="119"/>
                </a:cubicBezTo>
                <a:cubicBezTo>
                  <a:pt x="392" y="118"/>
                  <a:pt x="395" y="116"/>
                  <a:pt x="391" y="115"/>
                </a:cubicBezTo>
                <a:cubicBezTo>
                  <a:pt x="388" y="115"/>
                  <a:pt x="385" y="116"/>
                  <a:pt x="383" y="115"/>
                </a:cubicBezTo>
                <a:cubicBezTo>
                  <a:pt x="381" y="115"/>
                  <a:pt x="384" y="114"/>
                  <a:pt x="381" y="114"/>
                </a:cubicBezTo>
                <a:cubicBezTo>
                  <a:pt x="391" y="113"/>
                  <a:pt x="391" y="113"/>
                  <a:pt x="391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4" y="112"/>
                  <a:pt x="387" y="113"/>
                  <a:pt x="392" y="112"/>
                </a:cubicBezTo>
                <a:cubicBezTo>
                  <a:pt x="392" y="112"/>
                  <a:pt x="392" y="111"/>
                  <a:pt x="391" y="111"/>
                </a:cubicBezTo>
                <a:cubicBezTo>
                  <a:pt x="392" y="110"/>
                  <a:pt x="394" y="111"/>
                  <a:pt x="396" y="110"/>
                </a:cubicBezTo>
                <a:cubicBezTo>
                  <a:pt x="398" y="110"/>
                  <a:pt x="397" y="109"/>
                  <a:pt x="398" y="108"/>
                </a:cubicBezTo>
                <a:cubicBezTo>
                  <a:pt x="410" y="109"/>
                  <a:pt x="410" y="109"/>
                  <a:pt x="410" y="109"/>
                </a:cubicBezTo>
                <a:cubicBezTo>
                  <a:pt x="409" y="107"/>
                  <a:pt x="409" y="107"/>
                  <a:pt x="409" y="107"/>
                </a:cubicBezTo>
                <a:cubicBezTo>
                  <a:pt x="412" y="107"/>
                  <a:pt x="417" y="108"/>
                  <a:pt x="419" y="107"/>
                </a:cubicBezTo>
                <a:cubicBezTo>
                  <a:pt x="417" y="106"/>
                  <a:pt x="417" y="106"/>
                  <a:pt x="417" y="106"/>
                </a:cubicBezTo>
                <a:cubicBezTo>
                  <a:pt x="419" y="105"/>
                  <a:pt x="419" y="105"/>
                  <a:pt x="419" y="105"/>
                </a:cubicBezTo>
                <a:cubicBezTo>
                  <a:pt x="417" y="105"/>
                  <a:pt x="417" y="105"/>
                  <a:pt x="417" y="105"/>
                </a:cubicBezTo>
                <a:cubicBezTo>
                  <a:pt x="413" y="103"/>
                  <a:pt x="421" y="105"/>
                  <a:pt x="420" y="103"/>
                </a:cubicBezTo>
                <a:cubicBezTo>
                  <a:pt x="418" y="103"/>
                  <a:pt x="418" y="103"/>
                  <a:pt x="418" y="103"/>
                </a:cubicBezTo>
                <a:cubicBezTo>
                  <a:pt x="418" y="100"/>
                  <a:pt x="412" y="102"/>
                  <a:pt x="409" y="101"/>
                </a:cubicBezTo>
                <a:cubicBezTo>
                  <a:pt x="412" y="100"/>
                  <a:pt x="412" y="100"/>
                  <a:pt x="412" y="100"/>
                </a:cubicBezTo>
                <a:cubicBezTo>
                  <a:pt x="410" y="99"/>
                  <a:pt x="412" y="98"/>
                  <a:pt x="409" y="97"/>
                </a:cubicBezTo>
                <a:cubicBezTo>
                  <a:pt x="412" y="96"/>
                  <a:pt x="412" y="96"/>
                  <a:pt x="412" y="96"/>
                </a:cubicBezTo>
                <a:cubicBezTo>
                  <a:pt x="410" y="96"/>
                  <a:pt x="410" y="96"/>
                  <a:pt x="410" y="96"/>
                </a:cubicBezTo>
                <a:cubicBezTo>
                  <a:pt x="405" y="97"/>
                  <a:pt x="404" y="100"/>
                  <a:pt x="405" y="102"/>
                </a:cubicBezTo>
                <a:cubicBezTo>
                  <a:pt x="400" y="102"/>
                  <a:pt x="400" y="102"/>
                  <a:pt x="400" y="102"/>
                </a:cubicBezTo>
                <a:cubicBezTo>
                  <a:pt x="401" y="103"/>
                  <a:pt x="401" y="103"/>
                  <a:pt x="401" y="103"/>
                </a:cubicBezTo>
                <a:cubicBezTo>
                  <a:pt x="400" y="103"/>
                  <a:pt x="399" y="104"/>
                  <a:pt x="398" y="103"/>
                </a:cubicBezTo>
                <a:cubicBezTo>
                  <a:pt x="396" y="102"/>
                  <a:pt x="400" y="102"/>
                  <a:pt x="397" y="101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399" y="100"/>
                  <a:pt x="397" y="100"/>
                  <a:pt x="396" y="100"/>
                </a:cubicBezTo>
                <a:cubicBezTo>
                  <a:pt x="399" y="99"/>
                  <a:pt x="401" y="99"/>
                  <a:pt x="402" y="98"/>
                </a:cubicBezTo>
                <a:cubicBezTo>
                  <a:pt x="395" y="98"/>
                  <a:pt x="395" y="98"/>
                  <a:pt x="395" y="98"/>
                </a:cubicBezTo>
                <a:cubicBezTo>
                  <a:pt x="395" y="99"/>
                  <a:pt x="394" y="100"/>
                  <a:pt x="392" y="101"/>
                </a:cubicBezTo>
                <a:cubicBezTo>
                  <a:pt x="392" y="98"/>
                  <a:pt x="392" y="98"/>
                  <a:pt x="392" y="98"/>
                </a:cubicBezTo>
                <a:cubicBezTo>
                  <a:pt x="392" y="97"/>
                  <a:pt x="396" y="97"/>
                  <a:pt x="396" y="96"/>
                </a:cubicBezTo>
                <a:cubicBezTo>
                  <a:pt x="397" y="97"/>
                  <a:pt x="399" y="96"/>
                  <a:pt x="400" y="97"/>
                </a:cubicBezTo>
                <a:cubicBezTo>
                  <a:pt x="404" y="97"/>
                  <a:pt x="404" y="97"/>
                  <a:pt x="404" y="97"/>
                </a:cubicBezTo>
                <a:cubicBezTo>
                  <a:pt x="406" y="96"/>
                  <a:pt x="402" y="94"/>
                  <a:pt x="407" y="94"/>
                </a:cubicBezTo>
                <a:cubicBezTo>
                  <a:pt x="406" y="94"/>
                  <a:pt x="405" y="94"/>
                  <a:pt x="405" y="94"/>
                </a:cubicBezTo>
                <a:cubicBezTo>
                  <a:pt x="406" y="92"/>
                  <a:pt x="405" y="90"/>
                  <a:pt x="408" y="89"/>
                </a:cubicBezTo>
                <a:cubicBezTo>
                  <a:pt x="408" y="89"/>
                  <a:pt x="407" y="89"/>
                  <a:pt x="407" y="89"/>
                </a:cubicBezTo>
                <a:cubicBezTo>
                  <a:pt x="405" y="89"/>
                  <a:pt x="402" y="90"/>
                  <a:pt x="402" y="91"/>
                </a:cubicBezTo>
                <a:cubicBezTo>
                  <a:pt x="399" y="91"/>
                  <a:pt x="396" y="91"/>
                  <a:pt x="393" y="90"/>
                </a:cubicBezTo>
                <a:cubicBezTo>
                  <a:pt x="395" y="89"/>
                  <a:pt x="395" y="89"/>
                  <a:pt x="395" y="89"/>
                </a:cubicBezTo>
                <a:cubicBezTo>
                  <a:pt x="394" y="89"/>
                  <a:pt x="394" y="89"/>
                  <a:pt x="394" y="89"/>
                </a:cubicBezTo>
                <a:cubicBezTo>
                  <a:pt x="394" y="89"/>
                  <a:pt x="392" y="89"/>
                  <a:pt x="392" y="89"/>
                </a:cubicBezTo>
                <a:cubicBezTo>
                  <a:pt x="392" y="90"/>
                  <a:pt x="392" y="90"/>
                  <a:pt x="392" y="90"/>
                </a:cubicBezTo>
                <a:cubicBezTo>
                  <a:pt x="391" y="90"/>
                  <a:pt x="391" y="90"/>
                  <a:pt x="391" y="90"/>
                </a:cubicBezTo>
                <a:cubicBezTo>
                  <a:pt x="391" y="90"/>
                  <a:pt x="390" y="90"/>
                  <a:pt x="390" y="90"/>
                </a:cubicBezTo>
                <a:cubicBezTo>
                  <a:pt x="390" y="90"/>
                  <a:pt x="390" y="89"/>
                  <a:pt x="391" y="89"/>
                </a:cubicBezTo>
                <a:cubicBezTo>
                  <a:pt x="389" y="89"/>
                  <a:pt x="389" y="89"/>
                  <a:pt x="389" y="89"/>
                </a:cubicBezTo>
                <a:cubicBezTo>
                  <a:pt x="394" y="87"/>
                  <a:pt x="402" y="88"/>
                  <a:pt x="408" y="88"/>
                </a:cubicBezTo>
                <a:cubicBezTo>
                  <a:pt x="401" y="88"/>
                  <a:pt x="401" y="88"/>
                  <a:pt x="401" y="88"/>
                </a:cubicBezTo>
                <a:cubicBezTo>
                  <a:pt x="398" y="86"/>
                  <a:pt x="394" y="87"/>
                  <a:pt x="391" y="87"/>
                </a:cubicBezTo>
                <a:cubicBezTo>
                  <a:pt x="392" y="86"/>
                  <a:pt x="394" y="86"/>
                  <a:pt x="396" y="86"/>
                </a:cubicBezTo>
                <a:cubicBezTo>
                  <a:pt x="398" y="85"/>
                  <a:pt x="403" y="86"/>
                  <a:pt x="404" y="85"/>
                </a:cubicBezTo>
                <a:cubicBezTo>
                  <a:pt x="403" y="85"/>
                  <a:pt x="402" y="85"/>
                  <a:pt x="401" y="85"/>
                </a:cubicBezTo>
                <a:cubicBezTo>
                  <a:pt x="400" y="84"/>
                  <a:pt x="402" y="84"/>
                  <a:pt x="402" y="83"/>
                </a:cubicBezTo>
                <a:cubicBezTo>
                  <a:pt x="398" y="83"/>
                  <a:pt x="398" y="83"/>
                  <a:pt x="398" y="83"/>
                </a:cubicBezTo>
                <a:cubicBezTo>
                  <a:pt x="401" y="81"/>
                  <a:pt x="406" y="82"/>
                  <a:pt x="409" y="81"/>
                </a:cubicBezTo>
                <a:cubicBezTo>
                  <a:pt x="405" y="81"/>
                  <a:pt x="401" y="80"/>
                  <a:pt x="398" y="81"/>
                </a:cubicBezTo>
                <a:cubicBezTo>
                  <a:pt x="396" y="79"/>
                  <a:pt x="391" y="82"/>
                  <a:pt x="388" y="80"/>
                </a:cubicBezTo>
                <a:cubicBezTo>
                  <a:pt x="388" y="80"/>
                  <a:pt x="389" y="80"/>
                  <a:pt x="389" y="80"/>
                </a:cubicBezTo>
                <a:cubicBezTo>
                  <a:pt x="394" y="80"/>
                  <a:pt x="401" y="80"/>
                  <a:pt x="404" y="79"/>
                </a:cubicBezTo>
                <a:cubicBezTo>
                  <a:pt x="387" y="79"/>
                  <a:pt x="387" y="79"/>
                  <a:pt x="387" y="79"/>
                </a:cubicBezTo>
                <a:cubicBezTo>
                  <a:pt x="387" y="78"/>
                  <a:pt x="389" y="79"/>
                  <a:pt x="390" y="78"/>
                </a:cubicBezTo>
                <a:cubicBezTo>
                  <a:pt x="389" y="78"/>
                  <a:pt x="389" y="78"/>
                  <a:pt x="389" y="78"/>
                </a:cubicBezTo>
                <a:cubicBezTo>
                  <a:pt x="392" y="77"/>
                  <a:pt x="396" y="77"/>
                  <a:pt x="399" y="77"/>
                </a:cubicBezTo>
                <a:cubicBezTo>
                  <a:pt x="394" y="78"/>
                  <a:pt x="394" y="78"/>
                  <a:pt x="394" y="78"/>
                </a:cubicBezTo>
                <a:cubicBezTo>
                  <a:pt x="400" y="78"/>
                  <a:pt x="400" y="78"/>
                  <a:pt x="400" y="78"/>
                </a:cubicBezTo>
                <a:cubicBezTo>
                  <a:pt x="399" y="76"/>
                  <a:pt x="404" y="77"/>
                  <a:pt x="406" y="77"/>
                </a:cubicBezTo>
                <a:cubicBezTo>
                  <a:pt x="408" y="76"/>
                  <a:pt x="410" y="75"/>
                  <a:pt x="411" y="74"/>
                </a:cubicBezTo>
                <a:cubicBezTo>
                  <a:pt x="413" y="75"/>
                  <a:pt x="410" y="76"/>
                  <a:pt x="410" y="77"/>
                </a:cubicBezTo>
                <a:cubicBezTo>
                  <a:pt x="411" y="77"/>
                  <a:pt x="413" y="76"/>
                  <a:pt x="413" y="75"/>
                </a:cubicBezTo>
                <a:cubicBezTo>
                  <a:pt x="414" y="75"/>
                  <a:pt x="415" y="76"/>
                  <a:pt x="416" y="76"/>
                </a:cubicBezTo>
                <a:cubicBezTo>
                  <a:pt x="415" y="76"/>
                  <a:pt x="415" y="76"/>
                  <a:pt x="415" y="76"/>
                </a:cubicBezTo>
                <a:cubicBezTo>
                  <a:pt x="416" y="77"/>
                  <a:pt x="417" y="78"/>
                  <a:pt x="420" y="77"/>
                </a:cubicBezTo>
                <a:cubicBezTo>
                  <a:pt x="420" y="77"/>
                  <a:pt x="420" y="77"/>
                  <a:pt x="420" y="77"/>
                </a:cubicBezTo>
                <a:cubicBezTo>
                  <a:pt x="420" y="76"/>
                  <a:pt x="421" y="77"/>
                  <a:pt x="422" y="77"/>
                </a:cubicBezTo>
                <a:cubicBezTo>
                  <a:pt x="423" y="77"/>
                  <a:pt x="423" y="77"/>
                  <a:pt x="423" y="77"/>
                </a:cubicBezTo>
                <a:cubicBezTo>
                  <a:pt x="424" y="76"/>
                  <a:pt x="426" y="77"/>
                  <a:pt x="427" y="77"/>
                </a:cubicBezTo>
                <a:cubicBezTo>
                  <a:pt x="425" y="75"/>
                  <a:pt x="421" y="77"/>
                  <a:pt x="419" y="76"/>
                </a:cubicBezTo>
                <a:cubicBezTo>
                  <a:pt x="419" y="75"/>
                  <a:pt x="419" y="75"/>
                  <a:pt x="420" y="75"/>
                </a:cubicBezTo>
                <a:cubicBezTo>
                  <a:pt x="421" y="75"/>
                  <a:pt x="423" y="75"/>
                  <a:pt x="424" y="75"/>
                </a:cubicBezTo>
                <a:cubicBezTo>
                  <a:pt x="423" y="74"/>
                  <a:pt x="423" y="74"/>
                  <a:pt x="423" y="74"/>
                </a:cubicBezTo>
                <a:cubicBezTo>
                  <a:pt x="424" y="73"/>
                  <a:pt x="427" y="74"/>
                  <a:pt x="427" y="74"/>
                </a:cubicBezTo>
                <a:cubicBezTo>
                  <a:pt x="426" y="74"/>
                  <a:pt x="426" y="74"/>
                  <a:pt x="426" y="74"/>
                </a:cubicBezTo>
                <a:cubicBezTo>
                  <a:pt x="428" y="70"/>
                  <a:pt x="416" y="73"/>
                  <a:pt x="415" y="71"/>
                </a:cubicBezTo>
                <a:cubicBezTo>
                  <a:pt x="416" y="70"/>
                  <a:pt x="418" y="69"/>
                  <a:pt x="420" y="70"/>
                </a:cubicBezTo>
                <a:cubicBezTo>
                  <a:pt x="420" y="70"/>
                  <a:pt x="420" y="71"/>
                  <a:pt x="420" y="71"/>
                </a:cubicBezTo>
                <a:cubicBezTo>
                  <a:pt x="422" y="71"/>
                  <a:pt x="422" y="71"/>
                  <a:pt x="422" y="71"/>
                </a:cubicBezTo>
                <a:cubicBezTo>
                  <a:pt x="424" y="71"/>
                  <a:pt x="423" y="70"/>
                  <a:pt x="424" y="70"/>
                </a:cubicBezTo>
                <a:cubicBezTo>
                  <a:pt x="425" y="70"/>
                  <a:pt x="425" y="70"/>
                  <a:pt x="426" y="70"/>
                </a:cubicBezTo>
                <a:cubicBezTo>
                  <a:pt x="425" y="70"/>
                  <a:pt x="425" y="71"/>
                  <a:pt x="425" y="71"/>
                </a:cubicBezTo>
                <a:cubicBezTo>
                  <a:pt x="427" y="71"/>
                  <a:pt x="427" y="71"/>
                  <a:pt x="427" y="71"/>
                </a:cubicBezTo>
                <a:cubicBezTo>
                  <a:pt x="425" y="70"/>
                  <a:pt x="424" y="68"/>
                  <a:pt x="428" y="68"/>
                </a:cubicBezTo>
                <a:cubicBezTo>
                  <a:pt x="425" y="68"/>
                  <a:pt x="427" y="67"/>
                  <a:pt x="426" y="66"/>
                </a:cubicBezTo>
                <a:cubicBezTo>
                  <a:pt x="423" y="67"/>
                  <a:pt x="419" y="68"/>
                  <a:pt x="415" y="68"/>
                </a:cubicBezTo>
                <a:cubicBezTo>
                  <a:pt x="416" y="69"/>
                  <a:pt x="416" y="69"/>
                  <a:pt x="416" y="69"/>
                </a:cubicBezTo>
                <a:cubicBezTo>
                  <a:pt x="415" y="69"/>
                  <a:pt x="414" y="70"/>
                  <a:pt x="415" y="70"/>
                </a:cubicBezTo>
                <a:cubicBezTo>
                  <a:pt x="411" y="72"/>
                  <a:pt x="411" y="76"/>
                  <a:pt x="404" y="75"/>
                </a:cubicBezTo>
                <a:cubicBezTo>
                  <a:pt x="404" y="75"/>
                  <a:pt x="404" y="76"/>
                  <a:pt x="403" y="76"/>
                </a:cubicBezTo>
                <a:cubicBezTo>
                  <a:pt x="403" y="75"/>
                  <a:pt x="401" y="75"/>
                  <a:pt x="400" y="75"/>
                </a:cubicBezTo>
                <a:cubicBezTo>
                  <a:pt x="401" y="73"/>
                  <a:pt x="403" y="75"/>
                  <a:pt x="404" y="73"/>
                </a:cubicBezTo>
                <a:cubicBezTo>
                  <a:pt x="411" y="75"/>
                  <a:pt x="406" y="71"/>
                  <a:pt x="412" y="71"/>
                </a:cubicBezTo>
                <a:cubicBezTo>
                  <a:pt x="412" y="70"/>
                  <a:pt x="411" y="68"/>
                  <a:pt x="413" y="66"/>
                </a:cubicBezTo>
                <a:cubicBezTo>
                  <a:pt x="415" y="67"/>
                  <a:pt x="419" y="66"/>
                  <a:pt x="422" y="66"/>
                </a:cubicBezTo>
                <a:cubicBezTo>
                  <a:pt x="423" y="66"/>
                  <a:pt x="422" y="65"/>
                  <a:pt x="422" y="65"/>
                </a:cubicBezTo>
                <a:cubicBezTo>
                  <a:pt x="420" y="65"/>
                  <a:pt x="418" y="65"/>
                  <a:pt x="417" y="66"/>
                </a:cubicBezTo>
                <a:cubicBezTo>
                  <a:pt x="416" y="66"/>
                  <a:pt x="413" y="66"/>
                  <a:pt x="413" y="65"/>
                </a:cubicBezTo>
                <a:cubicBezTo>
                  <a:pt x="413" y="64"/>
                  <a:pt x="414" y="64"/>
                  <a:pt x="416" y="64"/>
                </a:cubicBezTo>
                <a:cubicBezTo>
                  <a:pt x="431" y="68"/>
                  <a:pt x="424" y="59"/>
                  <a:pt x="429" y="58"/>
                </a:cubicBezTo>
                <a:cubicBezTo>
                  <a:pt x="428" y="58"/>
                  <a:pt x="428" y="58"/>
                  <a:pt x="428" y="58"/>
                </a:cubicBezTo>
                <a:cubicBezTo>
                  <a:pt x="426" y="57"/>
                  <a:pt x="431" y="57"/>
                  <a:pt x="428" y="56"/>
                </a:cubicBezTo>
                <a:cubicBezTo>
                  <a:pt x="428" y="57"/>
                  <a:pt x="427" y="58"/>
                  <a:pt x="424" y="59"/>
                </a:cubicBezTo>
                <a:cubicBezTo>
                  <a:pt x="423" y="59"/>
                  <a:pt x="424" y="58"/>
                  <a:pt x="424" y="58"/>
                </a:cubicBezTo>
                <a:cubicBezTo>
                  <a:pt x="422" y="58"/>
                  <a:pt x="422" y="58"/>
                  <a:pt x="422" y="58"/>
                </a:cubicBezTo>
                <a:cubicBezTo>
                  <a:pt x="422" y="55"/>
                  <a:pt x="422" y="55"/>
                  <a:pt x="422" y="55"/>
                </a:cubicBezTo>
                <a:cubicBezTo>
                  <a:pt x="422" y="54"/>
                  <a:pt x="426" y="53"/>
                  <a:pt x="426" y="51"/>
                </a:cubicBezTo>
                <a:cubicBezTo>
                  <a:pt x="426" y="50"/>
                  <a:pt x="428" y="49"/>
                  <a:pt x="431" y="49"/>
                </a:cubicBezTo>
                <a:cubicBezTo>
                  <a:pt x="433" y="49"/>
                  <a:pt x="428" y="50"/>
                  <a:pt x="431" y="51"/>
                </a:cubicBezTo>
                <a:cubicBezTo>
                  <a:pt x="429" y="51"/>
                  <a:pt x="428" y="51"/>
                  <a:pt x="429" y="52"/>
                </a:cubicBezTo>
                <a:cubicBezTo>
                  <a:pt x="434" y="49"/>
                  <a:pt x="434" y="49"/>
                  <a:pt x="434" y="49"/>
                </a:cubicBezTo>
                <a:cubicBezTo>
                  <a:pt x="432" y="49"/>
                  <a:pt x="432" y="49"/>
                  <a:pt x="432" y="49"/>
                </a:cubicBezTo>
                <a:cubicBezTo>
                  <a:pt x="431" y="48"/>
                  <a:pt x="433" y="47"/>
                  <a:pt x="433" y="46"/>
                </a:cubicBezTo>
                <a:cubicBezTo>
                  <a:pt x="432" y="46"/>
                  <a:pt x="432" y="46"/>
                  <a:pt x="432" y="46"/>
                </a:cubicBezTo>
                <a:cubicBezTo>
                  <a:pt x="431" y="45"/>
                  <a:pt x="433" y="44"/>
                  <a:pt x="431" y="43"/>
                </a:cubicBezTo>
                <a:cubicBezTo>
                  <a:pt x="430" y="44"/>
                  <a:pt x="428" y="45"/>
                  <a:pt x="429" y="46"/>
                </a:cubicBezTo>
                <a:cubicBezTo>
                  <a:pt x="433" y="48"/>
                  <a:pt x="425" y="49"/>
                  <a:pt x="424" y="51"/>
                </a:cubicBezTo>
                <a:cubicBezTo>
                  <a:pt x="423" y="54"/>
                  <a:pt x="419" y="56"/>
                  <a:pt x="417" y="58"/>
                </a:cubicBezTo>
                <a:cubicBezTo>
                  <a:pt x="415" y="57"/>
                  <a:pt x="415" y="57"/>
                  <a:pt x="415" y="57"/>
                </a:cubicBezTo>
                <a:cubicBezTo>
                  <a:pt x="414" y="62"/>
                  <a:pt x="414" y="62"/>
                  <a:pt x="414" y="62"/>
                </a:cubicBezTo>
                <a:cubicBezTo>
                  <a:pt x="410" y="63"/>
                  <a:pt x="413" y="66"/>
                  <a:pt x="408" y="67"/>
                </a:cubicBezTo>
                <a:cubicBezTo>
                  <a:pt x="410" y="68"/>
                  <a:pt x="410" y="68"/>
                  <a:pt x="410" y="68"/>
                </a:cubicBezTo>
                <a:cubicBezTo>
                  <a:pt x="409" y="68"/>
                  <a:pt x="409" y="68"/>
                  <a:pt x="407" y="68"/>
                </a:cubicBezTo>
                <a:cubicBezTo>
                  <a:pt x="408" y="69"/>
                  <a:pt x="408" y="69"/>
                  <a:pt x="408" y="69"/>
                </a:cubicBezTo>
                <a:cubicBezTo>
                  <a:pt x="402" y="69"/>
                  <a:pt x="409" y="72"/>
                  <a:pt x="404" y="73"/>
                </a:cubicBezTo>
                <a:cubicBezTo>
                  <a:pt x="402" y="72"/>
                  <a:pt x="402" y="72"/>
                  <a:pt x="402" y="72"/>
                </a:cubicBezTo>
                <a:cubicBezTo>
                  <a:pt x="402" y="72"/>
                  <a:pt x="402" y="71"/>
                  <a:pt x="403" y="70"/>
                </a:cubicBezTo>
                <a:cubicBezTo>
                  <a:pt x="406" y="69"/>
                  <a:pt x="404" y="68"/>
                  <a:pt x="407" y="66"/>
                </a:cubicBezTo>
                <a:cubicBezTo>
                  <a:pt x="404" y="66"/>
                  <a:pt x="404" y="66"/>
                  <a:pt x="404" y="66"/>
                </a:cubicBezTo>
                <a:cubicBezTo>
                  <a:pt x="406" y="65"/>
                  <a:pt x="406" y="65"/>
                  <a:pt x="406" y="65"/>
                </a:cubicBezTo>
                <a:cubicBezTo>
                  <a:pt x="405" y="64"/>
                  <a:pt x="405" y="64"/>
                  <a:pt x="405" y="64"/>
                </a:cubicBezTo>
                <a:cubicBezTo>
                  <a:pt x="406" y="63"/>
                  <a:pt x="406" y="63"/>
                  <a:pt x="406" y="63"/>
                </a:cubicBezTo>
                <a:cubicBezTo>
                  <a:pt x="406" y="63"/>
                  <a:pt x="407" y="63"/>
                  <a:pt x="407" y="63"/>
                </a:cubicBezTo>
                <a:cubicBezTo>
                  <a:pt x="405" y="63"/>
                  <a:pt x="405" y="61"/>
                  <a:pt x="407" y="61"/>
                </a:cubicBezTo>
                <a:cubicBezTo>
                  <a:pt x="405" y="60"/>
                  <a:pt x="406" y="59"/>
                  <a:pt x="404" y="59"/>
                </a:cubicBezTo>
                <a:cubicBezTo>
                  <a:pt x="404" y="60"/>
                  <a:pt x="404" y="60"/>
                  <a:pt x="404" y="60"/>
                </a:cubicBezTo>
                <a:cubicBezTo>
                  <a:pt x="404" y="60"/>
                  <a:pt x="404" y="60"/>
                  <a:pt x="405" y="60"/>
                </a:cubicBezTo>
                <a:cubicBezTo>
                  <a:pt x="402" y="61"/>
                  <a:pt x="402" y="61"/>
                  <a:pt x="402" y="61"/>
                </a:cubicBezTo>
                <a:cubicBezTo>
                  <a:pt x="402" y="62"/>
                  <a:pt x="403" y="62"/>
                  <a:pt x="404" y="63"/>
                </a:cubicBezTo>
                <a:cubicBezTo>
                  <a:pt x="398" y="64"/>
                  <a:pt x="407" y="66"/>
                  <a:pt x="401" y="67"/>
                </a:cubicBezTo>
                <a:cubicBezTo>
                  <a:pt x="398" y="67"/>
                  <a:pt x="395" y="67"/>
                  <a:pt x="392" y="67"/>
                </a:cubicBezTo>
                <a:cubicBezTo>
                  <a:pt x="393" y="67"/>
                  <a:pt x="393" y="66"/>
                  <a:pt x="394" y="66"/>
                </a:cubicBezTo>
                <a:cubicBezTo>
                  <a:pt x="392" y="66"/>
                  <a:pt x="395" y="64"/>
                  <a:pt x="396" y="64"/>
                </a:cubicBezTo>
                <a:cubicBezTo>
                  <a:pt x="395" y="64"/>
                  <a:pt x="395" y="64"/>
                  <a:pt x="395" y="64"/>
                </a:cubicBezTo>
                <a:cubicBezTo>
                  <a:pt x="397" y="63"/>
                  <a:pt x="397" y="63"/>
                  <a:pt x="397" y="63"/>
                </a:cubicBezTo>
                <a:cubicBezTo>
                  <a:pt x="397" y="63"/>
                  <a:pt x="395" y="62"/>
                  <a:pt x="396" y="61"/>
                </a:cubicBezTo>
                <a:cubicBezTo>
                  <a:pt x="397" y="62"/>
                  <a:pt x="397" y="62"/>
                  <a:pt x="397" y="62"/>
                </a:cubicBezTo>
                <a:cubicBezTo>
                  <a:pt x="396" y="61"/>
                  <a:pt x="399" y="60"/>
                  <a:pt x="396" y="60"/>
                </a:cubicBezTo>
                <a:cubicBezTo>
                  <a:pt x="396" y="59"/>
                  <a:pt x="396" y="59"/>
                  <a:pt x="397" y="59"/>
                </a:cubicBezTo>
                <a:cubicBezTo>
                  <a:pt x="400" y="58"/>
                  <a:pt x="401" y="56"/>
                  <a:pt x="400" y="55"/>
                </a:cubicBezTo>
                <a:cubicBezTo>
                  <a:pt x="400" y="54"/>
                  <a:pt x="396" y="53"/>
                  <a:pt x="398" y="52"/>
                </a:cubicBezTo>
                <a:cubicBezTo>
                  <a:pt x="398" y="53"/>
                  <a:pt x="398" y="53"/>
                  <a:pt x="399" y="53"/>
                </a:cubicBezTo>
                <a:cubicBezTo>
                  <a:pt x="399" y="52"/>
                  <a:pt x="399" y="52"/>
                  <a:pt x="398" y="52"/>
                </a:cubicBezTo>
                <a:cubicBezTo>
                  <a:pt x="397" y="53"/>
                  <a:pt x="397" y="53"/>
                  <a:pt x="397" y="53"/>
                </a:cubicBezTo>
                <a:cubicBezTo>
                  <a:pt x="395" y="52"/>
                  <a:pt x="396" y="51"/>
                  <a:pt x="395" y="51"/>
                </a:cubicBezTo>
                <a:cubicBezTo>
                  <a:pt x="393" y="51"/>
                  <a:pt x="392" y="51"/>
                  <a:pt x="391" y="51"/>
                </a:cubicBezTo>
                <a:cubicBezTo>
                  <a:pt x="391" y="50"/>
                  <a:pt x="386" y="49"/>
                  <a:pt x="390" y="48"/>
                </a:cubicBezTo>
                <a:cubicBezTo>
                  <a:pt x="388" y="47"/>
                  <a:pt x="390" y="46"/>
                  <a:pt x="386" y="46"/>
                </a:cubicBezTo>
                <a:cubicBezTo>
                  <a:pt x="386" y="47"/>
                  <a:pt x="387" y="49"/>
                  <a:pt x="383" y="49"/>
                </a:cubicBezTo>
                <a:cubicBezTo>
                  <a:pt x="382" y="49"/>
                  <a:pt x="382" y="48"/>
                  <a:pt x="380" y="48"/>
                </a:cubicBezTo>
                <a:cubicBezTo>
                  <a:pt x="380" y="49"/>
                  <a:pt x="381" y="49"/>
                  <a:pt x="381" y="49"/>
                </a:cubicBezTo>
                <a:cubicBezTo>
                  <a:pt x="379" y="50"/>
                  <a:pt x="379" y="50"/>
                  <a:pt x="379" y="50"/>
                </a:cubicBezTo>
                <a:cubicBezTo>
                  <a:pt x="378" y="51"/>
                  <a:pt x="378" y="51"/>
                  <a:pt x="378" y="51"/>
                </a:cubicBezTo>
                <a:cubicBezTo>
                  <a:pt x="376" y="51"/>
                  <a:pt x="373" y="51"/>
                  <a:pt x="372" y="50"/>
                </a:cubicBezTo>
                <a:cubicBezTo>
                  <a:pt x="372" y="49"/>
                  <a:pt x="370" y="48"/>
                  <a:pt x="372" y="48"/>
                </a:cubicBezTo>
                <a:cubicBezTo>
                  <a:pt x="374" y="48"/>
                  <a:pt x="376" y="48"/>
                  <a:pt x="376" y="49"/>
                </a:cubicBezTo>
                <a:cubicBezTo>
                  <a:pt x="377" y="49"/>
                  <a:pt x="377" y="49"/>
                  <a:pt x="377" y="48"/>
                </a:cubicBezTo>
                <a:cubicBezTo>
                  <a:pt x="376" y="48"/>
                  <a:pt x="376" y="48"/>
                  <a:pt x="376" y="48"/>
                </a:cubicBezTo>
                <a:cubicBezTo>
                  <a:pt x="376" y="47"/>
                  <a:pt x="374" y="47"/>
                  <a:pt x="376" y="46"/>
                </a:cubicBezTo>
                <a:cubicBezTo>
                  <a:pt x="375" y="45"/>
                  <a:pt x="375" y="45"/>
                  <a:pt x="375" y="45"/>
                </a:cubicBezTo>
                <a:cubicBezTo>
                  <a:pt x="376" y="44"/>
                  <a:pt x="378" y="45"/>
                  <a:pt x="380" y="44"/>
                </a:cubicBezTo>
                <a:cubicBezTo>
                  <a:pt x="377" y="43"/>
                  <a:pt x="377" y="43"/>
                  <a:pt x="377" y="43"/>
                </a:cubicBezTo>
                <a:cubicBezTo>
                  <a:pt x="376" y="42"/>
                  <a:pt x="380" y="41"/>
                  <a:pt x="382" y="40"/>
                </a:cubicBezTo>
                <a:cubicBezTo>
                  <a:pt x="386" y="42"/>
                  <a:pt x="381" y="43"/>
                  <a:pt x="383" y="45"/>
                </a:cubicBezTo>
                <a:cubicBezTo>
                  <a:pt x="387" y="45"/>
                  <a:pt x="387" y="45"/>
                  <a:pt x="389" y="44"/>
                </a:cubicBezTo>
                <a:cubicBezTo>
                  <a:pt x="387" y="43"/>
                  <a:pt x="387" y="44"/>
                  <a:pt x="385" y="44"/>
                </a:cubicBezTo>
                <a:cubicBezTo>
                  <a:pt x="384" y="44"/>
                  <a:pt x="385" y="43"/>
                  <a:pt x="385" y="43"/>
                </a:cubicBezTo>
                <a:cubicBezTo>
                  <a:pt x="384" y="41"/>
                  <a:pt x="388" y="42"/>
                  <a:pt x="391" y="42"/>
                </a:cubicBezTo>
                <a:cubicBezTo>
                  <a:pt x="391" y="41"/>
                  <a:pt x="391" y="41"/>
                  <a:pt x="391" y="41"/>
                </a:cubicBezTo>
                <a:cubicBezTo>
                  <a:pt x="388" y="40"/>
                  <a:pt x="385" y="41"/>
                  <a:pt x="384" y="39"/>
                </a:cubicBezTo>
                <a:cubicBezTo>
                  <a:pt x="387" y="39"/>
                  <a:pt x="390" y="40"/>
                  <a:pt x="393" y="39"/>
                </a:cubicBezTo>
                <a:cubicBezTo>
                  <a:pt x="393" y="39"/>
                  <a:pt x="393" y="39"/>
                  <a:pt x="393" y="39"/>
                </a:cubicBezTo>
                <a:cubicBezTo>
                  <a:pt x="394" y="38"/>
                  <a:pt x="392" y="38"/>
                  <a:pt x="392" y="38"/>
                </a:cubicBezTo>
                <a:cubicBezTo>
                  <a:pt x="393" y="37"/>
                  <a:pt x="395" y="37"/>
                  <a:pt x="394" y="37"/>
                </a:cubicBezTo>
                <a:cubicBezTo>
                  <a:pt x="394" y="33"/>
                  <a:pt x="394" y="33"/>
                  <a:pt x="394" y="33"/>
                </a:cubicBezTo>
                <a:cubicBezTo>
                  <a:pt x="392" y="34"/>
                  <a:pt x="392" y="34"/>
                  <a:pt x="392" y="34"/>
                </a:cubicBezTo>
                <a:cubicBezTo>
                  <a:pt x="391" y="33"/>
                  <a:pt x="391" y="33"/>
                  <a:pt x="391" y="33"/>
                </a:cubicBezTo>
                <a:cubicBezTo>
                  <a:pt x="391" y="34"/>
                  <a:pt x="391" y="34"/>
                  <a:pt x="391" y="34"/>
                </a:cubicBezTo>
                <a:cubicBezTo>
                  <a:pt x="393" y="34"/>
                  <a:pt x="393" y="34"/>
                  <a:pt x="393" y="34"/>
                </a:cubicBezTo>
                <a:cubicBezTo>
                  <a:pt x="391" y="35"/>
                  <a:pt x="392" y="38"/>
                  <a:pt x="391" y="38"/>
                </a:cubicBezTo>
                <a:cubicBezTo>
                  <a:pt x="391" y="38"/>
                  <a:pt x="391" y="38"/>
                  <a:pt x="391" y="39"/>
                </a:cubicBezTo>
                <a:cubicBezTo>
                  <a:pt x="391" y="39"/>
                  <a:pt x="391" y="39"/>
                  <a:pt x="391" y="39"/>
                </a:cubicBezTo>
                <a:cubicBezTo>
                  <a:pt x="389" y="39"/>
                  <a:pt x="386" y="39"/>
                  <a:pt x="385" y="39"/>
                </a:cubicBezTo>
                <a:cubicBezTo>
                  <a:pt x="386" y="38"/>
                  <a:pt x="386" y="38"/>
                  <a:pt x="386" y="38"/>
                </a:cubicBezTo>
                <a:cubicBezTo>
                  <a:pt x="383" y="36"/>
                  <a:pt x="382" y="35"/>
                  <a:pt x="383" y="33"/>
                </a:cubicBezTo>
                <a:cubicBezTo>
                  <a:pt x="383" y="33"/>
                  <a:pt x="380" y="32"/>
                  <a:pt x="382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1" y="32"/>
                  <a:pt x="381" y="32"/>
                  <a:pt x="381" y="32"/>
                </a:cubicBezTo>
                <a:cubicBezTo>
                  <a:pt x="380" y="34"/>
                  <a:pt x="385" y="38"/>
                  <a:pt x="380" y="40"/>
                </a:cubicBezTo>
                <a:cubicBezTo>
                  <a:pt x="378" y="40"/>
                  <a:pt x="378" y="40"/>
                  <a:pt x="378" y="40"/>
                </a:cubicBezTo>
                <a:cubicBezTo>
                  <a:pt x="374" y="41"/>
                  <a:pt x="372" y="43"/>
                  <a:pt x="367" y="43"/>
                </a:cubicBezTo>
                <a:cubicBezTo>
                  <a:pt x="367" y="43"/>
                  <a:pt x="367" y="43"/>
                  <a:pt x="367" y="43"/>
                </a:cubicBezTo>
                <a:cubicBezTo>
                  <a:pt x="368" y="43"/>
                  <a:pt x="368" y="42"/>
                  <a:pt x="369" y="42"/>
                </a:cubicBezTo>
                <a:cubicBezTo>
                  <a:pt x="367" y="41"/>
                  <a:pt x="371" y="40"/>
                  <a:pt x="374" y="40"/>
                </a:cubicBezTo>
                <a:cubicBezTo>
                  <a:pt x="373" y="40"/>
                  <a:pt x="373" y="40"/>
                  <a:pt x="373" y="40"/>
                </a:cubicBezTo>
                <a:cubicBezTo>
                  <a:pt x="370" y="38"/>
                  <a:pt x="367" y="41"/>
                  <a:pt x="363" y="40"/>
                </a:cubicBezTo>
                <a:cubicBezTo>
                  <a:pt x="364" y="40"/>
                  <a:pt x="365" y="40"/>
                  <a:pt x="366" y="39"/>
                </a:cubicBezTo>
                <a:cubicBezTo>
                  <a:pt x="368" y="38"/>
                  <a:pt x="365" y="37"/>
                  <a:pt x="364" y="36"/>
                </a:cubicBezTo>
                <a:cubicBezTo>
                  <a:pt x="365" y="36"/>
                  <a:pt x="365" y="36"/>
                  <a:pt x="365" y="36"/>
                </a:cubicBezTo>
                <a:cubicBezTo>
                  <a:pt x="363" y="35"/>
                  <a:pt x="361" y="37"/>
                  <a:pt x="359" y="35"/>
                </a:cubicBezTo>
                <a:cubicBezTo>
                  <a:pt x="359" y="34"/>
                  <a:pt x="363" y="35"/>
                  <a:pt x="363" y="35"/>
                </a:cubicBezTo>
                <a:cubicBezTo>
                  <a:pt x="359" y="35"/>
                  <a:pt x="362" y="33"/>
                  <a:pt x="361" y="33"/>
                </a:cubicBezTo>
                <a:cubicBezTo>
                  <a:pt x="360" y="32"/>
                  <a:pt x="368" y="30"/>
                  <a:pt x="361" y="29"/>
                </a:cubicBezTo>
                <a:cubicBezTo>
                  <a:pt x="359" y="29"/>
                  <a:pt x="362" y="30"/>
                  <a:pt x="361" y="30"/>
                </a:cubicBezTo>
                <a:cubicBezTo>
                  <a:pt x="357" y="31"/>
                  <a:pt x="362" y="32"/>
                  <a:pt x="359" y="33"/>
                </a:cubicBezTo>
                <a:cubicBezTo>
                  <a:pt x="358" y="32"/>
                  <a:pt x="355" y="33"/>
                  <a:pt x="354" y="33"/>
                </a:cubicBezTo>
                <a:cubicBezTo>
                  <a:pt x="354" y="34"/>
                  <a:pt x="354" y="35"/>
                  <a:pt x="355" y="35"/>
                </a:cubicBezTo>
                <a:cubicBezTo>
                  <a:pt x="358" y="34"/>
                  <a:pt x="356" y="34"/>
                  <a:pt x="358" y="33"/>
                </a:cubicBezTo>
                <a:cubicBezTo>
                  <a:pt x="359" y="34"/>
                  <a:pt x="359" y="35"/>
                  <a:pt x="358" y="36"/>
                </a:cubicBezTo>
                <a:cubicBezTo>
                  <a:pt x="359" y="36"/>
                  <a:pt x="360" y="36"/>
                  <a:pt x="360" y="36"/>
                </a:cubicBezTo>
                <a:cubicBezTo>
                  <a:pt x="357" y="36"/>
                  <a:pt x="358" y="37"/>
                  <a:pt x="357" y="38"/>
                </a:cubicBezTo>
                <a:cubicBezTo>
                  <a:pt x="358" y="38"/>
                  <a:pt x="359" y="38"/>
                  <a:pt x="360" y="39"/>
                </a:cubicBezTo>
                <a:cubicBezTo>
                  <a:pt x="356" y="39"/>
                  <a:pt x="356" y="39"/>
                  <a:pt x="356" y="39"/>
                </a:cubicBezTo>
                <a:cubicBezTo>
                  <a:pt x="357" y="40"/>
                  <a:pt x="360" y="40"/>
                  <a:pt x="361" y="41"/>
                </a:cubicBezTo>
                <a:cubicBezTo>
                  <a:pt x="359" y="41"/>
                  <a:pt x="359" y="41"/>
                  <a:pt x="359" y="41"/>
                </a:cubicBezTo>
                <a:cubicBezTo>
                  <a:pt x="357" y="42"/>
                  <a:pt x="353" y="41"/>
                  <a:pt x="352" y="40"/>
                </a:cubicBezTo>
                <a:cubicBezTo>
                  <a:pt x="353" y="39"/>
                  <a:pt x="353" y="39"/>
                  <a:pt x="353" y="39"/>
                </a:cubicBezTo>
                <a:cubicBezTo>
                  <a:pt x="350" y="39"/>
                  <a:pt x="350" y="39"/>
                  <a:pt x="350" y="39"/>
                </a:cubicBezTo>
                <a:cubicBezTo>
                  <a:pt x="351" y="38"/>
                  <a:pt x="350" y="37"/>
                  <a:pt x="351" y="37"/>
                </a:cubicBezTo>
                <a:cubicBezTo>
                  <a:pt x="351" y="37"/>
                  <a:pt x="352" y="37"/>
                  <a:pt x="353" y="37"/>
                </a:cubicBezTo>
                <a:cubicBezTo>
                  <a:pt x="350" y="37"/>
                  <a:pt x="350" y="37"/>
                  <a:pt x="350" y="37"/>
                </a:cubicBezTo>
                <a:cubicBezTo>
                  <a:pt x="352" y="36"/>
                  <a:pt x="352" y="36"/>
                  <a:pt x="352" y="36"/>
                </a:cubicBezTo>
                <a:cubicBezTo>
                  <a:pt x="350" y="36"/>
                  <a:pt x="350" y="36"/>
                  <a:pt x="350" y="36"/>
                </a:cubicBezTo>
                <a:cubicBezTo>
                  <a:pt x="349" y="36"/>
                  <a:pt x="349" y="37"/>
                  <a:pt x="348" y="37"/>
                </a:cubicBezTo>
                <a:cubicBezTo>
                  <a:pt x="348" y="37"/>
                  <a:pt x="348" y="37"/>
                  <a:pt x="348" y="37"/>
                </a:cubicBezTo>
                <a:cubicBezTo>
                  <a:pt x="346" y="37"/>
                  <a:pt x="344" y="39"/>
                  <a:pt x="342" y="38"/>
                </a:cubicBezTo>
                <a:cubicBezTo>
                  <a:pt x="345" y="37"/>
                  <a:pt x="345" y="37"/>
                  <a:pt x="345" y="37"/>
                </a:cubicBezTo>
                <a:cubicBezTo>
                  <a:pt x="344" y="37"/>
                  <a:pt x="344" y="37"/>
                  <a:pt x="343" y="36"/>
                </a:cubicBezTo>
                <a:cubicBezTo>
                  <a:pt x="344" y="36"/>
                  <a:pt x="344" y="36"/>
                  <a:pt x="345" y="36"/>
                </a:cubicBezTo>
                <a:cubicBezTo>
                  <a:pt x="344" y="35"/>
                  <a:pt x="348" y="34"/>
                  <a:pt x="346" y="33"/>
                </a:cubicBezTo>
                <a:cubicBezTo>
                  <a:pt x="346" y="34"/>
                  <a:pt x="344" y="33"/>
                  <a:pt x="343" y="33"/>
                </a:cubicBezTo>
                <a:cubicBezTo>
                  <a:pt x="342" y="32"/>
                  <a:pt x="345" y="32"/>
                  <a:pt x="345" y="32"/>
                </a:cubicBezTo>
                <a:cubicBezTo>
                  <a:pt x="340" y="32"/>
                  <a:pt x="340" y="32"/>
                  <a:pt x="340" y="32"/>
                </a:cubicBezTo>
                <a:cubicBezTo>
                  <a:pt x="340" y="32"/>
                  <a:pt x="341" y="33"/>
                  <a:pt x="341" y="33"/>
                </a:cubicBezTo>
                <a:cubicBezTo>
                  <a:pt x="340" y="33"/>
                  <a:pt x="342" y="35"/>
                  <a:pt x="339" y="34"/>
                </a:cubicBezTo>
                <a:cubicBezTo>
                  <a:pt x="341" y="35"/>
                  <a:pt x="341" y="35"/>
                  <a:pt x="341" y="35"/>
                </a:cubicBezTo>
                <a:cubicBezTo>
                  <a:pt x="340" y="35"/>
                  <a:pt x="339" y="35"/>
                  <a:pt x="339" y="35"/>
                </a:cubicBezTo>
                <a:cubicBezTo>
                  <a:pt x="340" y="35"/>
                  <a:pt x="341" y="36"/>
                  <a:pt x="339" y="37"/>
                </a:cubicBezTo>
                <a:cubicBezTo>
                  <a:pt x="337" y="37"/>
                  <a:pt x="336" y="37"/>
                  <a:pt x="335" y="36"/>
                </a:cubicBezTo>
                <a:cubicBezTo>
                  <a:pt x="335" y="36"/>
                  <a:pt x="337" y="35"/>
                  <a:pt x="337" y="35"/>
                </a:cubicBezTo>
                <a:cubicBezTo>
                  <a:pt x="337" y="35"/>
                  <a:pt x="336" y="35"/>
                  <a:pt x="336" y="34"/>
                </a:cubicBezTo>
                <a:cubicBezTo>
                  <a:pt x="337" y="34"/>
                  <a:pt x="337" y="34"/>
                  <a:pt x="338" y="34"/>
                </a:cubicBezTo>
                <a:cubicBezTo>
                  <a:pt x="339" y="33"/>
                  <a:pt x="337" y="33"/>
                  <a:pt x="336" y="32"/>
                </a:cubicBezTo>
                <a:cubicBezTo>
                  <a:pt x="335" y="33"/>
                  <a:pt x="335" y="33"/>
                  <a:pt x="335" y="33"/>
                </a:cubicBezTo>
                <a:cubicBezTo>
                  <a:pt x="334" y="33"/>
                  <a:pt x="334" y="33"/>
                  <a:pt x="333" y="33"/>
                </a:cubicBezTo>
                <a:cubicBezTo>
                  <a:pt x="333" y="32"/>
                  <a:pt x="334" y="32"/>
                  <a:pt x="334" y="32"/>
                </a:cubicBezTo>
                <a:cubicBezTo>
                  <a:pt x="338" y="32"/>
                  <a:pt x="336" y="31"/>
                  <a:pt x="337" y="30"/>
                </a:cubicBezTo>
                <a:cubicBezTo>
                  <a:pt x="335" y="30"/>
                  <a:pt x="336" y="31"/>
                  <a:pt x="335" y="31"/>
                </a:cubicBezTo>
                <a:cubicBezTo>
                  <a:pt x="334" y="31"/>
                  <a:pt x="333" y="31"/>
                  <a:pt x="332" y="30"/>
                </a:cubicBezTo>
                <a:cubicBezTo>
                  <a:pt x="332" y="30"/>
                  <a:pt x="332" y="30"/>
                  <a:pt x="333" y="29"/>
                </a:cubicBezTo>
                <a:cubicBezTo>
                  <a:pt x="335" y="29"/>
                  <a:pt x="339" y="29"/>
                  <a:pt x="337" y="27"/>
                </a:cubicBezTo>
                <a:cubicBezTo>
                  <a:pt x="333" y="26"/>
                  <a:pt x="336" y="30"/>
                  <a:pt x="332" y="29"/>
                </a:cubicBezTo>
                <a:cubicBezTo>
                  <a:pt x="332" y="31"/>
                  <a:pt x="329" y="30"/>
                  <a:pt x="328" y="32"/>
                </a:cubicBezTo>
                <a:cubicBezTo>
                  <a:pt x="325" y="32"/>
                  <a:pt x="325" y="33"/>
                  <a:pt x="322" y="33"/>
                </a:cubicBezTo>
                <a:cubicBezTo>
                  <a:pt x="320" y="31"/>
                  <a:pt x="320" y="30"/>
                  <a:pt x="322" y="29"/>
                </a:cubicBezTo>
                <a:cubicBezTo>
                  <a:pt x="321" y="30"/>
                  <a:pt x="321" y="30"/>
                  <a:pt x="321" y="30"/>
                </a:cubicBezTo>
                <a:cubicBezTo>
                  <a:pt x="320" y="30"/>
                  <a:pt x="320" y="30"/>
                  <a:pt x="319" y="30"/>
                </a:cubicBezTo>
                <a:cubicBezTo>
                  <a:pt x="319" y="29"/>
                  <a:pt x="320" y="28"/>
                  <a:pt x="321" y="28"/>
                </a:cubicBezTo>
                <a:cubicBezTo>
                  <a:pt x="323" y="29"/>
                  <a:pt x="324" y="28"/>
                  <a:pt x="327" y="29"/>
                </a:cubicBezTo>
                <a:cubicBezTo>
                  <a:pt x="327" y="30"/>
                  <a:pt x="322" y="30"/>
                  <a:pt x="322" y="32"/>
                </a:cubicBezTo>
                <a:cubicBezTo>
                  <a:pt x="326" y="31"/>
                  <a:pt x="326" y="30"/>
                  <a:pt x="329" y="28"/>
                </a:cubicBezTo>
                <a:cubicBezTo>
                  <a:pt x="328" y="28"/>
                  <a:pt x="328" y="28"/>
                  <a:pt x="328" y="28"/>
                </a:cubicBezTo>
                <a:cubicBezTo>
                  <a:pt x="328" y="28"/>
                  <a:pt x="328" y="29"/>
                  <a:pt x="327" y="28"/>
                </a:cubicBezTo>
                <a:cubicBezTo>
                  <a:pt x="325" y="28"/>
                  <a:pt x="319" y="27"/>
                  <a:pt x="321" y="25"/>
                </a:cubicBezTo>
                <a:cubicBezTo>
                  <a:pt x="318" y="26"/>
                  <a:pt x="317" y="25"/>
                  <a:pt x="315" y="24"/>
                </a:cubicBezTo>
                <a:cubicBezTo>
                  <a:pt x="315" y="25"/>
                  <a:pt x="315" y="25"/>
                  <a:pt x="315" y="25"/>
                </a:cubicBezTo>
                <a:cubicBezTo>
                  <a:pt x="313" y="26"/>
                  <a:pt x="317" y="25"/>
                  <a:pt x="318" y="26"/>
                </a:cubicBezTo>
                <a:cubicBezTo>
                  <a:pt x="314" y="27"/>
                  <a:pt x="317" y="30"/>
                  <a:pt x="317" y="31"/>
                </a:cubicBezTo>
                <a:cubicBezTo>
                  <a:pt x="317" y="32"/>
                  <a:pt x="317" y="33"/>
                  <a:pt x="315" y="33"/>
                </a:cubicBezTo>
                <a:cubicBezTo>
                  <a:pt x="314" y="33"/>
                  <a:pt x="314" y="33"/>
                  <a:pt x="314" y="33"/>
                </a:cubicBezTo>
                <a:cubicBezTo>
                  <a:pt x="318" y="30"/>
                  <a:pt x="310" y="31"/>
                  <a:pt x="309" y="29"/>
                </a:cubicBezTo>
                <a:cubicBezTo>
                  <a:pt x="308" y="30"/>
                  <a:pt x="308" y="31"/>
                  <a:pt x="305" y="32"/>
                </a:cubicBezTo>
                <a:cubicBezTo>
                  <a:pt x="304" y="31"/>
                  <a:pt x="304" y="31"/>
                  <a:pt x="304" y="31"/>
                </a:cubicBezTo>
                <a:cubicBezTo>
                  <a:pt x="305" y="31"/>
                  <a:pt x="304" y="30"/>
                  <a:pt x="305" y="30"/>
                </a:cubicBezTo>
                <a:cubicBezTo>
                  <a:pt x="304" y="30"/>
                  <a:pt x="302" y="29"/>
                  <a:pt x="303" y="28"/>
                </a:cubicBezTo>
                <a:cubicBezTo>
                  <a:pt x="304" y="27"/>
                  <a:pt x="306" y="29"/>
                  <a:pt x="308" y="28"/>
                </a:cubicBezTo>
                <a:cubicBezTo>
                  <a:pt x="307" y="27"/>
                  <a:pt x="306" y="26"/>
                  <a:pt x="304" y="26"/>
                </a:cubicBezTo>
                <a:cubicBezTo>
                  <a:pt x="304" y="25"/>
                  <a:pt x="305" y="24"/>
                  <a:pt x="306" y="24"/>
                </a:cubicBezTo>
                <a:cubicBezTo>
                  <a:pt x="300" y="24"/>
                  <a:pt x="305" y="26"/>
                  <a:pt x="300" y="27"/>
                </a:cubicBezTo>
                <a:cubicBezTo>
                  <a:pt x="302" y="29"/>
                  <a:pt x="297" y="30"/>
                  <a:pt x="300" y="32"/>
                </a:cubicBezTo>
                <a:cubicBezTo>
                  <a:pt x="297" y="32"/>
                  <a:pt x="297" y="34"/>
                  <a:pt x="295" y="35"/>
                </a:cubicBezTo>
                <a:cubicBezTo>
                  <a:pt x="294" y="34"/>
                  <a:pt x="294" y="33"/>
                  <a:pt x="295" y="32"/>
                </a:cubicBezTo>
                <a:cubicBezTo>
                  <a:pt x="294" y="31"/>
                  <a:pt x="297" y="29"/>
                  <a:pt x="293" y="29"/>
                </a:cubicBezTo>
                <a:cubicBezTo>
                  <a:pt x="291" y="31"/>
                  <a:pt x="291" y="31"/>
                  <a:pt x="291" y="31"/>
                </a:cubicBezTo>
                <a:cubicBezTo>
                  <a:pt x="285" y="31"/>
                  <a:pt x="293" y="29"/>
                  <a:pt x="289" y="28"/>
                </a:cubicBezTo>
                <a:cubicBezTo>
                  <a:pt x="290" y="27"/>
                  <a:pt x="293" y="28"/>
                  <a:pt x="293" y="27"/>
                </a:cubicBezTo>
                <a:cubicBezTo>
                  <a:pt x="291" y="27"/>
                  <a:pt x="293" y="26"/>
                  <a:pt x="293" y="26"/>
                </a:cubicBezTo>
                <a:cubicBezTo>
                  <a:pt x="291" y="27"/>
                  <a:pt x="289" y="25"/>
                  <a:pt x="285" y="25"/>
                </a:cubicBezTo>
                <a:cubicBezTo>
                  <a:pt x="290" y="24"/>
                  <a:pt x="287" y="23"/>
                  <a:pt x="291" y="22"/>
                </a:cubicBezTo>
                <a:cubicBezTo>
                  <a:pt x="294" y="23"/>
                  <a:pt x="298" y="22"/>
                  <a:pt x="299" y="21"/>
                </a:cubicBezTo>
                <a:cubicBezTo>
                  <a:pt x="298" y="21"/>
                  <a:pt x="298" y="21"/>
                  <a:pt x="298" y="21"/>
                </a:cubicBezTo>
                <a:cubicBezTo>
                  <a:pt x="297" y="21"/>
                  <a:pt x="297" y="21"/>
                  <a:pt x="296" y="22"/>
                </a:cubicBezTo>
                <a:cubicBezTo>
                  <a:pt x="293" y="22"/>
                  <a:pt x="293" y="20"/>
                  <a:pt x="292" y="20"/>
                </a:cubicBezTo>
                <a:cubicBezTo>
                  <a:pt x="291" y="21"/>
                  <a:pt x="287" y="21"/>
                  <a:pt x="287" y="20"/>
                </a:cubicBezTo>
                <a:cubicBezTo>
                  <a:pt x="283" y="21"/>
                  <a:pt x="285" y="23"/>
                  <a:pt x="285" y="24"/>
                </a:cubicBezTo>
                <a:cubicBezTo>
                  <a:pt x="284" y="24"/>
                  <a:pt x="284" y="24"/>
                  <a:pt x="284" y="24"/>
                </a:cubicBezTo>
                <a:cubicBezTo>
                  <a:pt x="283" y="24"/>
                  <a:pt x="282" y="23"/>
                  <a:pt x="282" y="24"/>
                </a:cubicBezTo>
                <a:cubicBezTo>
                  <a:pt x="281" y="25"/>
                  <a:pt x="286" y="25"/>
                  <a:pt x="282" y="26"/>
                </a:cubicBezTo>
                <a:cubicBezTo>
                  <a:pt x="280" y="27"/>
                  <a:pt x="278" y="25"/>
                  <a:pt x="276" y="25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5" y="27"/>
                  <a:pt x="274" y="28"/>
                  <a:pt x="272" y="27"/>
                </a:cubicBezTo>
                <a:cubicBezTo>
                  <a:pt x="273" y="26"/>
                  <a:pt x="270" y="24"/>
                  <a:pt x="274" y="24"/>
                </a:cubicBezTo>
                <a:cubicBezTo>
                  <a:pt x="273" y="23"/>
                  <a:pt x="273" y="23"/>
                  <a:pt x="273" y="23"/>
                </a:cubicBezTo>
                <a:cubicBezTo>
                  <a:pt x="275" y="23"/>
                  <a:pt x="275" y="23"/>
                  <a:pt x="275" y="23"/>
                </a:cubicBezTo>
                <a:cubicBezTo>
                  <a:pt x="274" y="20"/>
                  <a:pt x="275" y="18"/>
                  <a:pt x="271" y="16"/>
                </a:cubicBezTo>
                <a:cubicBezTo>
                  <a:pt x="272" y="16"/>
                  <a:pt x="272" y="16"/>
                  <a:pt x="273" y="16"/>
                </a:cubicBezTo>
                <a:cubicBezTo>
                  <a:pt x="273" y="13"/>
                  <a:pt x="273" y="13"/>
                  <a:pt x="273" y="13"/>
                </a:cubicBezTo>
                <a:cubicBezTo>
                  <a:pt x="270" y="13"/>
                  <a:pt x="270" y="14"/>
                  <a:pt x="269" y="15"/>
                </a:cubicBezTo>
                <a:cubicBezTo>
                  <a:pt x="273" y="15"/>
                  <a:pt x="273" y="15"/>
                  <a:pt x="273" y="15"/>
                </a:cubicBezTo>
                <a:cubicBezTo>
                  <a:pt x="272" y="16"/>
                  <a:pt x="269" y="16"/>
                  <a:pt x="268" y="16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3" y="19"/>
                  <a:pt x="269" y="21"/>
                  <a:pt x="272" y="22"/>
                </a:cubicBezTo>
                <a:cubicBezTo>
                  <a:pt x="273" y="24"/>
                  <a:pt x="269" y="24"/>
                  <a:pt x="267" y="25"/>
                </a:cubicBezTo>
                <a:cubicBezTo>
                  <a:pt x="266" y="26"/>
                  <a:pt x="268" y="27"/>
                  <a:pt x="269" y="28"/>
                </a:cubicBezTo>
                <a:cubicBezTo>
                  <a:pt x="268" y="28"/>
                  <a:pt x="268" y="28"/>
                  <a:pt x="268" y="28"/>
                </a:cubicBezTo>
                <a:cubicBezTo>
                  <a:pt x="266" y="28"/>
                  <a:pt x="264" y="28"/>
                  <a:pt x="263" y="28"/>
                </a:cubicBezTo>
                <a:cubicBezTo>
                  <a:pt x="267" y="27"/>
                  <a:pt x="262" y="25"/>
                  <a:pt x="263" y="24"/>
                </a:cubicBezTo>
                <a:cubicBezTo>
                  <a:pt x="266" y="25"/>
                  <a:pt x="267" y="23"/>
                  <a:pt x="269" y="23"/>
                </a:cubicBezTo>
                <a:cubicBezTo>
                  <a:pt x="268" y="22"/>
                  <a:pt x="267" y="22"/>
                  <a:pt x="266" y="22"/>
                </a:cubicBezTo>
                <a:cubicBezTo>
                  <a:pt x="267" y="22"/>
                  <a:pt x="267" y="22"/>
                  <a:pt x="267" y="22"/>
                </a:cubicBezTo>
                <a:cubicBezTo>
                  <a:pt x="265" y="23"/>
                  <a:pt x="265" y="23"/>
                  <a:pt x="265" y="23"/>
                </a:cubicBezTo>
                <a:cubicBezTo>
                  <a:pt x="263" y="22"/>
                  <a:pt x="263" y="22"/>
                  <a:pt x="263" y="22"/>
                </a:cubicBezTo>
                <a:cubicBezTo>
                  <a:pt x="262" y="24"/>
                  <a:pt x="262" y="25"/>
                  <a:pt x="261" y="27"/>
                </a:cubicBezTo>
                <a:cubicBezTo>
                  <a:pt x="258" y="27"/>
                  <a:pt x="258" y="26"/>
                  <a:pt x="256" y="26"/>
                </a:cubicBezTo>
                <a:cubicBezTo>
                  <a:pt x="259" y="25"/>
                  <a:pt x="259" y="22"/>
                  <a:pt x="262" y="21"/>
                </a:cubicBezTo>
                <a:cubicBezTo>
                  <a:pt x="261" y="20"/>
                  <a:pt x="266" y="19"/>
                  <a:pt x="263" y="18"/>
                </a:cubicBezTo>
                <a:cubicBezTo>
                  <a:pt x="262" y="16"/>
                  <a:pt x="262" y="14"/>
                  <a:pt x="258" y="13"/>
                </a:cubicBezTo>
                <a:cubicBezTo>
                  <a:pt x="258" y="14"/>
                  <a:pt x="258" y="14"/>
                  <a:pt x="258" y="14"/>
                </a:cubicBezTo>
                <a:cubicBezTo>
                  <a:pt x="260" y="16"/>
                  <a:pt x="263" y="17"/>
                  <a:pt x="260" y="19"/>
                </a:cubicBezTo>
                <a:cubicBezTo>
                  <a:pt x="259" y="19"/>
                  <a:pt x="258" y="19"/>
                  <a:pt x="258" y="19"/>
                </a:cubicBezTo>
                <a:cubicBezTo>
                  <a:pt x="259" y="18"/>
                  <a:pt x="259" y="18"/>
                  <a:pt x="259" y="18"/>
                </a:cubicBezTo>
                <a:cubicBezTo>
                  <a:pt x="258" y="18"/>
                  <a:pt x="258" y="17"/>
                  <a:pt x="256" y="17"/>
                </a:cubicBezTo>
                <a:cubicBezTo>
                  <a:pt x="255" y="19"/>
                  <a:pt x="256" y="20"/>
                  <a:pt x="256" y="21"/>
                </a:cubicBezTo>
                <a:cubicBezTo>
                  <a:pt x="259" y="21"/>
                  <a:pt x="255" y="24"/>
                  <a:pt x="256" y="25"/>
                </a:cubicBezTo>
                <a:cubicBezTo>
                  <a:pt x="250" y="24"/>
                  <a:pt x="255" y="28"/>
                  <a:pt x="250" y="28"/>
                </a:cubicBezTo>
                <a:cubicBezTo>
                  <a:pt x="250" y="29"/>
                  <a:pt x="250" y="29"/>
                  <a:pt x="250" y="29"/>
                </a:cubicBezTo>
                <a:cubicBezTo>
                  <a:pt x="249" y="29"/>
                  <a:pt x="249" y="29"/>
                  <a:pt x="248" y="29"/>
                </a:cubicBezTo>
                <a:cubicBezTo>
                  <a:pt x="248" y="30"/>
                  <a:pt x="248" y="30"/>
                  <a:pt x="248" y="30"/>
                </a:cubicBezTo>
                <a:cubicBezTo>
                  <a:pt x="245" y="30"/>
                  <a:pt x="245" y="29"/>
                  <a:pt x="243" y="28"/>
                </a:cubicBezTo>
                <a:cubicBezTo>
                  <a:pt x="244" y="28"/>
                  <a:pt x="246" y="28"/>
                  <a:pt x="247" y="28"/>
                </a:cubicBezTo>
                <a:cubicBezTo>
                  <a:pt x="247" y="25"/>
                  <a:pt x="247" y="25"/>
                  <a:pt x="247" y="25"/>
                </a:cubicBezTo>
                <a:cubicBezTo>
                  <a:pt x="248" y="23"/>
                  <a:pt x="250" y="24"/>
                  <a:pt x="252" y="24"/>
                </a:cubicBezTo>
                <a:cubicBezTo>
                  <a:pt x="249" y="24"/>
                  <a:pt x="250" y="22"/>
                  <a:pt x="248" y="22"/>
                </a:cubicBezTo>
                <a:cubicBezTo>
                  <a:pt x="245" y="21"/>
                  <a:pt x="245" y="23"/>
                  <a:pt x="243" y="23"/>
                </a:cubicBezTo>
                <a:cubicBezTo>
                  <a:pt x="245" y="23"/>
                  <a:pt x="245" y="23"/>
                  <a:pt x="245" y="23"/>
                </a:cubicBezTo>
                <a:cubicBezTo>
                  <a:pt x="248" y="25"/>
                  <a:pt x="243" y="26"/>
                  <a:pt x="245" y="28"/>
                </a:cubicBezTo>
                <a:cubicBezTo>
                  <a:pt x="245" y="28"/>
                  <a:pt x="244" y="27"/>
                  <a:pt x="244" y="27"/>
                </a:cubicBezTo>
                <a:cubicBezTo>
                  <a:pt x="243" y="26"/>
                  <a:pt x="240" y="24"/>
                  <a:pt x="242" y="23"/>
                </a:cubicBezTo>
                <a:cubicBezTo>
                  <a:pt x="240" y="22"/>
                  <a:pt x="240" y="22"/>
                  <a:pt x="240" y="22"/>
                </a:cubicBezTo>
                <a:cubicBezTo>
                  <a:pt x="241" y="21"/>
                  <a:pt x="238" y="20"/>
                  <a:pt x="241" y="20"/>
                </a:cubicBezTo>
                <a:cubicBezTo>
                  <a:pt x="242" y="20"/>
                  <a:pt x="241" y="21"/>
                  <a:pt x="243" y="21"/>
                </a:cubicBezTo>
                <a:cubicBezTo>
                  <a:pt x="243" y="21"/>
                  <a:pt x="241" y="20"/>
                  <a:pt x="243" y="20"/>
                </a:cubicBezTo>
                <a:cubicBezTo>
                  <a:pt x="243" y="20"/>
                  <a:pt x="242" y="19"/>
                  <a:pt x="241" y="20"/>
                </a:cubicBezTo>
                <a:cubicBezTo>
                  <a:pt x="238" y="19"/>
                  <a:pt x="245" y="16"/>
                  <a:pt x="239" y="16"/>
                </a:cubicBezTo>
                <a:cubicBezTo>
                  <a:pt x="239" y="16"/>
                  <a:pt x="239" y="16"/>
                  <a:pt x="240" y="16"/>
                </a:cubicBezTo>
                <a:cubicBezTo>
                  <a:pt x="240" y="14"/>
                  <a:pt x="242" y="14"/>
                  <a:pt x="244" y="14"/>
                </a:cubicBezTo>
                <a:cubicBezTo>
                  <a:pt x="243" y="13"/>
                  <a:pt x="242" y="14"/>
                  <a:pt x="241" y="13"/>
                </a:cubicBezTo>
                <a:cubicBezTo>
                  <a:pt x="242" y="12"/>
                  <a:pt x="240" y="11"/>
                  <a:pt x="243" y="11"/>
                </a:cubicBezTo>
                <a:cubicBezTo>
                  <a:pt x="242" y="10"/>
                  <a:pt x="242" y="10"/>
                  <a:pt x="242" y="10"/>
                </a:cubicBezTo>
                <a:cubicBezTo>
                  <a:pt x="238" y="10"/>
                  <a:pt x="239" y="12"/>
                  <a:pt x="237" y="12"/>
                </a:cubicBezTo>
                <a:cubicBezTo>
                  <a:pt x="236" y="11"/>
                  <a:pt x="238" y="9"/>
                  <a:pt x="238" y="8"/>
                </a:cubicBezTo>
                <a:cubicBezTo>
                  <a:pt x="236" y="6"/>
                  <a:pt x="235" y="9"/>
                  <a:pt x="232" y="8"/>
                </a:cubicBezTo>
                <a:cubicBezTo>
                  <a:pt x="232" y="9"/>
                  <a:pt x="233" y="10"/>
                  <a:pt x="235" y="10"/>
                </a:cubicBezTo>
                <a:cubicBezTo>
                  <a:pt x="233" y="11"/>
                  <a:pt x="236" y="12"/>
                  <a:pt x="233" y="13"/>
                </a:cubicBezTo>
                <a:cubicBezTo>
                  <a:pt x="227" y="13"/>
                  <a:pt x="231" y="15"/>
                  <a:pt x="228" y="17"/>
                </a:cubicBezTo>
                <a:cubicBezTo>
                  <a:pt x="227" y="18"/>
                  <a:pt x="230" y="18"/>
                  <a:pt x="231" y="19"/>
                </a:cubicBezTo>
                <a:cubicBezTo>
                  <a:pt x="231" y="20"/>
                  <a:pt x="229" y="21"/>
                  <a:pt x="228" y="21"/>
                </a:cubicBezTo>
                <a:cubicBezTo>
                  <a:pt x="227" y="21"/>
                  <a:pt x="227" y="21"/>
                  <a:pt x="227" y="21"/>
                </a:cubicBezTo>
                <a:cubicBezTo>
                  <a:pt x="224" y="21"/>
                  <a:pt x="223" y="20"/>
                  <a:pt x="221" y="19"/>
                </a:cubicBezTo>
                <a:cubicBezTo>
                  <a:pt x="223" y="18"/>
                  <a:pt x="223" y="18"/>
                  <a:pt x="223" y="18"/>
                </a:cubicBezTo>
                <a:cubicBezTo>
                  <a:pt x="222" y="16"/>
                  <a:pt x="227" y="14"/>
                  <a:pt x="228" y="11"/>
                </a:cubicBezTo>
                <a:cubicBezTo>
                  <a:pt x="224" y="11"/>
                  <a:pt x="228" y="13"/>
                  <a:pt x="225" y="14"/>
                </a:cubicBezTo>
                <a:cubicBezTo>
                  <a:pt x="224" y="14"/>
                  <a:pt x="224" y="14"/>
                  <a:pt x="224" y="13"/>
                </a:cubicBezTo>
                <a:cubicBezTo>
                  <a:pt x="221" y="13"/>
                  <a:pt x="221" y="13"/>
                  <a:pt x="221" y="13"/>
                </a:cubicBezTo>
                <a:cubicBezTo>
                  <a:pt x="221" y="14"/>
                  <a:pt x="219" y="15"/>
                  <a:pt x="221" y="16"/>
                </a:cubicBezTo>
                <a:cubicBezTo>
                  <a:pt x="216" y="17"/>
                  <a:pt x="220" y="19"/>
                  <a:pt x="219" y="21"/>
                </a:cubicBezTo>
                <a:cubicBezTo>
                  <a:pt x="215" y="20"/>
                  <a:pt x="215" y="18"/>
                  <a:pt x="212" y="17"/>
                </a:cubicBezTo>
                <a:cubicBezTo>
                  <a:pt x="211" y="16"/>
                  <a:pt x="214" y="16"/>
                  <a:pt x="215" y="15"/>
                </a:cubicBezTo>
                <a:cubicBezTo>
                  <a:pt x="214" y="15"/>
                  <a:pt x="214" y="14"/>
                  <a:pt x="214" y="14"/>
                </a:cubicBezTo>
                <a:cubicBezTo>
                  <a:pt x="218" y="13"/>
                  <a:pt x="218" y="13"/>
                  <a:pt x="218" y="13"/>
                </a:cubicBezTo>
                <a:cubicBezTo>
                  <a:pt x="216" y="13"/>
                  <a:pt x="213" y="14"/>
                  <a:pt x="212" y="13"/>
                </a:cubicBezTo>
                <a:cubicBezTo>
                  <a:pt x="214" y="12"/>
                  <a:pt x="214" y="12"/>
                  <a:pt x="214" y="12"/>
                </a:cubicBezTo>
                <a:cubicBezTo>
                  <a:pt x="214" y="12"/>
                  <a:pt x="213" y="12"/>
                  <a:pt x="213" y="11"/>
                </a:cubicBezTo>
                <a:cubicBezTo>
                  <a:pt x="215" y="11"/>
                  <a:pt x="215" y="11"/>
                  <a:pt x="215" y="11"/>
                </a:cubicBezTo>
                <a:cubicBezTo>
                  <a:pt x="213" y="11"/>
                  <a:pt x="212" y="11"/>
                  <a:pt x="212" y="12"/>
                </a:cubicBezTo>
                <a:cubicBezTo>
                  <a:pt x="211" y="12"/>
                  <a:pt x="209" y="12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ubicBezTo>
                  <a:pt x="210" y="11"/>
                  <a:pt x="210" y="11"/>
                  <a:pt x="210" y="11"/>
                </a:cubicBezTo>
                <a:cubicBezTo>
                  <a:pt x="206" y="9"/>
                  <a:pt x="216" y="11"/>
                  <a:pt x="217" y="9"/>
                </a:cubicBezTo>
                <a:cubicBezTo>
                  <a:pt x="216" y="9"/>
                  <a:pt x="216" y="8"/>
                  <a:pt x="214" y="8"/>
                </a:cubicBezTo>
                <a:cubicBezTo>
                  <a:pt x="214" y="9"/>
                  <a:pt x="216" y="9"/>
                  <a:pt x="215" y="10"/>
                </a:cubicBezTo>
                <a:cubicBezTo>
                  <a:pt x="213" y="10"/>
                  <a:pt x="210" y="10"/>
                  <a:pt x="209" y="9"/>
                </a:cubicBezTo>
                <a:cubicBezTo>
                  <a:pt x="213" y="9"/>
                  <a:pt x="209" y="7"/>
                  <a:pt x="210" y="6"/>
                </a:cubicBezTo>
                <a:cubicBezTo>
                  <a:pt x="207" y="6"/>
                  <a:pt x="207" y="6"/>
                  <a:pt x="207" y="6"/>
                </a:cubicBezTo>
                <a:cubicBezTo>
                  <a:pt x="205" y="8"/>
                  <a:pt x="207" y="11"/>
                  <a:pt x="207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5" y="15"/>
                  <a:pt x="207" y="14"/>
                  <a:pt x="208" y="14"/>
                </a:cubicBezTo>
                <a:cubicBezTo>
                  <a:pt x="210" y="16"/>
                  <a:pt x="210" y="19"/>
                  <a:pt x="208" y="21"/>
                </a:cubicBezTo>
                <a:cubicBezTo>
                  <a:pt x="207" y="20"/>
                  <a:pt x="204" y="20"/>
                  <a:pt x="204" y="19"/>
                </a:cubicBezTo>
                <a:cubicBezTo>
                  <a:pt x="205" y="18"/>
                  <a:pt x="204" y="16"/>
                  <a:pt x="203" y="15"/>
                </a:cubicBezTo>
                <a:cubicBezTo>
                  <a:pt x="203" y="18"/>
                  <a:pt x="201" y="21"/>
                  <a:pt x="204" y="23"/>
                </a:cubicBezTo>
                <a:cubicBezTo>
                  <a:pt x="204" y="22"/>
                  <a:pt x="204" y="22"/>
                  <a:pt x="204" y="22"/>
                </a:cubicBezTo>
                <a:cubicBezTo>
                  <a:pt x="205" y="22"/>
                  <a:pt x="206" y="21"/>
                  <a:pt x="208" y="21"/>
                </a:cubicBezTo>
                <a:cubicBezTo>
                  <a:pt x="209" y="23"/>
                  <a:pt x="209" y="23"/>
                  <a:pt x="209" y="23"/>
                </a:cubicBezTo>
                <a:cubicBezTo>
                  <a:pt x="208" y="24"/>
                  <a:pt x="206" y="23"/>
                  <a:pt x="204" y="23"/>
                </a:cubicBezTo>
                <a:cubicBezTo>
                  <a:pt x="207" y="25"/>
                  <a:pt x="203" y="26"/>
                  <a:pt x="201" y="27"/>
                </a:cubicBezTo>
                <a:cubicBezTo>
                  <a:pt x="201" y="27"/>
                  <a:pt x="201" y="27"/>
                  <a:pt x="201" y="27"/>
                </a:cubicBezTo>
                <a:cubicBezTo>
                  <a:pt x="202" y="26"/>
                  <a:pt x="198" y="25"/>
                  <a:pt x="202" y="24"/>
                </a:cubicBezTo>
                <a:cubicBezTo>
                  <a:pt x="201" y="24"/>
                  <a:pt x="199" y="24"/>
                  <a:pt x="199" y="23"/>
                </a:cubicBezTo>
                <a:cubicBezTo>
                  <a:pt x="195" y="23"/>
                  <a:pt x="200" y="20"/>
                  <a:pt x="197" y="20"/>
                </a:cubicBezTo>
                <a:cubicBezTo>
                  <a:pt x="197" y="19"/>
                  <a:pt x="199" y="19"/>
                  <a:pt x="200" y="19"/>
                </a:cubicBezTo>
                <a:cubicBezTo>
                  <a:pt x="198" y="18"/>
                  <a:pt x="198" y="18"/>
                  <a:pt x="198" y="18"/>
                </a:cubicBezTo>
                <a:cubicBezTo>
                  <a:pt x="195" y="20"/>
                  <a:pt x="195" y="20"/>
                  <a:pt x="195" y="20"/>
                </a:cubicBezTo>
                <a:cubicBezTo>
                  <a:pt x="189" y="20"/>
                  <a:pt x="197" y="19"/>
                  <a:pt x="195" y="18"/>
                </a:cubicBezTo>
                <a:cubicBezTo>
                  <a:pt x="198" y="17"/>
                  <a:pt x="198" y="15"/>
                  <a:pt x="200" y="13"/>
                </a:cubicBezTo>
                <a:cubicBezTo>
                  <a:pt x="197" y="13"/>
                  <a:pt x="199" y="12"/>
                  <a:pt x="197" y="11"/>
                </a:cubicBezTo>
                <a:cubicBezTo>
                  <a:pt x="195" y="12"/>
                  <a:pt x="193" y="15"/>
                  <a:pt x="192" y="17"/>
                </a:cubicBezTo>
                <a:cubicBezTo>
                  <a:pt x="191" y="18"/>
                  <a:pt x="186" y="18"/>
                  <a:pt x="186" y="20"/>
                </a:cubicBezTo>
                <a:cubicBezTo>
                  <a:pt x="188" y="20"/>
                  <a:pt x="191" y="20"/>
                  <a:pt x="190" y="21"/>
                </a:cubicBezTo>
                <a:cubicBezTo>
                  <a:pt x="188" y="22"/>
                  <a:pt x="185" y="23"/>
                  <a:pt x="182" y="22"/>
                </a:cubicBezTo>
                <a:cubicBezTo>
                  <a:pt x="183" y="22"/>
                  <a:pt x="182" y="21"/>
                  <a:pt x="183" y="21"/>
                </a:cubicBezTo>
                <a:cubicBezTo>
                  <a:pt x="184" y="22"/>
                  <a:pt x="184" y="22"/>
                  <a:pt x="184" y="22"/>
                </a:cubicBezTo>
                <a:cubicBezTo>
                  <a:pt x="185" y="22"/>
                  <a:pt x="186" y="22"/>
                  <a:pt x="186" y="22"/>
                </a:cubicBezTo>
                <a:cubicBezTo>
                  <a:pt x="184" y="21"/>
                  <a:pt x="184" y="21"/>
                  <a:pt x="184" y="21"/>
                </a:cubicBezTo>
                <a:cubicBezTo>
                  <a:pt x="184" y="21"/>
                  <a:pt x="183" y="21"/>
                  <a:pt x="182" y="21"/>
                </a:cubicBezTo>
                <a:cubicBezTo>
                  <a:pt x="176" y="17"/>
                  <a:pt x="188" y="17"/>
                  <a:pt x="188" y="13"/>
                </a:cubicBezTo>
                <a:cubicBezTo>
                  <a:pt x="190" y="11"/>
                  <a:pt x="196" y="11"/>
                  <a:pt x="195" y="9"/>
                </a:cubicBezTo>
                <a:cubicBezTo>
                  <a:pt x="199" y="5"/>
                  <a:pt x="197" y="11"/>
                  <a:pt x="201" y="10"/>
                </a:cubicBezTo>
                <a:cubicBezTo>
                  <a:pt x="202" y="9"/>
                  <a:pt x="197" y="8"/>
                  <a:pt x="201" y="6"/>
                </a:cubicBezTo>
                <a:cubicBezTo>
                  <a:pt x="198" y="6"/>
                  <a:pt x="198" y="6"/>
                  <a:pt x="198" y="6"/>
                </a:cubicBezTo>
                <a:cubicBezTo>
                  <a:pt x="199" y="5"/>
                  <a:pt x="202" y="4"/>
                  <a:pt x="204" y="3"/>
                </a:cubicBezTo>
                <a:cubicBezTo>
                  <a:pt x="204" y="1"/>
                  <a:pt x="204" y="1"/>
                  <a:pt x="204" y="1"/>
                </a:cubicBezTo>
                <a:cubicBezTo>
                  <a:pt x="202" y="1"/>
                  <a:pt x="202" y="1"/>
                  <a:pt x="202" y="1"/>
                </a:cubicBezTo>
                <a:cubicBezTo>
                  <a:pt x="202" y="1"/>
                  <a:pt x="202" y="1"/>
                  <a:pt x="201" y="1"/>
                </a:cubicBezTo>
                <a:cubicBezTo>
                  <a:pt x="201" y="2"/>
                  <a:pt x="201" y="2"/>
                  <a:pt x="201" y="2"/>
                </a:cubicBezTo>
                <a:cubicBezTo>
                  <a:pt x="194" y="4"/>
                  <a:pt x="196" y="10"/>
                  <a:pt x="186" y="12"/>
                </a:cubicBezTo>
                <a:cubicBezTo>
                  <a:pt x="185" y="13"/>
                  <a:pt x="184" y="15"/>
                  <a:pt x="180" y="15"/>
                </a:cubicBezTo>
                <a:cubicBezTo>
                  <a:pt x="182" y="14"/>
                  <a:pt x="178" y="13"/>
                  <a:pt x="181" y="12"/>
                </a:cubicBezTo>
                <a:cubicBezTo>
                  <a:pt x="178" y="11"/>
                  <a:pt x="179" y="13"/>
                  <a:pt x="175" y="13"/>
                </a:cubicBezTo>
                <a:cubicBezTo>
                  <a:pt x="179" y="14"/>
                  <a:pt x="179" y="14"/>
                  <a:pt x="179" y="14"/>
                </a:cubicBezTo>
                <a:cubicBezTo>
                  <a:pt x="177" y="15"/>
                  <a:pt x="177" y="18"/>
                  <a:pt x="173" y="18"/>
                </a:cubicBezTo>
                <a:cubicBezTo>
                  <a:pt x="172" y="14"/>
                  <a:pt x="172" y="14"/>
                  <a:pt x="172" y="14"/>
                </a:cubicBezTo>
                <a:cubicBezTo>
                  <a:pt x="173" y="13"/>
                  <a:pt x="173" y="12"/>
                  <a:pt x="176" y="12"/>
                </a:cubicBezTo>
                <a:cubicBezTo>
                  <a:pt x="176" y="10"/>
                  <a:pt x="183" y="12"/>
                  <a:pt x="184" y="10"/>
                </a:cubicBezTo>
                <a:cubicBezTo>
                  <a:pt x="183" y="10"/>
                  <a:pt x="182" y="10"/>
                  <a:pt x="182" y="9"/>
                </a:cubicBezTo>
                <a:cubicBezTo>
                  <a:pt x="181" y="9"/>
                  <a:pt x="179" y="9"/>
                  <a:pt x="179" y="9"/>
                </a:cubicBezTo>
                <a:cubicBezTo>
                  <a:pt x="179" y="7"/>
                  <a:pt x="182" y="8"/>
                  <a:pt x="184" y="8"/>
                </a:cubicBezTo>
                <a:cubicBezTo>
                  <a:pt x="184" y="7"/>
                  <a:pt x="184" y="7"/>
                  <a:pt x="184" y="7"/>
                </a:cubicBezTo>
                <a:cubicBezTo>
                  <a:pt x="181" y="8"/>
                  <a:pt x="181" y="8"/>
                  <a:pt x="181" y="8"/>
                </a:cubicBezTo>
                <a:cubicBezTo>
                  <a:pt x="178" y="6"/>
                  <a:pt x="184" y="5"/>
                  <a:pt x="184" y="3"/>
                </a:cubicBezTo>
                <a:cubicBezTo>
                  <a:pt x="180" y="3"/>
                  <a:pt x="178" y="3"/>
                  <a:pt x="175" y="4"/>
                </a:cubicBezTo>
                <a:cubicBezTo>
                  <a:pt x="175" y="4"/>
                  <a:pt x="176" y="4"/>
                  <a:pt x="177" y="4"/>
                </a:cubicBezTo>
                <a:cubicBezTo>
                  <a:pt x="176" y="4"/>
                  <a:pt x="176" y="4"/>
                  <a:pt x="176" y="4"/>
                </a:cubicBezTo>
                <a:cubicBezTo>
                  <a:pt x="177" y="5"/>
                  <a:pt x="177" y="5"/>
                  <a:pt x="177" y="5"/>
                </a:cubicBezTo>
                <a:cubicBezTo>
                  <a:pt x="177" y="5"/>
                  <a:pt x="177" y="5"/>
                  <a:pt x="177" y="5"/>
                </a:cubicBezTo>
                <a:cubicBezTo>
                  <a:pt x="176" y="5"/>
                  <a:pt x="175" y="5"/>
                  <a:pt x="175" y="5"/>
                </a:cubicBezTo>
                <a:cubicBezTo>
                  <a:pt x="173" y="5"/>
                  <a:pt x="173" y="5"/>
                  <a:pt x="173" y="5"/>
                </a:cubicBezTo>
                <a:cubicBezTo>
                  <a:pt x="174" y="6"/>
                  <a:pt x="171" y="10"/>
                  <a:pt x="177" y="9"/>
                </a:cubicBezTo>
                <a:cubicBezTo>
                  <a:pt x="174" y="10"/>
                  <a:pt x="174" y="10"/>
                  <a:pt x="174" y="10"/>
                </a:cubicBezTo>
                <a:cubicBezTo>
                  <a:pt x="173" y="9"/>
                  <a:pt x="173" y="9"/>
                  <a:pt x="173" y="9"/>
                </a:cubicBezTo>
                <a:cubicBezTo>
                  <a:pt x="169" y="10"/>
                  <a:pt x="171" y="7"/>
                  <a:pt x="169" y="6"/>
                </a:cubicBezTo>
                <a:cubicBezTo>
                  <a:pt x="171" y="6"/>
                  <a:pt x="172" y="5"/>
                  <a:pt x="171" y="5"/>
                </a:cubicBezTo>
                <a:cubicBezTo>
                  <a:pt x="169" y="6"/>
                  <a:pt x="164" y="7"/>
                  <a:pt x="166" y="9"/>
                </a:cubicBezTo>
                <a:cubicBezTo>
                  <a:pt x="166" y="10"/>
                  <a:pt x="161" y="12"/>
                  <a:pt x="165" y="11"/>
                </a:cubicBezTo>
                <a:cubicBezTo>
                  <a:pt x="166" y="11"/>
                  <a:pt x="166" y="10"/>
                  <a:pt x="167" y="11"/>
                </a:cubicBezTo>
                <a:cubicBezTo>
                  <a:pt x="167" y="12"/>
                  <a:pt x="167" y="14"/>
                  <a:pt x="164" y="15"/>
                </a:cubicBezTo>
                <a:cubicBezTo>
                  <a:pt x="163" y="15"/>
                  <a:pt x="161" y="15"/>
                  <a:pt x="160" y="14"/>
                </a:cubicBezTo>
                <a:cubicBezTo>
                  <a:pt x="159" y="15"/>
                  <a:pt x="160" y="15"/>
                  <a:pt x="158" y="16"/>
                </a:cubicBezTo>
                <a:cubicBezTo>
                  <a:pt x="157" y="15"/>
                  <a:pt x="156" y="15"/>
                  <a:pt x="155" y="15"/>
                </a:cubicBezTo>
                <a:cubicBezTo>
                  <a:pt x="155" y="14"/>
                  <a:pt x="156" y="13"/>
                  <a:pt x="156" y="13"/>
                </a:cubicBezTo>
                <a:cubicBezTo>
                  <a:pt x="154" y="12"/>
                  <a:pt x="154" y="13"/>
                  <a:pt x="152" y="12"/>
                </a:cubicBezTo>
                <a:cubicBezTo>
                  <a:pt x="156" y="10"/>
                  <a:pt x="156" y="10"/>
                  <a:pt x="156" y="10"/>
                </a:cubicBezTo>
                <a:cubicBezTo>
                  <a:pt x="154" y="9"/>
                  <a:pt x="151" y="10"/>
                  <a:pt x="150" y="9"/>
                </a:cubicBezTo>
                <a:cubicBezTo>
                  <a:pt x="152" y="8"/>
                  <a:pt x="157" y="9"/>
                  <a:pt x="159" y="9"/>
                </a:cubicBezTo>
                <a:cubicBezTo>
                  <a:pt x="158" y="8"/>
                  <a:pt x="156" y="9"/>
                  <a:pt x="154" y="8"/>
                </a:cubicBezTo>
                <a:cubicBezTo>
                  <a:pt x="156" y="7"/>
                  <a:pt x="160" y="9"/>
                  <a:pt x="161" y="7"/>
                </a:cubicBezTo>
                <a:cubicBezTo>
                  <a:pt x="158" y="8"/>
                  <a:pt x="156" y="8"/>
                  <a:pt x="153" y="7"/>
                </a:cubicBezTo>
                <a:cubicBezTo>
                  <a:pt x="156" y="6"/>
                  <a:pt x="156" y="6"/>
                  <a:pt x="156" y="6"/>
                </a:cubicBezTo>
                <a:cubicBezTo>
                  <a:pt x="155" y="5"/>
                  <a:pt x="151" y="4"/>
                  <a:pt x="154" y="3"/>
                </a:cubicBezTo>
                <a:cubicBezTo>
                  <a:pt x="155" y="3"/>
                  <a:pt x="156" y="3"/>
                  <a:pt x="156" y="3"/>
                </a:cubicBezTo>
                <a:cubicBezTo>
                  <a:pt x="156" y="3"/>
                  <a:pt x="156" y="3"/>
                  <a:pt x="156" y="3"/>
                </a:cubicBezTo>
                <a:cubicBezTo>
                  <a:pt x="152" y="2"/>
                  <a:pt x="159" y="1"/>
                  <a:pt x="157" y="0"/>
                </a:cubicBezTo>
                <a:cubicBezTo>
                  <a:pt x="155" y="0"/>
                  <a:pt x="156" y="1"/>
                  <a:pt x="155" y="1"/>
                </a:cubicBezTo>
                <a:cubicBezTo>
                  <a:pt x="154" y="1"/>
                  <a:pt x="154" y="1"/>
                  <a:pt x="153" y="1"/>
                </a:cubicBezTo>
                <a:cubicBezTo>
                  <a:pt x="154" y="0"/>
                  <a:pt x="154" y="0"/>
                  <a:pt x="154" y="0"/>
                </a:cubicBezTo>
                <a:cubicBezTo>
                  <a:pt x="152" y="0"/>
                  <a:pt x="148" y="1"/>
                  <a:pt x="145" y="0"/>
                </a:cubicBezTo>
                <a:cubicBezTo>
                  <a:pt x="145" y="1"/>
                  <a:pt x="145" y="1"/>
                  <a:pt x="145" y="1"/>
                </a:cubicBezTo>
                <a:cubicBezTo>
                  <a:pt x="146" y="1"/>
                  <a:pt x="147" y="1"/>
                  <a:pt x="147" y="1"/>
                </a:cubicBezTo>
                <a:cubicBezTo>
                  <a:pt x="150" y="2"/>
                  <a:pt x="150" y="2"/>
                  <a:pt x="150" y="2"/>
                </a:cubicBezTo>
                <a:cubicBezTo>
                  <a:pt x="149" y="2"/>
                  <a:pt x="149" y="2"/>
                  <a:pt x="149" y="2"/>
                </a:cubicBezTo>
                <a:cubicBezTo>
                  <a:pt x="149" y="2"/>
                  <a:pt x="148" y="2"/>
                  <a:pt x="147" y="2"/>
                </a:cubicBezTo>
                <a:cubicBezTo>
                  <a:pt x="148" y="3"/>
                  <a:pt x="147" y="4"/>
                  <a:pt x="146" y="4"/>
                </a:cubicBezTo>
                <a:cubicBezTo>
                  <a:pt x="144" y="5"/>
                  <a:pt x="142" y="5"/>
                  <a:pt x="140" y="4"/>
                </a:cubicBezTo>
                <a:cubicBezTo>
                  <a:pt x="139" y="4"/>
                  <a:pt x="140" y="3"/>
                  <a:pt x="140" y="3"/>
                </a:cubicBezTo>
                <a:cubicBezTo>
                  <a:pt x="144" y="2"/>
                  <a:pt x="140" y="1"/>
                  <a:pt x="142" y="0"/>
                </a:cubicBezTo>
                <a:cubicBezTo>
                  <a:pt x="140" y="1"/>
                  <a:pt x="140" y="1"/>
                  <a:pt x="140" y="1"/>
                </a:cubicBezTo>
                <a:cubicBezTo>
                  <a:pt x="142" y="3"/>
                  <a:pt x="138" y="5"/>
                  <a:pt x="136" y="7"/>
                </a:cubicBezTo>
                <a:cubicBezTo>
                  <a:pt x="135" y="8"/>
                  <a:pt x="140" y="10"/>
                  <a:pt x="139" y="11"/>
                </a:cubicBezTo>
                <a:cubicBezTo>
                  <a:pt x="138" y="11"/>
                  <a:pt x="138" y="11"/>
                  <a:pt x="138" y="11"/>
                </a:cubicBezTo>
                <a:cubicBezTo>
                  <a:pt x="138" y="12"/>
                  <a:pt x="138" y="12"/>
                  <a:pt x="138" y="12"/>
                </a:cubicBezTo>
                <a:cubicBezTo>
                  <a:pt x="139" y="12"/>
                  <a:pt x="140" y="12"/>
                  <a:pt x="141" y="11"/>
                </a:cubicBezTo>
                <a:cubicBezTo>
                  <a:pt x="143" y="13"/>
                  <a:pt x="146" y="15"/>
                  <a:pt x="141" y="15"/>
                </a:cubicBezTo>
                <a:cubicBezTo>
                  <a:pt x="142" y="16"/>
                  <a:pt x="142" y="17"/>
                  <a:pt x="142" y="17"/>
                </a:cubicBezTo>
                <a:cubicBezTo>
                  <a:pt x="141" y="17"/>
                  <a:pt x="140" y="17"/>
                  <a:pt x="140" y="17"/>
                </a:cubicBezTo>
                <a:cubicBezTo>
                  <a:pt x="137" y="16"/>
                  <a:pt x="140" y="15"/>
                  <a:pt x="140" y="14"/>
                </a:cubicBezTo>
                <a:cubicBezTo>
                  <a:pt x="138" y="14"/>
                  <a:pt x="138" y="14"/>
                  <a:pt x="138" y="14"/>
                </a:cubicBezTo>
                <a:cubicBezTo>
                  <a:pt x="140" y="12"/>
                  <a:pt x="140" y="12"/>
                  <a:pt x="140" y="12"/>
                </a:cubicBezTo>
                <a:cubicBezTo>
                  <a:pt x="137" y="12"/>
                  <a:pt x="137" y="12"/>
                  <a:pt x="137" y="12"/>
                </a:cubicBezTo>
                <a:cubicBezTo>
                  <a:pt x="138" y="11"/>
                  <a:pt x="130" y="11"/>
                  <a:pt x="134" y="9"/>
                </a:cubicBezTo>
                <a:cubicBezTo>
                  <a:pt x="133" y="9"/>
                  <a:pt x="132" y="9"/>
                  <a:pt x="131" y="9"/>
                </a:cubicBezTo>
                <a:cubicBezTo>
                  <a:pt x="130" y="8"/>
                  <a:pt x="132" y="8"/>
                  <a:pt x="133" y="7"/>
                </a:cubicBezTo>
                <a:cubicBezTo>
                  <a:pt x="131" y="5"/>
                  <a:pt x="138" y="2"/>
                  <a:pt x="136" y="0"/>
                </a:cubicBezTo>
                <a:cubicBezTo>
                  <a:pt x="133" y="1"/>
                  <a:pt x="133" y="1"/>
                  <a:pt x="133" y="1"/>
                </a:cubicBezTo>
                <a:cubicBezTo>
                  <a:pt x="135" y="3"/>
                  <a:pt x="130" y="5"/>
                  <a:pt x="130" y="7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5"/>
                  <a:pt x="126" y="4"/>
                  <a:pt x="124" y="3"/>
                </a:cubicBezTo>
                <a:cubicBezTo>
                  <a:pt x="127" y="2"/>
                  <a:pt x="127" y="5"/>
                  <a:pt x="131" y="4"/>
                </a:cubicBezTo>
                <a:cubicBezTo>
                  <a:pt x="128" y="3"/>
                  <a:pt x="131" y="2"/>
                  <a:pt x="129" y="0"/>
                </a:cubicBezTo>
                <a:cubicBezTo>
                  <a:pt x="124" y="1"/>
                  <a:pt x="120" y="0"/>
                  <a:pt x="116" y="1"/>
                </a:cubicBezTo>
                <a:cubicBezTo>
                  <a:pt x="116" y="1"/>
                  <a:pt x="118" y="2"/>
                  <a:pt x="118" y="2"/>
                </a:cubicBezTo>
                <a:cubicBezTo>
                  <a:pt x="118" y="3"/>
                  <a:pt x="116" y="2"/>
                  <a:pt x="115" y="3"/>
                </a:cubicBezTo>
                <a:cubicBezTo>
                  <a:pt x="116" y="4"/>
                  <a:pt x="126" y="1"/>
                  <a:pt x="121" y="4"/>
                </a:cubicBezTo>
                <a:cubicBezTo>
                  <a:pt x="121" y="5"/>
                  <a:pt x="122" y="6"/>
                  <a:pt x="123" y="7"/>
                </a:cubicBezTo>
                <a:cubicBezTo>
                  <a:pt x="122" y="7"/>
                  <a:pt x="120" y="7"/>
                  <a:pt x="118" y="7"/>
                </a:cubicBezTo>
                <a:cubicBezTo>
                  <a:pt x="118" y="7"/>
                  <a:pt x="117" y="7"/>
                  <a:pt x="117" y="6"/>
                </a:cubicBezTo>
                <a:cubicBezTo>
                  <a:pt x="117" y="6"/>
                  <a:pt x="118" y="6"/>
                  <a:pt x="118" y="6"/>
                </a:cubicBezTo>
                <a:cubicBezTo>
                  <a:pt x="116" y="6"/>
                  <a:pt x="117" y="3"/>
                  <a:pt x="114" y="4"/>
                </a:cubicBezTo>
                <a:cubicBezTo>
                  <a:pt x="112" y="4"/>
                  <a:pt x="112" y="3"/>
                  <a:pt x="113" y="3"/>
                </a:cubicBezTo>
                <a:cubicBezTo>
                  <a:pt x="112" y="2"/>
                  <a:pt x="110" y="2"/>
                  <a:pt x="110" y="1"/>
                </a:cubicBezTo>
                <a:cubicBezTo>
                  <a:pt x="109" y="2"/>
                  <a:pt x="110" y="3"/>
                  <a:pt x="108" y="3"/>
                </a:cubicBezTo>
                <a:cubicBezTo>
                  <a:pt x="108" y="0"/>
                  <a:pt x="102" y="1"/>
                  <a:pt x="99" y="1"/>
                </a:cubicBezTo>
                <a:cubicBezTo>
                  <a:pt x="99" y="3"/>
                  <a:pt x="105" y="4"/>
                  <a:pt x="108" y="5"/>
                </a:cubicBezTo>
                <a:cubicBezTo>
                  <a:pt x="107" y="6"/>
                  <a:pt x="107" y="6"/>
                  <a:pt x="107" y="6"/>
                </a:cubicBezTo>
                <a:cubicBezTo>
                  <a:pt x="104" y="6"/>
                  <a:pt x="103" y="5"/>
                  <a:pt x="102" y="4"/>
                </a:cubicBezTo>
                <a:cubicBezTo>
                  <a:pt x="101" y="5"/>
                  <a:pt x="101" y="5"/>
                  <a:pt x="101" y="5"/>
                </a:cubicBezTo>
                <a:cubicBezTo>
                  <a:pt x="97" y="5"/>
                  <a:pt x="97" y="5"/>
                  <a:pt x="97" y="5"/>
                </a:cubicBezTo>
                <a:cubicBezTo>
                  <a:pt x="94" y="4"/>
                  <a:pt x="96" y="2"/>
                  <a:pt x="96" y="1"/>
                </a:cubicBezTo>
                <a:cubicBezTo>
                  <a:pt x="84" y="1"/>
                  <a:pt x="71" y="3"/>
                  <a:pt x="59" y="4"/>
                </a:cubicBezTo>
                <a:cubicBezTo>
                  <a:pt x="62" y="5"/>
                  <a:pt x="62" y="5"/>
                  <a:pt x="62" y="5"/>
                </a:cubicBezTo>
                <a:cubicBezTo>
                  <a:pt x="61" y="5"/>
                  <a:pt x="60" y="5"/>
                  <a:pt x="59" y="5"/>
                </a:cubicBezTo>
                <a:cubicBezTo>
                  <a:pt x="64" y="6"/>
                  <a:pt x="64" y="6"/>
                  <a:pt x="64" y="6"/>
                </a:cubicBezTo>
                <a:cubicBezTo>
                  <a:pt x="63" y="7"/>
                  <a:pt x="59" y="6"/>
                  <a:pt x="60" y="7"/>
                </a:cubicBezTo>
                <a:cubicBezTo>
                  <a:pt x="64" y="7"/>
                  <a:pt x="64" y="7"/>
                  <a:pt x="64" y="7"/>
                </a:cubicBezTo>
                <a:cubicBezTo>
                  <a:pt x="59" y="8"/>
                  <a:pt x="59" y="8"/>
                  <a:pt x="59" y="8"/>
                </a:cubicBezTo>
                <a:cubicBezTo>
                  <a:pt x="66" y="9"/>
                  <a:pt x="66" y="9"/>
                  <a:pt x="66" y="9"/>
                </a:cubicBezTo>
                <a:cubicBezTo>
                  <a:pt x="62" y="10"/>
                  <a:pt x="58" y="10"/>
                  <a:pt x="56" y="11"/>
                </a:cubicBezTo>
                <a:cubicBezTo>
                  <a:pt x="59" y="12"/>
                  <a:pt x="62" y="13"/>
                  <a:pt x="65" y="13"/>
                </a:cubicBezTo>
                <a:cubicBezTo>
                  <a:pt x="64" y="14"/>
                  <a:pt x="60" y="14"/>
                  <a:pt x="58" y="14"/>
                </a:cubicBezTo>
                <a:cubicBezTo>
                  <a:pt x="62" y="14"/>
                  <a:pt x="62" y="17"/>
                  <a:pt x="66" y="17"/>
                </a:cubicBezTo>
                <a:cubicBezTo>
                  <a:pt x="65" y="18"/>
                  <a:pt x="63" y="18"/>
                  <a:pt x="61" y="18"/>
                </a:cubicBezTo>
                <a:cubicBezTo>
                  <a:pt x="64" y="20"/>
                  <a:pt x="64" y="20"/>
                  <a:pt x="64" y="20"/>
                </a:cubicBezTo>
                <a:cubicBezTo>
                  <a:pt x="63" y="20"/>
                  <a:pt x="63" y="20"/>
                  <a:pt x="63" y="20"/>
                </a:cubicBezTo>
                <a:cubicBezTo>
                  <a:pt x="66" y="21"/>
                  <a:pt x="66" y="21"/>
                  <a:pt x="66" y="21"/>
                </a:cubicBezTo>
                <a:cubicBezTo>
                  <a:pt x="65" y="22"/>
                  <a:pt x="62" y="21"/>
                  <a:pt x="60" y="22"/>
                </a:cubicBezTo>
                <a:cubicBezTo>
                  <a:pt x="64" y="23"/>
                  <a:pt x="64" y="23"/>
                  <a:pt x="64" y="23"/>
                </a:cubicBezTo>
                <a:cubicBezTo>
                  <a:pt x="63" y="24"/>
                  <a:pt x="60" y="23"/>
                  <a:pt x="61" y="24"/>
                </a:cubicBezTo>
                <a:cubicBezTo>
                  <a:pt x="64" y="25"/>
                  <a:pt x="64" y="25"/>
                  <a:pt x="64" y="25"/>
                </a:cubicBezTo>
                <a:cubicBezTo>
                  <a:pt x="64" y="25"/>
                  <a:pt x="64" y="25"/>
                  <a:pt x="63" y="25"/>
                </a:cubicBezTo>
                <a:cubicBezTo>
                  <a:pt x="64" y="26"/>
                  <a:pt x="64" y="26"/>
                  <a:pt x="64" y="26"/>
                </a:cubicBezTo>
                <a:cubicBezTo>
                  <a:pt x="63" y="27"/>
                  <a:pt x="62" y="25"/>
                  <a:pt x="60" y="26"/>
                </a:cubicBezTo>
                <a:cubicBezTo>
                  <a:pt x="60" y="27"/>
                  <a:pt x="65" y="28"/>
                  <a:pt x="61" y="28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3" y="30"/>
                  <a:pt x="63" y="30"/>
                  <a:pt x="62" y="30"/>
                </a:cubicBezTo>
                <a:cubicBezTo>
                  <a:pt x="64" y="31"/>
                  <a:pt x="64" y="31"/>
                  <a:pt x="64" y="31"/>
                </a:cubicBezTo>
                <a:cubicBezTo>
                  <a:pt x="63" y="31"/>
                  <a:pt x="63" y="31"/>
                  <a:pt x="62" y="31"/>
                </a:cubicBezTo>
                <a:cubicBezTo>
                  <a:pt x="65" y="33"/>
                  <a:pt x="65" y="33"/>
                  <a:pt x="65" y="33"/>
                </a:cubicBezTo>
                <a:cubicBezTo>
                  <a:pt x="61" y="33"/>
                  <a:pt x="61" y="33"/>
                  <a:pt x="61" y="33"/>
                </a:cubicBezTo>
                <a:cubicBezTo>
                  <a:pt x="63" y="34"/>
                  <a:pt x="64" y="35"/>
                  <a:pt x="66" y="35"/>
                </a:cubicBezTo>
                <a:cubicBezTo>
                  <a:pt x="66" y="36"/>
                  <a:pt x="66" y="36"/>
                  <a:pt x="66" y="36"/>
                </a:cubicBezTo>
                <a:cubicBezTo>
                  <a:pt x="66" y="37"/>
                  <a:pt x="69" y="37"/>
                  <a:pt x="71" y="38"/>
                </a:cubicBezTo>
                <a:cubicBezTo>
                  <a:pt x="67" y="39"/>
                  <a:pt x="65" y="37"/>
                  <a:pt x="61" y="37"/>
                </a:cubicBezTo>
                <a:cubicBezTo>
                  <a:pt x="64" y="38"/>
                  <a:pt x="65" y="39"/>
                  <a:pt x="68" y="39"/>
                </a:cubicBezTo>
                <a:cubicBezTo>
                  <a:pt x="68" y="41"/>
                  <a:pt x="66" y="39"/>
                  <a:pt x="64" y="40"/>
                </a:cubicBezTo>
                <a:cubicBezTo>
                  <a:pt x="64" y="40"/>
                  <a:pt x="67" y="41"/>
                  <a:pt x="65" y="41"/>
                </a:cubicBezTo>
                <a:cubicBezTo>
                  <a:pt x="64" y="41"/>
                  <a:pt x="62" y="40"/>
                  <a:pt x="60" y="41"/>
                </a:cubicBezTo>
                <a:cubicBezTo>
                  <a:pt x="62" y="44"/>
                  <a:pt x="72" y="43"/>
                  <a:pt x="68" y="47"/>
                </a:cubicBezTo>
                <a:cubicBezTo>
                  <a:pt x="63" y="49"/>
                  <a:pt x="68" y="51"/>
                  <a:pt x="66" y="54"/>
                </a:cubicBezTo>
                <a:cubicBezTo>
                  <a:pt x="65" y="54"/>
                  <a:pt x="65" y="54"/>
                  <a:pt x="64" y="54"/>
                </a:cubicBezTo>
                <a:cubicBezTo>
                  <a:pt x="63" y="49"/>
                  <a:pt x="63" y="49"/>
                  <a:pt x="63" y="49"/>
                </a:cubicBezTo>
                <a:cubicBezTo>
                  <a:pt x="63" y="48"/>
                  <a:pt x="61" y="47"/>
                  <a:pt x="59" y="48"/>
                </a:cubicBezTo>
                <a:cubicBezTo>
                  <a:pt x="56" y="49"/>
                  <a:pt x="61" y="49"/>
                  <a:pt x="60" y="51"/>
                </a:cubicBezTo>
                <a:cubicBezTo>
                  <a:pt x="61" y="51"/>
                  <a:pt x="60" y="51"/>
                  <a:pt x="59" y="51"/>
                </a:cubicBezTo>
                <a:cubicBezTo>
                  <a:pt x="58" y="51"/>
                  <a:pt x="57" y="50"/>
                  <a:pt x="57" y="50"/>
                </a:cubicBezTo>
                <a:cubicBezTo>
                  <a:pt x="54" y="49"/>
                  <a:pt x="51" y="46"/>
                  <a:pt x="47" y="48"/>
                </a:cubicBezTo>
                <a:cubicBezTo>
                  <a:pt x="46" y="47"/>
                  <a:pt x="42" y="49"/>
                  <a:pt x="40" y="48"/>
                </a:cubicBezTo>
                <a:cubicBezTo>
                  <a:pt x="30" y="48"/>
                  <a:pt x="19" y="45"/>
                  <a:pt x="8" y="47"/>
                </a:cubicBezTo>
                <a:cubicBezTo>
                  <a:pt x="8" y="47"/>
                  <a:pt x="8" y="49"/>
                  <a:pt x="5" y="49"/>
                </a:cubicBezTo>
                <a:cubicBezTo>
                  <a:pt x="10" y="50"/>
                  <a:pt x="10" y="50"/>
                  <a:pt x="10" y="50"/>
                </a:cubicBezTo>
                <a:cubicBezTo>
                  <a:pt x="6" y="51"/>
                  <a:pt x="6" y="51"/>
                  <a:pt x="6" y="51"/>
                </a:cubicBezTo>
                <a:cubicBezTo>
                  <a:pt x="8" y="51"/>
                  <a:pt x="8" y="51"/>
                  <a:pt x="8" y="51"/>
                </a:cubicBezTo>
                <a:cubicBezTo>
                  <a:pt x="10" y="52"/>
                  <a:pt x="5" y="51"/>
                  <a:pt x="5" y="52"/>
                </a:cubicBezTo>
                <a:cubicBezTo>
                  <a:pt x="7" y="53"/>
                  <a:pt x="12" y="52"/>
                  <a:pt x="13" y="54"/>
                </a:cubicBezTo>
                <a:cubicBezTo>
                  <a:pt x="10" y="54"/>
                  <a:pt x="5" y="53"/>
                  <a:pt x="3" y="54"/>
                </a:cubicBezTo>
                <a:cubicBezTo>
                  <a:pt x="4" y="55"/>
                  <a:pt x="7" y="55"/>
                  <a:pt x="9" y="55"/>
                </a:cubicBezTo>
                <a:cubicBezTo>
                  <a:pt x="5" y="56"/>
                  <a:pt x="5" y="56"/>
                  <a:pt x="5" y="56"/>
                </a:cubicBezTo>
                <a:cubicBezTo>
                  <a:pt x="7" y="56"/>
                  <a:pt x="7" y="58"/>
                  <a:pt x="9" y="58"/>
                </a:cubicBezTo>
                <a:cubicBezTo>
                  <a:pt x="9" y="58"/>
                  <a:pt x="8" y="58"/>
                  <a:pt x="7" y="58"/>
                </a:cubicBezTo>
                <a:cubicBezTo>
                  <a:pt x="11" y="59"/>
                  <a:pt x="11" y="59"/>
                  <a:pt x="11" y="59"/>
                </a:cubicBezTo>
                <a:cubicBezTo>
                  <a:pt x="7" y="60"/>
                  <a:pt x="7" y="60"/>
                  <a:pt x="7" y="60"/>
                </a:cubicBezTo>
                <a:cubicBezTo>
                  <a:pt x="11" y="61"/>
                  <a:pt x="11" y="61"/>
                  <a:pt x="11" y="61"/>
                </a:cubicBezTo>
                <a:cubicBezTo>
                  <a:pt x="11" y="61"/>
                  <a:pt x="10" y="62"/>
                  <a:pt x="9" y="62"/>
                </a:cubicBezTo>
                <a:cubicBezTo>
                  <a:pt x="8" y="62"/>
                  <a:pt x="8" y="63"/>
                  <a:pt x="9" y="63"/>
                </a:cubicBezTo>
                <a:cubicBezTo>
                  <a:pt x="9" y="64"/>
                  <a:pt x="6" y="64"/>
                  <a:pt x="7" y="64"/>
                </a:cubicBezTo>
                <a:cubicBezTo>
                  <a:pt x="11" y="65"/>
                  <a:pt x="11" y="65"/>
                  <a:pt x="11" y="65"/>
                </a:cubicBezTo>
                <a:cubicBezTo>
                  <a:pt x="9" y="66"/>
                  <a:pt x="8" y="65"/>
                  <a:pt x="6" y="66"/>
                </a:cubicBezTo>
                <a:cubicBezTo>
                  <a:pt x="10" y="67"/>
                  <a:pt x="10" y="67"/>
                  <a:pt x="10" y="67"/>
                </a:cubicBezTo>
                <a:cubicBezTo>
                  <a:pt x="9" y="68"/>
                  <a:pt x="8" y="68"/>
                  <a:pt x="6" y="68"/>
                </a:cubicBezTo>
                <a:cubicBezTo>
                  <a:pt x="9" y="69"/>
                  <a:pt x="9" y="69"/>
                  <a:pt x="9" y="69"/>
                </a:cubicBezTo>
                <a:cubicBezTo>
                  <a:pt x="5" y="69"/>
                  <a:pt x="10" y="70"/>
                  <a:pt x="7" y="70"/>
                </a:cubicBezTo>
                <a:cubicBezTo>
                  <a:pt x="0" y="71"/>
                  <a:pt x="13" y="74"/>
                  <a:pt x="6" y="76"/>
                </a:cubicBezTo>
                <a:cubicBezTo>
                  <a:pt x="9" y="77"/>
                  <a:pt x="9" y="77"/>
                  <a:pt x="9" y="77"/>
                </a:cubicBezTo>
                <a:cubicBezTo>
                  <a:pt x="9" y="78"/>
                  <a:pt x="8" y="77"/>
                  <a:pt x="7" y="77"/>
                </a:cubicBezTo>
                <a:cubicBezTo>
                  <a:pt x="12" y="80"/>
                  <a:pt x="12" y="80"/>
                  <a:pt x="12" y="80"/>
                </a:cubicBezTo>
                <a:cubicBezTo>
                  <a:pt x="11" y="80"/>
                  <a:pt x="11" y="80"/>
                  <a:pt x="11" y="80"/>
                </a:cubicBezTo>
                <a:cubicBezTo>
                  <a:pt x="11" y="80"/>
                  <a:pt x="10" y="80"/>
                  <a:pt x="9" y="80"/>
                </a:cubicBezTo>
                <a:cubicBezTo>
                  <a:pt x="12" y="81"/>
                  <a:pt x="12" y="81"/>
                  <a:pt x="12" y="81"/>
                </a:cubicBezTo>
                <a:cubicBezTo>
                  <a:pt x="11" y="82"/>
                  <a:pt x="11" y="82"/>
                  <a:pt x="11" y="82"/>
                </a:cubicBezTo>
                <a:cubicBezTo>
                  <a:pt x="10" y="81"/>
                  <a:pt x="7" y="81"/>
                  <a:pt x="5" y="81"/>
                </a:cubicBezTo>
                <a:cubicBezTo>
                  <a:pt x="7" y="82"/>
                  <a:pt x="8" y="82"/>
                  <a:pt x="10" y="83"/>
                </a:cubicBezTo>
                <a:cubicBezTo>
                  <a:pt x="5" y="84"/>
                  <a:pt x="5" y="84"/>
                  <a:pt x="5" y="84"/>
                </a:cubicBezTo>
                <a:cubicBezTo>
                  <a:pt x="6" y="83"/>
                  <a:pt x="7" y="84"/>
                  <a:pt x="8" y="84"/>
                </a:cubicBezTo>
                <a:cubicBezTo>
                  <a:pt x="7" y="85"/>
                  <a:pt x="4" y="84"/>
                  <a:pt x="5" y="85"/>
                </a:cubicBezTo>
                <a:cubicBezTo>
                  <a:pt x="8" y="86"/>
                  <a:pt x="8" y="86"/>
                  <a:pt x="8" y="86"/>
                </a:cubicBezTo>
                <a:cubicBezTo>
                  <a:pt x="7" y="87"/>
                  <a:pt x="7" y="87"/>
                  <a:pt x="7" y="87"/>
                </a:cubicBezTo>
                <a:cubicBezTo>
                  <a:pt x="10" y="88"/>
                  <a:pt x="14" y="88"/>
                  <a:pt x="16" y="90"/>
                </a:cubicBezTo>
                <a:cubicBezTo>
                  <a:pt x="19" y="90"/>
                  <a:pt x="22" y="92"/>
                  <a:pt x="26" y="92"/>
                </a:cubicBezTo>
                <a:cubicBezTo>
                  <a:pt x="28" y="93"/>
                  <a:pt x="32" y="93"/>
                  <a:pt x="35" y="94"/>
                </a:cubicBezTo>
                <a:cubicBezTo>
                  <a:pt x="35" y="94"/>
                  <a:pt x="33" y="94"/>
                  <a:pt x="32" y="94"/>
                </a:cubicBezTo>
                <a:cubicBezTo>
                  <a:pt x="33" y="96"/>
                  <a:pt x="35" y="93"/>
                  <a:pt x="36" y="95"/>
                </a:cubicBezTo>
                <a:cubicBezTo>
                  <a:pt x="37" y="96"/>
                  <a:pt x="39" y="96"/>
                  <a:pt x="36" y="96"/>
                </a:cubicBezTo>
                <a:cubicBezTo>
                  <a:pt x="35" y="96"/>
                  <a:pt x="35" y="96"/>
                  <a:pt x="35" y="96"/>
                </a:cubicBezTo>
                <a:cubicBezTo>
                  <a:pt x="33" y="96"/>
                  <a:pt x="32" y="96"/>
                  <a:pt x="31" y="96"/>
                </a:cubicBezTo>
                <a:cubicBezTo>
                  <a:pt x="32" y="97"/>
                  <a:pt x="33" y="97"/>
                  <a:pt x="34" y="97"/>
                </a:cubicBezTo>
                <a:cubicBezTo>
                  <a:pt x="32" y="98"/>
                  <a:pt x="32" y="98"/>
                  <a:pt x="32" y="98"/>
                </a:cubicBezTo>
                <a:cubicBezTo>
                  <a:pt x="33" y="99"/>
                  <a:pt x="34" y="100"/>
                  <a:pt x="36" y="100"/>
                </a:cubicBezTo>
                <a:cubicBezTo>
                  <a:pt x="36" y="101"/>
                  <a:pt x="33" y="100"/>
                  <a:pt x="35" y="101"/>
                </a:cubicBezTo>
                <a:cubicBezTo>
                  <a:pt x="38" y="102"/>
                  <a:pt x="38" y="102"/>
                  <a:pt x="38" y="102"/>
                </a:cubicBezTo>
                <a:cubicBezTo>
                  <a:pt x="36" y="102"/>
                  <a:pt x="36" y="102"/>
                  <a:pt x="36" y="102"/>
                </a:cubicBezTo>
                <a:cubicBezTo>
                  <a:pt x="38" y="103"/>
                  <a:pt x="38" y="103"/>
                  <a:pt x="38" y="103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6" y="105"/>
                  <a:pt x="41" y="105"/>
                  <a:pt x="37" y="106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37" y="108"/>
                  <a:pt x="37" y="108"/>
                  <a:pt x="37" y="108"/>
                </a:cubicBezTo>
                <a:cubicBezTo>
                  <a:pt x="37" y="109"/>
                  <a:pt x="39" y="109"/>
                  <a:pt x="40" y="110"/>
                </a:cubicBezTo>
                <a:cubicBezTo>
                  <a:pt x="37" y="110"/>
                  <a:pt x="37" y="110"/>
                  <a:pt x="37" y="110"/>
                </a:cubicBezTo>
                <a:cubicBezTo>
                  <a:pt x="38" y="110"/>
                  <a:pt x="39" y="110"/>
                  <a:pt x="40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9" y="111"/>
                  <a:pt x="39" y="111"/>
                  <a:pt x="40" y="112"/>
                </a:cubicBezTo>
                <a:cubicBezTo>
                  <a:pt x="39" y="112"/>
                  <a:pt x="39" y="112"/>
                  <a:pt x="38" y="112"/>
                </a:cubicBezTo>
                <a:cubicBezTo>
                  <a:pt x="38" y="112"/>
                  <a:pt x="38" y="112"/>
                  <a:pt x="38" y="112"/>
                </a:cubicBezTo>
                <a:cubicBezTo>
                  <a:pt x="39" y="114"/>
                  <a:pt x="39" y="116"/>
                  <a:pt x="41" y="117"/>
                </a:cubicBezTo>
                <a:cubicBezTo>
                  <a:pt x="40" y="118"/>
                  <a:pt x="40" y="118"/>
                  <a:pt x="40" y="118"/>
                </a:cubicBezTo>
                <a:cubicBezTo>
                  <a:pt x="43" y="119"/>
                  <a:pt x="43" y="119"/>
                  <a:pt x="43" y="119"/>
                </a:cubicBezTo>
                <a:cubicBezTo>
                  <a:pt x="41" y="120"/>
                  <a:pt x="41" y="120"/>
                  <a:pt x="41" y="120"/>
                </a:cubicBezTo>
                <a:cubicBezTo>
                  <a:pt x="43" y="120"/>
                  <a:pt x="44" y="121"/>
                  <a:pt x="46" y="121"/>
                </a:cubicBezTo>
                <a:cubicBezTo>
                  <a:pt x="47" y="123"/>
                  <a:pt x="42" y="122"/>
                  <a:pt x="42" y="123"/>
                </a:cubicBezTo>
                <a:cubicBezTo>
                  <a:pt x="43" y="124"/>
                  <a:pt x="43" y="124"/>
                  <a:pt x="43" y="124"/>
                </a:cubicBezTo>
                <a:cubicBezTo>
                  <a:pt x="43" y="125"/>
                  <a:pt x="39" y="124"/>
                  <a:pt x="39" y="125"/>
                </a:cubicBezTo>
                <a:cubicBezTo>
                  <a:pt x="41" y="125"/>
                  <a:pt x="42" y="126"/>
                  <a:pt x="44" y="126"/>
                </a:cubicBezTo>
                <a:cubicBezTo>
                  <a:pt x="43" y="127"/>
                  <a:pt x="42" y="126"/>
                  <a:pt x="42" y="126"/>
                </a:cubicBezTo>
                <a:cubicBezTo>
                  <a:pt x="45" y="127"/>
                  <a:pt x="41" y="128"/>
                  <a:pt x="42" y="128"/>
                </a:cubicBezTo>
                <a:cubicBezTo>
                  <a:pt x="44" y="129"/>
                  <a:pt x="44" y="129"/>
                  <a:pt x="44" y="129"/>
                </a:cubicBezTo>
                <a:cubicBezTo>
                  <a:pt x="39" y="132"/>
                  <a:pt x="50" y="130"/>
                  <a:pt x="51" y="132"/>
                </a:cubicBezTo>
                <a:cubicBezTo>
                  <a:pt x="49" y="132"/>
                  <a:pt x="49" y="132"/>
                  <a:pt x="49" y="132"/>
                </a:cubicBezTo>
                <a:cubicBezTo>
                  <a:pt x="53" y="133"/>
                  <a:pt x="57" y="133"/>
                  <a:pt x="60" y="133"/>
                </a:cubicBezTo>
                <a:cubicBezTo>
                  <a:pt x="59" y="135"/>
                  <a:pt x="53" y="133"/>
                  <a:pt x="52" y="134"/>
                </a:cubicBezTo>
                <a:cubicBezTo>
                  <a:pt x="55" y="135"/>
                  <a:pt x="59" y="134"/>
                  <a:pt x="61" y="135"/>
                </a:cubicBezTo>
                <a:cubicBezTo>
                  <a:pt x="58" y="136"/>
                  <a:pt x="52" y="136"/>
                  <a:pt x="48" y="137"/>
                </a:cubicBezTo>
                <a:cubicBezTo>
                  <a:pt x="51" y="137"/>
                  <a:pt x="51" y="137"/>
                  <a:pt x="51" y="137"/>
                </a:cubicBezTo>
                <a:cubicBezTo>
                  <a:pt x="52" y="139"/>
                  <a:pt x="59" y="137"/>
                  <a:pt x="62" y="139"/>
                </a:cubicBezTo>
                <a:cubicBezTo>
                  <a:pt x="61" y="140"/>
                  <a:pt x="56" y="140"/>
                  <a:pt x="53" y="140"/>
                </a:cubicBezTo>
                <a:cubicBezTo>
                  <a:pt x="56" y="140"/>
                  <a:pt x="58" y="140"/>
                  <a:pt x="60" y="141"/>
                </a:cubicBezTo>
                <a:cubicBezTo>
                  <a:pt x="57" y="142"/>
                  <a:pt x="53" y="142"/>
                  <a:pt x="50" y="142"/>
                </a:cubicBezTo>
                <a:cubicBezTo>
                  <a:pt x="55" y="142"/>
                  <a:pt x="62" y="142"/>
                  <a:pt x="66" y="143"/>
                </a:cubicBezTo>
                <a:cubicBezTo>
                  <a:pt x="60" y="143"/>
                  <a:pt x="60" y="143"/>
                  <a:pt x="60" y="143"/>
                </a:cubicBezTo>
                <a:cubicBezTo>
                  <a:pt x="62" y="143"/>
                  <a:pt x="63" y="143"/>
                  <a:pt x="64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58" y="145"/>
                  <a:pt x="52" y="143"/>
                  <a:pt x="51" y="146"/>
                </a:cubicBezTo>
                <a:cubicBezTo>
                  <a:pt x="52" y="146"/>
                  <a:pt x="53" y="146"/>
                  <a:pt x="55" y="146"/>
                </a:cubicBezTo>
                <a:cubicBezTo>
                  <a:pt x="54" y="146"/>
                  <a:pt x="55" y="146"/>
                  <a:pt x="55" y="146"/>
                </a:cubicBezTo>
                <a:cubicBezTo>
                  <a:pt x="58" y="147"/>
                  <a:pt x="58" y="147"/>
                  <a:pt x="58" y="147"/>
                </a:cubicBezTo>
                <a:cubicBezTo>
                  <a:pt x="61" y="148"/>
                  <a:pt x="64" y="146"/>
                  <a:pt x="66" y="148"/>
                </a:cubicBezTo>
                <a:cubicBezTo>
                  <a:pt x="66" y="148"/>
                  <a:pt x="65" y="148"/>
                  <a:pt x="64" y="148"/>
                </a:cubicBezTo>
                <a:cubicBezTo>
                  <a:pt x="63" y="148"/>
                  <a:pt x="63" y="149"/>
                  <a:pt x="62" y="149"/>
                </a:cubicBezTo>
                <a:cubicBezTo>
                  <a:pt x="60" y="148"/>
                  <a:pt x="60" y="148"/>
                  <a:pt x="60" y="148"/>
                </a:cubicBezTo>
                <a:cubicBezTo>
                  <a:pt x="60" y="150"/>
                  <a:pt x="55" y="149"/>
                  <a:pt x="53" y="150"/>
                </a:cubicBezTo>
                <a:cubicBezTo>
                  <a:pt x="57" y="150"/>
                  <a:pt x="61" y="150"/>
                  <a:pt x="65" y="151"/>
                </a:cubicBezTo>
                <a:cubicBezTo>
                  <a:pt x="68" y="149"/>
                  <a:pt x="71" y="152"/>
                  <a:pt x="74" y="151"/>
                </a:cubicBezTo>
                <a:cubicBezTo>
                  <a:pt x="73" y="152"/>
                  <a:pt x="69" y="151"/>
                  <a:pt x="68" y="152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65" y="152"/>
                  <a:pt x="62" y="151"/>
                  <a:pt x="62" y="152"/>
                </a:cubicBezTo>
                <a:cubicBezTo>
                  <a:pt x="65" y="153"/>
                  <a:pt x="68" y="153"/>
                  <a:pt x="71" y="153"/>
                </a:cubicBezTo>
                <a:cubicBezTo>
                  <a:pt x="79" y="151"/>
                  <a:pt x="78" y="156"/>
                  <a:pt x="86" y="154"/>
                </a:cubicBezTo>
                <a:cubicBezTo>
                  <a:pt x="85" y="152"/>
                  <a:pt x="92" y="154"/>
                  <a:pt x="94" y="153"/>
                </a:cubicBezTo>
                <a:cubicBezTo>
                  <a:pt x="95" y="153"/>
                  <a:pt x="95" y="153"/>
                  <a:pt x="95" y="153"/>
                </a:cubicBezTo>
                <a:cubicBezTo>
                  <a:pt x="97" y="153"/>
                  <a:pt x="97" y="153"/>
                  <a:pt x="97" y="153"/>
                </a:cubicBezTo>
                <a:cubicBezTo>
                  <a:pt x="98" y="153"/>
                  <a:pt x="97" y="153"/>
                  <a:pt x="97" y="152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5" y="152"/>
                  <a:pt x="95" y="152"/>
                  <a:pt x="95" y="151"/>
                </a:cubicBezTo>
                <a:cubicBezTo>
                  <a:pt x="99" y="150"/>
                  <a:pt x="97" y="149"/>
                  <a:pt x="98" y="147"/>
                </a:cubicBezTo>
                <a:cubicBezTo>
                  <a:pt x="104" y="147"/>
                  <a:pt x="101" y="145"/>
                  <a:pt x="103" y="144"/>
                </a:cubicBezTo>
                <a:cubicBezTo>
                  <a:pt x="101" y="144"/>
                  <a:pt x="101" y="144"/>
                  <a:pt x="101" y="144"/>
                </a:cubicBezTo>
                <a:cubicBezTo>
                  <a:pt x="101" y="144"/>
                  <a:pt x="101" y="144"/>
                  <a:pt x="102" y="143"/>
                </a:cubicBezTo>
                <a:cubicBezTo>
                  <a:pt x="104" y="143"/>
                  <a:pt x="105" y="144"/>
                  <a:pt x="107" y="145"/>
                </a:cubicBezTo>
                <a:cubicBezTo>
                  <a:pt x="106" y="147"/>
                  <a:pt x="102" y="148"/>
                  <a:pt x="103" y="151"/>
                </a:cubicBezTo>
                <a:cubicBezTo>
                  <a:pt x="98" y="151"/>
                  <a:pt x="101" y="153"/>
                  <a:pt x="99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09" y="157"/>
                  <a:pt x="109" y="152"/>
                  <a:pt x="114" y="153"/>
                </a:cubicBezTo>
                <a:cubicBezTo>
                  <a:pt x="112" y="152"/>
                  <a:pt x="112" y="152"/>
                  <a:pt x="112" y="152"/>
                </a:cubicBezTo>
                <a:cubicBezTo>
                  <a:pt x="116" y="151"/>
                  <a:pt x="111" y="149"/>
                  <a:pt x="114" y="148"/>
                </a:cubicBezTo>
                <a:cubicBezTo>
                  <a:pt x="115" y="148"/>
                  <a:pt x="115" y="148"/>
                  <a:pt x="115" y="148"/>
                </a:cubicBezTo>
                <a:cubicBezTo>
                  <a:pt x="116" y="148"/>
                  <a:pt x="116" y="148"/>
                  <a:pt x="116" y="148"/>
                </a:cubicBezTo>
                <a:cubicBezTo>
                  <a:pt x="116" y="147"/>
                  <a:pt x="113" y="147"/>
                  <a:pt x="112" y="146"/>
                </a:cubicBezTo>
                <a:cubicBezTo>
                  <a:pt x="113" y="146"/>
                  <a:pt x="117" y="147"/>
                  <a:pt x="118" y="145"/>
                </a:cubicBezTo>
                <a:cubicBezTo>
                  <a:pt x="119" y="145"/>
                  <a:pt x="121" y="145"/>
                  <a:pt x="122" y="145"/>
                </a:cubicBezTo>
                <a:cubicBezTo>
                  <a:pt x="123" y="147"/>
                  <a:pt x="119" y="148"/>
                  <a:pt x="119" y="149"/>
                </a:cubicBezTo>
                <a:cubicBezTo>
                  <a:pt x="124" y="151"/>
                  <a:pt x="124" y="154"/>
                  <a:pt x="129" y="155"/>
                </a:cubicBezTo>
                <a:cubicBezTo>
                  <a:pt x="129" y="154"/>
                  <a:pt x="129" y="154"/>
                  <a:pt x="129" y="154"/>
                </a:cubicBezTo>
                <a:cubicBezTo>
                  <a:pt x="128" y="154"/>
                  <a:pt x="128" y="154"/>
                  <a:pt x="127" y="154"/>
                </a:cubicBezTo>
                <a:cubicBezTo>
                  <a:pt x="128" y="154"/>
                  <a:pt x="128" y="154"/>
                  <a:pt x="128" y="154"/>
                </a:cubicBezTo>
                <a:cubicBezTo>
                  <a:pt x="127" y="152"/>
                  <a:pt x="122" y="151"/>
                  <a:pt x="122" y="149"/>
                </a:cubicBezTo>
                <a:cubicBezTo>
                  <a:pt x="124" y="149"/>
                  <a:pt x="123" y="150"/>
                  <a:pt x="124" y="150"/>
                </a:cubicBezTo>
                <a:cubicBezTo>
                  <a:pt x="125" y="150"/>
                  <a:pt x="125" y="150"/>
                  <a:pt x="125" y="150"/>
                </a:cubicBezTo>
                <a:cubicBezTo>
                  <a:pt x="126" y="150"/>
                  <a:pt x="128" y="150"/>
                  <a:pt x="128" y="151"/>
                </a:cubicBezTo>
                <a:cubicBezTo>
                  <a:pt x="126" y="153"/>
                  <a:pt x="134" y="152"/>
                  <a:pt x="131" y="155"/>
                </a:cubicBezTo>
                <a:cubicBezTo>
                  <a:pt x="133" y="155"/>
                  <a:pt x="133" y="155"/>
                  <a:pt x="133" y="155"/>
                </a:cubicBezTo>
                <a:cubicBezTo>
                  <a:pt x="132" y="154"/>
                  <a:pt x="132" y="153"/>
                  <a:pt x="134" y="152"/>
                </a:cubicBezTo>
                <a:cubicBezTo>
                  <a:pt x="135" y="153"/>
                  <a:pt x="135" y="153"/>
                  <a:pt x="135" y="153"/>
                </a:cubicBezTo>
                <a:cubicBezTo>
                  <a:pt x="137" y="153"/>
                  <a:pt x="136" y="154"/>
                  <a:pt x="136" y="154"/>
                </a:cubicBezTo>
                <a:cubicBezTo>
                  <a:pt x="136" y="154"/>
                  <a:pt x="136" y="154"/>
                  <a:pt x="136" y="154"/>
                </a:cubicBezTo>
                <a:cubicBezTo>
                  <a:pt x="138" y="155"/>
                  <a:pt x="138" y="155"/>
                  <a:pt x="138" y="155"/>
                </a:cubicBezTo>
                <a:cubicBezTo>
                  <a:pt x="138" y="154"/>
                  <a:pt x="138" y="154"/>
                  <a:pt x="138" y="154"/>
                </a:cubicBezTo>
                <a:cubicBezTo>
                  <a:pt x="137" y="154"/>
                  <a:pt x="137" y="154"/>
                  <a:pt x="137" y="154"/>
                </a:cubicBezTo>
                <a:cubicBezTo>
                  <a:pt x="141" y="153"/>
                  <a:pt x="138" y="152"/>
                  <a:pt x="142" y="151"/>
                </a:cubicBezTo>
                <a:cubicBezTo>
                  <a:pt x="146" y="152"/>
                  <a:pt x="147" y="154"/>
                  <a:pt x="149" y="155"/>
                </a:cubicBezTo>
                <a:cubicBezTo>
                  <a:pt x="144" y="158"/>
                  <a:pt x="144" y="158"/>
                  <a:pt x="144" y="158"/>
                </a:cubicBezTo>
                <a:cubicBezTo>
                  <a:pt x="143" y="157"/>
                  <a:pt x="143" y="157"/>
                  <a:pt x="143" y="157"/>
                </a:cubicBezTo>
                <a:cubicBezTo>
                  <a:pt x="143" y="157"/>
                  <a:pt x="143" y="156"/>
                  <a:pt x="144" y="156"/>
                </a:cubicBezTo>
                <a:cubicBezTo>
                  <a:pt x="143" y="155"/>
                  <a:pt x="142" y="156"/>
                  <a:pt x="142" y="155"/>
                </a:cubicBezTo>
                <a:cubicBezTo>
                  <a:pt x="141" y="159"/>
                  <a:pt x="139" y="154"/>
                  <a:pt x="135" y="155"/>
                </a:cubicBezTo>
                <a:cubicBezTo>
                  <a:pt x="134" y="156"/>
                  <a:pt x="137" y="157"/>
                  <a:pt x="137" y="157"/>
                </a:cubicBezTo>
                <a:cubicBezTo>
                  <a:pt x="135" y="158"/>
                  <a:pt x="136" y="160"/>
                  <a:pt x="136" y="161"/>
                </a:cubicBezTo>
                <a:cubicBezTo>
                  <a:pt x="137" y="161"/>
                  <a:pt x="139" y="160"/>
                  <a:pt x="140" y="159"/>
                </a:cubicBezTo>
                <a:cubicBezTo>
                  <a:pt x="142" y="160"/>
                  <a:pt x="137" y="161"/>
                  <a:pt x="138" y="162"/>
                </a:cubicBezTo>
                <a:cubicBezTo>
                  <a:pt x="141" y="162"/>
                  <a:pt x="143" y="161"/>
                  <a:pt x="146" y="161"/>
                </a:cubicBezTo>
                <a:cubicBezTo>
                  <a:pt x="147" y="162"/>
                  <a:pt x="148" y="162"/>
                  <a:pt x="147" y="162"/>
                </a:cubicBezTo>
                <a:cubicBezTo>
                  <a:pt x="149" y="161"/>
                  <a:pt x="149" y="161"/>
                  <a:pt x="149" y="161"/>
                </a:cubicBezTo>
                <a:cubicBezTo>
                  <a:pt x="151" y="162"/>
                  <a:pt x="153" y="164"/>
                  <a:pt x="156" y="162"/>
                </a:cubicBezTo>
                <a:cubicBezTo>
                  <a:pt x="157" y="162"/>
                  <a:pt x="159" y="161"/>
                  <a:pt x="156" y="160"/>
                </a:cubicBezTo>
                <a:cubicBezTo>
                  <a:pt x="158" y="159"/>
                  <a:pt x="158" y="158"/>
                  <a:pt x="160" y="158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2" y="159"/>
                  <a:pt x="165" y="159"/>
                  <a:pt x="167" y="159"/>
                </a:cubicBezTo>
                <a:cubicBezTo>
                  <a:pt x="166" y="160"/>
                  <a:pt x="166" y="161"/>
                  <a:pt x="165" y="161"/>
                </a:cubicBezTo>
                <a:cubicBezTo>
                  <a:pt x="166" y="161"/>
                  <a:pt x="167" y="161"/>
                  <a:pt x="168" y="161"/>
                </a:cubicBezTo>
                <a:cubicBezTo>
                  <a:pt x="167" y="162"/>
                  <a:pt x="166" y="162"/>
                  <a:pt x="166" y="162"/>
                </a:cubicBezTo>
                <a:cubicBezTo>
                  <a:pt x="169" y="163"/>
                  <a:pt x="176" y="162"/>
                  <a:pt x="179" y="163"/>
                </a:cubicBezTo>
                <a:cubicBezTo>
                  <a:pt x="180" y="159"/>
                  <a:pt x="180" y="159"/>
                  <a:pt x="180" y="159"/>
                </a:cubicBezTo>
                <a:cubicBezTo>
                  <a:pt x="185" y="159"/>
                  <a:pt x="180" y="161"/>
                  <a:pt x="184" y="162"/>
                </a:cubicBezTo>
                <a:cubicBezTo>
                  <a:pt x="186" y="161"/>
                  <a:pt x="190" y="161"/>
                  <a:pt x="190" y="160"/>
                </a:cubicBezTo>
                <a:cubicBezTo>
                  <a:pt x="193" y="159"/>
                  <a:pt x="195" y="158"/>
                  <a:pt x="197" y="159"/>
                </a:cubicBezTo>
                <a:cubicBezTo>
                  <a:pt x="198" y="160"/>
                  <a:pt x="193" y="161"/>
                  <a:pt x="192" y="162"/>
                </a:cubicBezTo>
                <a:cubicBezTo>
                  <a:pt x="193" y="163"/>
                  <a:pt x="194" y="163"/>
                  <a:pt x="195" y="163"/>
                </a:cubicBezTo>
                <a:cubicBezTo>
                  <a:pt x="201" y="164"/>
                  <a:pt x="201" y="161"/>
                  <a:pt x="206" y="161"/>
                </a:cubicBezTo>
                <a:cubicBezTo>
                  <a:pt x="207" y="162"/>
                  <a:pt x="208" y="162"/>
                  <a:pt x="208" y="163"/>
                </a:cubicBezTo>
                <a:cubicBezTo>
                  <a:pt x="210" y="161"/>
                  <a:pt x="213" y="164"/>
                  <a:pt x="215" y="162"/>
                </a:cubicBezTo>
                <a:cubicBezTo>
                  <a:pt x="213" y="161"/>
                  <a:pt x="214" y="160"/>
                  <a:pt x="214" y="160"/>
                </a:cubicBezTo>
                <a:cubicBezTo>
                  <a:pt x="213" y="157"/>
                  <a:pt x="218" y="159"/>
                  <a:pt x="219" y="159"/>
                </a:cubicBezTo>
                <a:cubicBezTo>
                  <a:pt x="222" y="161"/>
                  <a:pt x="215" y="160"/>
                  <a:pt x="217" y="162"/>
                </a:cubicBezTo>
                <a:cubicBezTo>
                  <a:pt x="218" y="162"/>
                  <a:pt x="219" y="162"/>
                  <a:pt x="220" y="162"/>
                </a:cubicBezTo>
                <a:cubicBezTo>
                  <a:pt x="219" y="163"/>
                  <a:pt x="219" y="163"/>
                  <a:pt x="219" y="163"/>
                </a:cubicBezTo>
                <a:cubicBezTo>
                  <a:pt x="225" y="165"/>
                  <a:pt x="226" y="161"/>
                  <a:pt x="231" y="161"/>
                </a:cubicBezTo>
                <a:cubicBezTo>
                  <a:pt x="231" y="161"/>
                  <a:pt x="231" y="160"/>
                  <a:pt x="232" y="160"/>
                </a:cubicBezTo>
                <a:cubicBezTo>
                  <a:pt x="234" y="160"/>
                  <a:pt x="233" y="161"/>
                  <a:pt x="234" y="161"/>
                </a:cubicBezTo>
                <a:cubicBezTo>
                  <a:pt x="235" y="161"/>
                  <a:pt x="235" y="161"/>
                  <a:pt x="235" y="161"/>
                </a:cubicBezTo>
                <a:cubicBezTo>
                  <a:pt x="235" y="160"/>
                  <a:pt x="239" y="160"/>
                  <a:pt x="240" y="160"/>
                </a:cubicBezTo>
                <a:cubicBezTo>
                  <a:pt x="245" y="158"/>
                  <a:pt x="249" y="161"/>
                  <a:pt x="253" y="159"/>
                </a:cubicBezTo>
                <a:cubicBezTo>
                  <a:pt x="254" y="159"/>
                  <a:pt x="255" y="159"/>
                  <a:pt x="254" y="160"/>
                </a:cubicBezTo>
                <a:cubicBezTo>
                  <a:pt x="253" y="161"/>
                  <a:pt x="251" y="162"/>
                  <a:pt x="248" y="162"/>
                </a:cubicBezTo>
                <a:cubicBezTo>
                  <a:pt x="247" y="162"/>
                  <a:pt x="246" y="161"/>
                  <a:pt x="246" y="161"/>
                </a:cubicBezTo>
                <a:cubicBezTo>
                  <a:pt x="245" y="160"/>
                  <a:pt x="242" y="160"/>
                  <a:pt x="241" y="161"/>
                </a:cubicBezTo>
                <a:cubicBezTo>
                  <a:pt x="236" y="160"/>
                  <a:pt x="235" y="163"/>
                  <a:pt x="232" y="163"/>
                </a:cubicBezTo>
                <a:cubicBezTo>
                  <a:pt x="232" y="163"/>
                  <a:pt x="232" y="163"/>
                  <a:pt x="232" y="163"/>
                </a:cubicBezTo>
                <a:cubicBezTo>
                  <a:pt x="241" y="160"/>
                  <a:pt x="248" y="166"/>
                  <a:pt x="256" y="163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7" y="162"/>
                  <a:pt x="258" y="162"/>
                  <a:pt x="259" y="162"/>
                </a:cubicBezTo>
                <a:cubicBezTo>
                  <a:pt x="262" y="160"/>
                  <a:pt x="258" y="159"/>
                  <a:pt x="260" y="157"/>
                </a:cubicBezTo>
                <a:cubicBezTo>
                  <a:pt x="261" y="157"/>
                  <a:pt x="263" y="157"/>
                  <a:pt x="263" y="157"/>
                </a:cubicBezTo>
                <a:cubicBezTo>
                  <a:pt x="264" y="158"/>
                  <a:pt x="263" y="158"/>
                  <a:pt x="262" y="159"/>
                </a:cubicBezTo>
                <a:cubicBezTo>
                  <a:pt x="265" y="160"/>
                  <a:pt x="265" y="160"/>
                  <a:pt x="265" y="160"/>
                </a:cubicBezTo>
                <a:cubicBezTo>
                  <a:pt x="265" y="161"/>
                  <a:pt x="266" y="162"/>
                  <a:pt x="264" y="162"/>
                </a:cubicBezTo>
                <a:cubicBezTo>
                  <a:pt x="263" y="162"/>
                  <a:pt x="263" y="162"/>
                  <a:pt x="262" y="162"/>
                </a:cubicBezTo>
                <a:cubicBezTo>
                  <a:pt x="262" y="163"/>
                  <a:pt x="262" y="163"/>
                  <a:pt x="262" y="163"/>
                </a:cubicBezTo>
                <a:cubicBezTo>
                  <a:pt x="263" y="163"/>
                  <a:pt x="264" y="164"/>
                  <a:pt x="265" y="164"/>
                </a:cubicBezTo>
                <a:cubicBezTo>
                  <a:pt x="265" y="163"/>
                  <a:pt x="265" y="163"/>
                  <a:pt x="265" y="163"/>
                </a:cubicBezTo>
                <a:cubicBezTo>
                  <a:pt x="267" y="164"/>
                  <a:pt x="267" y="164"/>
                  <a:pt x="267" y="164"/>
                </a:cubicBezTo>
                <a:cubicBezTo>
                  <a:pt x="268" y="163"/>
                  <a:pt x="270" y="162"/>
                  <a:pt x="269" y="161"/>
                </a:cubicBezTo>
                <a:cubicBezTo>
                  <a:pt x="270" y="159"/>
                  <a:pt x="272" y="160"/>
                  <a:pt x="274" y="160"/>
                </a:cubicBezTo>
                <a:cubicBezTo>
                  <a:pt x="274" y="161"/>
                  <a:pt x="273" y="161"/>
                  <a:pt x="272" y="162"/>
                </a:cubicBezTo>
                <a:cubicBezTo>
                  <a:pt x="272" y="162"/>
                  <a:pt x="272" y="163"/>
                  <a:pt x="273" y="164"/>
                </a:cubicBezTo>
                <a:cubicBezTo>
                  <a:pt x="275" y="164"/>
                  <a:pt x="274" y="162"/>
                  <a:pt x="276" y="162"/>
                </a:cubicBezTo>
                <a:cubicBezTo>
                  <a:pt x="278" y="162"/>
                  <a:pt x="276" y="163"/>
                  <a:pt x="276" y="163"/>
                </a:cubicBezTo>
                <a:cubicBezTo>
                  <a:pt x="278" y="163"/>
                  <a:pt x="280" y="162"/>
                  <a:pt x="282" y="163"/>
                </a:cubicBezTo>
                <a:cubicBezTo>
                  <a:pt x="285" y="162"/>
                  <a:pt x="285" y="162"/>
                  <a:pt x="285" y="162"/>
                </a:cubicBezTo>
                <a:cubicBezTo>
                  <a:pt x="284" y="161"/>
                  <a:pt x="283" y="161"/>
                  <a:pt x="284" y="161"/>
                </a:cubicBezTo>
                <a:cubicBezTo>
                  <a:pt x="284" y="160"/>
                  <a:pt x="284" y="160"/>
                  <a:pt x="285" y="160"/>
                </a:cubicBezTo>
                <a:cubicBezTo>
                  <a:pt x="285" y="160"/>
                  <a:pt x="284" y="159"/>
                  <a:pt x="284" y="159"/>
                </a:cubicBezTo>
                <a:cubicBezTo>
                  <a:pt x="286" y="157"/>
                  <a:pt x="289" y="159"/>
                  <a:pt x="291" y="159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289" y="161"/>
                  <a:pt x="289" y="161"/>
                  <a:pt x="289" y="161"/>
                </a:cubicBezTo>
                <a:cubicBezTo>
                  <a:pt x="286" y="162"/>
                  <a:pt x="286" y="162"/>
                  <a:pt x="286" y="162"/>
                </a:cubicBezTo>
                <a:cubicBezTo>
                  <a:pt x="287" y="163"/>
                  <a:pt x="289" y="162"/>
                  <a:pt x="291" y="162"/>
                </a:cubicBezTo>
                <a:cubicBezTo>
                  <a:pt x="291" y="162"/>
                  <a:pt x="291" y="162"/>
                  <a:pt x="291" y="162"/>
                </a:cubicBezTo>
                <a:cubicBezTo>
                  <a:pt x="292" y="161"/>
                  <a:pt x="294" y="161"/>
                  <a:pt x="295" y="162"/>
                </a:cubicBezTo>
                <a:cubicBezTo>
                  <a:pt x="296" y="162"/>
                  <a:pt x="291" y="163"/>
                  <a:pt x="294" y="162"/>
                </a:cubicBezTo>
                <a:cubicBezTo>
                  <a:pt x="296" y="163"/>
                  <a:pt x="296" y="161"/>
                  <a:pt x="298" y="161"/>
                </a:cubicBezTo>
                <a:cubicBezTo>
                  <a:pt x="299" y="161"/>
                  <a:pt x="298" y="161"/>
                  <a:pt x="298" y="162"/>
                </a:cubicBezTo>
                <a:cubicBezTo>
                  <a:pt x="300" y="162"/>
                  <a:pt x="300" y="162"/>
                  <a:pt x="300" y="162"/>
                </a:cubicBezTo>
                <a:cubicBezTo>
                  <a:pt x="304" y="162"/>
                  <a:pt x="300" y="163"/>
                  <a:pt x="301" y="164"/>
                </a:cubicBezTo>
                <a:cubicBezTo>
                  <a:pt x="304" y="164"/>
                  <a:pt x="304" y="163"/>
                  <a:pt x="306" y="162"/>
                </a:cubicBezTo>
                <a:cubicBezTo>
                  <a:pt x="307" y="162"/>
                  <a:pt x="307" y="163"/>
                  <a:pt x="308" y="163"/>
                </a:cubicBezTo>
                <a:cubicBezTo>
                  <a:pt x="309" y="162"/>
                  <a:pt x="312" y="163"/>
                  <a:pt x="313" y="163"/>
                </a:cubicBezTo>
                <a:cubicBezTo>
                  <a:pt x="313" y="162"/>
                  <a:pt x="313" y="162"/>
                  <a:pt x="313" y="162"/>
                </a:cubicBezTo>
                <a:cubicBezTo>
                  <a:pt x="309" y="162"/>
                  <a:pt x="309" y="162"/>
                  <a:pt x="309" y="162"/>
                </a:cubicBezTo>
                <a:cubicBezTo>
                  <a:pt x="309" y="161"/>
                  <a:pt x="313" y="161"/>
                  <a:pt x="315" y="161"/>
                </a:cubicBezTo>
                <a:cubicBezTo>
                  <a:pt x="318" y="162"/>
                  <a:pt x="316" y="162"/>
                  <a:pt x="317" y="163"/>
                </a:cubicBezTo>
                <a:cubicBezTo>
                  <a:pt x="318" y="163"/>
                  <a:pt x="318" y="163"/>
                  <a:pt x="319" y="163"/>
                </a:cubicBezTo>
                <a:cubicBezTo>
                  <a:pt x="320" y="163"/>
                  <a:pt x="320" y="163"/>
                  <a:pt x="320" y="163"/>
                </a:cubicBezTo>
                <a:cubicBezTo>
                  <a:pt x="321" y="162"/>
                  <a:pt x="325" y="161"/>
                  <a:pt x="326" y="160"/>
                </a:cubicBezTo>
                <a:cubicBezTo>
                  <a:pt x="326" y="160"/>
                  <a:pt x="325" y="160"/>
                  <a:pt x="325" y="160"/>
                </a:cubicBezTo>
                <a:cubicBezTo>
                  <a:pt x="328" y="160"/>
                  <a:pt x="330" y="159"/>
                  <a:pt x="333" y="160"/>
                </a:cubicBezTo>
                <a:cubicBezTo>
                  <a:pt x="333" y="160"/>
                  <a:pt x="333" y="160"/>
                  <a:pt x="333" y="160"/>
                </a:cubicBezTo>
                <a:cubicBezTo>
                  <a:pt x="330" y="161"/>
                  <a:pt x="333" y="163"/>
                  <a:pt x="330" y="163"/>
                </a:cubicBezTo>
                <a:cubicBezTo>
                  <a:pt x="328" y="162"/>
                  <a:pt x="328" y="162"/>
                  <a:pt x="328" y="162"/>
                </a:cubicBezTo>
                <a:cubicBezTo>
                  <a:pt x="327" y="162"/>
                  <a:pt x="327" y="163"/>
                  <a:pt x="326" y="163"/>
                </a:cubicBezTo>
                <a:cubicBezTo>
                  <a:pt x="324" y="162"/>
                  <a:pt x="324" y="162"/>
                  <a:pt x="324" y="162"/>
                </a:cubicBezTo>
                <a:cubicBezTo>
                  <a:pt x="323" y="163"/>
                  <a:pt x="323" y="163"/>
                  <a:pt x="323" y="163"/>
                </a:cubicBezTo>
                <a:cubicBezTo>
                  <a:pt x="323" y="163"/>
                  <a:pt x="323" y="164"/>
                  <a:pt x="324" y="164"/>
                </a:cubicBezTo>
                <a:cubicBezTo>
                  <a:pt x="329" y="163"/>
                  <a:pt x="329" y="163"/>
                  <a:pt x="329" y="163"/>
                </a:cubicBezTo>
                <a:cubicBezTo>
                  <a:pt x="331" y="164"/>
                  <a:pt x="331" y="164"/>
                  <a:pt x="331" y="164"/>
                </a:cubicBezTo>
                <a:cubicBezTo>
                  <a:pt x="333" y="163"/>
                  <a:pt x="339" y="163"/>
                  <a:pt x="339" y="163"/>
                </a:cubicBezTo>
                <a:cubicBezTo>
                  <a:pt x="337" y="162"/>
                  <a:pt x="337" y="162"/>
                  <a:pt x="337" y="162"/>
                </a:cubicBezTo>
                <a:cubicBezTo>
                  <a:pt x="340" y="161"/>
                  <a:pt x="340" y="161"/>
                  <a:pt x="340" y="161"/>
                </a:cubicBezTo>
                <a:cubicBezTo>
                  <a:pt x="342" y="161"/>
                  <a:pt x="345" y="161"/>
                  <a:pt x="346" y="162"/>
                </a:cubicBezTo>
                <a:cubicBezTo>
                  <a:pt x="345" y="163"/>
                  <a:pt x="342" y="162"/>
                  <a:pt x="342" y="163"/>
                </a:cubicBezTo>
                <a:cubicBezTo>
                  <a:pt x="343" y="164"/>
                  <a:pt x="343" y="164"/>
                  <a:pt x="343" y="164"/>
                </a:cubicBezTo>
                <a:cubicBezTo>
                  <a:pt x="345" y="164"/>
                  <a:pt x="347" y="163"/>
                  <a:pt x="348" y="162"/>
                </a:cubicBezTo>
                <a:cubicBezTo>
                  <a:pt x="347" y="162"/>
                  <a:pt x="347" y="162"/>
                  <a:pt x="347" y="162"/>
                </a:cubicBezTo>
                <a:cubicBezTo>
                  <a:pt x="349" y="163"/>
                  <a:pt x="351" y="161"/>
                  <a:pt x="354" y="161"/>
                </a:cubicBezTo>
                <a:cubicBezTo>
                  <a:pt x="356" y="163"/>
                  <a:pt x="350" y="162"/>
                  <a:pt x="350" y="164"/>
                </a:cubicBezTo>
                <a:cubicBezTo>
                  <a:pt x="354" y="164"/>
                  <a:pt x="356" y="162"/>
                  <a:pt x="359" y="162"/>
                </a:cubicBezTo>
                <a:cubicBezTo>
                  <a:pt x="362" y="162"/>
                  <a:pt x="366" y="161"/>
                  <a:pt x="369" y="162"/>
                </a:cubicBezTo>
                <a:cubicBezTo>
                  <a:pt x="368" y="162"/>
                  <a:pt x="367" y="163"/>
                  <a:pt x="367" y="163"/>
                </a:cubicBezTo>
                <a:cubicBezTo>
                  <a:pt x="370" y="164"/>
                  <a:pt x="369" y="162"/>
                  <a:pt x="370" y="162"/>
                </a:cubicBezTo>
                <a:cubicBezTo>
                  <a:pt x="369" y="161"/>
                  <a:pt x="369" y="161"/>
                  <a:pt x="369" y="161"/>
                </a:cubicBezTo>
                <a:cubicBezTo>
                  <a:pt x="369" y="161"/>
                  <a:pt x="370" y="160"/>
                  <a:pt x="371" y="160"/>
                </a:cubicBezTo>
                <a:cubicBezTo>
                  <a:pt x="376" y="160"/>
                  <a:pt x="371" y="158"/>
                  <a:pt x="374" y="157"/>
                </a:cubicBezTo>
                <a:cubicBezTo>
                  <a:pt x="379" y="158"/>
                  <a:pt x="374" y="160"/>
                  <a:pt x="376" y="160"/>
                </a:cubicBezTo>
                <a:cubicBezTo>
                  <a:pt x="377" y="160"/>
                  <a:pt x="379" y="160"/>
                  <a:pt x="380" y="159"/>
                </a:cubicBezTo>
                <a:cubicBezTo>
                  <a:pt x="379" y="159"/>
                  <a:pt x="378" y="159"/>
                  <a:pt x="378" y="158"/>
                </a:cubicBezTo>
                <a:cubicBezTo>
                  <a:pt x="379" y="157"/>
                  <a:pt x="380" y="158"/>
                  <a:pt x="381" y="159"/>
                </a:cubicBezTo>
                <a:cubicBezTo>
                  <a:pt x="382" y="159"/>
                  <a:pt x="381" y="159"/>
                  <a:pt x="380" y="160"/>
                </a:cubicBezTo>
                <a:cubicBezTo>
                  <a:pt x="381" y="160"/>
                  <a:pt x="381" y="160"/>
                  <a:pt x="381" y="160"/>
                </a:cubicBezTo>
                <a:cubicBezTo>
                  <a:pt x="382" y="160"/>
                  <a:pt x="382" y="160"/>
                  <a:pt x="383" y="159"/>
                </a:cubicBezTo>
                <a:cubicBezTo>
                  <a:pt x="384" y="161"/>
                  <a:pt x="384" y="161"/>
                  <a:pt x="384" y="161"/>
                </a:cubicBezTo>
                <a:cubicBezTo>
                  <a:pt x="385" y="160"/>
                  <a:pt x="386" y="159"/>
                  <a:pt x="384" y="159"/>
                </a:cubicBezTo>
                <a:cubicBezTo>
                  <a:pt x="383" y="159"/>
                  <a:pt x="383" y="159"/>
                  <a:pt x="383" y="159"/>
                </a:cubicBezTo>
                <a:cubicBezTo>
                  <a:pt x="381" y="157"/>
                  <a:pt x="385" y="156"/>
                  <a:pt x="383" y="155"/>
                </a:cubicBezTo>
                <a:cubicBezTo>
                  <a:pt x="384" y="154"/>
                  <a:pt x="385" y="153"/>
                  <a:pt x="387" y="153"/>
                </a:cubicBezTo>
                <a:cubicBezTo>
                  <a:pt x="390" y="153"/>
                  <a:pt x="389" y="155"/>
                  <a:pt x="389" y="155"/>
                </a:cubicBezTo>
                <a:cubicBezTo>
                  <a:pt x="388" y="155"/>
                  <a:pt x="388" y="155"/>
                  <a:pt x="388" y="155"/>
                </a:cubicBezTo>
                <a:cubicBezTo>
                  <a:pt x="387" y="155"/>
                  <a:pt x="387" y="155"/>
                  <a:pt x="387" y="154"/>
                </a:cubicBezTo>
                <a:cubicBezTo>
                  <a:pt x="386" y="154"/>
                  <a:pt x="386" y="154"/>
                  <a:pt x="386" y="154"/>
                </a:cubicBezTo>
                <a:cubicBezTo>
                  <a:pt x="386" y="155"/>
                  <a:pt x="386" y="155"/>
                  <a:pt x="386" y="155"/>
                </a:cubicBezTo>
                <a:cubicBezTo>
                  <a:pt x="387" y="156"/>
                  <a:pt x="390" y="155"/>
                  <a:pt x="391" y="156"/>
                </a:cubicBezTo>
                <a:cubicBezTo>
                  <a:pt x="390" y="156"/>
                  <a:pt x="390" y="156"/>
                  <a:pt x="390" y="156"/>
                </a:cubicBezTo>
                <a:cubicBezTo>
                  <a:pt x="391" y="157"/>
                  <a:pt x="392" y="157"/>
                  <a:pt x="392" y="157"/>
                </a:cubicBezTo>
                <a:cubicBezTo>
                  <a:pt x="389" y="158"/>
                  <a:pt x="389" y="158"/>
                  <a:pt x="389" y="158"/>
                </a:cubicBezTo>
                <a:cubicBezTo>
                  <a:pt x="389" y="157"/>
                  <a:pt x="389" y="155"/>
                  <a:pt x="385" y="156"/>
                </a:cubicBezTo>
                <a:cubicBezTo>
                  <a:pt x="387" y="157"/>
                  <a:pt x="387" y="157"/>
                  <a:pt x="387" y="157"/>
                </a:cubicBezTo>
                <a:cubicBezTo>
                  <a:pt x="385" y="158"/>
                  <a:pt x="385" y="158"/>
                  <a:pt x="385" y="158"/>
                </a:cubicBezTo>
                <a:cubicBezTo>
                  <a:pt x="386" y="159"/>
                  <a:pt x="387" y="158"/>
                  <a:pt x="389" y="158"/>
                </a:cubicBezTo>
                <a:cubicBezTo>
                  <a:pt x="390" y="158"/>
                  <a:pt x="392" y="159"/>
                  <a:pt x="391" y="160"/>
                </a:cubicBezTo>
                <a:cubicBezTo>
                  <a:pt x="387" y="159"/>
                  <a:pt x="387" y="159"/>
                  <a:pt x="387" y="159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1"/>
                  <a:pt x="389" y="161"/>
                  <a:pt x="389" y="161"/>
                </a:cubicBezTo>
                <a:cubicBezTo>
                  <a:pt x="390" y="160"/>
                  <a:pt x="396" y="160"/>
                  <a:pt x="396" y="159"/>
                </a:cubicBezTo>
                <a:cubicBezTo>
                  <a:pt x="397" y="159"/>
                  <a:pt x="398" y="159"/>
                  <a:pt x="399" y="160"/>
                </a:cubicBezTo>
                <a:cubicBezTo>
                  <a:pt x="398" y="160"/>
                  <a:pt x="398" y="160"/>
                  <a:pt x="398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399" y="160"/>
                  <a:pt x="399" y="160"/>
                  <a:pt x="398" y="159"/>
                </a:cubicBezTo>
                <a:cubicBezTo>
                  <a:pt x="399" y="159"/>
                  <a:pt x="400" y="159"/>
                  <a:pt x="401" y="159"/>
                </a:cubicBezTo>
                <a:cubicBezTo>
                  <a:pt x="399" y="158"/>
                  <a:pt x="401" y="157"/>
                  <a:pt x="402" y="156"/>
                </a:cubicBezTo>
                <a:cubicBezTo>
                  <a:pt x="401" y="156"/>
                  <a:pt x="400" y="156"/>
                  <a:pt x="400" y="156"/>
                </a:cubicBezTo>
                <a:cubicBezTo>
                  <a:pt x="398" y="156"/>
                  <a:pt x="398" y="156"/>
                  <a:pt x="398" y="156"/>
                </a:cubicBezTo>
                <a:cubicBezTo>
                  <a:pt x="399" y="157"/>
                  <a:pt x="399" y="157"/>
                  <a:pt x="399" y="157"/>
                </a:cubicBezTo>
                <a:cubicBezTo>
                  <a:pt x="399" y="157"/>
                  <a:pt x="399" y="158"/>
                  <a:pt x="398" y="158"/>
                </a:cubicBezTo>
                <a:cubicBezTo>
                  <a:pt x="397" y="159"/>
                  <a:pt x="396" y="158"/>
                  <a:pt x="394" y="157"/>
                </a:cubicBezTo>
                <a:cubicBezTo>
                  <a:pt x="394" y="156"/>
                  <a:pt x="395" y="155"/>
                  <a:pt x="395" y="154"/>
                </a:cubicBezTo>
                <a:cubicBezTo>
                  <a:pt x="392" y="155"/>
                  <a:pt x="392" y="155"/>
                  <a:pt x="392" y="155"/>
                </a:cubicBezTo>
                <a:cubicBezTo>
                  <a:pt x="391" y="155"/>
                  <a:pt x="390" y="154"/>
                  <a:pt x="391" y="154"/>
                </a:cubicBezTo>
                <a:cubicBezTo>
                  <a:pt x="393" y="154"/>
                  <a:pt x="395" y="154"/>
                  <a:pt x="396" y="153"/>
                </a:cubicBezTo>
                <a:cubicBezTo>
                  <a:pt x="397" y="155"/>
                  <a:pt x="402" y="152"/>
                  <a:pt x="401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1" y="153"/>
                  <a:pt x="401" y="153"/>
                  <a:pt x="401" y="153"/>
                </a:cubicBezTo>
                <a:cubicBezTo>
                  <a:pt x="400" y="153"/>
                  <a:pt x="398" y="153"/>
                  <a:pt x="398" y="153"/>
                </a:cubicBezTo>
                <a:cubicBezTo>
                  <a:pt x="401" y="153"/>
                  <a:pt x="402" y="151"/>
                  <a:pt x="403" y="150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10" y="152"/>
                  <a:pt x="410" y="150"/>
                  <a:pt x="409" y="149"/>
                </a:cubicBezTo>
                <a:cubicBezTo>
                  <a:pt x="408" y="150"/>
                  <a:pt x="408" y="150"/>
                  <a:pt x="408" y="150"/>
                </a:cubicBezTo>
                <a:cubicBezTo>
                  <a:pt x="405" y="151"/>
                  <a:pt x="403" y="149"/>
                  <a:pt x="402" y="148"/>
                </a:cubicBezTo>
                <a:cubicBezTo>
                  <a:pt x="403" y="147"/>
                  <a:pt x="406" y="146"/>
                  <a:pt x="406" y="145"/>
                </a:cubicBezTo>
                <a:cubicBezTo>
                  <a:pt x="407" y="145"/>
                  <a:pt x="407" y="145"/>
                  <a:pt x="408" y="145"/>
                </a:cubicBezTo>
                <a:cubicBezTo>
                  <a:pt x="408" y="144"/>
                  <a:pt x="408" y="143"/>
                  <a:pt x="409" y="143"/>
                </a:cubicBezTo>
                <a:cubicBezTo>
                  <a:pt x="410" y="144"/>
                  <a:pt x="412" y="146"/>
                  <a:pt x="407" y="146"/>
                </a:cubicBezTo>
                <a:cubicBezTo>
                  <a:pt x="411" y="147"/>
                  <a:pt x="406" y="148"/>
                  <a:pt x="407" y="148"/>
                </a:cubicBezTo>
                <a:cubicBezTo>
                  <a:pt x="414" y="150"/>
                  <a:pt x="409" y="145"/>
                  <a:pt x="413" y="145"/>
                </a:cubicBezTo>
                <a:cubicBezTo>
                  <a:pt x="411" y="145"/>
                  <a:pt x="409" y="144"/>
                  <a:pt x="409" y="143"/>
                </a:cubicBezTo>
                <a:cubicBezTo>
                  <a:pt x="412" y="143"/>
                  <a:pt x="409" y="141"/>
                  <a:pt x="407" y="141"/>
                </a:cubicBezTo>
                <a:cubicBezTo>
                  <a:pt x="406" y="141"/>
                  <a:pt x="406" y="143"/>
                  <a:pt x="404" y="142"/>
                </a:cubicBezTo>
                <a:cubicBezTo>
                  <a:pt x="401" y="142"/>
                  <a:pt x="403" y="141"/>
                  <a:pt x="402" y="140"/>
                </a:cubicBezTo>
                <a:cubicBezTo>
                  <a:pt x="409" y="140"/>
                  <a:pt x="409" y="140"/>
                  <a:pt x="409" y="140"/>
                </a:cubicBezTo>
                <a:cubicBezTo>
                  <a:pt x="409" y="139"/>
                  <a:pt x="408" y="138"/>
                  <a:pt x="407" y="138"/>
                </a:cubicBezTo>
                <a:cubicBezTo>
                  <a:pt x="409" y="138"/>
                  <a:pt x="410" y="137"/>
                  <a:pt x="411" y="137"/>
                </a:cubicBezTo>
                <a:cubicBezTo>
                  <a:pt x="412" y="137"/>
                  <a:pt x="411" y="137"/>
                  <a:pt x="411" y="138"/>
                </a:cubicBezTo>
                <a:cubicBezTo>
                  <a:pt x="414" y="138"/>
                  <a:pt x="411" y="137"/>
                  <a:pt x="413" y="137"/>
                </a:cubicBezTo>
                <a:cubicBezTo>
                  <a:pt x="414" y="137"/>
                  <a:pt x="416" y="137"/>
                  <a:pt x="416" y="138"/>
                </a:cubicBezTo>
                <a:cubicBezTo>
                  <a:pt x="417" y="137"/>
                  <a:pt x="417" y="137"/>
                  <a:pt x="417" y="137"/>
                </a:cubicBezTo>
                <a:cubicBezTo>
                  <a:pt x="417" y="137"/>
                  <a:pt x="416" y="136"/>
                  <a:pt x="415" y="136"/>
                </a:cubicBezTo>
                <a:cubicBezTo>
                  <a:pt x="414" y="137"/>
                  <a:pt x="412" y="136"/>
                  <a:pt x="410" y="136"/>
                </a:cubicBezTo>
                <a:cubicBezTo>
                  <a:pt x="410" y="135"/>
                  <a:pt x="412" y="135"/>
                  <a:pt x="412" y="134"/>
                </a:cubicBezTo>
                <a:cubicBezTo>
                  <a:pt x="410" y="135"/>
                  <a:pt x="408" y="137"/>
                  <a:pt x="406" y="135"/>
                </a:cubicBezTo>
                <a:cubicBezTo>
                  <a:pt x="409" y="134"/>
                  <a:pt x="412" y="133"/>
                  <a:pt x="415" y="133"/>
                </a:cubicBezTo>
                <a:cubicBezTo>
                  <a:pt x="414" y="133"/>
                  <a:pt x="414" y="134"/>
                  <a:pt x="414" y="134"/>
                </a:cubicBezTo>
                <a:cubicBezTo>
                  <a:pt x="415" y="134"/>
                  <a:pt x="415" y="134"/>
                  <a:pt x="415" y="134"/>
                </a:cubicBezTo>
                <a:cubicBezTo>
                  <a:pt x="415" y="132"/>
                  <a:pt x="415" y="132"/>
                  <a:pt x="415" y="132"/>
                </a:cubicBezTo>
                <a:cubicBezTo>
                  <a:pt x="413" y="133"/>
                  <a:pt x="408" y="131"/>
                  <a:pt x="407" y="133"/>
                </a:cubicBezTo>
                <a:cubicBezTo>
                  <a:pt x="406" y="133"/>
                  <a:pt x="407" y="132"/>
                  <a:pt x="406" y="132"/>
                </a:cubicBezTo>
                <a:cubicBezTo>
                  <a:pt x="408" y="131"/>
                  <a:pt x="411" y="130"/>
                  <a:pt x="413" y="131"/>
                </a:cubicBezTo>
                <a:cubicBezTo>
                  <a:pt x="413" y="132"/>
                  <a:pt x="413" y="132"/>
                  <a:pt x="413" y="132"/>
                </a:cubicBezTo>
                <a:cubicBezTo>
                  <a:pt x="417" y="131"/>
                  <a:pt x="423" y="131"/>
                  <a:pt x="427" y="131"/>
                </a:cubicBezTo>
                <a:cubicBezTo>
                  <a:pt x="427" y="130"/>
                  <a:pt x="427" y="130"/>
                  <a:pt x="427" y="130"/>
                </a:cubicBezTo>
                <a:cubicBezTo>
                  <a:pt x="421" y="129"/>
                  <a:pt x="414" y="130"/>
                  <a:pt x="407" y="129"/>
                </a:cubicBezTo>
                <a:cubicBezTo>
                  <a:pt x="410" y="128"/>
                  <a:pt x="410" y="128"/>
                  <a:pt x="410" y="128"/>
                </a:cubicBezTo>
                <a:cubicBezTo>
                  <a:pt x="412" y="129"/>
                  <a:pt x="412" y="129"/>
                  <a:pt x="412" y="129"/>
                </a:cubicBezTo>
                <a:cubicBezTo>
                  <a:pt x="415" y="128"/>
                  <a:pt x="413" y="126"/>
                  <a:pt x="416" y="127"/>
                </a:cubicBezTo>
                <a:cubicBezTo>
                  <a:pt x="416" y="129"/>
                  <a:pt x="416" y="129"/>
                  <a:pt x="416" y="129"/>
                </a:cubicBezTo>
                <a:cubicBezTo>
                  <a:pt x="419" y="127"/>
                  <a:pt x="423" y="129"/>
                  <a:pt x="426" y="128"/>
                </a:cubicBezTo>
                <a:cubicBezTo>
                  <a:pt x="426" y="128"/>
                  <a:pt x="426" y="128"/>
                  <a:pt x="426" y="128"/>
                </a:cubicBezTo>
                <a:cubicBezTo>
                  <a:pt x="425" y="126"/>
                  <a:pt x="421" y="126"/>
                  <a:pt x="420" y="127"/>
                </a:cubicBezTo>
                <a:cubicBezTo>
                  <a:pt x="420" y="127"/>
                  <a:pt x="421" y="127"/>
                  <a:pt x="421" y="127"/>
                </a:cubicBezTo>
                <a:cubicBezTo>
                  <a:pt x="418" y="128"/>
                  <a:pt x="417" y="126"/>
                  <a:pt x="414" y="126"/>
                </a:cubicBezTo>
                <a:cubicBezTo>
                  <a:pt x="418" y="125"/>
                  <a:pt x="423" y="125"/>
                  <a:pt x="428" y="126"/>
                </a:cubicBezTo>
                <a:cubicBezTo>
                  <a:pt x="431" y="125"/>
                  <a:pt x="431" y="125"/>
                  <a:pt x="431" y="125"/>
                </a:cubicBezTo>
                <a:cubicBezTo>
                  <a:pt x="433" y="126"/>
                  <a:pt x="433" y="126"/>
                  <a:pt x="433" y="126"/>
                </a:cubicBezTo>
                <a:cubicBezTo>
                  <a:pt x="433" y="125"/>
                  <a:pt x="433" y="125"/>
                  <a:pt x="433" y="125"/>
                </a:cubicBezTo>
                <a:cubicBezTo>
                  <a:pt x="433" y="125"/>
                  <a:pt x="434" y="125"/>
                  <a:pt x="435" y="125"/>
                </a:cubicBezTo>
                <a:cubicBezTo>
                  <a:pt x="436" y="125"/>
                  <a:pt x="437" y="125"/>
                  <a:pt x="437" y="126"/>
                </a:cubicBezTo>
                <a:cubicBezTo>
                  <a:pt x="439" y="126"/>
                  <a:pt x="439" y="126"/>
                  <a:pt x="439" y="126"/>
                </a:cubicBezTo>
                <a:cubicBezTo>
                  <a:pt x="436" y="126"/>
                  <a:pt x="436" y="123"/>
                  <a:pt x="433" y="125"/>
                </a:cubicBezTo>
                <a:close/>
              </a:path>
            </a:pathLst>
          </a:custGeom>
          <a:blipFill rotWithShape="1">
            <a:blip r:embed="rId3"/>
            <a:tile algn="b"/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camille"/>
          <p:cNvSpPr>
            <a:spLocks noEditPoints="1"/>
          </p:cNvSpPr>
          <p:nvPr/>
        </p:nvSpPr>
        <p:spPr bwMode="auto">
          <a:xfrm>
            <a:off x="-77470" y="793115"/>
            <a:ext cx="4533900" cy="4944745"/>
          </a:xfrm>
          <a:custGeom>
            <a:avLst/>
            <a:gdLst>
              <a:gd name="T0" fmla="*/ 1009 w 1286"/>
              <a:gd name="T1" fmla="*/ 65 h 1372"/>
              <a:gd name="T2" fmla="*/ 1088 w 1286"/>
              <a:gd name="T3" fmla="*/ 81 h 1372"/>
              <a:gd name="T4" fmla="*/ 939 w 1286"/>
              <a:gd name="T5" fmla="*/ 122 h 1372"/>
              <a:gd name="T6" fmla="*/ 1215 w 1286"/>
              <a:gd name="T7" fmla="*/ 625 h 1372"/>
              <a:gd name="T8" fmla="*/ 1117 w 1286"/>
              <a:gd name="T9" fmla="*/ 911 h 1372"/>
              <a:gd name="T10" fmla="*/ 1020 w 1286"/>
              <a:gd name="T11" fmla="*/ 960 h 1372"/>
              <a:gd name="T12" fmla="*/ 1069 w 1286"/>
              <a:gd name="T13" fmla="*/ 985 h 1372"/>
              <a:gd name="T14" fmla="*/ 1200 w 1286"/>
              <a:gd name="T15" fmla="*/ 1038 h 1372"/>
              <a:gd name="T16" fmla="*/ 1185 w 1286"/>
              <a:gd name="T17" fmla="*/ 1236 h 1372"/>
              <a:gd name="T18" fmla="*/ 500 w 1286"/>
              <a:gd name="T19" fmla="*/ 1346 h 1372"/>
              <a:gd name="T20" fmla="*/ 1224 w 1286"/>
              <a:gd name="T21" fmla="*/ 196 h 1372"/>
              <a:gd name="T22" fmla="*/ 933 w 1286"/>
              <a:gd name="T23" fmla="*/ 130 h 1372"/>
              <a:gd name="T24" fmla="*/ 609 w 1286"/>
              <a:gd name="T25" fmla="*/ 81 h 1372"/>
              <a:gd name="T26" fmla="*/ 325 w 1286"/>
              <a:gd name="T27" fmla="*/ 76 h 1372"/>
              <a:gd name="T28" fmla="*/ 140 w 1286"/>
              <a:gd name="T29" fmla="*/ 330 h 1372"/>
              <a:gd name="T30" fmla="*/ 156 w 1286"/>
              <a:gd name="T31" fmla="*/ 695 h 1372"/>
              <a:gd name="T32" fmla="*/ 311 w 1286"/>
              <a:gd name="T33" fmla="*/ 1288 h 1372"/>
              <a:gd name="T34" fmla="*/ 618 w 1286"/>
              <a:gd name="T35" fmla="*/ 1320 h 1372"/>
              <a:gd name="T36" fmla="*/ 1081 w 1286"/>
              <a:gd name="T37" fmla="*/ 1254 h 1372"/>
              <a:gd name="T38" fmla="*/ 1176 w 1286"/>
              <a:gd name="T39" fmla="*/ 1194 h 1372"/>
              <a:gd name="T40" fmla="*/ 1144 w 1286"/>
              <a:gd name="T41" fmla="*/ 1048 h 1372"/>
              <a:gd name="T42" fmla="*/ 924 w 1286"/>
              <a:gd name="T43" fmla="*/ 977 h 1372"/>
              <a:gd name="T44" fmla="*/ 1051 w 1286"/>
              <a:gd name="T45" fmla="*/ 940 h 1372"/>
              <a:gd name="T46" fmla="*/ 1136 w 1286"/>
              <a:gd name="T47" fmla="*/ 839 h 1372"/>
              <a:gd name="T48" fmla="*/ 1205 w 1286"/>
              <a:gd name="T49" fmla="*/ 799 h 1372"/>
              <a:gd name="T50" fmla="*/ 1222 w 1286"/>
              <a:gd name="T51" fmla="*/ 534 h 1372"/>
              <a:gd name="T52" fmla="*/ 1248 w 1286"/>
              <a:gd name="T53" fmla="*/ 258 h 1372"/>
              <a:gd name="T54" fmla="*/ 142 w 1286"/>
              <a:gd name="T55" fmla="*/ 660 h 1372"/>
              <a:gd name="T56" fmla="*/ 275 w 1286"/>
              <a:gd name="T57" fmla="*/ 350 h 1372"/>
              <a:gd name="T58" fmla="*/ 593 w 1286"/>
              <a:gd name="T59" fmla="*/ 1062 h 1372"/>
              <a:gd name="T60" fmla="*/ 540 w 1286"/>
              <a:gd name="T61" fmla="*/ 428 h 1372"/>
              <a:gd name="T62" fmla="*/ 516 w 1286"/>
              <a:gd name="T63" fmla="*/ 446 h 1372"/>
              <a:gd name="T64" fmla="*/ 506 w 1286"/>
              <a:gd name="T65" fmla="*/ 377 h 1372"/>
              <a:gd name="T66" fmla="*/ 473 w 1286"/>
              <a:gd name="T67" fmla="*/ 404 h 1372"/>
              <a:gd name="T68" fmla="*/ 440 w 1286"/>
              <a:gd name="T69" fmla="*/ 382 h 1372"/>
              <a:gd name="T70" fmla="*/ 430 w 1286"/>
              <a:gd name="T71" fmla="*/ 386 h 1372"/>
              <a:gd name="T72" fmla="*/ 400 w 1286"/>
              <a:gd name="T73" fmla="*/ 725 h 1372"/>
              <a:gd name="T74" fmla="*/ 379 w 1286"/>
              <a:gd name="T75" fmla="*/ 1072 h 1372"/>
              <a:gd name="T76" fmla="*/ 387 w 1286"/>
              <a:gd name="T77" fmla="*/ 717 h 1372"/>
              <a:gd name="T78" fmla="*/ 470 w 1286"/>
              <a:gd name="T79" fmla="*/ 1056 h 1372"/>
              <a:gd name="T80" fmla="*/ 491 w 1286"/>
              <a:gd name="T81" fmla="*/ 475 h 1372"/>
              <a:gd name="T82" fmla="*/ 547 w 1286"/>
              <a:gd name="T83" fmla="*/ 1050 h 1372"/>
              <a:gd name="T84" fmla="*/ 578 w 1286"/>
              <a:gd name="T85" fmla="*/ 1271 h 1372"/>
              <a:gd name="T86" fmla="*/ 665 w 1286"/>
              <a:gd name="T87" fmla="*/ 1086 h 1372"/>
              <a:gd name="T88" fmla="*/ 762 w 1286"/>
              <a:gd name="T89" fmla="*/ 1058 h 1372"/>
              <a:gd name="T90" fmla="*/ 1107 w 1286"/>
              <a:gd name="T91" fmla="*/ 1254 h 1372"/>
              <a:gd name="T92" fmla="*/ 1074 w 1286"/>
              <a:gd name="T93" fmla="*/ 1246 h 1372"/>
              <a:gd name="T94" fmla="*/ 996 w 1286"/>
              <a:gd name="T95" fmla="*/ 856 h 1372"/>
              <a:gd name="T96" fmla="*/ 957 w 1286"/>
              <a:gd name="T97" fmla="*/ 327 h 1372"/>
              <a:gd name="T98" fmla="*/ 909 w 1286"/>
              <a:gd name="T99" fmla="*/ 891 h 1372"/>
              <a:gd name="T100" fmla="*/ 844 w 1286"/>
              <a:gd name="T101" fmla="*/ 905 h 1372"/>
              <a:gd name="T102" fmla="*/ 842 w 1286"/>
              <a:gd name="T103" fmla="*/ 861 h 1372"/>
              <a:gd name="T104" fmla="*/ 955 w 1286"/>
              <a:gd name="T105" fmla="*/ 1245 h 1372"/>
              <a:gd name="T106" fmla="*/ 922 w 1286"/>
              <a:gd name="T107" fmla="*/ 902 h 1372"/>
              <a:gd name="T108" fmla="*/ 1033 w 1286"/>
              <a:gd name="T109" fmla="*/ 862 h 1372"/>
              <a:gd name="T110" fmla="*/ 988 w 1286"/>
              <a:gd name="T111" fmla="*/ 925 h 1372"/>
              <a:gd name="T112" fmla="*/ 1036 w 1286"/>
              <a:gd name="T113" fmla="*/ 883 h 1372"/>
              <a:gd name="T114" fmla="*/ 1156 w 1286"/>
              <a:gd name="T115" fmla="*/ 799 h 1372"/>
              <a:gd name="T116" fmla="*/ 1249 w 1286"/>
              <a:gd name="T117" fmla="*/ 249 h 1372"/>
              <a:gd name="T118" fmla="*/ 1016 w 1286"/>
              <a:gd name="T119" fmla="*/ 945 h 1372"/>
              <a:gd name="T120" fmla="*/ 1217 w 1286"/>
              <a:gd name="T121" fmla="*/ 1033 h 1372"/>
              <a:gd name="T122" fmla="*/ 584 w 1286"/>
              <a:gd name="T123" fmla="*/ 47 h 1372"/>
              <a:gd name="T124" fmla="*/ 1063 w 1286"/>
              <a:gd name="T125" fmla="*/ 950 h 1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86" h="1372">
                <a:moveTo>
                  <a:pt x="1088" y="18"/>
                </a:moveTo>
                <a:cubicBezTo>
                  <a:pt x="1093" y="19"/>
                  <a:pt x="1094" y="25"/>
                  <a:pt x="1099" y="26"/>
                </a:cubicBezTo>
                <a:cubicBezTo>
                  <a:pt x="1095" y="16"/>
                  <a:pt x="1114" y="13"/>
                  <a:pt x="1108" y="0"/>
                </a:cubicBezTo>
                <a:cubicBezTo>
                  <a:pt x="1102" y="1"/>
                  <a:pt x="1096" y="2"/>
                  <a:pt x="1090" y="3"/>
                </a:cubicBezTo>
                <a:cubicBezTo>
                  <a:pt x="1089" y="7"/>
                  <a:pt x="1086" y="9"/>
                  <a:pt x="1085" y="13"/>
                </a:cubicBezTo>
                <a:cubicBezTo>
                  <a:pt x="1089" y="13"/>
                  <a:pt x="1089" y="14"/>
                  <a:pt x="1088" y="18"/>
                </a:cubicBezTo>
                <a:close/>
                <a:moveTo>
                  <a:pt x="593" y="34"/>
                </a:moveTo>
                <a:cubicBezTo>
                  <a:pt x="591" y="32"/>
                  <a:pt x="597" y="36"/>
                  <a:pt x="598" y="33"/>
                </a:cubicBezTo>
                <a:cubicBezTo>
                  <a:pt x="596" y="32"/>
                  <a:pt x="595" y="31"/>
                  <a:pt x="592" y="31"/>
                </a:cubicBezTo>
                <a:cubicBezTo>
                  <a:pt x="591" y="32"/>
                  <a:pt x="592" y="37"/>
                  <a:pt x="593" y="34"/>
                </a:cubicBezTo>
                <a:close/>
                <a:moveTo>
                  <a:pt x="1012" y="50"/>
                </a:moveTo>
                <a:cubicBezTo>
                  <a:pt x="1012" y="50"/>
                  <a:pt x="1012" y="51"/>
                  <a:pt x="1013" y="51"/>
                </a:cubicBezTo>
                <a:cubicBezTo>
                  <a:pt x="1011" y="46"/>
                  <a:pt x="1017" y="48"/>
                  <a:pt x="1017" y="45"/>
                </a:cubicBezTo>
                <a:cubicBezTo>
                  <a:pt x="1015" y="44"/>
                  <a:pt x="1013" y="43"/>
                  <a:pt x="1010" y="43"/>
                </a:cubicBezTo>
                <a:cubicBezTo>
                  <a:pt x="1010" y="44"/>
                  <a:pt x="1009" y="46"/>
                  <a:pt x="1009" y="48"/>
                </a:cubicBezTo>
                <a:cubicBezTo>
                  <a:pt x="1011" y="47"/>
                  <a:pt x="1012" y="48"/>
                  <a:pt x="1012" y="50"/>
                </a:cubicBezTo>
                <a:close/>
                <a:moveTo>
                  <a:pt x="539" y="50"/>
                </a:moveTo>
                <a:cubicBezTo>
                  <a:pt x="539" y="46"/>
                  <a:pt x="544" y="45"/>
                  <a:pt x="547" y="47"/>
                </a:cubicBezTo>
                <a:cubicBezTo>
                  <a:pt x="546" y="43"/>
                  <a:pt x="538" y="45"/>
                  <a:pt x="535" y="46"/>
                </a:cubicBezTo>
                <a:cubicBezTo>
                  <a:pt x="536" y="48"/>
                  <a:pt x="538" y="45"/>
                  <a:pt x="538" y="47"/>
                </a:cubicBezTo>
                <a:cubicBezTo>
                  <a:pt x="538" y="49"/>
                  <a:pt x="533" y="47"/>
                  <a:pt x="534" y="49"/>
                </a:cubicBezTo>
                <a:cubicBezTo>
                  <a:pt x="535" y="50"/>
                  <a:pt x="537" y="50"/>
                  <a:pt x="539" y="50"/>
                </a:cubicBezTo>
                <a:close/>
                <a:moveTo>
                  <a:pt x="355" y="52"/>
                </a:moveTo>
                <a:cubicBezTo>
                  <a:pt x="363" y="51"/>
                  <a:pt x="372" y="58"/>
                  <a:pt x="379" y="61"/>
                </a:cubicBezTo>
                <a:cubicBezTo>
                  <a:pt x="384" y="62"/>
                  <a:pt x="387" y="62"/>
                  <a:pt x="388" y="60"/>
                </a:cubicBezTo>
                <a:cubicBezTo>
                  <a:pt x="389" y="62"/>
                  <a:pt x="389" y="64"/>
                  <a:pt x="392" y="64"/>
                </a:cubicBezTo>
                <a:cubicBezTo>
                  <a:pt x="395" y="62"/>
                  <a:pt x="397" y="57"/>
                  <a:pt x="393" y="55"/>
                </a:cubicBezTo>
                <a:cubicBezTo>
                  <a:pt x="394" y="58"/>
                  <a:pt x="391" y="57"/>
                  <a:pt x="388" y="57"/>
                </a:cubicBezTo>
                <a:cubicBezTo>
                  <a:pt x="389" y="55"/>
                  <a:pt x="387" y="55"/>
                  <a:pt x="388" y="53"/>
                </a:cubicBezTo>
                <a:cubicBezTo>
                  <a:pt x="375" y="55"/>
                  <a:pt x="368" y="45"/>
                  <a:pt x="360" y="48"/>
                </a:cubicBezTo>
                <a:cubicBezTo>
                  <a:pt x="356" y="46"/>
                  <a:pt x="350" y="47"/>
                  <a:pt x="345" y="47"/>
                </a:cubicBezTo>
                <a:cubicBezTo>
                  <a:pt x="347" y="50"/>
                  <a:pt x="346" y="53"/>
                  <a:pt x="347" y="56"/>
                </a:cubicBezTo>
                <a:cubicBezTo>
                  <a:pt x="352" y="57"/>
                  <a:pt x="352" y="53"/>
                  <a:pt x="355" y="52"/>
                </a:cubicBezTo>
                <a:close/>
                <a:moveTo>
                  <a:pt x="1067" y="56"/>
                </a:moveTo>
                <a:cubicBezTo>
                  <a:pt x="1067" y="53"/>
                  <a:pt x="1071" y="54"/>
                  <a:pt x="1070" y="50"/>
                </a:cubicBezTo>
                <a:cubicBezTo>
                  <a:pt x="1067" y="49"/>
                  <a:pt x="1063" y="48"/>
                  <a:pt x="1059" y="47"/>
                </a:cubicBezTo>
                <a:cubicBezTo>
                  <a:pt x="1059" y="50"/>
                  <a:pt x="1059" y="50"/>
                  <a:pt x="1059" y="50"/>
                </a:cubicBezTo>
                <a:cubicBezTo>
                  <a:pt x="1065" y="49"/>
                  <a:pt x="1062" y="56"/>
                  <a:pt x="1067" y="56"/>
                </a:cubicBezTo>
                <a:close/>
                <a:moveTo>
                  <a:pt x="1086" y="61"/>
                </a:moveTo>
                <a:cubicBezTo>
                  <a:pt x="1088" y="59"/>
                  <a:pt x="1089" y="57"/>
                  <a:pt x="1089" y="54"/>
                </a:cubicBezTo>
                <a:cubicBezTo>
                  <a:pt x="1087" y="52"/>
                  <a:pt x="1087" y="49"/>
                  <a:pt x="1082" y="50"/>
                </a:cubicBezTo>
                <a:cubicBezTo>
                  <a:pt x="1081" y="55"/>
                  <a:pt x="1080" y="60"/>
                  <a:pt x="1086" y="61"/>
                </a:cubicBezTo>
                <a:close/>
                <a:moveTo>
                  <a:pt x="1047" y="61"/>
                </a:moveTo>
                <a:cubicBezTo>
                  <a:pt x="1050" y="60"/>
                  <a:pt x="1051" y="57"/>
                  <a:pt x="1053" y="55"/>
                </a:cubicBezTo>
                <a:cubicBezTo>
                  <a:pt x="1049" y="49"/>
                  <a:pt x="1042" y="50"/>
                  <a:pt x="1041" y="57"/>
                </a:cubicBezTo>
                <a:cubicBezTo>
                  <a:pt x="1042" y="59"/>
                  <a:pt x="1046" y="59"/>
                  <a:pt x="1047" y="61"/>
                </a:cubicBezTo>
                <a:close/>
                <a:moveTo>
                  <a:pt x="1009" y="65"/>
                </a:moveTo>
                <a:cubicBezTo>
                  <a:pt x="1000" y="66"/>
                  <a:pt x="1000" y="59"/>
                  <a:pt x="992" y="58"/>
                </a:cubicBezTo>
                <a:cubicBezTo>
                  <a:pt x="991" y="61"/>
                  <a:pt x="993" y="61"/>
                  <a:pt x="991" y="62"/>
                </a:cubicBezTo>
                <a:cubicBezTo>
                  <a:pt x="983" y="61"/>
                  <a:pt x="973" y="56"/>
                  <a:pt x="968" y="61"/>
                </a:cubicBezTo>
                <a:cubicBezTo>
                  <a:pt x="983" y="63"/>
                  <a:pt x="998" y="68"/>
                  <a:pt x="1009" y="65"/>
                </a:cubicBezTo>
                <a:close/>
                <a:moveTo>
                  <a:pt x="405" y="67"/>
                </a:moveTo>
                <a:cubicBezTo>
                  <a:pt x="409" y="67"/>
                  <a:pt x="410" y="64"/>
                  <a:pt x="414" y="63"/>
                </a:cubicBezTo>
                <a:cubicBezTo>
                  <a:pt x="414" y="65"/>
                  <a:pt x="416" y="65"/>
                  <a:pt x="418" y="65"/>
                </a:cubicBezTo>
                <a:cubicBezTo>
                  <a:pt x="418" y="62"/>
                  <a:pt x="416" y="61"/>
                  <a:pt x="418" y="59"/>
                </a:cubicBezTo>
                <a:cubicBezTo>
                  <a:pt x="410" y="59"/>
                  <a:pt x="403" y="59"/>
                  <a:pt x="398" y="60"/>
                </a:cubicBezTo>
                <a:cubicBezTo>
                  <a:pt x="397" y="62"/>
                  <a:pt x="403" y="64"/>
                  <a:pt x="405" y="67"/>
                </a:cubicBezTo>
                <a:close/>
                <a:moveTo>
                  <a:pt x="1061" y="61"/>
                </a:moveTo>
                <a:cubicBezTo>
                  <a:pt x="1057" y="61"/>
                  <a:pt x="1057" y="61"/>
                  <a:pt x="1057" y="61"/>
                </a:cubicBezTo>
                <a:cubicBezTo>
                  <a:pt x="1055" y="63"/>
                  <a:pt x="1062" y="63"/>
                  <a:pt x="1061" y="61"/>
                </a:cubicBezTo>
                <a:close/>
                <a:moveTo>
                  <a:pt x="427" y="69"/>
                </a:moveTo>
                <a:cubicBezTo>
                  <a:pt x="433" y="66"/>
                  <a:pt x="440" y="67"/>
                  <a:pt x="444" y="64"/>
                </a:cubicBezTo>
                <a:cubicBezTo>
                  <a:pt x="442" y="64"/>
                  <a:pt x="444" y="60"/>
                  <a:pt x="441" y="61"/>
                </a:cubicBezTo>
                <a:cubicBezTo>
                  <a:pt x="435" y="64"/>
                  <a:pt x="429" y="62"/>
                  <a:pt x="424" y="64"/>
                </a:cubicBezTo>
                <a:cubicBezTo>
                  <a:pt x="428" y="63"/>
                  <a:pt x="426" y="67"/>
                  <a:pt x="427" y="69"/>
                </a:cubicBezTo>
                <a:close/>
                <a:moveTo>
                  <a:pt x="575" y="65"/>
                </a:moveTo>
                <a:cubicBezTo>
                  <a:pt x="579" y="67"/>
                  <a:pt x="582" y="65"/>
                  <a:pt x="584" y="63"/>
                </a:cubicBezTo>
                <a:cubicBezTo>
                  <a:pt x="582" y="62"/>
                  <a:pt x="580" y="62"/>
                  <a:pt x="578" y="61"/>
                </a:cubicBezTo>
                <a:cubicBezTo>
                  <a:pt x="580" y="65"/>
                  <a:pt x="577" y="63"/>
                  <a:pt x="575" y="65"/>
                </a:cubicBezTo>
                <a:close/>
                <a:moveTo>
                  <a:pt x="926" y="63"/>
                </a:moveTo>
                <a:cubicBezTo>
                  <a:pt x="923" y="63"/>
                  <a:pt x="922" y="65"/>
                  <a:pt x="921" y="62"/>
                </a:cubicBezTo>
                <a:cubicBezTo>
                  <a:pt x="921" y="63"/>
                  <a:pt x="921" y="63"/>
                  <a:pt x="920" y="63"/>
                </a:cubicBezTo>
                <a:cubicBezTo>
                  <a:pt x="919" y="63"/>
                  <a:pt x="919" y="63"/>
                  <a:pt x="919" y="64"/>
                </a:cubicBezTo>
                <a:cubicBezTo>
                  <a:pt x="920" y="65"/>
                  <a:pt x="927" y="67"/>
                  <a:pt x="926" y="63"/>
                </a:cubicBezTo>
                <a:close/>
                <a:moveTo>
                  <a:pt x="1089" y="63"/>
                </a:moveTo>
                <a:cubicBezTo>
                  <a:pt x="1088" y="65"/>
                  <a:pt x="1084" y="63"/>
                  <a:pt x="1085" y="67"/>
                </a:cubicBezTo>
                <a:cubicBezTo>
                  <a:pt x="1088" y="68"/>
                  <a:pt x="1091" y="65"/>
                  <a:pt x="1089" y="63"/>
                </a:cubicBezTo>
                <a:close/>
                <a:moveTo>
                  <a:pt x="596" y="68"/>
                </a:moveTo>
                <a:cubicBezTo>
                  <a:pt x="599" y="68"/>
                  <a:pt x="601" y="67"/>
                  <a:pt x="601" y="65"/>
                </a:cubicBezTo>
                <a:cubicBezTo>
                  <a:pt x="598" y="65"/>
                  <a:pt x="598" y="65"/>
                  <a:pt x="598" y="65"/>
                </a:cubicBezTo>
                <a:cubicBezTo>
                  <a:pt x="599" y="67"/>
                  <a:pt x="596" y="66"/>
                  <a:pt x="596" y="68"/>
                </a:cubicBezTo>
                <a:close/>
                <a:moveTo>
                  <a:pt x="978" y="69"/>
                </a:moveTo>
                <a:cubicBezTo>
                  <a:pt x="973" y="68"/>
                  <a:pt x="966" y="66"/>
                  <a:pt x="962" y="69"/>
                </a:cubicBezTo>
                <a:cubicBezTo>
                  <a:pt x="969" y="68"/>
                  <a:pt x="972" y="72"/>
                  <a:pt x="978" y="69"/>
                </a:cubicBezTo>
                <a:close/>
                <a:moveTo>
                  <a:pt x="979" y="70"/>
                </a:moveTo>
                <a:cubicBezTo>
                  <a:pt x="981" y="71"/>
                  <a:pt x="982" y="72"/>
                  <a:pt x="985" y="71"/>
                </a:cubicBezTo>
                <a:cubicBezTo>
                  <a:pt x="986" y="68"/>
                  <a:pt x="979" y="69"/>
                  <a:pt x="979" y="70"/>
                </a:cubicBezTo>
                <a:close/>
                <a:moveTo>
                  <a:pt x="1051" y="80"/>
                </a:moveTo>
                <a:cubicBezTo>
                  <a:pt x="1054" y="78"/>
                  <a:pt x="1054" y="83"/>
                  <a:pt x="1058" y="82"/>
                </a:cubicBezTo>
                <a:cubicBezTo>
                  <a:pt x="1058" y="80"/>
                  <a:pt x="1057" y="79"/>
                  <a:pt x="1059" y="78"/>
                </a:cubicBezTo>
                <a:cubicBezTo>
                  <a:pt x="1065" y="80"/>
                  <a:pt x="1071" y="79"/>
                  <a:pt x="1076" y="83"/>
                </a:cubicBezTo>
                <a:cubicBezTo>
                  <a:pt x="1077" y="80"/>
                  <a:pt x="1082" y="81"/>
                  <a:pt x="1083" y="78"/>
                </a:cubicBezTo>
                <a:cubicBezTo>
                  <a:pt x="1072" y="76"/>
                  <a:pt x="1065" y="75"/>
                  <a:pt x="1056" y="75"/>
                </a:cubicBezTo>
                <a:cubicBezTo>
                  <a:pt x="1054" y="77"/>
                  <a:pt x="1052" y="78"/>
                  <a:pt x="1051" y="80"/>
                </a:cubicBezTo>
                <a:close/>
                <a:moveTo>
                  <a:pt x="374" y="79"/>
                </a:moveTo>
                <a:cubicBezTo>
                  <a:pt x="374" y="81"/>
                  <a:pt x="371" y="82"/>
                  <a:pt x="374" y="83"/>
                </a:cubicBezTo>
                <a:cubicBezTo>
                  <a:pt x="380" y="80"/>
                  <a:pt x="381" y="81"/>
                  <a:pt x="374" y="79"/>
                </a:cubicBezTo>
                <a:close/>
                <a:moveTo>
                  <a:pt x="1013" y="83"/>
                </a:moveTo>
                <a:cubicBezTo>
                  <a:pt x="1008" y="83"/>
                  <a:pt x="1004" y="82"/>
                  <a:pt x="999" y="81"/>
                </a:cubicBezTo>
                <a:cubicBezTo>
                  <a:pt x="1001" y="85"/>
                  <a:pt x="1008" y="85"/>
                  <a:pt x="1013" y="83"/>
                </a:cubicBezTo>
                <a:close/>
                <a:moveTo>
                  <a:pt x="1100" y="86"/>
                </a:moveTo>
                <a:cubicBezTo>
                  <a:pt x="1097" y="83"/>
                  <a:pt x="1093" y="82"/>
                  <a:pt x="1088" y="81"/>
                </a:cubicBezTo>
                <a:cubicBezTo>
                  <a:pt x="1089" y="84"/>
                  <a:pt x="1091" y="84"/>
                  <a:pt x="1090" y="88"/>
                </a:cubicBezTo>
                <a:cubicBezTo>
                  <a:pt x="1093" y="90"/>
                  <a:pt x="1099" y="89"/>
                  <a:pt x="1100" y="86"/>
                </a:cubicBezTo>
                <a:close/>
                <a:moveTo>
                  <a:pt x="1068" y="85"/>
                </a:moveTo>
                <a:cubicBezTo>
                  <a:pt x="1062" y="85"/>
                  <a:pt x="1062" y="85"/>
                  <a:pt x="1062" y="85"/>
                </a:cubicBezTo>
                <a:cubicBezTo>
                  <a:pt x="1063" y="88"/>
                  <a:pt x="1061" y="89"/>
                  <a:pt x="1061" y="91"/>
                </a:cubicBezTo>
                <a:cubicBezTo>
                  <a:pt x="1065" y="93"/>
                  <a:pt x="1065" y="87"/>
                  <a:pt x="1068" y="85"/>
                </a:cubicBezTo>
                <a:close/>
                <a:moveTo>
                  <a:pt x="696" y="88"/>
                </a:moveTo>
                <a:cubicBezTo>
                  <a:pt x="696" y="87"/>
                  <a:pt x="696" y="86"/>
                  <a:pt x="696" y="86"/>
                </a:cubicBezTo>
                <a:cubicBezTo>
                  <a:pt x="694" y="86"/>
                  <a:pt x="693" y="86"/>
                  <a:pt x="692" y="87"/>
                </a:cubicBezTo>
                <a:cubicBezTo>
                  <a:pt x="693" y="88"/>
                  <a:pt x="694" y="89"/>
                  <a:pt x="696" y="88"/>
                </a:cubicBezTo>
                <a:close/>
                <a:moveTo>
                  <a:pt x="377" y="91"/>
                </a:moveTo>
                <a:cubicBezTo>
                  <a:pt x="377" y="87"/>
                  <a:pt x="377" y="87"/>
                  <a:pt x="377" y="87"/>
                </a:cubicBezTo>
                <a:cubicBezTo>
                  <a:pt x="374" y="87"/>
                  <a:pt x="372" y="88"/>
                  <a:pt x="370" y="88"/>
                </a:cubicBezTo>
                <a:cubicBezTo>
                  <a:pt x="369" y="90"/>
                  <a:pt x="371" y="91"/>
                  <a:pt x="370" y="94"/>
                </a:cubicBezTo>
                <a:cubicBezTo>
                  <a:pt x="373" y="94"/>
                  <a:pt x="373" y="91"/>
                  <a:pt x="377" y="91"/>
                </a:cubicBezTo>
                <a:close/>
                <a:moveTo>
                  <a:pt x="671" y="92"/>
                </a:moveTo>
                <a:cubicBezTo>
                  <a:pt x="671" y="91"/>
                  <a:pt x="671" y="89"/>
                  <a:pt x="672" y="89"/>
                </a:cubicBezTo>
                <a:cubicBezTo>
                  <a:pt x="673" y="89"/>
                  <a:pt x="674" y="89"/>
                  <a:pt x="674" y="88"/>
                </a:cubicBezTo>
                <a:cubicBezTo>
                  <a:pt x="666" y="88"/>
                  <a:pt x="666" y="88"/>
                  <a:pt x="666" y="88"/>
                </a:cubicBezTo>
                <a:cubicBezTo>
                  <a:pt x="665" y="89"/>
                  <a:pt x="664" y="90"/>
                  <a:pt x="664" y="91"/>
                </a:cubicBezTo>
                <a:cubicBezTo>
                  <a:pt x="666" y="92"/>
                  <a:pt x="668" y="93"/>
                  <a:pt x="671" y="92"/>
                </a:cubicBezTo>
                <a:close/>
                <a:moveTo>
                  <a:pt x="1089" y="96"/>
                </a:moveTo>
                <a:cubicBezTo>
                  <a:pt x="1087" y="93"/>
                  <a:pt x="1083" y="97"/>
                  <a:pt x="1086" y="99"/>
                </a:cubicBezTo>
                <a:cubicBezTo>
                  <a:pt x="1088" y="99"/>
                  <a:pt x="1089" y="98"/>
                  <a:pt x="1089" y="96"/>
                </a:cubicBezTo>
                <a:close/>
                <a:moveTo>
                  <a:pt x="930" y="96"/>
                </a:moveTo>
                <a:cubicBezTo>
                  <a:pt x="929" y="101"/>
                  <a:pt x="935" y="98"/>
                  <a:pt x="932" y="96"/>
                </a:cubicBezTo>
                <a:cubicBezTo>
                  <a:pt x="932" y="96"/>
                  <a:pt x="931" y="96"/>
                  <a:pt x="930" y="96"/>
                </a:cubicBezTo>
                <a:close/>
                <a:moveTo>
                  <a:pt x="1087" y="103"/>
                </a:moveTo>
                <a:cubicBezTo>
                  <a:pt x="1074" y="101"/>
                  <a:pt x="1086" y="113"/>
                  <a:pt x="1087" y="103"/>
                </a:cubicBezTo>
                <a:close/>
                <a:moveTo>
                  <a:pt x="697" y="115"/>
                </a:moveTo>
                <a:cubicBezTo>
                  <a:pt x="689" y="115"/>
                  <a:pt x="679" y="114"/>
                  <a:pt x="674" y="117"/>
                </a:cubicBezTo>
                <a:cubicBezTo>
                  <a:pt x="678" y="129"/>
                  <a:pt x="688" y="115"/>
                  <a:pt x="697" y="115"/>
                </a:cubicBezTo>
                <a:close/>
                <a:moveTo>
                  <a:pt x="669" y="118"/>
                </a:moveTo>
                <a:cubicBezTo>
                  <a:pt x="669" y="114"/>
                  <a:pt x="663" y="116"/>
                  <a:pt x="662" y="117"/>
                </a:cubicBezTo>
                <a:cubicBezTo>
                  <a:pt x="664" y="118"/>
                  <a:pt x="666" y="119"/>
                  <a:pt x="669" y="118"/>
                </a:cubicBezTo>
                <a:close/>
                <a:moveTo>
                  <a:pt x="722" y="119"/>
                </a:moveTo>
                <a:cubicBezTo>
                  <a:pt x="724" y="120"/>
                  <a:pt x="727" y="118"/>
                  <a:pt x="729" y="117"/>
                </a:cubicBezTo>
                <a:cubicBezTo>
                  <a:pt x="726" y="116"/>
                  <a:pt x="723" y="117"/>
                  <a:pt x="722" y="119"/>
                </a:cubicBezTo>
                <a:close/>
                <a:moveTo>
                  <a:pt x="635" y="121"/>
                </a:moveTo>
                <a:cubicBezTo>
                  <a:pt x="633" y="121"/>
                  <a:pt x="631" y="120"/>
                  <a:pt x="630" y="122"/>
                </a:cubicBezTo>
                <a:cubicBezTo>
                  <a:pt x="631" y="124"/>
                  <a:pt x="632" y="127"/>
                  <a:pt x="632" y="129"/>
                </a:cubicBezTo>
                <a:cubicBezTo>
                  <a:pt x="635" y="129"/>
                  <a:pt x="638" y="129"/>
                  <a:pt x="637" y="126"/>
                </a:cubicBezTo>
                <a:cubicBezTo>
                  <a:pt x="632" y="127"/>
                  <a:pt x="634" y="122"/>
                  <a:pt x="635" y="121"/>
                </a:cubicBezTo>
                <a:close/>
                <a:moveTo>
                  <a:pt x="1056" y="121"/>
                </a:moveTo>
                <a:cubicBezTo>
                  <a:pt x="1054" y="122"/>
                  <a:pt x="1056" y="124"/>
                  <a:pt x="1057" y="125"/>
                </a:cubicBezTo>
                <a:cubicBezTo>
                  <a:pt x="1057" y="123"/>
                  <a:pt x="1058" y="120"/>
                  <a:pt x="1056" y="121"/>
                </a:cubicBezTo>
                <a:close/>
                <a:moveTo>
                  <a:pt x="1078" y="122"/>
                </a:moveTo>
                <a:cubicBezTo>
                  <a:pt x="1076" y="123"/>
                  <a:pt x="1072" y="122"/>
                  <a:pt x="1072" y="126"/>
                </a:cubicBezTo>
                <a:cubicBezTo>
                  <a:pt x="1075" y="127"/>
                  <a:pt x="1085" y="130"/>
                  <a:pt x="1086" y="124"/>
                </a:cubicBezTo>
                <a:cubicBezTo>
                  <a:pt x="1082" y="125"/>
                  <a:pt x="1080" y="123"/>
                  <a:pt x="1078" y="122"/>
                </a:cubicBezTo>
                <a:close/>
                <a:moveTo>
                  <a:pt x="939" y="122"/>
                </a:moveTo>
                <a:cubicBezTo>
                  <a:pt x="936" y="122"/>
                  <a:pt x="936" y="122"/>
                  <a:pt x="936" y="122"/>
                </a:cubicBezTo>
                <a:cubicBezTo>
                  <a:pt x="936" y="126"/>
                  <a:pt x="936" y="126"/>
                  <a:pt x="936" y="126"/>
                </a:cubicBezTo>
                <a:cubicBezTo>
                  <a:pt x="938" y="125"/>
                  <a:pt x="939" y="124"/>
                  <a:pt x="939" y="122"/>
                </a:cubicBezTo>
                <a:close/>
                <a:moveTo>
                  <a:pt x="770" y="128"/>
                </a:moveTo>
                <a:cubicBezTo>
                  <a:pt x="773" y="137"/>
                  <a:pt x="783" y="134"/>
                  <a:pt x="794" y="135"/>
                </a:cubicBezTo>
                <a:cubicBezTo>
                  <a:pt x="793" y="139"/>
                  <a:pt x="793" y="140"/>
                  <a:pt x="797" y="139"/>
                </a:cubicBezTo>
                <a:cubicBezTo>
                  <a:pt x="798" y="137"/>
                  <a:pt x="795" y="139"/>
                  <a:pt x="796" y="136"/>
                </a:cubicBezTo>
                <a:cubicBezTo>
                  <a:pt x="803" y="133"/>
                  <a:pt x="812" y="137"/>
                  <a:pt x="818" y="134"/>
                </a:cubicBezTo>
                <a:cubicBezTo>
                  <a:pt x="806" y="133"/>
                  <a:pt x="796" y="127"/>
                  <a:pt x="787" y="130"/>
                </a:cubicBezTo>
                <a:cubicBezTo>
                  <a:pt x="788" y="129"/>
                  <a:pt x="788" y="129"/>
                  <a:pt x="788" y="127"/>
                </a:cubicBezTo>
                <a:cubicBezTo>
                  <a:pt x="783" y="127"/>
                  <a:pt x="776" y="125"/>
                  <a:pt x="770" y="128"/>
                </a:cubicBezTo>
                <a:close/>
                <a:moveTo>
                  <a:pt x="1244" y="189"/>
                </a:moveTo>
                <a:cubicBezTo>
                  <a:pt x="1245" y="191"/>
                  <a:pt x="1240" y="188"/>
                  <a:pt x="1241" y="191"/>
                </a:cubicBezTo>
                <a:cubicBezTo>
                  <a:pt x="1243" y="193"/>
                  <a:pt x="1248" y="190"/>
                  <a:pt x="1244" y="189"/>
                </a:cubicBezTo>
                <a:close/>
                <a:moveTo>
                  <a:pt x="1165" y="197"/>
                </a:moveTo>
                <a:cubicBezTo>
                  <a:pt x="1168" y="197"/>
                  <a:pt x="1167" y="194"/>
                  <a:pt x="1168" y="192"/>
                </a:cubicBezTo>
                <a:cubicBezTo>
                  <a:pt x="1166" y="192"/>
                  <a:pt x="1164" y="191"/>
                  <a:pt x="1163" y="190"/>
                </a:cubicBezTo>
                <a:cubicBezTo>
                  <a:pt x="1163" y="193"/>
                  <a:pt x="1168" y="193"/>
                  <a:pt x="1165" y="197"/>
                </a:cubicBezTo>
                <a:close/>
                <a:moveTo>
                  <a:pt x="1238" y="190"/>
                </a:moveTo>
                <a:cubicBezTo>
                  <a:pt x="1234" y="190"/>
                  <a:pt x="1234" y="190"/>
                  <a:pt x="1234" y="190"/>
                </a:cubicBezTo>
                <a:cubicBezTo>
                  <a:pt x="1232" y="192"/>
                  <a:pt x="1239" y="192"/>
                  <a:pt x="1238" y="190"/>
                </a:cubicBezTo>
                <a:close/>
                <a:moveTo>
                  <a:pt x="25" y="252"/>
                </a:moveTo>
                <a:cubicBezTo>
                  <a:pt x="16" y="246"/>
                  <a:pt x="11" y="237"/>
                  <a:pt x="0" y="233"/>
                </a:cubicBezTo>
                <a:cubicBezTo>
                  <a:pt x="5" y="242"/>
                  <a:pt x="16" y="250"/>
                  <a:pt x="25" y="252"/>
                </a:cubicBezTo>
                <a:close/>
                <a:moveTo>
                  <a:pt x="1204" y="288"/>
                </a:moveTo>
                <a:cubicBezTo>
                  <a:pt x="1206" y="283"/>
                  <a:pt x="1215" y="292"/>
                  <a:pt x="1217" y="285"/>
                </a:cubicBezTo>
                <a:cubicBezTo>
                  <a:pt x="1217" y="284"/>
                  <a:pt x="1211" y="285"/>
                  <a:pt x="1215" y="282"/>
                </a:cubicBezTo>
                <a:cubicBezTo>
                  <a:pt x="1204" y="284"/>
                  <a:pt x="1189" y="282"/>
                  <a:pt x="1175" y="281"/>
                </a:cubicBezTo>
                <a:cubicBezTo>
                  <a:pt x="1175" y="283"/>
                  <a:pt x="1176" y="283"/>
                  <a:pt x="1176" y="285"/>
                </a:cubicBezTo>
                <a:cubicBezTo>
                  <a:pt x="1185" y="286"/>
                  <a:pt x="1197" y="287"/>
                  <a:pt x="1204" y="288"/>
                </a:cubicBezTo>
                <a:close/>
                <a:moveTo>
                  <a:pt x="1261" y="294"/>
                </a:moveTo>
                <a:cubicBezTo>
                  <a:pt x="1261" y="297"/>
                  <a:pt x="1262" y="299"/>
                  <a:pt x="1263" y="301"/>
                </a:cubicBezTo>
                <a:cubicBezTo>
                  <a:pt x="1264" y="300"/>
                  <a:pt x="1266" y="299"/>
                  <a:pt x="1267" y="298"/>
                </a:cubicBezTo>
                <a:cubicBezTo>
                  <a:pt x="1265" y="298"/>
                  <a:pt x="1268" y="294"/>
                  <a:pt x="1265" y="295"/>
                </a:cubicBezTo>
                <a:cubicBezTo>
                  <a:pt x="1266" y="297"/>
                  <a:pt x="1265" y="298"/>
                  <a:pt x="1263" y="298"/>
                </a:cubicBezTo>
                <a:cubicBezTo>
                  <a:pt x="1261" y="297"/>
                  <a:pt x="1265" y="294"/>
                  <a:pt x="1261" y="294"/>
                </a:cubicBezTo>
                <a:close/>
                <a:moveTo>
                  <a:pt x="167" y="379"/>
                </a:moveTo>
                <a:cubicBezTo>
                  <a:pt x="168" y="382"/>
                  <a:pt x="165" y="384"/>
                  <a:pt x="167" y="386"/>
                </a:cubicBezTo>
                <a:cubicBezTo>
                  <a:pt x="167" y="384"/>
                  <a:pt x="171" y="379"/>
                  <a:pt x="167" y="379"/>
                </a:cubicBezTo>
                <a:close/>
                <a:moveTo>
                  <a:pt x="169" y="439"/>
                </a:moveTo>
                <a:cubicBezTo>
                  <a:pt x="169" y="444"/>
                  <a:pt x="168" y="455"/>
                  <a:pt x="172" y="458"/>
                </a:cubicBezTo>
                <a:cubicBezTo>
                  <a:pt x="170" y="452"/>
                  <a:pt x="173" y="442"/>
                  <a:pt x="169" y="439"/>
                </a:cubicBezTo>
                <a:close/>
                <a:moveTo>
                  <a:pt x="1245" y="519"/>
                </a:moveTo>
                <a:cubicBezTo>
                  <a:pt x="1245" y="521"/>
                  <a:pt x="1244" y="521"/>
                  <a:pt x="1244" y="524"/>
                </a:cubicBezTo>
                <a:cubicBezTo>
                  <a:pt x="1248" y="524"/>
                  <a:pt x="1247" y="520"/>
                  <a:pt x="1245" y="519"/>
                </a:cubicBezTo>
                <a:close/>
                <a:moveTo>
                  <a:pt x="1253" y="543"/>
                </a:moveTo>
                <a:cubicBezTo>
                  <a:pt x="1253" y="545"/>
                  <a:pt x="1251" y="544"/>
                  <a:pt x="1250" y="544"/>
                </a:cubicBezTo>
                <a:cubicBezTo>
                  <a:pt x="1249" y="549"/>
                  <a:pt x="1256" y="545"/>
                  <a:pt x="1253" y="543"/>
                </a:cubicBezTo>
                <a:close/>
                <a:moveTo>
                  <a:pt x="1207" y="628"/>
                </a:moveTo>
                <a:cubicBezTo>
                  <a:pt x="1208" y="629"/>
                  <a:pt x="1209" y="631"/>
                  <a:pt x="1211" y="632"/>
                </a:cubicBezTo>
                <a:cubicBezTo>
                  <a:pt x="1212" y="629"/>
                  <a:pt x="1215" y="629"/>
                  <a:pt x="1215" y="625"/>
                </a:cubicBezTo>
                <a:cubicBezTo>
                  <a:pt x="1211" y="623"/>
                  <a:pt x="1208" y="624"/>
                  <a:pt x="1207" y="628"/>
                </a:cubicBezTo>
                <a:close/>
                <a:moveTo>
                  <a:pt x="1239" y="636"/>
                </a:moveTo>
                <a:cubicBezTo>
                  <a:pt x="1240" y="636"/>
                  <a:pt x="1241" y="636"/>
                  <a:pt x="1241" y="637"/>
                </a:cubicBezTo>
                <a:cubicBezTo>
                  <a:pt x="1244" y="635"/>
                  <a:pt x="1244" y="636"/>
                  <a:pt x="1248" y="636"/>
                </a:cubicBezTo>
                <a:cubicBezTo>
                  <a:pt x="1249" y="634"/>
                  <a:pt x="1249" y="632"/>
                  <a:pt x="1250" y="630"/>
                </a:cubicBezTo>
                <a:cubicBezTo>
                  <a:pt x="1246" y="629"/>
                  <a:pt x="1244" y="626"/>
                  <a:pt x="1239" y="626"/>
                </a:cubicBezTo>
                <a:lnTo>
                  <a:pt x="1239" y="636"/>
                </a:lnTo>
                <a:close/>
                <a:moveTo>
                  <a:pt x="1204" y="639"/>
                </a:moveTo>
                <a:cubicBezTo>
                  <a:pt x="1202" y="639"/>
                  <a:pt x="1201" y="640"/>
                  <a:pt x="1201" y="643"/>
                </a:cubicBezTo>
                <a:cubicBezTo>
                  <a:pt x="1203" y="642"/>
                  <a:pt x="1204" y="641"/>
                  <a:pt x="1204" y="639"/>
                </a:cubicBezTo>
                <a:close/>
                <a:moveTo>
                  <a:pt x="1215" y="649"/>
                </a:moveTo>
                <a:cubicBezTo>
                  <a:pt x="1215" y="652"/>
                  <a:pt x="1215" y="652"/>
                  <a:pt x="1215" y="652"/>
                </a:cubicBezTo>
                <a:cubicBezTo>
                  <a:pt x="1220" y="652"/>
                  <a:pt x="1220" y="652"/>
                  <a:pt x="1220" y="652"/>
                </a:cubicBezTo>
                <a:cubicBezTo>
                  <a:pt x="1220" y="650"/>
                  <a:pt x="1218" y="649"/>
                  <a:pt x="1215" y="649"/>
                </a:cubicBezTo>
                <a:close/>
                <a:moveTo>
                  <a:pt x="154" y="743"/>
                </a:moveTo>
                <a:cubicBezTo>
                  <a:pt x="161" y="746"/>
                  <a:pt x="167" y="753"/>
                  <a:pt x="173" y="753"/>
                </a:cubicBezTo>
                <a:cubicBezTo>
                  <a:pt x="170" y="747"/>
                  <a:pt x="161" y="743"/>
                  <a:pt x="154" y="743"/>
                </a:cubicBezTo>
                <a:close/>
                <a:moveTo>
                  <a:pt x="209" y="751"/>
                </a:moveTo>
                <a:cubicBezTo>
                  <a:pt x="202" y="752"/>
                  <a:pt x="202" y="746"/>
                  <a:pt x="197" y="745"/>
                </a:cubicBezTo>
                <a:cubicBezTo>
                  <a:pt x="199" y="750"/>
                  <a:pt x="205" y="759"/>
                  <a:pt x="209" y="751"/>
                </a:cubicBezTo>
                <a:close/>
                <a:moveTo>
                  <a:pt x="178" y="772"/>
                </a:moveTo>
                <a:cubicBezTo>
                  <a:pt x="180" y="770"/>
                  <a:pt x="182" y="769"/>
                  <a:pt x="181" y="765"/>
                </a:cubicBezTo>
                <a:cubicBezTo>
                  <a:pt x="180" y="765"/>
                  <a:pt x="179" y="764"/>
                  <a:pt x="177" y="764"/>
                </a:cubicBezTo>
                <a:cubicBezTo>
                  <a:pt x="176" y="766"/>
                  <a:pt x="175" y="771"/>
                  <a:pt x="178" y="772"/>
                </a:cubicBezTo>
                <a:close/>
                <a:moveTo>
                  <a:pt x="149" y="782"/>
                </a:moveTo>
                <a:cubicBezTo>
                  <a:pt x="147" y="785"/>
                  <a:pt x="150" y="788"/>
                  <a:pt x="152" y="789"/>
                </a:cubicBezTo>
                <a:cubicBezTo>
                  <a:pt x="152" y="786"/>
                  <a:pt x="151" y="784"/>
                  <a:pt x="149" y="782"/>
                </a:cubicBezTo>
                <a:close/>
                <a:moveTo>
                  <a:pt x="865" y="872"/>
                </a:moveTo>
                <a:cubicBezTo>
                  <a:pt x="876" y="872"/>
                  <a:pt x="876" y="872"/>
                  <a:pt x="876" y="872"/>
                </a:cubicBezTo>
                <a:cubicBezTo>
                  <a:pt x="875" y="867"/>
                  <a:pt x="867" y="870"/>
                  <a:pt x="865" y="872"/>
                </a:cubicBezTo>
                <a:close/>
                <a:moveTo>
                  <a:pt x="1087" y="880"/>
                </a:moveTo>
                <a:cubicBezTo>
                  <a:pt x="1087" y="879"/>
                  <a:pt x="1086" y="879"/>
                  <a:pt x="1086" y="879"/>
                </a:cubicBezTo>
                <a:cubicBezTo>
                  <a:pt x="1086" y="883"/>
                  <a:pt x="1081" y="882"/>
                  <a:pt x="1081" y="886"/>
                </a:cubicBezTo>
                <a:cubicBezTo>
                  <a:pt x="1086" y="888"/>
                  <a:pt x="1091" y="888"/>
                  <a:pt x="1095" y="886"/>
                </a:cubicBezTo>
                <a:cubicBezTo>
                  <a:pt x="1090" y="886"/>
                  <a:pt x="1089" y="882"/>
                  <a:pt x="1087" y="880"/>
                </a:cubicBezTo>
                <a:close/>
                <a:moveTo>
                  <a:pt x="961" y="885"/>
                </a:moveTo>
                <a:cubicBezTo>
                  <a:pt x="962" y="882"/>
                  <a:pt x="960" y="880"/>
                  <a:pt x="958" y="882"/>
                </a:cubicBezTo>
                <a:cubicBezTo>
                  <a:pt x="958" y="884"/>
                  <a:pt x="961" y="883"/>
                  <a:pt x="961" y="885"/>
                </a:cubicBezTo>
                <a:close/>
                <a:moveTo>
                  <a:pt x="1140" y="885"/>
                </a:moveTo>
                <a:cubicBezTo>
                  <a:pt x="1136" y="883"/>
                  <a:pt x="1131" y="884"/>
                  <a:pt x="1128" y="887"/>
                </a:cubicBezTo>
                <a:cubicBezTo>
                  <a:pt x="1133" y="889"/>
                  <a:pt x="1139" y="891"/>
                  <a:pt x="1140" y="885"/>
                </a:cubicBezTo>
                <a:close/>
                <a:moveTo>
                  <a:pt x="962" y="886"/>
                </a:moveTo>
                <a:cubicBezTo>
                  <a:pt x="962" y="889"/>
                  <a:pt x="958" y="888"/>
                  <a:pt x="957" y="891"/>
                </a:cubicBezTo>
                <a:cubicBezTo>
                  <a:pt x="960" y="893"/>
                  <a:pt x="966" y="892"/>
                  <a:pt x="969" y="890"/>
                </a:cubicBezTo>
                <a:cubicBezTo>
                  <a:pt x="967" y="888"/>
                  <a:pt x="965" y="887"/>
                  <a:pt x="962" y="886"/>
                </a:cubicBezTo>
                <a:close/>
                <a:moveTo>
                  <a:pt x="197" y="889"/>
                </a:moveTo>
                <a:cubicBezTo>
                  <a:pt x="196" y="889"/>
                  <a:pt x="196" y="887"/>
                  <a:pt x="194" y="886"/>
                </a:cubicBezTo>
                <a:cubicBezTo>
                  <a:pt x="194" y="887"/>
                  <a:pt x="193" y="888"/>
                  <a:pt x="193" y="890"/>
                </a:cubicBezTo>
                <a:cubicBezTo>
                  <a:pt x="194" y="889"/>
                  <a:pt x="197" y="891"/>
                  <a:pt x="197" y="889"/>
                </a:cubicBezTo>
                <a:close/>
                <a:moveTo>
                  <a:pt x="1109" y="910"/>
                </a:moveTo>
                <a:cubicBezTo>
                  <a:pt x="1113" y="911"/>
                  <a:pt x="1113" y="911"/>
                  <a:pt x="1117" y="911"/>
                </a:cubicBezTo>
                <a:cubicBezTo>
                  <a:pt x="1117" y="907"/>
                  <a:pt x="1111" y="908"/>
                  <a:pt x="1109" y="910"/>
                </a:cubicBezTo>
                <a:close/>
                <a:moveTo>
                  <a:pt x="1156" y="919"/>
                </a:moveTo>
                <a:cubicBezTo>
                  <a:pt x="1157" y="916"/>
                  <a:pt x="1153" y="918"/>
                  <a:pt x="1152" y="916"/>
                </a:cubicBezTo>
                <a:cubicBezTo>
                  <a:pt x="1151" y="918"/>
                  <a:pt x="1151" y="920"/>
                  <a:pt x="1150" y="921"/>
                </a:cubicBezTo>
                <a:cubicBezTo>
                  <a:pt x="1153" y="922"/>
                  <a:pt x="1152" y="918"/>
                  <a:pt x="1156" y="919"/>
                </a:cubicBezTo>
                <a:close/>
                <a:moveTo>
                  <a:pt x="1226" y="918"/>
                </a:moveTo>
                <a:cubicBezTo>
                  <a:pt x="1228" y="921"/>
                  <a:pt x="1229" y="924"/>
                  <a:pt x="1231" y="925"/>
                </a:cubicBezTo>
                <a:cubicBezTo>
                  <a:pt x="1231" y="921"/>
                  <a:pt x="1231" y="919"/>
                  <a:pt x="1230" y="916"/>
                </a:cubicBezTo>
                <a:cubicBezTo>
                  <a:pt x="1228" y="916"/>
                  <a:pt x="1228" y="918"/>
                  <a:pt x="1226" y="918"/>
                </a:cubicBezTo>
                <a:close/>
                <a:moveTo>
                  <a:pt x="1120" y="932"/>
                </a:moveTo>
                <a:cubicBezTo>
                  <a:pt x="1119" y="929"/>
                  <a:pt x="1119" y="929"/>
                  <a:pt x="1118" y="927"/>
                </a:cubicBezTo>
                <a:cubicBezTo>
                  <a:pt x="1117" y="926"/>
                  <a:pt x="1115" y="929"/>
                  <a:pt x="1113" y="926"/>
                </a:cubicBezTo>
                <a:cubicBezTo>
                  <a:pt x="1113" y="929"/>
                  <a:pt x="1112" y="931"/>
                  <a:pt x="1112" y="933"/>
                </a:cubicBezTo>
                <a:cubicBezTo>
                  <a:pt x="1116" y="933"/>
                  <a:pt x="1115" y="932"/>
                  <a:pt x="1120" y="932"/>
                </a:cubicBezTo>
                <a:close/>
                <a:moveTo>
                  <a:pt x="1037" y="931"/>
                </a:moveTo>
                <a:cubicBezTo>
                  <a:pt x="1036" y="934"/>
                  <a:pt x="1037" y="933"/>
                  <a:pt x="1037" y="936"/>
                </a:cubicBezTo>
                <a:cubicBezTo>
                  <a:pt x="1039" y="936"/>
                  <a:pt x="1039" y="936"/>
                  <a:pt x="1039" y="936"/>
                </a:cubicBezTo>
                <a:cubicBezTo>
                  <a:pt x="1039" y="934"/>
                  <a:pt x="1039" y="934"/>
                  <a:pt x="1038" y="935"/>
                </a:cubicBezTo>
                <a:cubicBezTo>
                  <a:pt x="1037" y="934"/>
                  <a:pt x="1039" y="931"/>
                  <a:pt x="1037" y="931"/>
                </a:cubicBezTo>
                <a:close/>
                <a:moveTo>
                  <a:pt x="1091" y="935"/>
                </a:moveTo>
                <a:cubicBezTo>
                  <a:pt x="1088" y="936"/>
                  <a:pt x="1082" y="933"/>
                  <a:pt x="1078" y="933"/>
                </a:cubicBezTo>
                <a:cubicBezTo>
                  <a:pt x="1080" y="937"/>
                  <a:pt x="1088" y="940"/>
                  <a:pt x="1094" y="938"/>
                </a:cubicBezTo>
                <a:cubicBezTo>
                  <a:pt x="1092" y="937"/>
                  <a:pt x="1090" y="939"/>
                  <a:pt x="1090" y="938"/>
                </a:cubicBezTo>
                <a:cubicBezTo>
                  <a:pt x="1091" y="938"/>
                  <a:pt x="1093" y="935"/>
                  <a:pt x="1091" y="935"/>
                </a:cubicBezTo>
                <a:close/>
                <a:moveTo>
                  <a:pt x="1035" y="934"/>
                </a:moveTo>
                <a:cubicBezTo>
                  <a:pt x="1033" y="934"/>
                  <a:pt x="1033" y="934"/>
                  <a:pt x="1033" y="934"/>
                </a:cubicBezTo>
                <a:cubicBezTo>
                  <a:pt x="1032" y="934"/>
                  <a:pt x="1031" y="937"/>
                  <a:pt x="1033" y="938"/>
                </a:cubicBezTo>
                <a:cubicBezTo>
                  <a:pt x="1032" y="935"/>
                  <a:pt x="1037" y="937"/>
                  <a:pt x="1035" y="934"/>
                </a:cubicBezTo>
                <a:close/>
                <a:moveTo>
                  <a:pt x="1002" y="936"/>
                </a:moveTo>
                <a:cubicBezTo>
                  <a:pt x="1001" y="938"/>
                  <a:pt x="1000" y="939"/>
                  <a:pt x="1000" y="941"/>
                </a:cubicBezTo>
                <a:cubicBezTo>
                  <a:pt x="1001" y="941"/>
                  <a:pt x="1001" y="942"/>
                  <a:pt x="1003" y="942"/>
                </a:cubicBezTo>
                <a:cubicBezTo>
                  <a:pt x="1000" y="939"/>
                  <a:pt x="1004" y="938"/>
                  <a:pt x="1002" y="936"/>
                </a:cubicBezTo>
                <a:close/>
                <a:moveTo>
                  <a:pt x="1115" y="952"/>
                </a:moveTo>
                <a:cubicBezTo>
                  <a:pt x="1115" y="949"/>
                  <a:pt x="1119" y="950"/>
                  <a:pt x="1118" y="947"/>
                </a:cubicBezTo>
                <a:cubicBezTo>
                  <a:pt x="1116" y="947"/>
                  <a:pt x="1111" y="944"/>
                  <a:pt x="1110" y="949"/>
                </a:cubicBezTo>
                <a:cubicBezTo>
                  <a:pt x="1113" y="949"/>
                  <a:pt x="1113" y="952"/>
                  <a:pt x="1115" y="952"/>
                </a:cubicBezTo>
                <a:close/>
                <a:moveTo>
                  <a:pt x="1208" y="948"/>
                </a:moveTo>
                <a:cubicBezTo>
                  <a:pt x="1207" y="952"/>
                  <a:pt x="1214" y="951"/>
                  <a:pt x="1215" y="950"/>
                </a:cubicBezTo>
                <a:cubicBezTo>
                  <a:pt x="1213" y="949"/>
                  <a:pt x="1210" y="946"/>
                  <a:pt x="1208" y="948"/>
                </a:cubicBezTo>
                <a:close/>
                <a:moveTo>
                  <a:pt x="1174" y="951"/>
                </a:moveTo>
                <a:cubicBezTo>
                  <a:pt x="1173" y="950"/>
                  <a:pt x="1170" y="951"/>
                  <a:pt x="1169" y="950"/>
                </a:cubicBezTo>
                <a:cubicBezTo>
                  <a:pt x="1170" y="953"/>
                  <a:pt x="1167" y="952"/>
                  <a:pt x="1167" y="955"/>
                </a:cubicBezTo>
                <a:cubicBezTo>
                  <a:pt x="1170" y="954"/>
                  <a:pt x="1170" y="956"/>
                  <a:pt x="1172" y="956"/>
                </a:cubicBezTo>
                <a:cubicBezTo>
                  <a:pt x="1173" y="955"/>
                  <a:pt x="1173" y="952"/>
                  <a:pt x="1174" y="951"/>
                </a:cubicBezTo>
                <a:close/>
                <a:moveTo>
                  <a:pt x="1249" y="955"/>
                </a:moveTo>
                <a:cubicBezTo>
                  <a:pt x="1248" y="953"/>
                  <a:pt x="1245" y="954"/>
                  <a:pt x="1243" y="955"/>
                </a:cubicBezTo>
                <a:cubicBezTo>
                  <a:pt x="1242" y="956"/>
                  <a:pt x="1244" y="960"/>
                  <a:pt x="1243" y="962"/>
                </a:cubicBezTo>
                <a:cubicBezTo>
                  <a:pt x="1247" y="962"/>
                  <a:pt x="1248" y="958"/>
                  <a:pt x="1249" y="955"/>
                </a:cubicBezTo>
                <a:close/>
                <a:moveTo>
                  <a:pt x="1019" y="964"/>
                </a:moveTo>
                <a:cubicBezTo>
                  <a:pt x="1022" y="963"/>
                  <a:pt x="1026" y="963"/>
                  <a:pt x="1027" y="964"/>
                </a:cubicBezTo>
                <a:cubicBezTo>
                  <a:pt x="1027" y="960"/>
                  <a:pt x="1021" y="962"/>
                  <a:pt x="1020" y="960"/>
                </a:cubicBezTo>
                <a:cubicBezTo>
                  <a:pt x="1020" y="961"/>
                  <a:pt x="1017" y="964"/>
                  <a:pt x="1019" y="964"/>
                </a:cubicBezTo>
                <a:close/>
                <a:moveTo>
                  <a:pt x="1246" y="971"/>
                </a:moveTo>
                <a:cubicBezTo>
                  <a:pt x="1245" y="968"/>
                  <a:pt x="1242" y="967"/>
                  <a:pt x="1243" y="963"/>
                </a:cubicBezTo>
                <a:cubicBezTo>
                  <a:pt x="1241" y="963"/>
                  <a:pt x="1240" y="965"/>
                  <a:pt x="1238" y="965"/>
                </a:cubicBezTo>
                <a:cubicBezTo>
                  <a:pt x="1238" y="968"/>
                  <a:pt x="1241" y="968"/>
                  <a:pt x="1239" y="971"/>
                </a:cubicBezTo>
                <a:cubicBezTo>
                  <a:pt x="1242" y="973"/>
                  <a:pt x="1244" y="973"/>
                  <a:pt x="1246" y="971"/>
                </a:cubicBezTo>
                <a:close/>
                <a:moveTo>
                  <a:pt x="1209" y="969"/>
                </a:moveTo>
                <a:cubicBezTo>
                  <a:pt x="1206" y="969"/>
                  <a:pt x="1204" y="970"/>
                  <a:pt x="1204" y="973"/>
                </a:cubicBezTo>
                <a:cubicBezTo>
                  <a:pt x="1206" y="974"/>
                  <a:pt x="1210" y="973"/>
                  <a:pt x="1209" y="969"/>
                </a:cubicBezTo>
                <a:close/>
                <a:moveTo>
                  <a:pt x="1152" y="971"/>
                </a:moveTo>
                <a:cubicBezTo>
                  <a:pt x="1150" y="970"/>
                  <a:pt x="1149" y="971"/>
                  <a:pt x="1146" y="972"/>
                </a:cubicBezTo>
                <a:cubicBezTo>
                  <a:pt x="1146" y="973"/>
                  <a:pt x="1146" y="975"/>
                  <a:pt x="1148" y="975"/>
                </a:cubicBezTo>
                <a:cubicBezTo>
                  <a:pt x="1149" y="973"/>
                  <a:pt x="1152" y="973"/>
                  <a:pt x="1152" y="971"/>
                </a:cubicBezTo>
                <a:close/>
                <a:moveTo>
                  <a:pt x="1183" y="981"/>
                </a:moveTo>
                <a:cubicBezTo>
                  <a:pt x="1182" y="978"/>
                  <a:pt x="1186" y="980"/>
                  <a:pt x="1185" y="977"/>
                </a:cubicBezTo>
                <a:cubicBezTo>
                  <a:pt x="1181" y="975"/>
                  <a:pt x="1177" y="973"/>
                  <a:pt x="1173" y="975"/>
                </a:cubicBezTo>
                <a:cubicBezTo>
                  <a:pt x="1175" y="979"/>
                  <a:pt x="1181" y="978"/>
                  <a:pt x="1183" y="981"/>
                </a:cubicBezTo>
                <a:close/>
                <a:moveTo>
                  <a:pt x="1236" y="980"/>
                </a:moveTo>
                <a:cubicBezTo>
                  <a:pt x="1236" y="978"/>
                  <a:pt x="1236" y="977"/>
                  <a:pt x="1237" y="976"/>
                </a:cubicBezTo>
                <a:cubicBezTo>
                  <a:pt x="1232" y="976"/>
                  <a:pt x="1232" y="976"/>
                  <a:pt x="1232" y="976"/>
                </a:cubicBezTo>
                <a:cubicBezTo>
                  <a:pt x="1231" y="978"/>
                  <a:pt x="1232" y="977"/>
                  <a:pt x="1231" y="980"/>
                </a:cubicBezTo>
                <a:cubicBezTo>
                  <a:pt x="1234" y="980"/>
                  <a:pt x="1234" y="981"/>
                  <a:pt x="1236" y="980"/>
                </a:cubicBezTo>
                <a:close/>
                <a:moveTo>
                  <a:pt x="1203" y="986"/>
                </a:moveTo>
                <a:cubicBezTo>
                  <a:pt x="1206" y="985"/>
                  <a:pt x="1208" y="984"/>
                  <a:pt x="1208" y="981"/>
                </a:cubicBezTo>
                <a:cubicBezTo>
                  <a:pt x="1204" y="980"/>
                  <a:pt x="1200" y="982"/>
                  <a:pt x="1203" y="986"/>
                </a:cubicBezTo>
                <a:close/>
                <a:moveTo>
                  <a:pt x="1104" y="1004"/>
                </a:moveTo>
                <a:cubicBezTo>
                  <a:pt x="1103" y="1004"/>
                  <a:pt x="1103" y="1003"/>
                  <a:pt x="1103" y="1002"/>
                </a:cubicBezTo>
                <a:cubicBezTo>
                  <a:pt x="1101" y="1002"/>
                  <a:pt x="1099" y="1002"/>
                  <a:pt x="1099" y="1000"/>
                </a:cubicBezTo>
                <a:cubicBezTo>
                  <a:pt x="1099" y="996"/>
                  <a:pt x="1098" y="992"/>
                  <a:pt x="1097" y="988"/>
                </a:cubicBezTo>
                <a:cubicBezTo>
                  <a:pt x="1098" y="986"/>
                  <a:pt x="1102" y="988"/>
                  <a:pt x="1102" y="986"/>
                </a:cubicBezTo>
                <a:cubicBezTo>
                  <a:pt x="1099" y="984"/>
                  <a:pt x="1096" y="984"/>
                  <a:pt x="1092" y="986"/>
                </a:cubicBezTo>
                <a:cubicBezTo>
                  <a:pt x="1094" y="990"/>
                  <a:pt x="1096" y="994"/>
                  <a:pt x="1096" y="999"/>
                </a:cubicBezTo>
                <a:cubicBezTo>
                  <a:pt x="1094" y="1000"/>
                  <a:pt x="1093" y="999"/>
                  <a:pt x="1092" y="998"/>
                </a:cubicBezTo>
                <a:cubicBezTo>
                  <a:pt x="1092" y="1002"/>
                  <a:pt x="1095" y="1002"/>
                  <a:pt x="1093" y="1006"/>
                </a:cubicBezTo>
                <a:cubicBezTo>
                  <a:pt x="1098" y="1008"/>
                  <a:pt x="1101" y="1007"/>
                  <a:pt x="1104" y="1004"/>
                </a:cubicBezTo>
                <a:close/>
                <a:moveTo>
                  <a:pt x="1122" y="984"/>
                </a:moveTo>
                <a:cubicBezTo>
                  <a:pt x="1118" y="985"/>
                  <a:pt x="1111" y="984"/>
                  <a:pt x="1113" y="990"/>
                </a:cubicBezTo>
                <a:cubicBezTo>
                  <a:pt x="1114" y="989"/>
                  <a:pt x="1116" y="985"/>
                  <a:pt x="1117" y="987"/>
                </a:cubicBezTo>
                <a:cubicBezTo>
                  <a:pt x="1117" y="989"/>
                  <a:pt x="1115" y="988"/>
                  <a:pt x="1115" y="989"/>
                </a:cubicBezTo>
                <a:cubicBezTo>
                  <a:pt x="1118" y="989"/>
                  <a:pt x="1115" y="989"/>
                  <a:pt x="1116" y="991"/>
                </a:cubicBezTo>
                <a:cubicBezTo>
                  <a:pt x="1118" y="991"/>
                  <a:pt x="1119" y="993"/>
                  <a:pt x="1122" y="992"/>
                </a:cubicBezTo>
                <a:cubicBezTo>
                  <a:pt x="1122" y="994"/>
                  <a:pt x="1123" y="995"/>
                  <a:pt x="1124" y="996"/>
                </a:cubicBezTo>
                <a:cubicBezTo>
                  <a:pt x="1122" y="1000"/>
                  <a:pt x="1123" y="1003"/>
                  <a:pt x="1122" y="1007"/>
                </a:cubicBezTo>
                <a:cubicBezTo>
                  <a:pt x="1124" y="1007"/>
                  <a:pt x="1124" y="1008"/>
                  <a:pt x="1126" y="1008"/>
                </a:cubicBezTo>
                <a:cubicBezTo>
                  <a:pt x="1127" y="1005"/>
                  <a:pt x="1127" y="1004"/>
                  <a:pt x="1126" y="999"/>
                </a:cubicBezTo>
                <a:cubicBezTo>
                  <a:pt x="1129" y="999"/>
                  <a:pt x="1129" y="999"/>
                  <a:pt x="1129" y="999"/>
                </a:cubicBezTo>
                <a:cubicBezTo>
                  <a:pt x="1126" y="995"/>
                  <a:pt x="1130" y="994"/>
                  <a:pt x="1131" y="991"/>
                </a:cubicBezTo>
                <a:cubicBezTo>
                  <a:pt x="1127" y="990"/>
                  <a:pt x="1123" y="988"/>
                  <a:pt x="1122" y="984"/>
                </a:cubicBezTo>
                <a:close/>
                <a:moveTo>
                  <a:pt x="1069" y="985"/>
                </a:moveTo>
                <a:cubicBezTo>
                  <a:pt x="1068" y="988"/>
                  <a:pt x="1072" y="986"/>
                  <a:pt x="1074" y="986"/>
                </a:cubicBezTo>
                <a:cubicBezTo>
                  <a:pt x="1074" y="983"/>
                  <a:pt x="1070" y="985"/>
                  <a:pt x="1069" y="985"/>
                </a:cubicBezTo>
                <a:close/>
                <a:moveTo>
                  <a:pt x="1217" y="986"/>
                </a:moveTo>
                <a:cubicBezTo>
                  <a:pt x="1216" y="985"/>
                  <a:pt x="1216" y="986"/>
                  <a:pt x="1214" y="986"/>
                </a:cubicBezTo>
                <a:cubicBezTo>
                  <a:pt x="1214" y="988"/>
                  <a:pt x="1215" y="990"/>
                  <a:pt x="1217" y="990"/>
                </a:cubicBezTo>
                <a:cubicBezTo>
                  <a:pt x="1218" y="987"/>
                  <a:pt x="1218" y="988"/>
                  <a:pt x="1217" y="986"/>
                </a:cubicBezTo>
                <a:close/>
                <a:moveTo>
                  <a:pt x="1182" y="993"/>
                </a:moveTo>
                <a:cubicBezTo>
                  <a:pt x="1183" y="992"/>
                  <a:pt x="1186" y="990"/>
                  <a:pt x="1182" y="989"/>
                </a:cubicBezTo>
                <a:cubicBezTo>
                  <a:pt x="1182" y="990"/>
                  <a:pt x="1181" y="990"/>
                  <a:pt x="1180" y="990"/>
                </a:cubicBezTo>
                <a:cubicBezTo>
                  <a:pt x="1180" y="991"/>
                  <a:pt x="1181" y="992"/>
                  <a:pt x="1182" y="993"/>
                </a:cubicBezTo>
                <a:close/>
                <a:moveTo>
                  <a:pt x="1136" y="1003"/>
                </a:moveTo>
                <a:cubicBezTo>
                  <a:pt x="1142" y="1002"/>
                  <a:pt x="1143" y="997"/>
                  <a:pt x="1149" y="995"/>
                </a:cubicBezTo>
                <a:cubicBezTo>
                  <a:pt x="1146" y="990"/>
                  <a:pt x="1141" y="990"/>
                  <a:pt x="1132" y="990"/>
                </a:cubicBezTo>
                <a:cubicBezTo>
                  <a:pt x="1137" y="993"/>
                  <a:pt x="1130" y="1000"/>
                  <a:pt x="1136" y="1003"/>
                </a:cubicBezTo>
                <a:close/>
                <a:moveTo>
                  <a:pt x="1113" y="1001"/>
                </a:moveTo>
                <a:cubicBezTo>
                  <a:pt x="1113" y="998"/>
                  <a:pt x="1117" y="998"/>
                  <a:pt x="1118" y="995"/>
                </a:cubicBezTo>
                <a:cubicBezTo>
                  <a:pt x="1116" y="995"/>
                  <a:pt x="1114" y="994"/>
                  <a:pt x="1110" y="995"/>
                </a:cubicBezTo>
                <a:cubicBezTo>
                  <a:pt x="1110" y="997"/>
                  <a:pt x="1110" y="1001"/>
                  <a:pt x="1113" y="1001"/>
                </a:cubicBezTo>
                <a:close/>
                <a:moveTo>
                  <a:pt x="1185" y="1012"/>
                </a:moveTo>
                <a:cubicBezTo>
                  <a:pt x="1186" y="1007"/>
                  <a:pt x="1189" y="1000"/>
                  <a:pt x="1182" y="998"/>
                </a:cubicBezTo>
                <a:cubicBezTo>
                  <a:pt x="1182" y="998"/>
                  <a:pt x="1181" y="998"/>
                  <a:pt x="1181" y="999"/>
                </a:cubicBezTo>
                <a:cubicBezTo>
                  <a:pt x="1182" y="999"/>
                  <a:pt x="1184" y="999"/>
                  <a:pt x="1183" y="1001"/>
                </a:cubicBezTo>
                <a:cubicBezTo>
                  <a:pt x="1183" y="1002"/>
                  <a:pt x="1182" y="1002"/>
                  <a:pt x="1182" y="1003"/>
                </a:cubicBezTo>
                <a:cubicBezTo>
                  <a:pt x="1178" y="1004"/>
                  <a:pt x="1179" y="1001"/>
                  <a:pt x="1176" y="1001"/>
                </a:cubicBezTo>
                <a:cubicBezTo>
                  <a:pt x="1176" y="1005"/>
                  <a:pt x="1180" y="1010"/>
                  <a:pt x="1178" y="1015"/>
                </a:cubicBezTo>
                <a:cubicBezTo>
                  <a:pt x="1180" y="1014"/>
                  <a:pt x="1182" y="1013"/>
                  <a:pt x="1185" y="1012"/>
                </a:cubicBezTo>
                <a:close/>
                <a:moveTo>
                  <a:pt x="1168" y="1004"/>
                </a:moveTo>
                <a:cubicBezTo>
                  <a:pt x="1166" y="1002"/>
                  <a:pt x="1166" y="1005"/>
                  <a:pt x="1163" y="1004"/>
                </a:cubicBezTo>
                <a:cubicBezTo>
                  <a:pt x="1163" y="1003"/>
                  <a:pt x="1164" y="1003"/>
                  <a:pt x="1164" y="1002"/>
                </a:cubicBezTo>
                <a:cubicBezTo>
                  <a:pt x="1161" y="1002"/>
                  <a:pt x="1160" y="1000"/>
                  <a:pt x="1156" y="1000"/>
                </a:cubicBezTo>
                <a:cubicBezTo>
                  <a:pt x="1157" y="1004"/>
                  <a:pt x="1161" y="1004"/>
                  <a:pt x="1160" y="1008"/>
                </a:cubicBezTo>
                <a:cubicBezTo>
                  <a:pt x="1164" y="1008"/>
                  <a:pt x="1165" y="1008"/>
                  <a:pt x="1168" y="1004"/>
                </a:cubicBezTo>
                <a:close/>
                <a:moveTo>
                  <a:pt x="1174" y="1019"/>
                </a:moveTo>
                <a:cubicBezTo>
                  <a:pt x="1172" y="1018"/>
                  <a:pt x="1173" y="1015"/>
                  <a:pt x="1170" y="1016"/>
                </a:cubicBezTo>
                <a:cubicBezTo>
                  <a:pt x="1170" y="1017"/>
                  <a:pt x="1169" y="1017"/>
                  <a:pt x="1169" y="1018"/>
                </a:cubicBezTo>
                <a:cubicBezTo>
                  <a:pt x="1170" y="1018"/>
                  <a:pt x="1172" y="1021"/>
                  <a:pt x="1174" y="1019"/>
                </a:cubicBezTo>
                <a:close/>
                <a:moveTo>
                  <a:pt x="1193" y="1034"/>
                </a:moveTo>
                <a:cubicBezTo>
                  <a:pt x="1191" y="1033"/>
                  <a:pt x="1188" y="1034"/>
                  <a:pt x="1187" y="1032"/>
                </a:cubicBezTo>
                <a:cubicBezTo>
                  <a:pt x="1188" y="1031"/>
                  <a:pt x="1189" y="1030"/>
                  <a:pt x="1189" y="1029"/>
                </a:cubicBezTo>
                <a:cubicBezTo>
                  <a:pt x="1186" y="1025"/>
                  <a:pt x="1181" y="1022"/>
                  <a:pt x="1176" y="1021"/>
                </a:cubicBezTo>
                <a:cubicBezTo>
                  <a:pt x="1175" y="1023"/>
                  <a:pt x="1178" y="1028"/>
                  <a:pt x="1175" y="1031"/>
                </a:cubicBezTo>
                <a:cubicBezTo>
                  <a:pt x="1180" y="1031"/>
                  <a:pt x="1187" y="1039"/>
                  <a:pt x="1193" y="1034"/>
                </a:cubicBezTo>
                <a:close/>
                <a:moveTo>
                  <a:pt x="1161" y="1023"/>
                </a:moveTo>
                <a:cubicBezTo>
                  <a:pt x="1159" y="1024"/>
                  <a:pt x="1158" y="1019"/>
                  <a:pt x="1156" y="1022"/>
                </a:cubicBezTo>
                <a:cubicBezTo>
                  <a:pt x="1157" y="1023"/>
                  <a:pt x="1160" y="1025"/>
                  <a:pt x="1161" y="1023"/>
                </a:cubicBezTo>
                <a:close/>
                <a:moveTo>
                  <a:pt x="1227" y="1025"/>
                </a:moveTo>
                <a:cubicBezTo>
                  <a:pt x="1228" y="1026"/>
                  <a:pt x="1228" y="1029"/>
                  <a:pt x="1230" y="1029"/>
                </a:cubicBezTo>
                <a:cubicBezTo>
                  <a:pt x="1230" y="1028"/>
                  <a:pt x="1233" y="1028"/>
                  <a:pt x="1238" y="1028"/>
                </a:cubicBezTo>
                <a:cubicBezTo>
                  <a:pt x="1238" y="1027"/>
                  <a:pt x="1238" y="1026"/>
                  <a:pt x="1239" y="1025"/>
                </a:cubicBezTo>
                <a:cubicBezTo>
                  <a:pt x="1235" y="1023"/>
                  <a:pt x="1231" y="1024"/>
                  <a:pt x="1227" y="1025"/>
                </a:cubicBezTo>
                <a:close/>
                <a:moveTo>
                  <a:pt x="1206" y="1038"/>
                </a:moveTo>
                <a:cubicBezTo>
                  <a:pt x="1206" y="1036"/>
                  <a:pt x="1206" y="1033"/>
                  <a:pt x="1204" y="1034"/>
                </a:cubicBezTo>
                <a:cubicBezTo>
                  <a:pt x="1203" y="1036"/>
                  <a:pt x="1201" y="1037"/>
                  <a:pt x="1200" y="1038"/>
                </a:cubicBezTo>
                <a:lnTo>
                  <a:pt x="1206" y="1038"/>
                </a:lnTo>
                <a:close/>
                <a:moveTo>
                  <a:pt x="1170" y="1035"/>
                </a:moveTo>
                <a:cubicBezTo>
                  <a:pt x="1167" y="1035"/>
                  <a:pt x="1162" y="1036"/>
                  <a:pt x="1160" y="1034"/>
                </a:cubicBezTo>
                <a:cubicBezTo>
                  <a:pt x="1160" y="1036"/>
                  <a:pt x="1161" y="1036"/>
                  <a:pt x="1161" y="1038"/>
                </a:cubicBezTo>
                <a:cubicBezTo>
                  <a:pt x="1163" y="1038"/>
                  <a:pt x="1169" y="1038"/>
                  <a:pt x="1170" y="1035"/>
                </a:cubicBezTo>
                <a:close/>
                <a:moveTo>
                  <a:pt x="1223" y="1038"/>
                </a:moveTo>
                <a:cubicBezTo>
                  <a:pt x="1220" y="1036"/>
                  <a:pt x="1219" y="1034"/>
                  <a:pt x="1215" y="1034"/>
                </a:cubicBezTo>
                <a:cubicBezTo>
                  <a:pt x="1214" y="1039"/>
                  <a:pt x="1218" y="1038"/>
                  <a:pt x="1220" y="1041"/>
                </a:cubicBezTo>
                <a:cubicBezTo>
                  <a:pt x="1218" y="1046"/>
                  <a:pt x="1223" y="1048"/>
                  <a:pt x="1226" y="1051"/>
                </a:cubicBezTo>
                <a:cubicBezTo>
                  <a:pt x="1228" y="1050"/>
                  <a:pt x="1231" y="1050"/>
                  <a:pt x="1233" y="1051"/>
                </a:cubicBezTo>
                <a:cubicBezTo>
                  <a:pt x="1234" y="1049"/>
                  <a:pt x="1236" y="1049"/>
                  <a:pt x="1235" y="1046"/>
                </a:cubicBezTo>
                <a:cubicBezTo>
                  <a:pt x="1240" y="1042"/>
                  <a:pt x="1248" y="1043"/>
                  <a:pt x="1253" y="1041"/>
                </a:cubicBezTo>
                <a:cubicBezTo>
                  <a:pt x="1245" y="1039"/>
                  <a:pt x="1232" y="1034"/>
                  <a:pt x="1223" y="1038"/>
                </a:cubicBezTo>
                <a:close/>
                <a:moveTo>
                  <a:pt x="1226" y="1068"/>
                </a:moveTo>
                <a:cubicBezTo>
                  <a:pt x="1228" y="1067"/>
                  <a:pt x="1227" y="1070"/>
                  <a:pt x="1230" y="1069"/>
                </a:cubicBezTo>
                <a:cubicBezTo>
                  <a:pt x="1230" y="1068"/>
                  <a:pt x="1230" y="1067"/>
                  <a:pt x="1230" y="1067"/>
                </a:cubicBezTo>
                <a:cubicBezTo>
                  <a:pt x="1228" y="1066"/>
                  <a:pt x="1227" y="1066"/>
                  <a:pt x="1226" y="1068"/>
                </a:cubicBezTo>
                <a:close/>
                <a:moveTo>
                  <a:pt x="1228" y="1083"/>
                </a:moveTo>
                <a:cubicBezTo>
                  <a:pt x="1231" y="1080"/>
                  <a:pt x="1224" y="1080"/>
                  <a:pt x="1223" y="1078"/>
                </a:cubicBezTo>
                <a:cubicBezTo>
                  <a:pt x="1220" y="1083"/>
                  <a:pt x="1227" y="1079"/>
                  <a:pt x="1228" y="1083"/>
                </a:cubicBezTo>
                <a:close/>
                <a:moveTo>
                  <a:pt x="1228" y="1086"/>
                </a:moveTo>
                <a:cubicBezTo>
                  <a:pt x="1230" y="1086"/>
                  <a:pt x="1230" y="1088"/>
                  <a:pt x="1233" y="1087"/>
                </a:cubicBezTo>
                <a:cubicBezTo>
                  <a:pt x="1233" y="1085"/>
                  <a:pt x="1235" y="1085"/>
                  <a:pt x="1235" y="1083"/>
                </a:cubicBezTo>
                <a:cubicBezTo>
                  <a:pt x="1231" y="1084"/>
                  <a:pt x="1229" y="1082"/>
                  <a:pt x="1228" y="1086"/>
                </a:cubicBezTo>
                <a:close/>
                <a:moveTo>
                  <a:pt x="1206" y="1086"/>
                </a:moveTo>
                <a:cubicBezTo>
                  <a:pt x="1208" y="1086"/>
                  <a:pt x="1208" y="1088"/>
                  <a:pt x="1209" y="1089"/>
                </a:cubicBezTo>
                <a:cubicBezTo>
                  <a:pt x="1209" y="1088"/>
                  <a:pt x="1210" y="1088"/>
                  <a:pt x="1211" y="1088"/>
                </a:cubicBezTo>
                <a:cubicBezTo>
                  <a:pt x="1211" y="1086"/>
                  <a:pt x="1208" y="1083"/>
                  <a:pt x="1206" y="1086"/>
                </a:cubicBezTo>
                <a:close/>
                <a:moveTo>
                  <a:pt x="1179" y="1090"/>
                </a:moveTo>
                <a:cubicBezTo>
                  <a:pt x="1177" y="1091"/>
                  <a:pt x="1177" y="1090"/>
                  <a:pt x="1174" y="1090"/>
                </a:cubicBezTo>
                <a:cubicBezTo>
                  <a:pt x="1173" y="1094"/>
                  <a:pt x="1180" y="1092"/>
                  <a:pt x="1179" y="1090"/>
                </a:cubicBezTo>
                <a:close/>
                <a:moveTo>
                  <a:pt x="1227" y="1125"/>
                </a:moveTo>
                <a:cubicBezTo>
                  <a:pt x="1227" y="1127"/>
                  <a:pt x="1225" y="1126"/>
                  <a:pt x="1226" y="1129"/>
                </a:cubicBezTo>
                <a:cubicBezTo>
                  <a:pt x="1229" y="1129"/>
                  <a:pt x="1229" y="1129"/>
                  <a:pt x="1229" y="1129"/>
                </a:cubicBezTo>
                <a:cubicBezTo>
                  <a:pt x="1229" y="1127"/>
                  <a:pt x="1229" y="1126"/>
                  <a:pt x="1227" y="1125"/>
                </a:cubicBezTo>
                <a:close/>
                <a:moveTo>
                  <a:pt x="1219" y="1129"/>
                </a:moveTo>
                <a:cubicBezTo>
                  <a:pt x="1222" y="1129"/>
                  <a:pt x="1222" y="1130"/>
                  <a:pt x="1224" y="1130"/>
                </a:cubicBezTo>
                <a:cubicBezTo>
                  <a:pt x="1224" y="1129"/>
                  <a:pt x="1224" y="1128"/>
                  <a:pt x="1225" y="1128"/>
                </a:cubicBezTo>
                <a:cubicBezTo>
                  <a:pt x="1223" y="1127"/>
                  <a:pt x="1222" y="1126"/>
                  <a:pt x="1220" y="1126"/>
                </a:cubicBezTo>
                <a:cubicBezTo>
                  <a:pt x="1220" y="1128"/>
                  <a:pt x="1219" y="1128"/>
                  <a:pt x="1219" y="1129"/>
                </a:cubicBezTo>
                <a:close/>
                <a:moveTo>
                  <a:pt x="1211" y="1159"/>
                </a:moveTo>
                <a:cubicBezTo>
                  <a:pt x="1215" y="1159"/>
                  <a:pt x="1218" y="1163"/>
                  <a:pt x="1223" y="1160"/>
                </a:cubicBezTo>
                <a:cubicBezTo>
                  <a:pt x="1223" y="1153"/>
                  <a:pt x="1214" y="1155"/>
                  <a:pt x="1211" y="1159"/>
                </a:cubicBezTo>
                <a:close/>
                <a:moveTo>
                  <a:pt x="1209" y="1168"/>
                </a:moveTo>
                <a:cubicBezTo>
                  <a:pt x="1211" y="1169"/>
                  <a:pt x="1213" y="1170"/>
                  <a:pt x="1214" y="1168"/>
                </a:cubicBezTo>
                <a:cubicBezTo>
                  <a:pt x="1213" y="1167"/>
                  <a:pt x="1209" y="1166"/>
                  <a:pt x="1209" y="1168"/>
                </a:cubicBezTo>
                <a:close/>
                <a:moveTo>
                  <a:pt x="1191" y="1179"/>
                </a:moveTo>
                <a:cubicBezTo>
                  <a:pt x="1191" y="1179"/>
                  <a:pt x="1192" y="1180"/>
                  <a:pt x="1191" y="1181"/>
                </a:cubicBezTo>
                <a:cubicBezTo>
                  <a:pt x="1196" y="1181"/>
                  <a:pt x="1192" y="1175"/>
                  <a:pt x="1191" y="1179"/>
                </a:cubicBezTo>
                <a:close/>
                <a:moveTo>
                  <a:pt x="1187" y="1236"/>
                </a:moveTo>
                <a:cubicBezTo>
                  <a:pt x="1186" y="1236"/>
                  <a:pt x="1185" y="1237"/>
                  <a:pt x="1185" y="1236"/>
                </a:cubicBezTo>
                <a:cubicBezTo>
                  <a:pt x="1185" y="1235"/>
                  <a:pt x="1185" y="1235"/>
                  <a:pt x="1184" y="1235"/>
                </a:cubicBezTo>
                <a:cubicBezTo>
                  <a:pt x="1184" y="1238"/>
                  <a:pt x="1186" y="1237"/>
                  <a:pt x="1185" y="1240"/>
                </a:cubicBezTo>
                <a:cubicBezTo>
                  <a:pt x="1187" y="1240"/>
                  <a:pt x="1188" y="1238"/>
                  <a:pt x="1187" y="1236"/>
                </a:cubicBezTo>
                <a:close/>
                <a:moveTo>
                  <a:pt x="1197" y="1241"/>
                </a:moveTo>
                <a:cubicBezTo>
                  <a:pt x="1198" y="1243"/>
                  <a:pt x="1196" y="1244"/>
                  <a:pt x="1196" y="1246"/>
                </a:cubicBezTo>
                <a:cubicBezTo>
                  <a:pt x="1200" y="1246"/>
                  <a:pt x="1200" y="1246"/>
                  <a:pt x="1200" y="1246"/>
                </a:cubicBezTo>
                <a:cubicBezTo>
                  <a:pt x="1200" y="1243"/>
                  <a:pt x="1199" y="1241"/>
                  <a:pt x="1197" y="1241"/>
                </a:cubicBezTo>
                <a:close/>
                <a:moveTo>
                  <a:pt x="1185" y="1242"/>
                </a:moveTo>
                <a:cubicBezTo>
                  <a:pt x="1184" y="1247"/>
                  <a:pt x="1185" y="1240"/>
                  <a:pt x="1182" y="1242"/>
                </a:cubicBezTo>
                <a:cubicBezTo>
                  <a:pt x="1181" y="1244"/>
                  <a:pt x="1185" y="1246"/>
                  <a:pt x="1180" y="1245"/>
                </a:cubicBezTo>
                <a:cubicBezTo>
                  <a:pt x="1179" y="1248"/>
                  <a:pt x="1184" y="1246"/>
                  <a:pt x="1184" y="1247"/>
                </a:cubicBezTo>
                <a:cubicBezTo>
                  <a:pt x="1184" y="1245"/>
                  <a:pt x="1187" y="1245"/>
                  <a:pt x="1185" y="1242"/>
                </a:cubicBezTo>
                <a:close/>
                <a:moveTo>
                  <a:pt x="197" y="1280"/>
                </a:moveTo>
                <a:cubicBezTo>
                  <a:pt x="196" y="1285"/>
                  <a:pt x="200" y="1287"/>
                  <a:pt x="208" y="1285"/>
                </a:cubicBezTo>
                <a:cubicBezTo>
                  <a:pt x="206" y="1282"/>
                  <a:pt x="201" y="1278"/>
                  <a:pt x="197" y="1280"/>
                </a:cubicBezTo>
                <a:close/>
                <a:moveTo>
                  <a:pt x="391" y="1290"/>
                </a:moveTo>
                <a:cubicBezTo>
                  <a:pt x="394" y="1289"/>
                  <a:pt x="393" y="1292"/>
                  <a:pt x="396" y="1291"/>
                </a:cubicBezTo>
                <a:cubicBezTo>
                  <a:pt x="396" y="1289"/>
                  <a:pt x="395" y="1287"/>
                  <a:pt x="394" y="1286"/>
                </a:cubicBezTo>
                <a:cubicBezTo>
                  <a:pt x="395" y="1289"/>
                  <a:pt x="391" y="1288"/>
                  <a:pt x="391" y="1290"/>
                </a:cubicBezTo>
                <a:close/>
                <a:moveTo>
                  <a:pt x="953" y="1296"/>
                </a:moveTo>
                <a:cubicBezTo>
                  <a:pt x="955" y="1297"/>
                  <a:pt x="955" y="1299"/>
                  <a:pt x="957" y="1298"/>
                </a:cubicBezTo>
                <a:cubicBezTo>
                  <a:pt x="959" y="1298"/>
                  <a:pt x="963" y="1296"/>
                  <a:pt x="961" y="1294"/>
                </a:cubicBezTo>
                <a:cubicBezTo>
                  <a:pt x="959" y="1296"/>
                  <a:pt x="955" y="1292"/>
                  <a:pt x="953" y="1296"/>
                </a:cubicBezTo>
                <a:close/>
                <a:moveTo>
                  <a:pt x="924" y="1297"/>
                </a:moveTo>
                <a:cubicBezTo>
                  <a:pt x="924" y="1299"/>
                  <a:pt x="924" y="1299"/>
                  <a:pt x="924" y="1299"/>
                </a:cubicBezTo>
                <a:cubicBezTo>
                  <a:pt x="927" y="1300"/>
                  <a:pt x="934" y="1300"/>
                  <a:pt x="936" y="1297"/>
                </a:cubicBezTo>
                <a:cubicBezTo>
                  <a:pt x="932" y="1297"/>
                  <a:pt x="928" y="1295"/>
                  <a:pt x="924" y="1297"/>
                </a:cubicBezTo>
                <a:close/>
                <a:moveTo>
                  <a:pt x="635" y="1305"/>
                </a:moveTo>
                <a:cubicBezTo>
                  <a:pt x="639" y="1307"/>
                  <a:pt x="646" y="1306"/>
                  <a:pt x="653" y="1305"/>
                </a:cubicBezTo>
                <a:cubicBezTo>
                  <a:pt x="648" y="1300"/>
                  <a:pt x="641" y="1304"/>
                  <a:pt x="635" y="1305"/>
                </a:cubicBezTo>
                <a:close/>
                <a:moveTo>
                  <a:pt x="496" y="1308"/>
                </a:moveTo>
                <a:cubicBezTo>
                  <a:pt x="492" y="1309"/>
                  <a:pt x="492" y="1307"/>
                  <a:pt x="489" y="1307"/>
                </a:cubicBezTo>
                <a:cubicBezTo>
                  <a:pt x="489" y="1310"/>
                  <a:pt x="493" y="1310"/>
                  <a:pt x="492" y="1313"/>
                </a:cubicBezTo>
                <a:cubicBezTo>
                  <a:pt x="495" y="1313"/>
                  <a:pt x="495" y="1310"/>
                  <a:pt x="496" y="1308"/>
                </a:cubicBezTo>
                <a:close/>
                <a:moveTo>
                  <a:pt x="657" y="1316"/>
                </a:moveTo>
                <a:cubicBezTo>
                  <a:pt x="657" y="1325"/>
                  <a:pt x="667" y="1323"/>
                  <a:pt x="669" y="1329"/>
                </a:cubicBezTo>
                <a:cubicBezTo>
                  <a:pt x="669" y="1327"/>
                  <a:pt x="671" y="1330"/>
                  <a:pt x="672" y="1329"/>
                </a:cubicBezTo>
                <a:cubicBezTo>
                  <a:pt x="674" y="1321"/>
                  <a:pt x="663" y="1319"/>
                  <a:pt x="657" y="1316"/>
                </a:cubicBezTo>
                <a:close/>
                <a:moveTo>
                  <a:pt x="206" y="1323"/>
                </a:moveTo>
                <a:cubicBezTo>
                  <a:pt x="210" y="1323"/>
                  <a:pt x="212" y="1319"/>
                  <a:pt x="210" y="1317"/>
                </a:cubicBezTo>
                <a:cubicBezTo>
                  <a:pt x="207" y="1317"/>
                  <a:pt x="206" y="1319"/>
                  <a:pt x="206" y="1323"/>
                </a:cubicBezTo>
                <a:close/>
                <a:moveTo>
                  <a:pt x="939" y="1325"/>
                </a:moveTo>
                <a:cubicBezTo>
                  <a:pt x="939" y="1327"/>
                  <a:pt x="936" y="1326"/>
                  <a:pt x="936" y="1327"/>
                </a:cubicBezTo>
                <a:cubicBezTo>
                  <a:pt x="940" y="1328"/>
                  <a:pt x="943" y="1327"/>
                  <a:pt x="946" y="1327"/>
                </a:cubicBezTo>
                <a:cubicBezTo>
                  <a:pt x="958" y="1329"/>
                  <a:pt x="946" y="1326"/>
                  <a:pt x="940" y="1325"/>
                </a:cubicBezTo>
                <a:lnTo>
                  <a:pt x="939" y="1325"/>
                </a:lnTo>
                <a:close/>
                <a:moveTo>
                  <a:pt x="428" y="1342"/>
                </a:moveTo>
                <a:cubicBezTo>
                  <a:pt x="431" y="1342"/>
                  <a:pt x="432" y="1340"/>
                  <a:pt x="432" y="1337"/>
                </a:cubicBezTo>
                <a:cubicBezTo>
                  <a:pt x="428" y="1334"/>
                  <a:pt x="425" y="1340"/>
                  <a:pt x="428" y="1342"/>
                </a:cubicBezTo>
                <a:close/>
                <a:moveTo>
                  <a:pt x="481" y="1343"/>
                </a:moveTo>
                <a:cubicBezTo>
                  <a:pt x="483" y="1347"/>
                  <a:pt x="494" y="1344"/>
                  <a:pt x="500" y="1346"/>
                </a:cubicBezTo>
                <a:cubicBezTo>
                  <a:pt x="499" y="1345"/>
                  <a:pt x="500" y="1343"/>
                  <a:pt x="501" y="1342"/>
                </a:cubicBezTo>
                <a:cubicBezTo>
                  <a:pt x="495" y="1342"/>
                  <a:pt x="486" y="1341"/>
                  <a:pt x="481" y="1343"/>
                </a:cubicBezTo>
                <a:close/>
                <a:moveTo>
                  <a:pt x="214" y="1343"/>
                </a:moveTo>
                <a:cubicBezTo>
                  <a:pt x="212" y="1345"/>
                  <a:pt x="211" y="1352"/>
                  <a:pt x="213" y="1355"/>
                </a:cubicBezTo>
                <a:cubicBezTo>
                  <a:pt x="214" y="1349"/>
                  <a:pt x="223" y="1352"/>
                  <a:pt x="222" y="1345"/>
                </a:cubicBezTo>
                <a:cubicBezTo>
                  <a:pt x="218" y="1346"/>
                  <a:pt x="216" y="1344"/>
                  <a:pt x="214" y="1343"/>
                </a:cubicBezTo>
                <a:close/>
                <a:moveTo>
                  <a:pt x="451" y="1346"/>
                </a:moveTo>
                <a:cubicBezTo>
                  <a:pt x="454" y="1346"/>
                  <a:pt x="458" y="1348"/>
                  <a:pt x="461" y="1346"/>
                </a:cubicBezTo>
                <a:cubicBezTo>
                  <a:pt x="457" y="1345"/>
                  <a:pt x="452" y="1342"/>
                  <a:pt x="451" y="1346"/>
                </a:cubicBezTo>
                <a:close/>
                <a:moveTo>
                  <a:pt x="631" y="1345"/>
                </a:moveTo>
                <a:cubicBezTo>
                  <a:pt x="631" y="1348"/>
                  <a:pt x="634" y="1347"/>
                  <a:pt x="635" y="1346"/>
                </a:cubicBezTo>
                <a:cubicBezTo>
                  <a:pt x="634" y="1345"/>
                  <a:pt x="632" y="1343"/>
                  <a:pt x="631" y="1345"/>
                </a:cubicBezTo>
                <a:close/>
                <a:moveTo>
                  <a:pt x="515" y="1352"/>
                </a:moveTo>
                <a:cubicBezTo>
                  <a:pt x="518" y="1353"/>
                  <a:pt x="520" y="1353"/>
                  <a:pt x="522" y="1351"/>
                </a:cubicBezTo>
                <a:cubicBezTo>
                  <a:pt x="519" y="1350"/>
                  <a:pt x="517" y="1349"/>
                  <a:pt x="515" y="1348"/>
                </a:cubicBezTo>
                <a:lnTo>
                  <a:pt x="515" y="1352"/>
                </a:lnTo>
                <a:close/>
                <a:moveTo>
                  <a:pt x="615" y="1358"/>
                </a:moveTo>
                <a:cubicBezTo>
                  <a:pt x="610" y="1357"/>
                  <a:pt x="607" y="1355"/>
                  <a:pt x="603" y="1352"/>
                </a:cubicBezTo>
                <a:cubicBezTo>
                  <a:pt x="603" y="1353"/>
                  <a:pt x="603" y="1355"/>
                  <a:pt x="601" y="1355"/>
                </a:cubicBezTo>
                <a:cubicBezTo>
                  <a:pt x="602" y="1358"/>
                  <a:pt x="602" y="1359"/>
                  <a:pt x="599" y="1359"/>
                </a:cubicBezTo>
                <a:cubicBezTo>
                  <a:pt x="598" y="1362"/>
                  <a:pt x="601" y="1361"/>
                  <a:pt x="601" y="1363"/>
                </a:cubicBezTo>
                <a:cubicBezTo>
                  <a:pt x="606" y="1359"/>
                  <a:pt x="609" y="1357"/>
                  <a:pt x="615" y="1358"/>
                </a:cubicBezTo>
                <a:close/>
                <a:moveTo>
                  <a:pt x="470" y="1355"/>
                </a:moveTo>
                <a:cubicBezTo>
                  <a:pt x="472" y="1357"/>
                  <a:pt x="472" y="1361"/>
                  <a:pt x="476" y="1362"/>
                </a:cubicBezTo>
                <a:cubicBezTo>
                  <a:pt x="476" y="1359"/>
                  <a:pt x="478" y="1360"/>
                  <a:pt x="478" y="1358"/>
                </a:cubicBezTo>
                <a:cubicBezTo>
                  <a:pt x="475" y="1356"/>
                  <a:pt x="472" y="1356"/>
                  <a:pt x="470" y="1355"/>
                </a:cubicBezTo>
                <a:close/>
                <a:moveTo>
                  <a:pt x="610" y="1368"/>
                </a:moveTo>
                <a:cubicBezTo>
                  <a:pt x="611" y="1370"/>
                  <a:pt x="614" y="1369"/>
                  <a:pt x="616" y="1369"/>
                </a:cubicBezTo>
                <a:cubicBezTo>
                  <a:pt x="616" y="1365"/>
                  <a:pt x="615" y="1363"/>
                  <a:pt x="613" y="1361"/>
                </a:cubicBezTo>
                <a:cubicBezTo>
                  <a:pt x="613" y="1364"/>
                  <a:pt x="611" y="1365"/>
                  <a:pt x="610" y="1368"/>
                </a:cubicBezTo>
                <a:close/>
                <a:moveTo>
                  <a:pt x="543" y="1364"/>
                </a:moveTo>
                <a:cubicBezTo>
                  <a:pt x="541" y="1365"/>
                  <a:pt x="544" y="1372"/>
                  <a:pt x="544" y="1371"/>
                </a:cubicBezTo>
                <a:cubicBezTo>
                  <a:pt x="544" y="1368"/>
                  <a:pt x="545" y="1365"/>
                  <a:pt x="543" y="1364"/>
                </a:cubicBezTo>
                <a:close/>
                <a:moveTo>
                  <a:pt x="435" y="1316"/>
                </a:moveTo>
                <a:cubicBezTo>
                  <a:pt x="436" y="1317"/>
                  <a:pt x="437" y="1317"/>
                  <a:pt x="437" y="1318"/>
                </a:cubicBezTo>
                <a:cubicBezTo>
                  <a:pt x="437" y="1317"/>
                  <a:pt x="437" y="1316"/>
                  <a:pt x="435" y="1316"/>
                </a:cubicBezTo>
                <a:close/>
                <a:moveTo>
                  <a:pt x="1046" y="1259"/>
                </a:moveTo>
                <a:cubicBezTo>
                  <a:pt x="1046" y="1259"/>
                  <a:pt x="1047" y="1259"/>
                  <a:pt x="1048" y="1259"/>
                </a:cubicBezTo>
                <a:cubicBezTo>
                  <a:pt x="1047" y="1259"/>
                  <a:pt x="1046" y="1259"/>
                  <a:pt x="1046" y="1259"/>
                </a:cubicBezTo>
                <a:close/>
                <a:moveTo>
                  <a:pt x="73" y="295"/>
                </a:moveTo>
                <a:cubicBezTo>
                  <a:pt x="73" y="295"/>
                  <a:pt x="72" y="295"/>
                  <a:pt x="71" y="295"/>
                </a:cubicBezTo>
                <a:cubicBezTo>
                  <a:pt x="72" y="295"/>
                  <a:pt x="72" y="295"/>
                  <a:pt x="73" y="295"/>
                </a:cubicBezTo>
                <a:close/>
                <a:moveTo>
                  <a:pt x="438" y="1318"/>
                </a:moveTo>
                <a:cubicBezTo>
                  <a:pt x="438" y="1318"/>
                  <a:pt x="438" y="1318"/>
                  <a:pt x="437" y="1318"/>
                </a:cubicBezTo>
                <a:cubicBezTo>
                  <a:pt x="437" y="1318"/>
                  <a:pt x="438" y="1318"/>
                  <a:pt x="438" y="1318"/>
                </a:cubicBezTo>
                <a:close/>
                <a:moveTo>
                  <a:pt x="1282" y="204"/>
                </a:moveTo>
                <a:cubicBezTo>
                  <a:pt x="1279" y="205"/>
                  <a:pt x="1275" y="205"/>
                  <a:pt x="1274" y="203"/>
                </a:cubicBezTo>
                <a:cubicBezTo>
                  <a:pt x="1275" y="198"/>
                  <a:pt x="1282" y="201"/>
                  <a:pt x="1286" y="199"/>
                </a:cubicBezTo>
                <a:cubicBezTo>
                  <a:pt x="1273" y="198"/>
                  <a:pt x="1261" y="197"/>
                  <a:pt x="1248" y="196"/>
                </a:cubicBezTo>
                <a:cubicBezTo>
                  <a:pt x="1243" y="196"/>
                  <a:pt x="1237" y="199"/>
                  <a:pt x="1232" y="198"/>
                </a:cubicBezTo>
                <a:cubicBezTo>
                  <a:pt x="1229" y="197"/>
                  <a:pt x="1227" y="192"/>
                  <a:pt x="1224" y="196"/>
                </a:cubicBezTo>
                <a:cubicBezTo>
                  <a:pt x="1226" y="196"/>
                  <a:pt x="1227" y="198"/>
                  <a:pt x="1227" y="200"/>
                </a:cubicBezTo>
                <a:cubicBezTo>
                  <a:pt x="1221" y="202"/>
                  <a:pt x="1220" y="204"/>
                  <a:pt x="1217" y="208"/>
                </a:cubicBezTo>
                <a:cubicBezTo>
                  <a:pt x="1217" y="210"/>
                  <a:pt x="1222" y="206"/>
                  <a:pt x="1225" y="208"/>
                </a:cubicBezTo>
                <a:cubicBezTo>
                  <a:pt x="1226" y="215"/>
                  <a:pt x="1219" y="213"/>
                  <a:pt x="1217" y="214"/>
                </a:cubicBezTo>
                <a:cubicBezTo>
                  <a:pt x="1216" y="217"/>
                  <a:pt x="1218" y="217"/>
                  <a:pt x="1218" y="219"/>
                </a:cubicBezTo>
                <a:cubicBezTo>
                  <a:pt x="1210" y="220"/>
                  <a:pt x="1204" y="221"/>
                  <a:pt x="1195" y="224"/>
                </a:cubicBezTo>
                <a:cubicBezTo>
                  <a:pt x="1197" y="222"/>
                  <a:pt x="1197" y="222"/>
                  <a:pt x="1196" y="220"/>
                </a:cubicBezTo>
                <a:cubicBezTo>
                  <a:pt x="1195" y="218"/>
                  <a:pt x="1190" y="221"/>
                  <a:pt x="1190" y="217"/>
                </a:cubicBezTo>
                <a:cubicBezTo>
                  <a:pt x="1193" y="216"/>
                  <a:pt x="1198" y="216"/>
                  <a:pt x="1199" y="213"/>
                </a:cubicBezTo>
                <a:cubicBezTo>
                  <a:pt x="1184" y="209"/>
                  <a:pt x="1167" y="208"/>
                  <a:pt x="1154" y="204"/>
                </a:cubicBezTo>
                <a:cubicBezTo>
                  <a:pt x="1154" y="199"/>
                  <a:pt x="1153" y="197"/>
                  <a:pt x="1151" y="194"/>
                </a:cubicBezTo>
                <a:cubicBezTo>
                  <a:pt x="1153" y="191"/>
                  <a:pt x="1151" y="190"/>
                  <a:pt x="1155" y="189"/>
                </a:cubicBezTo>
                <a:cubicBezTo>
                  <a:pt x="1151" y="189"/>
                  <a:pt x="1148" y="187"/>
                  <a:pt x="1145" y="188"/>
                </a:cubicBezTo>
                <a:cubicBezTo>
                  <a:pt x="1143" y="180"/>
                  <a:pt x="1132" y="181"/>
                  <a:pt x="1133" y="169"/>
                </a:cubicBezTo>
                <a:cubicBezTo>
                  <a:pt x="1130" y="167"/>
                  <a:pt x="1128" y="164"/>
                  <a:pt x="1125" y="162"/>
                </a:cubicBezTo>
                <a:cubicBezTo>
                  <a:pt x="1123" y="162"/>
                  <a:pt x="1120" y="164"/>
                  <a:pt x="1119" y="162"/>
                </a:cubicBezTo>
                <a:cubicBezTo>
                  <a:pt x="1121" y="159"/>
                  <a:pt x="1123" y="164"/>
                  <a:pt x="1125" y="160"/>
                </a:cubicBezTo>
                <a:cubicBezTo>
                  <a:pt x="1121" y="160"/>
                  <a:pt x="1125" y="159"/>
                  <a:pt x="1125" y="158"/>
                </a:cubicBezTo>
                <a:cubicBezTo>
                  <a:pt x="1122" y="159"/>
                  <a:pt x="1123" y="157"/>
                  <a:pt x="1122" y="156"/>
                </a:cubicBezTo>
                <a:cubicBezTo>
                  <a:pt x="1121" y="158"/>
                  <a:pt x="1119" y="158"/>
                  <a:pt x="1117" y="158"/>
                </a:cubicBezTo>
                <a:cubicBezTo>
                  <a:pt x="1114" y="153"/>
                  <a:pt x="1105" y="157"/>
                  <a:pt x="1102" y="156"/>
                </a:cubicBezTo>
                <a:cubicBezTo>
                  <a:pt x="1101" y="166"/>
                  <a:pt x="1091" y="167"/>
                  <a:pt x="1083" y="169"/>
                </a:cubicBezTo>
                <a:cubicBezTo>
                  <a:pt x="1081" y="163"/>
                  <a:pt x="1071" y="166"/>
                  <a:pt x="1067" y="163"/>
                </a:cubicBezTo>
                <a:cubicBezTo>
                  <a:pt x="1073" y="163"/>
                  <a:pt x="1073" y="154"/>
                  <a:pt x="1077" y="160"/>
                </a:cubicBezTo>
                <a:cubicBezTo>
                  <a:pt x="1078" y="157"/>
                  <a:pt x="1075" y="157"/>
                  <a:pt x="1075" y="155"/>
                </a:cubicBezTo>
                <a:cubicBezTo>
                  <a:pt x="1076" y="154"/>
                  <a:pt x="1076" y="151"/>
                  <a:pt x="1078" y="152"/>
                </a:cubicBezTo>
                <a:cubicBezTo>
                  <a:pt x="1078" y="153"/>
                  <a:pt x="1079" y="153"/>
                  <a:pt x="1079" y="154"/>
                </a:cubicBezTo>
                <a:cubicBezTo>
                  <a:pt x="1078" y="152"/>
                  <a:pt x="1078" y="154"/>
                  <a:pt x="1077" y="156"/>
                </a:cubicBezTo>
                <a:cubicBezTo>
                  <a:pt x="1079" y="156"/>
                  <a:pt x="1079" y="159"/>
                  <a:pt x="1082" y="159"/>
                </a:cubicBezTo>
                <a:cubicBezTo>
                  <a:pt x="1084" y="158"/>
                  <a:pt x="1086" y="155"/>
                  <a:pt x="1084" y="152"/>
                </a:cubicBezTo>
                <a:cubicBezTo>
                  <a:pt x="1088" y="149"/>
                  <a:pt x="1099" y="150"/>
                  <a:pt x="1102" y="144"/>
                </a:cubicBezTo>
                <a:cubicBezTo>
                  <a:pt x="1095" y="143"/>
                  <a:pt x="1094" y="143"/>
                  <a:pt x="1090" y="143"/>
                </a:cubicBezTo>
                <a:cubicBezTo>
                  <a:pt x="1091" y="149"/>
                  <a:pt x="1087" y="145"/>
                  <a:pt x="1083" y="146"/>
                </a:cubicBezTo>
                <a:cubicBezTo>
                  <a:pt x="1082" y="146"/>
                  <a:pt x="1075" y="150"/>
                  <a:pt x="1074" y="151"/>
                </a:cubicBezTo>
                <a:cubicBezTo>
                  <a:pt x="1074" y="151"/>
                  <a:pt x="1074" y="152"/>
                  <a:pt x="1074" y="152"/>
                </a:cubicBezTo>
                <a:cubicBezTo>
                  <a:pt x="1074" y="152"/>
                  <a:pt x="1074" y="152"/>
                  <a:pt x="1074" y="151"/>
                </a:cubicBezTo>
                <a:cubicBezTo>
                  <a:pt x="1074" y="151"/>
                  <a:pt x="1074" y="149"/>
                  <a:pt x="1074" y="149"/>
                </a:cubicBezTo>
                <a:cubicBezTo>
                  <a:pt x="1072" y="148"/>
                  <a:pt x="1066" y="150"/>
                  <a:pt x="1061" y="149"/>
                </a:cubicBezTo>
                <a:cubicBezTo>
                  <a:pt x="1060" y="149"/>
                  <a:pt x="1060" y="146"/>
                  <a:pt x="1058" y="146"/>
                </a:cubicBezTo>
                <a:cubicBezTo>
                  <a:pt x="1054" y="144"/>
                  <a:pt x="1049" y="150"/>
                  <a:pt x="1048" y="145"/>
                </a:cubicBezTo>
                <a:cubicBezTo>
                  <a:pt x="1045" y="155"/>
                  <a:pt x="1032" y="145"/>
                  <a:pt x="1026" y="151"/>
                </a:cubicBezTo>
                <a:cubicBezTo>
                  <a:pt x="1020" y="145"/>
                  <a:pt x="1003" y="154"/>
                  <a:pt x="996" y="148"/>
                </a:cubicBezTo>
                <a:cubicBezTo>
                  <a:pt x="1003" y="145"/>
                  <a:pt x="1019" y="147"/>
                  <a:pt x="1027" y="140"/>
                </a:cubicBezTo>
                <a:cubicBezTo>
                  <a:pt x="1030" y="140"/>
                  <a:pt x="1030" y="141"/>
                  <a:pt x="1032" y="141"/>
                </a:cubicBezTo>
                <a:cubicBezTo>
                  <a:pt x="1023" y="134"/>
                  <a:pt x="1011" y="142"/>
                  <a:pt x="1000" y="141"/>
                </a:cubicBezTo>
                <a:cubicBezTo>
                  <a:pt x="1000" y="139"/>
                  <a:pt x="1001" y="138"/>
                  <a:pt x="1003" y="137"/>
                </a:cubicBezTo>
                <a:cubicBezTo>
                  <a:pt x="989" y="130"/>
                  <a:pt x="974" y="138"/>
                  <a:pt x="961" y="134"/>
                </a:cubicBezTo>
                <a:cubicBezTo>
                  <a:pt x="958" y="133"/>
                  <a:pt x="956" y="130"/>
                  <a:pt x="953" y="130"/>
                </a:cubicBezTo>
                <a:cubicBezTo>
                  <a:pt x="949" y="129"/>
                  <a:pt x="942" y="130"/>
                  <a:pt x="937" y="130"/>
                </a:cubicBezTo>
                <a:cubicBezTo>
                  <a:pt x="937" y="128"/>
                  <a:pt x="936" y="128"/>
                  <a:pt x="935" y="127"/>
                </a:cubicBezTo>
                <a:cubicBezTo>
                  <a:pt x="936" y="129"/>
                  <a:pt x="935" y="130"/>
                  <a:pt x="933" y="130"/>
                </a:cubicBezTo>
                <a:cubicBezTo>
                  <a:pt x="902" y="133"/>
                  <a:pt x="877" y="137"/>
                  <a:pt x="852" y="134"/>
                </a:cubicBezTo>
                <a:cubicBezTo>
                  <a:pt x="852" y="135"/>
                  <a:pt x="850" y="136"/>
                  <a:pt x="851" y="139"/>
                </a:cubicBezTo>
                <a:cubicBezTo>
                  <a:pt x="855" y="139"/>
                  <a:pt x="858" y="139"/>
                  <a:pt x="861" y="139"/>
                </a:cubicBezTo>
                <a:cubicBezTo>
                  <a:pt x="869" y="140"/>
                  <a:pt x="881" y="138"/>
                  <a:pt x="892" y="139"/>
                </a:cubicBezTo>
                <a:cubicBezTo>
                  <a:pt x="900" y="139"/>
                  <a:pt x="910" y="136"/>
                  <a:pt x="913" y="141"/>
                </a:cubicBezTo>
                <a:cubicBezTo>
                  <a:pt x="859" y="149"/>
                  <a:pt x="800" y="147"/>
                  <a:pt x="741" y="152"/>
                </a:cubicBezTo>
                <a:cubicBezTo>
                  <a:pt x="741" y="151"/>
                  <a:pt x="740" y="150"/>
                  <a:pt x="739" y="150"/>
                </a:cubicBezTo>
                <a:cubicBezTo>
                  <a:pt x="732" y="150"/>
                  <a:pt x="727" y="157"/>
                  <a:pt x="718" y="153"/>
                </a:cubicBezTo>
                <a:cubicBezTo>
                  <a:pt x="719" y="152"/>
                  <a:pt x="721" y="152"/>
                  <a:pt x="722" y="151"/>
                </a:cubicBezTo>
                <a:cubicBezTo>
                  <a:pt x="713" y="149"/>
                  <a:pt x="699" y="158"/>
                  <a:pt x="694" y="148"/>
                </a:cubicBezTo>
                <a:cubicBezTo>
                  <a:pt x="674" y="146"/>
                  <a:pt x="655" y="151"/>
                  <a:pt x="638" y="149"/>
                </a:cubicBezTo>
                <a:cubicBezTo>
                  <a:pt x="637" y="152"/>
                  <a:pt x="642" y="150"/>
                  <a:pt x="641" y="154"/>
                </a:cubicBezTo>
                <a:cubicBezTo>
                  <a:pt x="625" y="154"/>
                  <a:pt x="619" y="155"/>
                  <a:pt x="605" y="157"/>
                </a:cubicBezTo>
                <a:cubicBezTo>
                  <a:pt x="599" y="151"/>
                  <a:pt x="585" y="153"/>
                  <a:pt x="581" y="146"/>
                </a:cubicBezTo>
                <a:cubicBezTo>
                  <a:pt x="582" y="144"/>
                  <a:pt x="583" y="144"/>
                  <a:pt x="583" y="141"/>
                </a:cubicBezTo>
                <a:cubicBezTo>
                  <a:pt x="580" y="139"/>
                  <a:pt x="569" y="141"/>
                  <a:pt x="572" y="135"/>
                </a:cubicBezTo>
                <a:cubicBezTo>
                  <a:pt x="576" y="135"/>
                  <a:pt x="576" y="135"/>
                  <a:pt x="576" y="135"/>
                </a:cubicBezTo>
                <a:cubicBezTo>
                  <a:pt x="578" y="142"/>
                  <a:pt x="586" y="134"/>
                  <a:pt x="590" y="133"/>
                </a:cubicBezTo>
                <a:cubicBezTo>
                  <a:pt x="591" y="135"/>
                  <a:pt x="594" y="134"/>
                  <a:pt x="595" y="136"/>
                </a:cubicBezTo>
                <a:cubicBezTo>
                  <a:pt x="594" y="138"/>
                  <a:pt x="592" y="139"/>
                  <a:pt x="592" y="142"/>
                </a:cubicBezTo>
                <a:cubicBezTo>
                  <a:pt x="599" y="144"/>
                  <a:pt x="608" y="142"/>
                  <a:pt x="615" y="140"/>
                </a:cubicBezTo>
                <a:cubicBezTo>
                  <a:pt x="617" y="142"/>
                  <a:pt x="619" y="142"/>
                  <a:pt x="619" y="145"/>
                </a:cubicBezTo>
                <a:cubicBezTo>
                  <a:pt x="618" y="142"/>
                  <a:pt x="613" y="144"/>
                  <a:pt x="612" y="143"/>
                </a:cubicBezTo>
                <a:cubicBezTo>
                  <a:pt x="611" y="147"/>
                  <a:pt x="613" y="150"/>
                  <a:pt x="612" y="152"/>
                </a:cubicBezTo>
                <a:cubicBezTo>
                  <a:pt x="614" y="151"/>
                  <a:pt x="618" y="152"/>
                  <a:pt x="621" y="153"/>
                </a:cubicBezTo>
                <a:cubicBezTo>
                  <a:pt x="623" y="152"/>
                  <a:pt x="623" y="151"/>
                  <a:pt x="626" y="152"/>
                </a:cubicBezTo>
                <a:cubicBezTo>
                  <a:pt x="629" y="142"/>
                  <a:pt x="647" y="146"/>
                  <a:pt x="657" y="142"/>
                </a:cubicBezTo>
                <a:cubicBezTo>
                  <a:pt x="662" y="149"/>
                  <a:pt x="674" y="140"/>
                  <a:pt x="679" y="142"/>
                </a:cubicBezTo>
                <a:cubicBezTo>
                  <a:pt x="684" y="136"/>
                  <a:pt x="691" y="138"/>
                  <a:pt x="698" y="135"/>
                </a:cubicBezTo>
                <a:cubicBezTo>
                  <a:pt x="703" y="137"/>
                  <a:pt x="710" y="131"/>
                  <a:pt x="713" y="136"/>
                </a:cubicBezTo>
                <a:cubicBezTo>
                  <a:pt x="711" y="138"/>
                  <a:pt x="709" y="139"/>
                  <a:pt x="708" y="142"/>
                </a:cubicBezTo>
                <a:cubicBezTo>
                  <a:pt x="713" y="145"/>
                  <a:pt x="722" y="142"/>
                  <a:pt x="729" y="140"/>
                </a:cubicBezTo>
                <a:cubicBezTo>
                  <a:pt x="729" y="138"/>
                  <a:pt x="728" y="138"/>
                  <a:pt x="728" y="135"/>
                </a:cubicBezTo>
                <a:cubicBezTo>
                  <a:pt x="732" y="134"/>
                  <a:pt x="733" y="131"/>
                  <a:pt x="739" y="132"/>
                </a:cubicBezTo>
                <a:cubicBezTo>
                  <a:pt x="734" y="119"/>
                  <a:pt x="715" y="125"/>
                  <a:pt x="703" y="123"/>
                </a:cubicBezTo>
                <a:cubicBezTo>
                  <a:pt x="698" y="128"/>
                  <a:pt x="688" y="128"/>
                  <a:pt x="679" y="128"/>
                </a:cubicBezTo>
                <a:cubicBezTo>
                  <a:pt x="664" y="134"/>
                  <a:pt x="645" y="129"/>
                  <a:pt x="632" y="134"/>
                </a:cubicBezTo>
                <a:cubicBezTo>
                  <a:pt x="626" y="133"/>
                  <a:pt x="622" y="134"/>
                  <a:pt x="618" y="131"/>
                </a:cubicBezTo>
                <a:cubicBezTo>
                  <a:pt x="614" y="136"/>
                  <a:pt x="604" y="136"/>
                  <a:pt x="599" y="133"/>
                </a:cubicBezTo>
                <a:cubicBezTo>
                  <a:pt x="606" y="131"/>
                  <a:pt x="616" y="132"/>
                  <a:pt x="618" y="127"/>
                </a:cubicBezTo>
                <a:cubicBezTo>
                  <a:pt x="611" y="128"/>
                  <a:pt x="602" y="131"/>
                  <a:pt x="597" y="128"/>
                </a:cubicBezTo>
                <a:cubicBezTo>
                  <a:pt x="605" y="127"/>
                  <a:pt x="608" y="123"/>
                  <a:pt x="615" y="123"/>
                </a:cubicBezTo>
                <a:cubicBezTo>
                  <a:pt x="616" y="120"/>
                  <a:pt x="620" y="117"/>
                  <a:pt x="623" y="118"/>
                </a:cubicBezTo>
                <a:cubicBezTo>
                  <a:pt x="626" y="116"/>
                  <a:pt x="631" y="110"/>
                  <a:pt x="635" y="112"/>
                </a:cubicBezTo>
                <a:cubicBezTo>
                  <a:pt x="635" y="109"/>
                  <a:pt x="636" y="108"/>
                  <a:pt x="635" y="107"/>
                </a:cubicBezTo>
                <a:cubicBezTo>
                  <a:pt x="630" y="112"/>
                  <a:pt x="622" y="109"/>
                  <a:pt x="618" y="107"/>
                </a:cubicBezTo>
                <a:cubicBezTo>
                  <a:pt x="623" y="104"/>
                  <a:pt x="636" y="102"/>
                  <a:pt x="633" y="97"/>
                </a:cubicBezTo>
                <a:cubicBezTo>
                  <a:pt x="637" y="99"/>
                  <a:pt x="641" y="95"/>
                  <a:pt x="644" y="92"/>
                </a:cubicBezTo>
                <a:cubicBezTo>
                  <a:pt x="628" y="88"/>
                  <a:pt x="613" y="96"/>
                  <a:pt x="596" y="89"/>
                </a:cubicBezTo>
                <a:cubicBezTo>
                  <a:pt x="598" y="89"/>
                  <a:pt x="597" y="86"/>
                  <a:pt x="598" y="86"/>
                </a:cubicBezTo>
                <a:cubicBezTo>
                  <a:pt x="604" y="87"/>
                  <a:pt x="604" y="81"/>
                  <a:pt x="609" y="81"/>
                </a:cubicBezTo>
                <a:cubicBezTo>
                  <a:pt x="610" y="82"/>
                  <a:pt x="610" y="84"/>
                  <a:pt x="613" y="83"/>
                </a:cubicBezTo>
                <a:cubicBezTo>
                  <a:pt x="615" y="81"/>
                  <a:pt x="610" y="82"/>
                  <a:pt x="610" y="78"/>
                </a:cubicBezTo>
                <a:cubicBezTo>
                  <a:pt x="614" y="79"/>
                  <a:pt x="610" y="77"/>
                  <a:pt x="612" y="77"/>
                </a:cubicBezTo>
                <a:cubicBezTo>
                  <a:pt x="612" y="79"/>
                  <a:pt x="619" y="79"/>
                  <a:pt x="617" y="77"/>
                </a:cubicBezTo>
                <a:cubicBezTo>
                  <a:pt x="617" y="78"/>
                  <a:pt x="615" y="78"/>
                  <a:pt x="614" y="78"/>
                </a:cubicBezTo>
                <a:cubicBezTo>
                  <a:pt x="612" y="73"/>
                  <a:pt x="603" y="73"/>
                  <a:pt x="596" y="73"/>
                </a:cubicBezTo>
                <a:cubicBezTo>
                  <a:pt x="585" y="73"/>
                  <a:pt x="573" y="77"/>
                  <a:pt x="569" y="83"/>
                </a:cubicBezTo>
                <a:cubicBezTo>
                  <a:pt x="571" y="84"/>
                  <a:pt x="573" y="87"/>
                  <a:pt x="574" y="90"/>
                </a:cubicBezTo>
                <a:cubicBezTo>
                  <a:pt x="573" y="91"/>
                  <a:pt x="572" y="92"/>
                  <a:pt x="570" y="92"/>
                </a:cubicBezTo>
                <a:cubicBezTo>
                  <a:pt x="571" y="90"/>
                  <a:pt x="568" y="91"/>
                  <a:pt x="566" y="90"/>
                </a:cubicBezTo>
                <a:cubicBezTo>
                  <a:pt x="565" y="90"/>
                  <a:pt x="567" y="94"/>
                  <a:pt x="564" y="93"/>
                </a:cubicBezTo>
                <a:cubicBezTo>
                  <a:pt x="559" y="91"/>
                  <a:pt x="557" y="83"/>
                  <a:pt x="560" y="78"/>
                </a:cubicBezTo>
                <a:cubicBezTo>
                  <a:pt x="559" y="76"/>
                  <a:pt x="555" y="77"/>
                  <a:pt x="555" y="74"/>
                </a:cubicBezTo>
                <a:cubicBezTo>
                  <a:pt x="556" y="73"/>
                  <a:pt x="558" y="73"/>
                  <a:pt x="558" y="71"/>
                </a:cubicBezTo>
                <a:cubicBezTo>
                  <a:pt x="555" y="72"/>
                  <a:pt x="551" y="69"/>
                  <a:pt x="549" y="71"/>
                </a:cubicBezTo>
                <a:cubicBezTo>
                  <a:pt x="555" y="72"/>
                  <a:pt x="550" y="74"/>
                  <a:pt x="552" y="79"/>
                </a:cubicBezTo>
                <a:cubicBezTo>
                  <a:pt x="544" y="80"/>
                  <a:pt x="529" y="82"/>
                  <a:pt x="522" y="78"/>
                </a:cubicBezTo>
                <a:cubicBezTo>
                  <a:pt x="525" y="76"/>
                  <a:pt x="525" y="76"/>
                  <a:pt x="526" y="74"/>
                </a:cubicBezTo>
                <a:cubicBezTo>
                  <a:pt x="515" y="75"/>
                  <a:pt x="512" y="73"/>
                  <a:pt x="503" y="74"/>
                </a:cubicBezTo>
                <a:cubicBezTo>
                  <a:pt x="505" y="73"/>
                  <a:pt x="503" y="73"/>
                  <a:pt x="502" y="72"/>
                </a:cubicBezTo>
                <a:cubicBezTo>
                  <a:pt x="489" y="70"/>
                  <a:pt x="472" y="66"/>
                  <a:pt x="457" y="62"/>
                </a:cubicBezTo>
                <a:cubicBezTo>
                  <a:pt x="456" y="64"/>
                  <a:pt x="454" y="65"/>
                  <a:pt x="454" y="68"/>
                </a:cubicBezTo>
                <a:cubicBezTo>
                  <a:pt x="461" y="66"/>
                  <a:pt x="458" y="71"/>
                  <a:pt x="461" y="72"/>
                </a:cubicBezTo>
                <a:cubicBezTo>
                  <a:pt x="464" y="72"/>
                  <a:pt x="460" y="70"/>
                  <a:pt x="462" y="69"/>
                </a:cubicBezTo>
                <a:cubicBezTo>
                  <a:pt x="466" y="70"/>
                  <a:pt x="465" y="66"/>
                  <a:pt x="469" y="67"/>
                </a:cubicBezTo>
                <a:cubicBezTo>
                  <a:pt x="469" y="70"/>
                  <a:pt x="467" y="70"/>
                  <a:pt x="468" y="74"/>
                </a:cubicBezTo>
                <a:cubicBezTo>
                  <a:pt x="469" y="75"/>
                  <a:pt x="472" y="74"/>
                  <a:pt x="472" y="76"/>
                </a:cubicBezTo>
                <a:cubicBezTo>
                  <a:pt x="472" y="78"/>
                  <a:pt x="469" y="77"/>
                  <a:pt x="470" y="79"/>
                </a:cubicBezTo>
                <a:cubicBezTo>
                  <a:pt x="471" y="79"/>
                  <a:pt x="470" y="83"/>
                  <a:pt x="471" y="83"/>
                </a:cubicBezTo>
                <a:cubicBezTo>
                  <a:pt x="476" y="83"/>
                  <a:pt x="480" y="79"/>
                  <a:pt x="483" y="82"/>
                </a:cubicBezTo>
                <a:cubicBezTo>
                  <a:pt x="480" y="88"/>
                  <a:pt x="470" y="84"/>
                  <a:pt x="462" y="86"/>
                </a:cubicBezTo>
                <a:cubicBezTo>
                  <a:pt x="463" y="85"/>
                  <a:pt x="463" y="83"/>
                  <a:pt x="461" y="83"/>
                </a:cubicBezTo>
                <a:cubicBezTo>
                  <a:pt x="461" y="87"/>
                  <a:pt x="454" y="88"/>
                  <a:pt x="457" y="93"/>
                </a:cubicBezTo>
                <a:cubicBezTo>
                  <a:pt x="447" y="92"/>
                  <a:pt x="443" y="95"/>
                  <a:pt x="435" y="91"/>
                </a:cubicBezTo>
                <a:cubicBezTo>
                  <a:pt x="434" y="94"/>
                  <a:pt x="425" y="95"/>
                  <a:pt x="422" y="92"/>
                </a:cubicBezTo>
                <a:cubicBezTo>
                  <a:pt x="423" y="90"/>
                  <a:pt x="425" y="87"/>
                  <a:pt x="428" y="87"/>
                </a:cubicBezTo>
                <a:cubicBezTo>
                  <a:pt x="429" y="88"/>
                  <a:pt x="431" y="89"/>
                  <a:pt x="433" y="89"/>
                </a:cubicBezTo>
                <a:cubicBezTo>
                  <a:pt x="433" y="88"/>
                  <a:pt x="434" y="88"/>
                  <a:pt x="435" y="88"/>
                </a:cubicBezTo>
                <a:cubicBezTo>
                  <a:pt x="435" y="86"/>
                  <a:pt x="437" y="82"/>
                  <a:pt x="435" y="82"/>
                </a:cubicBezTo>
                <a:cubicBezTo>
                  <a:pt x="434" y="84"/>
                  <a:pt x="432" y="85"/>
                  <a:pt x="430" y="86"/>
                </a:cubicBezTo>
                <a:cubicBezTo>
                  <a:pt x="421" y="80"/>
                  <a:pt x="406" y="88"/>
                  <a:pt x="397" y="84"/>
                </a:cubicBezTo>
                <a:cubicBezTo>
                  <a:pt x="395" y="83"/>
                  <a:pt x="396" y="87"/>
                  <a:pt x="394" y="87"/>
                </a:cubicBezTo>
                <a:cubicBezTo>
                  <a:pt x="393" y="85"/>
                  <a:pt x="393" y="84"/>
                  <a:pt x="392" y="83"/>
                </a:cubicBezTo>
                <a:cubicBezTo>
                  <a:pt x="392" y="86"/>
                  <a:pt x="390" y="90"/>
                  <a:pt x="390" y="95"/>
                </a:cubicBezTo>
                <a:cubicBezTo>
                  <a:pt x="380" y="97"/>
                  <a:pt x="373" y="98"/>
                  <a:pt x="362" y="100"/>
                </a:cubicBezTo>
                <a:cubicBezTo>
                  <a:pt x="359" y="93"/>
                  <a:pt x="361" y="88"/>
                  <a:pt x="358" y="81"/>
                </a:cubicBezTo>
                <a:cubicBezTo>
                  <a:pt x="359" y="91"/>
                  <a:pt x="344" y="96"/>
                  <a:pt x="353" y="102"/>
                </a:cubicBezTo>
                <a:cubicBezTo>
                  <a:pt x="342" y="106"/>
                  <a:pt x="322" y="102"/>
                  <a:pt x="314" y="96"/>
                </a:cubicBezTo>
                <a:cubicBezTo>
                  <a:pt x="318" y="96"/>
                  <a:pt x="319" y="93"/>
                  <a:pt x="321" y="91"/>
                </a:cubicBezTo>
                <a:cubicBezTo>
                  <a:pt x="321" y="88"/>
                  <a:pt x="319" y="87"/>
                  <a:pt x="318" y="85"/>
                </a:cubicBezTo>
                <a:cubicBezTo>
                  <a:pt x="322" y="83"/>
                  <a:pt x="320" y="76"/>
                  <a:pt x="325" y="76"/>
                </a:cubicBezTo>
                <a:cubicBezTo>
                  <a:pt x="332" y="78"/>
                  <a:pt x="338" y="71"/>
                  <a:pt x="344" y="69"/>
                </a:cubicBezTo>
                <a:cubicBezTo>
                  <a:pt x="339" y="68"/>
                  <a:pt x="336" y="64"/>
                  <a:pt x="331" y="67"/>
                </a:cubicBezTo>
                <a:cubicBezTo>
                  <a:pt x="319" y="57"/>
                  <a:pt x="299" y="73"/>
                  <a:pt x="288" y="69"/>
                </a:cubicBezTo>
                <a:cubicBezTo>
                  <a:pt x="289" y="69"/>
                  <a:pt x="288" y="70"/>
                  <a:pt x="287" y="70"/>
                </a:cubicBezTo>
                <a:cubicBezTo>
                  <a:pt x="282" y="71"/>
                  <a:pt x="280" y="71"/>
                  <a:pt x="275" y="70"/>
                </a:cubicBezTo>
                <a:cubicBezTo>
                  <a:pt x="271" y="72"/>
                  <a:pt x="264" y="75"/>
                  <a:pt x="258" y="74"/>
                </a:cubicBezTo>
                <a:cubicBezTo>
                  <a:pt x="252" y="80"/>
                  <a:pt x="237" y="76"/>
                  <a:pt x="227" y="81"/>
                </a:cubicBezTo>
                <a:cubicBezTo>
                  <a:pt x="224" y="80"/>
                  <a:pt x="221" y="79"/>
                  <a:pt x="220" y="76"/>
                </a:cubicBezTo>
                <a:cubicBezTo>
                  <a:pt x="215" y="78"/>
                  <a:pt x="215" y="84"/>
                  <a:pt x="214" y="91"/>
                </a:cubicBezTo>
                <a:cubicBezTo>
                  <a:pt x="211" y="93"/>
                  <a:pt x="207" y="95"/>
                  <a:pt x="203" y="97"/>
                </a:cubicBezTo>
                <a:cubicBezTo>
                  <a:pt x="176" y="93"/>
                  <a:pt x="167" y="108"/>
                  <a:pt x="158" y="125"/>
                </a:cubicBezTo>
                <a:cubicBezTo>
                  <a:pt x="157" y="133"/>
                  <a:pt x="161" y="139"/>
                  <a:pt x="164" y="145"/>
                </a:cubicBezTo>
                <a:cubicBezTo>
                  <a:pt x="165" y="143"/>
                  <a:pt x="168" y="150"/>
                  <a:pt x="166" y="150"/>
                </a:cubicBezTo>
                <a:cubicBezTo>
                  <a:pt x="164" y="150"/>
                  <a:pt x="164" y="148"/>
                  <a:pt x="162" y="148"/>
                </a:cubicBezTo>
                <a:cubicBezTo>
                  <a:pt x="161" y="153"/>
                  <a:pt x="158" y="152"/>
                  <a:pt x="155" y="150"/>
                </a:cubicBezTo>
                <a:cubicBezTo>
                  <a:pt x="154" y="154"/>
                  <a:pt x="159" y="157"/>
                  <a:pt x="155" y="158"/>
                </a:cubicBezTo>
                <a:cubicBezTo>
                  <a:pt x="153" y="157"/>
                  <a:pt x="152" y="154"/>
                  <a:pt x="150" y="152"/>
                </a:cubicBezTo>
                <a:cubicBezTo>
                  <a:pt x="149" y="164"/>
                  <a:pt x="152" y="175"/>
                  <a:pt x="164" y="177"/>
                </a:cubicBezTo>
                <a:cubicBezTo>
                  <a:pt x="166" y="183"/>
                  <a:pt x="160" y="182"/>
                  <a:pt x="160" y="186"/>
                </a:cubicBezTo>
                <a:cubicBezTo>
                  <a:pt x="166" y="187"/>
                  <a:pt x="166" y="193"/>
                  <a:pt x="165" y="199"/>
                </a:cubicBezTo>
                <a:cubicBezTo>
                  <a:pt x="160" y="195"/>
                  <a:pt x="157" y="190"/>
                  <a:pt x="151" y="187"/>
                </a:cubicBezTo>
                <a:cubicBezTo>
                  <a:pt x="141" y="190"/>
                  <a:pt x="151" y="200"/>
                  <a:pt x="148" y="207"/>
                </a:cubicBezTo>
                <a:cubicBezTo>
                  <a:pt x="154" y="213"/>
                  <a:pt x="156" y="222"/>
                  <a:pt x="165" y="226"/>
                </a:cubicBezTo>
                <a:cubicBezTo>
                  <a:pt x="164" y="230"/>
                  <a:pt x="167" y="235"/>
                  <a:pt x="164" y="238"/>
                </a:cubicBezTo>
                <a:cubicBezTo>
                  <a:pt x="151" y="233"/>
                  <a:pt x="149" y="217"/>
                  <a:pt x="136" y="213"/>
                </a:cubicBezTo>
                <a:cubicBezTo>
                  <a:pt x="138" y="230"/>
                  <a:pt x="155" y="232"/>
                  <a:pt x="165" y="242"/>
                </a:cubicBezTo>
                <a:cubicBezTo>
                  <a:pt x="163" y="245"/>
                  <a:pt x="168" y="249"/>
                  <a:pt x="171" y="251"/>
                </a:cubicBezTo>
                <a:cubicBezTo>
                  <a:pt x="170" y="248"/>
                  <a:pt x="173" y="249"/>
                  <a:pt x="175" y="249"/>
                </a:cubicBezTo>
                <a:cubicBezTo>
                  <a:pt x="170" y="261"/>
                  <a:pt x="184" y="266"/>
                  <a:pt x="181" y="273"/>
                </a:cubicBezTo>
                <a:cubicBezTo>
                  <a:pt x="185" y="277"/>
                  <a:pt x="192" y="284"/>
                  <a:pt x="187" y="290"/>
                </a:cubicBezTo>
                <a:cubicBezTo>
                  <a:pt x="178" y="288"/>
                  <a:pt x="171" y="280"/>
                  <a:pt x="165" y="278"/>
                </a:cubicBezTo>
                <a:cubicBezTo>
                  <a:pt x="166" y="278"/>
                  <a:pt x="166" y="280"/>
                  <a:pt x="165" y="280"/>
                </a:cubicBezTo>
                <a:cubicBezTo>
                  <a:pt x="147" y="284"/>
                  <a:pt x="132" y="275"/>
                  <a:pt x="117" y="275"/>
                </a:cubicBezTo>
                <a:cubicBezTo>
                  <a:pt x="101" y="275"/>
                  <a:pt x="84" y="268"/>
                  <a:pt x="62" y="269"/>
                </a:cubicBezTo>
                <a:cubicBezTo>
                  <a:pt x="62" y="272"/>
                  <a:pt x="58" y="271"/>
                  <a:pt x="58" y="274"/>
                </a:cubicBezTo>
                <a:cubicBezTo>
                  <a:pt x="79" y="270"/>
                  <a:pt x="99" y="283"/>
                  <a:pt x="123" y="282"/>
                </a:cubicBezTo>
                <a:cubicBezTo>
                  <a:pt x="128" y="287"/>
                  <a:pt x="138" y="289"/>
                  <a:pt x="144" y="288"/>
                </a:cubicBezTo>
                <a:cubicBezTo>
                  <a:pt x="145" y="289"/>
                  <a:pt x="148" y="289"/>
                  <a:pt x="148" y="291"/>
                </a:cubicBezTo>
                <a:cubicBezTo>
                  <a:pt x="156" y="292"/>
                  <a:pt x="170" y="295"/>
                  <a:pt x="175" y="302"/>
                </a:cubicBezTo>
                <a:cubicBezTo>
                  <a:pt x="176" y="304"/>
                  <a:pt x="177" y="310"/>
                  <a:pt x="181" y="307"/>
                </a:cubicBezTo>
                <a:cubicBezTo>
                  <a:pt x="180" y="304"/>
                  <a:pt x="175" y="304"/>
                  <a:pt x="176" y="299"/>
                </a:cubicBezTo>
                <a:cubicBezTo>
                  <a:pt x="178" y="299"/>
                  <a:pt x="178" y="298"/>
                  <a:pt x="179" y="298"/>
                </a:cubicBezTo>
                <a:cubicBezTo>
                  <a:pt x="182" y="300"/>
                  <a:pt x="187" y="300"/>
                  <a:pt x="188" y="304"/>
                </a:cubicBezTo>
                <a:cubicBezTo>
                  <a:pt x="187" y="304"/>
                  <a:pt x="187" y="303"/>
                  <a:pt x="186" y="303"/>
                </a:cubicBezTo>
                <a:cubicBezTo>
                  <a:pt x="186" y="307"/>
                  <a:pt x="189" y="308"/>
                  <a:pt x="189" y="312"/>
                </a:cubicBezTo>
                <a:cubicBezTo>
                  <a:pt x="182" y="312"/>
                  <a:pt x="179" y="315"/>
                  <a:pt x="175" y="320"/>
                </a:cubicBezTo>
                <a:cubicBezTo>
                  <a:pt x="175" y="317"/>
                  <a:pt x="176" y="315"/>
                  <a:pt x="173" y="315"/>
                </a:cubicBezTo>
                <a:cubicBezTo>
                  <a:pt x="172" y="317"/>
                  <a:pt x="173" y="322"/>
                  <a:pt x="175" y="324"/>
                </a:cubicBezTo>
                <a:cubicBezTo>
                  <a:pt x="171" y="327"/>
                  <a:pt x="173" y="331"/>
                  <a:pt x="171" y="335"/>
                </a:cubicBezTo>
                <a:cubicBezTo>
                  <a:pt x="170" y="335"/>
                  <a:pt x="170" y="336"/>
                  <a:pt x="169" y="336"/>
                </a:cubicBezTo>
                <a:cubicBezTo>
                  <a:pt x="160" y="334"/>
                  <a:pt x="153" y="330"/>
                  <a:pt x="140" y="330"/>
                </a:cubicBezTo>
                <a:cubicBezTo>
                  <a:pt x="115" y="322"/>
                  <a:pt x="93" y="307"/>
                  <a:pt x="73" y="295"/>
                </a:cubicBezTo>
                <a:cubicBezTo>
                  <a:pt x="73" y="296"/>
                  <a:pt x="71" y="297"/>
                  <a:pt x="71" y="298"/>
                </a:cubicBezTo>
                <a:cubicBezTo>
                  <a:pt x="76" y="307"/>
                  <a:pt x="85" y="309"/>
                  <a:pt x="94" y="314"/>
                </a:cubicBezTo>
                <a:cubicBezTo>
                  <a:pt x="101" y="318"/>
                  <a:pt x="108" y="322"/>
                  <a:pt x="114" y="326"/>
                </a:cubicBezTo>
                <a:cubicBezTo>
                  <a:pt x="117" y="329"/>
                  <a:pt x="119" y="335"/>
                  <a:pt x="122" y="338"/>
                </a:cubicBezTo>
                <a:cubicBezTo>
                  <a:pt x="129" y="344"/>
                  <a:pt x="140" y="345"/>
                  <a:pt x="149" y="350"/>
                </a:cubicBezTo>
                <a:cubicBezTo>
                  <a:pt x="151" y="357"/>
                  <a:pt x="154" y="362"/>
                  <a:pt x="156" y="369"/>
                </a:cubicBezTo>
                <a:cubicBezTo>
                  <a:pt x="152" y="369"/>
                  <a:pt x="151" y="376"/>
                  <a:pt x="153" y="380"/>
                </a:cubicBezTo>
                <a:cubicBezTo>
                  <a:pt x="155" y="380"/>
                  <a:pt x="155" y="378"/>
                  <a:pt x="157" y="380"/>
                </a:cubicBezTo>
                <a:cubicBezTo>
                  <a:pt x="157" y="394"/>
                  <a:pt x="148" y="419"/>
                  <a:pt x="163" y="427"/>
                </a:cubicBezTo>
                <a:cubicBezTo>
                  <a:pt x="166" y="427"/>
                  <a:pt x="165" y="422"/>
                  <a:pt x="167" y="421"/>
                </a:cubicBezTo>
                <a:cubicBezTo>
                  <a:pt x="169" y="421"/>
                  <a:pt x="171" y="421"/>
                  <a:pt x="172" y="422"/>
                </a:cubicBezTo>
                <a:cubicBezTo>
                  <a:pt x="173" y="428"/>
                  <a:pt x="174" y="433"/>
                  <a:pt x="174" y="439"/>
                </a:cubicBezTo>
                <a:cubicBezTo>
                  <a:pt x="176" y="440"/>
                  <a:pt x="177" y="437"/>
                  <a:pt x="177" y="439"/>
                </a:cubicBezTo>
                <a:cubicBezTo>
                  <a:pt x="177" y="441"/>
                  <a:pt x="177" y="444"/>
                  <a:pt x="176" y="445"/>
                </a:cubicBezTo>
                <a:cubicBezTo>
                  <a:pt x="182" y="447"/>
                  <a:pt x="181" y="456"/>
                  <a:pt x="184" y="459"/>
                </a:cubicBezTo>
                <a:cubicBezTo>
                  <a:pt x="183" y="459"/>
                  <a:pt x="183" y="458"/>
                  <a:pt x="182" y="457"/>
                </a:cubicBezTo>
                <a:cubicBezTo>
                  <a:pt x="184" y="464"/>
                  <a:pt x="181" y="471"/>
                  <a:pt x="185" y="475"/>
                </a:cubicBezTo>
                <a:cubicBezTo>
                  <a:pt x="186" y="474"/>
                  <a:pt x="188" y="474"/>
                  <a:pt x="189" y="473"/>
                </a:cubicBezTo>
                <a:cubicBezTo>
                  <a:pt x="190" y="476"/>
                  <a:pt x="191" y="479"/>
                  <a:pt x="190" y="483"/>
                </a:cubicBezTo>
                <a:cubicBezTo>
                  <a:pt x="187" y="483"/>
                  <a:pt x="187" y="483"/>
                  <a:pt x="187" y="483"/>
                </a:cubicBezTo>
                <a:cubicBezTo>
                  <a:pt x="187" y="486"/>
                  <a:pt x="188" y="489"/>
                  <a:pt x="188" y="492"/>
                </a:cubicBezTo>
                <a:cubicBezTo>
                  <a:pt x="180" y="489"/>
                  <a:pt x="180" y="477"/>
                  <a:pt x="173" y="473"/>
                </a:cubicBezTo>
                <a:cubicBezTo>
                  <a:pt x="172" y="483"/>
                  <a:pt x="182" y="494"/>
                  <a:pt x="191" y="494"/>
                </a:cubicBezTo>
                <a:cubicBezTo>
                  <a:pt x="189" y="493"/>
                  <a:pt x="188" y="486"/>
                  <a:pt x="192" y="485"/>
                </a:cubicBezTo>
                <a:cubicBezTo>
                  <a:pt x="193" y="487"/>
                  <a:pt x="193" y="486"/>
                  <a:pt x="196" y="486"/>
                </a:cubicBezTo>
                <a:cubicBezTo>
                  <a:pt x="199" y="492"/>
                  <a:pt x="196" y="505"/>
                  <a:pt x="191" y="505"/>
                </a:cubicBezTo>
                <a:cubicBezTo>
                  <a:pt x="191" y="509"/>
                  <a:pt x="194" y="510"/>
                  <a:pt x="196" y="512"/>
                </a:cubicBezTo>
                <a:cubicBezTo>
                  <a:pt x="192" y="511"/>
                  <a:pt x="194" y="510"/>
                  <a:pt x="190" y="512"/>
                </a:cubicBezTo>
                <a:cubicBezTo>
                  <a:pt x="179" y="499"/>
                  <a:pt x="171" y="517"/>
                  <a:pt x="183" y="525"/>
                </a:cubicBezTo>
                <a:cubicBezTo>
                  <a:pt x="182" y="527"/>
                  <a:pt x="180" y="529"/>
                  <a:pt x="176" y="530"/>
                </a:cubicBezTo>
                <a:cubicBezTo>
                  <a:pt x="169" y="521"/>
                  <a:pt x="154" y="524"/>
                  <a:pt x="149" y="512"/>
                </a:cubicBezTo>
                <a:cubicBezTo>
                  <a:pt x="135" y="505"/>
                  <a:pt x="122" y="515"/>
                  <a:pt x="110" y="516"/>
                </a:cubicBezTo>
                <a:cubicBezTo>
                  <a:pt x="101" y="516"/>
                  <a:pt x="90" y="518"/>
                  <a:pt x="84" y="525"/>
                </a:cubicBezTo>
                <a:cubicBezTo>
                  <a:pt x="84" y="527"/>
                  <a:pt x="85" y="527"/>
                  <a:pt x="85" y="529"/>
                </a:cubicBezTo>
                <a:cubicBezTo>
                  <a:pt x="84" y="530"/>
                  <a:pt x="82" y="530"/>
                  <a:pt x="82" y="531"/>
                </a:cubicBezTo>
                <a:cubicBezTo>
                  <a:pt x="86" y="540"/>
                  <a:pt x="77" y="554"/>
                  <a:pt x="86" y="560"/>
                </a:cubicBezTo>
                <a:cubicBezTo>
                  <a:pt x="85" y="564"/>
                  <a:pt x="86" y="565"/>
                  <a:pt x="86" y="569"/>
                </a:cubicBezTo>
                <a:cubicBezTo>
                  <a:pt x="98" y="575"/>
                  <a:pt x="107" y="584"/>
                  <a:pt x="123" y="587"/>
                </a:cubicBezTo>
                <a:cubicBezTo>
                  <a:pt x="126" y="587"/>
                  <a:pt x="126" y="583"/>
                  <a:pt x="131" y="584"/>
                </a:cubicBezTo>
                <a:cubicBezTo>
                  <a:pt x="134" y="586"/>
                  <a:pt x="134" y="591"/>
                  <a:pt x="136" y="595"/>
                </a:cubicBezTo>
                <a:cubicBezTo>
                  <a:pt x="130" y="594"/>
                  <a:pt x="129" y="594"/>
                  <a:pt x="125" y="596"/>
                </a:cubicBezTo>
                <a:cubicBezTo>
                  <a:pt x="124" y="607"/>
                  <a:pt x="126" y="614"/>
                  <a:pt x="130" y="621"/>
                </a:cubicBezTo>
                <a:cubicBezTo>
                  <a:pt x="127" y="626"/>
                  <a:pt x="121" y="636"/>
                  <a:pt x="126" y="643"/>
                </a:cubicBezTo>
                <a:cubicBezTo>
                  <a:pt x="124" y="655"/>
                  <a:pt x="127" y="676"/>
                  <a:pt x="138" y="678"/>
                </a:cubicBezTo>
                <a:cubicBezTo>
                  <a:pt x="138" y="681"/>
                  <a:pt x="138" y="681"/>
                  <a:pt x="138" y="681"/>
                </a:cubicBezTo>
                <a:cubicBezTo>
                  <a:pt x="141" y="679"/>
                  <a:pt x="144" y="681"/>
                  <a:pt x="147" y="682"/>
                </a:cubicBezTo>
                <a:cubicBezTo>
                  <a:pt x="147" y="681"/>
                  <a:pt x="147" y="679"/>
                  <a:pt x="148" y="679"/>
                </a:cubicBezTo>
                <a:cubicBezTo>
                  <a:pt x="152" y="680"/>
                  <a:pt x="157" y="686"/>
                  <a:pt x="154" y="690"/>
                </a:cubicBezTo>
                <a:cubicBezTo>
                  <a:pt x="152" y="690"/>
                  <a:pt x="152" y="686"/>
                  <a:pt x="148" y="686"/>
                </a:cubicBezTo>
                <a:cubicBezTo>
                  <a:pt x="148" y="692"/>
                  <a:pt x="153" y="692"/>
                  <a:pt x="156" y="695"/>
                </a:cubicBezTo>
                <a:cubicBezTo>
                  <a:pt x="155" y="699"/>
                  <a:pt x="163" y="706"/>
                  <a:pt x="167" y="709"/>
                </a:cubicBezTo>
                <a:cubicBezTo>
                  <a:pt x="168" y="701"/>
                  <a:pt x="178" y="707"/>
                  <a:pt x="181" y="701"/>
                </a:cubicBezTo>
                <a:cubicBezTo>
                  <a:pt x="183" y="703"/>
                  <a:pt x="184" y="706"/>
                  <a:pt x="188" y="706"/>
                </a:cubicBezTo>
                <a:cubicBezTo>
                  <a:pt x="187" y="704"/>
                  <a:pt x="189" y="704"/>
                  <a:pt x="188" y="703"/>
                </a:cubicBezTo>
                <a:cubicBezTo>
                  <a:pt x="178" y="702"/>
                  <a:pt x="172" y="693"/>
                  <a:pt x="161" y="694"/>
                </a:cubicBezTo>
                <a:cubicBezTo>
                  <a:pt x="162" y="691"/>
                  <a:pt x="157" y="691"/>
                  <a:pt x="159" y="690"/>
                </a:cubicBezTo>
                <a:cubicBezTo>
                  <a:pt x="171" y="691"/>
                  <a:pt x="191" y="692"/>
                  <a:pt x="201" y="699"/>
                </a:cubicBezTo>
                <a:cubicBezTo>
                  <a:pt x="201" y="702"/>
                  <a:pt x="201" y="702"/>
                  <a:pt x="201" y="702"/>
                </a:cubicBezTo>
                <a:cubicBezTo>
                  <a:pt x="198" y="700"/>
                  <a:pt x="197" y="705"/>
                  <a:pt x="193" y="704"/>
                </a:cubicBezTo>
                <a:cubicBezTo>
                  <a:pt x="196" y="709"/>
                  <a:pt x="192" y="710"/>
                  <a:pt x="192" y="714"/>
                </a:cubicBezTo>
                <a:cubicBezTo>
                  <a:pt x="196" y="717"/>
                  <a:pt x="197" y="725"/>
                  <a:pt x="195" y="731"/>
                </a:cubicBezTo>
                <a:cubicBezTo>
                  <a:pt x="201" y="738"/>
                  <a:pt x="206" y="746"/>
                  <a:pt x="212" y="753"/>
                </a:cubicBezTo>
                <a:cubicBezTo>
                  <a:pt x="212" y="764"/>
                  <a:pt x="196" y="762"/>
                  <a:pt x="192" y="756"/>
                </a:cubicBezTo>
                <a:cubicBezTo>
                  <a:pt x="190" y="762"/>
                  <a:pt x="184" y="755"/>
                  <a:pt x="181" y="758"/>
                </a:cubicBezTo>
                <a:cubicBezTo>
                  <a:pt x="184" y="760"/>
                  <a:pt x="189" y="760"/>
                  <a:pt x="191" y="763"/>
                </a:cubicBezTo>
                <a:cubicBezTo>
                  <a:pt x="191" y="764"/>
                  <a:pt x="189" y="764"/>
                  <a:pt x="189" y="766"/>
                </a:cubicBezTo>
                <a:cubicBezTo>
                  <a:pt x="201" y="771"/>
                  <a:pt x="216" y="772"/>
                  <a:pt x="215" y="790"/>
                </a:cubicBezTo>
                <a:cubicBezTo>
                  <a:pt x="201" y="791"/>
                  <a:pt x="213" y="814"/>
                  <a:pt x="202" y="820"/>
                </a:cubicBezTo>
                <a:cubicBezTo>
                  <a:pt x="198" y="817"/>
                  <a:pt x="194" y="814"/>
                  <a:pt x="188" y="812"/>
                </a:cubicBezTo>
                <a:cubicBezTo>
                  <a:pt x="188" y="814"/>
                  <a:pt x="189" y="817"/>
                  <a:pt x="188" y="817"/>
                </a:cubicBezTo>
                <a:cubicBezTo>
                  <a:pt x="184" y="817"/>
                  <a:pt x="184" y="817"/>
                  <a:pt x="180" y="817"/>
                </a:cubicBezTo>
                <a:cubicBezTo>
                  <a:pt x="184" y="827"/>
                  <a:pt x="196" y="827"/>
                  <a:pt x="202" y="834"/>
                </a:cubicBezTo>
                <a:cubicBezTo>
                  <a:pt x="204" y="838"/>
                  <a:pt x="205" y="844"/>
                  <a:pt x="208" y="849"/>
                </a:cubicBezTo>
                <a:cubicBezTo>
                  <a:pt x="201" y="848"/>
                  <a:pt x="194" y="843"/>
                  <a:pt x="188" y="838"/>
                </a:cubicBezTo>
                <a:cubicBezTo>
                  <a:pt x="191" y="839"/>
                  <a:pt x="192" y="836"/>
                  <a:pt x="192" y="834"/>
                </a:cubicBezTo>
                <a:cubicBezTo>
                  <a:pt x="188" y="833"/>
                  <a:pt x="186" y="830"/>
                  <a:pt x="180" y="831"/>
                </a:cubicBezTo>
                <a:cubicBezTo>
                  <a:pt x="179" y="826"/>
                  <a:pt x="175" y="823"/>
                  <a:pt x="171" y="821"/>
                </a:cubicBezTo>
                <a:cubicBezTo>
                  <a:pt x="171" y="824"/>
                  <a:pt x="178" y="829"/>
                  <a:pt x="179" y="831"/>
                </a:cubicBezTo>
                <a:cubicBezTo>
                  <a:pt x="179" y="834"/>
                  <a:pt x="177" y="834"/>
                  <a:pt x="178" y="837"/>
                </a:cubicBezTo>
                <a:cubicBezTo>
                  <a:pt x="186" y="844"/>
                  <a:pt x="185" y="860"/>
                  <a:pt x="200" y="860"/>
                </a:cubicBezTo>
                <a:cubicBezTo>
                  <a:pt x="201" y="863"/>
                  <a:pt x="204" y="864"/>
                  <a:pt x="205" y="868"/>
                </a:cubicBezTo>
                <a:cubicBezTo>
                  <a:pt x="199" y="883"/>
                  <a:pt x="207" y="898"/>
                  <a:pt x="206" y="914"/>
                </a:cubicBezTo>
                <a:cubicBezTo>
                  <a:pt x="207" y="915"/>
                  <a:pt x="209" y="915"/>
                  <a:pt x="210" y="916"/>
                </a:cubicBezTo>
                <a:cubicBezTo>
                  <a:pt x="207" y="918"/>
                  <a:pt x="210" y="922"/>
                  <a:pt x="210" y="925"/>
                </a:cubicBezTo>
                <a:cubicBezTo>
                  <a:pt x="210" y="931"/>
                  <a:pt x="203" y="947"/>
                  <a:pt x="202" y="952"/>
                </a:cubicBezTo>
                <a:cubicBezTo>
                  <a:pt x="201" y="958"/>
                  <a:pt x="205" y="960"/>
                  <a:pt x="206" y="968"/>
                </a:cubicBezTo>
                <a:cubicBezTo>
                  <a:pt x="205" y="967"/>
                  <a:pt x="204" y="965"/>
                  <a:pt x="201" y="965"/>
                </a:cubicBezTo>
                <a:cubicBezTo>
                  <a:pt x="201" y="977"/>
                  <a:pt x="202" y="997"/>
                  <a:pt x="210" y="1006"/>
                </a:cubicBezTo>
                <a:cubicBezTo>
                  <a:pt x="214" y="1008"/>
                  <a:pt x="218" y="1011"/>
                  <a:pt x="218" y="1017"/>
                </a:cubicBezTo>
                <a:cubicBezTo>
                  <a:pt x="213" y="1020"/>
                  <a:pt x="222" y="1036"/>
                  <a:pt x="212" y="1036"/>
                </a:cubicBezTo>
                <a:cubicBezTo>
                  <a:pt x="215" y="1046"/>
                  <a:pt x="208" y="1052"/>
                  <a:pt x="212" y="1060"/>
                </a:cubicBezTo>
                <a:cubicBezTo>
                  <a:pt x="211" y="1060"/>
                  <a:pt x="210" y="1061"/>
                  <a:pt x="209" y="1061"/>
                </a:cubicBezTo>
                <a:cubicBezTo>
                  <a:pt x="211" y="1076"/>
                  <a:pt x="204" y="1089"/>
                  <a:pt x="202" y="1103"/>
                </a:cubicBezTo>
                <a:cubicBezTo>
                  <a:pt x="202" y="1107"/>
                  <a:pt x="203" y="1111"/>
                  <a:pt x="202" y="1115"/>
                </a:cubicBezTo>
                <a:cubicBezTo>
                  <a:pt x="200" y="1129"/>
                  <a:pt x="196" y="1141"/>
                  <a:pt x="194" y="1155"/>
                </a:cubicBezTo>
                <a:cubicBezTo>
                  <a:pt x="180" y="1173"/>
                  <a:pt x="193" y="1196"/>
                  <a:pt x="196" y="1214"/>
                </a:cubicBezTo>
                <a:cubicBezTo>
                  <a:pt x="196" y="1219"/>
                  <a:pt x="195" y="1224"/>
                  <a:pt x="196" y="1229"/>
                </a:cubicBezTo>
                <a:cubicBezTo>
                  <a:pt x="197" y="1242"/>
                  <a:pt x="204" y="1251"/>
                  <a:pt x="212" y="1259"/>
                </a:cubicBezTo>
                <a:cubicBezTo>
                  <a:pt x="228" y="1261"/>
                  <a:pt x="239" y="1270"/>
                  <a:pt x="253" y="1275"/>
                </a:cubicBezTo>
                <a:cubicBezTo>
                  <a:pt x="272" y="1269"/>
                  <a:pt x="282" y="1284"/>
                  <a:pt x="301" y="1279"/>
                </a:cubicBezTo>
                <a:cubicBezTo>
                  <a:pt x="305" y="1282"/>
                  <a:pt x="307" y="1286"/>
                  <a:pt x="311" y="1288"/>
                </a:cubicBezTo>
                <a:cubicBezTo>
                  <a:pt x="311" y="1286"/>
                  <a:pt x="310" y="1286"/>
                  <a:pt x="310" y="1283"/>
                </a:cubicBezTo>
                <a:cubicBezTo>
                  <a:pt x="331" y="1276"/>
                  <a:pt x="353" y="1279"/>
                  <a:pt x="373" y="1284"/>
                </a:cubicBezTo>
                <a:cubicBezTo>
                  <a:pt x="375" y="1282"/>
                  <a:pt x="378" y="1279"/>
                  <a:pt x="382" y="1279"/>
                </a:cubicBezTo>
                <a:cubicBezTo>
                  <a:pt x="382" y="1274"/>
                  <a:pt x="379" y="1272"/>
                  <a:pt x="382" y="1268"/>
                </a:cubicBezTo>
                <a:cubicBezTo>
                  <a:pt x="384" y="1267"/>
                  <a:pt x="386" y="1268"/>
                  <a:pt x="388" y="1270"/>
                </a:cubicBezTo>
                <a:cubicBezTo>
                  <a:pt x="386" y="1272"/>
                  <a:pt x="388" y="1277"/>
                  <a:pt x="392" y="1277"/>
                </a:cubicBezTo>
                <a:cubicBezTo>
                  <a:pt x="392" y="1275"/>
                  <a:pt x="392" y="1273"/>
                  <a:pt x="392" y="1270"/>
                </a:cubicBezTo>
                <a:cubicBezTo>
                  <a:pt x="394" y="1270"/>
                  <a:pt x="394" y="1269"/>
                  <a:pt x="396" y="1269"/>
                </a:cubicBezTo>
                <a:cubicBezTo>
                  <a:pt x="405" y="1276"/>
                  <a:pt x="406" y="1290"/>
                  <a:pt x="401" y="1299"/>
                </a:cubicBezTo>
                <a:cubicBezTo>
                  <a:pt x="405" y="1304"/>
                  <a:pt x="403" y="1312"/>
                  <a:pt x="409" y="1319"/>
                </a:cubicBezTo>
                <a:cubicBezTo>
                  <a:pt x="408" y="1316"/>
                  <a:pt x="410" y="1315"/>
                  <a:pt x="411" y="1315"/>
                </a:cubicBezTo>
                <a:cubicBezTo>
                  <a:pt x="420" y="1317"/>
                  <a:pt x="432" y="1318"/>
                  <a:pt x="439" y="1313"/>
                </a:cubicBezTo>
                <a:cubicBezTo>
                  <a:pt x="439" y="1315"/>
                  <a:pt x="441" y="1315"/>
                  <a:pt x="440" y="1317"/>
                </a:cubicBezTo>
                <a:cubicBezTo>
                  <a:pt x="440" y="1317"/>
                  <a:pt x="439" y="1318"/>
                  <a:pt x="439" y="1318"/>
                </a:cubicBezTo>
                <a:cubicBezTo>
                  <a:pt x="439" y="1318"/>
                  <a:pt x="438" y="1318"/>
                  <a:pt x="438" y="1318"/>
                </a:cubicBezTo>
                <a:cubicBezTo>
                  <a:pt x="444" y="1320"/>
                  <a:pt x="454" y="1317"/>
                  <a:pt x="462" y="1316"/>
                </a:cubicBezTo>
                <a:cubicBezTo>
                  <a:pt x="462" y="1314"/>
                  <a:pt x="461" y="1314"/>
                  <a:pt x="461" y="1312"/>
                </a:cubicBezTo>
                <a:cubicBezTo>
                  <a:pt x="462" y="1312"/>
                  <a:pt x="463" y="1311"/>
                  <a:pt x="465" y="1311"/>
                </a:cubicBezTo>
                <a:cubicBezTo>
                  <a:pt x="467" y="1312"/>
                  <a:pt x="468" y="1314"/>
                  <a:pt x="471" y="1315"/>
                </a:cubicBezTo>
                <a:cubicBezTo>
                  <a:pt x="472" y="1313"/>
                  <a:pt x="474" y="1313"/>
                  <a:pt x="474" y="1310"/>
                </a:cubicBezTo>
                <a:cubicBezTo>
                  <a:pt x="469" y="1310"/>
                  <a:pt x="466" y="1310"/>
                  <a:pt x="464" y="1307"/>
                </a:cubicBezTo>
                <a:cubicBezTo>
                  <a:pt x="466" y="1305"/>
                  <a:pt x="473" y="1307"/>
                  <a:pt x="475" y="1304"/>
                </a:cubicBezTo>
                <a:cubicBezTo>
                  <a:pt x="474" y="1302"/>
                  <a:pt x="470" y="1306"/>
                  <a:pt x="469" y="1303"/>
                </a:cubicBezTo>
                <a:cubicBezTo>
                  <a:pt x="473" y="1298"/>
                  <a:pt x="481" y="1297"/>
                  <a:pt x="488" y="1295"/>
                </a:cubicBezTo>
                <a:cubicBezTo>
                  <a:pt x="491" y="1295"/>
                  <a:pt x="490" y="1299"/>
                  <a:pt x="492" y="1299"/>
                </a:cubicBezTo>
                <a:cubicBezTo>
                  <a:pt x="501" y="1293"/>
                  <a:pt x="512" y="1291"/>
                  <a:pt x="526" y="1293"/>
                </a:cubicBezTo>
                <a:cubicBezTo>
                  <a:pt x="523" y="1295"/>
                  <a:pt x="525" y="1300"/>
                  <a:pt x="519" y="1301"/>
                </a:cubicBezTo>
                <a:cubicBezTo>
                  <a:pt x="519" y="1300"/>
                  <a:pt x="520" y="1300"/>
                  <a:pt x="520" y="1299"/>
                </a:cubicBezTo>
                <a:cubicBezTo>
                  <a:pt x="516" y="1301"/>
                  <a:pt x="514" y="1304"/>
                  <a:pt x="515" y="1308"/>
                </a:cubicBezTo>
                <a:cubicBezTo>
                  <a:pt x="517" y="1308"/>
                  <a:pt x="518" y="1308"/>
                  <a:pt x="519" y="1309"/>
                </a:cubicBezTo>
                <a:cubicBezTo>
                  <a:pt x="519" y="1307"/>
                  <a:pt x="520" y="1306"/>
                  <a:pt x="522" y="1306"/>
                </a:cubicBezTo>
                <a:cubicBezTo>
                  <a:pt x="524" y="1312"/>
                  <a:pt x="534" y="1305"/>
                  <a:pt x="538" y="1305"/>
                </a:cubicBezTo>
                <a:cubicBezTo>
                  <a:pt x="538" y="1312"/>
                  <a:pt x="540" y="1317"/>
                  <a:pt x="534" y="1321"/>
                </a:cubicBezTo>
                <a:cubicBezTo>
                  <a:pt x="535" y="1321"/>
                  <a:pt x="536" y="1322"/>
                  <a:pt x="535" y="1323"/>
                </a:cubicBezTo>
                <a:cubicBezTo>
                  <a:pt x="532" y="1323"/>
                  <a:pt x="532" y="1323"/>
                  <a:pt x="532" y="1323"/>
                </a:cubicBezTo>
                <a:cubicBezTo>
                  <a:pt x="532" y="1325"/>
                  <a:pt x="534" y="1325"/>
                  <a:pt x="533" y="1327"/>
                </a:cubicBezTo>
                <a:cubicBezTo>
                  <a:pt x="537" y="1326"/>
                  <a:pt x="536" y="1329"/>
                  <a:pt x="541" y="1331"/>
                </a:cubicBezTo>
                <a:cubicBezTo>
                  <a:pt x="540" y="1338"/>
                  <a:pt x="536" y="1338"/>
                  <a:pt x="531" y="1341"/>
                </a:cubicBezTo>
                <a:cubicBezTo>
                  <a:pt x="532" y="1345"/>
                  <a:pt x="531" y="1347"/>
                  <a:pt x="534" y="1349"/>
                </a:cubicBezTo>
                <a:cubicBezTo>
                  <a:pt x="537" y="1350"/>
                  <a:pt x="538" y="1348"/>
                  <a:pt x="540" y="1347"/>
                </a:cubicBezTo>
                <a:cubicBezTo>
                  <a:pt x="540" y="1349"/>
                  <a:pt x="542" y="1350"/>
                  <a:pt x="541" y="1352"/>
                </a:cubicBezTo>
                <a:cubicBezTo>
                  <a:pt x="547" y="1350"/>
                  <a:pt x="564" y="1335"/>
                  <a:pt x="566" y="1349"/>
                </a:cubicBezTo>
                <a:cubicBezTo>
                  <a:pt x="564" y="1351"/>
                  <a:pt x="559" y="1350"/>
                  <a:pt x="559" y="1353"/>
                </a:cubicBezTo>
                <a:cubicBezTo>
                  <a:pt x="572" y="1354"/>
                  <a:pt x="579" y="1349"/>
                  <a:pt x="587" y="1351"/>
                </a:cubicBezTo>
                <a:cubicBezTo>
                  <a:pt x="588" y="1347"/>
                  <a:pt x="592" y="1346"/>
                  <a:pt x="596" y="1344"/>
                </a:cubicBezTo>
                <a:cubicBezTo>
                  <a:pt x="598" y="1340"/>
                  <a:pt x="598" y="1332"/>
                  <a:pt x="604" y="1332"/>
                </a:cubicBezTo>
                <a:cubicBezTo>
                  <a:pt x="602" y="1335"/>
                  <a:pt x="611" y="1333"/>
                  <a:pt x="606" y="1331"/>
                </a:cubicBezTo>
                <a:cubicBezTo>
                  <a:pt x="611" y="1331"/>
                  <a:pt x="615" y="1330"/>
                  <a:pt x="618" y="1329"/>
                </a:cubicBezTo>
                <a:cubicBezTo>
                  <a:pt x="616" y="1327"/>
                  <a:pt x="610" y="1328"/>
                  <a:pt x="609" y="1324"/>
                </a:cubicBezTo>
                <a:cubicBezTo>
                  <a:pt x="615" y="1321"/>
                  <a:pt x="618" y="1321"/>
                  <a:pt x="620" y="1320"/>
                </a:cubicBezTo>
                <a:cubicBezTo>
                  <a:pt x="622" y="1318"/>
                  <a:pt x="617" y="1320"/>
                  <a:pt x="618" y="1320"/>
                </a:cubicBezTo>
                <a:cubicBezTo>
                  <a:pt x="612" y="1317"/>
                  <a:pt x="601" y="1317"/>
                  <a:pt x="596" y="1320"/>
                </a:cubicBezTo>
                <a:cubicBezTo>
                  <a:pt x="596" y="1320"/>
                  <a:pt x="595" y="1319"/>
                  <a:pt x="595" y="1319"/>
                </a:cubicBezTo>
                <a:cubicBezTo>
                  <a:pt x="594" y="1315"/>
                  <a:pt x="596" y="1315"/>
                  <a:pt x="597" y="1313"/>
                </a:cubicBezTo>
                <a:cubicBezTo>
                  <a:pt x="592" y="1306"/>
                  <a:pt x="602" y="1302"/>
                  <a:pt x="607" y="1300"/>
                </a:cubicBezTo>
                <a:cubicBezTo>
                  <a:pt x="605" y="1299"/>
                  <a:pt x="606" y="1300"/>
                  <a:pt x="605" y="1301"/>
                </a:cubicBezTo>
                <a:cubicBezTo>
                  <a:pt x="604" y="1300"/>
                  <a:pt x="604" y="1298"/>
                  <a:pt x="604" y="1296"/>
                </a:cubicBezTo>
                <a:cubicBezTo>
                  <a:pt x="606" y="1298"/>
                  <a:pt x="604" y="1295"/>
                  <a:pt x="607" y="1295"/>
                </a:cubicBezTo>
                <a:cubicBezTo>
                  <a:pt x="606" y="1296"/>
                  <a:pt x="606" y="1297"/>
                  <a:pt x="606" y="1299"/>
                </a:cubicBezTo>
                <a:cubicBezTo>
                  <a:pt x="609" y="1300"/>
                  <a:pt x="609" y="1297"/>
                  <a:pt x="611" y="1296"/>
                </a:cubicBezTo>
                <a:cubicBezTo>
                  <a:pt x="611" y="1298"/>
                  <a:pt x="610" y="1298"/>
                  <a:pt x="611" y="1299"/>
                </a:cubicBezTo>
                <a:cubicBezTo>
                  <a:pt x="617" y="1300"/>
                  <a:pt x="622" y="1296"/>
                  <a:pt x="627" y="1298"/>
                </a:cubicBezTo>
                <a:cubicBezTo>
                  <a:pt x="630" y="1293"/>
                  <a:pt x="644" y="1296"/>
                  <a:pt x="649" y="1295"/>
                </a:cubicBezTo>
                <a:cubicBezTo>
                  <a:pt x="652" y="1295"/>
                  <a:pt x="661" y="1292"/>
                  <a:pt x="653" y="1292"/>
                </a:cubicBezTo>
                <a:cubicBezTo>
                  <a:pt x="645" y="1292"/>
                  <a:pt x="628" y="1290"/>
                  <a:pt x="637" y="1275"/>
                </a:cubicBezTo>
                <a:cubicBezTo>
                  <a:pt x="639" y="1275"/>
                  <a:pt x="638" y="1278"/>
                  <a:pt x="640" y="1277"/>
                </a:cubicBezTo>
                <a:cubicBezTo>
                  <a:pt x="640" y="1275"/>
                  <a:pt x="643" y="1275"/>
                  <a:pt x="643" y="1272"/>
                </a:cubicBezTo>
                <a:cubicBezTo>
                  <a:pt x="640" y="1272"/>
                  <a:pt x="639" y="1274"/>
                  <a:pt x="635" y="1273"/>
                </a:cubicBezTo>
                <a:cubicBezTo>
                  <a:pt x="635" y="1269"/>
                  <a:pt x="635" y="1269"/>
                  <a:pt x="635" y="1269"/>
                </a:cubicBezTo>
                <a:cubicBezTo>
                  <a:pt x="639" y="1269"/>
                  <a:pt x="641" y="1267"/>
                  <a:pt x="645" y="1268"/>
                </a:cubicBezTo>
                <a:cubicBezTo>
                  <a:pt x="645" y="1270"/>
                  <a:pt x="645" y="1270"/>
                  <a:pt x="645" y="1270"/>
                </a:cubicBezTo>
                <a:cubicBezTo>
                  <a:pt x="649" y="1267"/>
                  <a:pt x="652" y="1271"/>
                  <a:pt x="657" y="1272"/>
                </a:cubicBezTo>
                <a:cubicBezTo>
                  <a:pt x="657" y="1274"/>
                  <a:pt x="653" y="1271"/>
                  <a:pt x="654" y="1274"/>
                </a:cubicBezTo>
                <a:cubicBezTo>
                  <a:pt x="658" y="1276"/>
                  <a:pt x="658" y="1282"/>
                  <a:pt x="662" y="1283"/>
                </a:cubicBezTo>
                <a:cubicBezTo>
                  <a:pt x="664" y="1274"/>
                  <a:pt x="657" y="1272"/>
                  <a:pt x="653" y="1266"/>
                </a:cubicBezTo>
                <a:cubicBezTo>
                  <a:pt x="655" y="1268"/>
                  <a:pt x="656" y="1266"/>
                  <a:pt x="657" y="1264"/>
                </a:cubicBezTo>
                <a:cubicBezTo>
                  <a:pt x="654" y="1263"/>
                  <a:pt x="654" y="1261"/>
                  <a:pt x="652" y="1259"/>
                </a:cubicBezTo>
                <a:cubicBezTo>
                  <a:pt x="667" y="1257"/>
                  <a:pt x="691" y="1253"/>
                  <a:pt x="709" y="1255"/>
                </a:cubicBezTo>
                <a:cubicBezTo>
                  <a:pt x="729" y="1252"/>
                  <a:pt x="749" y="1253"/>
                  <a:pt x="768" y="1254"/>
                </a:cubicBezTo>
                <a:cubicBezTo>
                  <a:pt x="786" y="1254"/>
                  <a:pt x="806" y="1255"/>
                  <a:pt x="819" y="1256"/>
                </a:cubicBezTo>
                <a:cubicBezTo>
                  <a:pt x="819" y="1257"/>
                  <a:pt x="819" y="1259"/>
                  <a:pt x="820" y="1259"/>
                </a:cubicBezTo>
                <a:cubicBezTo>
                  <a:pt x="822" y="1258"/>
                  <a:pt x="823" y="1257"/>
                  <a:pt x="825" y="1256"/>
                </a:cubicBezTo>
                <a:cubicBezTo>
                  <a:pt x="830" y="1256"/>
                  <a:pt x="838" y="1257"/>
                  <a:pt x="845" y="1257"/>
                </a:cubicBezTo>
                <a:cubicBezTo>
                  <a:pt x="862" y="1257"/>
                  <a:pt x="879" y="1256"/>
                  <a:pt x="896" y="1255"/>
                </a:cubicBezTo>
                <a:cubicBezTo>
                  <a:pt x="929" y="1255"/>
                  <a:pt x="964" y="1261"/>
                  <a:pt x="1003" y="1260"/>
                </a:cubicBezTo>
                <a:cubicBezTo>
                  <a:pt x="1003" y="1259"/>
                  <a:pt x="1002" y="1259"/>
                  <a:pt x="1001" y="1258"/>
                </a:cubicBezTo>
                <a:cubicBezTo>
                  <a:pt x="1005" y="1255"/>
                  <a:pt x="1005" y="1260"/>
                  <a:pt x="1008" y="1260"/>
                </a:cubicBezTo>
                <a:cubicBezTo>
                  <a:pt x="1008" y="1258"/>
                  <a:pt x="1008" y="1257"/>
                  <a:pt x="1009" y="1257"/>
                </a:cubicBezTo>
                <a:cubicBezTo>
                  <a:pt x="1009" y="1259"/>
                  <a:pt x="1014" y="1256"/>
                  <a:pt x="1014" y="1259"/>
                </a:cubicBezTo>
                <a:cubicBezTo>
                  <a:pt x="1013" y="1259"/>
                  <a:pt x="1012" y="1259"/>
                  <a:pt x="1012" y="1260"/>
                </a:cubicBezTo>
                <a:cubicBezTo>
                  <a:pt x="1019" y="1260"/>
                  <a:pt x="1019" y="1260"/>
                  <a:pt x="1019" y="1260"/>
                </a:cubicBezTo>
                <a:cubicBezTo>
                  <a:pt x="1019" y="1259"/>
                  <a:pt x="1018" y="1258"/>
                  <a:pt x="1019" y="1258"/>
                </a:cubicBezTo>
                <a:cubicBezTo>
                  <a:pt x="1029" y="1262"/>
                  <a:pt x="1036" y="1258"/>
                  <a:pt x="1046" y="1259"/>
                </a:cubicBezTo>
                <a:cubicBezTo>
                  <a:pt x="1045" y="1259"/>
                  <a:pt x="1045" y="1259"/>
                  <a:pt x="1045" y="1259"/>
                </a:cubicBezTo>
                <a:cubicBezTo>
                  <a:pt x="1053" y="1258"/>
                  <a:pt x="1057" y="1256"/>
                  <a:pt x="1061" y="1259"/>
                </a:cubicBezTo>
                <a:cubicBezTo>
                  <a:pt x="1061" y="1258"/>
                  <a:pt x="1064" y="1255"/>
                  <a:pt x="1066" y="1254"/>
                </a:cubicBezTo>
                <a:cubicBezTo>
                  <a:pt x="1068" y="1255"/>
                  <a:pt x="1068" y="1258"/>
                  <a:pt x="1070" y="1259"/>
                </a:cubicBezTo>
                <a:cubicBezTo>
                  <a:pt x="1072" y="1259"/>
                  <a:pt x="1070" y="1255"/>
                  <a:pt x="1072" y="1254"/>
                </a:cubicBezTo>
                <a:cubicBezTo>
                  <a:pt x="1074" y="1256"/>
                  <a:pt x="1074" y="1254"/>
                  <a:pt x="1078" y="1256"/>
                </a:cubicBezTo>
                <a:cubicBezTo>
                  <a:pt x="1074" y="1257"/>
                  <a:pt x="1073" y="1259"/>
                  <a:pt x="1071" y="1261"/>
                </a:cubicBezTo>
                <a:cubicBezTo>
                  <a:pt x="1075" y="1261"/>
                  <a:pt x="1075" y="1257"/>
                  <a:pt x="1080" y="1258"/>
                </a:cubicBezTo>
                <a:cubicBezTo>
                  <a:pt x="1080" y="1256"/>
                  <a:pt x="1079" y="1255"/>
                  <a:pt x="1081" y="1254"/>
                </a:cubicBezTo>
                <a:cubicBezTo>
                  <a:pt x="1082" y="1254"/>
                  <a:pt x="1083" y="1255"/>
                  <a:pt x="1083" y="1256"/>
                </a:cubicBezTo>
                <a:cubicBezTo>
                  <a:pt x="1083" y="1257"/>
                  <a:pt x="1079" y="1258"/>
                  <a:pt x="1082" y="1259"/>
                </a:cubicBezTo>
                <a:cubicBezTo>
                  <a:pt x="1081" y="1258"/>
                  <a:pt x="1086" y="1261"/>
                  <a:pt x="1087" y="1259"/>
                </a:cubicBezTo>
                <a:cubicBezTo>
                  <a:pt x="1085" y="1259"/>
                  <a:pt x="1084" y="1259"/>
                  <a:pt x="1084" y="1257"/>
                </a:cubicBezTo>
                <a:cubicBezTo>
                  <a:pt x="1086" y="1257"/>
                  <a:pt x="1086" y="1256"/>
                  <a:pt x="1087" y="1256"/>
                </a:cubicBezTo>
                <a:cubicBezTo>
                  <a:pt x="1087" y="1258"/>
                  <a:pt x="1088" y="1259"/>
                  <a:pt x="1088" y="1260"/>
                </a:cubicBezTo>
                <a:cubicBezTo>
                  <a:pt x="1094" y="1260"/>
                  <a:pt x="1095" y="1262"/>
                  <a:pt x="1099" y="1260"/>
                </a:cubicBezTo>
                <a:cubicBezTo>
                  <a:pt x="1099" y="1259"/>
                  <a:pt x="1098" y="1257"/>
                  <a:pt x="1100" y="1257"/>
                </a:cubicBezTo>
                <a:cubicBezTo>
                  <a:pt x="1101" y="1257"/>
                  <a:pt x="1103" y="1257"/>
                  <a:pt x="1104" y="1258"/>
                </a:cubicBezTo>
                <a:cubicBezTo>
                  <a:pt x="1103" y="1259"/>
                  <a:pt x="1102" y="1259"/>
                  <a:pt x="1102" y="1260"/>
                </a:cubicBezTo>
                <a:cubicBezTo>
                  <a:pt x="1108" y="1262"/>
                  <a:pt x="1111" y="1259"/>
                  <a:pt x="1117" y="1258"/>
                </a:cubicBezTo>
                <a:cubicBezTo>
                  <a:pt x="1117" y="1260"/>
                  <a:pt x="1118" y="1261"/>
                  <a:pt x="1119" y="1261"/>
                </a:cubicBezTo>
                <a:cubicBezTo>
                  <a:pt x="1120" y="1260"/>
                  <a:pt x="1120" y="1259"/>
                  <a:pt x="1122" y="1259"/>
                </a:cubicBezTo>
                <a:cubicBezTo>
                  <a:pt x="1125" y="1260"/>
                  <a:pt x="1128" y="1262"/>
                  <a:pt x="1131" y="1263"/>
                </a:cubicBezTo>
                <a:cubicBezTo>
                  <a:pt x="1140" y="1258"/>
                  <a:pt x="1144" y="1260"/>
                  <a:pt x="1151" y="1255"/>
                </a:cubicBezTo>
                <a:cubicBezTo>
                  <a:pt x="1153" y="1258"/>
                  <a:pt x="1154" y="1258"/>
                  <a:pt x="1158" y="1260"/>
                </a:cubicBezTo>
                <a:cubicBezTo>
                  <a:pt x="1164" y="1256"/>
                  <a:pt x="1174" y="1259"/>
                  <a:pt x="1185" y="1258"/>
                </a:cubicBezTo>
                <a:cubicBezTo>
                  <a:pt x="1185" y="1255"/>
                  <a:pt x="1185" y="1255"/>
                  <a:pt x="1187" y="1255"/>
                </a:cubicBezTo>
                <a:cubicBezTo>
                  <a:pt x="1184" y="1251"/>
                  <a:pt x="1183" y="1255"/>
                  <a:pt x="1180" y="1251"/>
                </a:cubicBezTo>
                <a:cubicBezTo>
                  <a:pt x="1179" y="1255"/>
                  <a:pt x="1180" y="1254"/>
                  <a:pt x="1182" y="1256"/>
                </a:cubicBezTo>
                <a:cubicBezTo>
                  <a:pt x="1179" y="1256"/>
                  <a:pt x="1177" y="1256"/>
                  <a:pt x="1176" y="1255"/>
                </a:cubicBezTo>
                <a:cubicBezTo>
                  <a:pt x="1176" y="1253"/>
                  <a:pt x="1176" y="1253"/>
                  <a:pt x="1177" y="1252"/>
                </a:cubicBezTo>
                <a:cubicBezTo>
                  <a:pt x="1174" y="1253"/>
                  <a:pt x="1174" y="1251"/>
                  <a:pt x="1173" y="1251"/>
                </a:cubicBezTo>
                <a:cubicBezTo>
                  <a:pt x="1172" y="1252"/>
                  <a:pt x="1170" y="1252"/>
                  <a:pt x="1168" y="1252"/>
                </a:cubicBezTo>
                <a:cubicBezTo>
                  <a:pt x="1168" y="1249"/>
                  <a:pt x="1164" y="1248"/>
                  <a:pt x="1167" y="1246"/>
                </a:cubicBezTo>
                <a:cubicBezTo>
                  <a:pt x="1165" y="1246"/>
                  <a:pt x="1162" y="1245"/>
                  <a:pt x="1161" y="1247"/>
                </a:cubicBezTo>
                <a:cubicBezTo>
                  <a:pt x="1160" y="1245"/>
                  <a:pt x="1163" y="1245"/>
                  <a:pt x="1163" y="1244"/>
                </a:cubicBezTo>
                <a:cubicBezTo>
                  <a:pt x="1159" y="1244"/>
                  <a:pt x="1159" y="1242"/>
                  <a:pt x="1156" y="1241"/>
                </a:cubicBezTo>
                <a:cubicBezTo>
                  <a:pt x="1157" y="1239"/>
                  <a:pt x="1157" y="1237"/>
                  <a:pt x="1158" y="1236"/>
                </a:cubicBezTo>
                <a:cubicBezTo>
                  <a:pt x="1158" y="1239"/>
                  <a:pt x="1160" y="1237"/>
                  <a:pt x="1161" y="1237"/>
                </a:cubicBezTo>
                <a:cubicBezTo>
                  <a:pt x="1160" y="1239"/>
                  <a:pt x="1162" y="1238"/>
                  <a:pt x="1161" y="1240"/>
                </a:cubicBezTo>
                <a:cubicBezTo>
                  <a:pt x="1163" y="1239"/>
                  <a:pt x="1165" y="1238"/>
                  <a:pt x="1168" y="1238"/>
                </a:cubicBezTo>
                <a:cubicBezTo>
                  <a:pt x="1168" y="1242"/>
                  <a:pt x="1167" y="1242"/>
                  <a:pt x="1169" y="1245"/>
                </a:cubicBezTo>
                <a:cubicBezTo>
                  <a:pt x="1171" y="1244"/>
                  <a:pt x="1171" y="1242"/>
                  <a:pt x="1172" y="1242"/>
                </a:cubicBezTo>
                <a:cubicBezTo>
                  <a:pt x="1176" y="1240"/>
                  <a:pt x="1176" y="1243"/>
                  <a:pt x="1178" y="1245"/>
                </a:cubicBezTo>
                <a:cubicBezTo>
                  <a:pt x="1180" y="1244"/>
                  <a:pt x="1175" y="1239"/>
                  <a:pt x="1179" y="1239"/>
                </a:cubicBezTo>
                <a:cubicBezTo>
                  <a:pt x="1180" y="1241"/>
                  <a:pt x="1177" y="1242"/>
                  <a:pt x="1179" y="1242"/>
                </a:cubicBezTo>
                <a:cubicBezTo>
                  <a:pt x="1179" y="1239"/>
                  <a:pt x="1181" y="1244"/>
                  <a:pt x="1182" y="1241"/>
                </a:cubicBezTo>
                <a:cubicBezTo>
                  <a:pt x="1178" y="1240"/>
                  <a:pt x="1184" y="1238"/>
                  <a:pt x="1181" y="1237"/>
                </a:cubicBezTo>
                <a:cubicBezTo>
                  <a:pt x="1180" y="1237"/>
                  <a:pt x="1176" y="1239"/>
                  <a:pt x="1176" y="1242"/>
                </a:cubicBezTo>
                <a:cubicBezTo>
                  <a:pt x="1175" y="1240"/>
                  <a:pt x="1173" y="1238"/>
                  <a:pt x="1171" y="1236"/>
                </a:cubicBezTo>
                <a:cubicBezTo>
                  <a:pt x="1174" y="1235"/>
                  <a:pt x="1175" y="1234"/>
                  <a:pt x="1178" y="1236"/>
                </a:cubicBezTo>
                <a:cubicBezTo>
                  <a:pt x="1176" y="1233"/>
                  <a:pt x="1177" y="1228"/>
                  <a:pt x="1182" y="1229"/>
                </a:cubicBezTo>
                <a:cubicBezTo>
                  <a:pt x="1184" y="1224"/>
                  <a:pt x="1186" y="1224"/>
                  <a:pt x="1182" y="1220"/>
                </a:cubicBezTo>
                <a:cubicBezTo>
                  <a:pt x="1181" y="1220"/>
                  <a:pt x="1179" y="1223"/>
                  <a:pt x="1179" y="1221"/>
                </a:cubicBezTo>
                <a:cubicBezTo>
                  <a:pt x="1180" y="1220"/>
                  <a:pt x="1178" y="1217"/>
                  <a:pt x="1178" y="1216"/>
                </a:cubicBezTo>
                <a:cubicBezTo>
                  <a:pt x="1178" y="1217"/>
                  <a:pt x="1175" y="1218"/>
                  <a:pt x="1175" y="1216"/>
                </a:cubicBezTo>
                <a:cubicBezTo>
                  <a:pt x="1178" y="1215"/>
                  <a:pt x="1175" y="1208"/>
                  <a:pt x="1179" y="1208"/>
                </a:cubicBezTo>
                <a:cubicBezTo>
                  <a:pt x="1175" y="1204"/>
                  <a:pt x="1181" y="1202"/>
                  <a:pt x="1182" y="1198"/>
                </a:cubicBezTo>
                <a:cubicBezTo>
                  <a:pt x="1180" y="1196"/>
                  <a:pt x="1178" y="1197"/>
                  <a:pt x="1177" y="1196"/>
                </a:cubicBezTo>
                <a:cubicBezTo>
                  <a:pt x="1177" y="1195"/>
                  <a:pt x="1176" y="1195"/>
                  <a:pt x="1176" y="1194"/>
                </a:cubicBezTo>
                <a:cubicBezTo>
                  <a:pt x="1177" y="1189"/>
                  <a:pt x="1184" y="1193"/>
                  <a:pt x="1186" y="1187"/>
                </a:cubicBezTo>
                <a:cubicBezTo>
                  <a:pt x="1186" y="1185"/>
                  <a:pt x="1183" y="1189"/>
                  <a:pt x="1183" y="1186"/>
                </a:cubicBezTo>
                <a:cubicBezTo>
                  <a:pt x="1187" y="1186"/>
                  <a:pt x="1183" y="1183"/>
                  <a:pt x="1182" y="1182"/>
                </a:cubicBezTo>
                <a:cubicBezTo>
                  <a:pt x="1187" y="1180"/>
                  <a:pt x="1190" y="1177"/>
                  <a:pt x="1191" y="1174"/>
                </a:cubicBezTo>
                <a:cubicBezTo>
                  <a:pt x="1189" y="1174"/>
                  <a:pt x="1184" y="1174"/>
                  <a:pt x="1185" y="1168"/>
                </a:cubicBezTo>
                <a:cubicBezTo>
                  <a:pt x="1186" y="1168"/>
                  <a:pt x="1187" y="1172"/>
                  <a:pt x="1188" y="1169"/>
                </a:cubicBezTo>
                <a:cubicBezTo>
                  <a:pt x="1186" y="1168"/>
                  <a:pt x="1189" y="1167"/>
                  <a:pt x="1189" y="1166"/>
                </a:cubicBezTo>
                <a:cubicBezTo>
                  <a:pt x="1185" y="1165"/>
                  <a:pt x="1186" y="1157"/>
                  <a:pt x="1182" y="1162"/>
                </a:cubicBezTo>
                <a:cubicBezTo>
                  <a:pt x="1183" y="1157"/>
                  <a:pt x="1186" y="1155"/>
                  <a:pt x="1182" y="1152"/>
                </a:cubicBezTo>
                <a:cubicBezTo>
                  <a:pt x="1183" y="1152"/>
                  <a:pt x="1185" y="1152"/>
                  <a:pt x="1185" y="1151"/>
                </a:cubicBezTo>
                <a:cubicBezTo>
                  <a:pt x="1182" y="1150"/>
                  <a:pt x="1182" y="1153"/>
                  <a:pt x="1178" y="1152"/>
                </a:cubicBezTo>
                <a:cubicBezTo>
                  <a:pt x="1178" y="1150"/>
                  <a:pt x="1175" y="1151"/>
                  <a:pt x="1175" y="1149"/>
                </a:cubicBezTo>
                <a:cubicBezTo>
                  <a:pt x="1177" y="1146"/>
                  <a:pt x="1180" y="1143"/>
                  <a:pt x="1178" y="1141"/>
                </a:cubicBezTo>
                <a:cubicBezTo>
                  <a:pt x="1179" y="1141"/>
                  <a:pt x="1179" y="1140"/>
                  <a:pt x="1180" y="1140"/>
                </a:cubicBezTo>
                <a:cubicBezTo>
                  <a:pt x="1180" y="1141"/>
                  <a:pt x="1180" y="1143"/>
                  <a:pt x="1182" y="1142"/>
                </a:cubicBezTo>
                <a:cubicBezTo>
                  <a:pt x="1184" y="1142"/>
                  <a:pt x="1179" y="1140"/>
                  <a:pt x="1180" y="1138"/>
                </a:cubicBezTo>
                <a:cubicBezTo>
                  <a:pt x="1183" y="1135"/>
                  <a:pt x="1183" y="1137"/>
                  <a:pt x="1186" y="1138"/>
                </a:cubicBezTo>
                <a:cubicBezTo>
                  <a:pt x="1186" y="1137"/>
                  <a:pt x="1185" y="1135"/>
                  <a:pt x="1187" y="1135"/>
                </a:cubicBezTo>
                <a:cubicBezTo>
                  <a:pt x="1188" y="1138"/>
                  <a:pt x="1192" y="1134"/>
                  <a:pt x="1194" y="1133"/>
                </a:cubicBezTo>
                <a:cubicBezTo>
                  <a:pt x="1192" y="1132"/>
                  <a:pt x="1189" y="1131"/>
                  <a:pt x="1190" y="1127"/>
                </a:cubicBezTo>
                <a:cubicBezTo>
                  <a:pt x="1195" y="1125"/>
                  <a:pt x="1197" y="1127"/>
                  <a:pt x="1199" y="1124"/>
                </a:cubicBezTo>
                <a:cubicBezTo>
                  <a:pt x="1201" y="1124"/>
                  <a:pt x="1202" y="1126"/>
                  <a:pt x="1203" y="1127"/>
                </a:cubicBezTo>
                <a:cubicBezTo>
                  <a:pt x="1204" y="1125"/>
                  <a:pt x="1206" y="1126"/>
                  <a:pt x="1208" y="1126"/>
                </a:cubicBezTo>
                <a:cubicBezTo>
                  <a:pt x="1208" y="1125"/>
                  <a:pt x="1207" y="1123"/>
                  <a:pt x="1208" y="1123"/>
                </a:cubicBezTo>
                <a:cubicBezTo>
                  <a:pt x="1209" y="1127"/>
                  <a:pt x="1214" y="1119"/>
                  <a:pt x="1217" y="1118"/>
                </a:cubicBezTo>
                <a:cubicBezTo>
                  <a:pt x="1215" y="1122"/>
                  <a:pt x="1219" y="1120"/>
                  <a:pt x="1218" y="1125"/>
                </a:cubicBezTo>
                <a:cubicBezTo>
                  <a:pt x="1221" y="1123"/>
                  <a:pt x="1223" y="1125"/>
                  <a:pt x="1226" y="1125"/>
                </a:cubicBezTo>
                <a:cubicBezTo>
                  <a:pt x="1225" y="1122"/>
                  <a:pt x="1229" y="1123"/>
                  <a:pt x="1230" y="1121"/>
                </a:cubicBezTo>
                <a:cubicBezTo>
                  <a:pt x="1226" y="1121"/>
                  <a:pt x="1226" y="1121"/>
                  <a:pt x="1226" y="1121"/>
                </a:cubicBezTo>
                <a:cubicBezTo>
                  <a:pt x="1227" y="1115"/>
                  <a:pt x="1217" y="1115"/>
                  <a:pt x="1213" y="1118"/>
                </a:cubicBezTo>
                <a:cubicBezTo>
                  <a:pt x="1212" y="1115"/>
                  <a:pt x="1215" y="1116"/>
                  <a:pt x="1215" y="1113"/>
                </a:cubicBezTo>
                <a:cubicBezTo>
                  <a:pt x="1210" y="1113"/>
                  <a:pt x="1214" y="1107"/>
                  <a:pt x="1212" y="1107"/>
                </a:cubicBezTo>
                <a:cubicBezTo>
                  <a:pt x="1209" y="1105"/>
                  <a:pt x="1211" y="1109"/>
                  <a:pt x="1209" y="1109"/>
                </a:cubicBezTo>
                <a:cubicBezTo>
                  <a:pt x="1206" y="1108"/>
                  <a:pt x="1207" y="1104"/>
                  <a:pt x="1209" y="1103"/>
                </a:cubicBezTo>
                <a:cubicBezTo>
                  <a:pt x="1212" y="1102"/>
                  <a:pt x="1213" y="1105"/>
                  <a:pt x="1214" y="1102"/>
                </a:cubicBezTo>
                <a:cubicBezTo>
                  <a:pt x="1210" y="1101"/>
                  <a:pt x="1207" y="1099"/>
                  <a:pt x="1205" y="1094"/>
                </a:cubicBezTo>
                <a:cubicBezTo>
                  <a:pt x="1206" y="1095"/>
                  <a:pt x="1207" y="1096"/>
                  <a:pt x="1207" y="1094"/>
                </a:cubicBezTo>
                <a:cubicBezTo>
                  <a:pt x="1206" y="1093"/>
                  <a:pt x="1206" y="1093"/>
                  <a:pt x="1207" y="1092"/>
                </a:cubicBezTo>
                <a:cubicBezTo>
                  <a:pt x="1205" y="1090"/>
                  <a:pt x="1205" y="1094"/>
                  <a:pt x="1202" y="1092"/>
                </a:cubicBezTo>
                <a:cubicBezTo>
                  <a:pt x="1202" y="1096"/>
                  <a:pt x="1201" y="1097"/>
                  <a:pt x="1197" y="1097"/>
                </a:cubicBezTo>
                <a:cubicBezTo>
                  <a:pt x="1197" y="1093"/>
                  <a:pt x="1199" y="1089"/>
                  <a:pt x="1203" y="1087"/>
                </a:cubicBezTo>
                <a:cubicBezTo>
                  <a:pt x="1191" y="1083"/>
                  <a:pt x="1188" y="1080"/>
                  <a:pt x="1176" y="1077"/>
                </a:cubicBezTo>
                <a:cubicBezTo>
                  <a:pt x="1179" y="1076"/>
                  <a:pt x="1176" y="1074"/>
                  <a:pt x="1177" y="1071"/>
                </a:cubicBezTo>
                <a:cubicBezTo>
                  <a:pt x="1179" y="1071"/>
                  <a:pt x="1180" y="1072"/>
                  <a:pt x="1182" y="1072"/>
                </a:cubicBezTo>
                <a:cubicBezTo>
                  <a:pt x="1179" y="1067"/>
                  <a:pt x="1171" y="1071"/>
                  <a:pt x="1167" y="1072"/>
                </a:cubicBezTo>
                <a:cubicBezTo>
                  <a:pt x="1167" y="1067"/>
                  <a:pt x="1160" y="1071"/>
                  <a:pt x="1156" y="1068"/>
                </a:cubicBezTo>
                <a:cubicBezTo>
                  <a:pt x="1158" y="1065"/>
                  <a:pt x="1159" y="1063"/>
                  <a:pt x="1161" y="1061"/>
                </a:cubicBezTo>
                <a:cubicBezTo>
                  <a:pt x="1163" y="1063"/>
                  <a:pt x="1164" y="1059"/>
                  <a:pt x="1166" y="1061"/>
                </a:cubicBezTo>
                <a:cubicBezTo>
                  <a:pt x="1166" y="1058"/>
                  <a:pt x="1164" y="1057"/>
                  <a:pt x="1162" y="1055"/>
                </a:cubicBezTo>
                <a:cubicBezTo>
                  <a:pt x="1160" y="1063"/>
                  <a:pt x="1152" y="1054"/>
                  <a:pt x="1145" y="1057"/>
                </a:cubicBezTo>
                <a:cubicBezTo>
                  <a:pt x="1149" y="1054"/>
                  <a:pt x="1144" y="1053"/>
                  <a:pt x="1144" y="1048"/>
                </a:cubicBezTo>
                <a:cubicBezTo>
                  <a:pt x="1146" y="1047"/>
                  <a:pt x="1150" y="1048"/>
                  <a:pt x="1151" y="1046"/>
                </a:cubicBezTo>
                <a:cubicBezTo>
                  <a:pt x="1148" y="1045"/>
                  <a:pt x="1147" y="1044"/>
                  <a:pt x="1147" y="1042"/>
                </a:cubicBezTo>
                <a:cubicBezTo>
                  <a:pt x="1150" y="1039"/>
                  <a:pt x="1150" y="1038"/>
                  <a:pt x="1152" y="1034"/>
                </a:cubicBezTo>
                <a:cubicBezTo>
                  <a:pt x="1153" y="1034"/>
                  <a:pt x="1155" y="1034"/>
                  <a:pt x="1153" y="1034"/>
                </a:cubicBezTo>
                <a:cubicBezTo>
                  <a:pt x="1147" y="1033"/>
                  <a:pt x="1139" y="1033"/>
                  <a:pt x="1135" y="1032"/>
                </a:cubicBezTo>
                <a:cubicBezTo>
                  <a:pt x="1134" y="1029"/>
                  <a:pt x="1137" y="1030"/>
                  <a:pt x="1138" y="1028"/>
                </a:cubicBezTo>
                <a:cubicBezTo>
                  <a:pt x="1135" y="1028"/>
                  <a:pt x="1137" y="1024"/>
                  <a:pt x="1135" y="1023"/>
                </a:cubicBezTo>
                <a:cubicBezTo>
                  <a:pt x="1133" y="1023"/>
                  <a:pt x="1133" y="1026"/>
                  <a:pt x="1130" y="1026"/>
                </a:cubicBezTo>
                <a:cubicBezTo>
                  <a:pt x="1129" y="1024"/>
                  <a:pt x="1132" y="1025"/>
                  <a:pt x="1131" y="1022"/>
                </a:cubicBezTo>
                <a:cubicBezTo>
                  <a:pt x="1127" y="1022"/>
                  <a:pt x="1123" y="1022"/>
                  <a:pt x="1122" y="1019"/>
                </a:cubicBezTo>
                <a:cubicBezTo>
                  <a:pt x="1126" y="1020"/>
                  <a:pt x="1134" y="1019"/>
                  <a:pt x="1138" y="1018"/>
                </a:cubicBezTo>
                <a:cubicBezTo>
                  <a:pt x="1134" y="1017"/>
                  <a:pt x="1131" y="1015"/>
                  <a:pt x="1126" y="1016"/>
                </a:cubicBezTo>
                <a:cubicBezTo>
                  <a:pt x="1121" y="1012"/>
                  <a:pt x="1109" y="1015"/>
                  <a:pt x="1108" y="1009"/>
                </a:cubicBezTo>
                <a:cubicBezTo>
                  <a:pt x="1106" y="1009"/>
                  <a:pt x="1104" y="1008"/>
                  <a:pt x="1103" y="1010"/>
                </a:cubicBezTo>
                <a:cubicBezTo>
                  <a:pt x="1105" y="1012"/>
                  <a:pt x="1108" y="1014"/>
                  <a:pt x="1110" y="1014"/>
                </a:cubicBezTo>
                <a:cubicBezTo>
                  <a:pt x="1109" y="1017"/>
                  <a:pt x="1095" y="1013"/>
                  <a:pt x="1099" y="1011"/>
                </a:cubicBezTo>
                <a:cubicBezTo>
                  <a:pt x="1096" y="1008"/>
                  <a:pt x="1096" y="1013"/>
                  <a:pt x="1093" y="1012"/>
                </a:cubicBezTo>
                <a:cubicBezTo>
                  <a:pt x="1089" y="1008"/>
                  <a:pt x="1077" y="1009"/>
                  <a:pt x="1072" y="1012"/>
                </a:cubicBezTo>
                <a:cubicBezTo>
                  <a:pt x="1065" y="1011"/>
                  <a:pt x="1061" y="1012"/>
                  <a:pt x="1057" y="1009"/>
                </a:cubicBezTo>
                <a:cubicBezTo>
                  <a:pt x="1061" y="1002"/>
                  <a:pt x="1073" y="1006"/>
                  <a:pt x="1080" y="1002"/>
                </a:cubicBezTo>
                <a:cubicBezTo>
                  <a:pt x="1079" y="1000"/>
                  <a:pt x="1075" y="1001"/>
                  <a:pt x="1075" y="999"/>
                </a:cubicBezTo>
                <a:cubicBezTo>
                  <a:pt x="1077" y="999"/>
                  <a:pt x="1080" y="999"/>
                  <a:pt x="1080" y="997"/>
                </a:cubicBezTo>
                <a:cubicBezTo>
                  <a:pt x="1077" y="998"/>
                  <a:pt x="1077" y="995"/>
                  <a:pt x="1078" y="994"/>
                </a:cubicBezTo>
                <a:cubicBezTo>
                  <a:pt x="1076" y="994"/>
                  <a:pt x="1071" y="993"/>
                  <a:pt x="1072" y="996"/>
                </a:cubicBezTo>
                <a:cubicBezTo>
                  <a:pt x="1075" y="998"/>
                  <a:pt x="1075" y="998"/>
                  <a:pt x="1075" y="1001"/>
                </a:cubicBezTo>
                <a:cubicBezTo>
                  <a:pt x="1065" y="1003"/>
                  <a:pt x="1051" y="999"/>
                  <a:pt x="1049" y="1010"/>
                </a:cubicBezTo>
                <a:cubicBezTo>
                  <a:pt x="1051" y="1012"/>
                  <a:pt x="1053" y="1009"/>
                  <a:pt x="1055" y="1012"/>
                </a:cubicBezTo>
                <a:cubicBezTo>
                  <a:pt x="1055" y="1014"/>
                  <a:pt x="1051" y="1012"/>
                  <a:pt x="1051" y="1015"/>
                </a:cubicBezTo>
                <a:cubicBezTo>
                  <a:pt x="1052" y="1015"/>
                  <a:pt x="1054" y="1015"/>
                  <a:pt x="1054" y="1016"/>
                </a:cubicBezTo>
                <a:cubicBezTo>
                  <a:pt x="1038" y="1021"/>
                  <a:pt x="1010" y="1016"/>
                  <a:pt x="995" y="1015"/>
                </a:cubicBezTo>
                <a:cubicBezTo>
                  <a:pt x="997" y="1010"/>
                  <a:pt x="1010" y="1016"/>
                  <a:pt x="1012" y="1009"/>
                </a:cubicBezTo>
                <a:cubicBezTo>
                  <a:pt x="1006" y="1010"/>
                  <a:pt x="1003" y="1009"/>
                  <a:pt x="1000" y="1009"/>
                </a:cubicBezTo>
                <a:cubicBezTo>
                  <a:pt x="1007" y="998"/>
                  <a:pt x="1023" y="1006"/>
                  <a:pt x="1036" y="1009"/>
                </a:cubicBezTo>
                <a:cubicBezTo>
                  <a:pt x="1037" y="1007"/>
                  <a:pt x="1044" y="1008"/>
                  <a:pt x="1042" y="1011"/>
                </a:cubicBezTo>
                <a:cubicBezTo>
                  <a:pt x="1045" y="1011"/>
                  <a:pt x="1047" y="1009"/>
                  <a:pt x="1048" y="1007"/>
                </a:cubicBezTo>
                <a:cubicBezTo>
                  <a:pt x="1028" y="1007"/>
                  <a:pt x="1014" y="1001"/>
                  <a:pt x="998" y="996"/>
                </a:cubicBezTo>
                <a:cubicBezTo>
                  <a:pt x="1001" y="994"/>
                  <a:pt x="998" y="994"/>
                  <a:pt x="998" y="990"/>
                </a:cubicBezTo>
                <a:cubicBezTo>
                  <a:pt x="1004" y="990"/>
                  <a:pt x="1004" y="990"/>
                  <a:pt x="1009" y="990"/>
                </a:cubicBezTo>
                <a:cubicBezTo>
                  <a:pt x="1008" y="986"/>
                  <a:pt x="1012" y="987"/>
                  <a:pt x="1012" y="984"/>
                </a:cubicBezTo>
                <a:cubicBezTo>
                  <a:pt x="1011" y="981"/>
                  <a:pt x="1008" y="980"/>
                  <a:pt x="1006" y="978"/>
                </a:cubicBezTo>
                <a:cubicBezTo>
                  <a:pt x="1008" y="978"/>
                  <a:pt x="1011" y="978"/>
                  <a:pt x="1010" y="975"/>
                </a:cubicBezTo>
                <a:cubicBezTo>
                  <a:pt x="1004" y="977"/>
                  <a:pt x="993" y="973"/>
                  <a:pt x="1000" y="968"/>
                </a:cubicBezTo>
                <a:cubicBezTo>
                  <a:pt x="993" y="968"/>
                  <a:pt x="989" y="966"/>
                  <a:pt x="985" y="970"/>
                </a:cubicBezTo>
                <a:cubicBezTo>
                  <a:pt x="984" y="969"/>
                  <a:pt x="985" y="968"/>
                  <a:pt x="983" y="968"/>
                </a:cubicBezTo>
                <a:cubicBezTo>
                  <a:pt x="984" y="971"/>
                  <a:pt x="967" y="973"/>
                  <a:pt x="968" y="967"/>
                </a:cubicBezTo>
                <a:cubicBezTo>
                  <a:pt x="961" y="969"/>
                  <a:pt x="955" y="969"/>
                  <a:pt x="946" y="968"/>
                </a:cubicBezTo>
                <a:cubicBezTo>
                  <a:pt x="946" y="967"/>
                  <a:pt x="948" y="966"/>
                  <a:pt x="948" y="965"/>
                </a:cubicBezTo>
                <a:cubicBezTo>
                  <a:pt x="943" y="966"/>
                  <a:pt x="940" y="966"/>
                  <a:pt x="935" y="968"/>
                </a:cubicBezTo>
                <a:cubicBezTo>
                  <a:pt x="938" y="970"/>
                  <a:pt x="944" y="968"/>
                  <a:pt x="944" y="972"/>
                </a:cubicBezTo>
                <a:cubicBezTo>
                  <a:pt x="939" y="972"/>
                  <a:pt x="935" y="975"/>
                  <a:pt x="931" y="977"/>
                </a:cubicBezTo>
                <a:cubicBezTo>
                  <a:pt x="928" y="977"/>
                  <a:pt x="925" y="974"/>
                  <a:pt x="924" y="977"/>
                </a:cubicBezTo>
                <a:cubicBezTo>
                  <a:pt x="924" y="974"/>
                  <a:pt x="922" y="974"/>
                  <a:pt x="920" y="973"/>
                </a:cubicBezTo>
                <a:cubicBezTo>
                  <a:pt x="920" y="970"/>
                  <a:pt x="918" y="969"/>
                  <a:pt x="920" y="967"/>
                </a:cubicBezTo>
                <a:cubicBezTo>
                  <a:pt x="918" y="967"/>
                  <a:pt x="916" y="967"/>
                  <a:pt x="916" y="964"/>
                </a:cubicBezTo>
                <a:cubicBezTo>
                  <a:pt x="921" y="962"/>
                  <a:pt x="926" y="958"/>
                  <a:pt x="933" y="960"/>
                </a:cubicBezTo>
                <a:cubicBezTo>
                  <a:pt x="934" y="960"/>
                  <a:pt x="933" y="956"/>
                  <a:pt x="935" y="957"/>
                </a:cubicBezTo>
                <a:cubicBezTo>
                  <a:pt x="934" y="959"/>
                  <a:pt x="936" y="959"/>
                  <a:pt x="938" y="959"/>
                </a:cubicBezTo>
                <a:cubicBezTo>
                  <a:pt x="939" y="954"/>
                  <a:pt x="933" y="956"/>
                  <a:pt x="931" y="958"/>
                </a:cubicBezTo>
                <a:cubicBezTo>
                  <a:pt x="931" y="955"/>
                  <a:pt x="926" y="957"/>
                  <a:pt x="926" y="955"/>
                </a:cubicBezTo>
                <a:cubicBezTo>
                  <a:pt x="929" y="955"/>
                  <a:pt x="932" y="953"/>
                  <a:pt x="929" y="951"/>
                </a:cubicBezTo>
                <a:cubicBezTo>
                  <a:pt x="936" y="948"/>
                  <a:pt x="946" y="952"/>
                  <a:pt x="952" y="947"/>
                </a:cubicBezTo>
                <a:cubicBezTo>
                  <a:pt x="937" y="947"/>
                  <a:pt x="923" y="951"/>
                  <a:pt x="912" y="950"/>
                </a:cubicBezTo>
                <a:cubicBezTo>
                  <a:pt x="914" y="948"/>
                  <a:pt x="918" y="949"/>
                  <a:pt x="918" y="946"/>
                </a:cubicBezTo>
                <a:cubicBezTo>
                  <a:pt x="917" y="946"/>
                  <a:pt x="916" y="944"/>
                  <a:pt x="917" y="942"/>
                </a:cubicBezTo>
                <a:cubicBezTo>
                  <a:pt x="940" y="935"/>
                  <a:pt x="969" y="941"/>
                  <a:pt x="995" y="935"/>
                </a:cubicBezTo>
                <a:cubicBezTo>
                  <a:pt x="994" y="935"/>
                  <a:pt x="994" y="934"/>
                  <a:pt x="994" y="933"/>
                </a:cubicBezTo>
                <a:cubicBezTo>
                  <a:pt x="990" y="935"/>
                  <a:pt x="988" y="935"/>
                  <a:pt x="984" y="933"/>
                </a:cubicBezTo>
                <a:cubicBezTo>
                  <a:pt x="983" y="936"/>
                  <a:pt x="983" y="934"/>
                  <a:pt x="979" y="935"/>
                </a:cubicBezTo>
                <a:cubicBezTo>
                  <a:pt x="977" y="930"/>
                  <a:pt x="968" y="939"/>
                  <a:pt x="965" y="933"/>
                </a:cubicBezTo>
                <a:cubicBezTo>
                  <a:pt x="974" y="930"/>
                  <a:pt x="984" y="932"/>
                  <a:pt x="991" y="927"/>
                </a:cubicBezTo>
                <a:cubicBezTo>
                  <a:pt x="992" y="929"/>
                  <a:pt x="994" y="929"/>
                  <a:pt x="994" y="931"/>
                </a:cubicBezTo>
                <a:cubicBezTo>
                  <a:pt x="995" y="930"/>
                  <a:pt x="997" y="929"/>
                  <a:pt x="1000" y="929"/>
                </a:cubicBezTo>
                <a:cubicBezTo>
                  <a:pt x="999" y="926"/>
                  <a:pt x="999" y="923"/>
                  <a:pt x="998" y="921"/>
                </a:cubicBezTo>
                <a:cubicBezTo>
                  <a:pt x="1000" y="920"/>
                  <a:pt x="1003" y="916"/>
                  <a:pt x="1004" y="917"/>
                </a:cubicBezTo>
                <a:cubicBezTo>
                  <a:pt x="1004" y="919"/>
                  <a:pt x="1003" y="920"/>
                  <a:pt x="1005" y="921"/>
                </a:cubicBezTo>
                <a:cubicBezTo>
                  <a:pt x="1005" y="915"/>
                  <a:pt x="1014" y="915"/>
                  <a:pt x="1017" y="916"/>
                </a:cubicBezTo>
                <a:cubicBezTo>
                  <a:pt x="1017" y="920"/>
                  <a:pt x="1012" y="915"/>
                  <a:pt x="1011" y="919"/>
                </a:cubicBezTo>
                <a:cubicBezTo>
                  <a:pt x="1013" y="919"/>
                  <a:pt x="1012" y="923"/>
                  <a:pt x="1010" y="923"/>
                </a:cubicBezTo>
                <a:cubicBezTo>
                  <a:pt x="1008" y="923"/>
                  <a:pt x="1007" y="922"/>
                  <a:pt x="1005" y="921"/>
                </a:cubicBezTo>
                <a:cubicBezTo>
                  <a:pt x="1005" y="927"/>
                  <a:pt x="1001" y="922"/>
                  <a:pt x="1000" y="923"/>
                </a:cubicBezTo>
                <a:cubicBezTo>
                  <a:pt x="1000" y="926"/>
                  <a:pt x="1005" y="925"/>
                  <a:pt x="1004" y="929"/>
                </a:cubicBezTo>
                <a:cubicBezTo>
                  <a:pt x="1005" y="927"/>
                  <a:pt x="1008" y="928"/>
                  <a:pt x="1009" y="930"/>
                </a:cubicBezTo>
                <a:cubicBezTo>
                  <a:pt x="1011" y="931"/>
                  <a:pt x="1009" y="928"/>
                  <a:pt x="1012" y="929"/>
                </a:cubicBezTo>
                <a:cubicBezTo>
                  <a:pt x="1012" y="930"/>
                  <a:pt x="1013" y="930"/>
                  <a:pt x="1013" y="932"/>
                </a:cubicBezTo>
                <a:cubicBezTo>
                  <a:pt x="1012" y="932"/>
                  <a:pt x="1011" y="931"/>
                  <a:pt x="1011" y="933"/>
                </a:cubicBezTo>
                <a:cubicBezTo>
                  <a:pt x="1012" y="937"/>
                  <a:pt x="1013" y="935"/>
                  <a:pt x="1014" y="935"/>
                </a:cubicBezTo>
                <a:cubicBezTo>
                  <a:pt x="1014" y="937"/>
                  <a:pt x="1013" y="937"/>
                  <a:pt x="1014" y="938"/>
                </a:cubicBezTo>
                <a:cubicBezTo>
                  <a:pt x="1012" y="936"/>
                  <a:pt x="1009" y="940"/>
                  <a:pt x="1012" y="942"/>
                </a:cubicBezTo>
                <a:cubicBezTo>
                  <a:pt x="1012" y="941"/>
                  <a:pt x="1017" y="938"/>
                  <a:pt x="1019" y="942"/>
                </a:cubicBezTo>
                <a:cubicBezTo>
                  <a:pt x="1019" y="939"/>
                  <a:pt x="1017" y="936"/>
                  <a:pt x="1021" y="936"/>
                </a:cubicBezTo>
                <a:cubicBezTo>
                  <a:pt x="1022" y="939"/>
                  <a:pt x="1018" y="937"/>
                  <a:pt x="1019" y="939"/>
                </a:cubicBezTo>
                <a:cubicBezTo>
                  <a:pt x="1022" y="940"/>
                  <a:pt x="1021" y="936"/>
                  <a:pt x="1022" y="935"/>
                </a:cubicBezTo>
                <a:cubicBezTo>
                  <a:pt x="1023" y="937"/>
                  <a:pt x="1021" y="941"/>
                  <a:pt x="1023" y="941"/>
                </a:cubicBezTo>
                <a:cubicBezTo>
                  <a:pt x="1024" y="939"/>
                  <a:pt x="1029" y="939"/>
                  <a:pt x="1026" y="937"/>
                </a:cubicBezTo>
                <a:cubicBezTo>
                  <a:pt x="1026" y="937"/>
                  <a:pt x="1026" y="938"/>
                  <a:pt x="1025" y="938"/>
                </a:cubicBezTo>
                <a:cubicBezTo>
                  <a:pt x="1026" y="937"/>
                  <a:pt x="1025" y="933"/>
                  <a:pt x="1026" y="933"/>
                </a:cubicBezTo>
                <a:cubicBezTo>
                  <a:pt x="1026" y="935"/>
                  <a:pt x="1028" y="937"/>
                  <a:pt x="1029" y="935"/>
                </a:cubicBezTo>
                <a:cubicBezTo>
                  <a:pt x="1028" y="935"/>
                  <a:pt x="1028" y="931"/>
                  <a:pt x="1030" y="930"/>
                </a:cubicBezTo>
                <a:cubicBezTo>
                  <a:pt x="1030" y="934"/>
                  <a:pt x="1031" y="930"/>
                  <a:pt x="1032" y="929"/>
                </a:cubicBezTo>
                <a:cubicBezTo>
                  <a:pt x="1037" y="930"/>
                  <a:pt x="1045" y="930"/>
                  <a:pt x="1050" y="934"/>
                </a:cubicBezTo>
                <a:cubicBezTo>
                  <a:pt x="1049" y="937"/>
                  <a:pt x="1045" y="934"/>
                  <a:pt x="1044" y="937"/>
                </a:cubicBezTo>
                <a:cubicBezTo>
                  <a:pt x="1049" y="936"/>
                  <a:pt x="1047" y="940"/>
                  <a:pt x="1051" y="940"/>
                </a:cubicBezTo>
                <a:cubicBezTo>
                  <a:pt x="1052" y="937"/>
                  <a:pt x="1055" y="939"/>
                  <a:pt x="1057" y="940"/>
                </a:cubicBezTo>
                <a:cubicBezTo>
                  <a:pt x="1064" y="936"/>
                  <a:pt x="1066" y="930"/>
                  <a:pt x="1077" y="932"/>
                </a:cubicBezTo>
                <a:cubicBezTo>
                  <a:pt x="1078" y="930"/>
                  <a:pt x="1075" y="929"/>
                  <a:pt x="1077" y="929"/>
                </a:cubicBezTo>
                <a:cubicBezTo>
                  <a:pt x="1078" y="929"/>
                  <a:pt x="1078" y="931"/>
                  <a:pt x="1080" y="930"/>
                </a:cubicBezTo>
                <a:cubicBezTo>
                  <a:pt x="1080" y="924"/>
                  <a:pt x="1083" y="929"/>
                  <a:pt x="1084" y="925"/>
                </a:cubicBezTo>
                <a:cubicBezTo>
                  <a:pt x="1088" y="925"/>
                  <a:pt x="1084" y="930"/>
                  <a:pt x="1088" y="930"/>
                </a:cubicBezTo>
                <a:cubicBezTo>
                  <a:pt x="1089" y="927"/>
                  <a:pt x="1091" y="929"/>
                  <a:pt x="1092" y="926"/>
                </a:cubicBezTo>
                <a:cubicBezTo>
                  <a:pt x="1092" y="928"/>
                  <a:pt x="1094" y="928"/>
                  <a:pt x="1093" y="930"/>
                </a:cubicBezTo>
                <a:cubicBezTo>
                  <a:pt x="1097" y="928"/>
                  <a:pt x="1096" y="930"/>
                  <a:pt x="1098" y="932"/>
                </a:cubicBezTo>
                <a:cubicBezTo>
                  <a:pt x="1097" y="929"/>
                  <a:pt x="1097" y="928"/>
                  <a:pt x="1100" y="927"/>
                </a:cubicBezTo>
                <a:cubicBezTo>
                  <a:pt x="1099" y="925"/>
                  <a:pt x="1097" y="928"/>
                  <a:pt x="1096" y="926"/>
                </a:cubicBezTo>
                <a:cubicBezTo>
                  <a:pt x="1096" y="924"/>
                  <a:pt x="1096" y="924"/>
                  <a:pt x="1096" y="924"/>
                </a:cubicBezTo>
                <a:cubicBezTo>
                  <a:pt x="1111" y="921"/>
                  <a:pt x="1102" y="938"/>
                  <a:pt x="1113" y="939"/>
                </a:cubicBezTo>
                <a:cubicBezTo>
                  <a:pt x="1116" y="933"/>
                  <a:pt x="1106" y="933"/>
                  <a:pt x="1109" y="925"/>
                </a:cubicBezTo>
                <a:cubicBezTo>
                  <a:pt x="1106" y="927"/>
                  <a:pt x="1105" y="925"/>
                  <a:pt x="1104" y="923"/>
                </a:cubicBezTo>
                <a:cubicBezTo>
                  <a:pt x="1108" y="923"/>
                  <a:pt x="1119" y="923"/>
                  <a:pt x="1116" y="916"/>
                </a:cubicBezTo>
                <a:cubicBezTo>
                  <a:pt x="1120" y="915"/>
                  <a:pt x="1119" y="915"/>
                  <a:pt x="1122" y="916"/>
                </a:cubicBezTo>
                <a:cubicBezTo>
                  <a:pt x="1124" y="913"/>
                  <a:pt x="1119" y="916"/>
                  <a:pt x="1120" y="913"/>
                </a:cubicBezTo>
                <a:cubicBezTo>
                  <a:pt x="1116" y="914"/>
                  <a:pt x="1114" y="917"/>
                  <a:pt x="1110" y="918"/>
                </a:cubicBezTo>
                <a:cubicBezTo>
                  <a:pt x="1108" y="913"/>
                  <a:pt x="1107" y="911"/>
                  <a:pt x="1104" y="907"/>
                </a:cubicBezTo>
                <a:cubicBezTo>
                  <a:pt x="1099" y="907"/>
                  <a:pt x="1096" y="906"/>
                  <a:pt x="1096" y="902"/>
                </a:cubicBezTo>
                <a:cubicBezTo>
                  <a:pt x="1098" y="899"/>
                  <a:pt x="1099" y="903"/>
                  <a:pt x="1101" y="903"/>
                </a:cubicBezTo>
                <a:cubicBezTo>
                  <a:pt x="1102" y="901"/>
                  <a:pt x="1100" y="901"/>
                  <a:pt x="1100" y="899"/>
                </a:cubicBezTo>
                <a:cubicBezTo>
                  <a:pt x="1100" y="898"/>
                  <a:pt x="1104" y="900"/>
                  <a:pt x="1104" y="897"/>
                </a:cubicBezTo>
                <a:cubicBezTo>
                  <a:pt x="1102" y="895"/>
                  <a:pt x="1097" y="896"/>
                  <a:pt x="1096" y="893"/>
                </a:cubicBezTo>
                <a:cubicBezTo>
                  <a:pt x="1096" y="898"/>
                  <a:pt x="1088" y="894"/>
                  <a:pt x="1085" y="895"/>
                </a:cubicBezTo>
                <a:cubicBezTo>
                  <a:pt x="1086" y="900"/>
                  <a:pt x="1076" y="898"/>
                  <a:pt x="1074" y="897"/>
                </a:cubicBezTo>
                <a:cubicBezTo>
                  <a:pt x="1076" y="894"/>
                  <a:pt x="1080" y="895"/>
                  <a:pt x="1081" y="890"/>
                </a:cubicBezTo>
                <a:cubicBezTo>
                  <a:pt x="1077" y="890"/>
                  <a:pt x="1075" y="888"/>
                  <a:pt x="1074" y="886"/>
                </a:cubicBezTo>
                <a:cubicBezTo>
                  <a:pt x="1074" y="881"/>
                  <a:pt x="1077" y="884"/>
                  <a:pt x="1078" y="877"/>
                </a:cubicBezTo>
                <a:cubicBezTo>
                  <a:pt x="1080" y="877"/>
                  <a:pt x="1080" y="880"/>
                  <a:pt x="1083" y="881"/>
                </a:cubicBezTo>
                <a:cubicBezTo>
                  <a:pt x="1080" y="877"/>
                  <a:pt x="1085" y="878"/>
                  <a:pt x="1086" y="875"/>
                </a:cubicBezTo>
                <a:cubicBezTo>
                  <a:pt x="1081" y="876"/>
                  <a:pt x="1080" y="875"/>
                  <a:pt x="1074" y="873"/>
                </a:cubicBezTo>
                <a:cubicBezTo>
                  <a:pt x="1072" y="874"/>
                  <a:pt x="1076" y="876"/>
                  <a:pt x="1074" y="877"/>
                </a:cubicBezTo>
                <a:cubicBezTo>
                  <a:pt x="1063" y="868"/>
                  <a:pt x="1052" y="882"/>
                  <a:pt x="1041" y="875"/>
                </a:cubicBezTo>
                <a:cubicBezTo>
                  <a:pt x="1043" y="872"/>
                  <a:pt x="1052" y="873"/>
                  <a:pt x="1049" y="869"/>
                </a:cubicBezTo>
                <a:cubicBezTo>
                  <a:pt x="1050" y="872"/>
                  <a:pt x="1047" y="871"/>
                  <a:pt x="1046" y="869"/>
                </a:cubicBezTo>
                <a:cubicBezTo>
                  <a:pt x="1047" y="868"/>
                  <a:pt x="1049" y="870"/>
                  <a:pt x="1048" y="868"/>
                </a:cubicBezTo>
                <a:cubicBezTo>
                  <a:pt x="1047" y="866"/>
                  <a:pt x="1045" y="867"/>
                  <a:pt x="1044" y="868"/>
                </a:cubicBezTo>
                <a:cubicBezTo>
                  <a:pt x="1045" y="865"/>
                  <a:pt x="1042" y="866"/>
                  <a:pt x="1043" y="864"/>
                </a:cubicBezTo>
                <a:cubicBezTo>
                  <a:pt x="1043" y="862"/>
                  <a:pt x="1045" y="862"/>
                  <a:pt x="1046" y="861"/>
                </a:cubicBezTo>
                <a:cubicBezTo>
                  <a:pt x="1049" y="869"/>
                  <a:pt x="1058" y="854"/>
                  <a:pt x="1061" y="861"/>
                </a:cubicBezTo>
                <a:cubicBezTo>
                  <a:pt x="1058" y="861"/>
                  <a:pt x="1058" y="859"/>
                  <a:pt x="1057" y="861"/>
                </a:cubicBezTo>
                <a:cubicBezTo>
                  <a:pt x="1059" y="861"/>
                  <a:pt x="1061" y="862"/>
                  <a:pt x="1062" y="864"/>
                </a:cubicBezTo>
                <a:cubicBezTo>
                  <a:pt x="1061" y="866"/>
                  <a:pt x="1056" y="865"/>
                  <a:pt x="1057" y="869"/>
                </a:cubicBezTo>
                <a:cubicBezTo>
                  <a:pt x="1061" y="869"/>
                  <a:pt x="1064" y="870"/>
                  <a:pt x="1066" y="871"/>
                </a:cubicBezTo>
                <a:cubicBezTo>
                  <a:pt x="1071" y="866"/>
                  <a:pt x="1083" y="871"/>
                  <a:pt x="1089" y="867"/>
                </a:cubicBezTo>
                <a:cubicBezTo>
                  <a:pt x="1080" y="864"/>
                  <a:pt x="1069" y="866"/>
                  <a:pt x="1065" y="858"/>
                </a:cubicBezTo>
                <a:cubicBezTo>
                  <a:pt x="1075" y="855"/>
                  <a:pt x="1092" y="852"/>
                  <a:pt x="1102" y="854"/>
                </a:cubicBezTo>
                <a:cubicBezTo>
                  <a:pt x="1103" y="852"/>
                  <a:pt x="1107" y="847"/>
                  <a:pt x="1113" y="847"/>
                </a:cubicBezTo>
                <a:cubicBezTo>
                  <a:pt x="1115" y="838"/>
                  <a:pt x="1127" y="840"/>
                  <a:pt x="1136" y="839"/>
                </a:cubicBezTo>
                <a:cubicBezTo>
                  <a:pt x="1141" y="834"/>
                  <a:pt x="1155" y="834"/>
                  <a:pt x="1158" y="838"/>
                </a:cubicBezTo>
                <a:cubicBezTo>
                  <a:pt x="1152" y="841"/>
                  <a:pt x="1138" y="842"/>
                  <a:pt x="1131" y="847"/>
                </a:cubicBezTo>
                <a:cubicBezTo>
                  <a:pt x="1133" y="847"/>
                  <a:pt x="1134" y="848"/>
                  <a:pt x="1135" y="850"/>
                </a:cubicBezTo>
                <a:cubicBezTo>
                  <a:pt x="1142" y="849"/>
                  <a:pt x="1148" y="847"/>
                  <a:pt x="1158" y="847"/>
                </a:cubicBezTo>
                <a:cubicBezTo>
                  <a:pt x="1161" y="845"/>
                  <a:pt x="1156" y="844"/>
                  <a:pt x="1158" y="843"/>
                </a:cubicBezTo>
                <a:cubicBezTo>
                  <a:pt x="1162" y="844"/>
                  <a:pt x="1164" y="842"/>
                  <a:pt x="1166" y="841"/>
                </a:cubicBezTo>
                <a:cubicBezTo>
                  <a:pt x="1163" y="840"/>
                  <a:pt x="1160" y="839"/>
                  <a:pt x="1159" y="836"/>
                </a:cubicBezTo>
                <a:cubicBezTo>
                  <a:pt x="1163" y="836"/>
                  <a:pt x="1168" y="836"/>
                  <a:pt x="1169" y="832"/>
                </a:cubicBezTo>
                <a:cubicBezTo>
                  <a:pt x="1170" y="834"/>
                  <a:pt x="1172" y="835"/>
                  <a:pt x="1173" y="837"/>
                </a:cubicBezTo>
                <a:cubicBezTo>
                  <a:pt x="1182" y="839"/>
                  <a:pt x="1195" y="833"/>
                  <a:pt x="1199" y="842"/>
                </a:cubicBezTo>
                <a:cubicBezTo>
                  <a:pt x="1190" y="843"/>
                  <a:pt x="1180" y="844"/>
                  <a:pt x="1176" y="851"/>
                </a:cubicBezTo>
                <a:cubicBezTo>
                  <a:pt x="1181" y="855"/>
                  <a:pt x="1190" y="855"/>
                  <a:pt x="1196" y="858"/>
                </a:cubicBezTo>
                <a:cubicBezTo>
                  <a:pt x="1192" y="859"/>
                  <a:pt x="1186" y="857"/>
                  <a:pt x="1181" y="860"/>
                </a:cubicBezTo>
                <a:cubicBezTo>
                  <a:pt x="1183" y="865"/>
                  <a:pt x="1195" y="859"/>
                  <a:pt x="1195" y="867"/>
                </a:cubicBezTo>
                <a:cubicBezTo>
                  <a:pt x="1186" y="867"/>
                  <a:pt x="1178" y="870"/>
                  <a:pt x="1173" y="865"/>
                </a:cubicBezTo>
                <a:cubicBezTo>
                  <a:pt x="1173" y="866"/>
                  <a:pt x="1171" y="866"/>
                  <a:pt x="1170" y="866"/>
                </a:cubicBezTo>
                <a:cubicBezTo>
                  <a:pt x="1170" y="868"/>
                  <a:pt x="1172" y="868"/>
                  <a:pt x="1170" y="869"/>
                </a:cubicBezTo>
                <a:cubicBezTo>
                  <a:pt x="1178" y="870"/>
                  <a:pt x="1186" y="872"/>
                  <a:pt x="1186" y="881"/>
                </a:cubicBezTo>
                <a:cubicBezTo>
                  <a:pt x="1191" y="880"/>
                  <a:pt x="1191" y="885"/>
                  <a:pt x="1195" y="882"/>
                </a:cubicBezTo>
                <a:cubicBezTo>
                  <a:pt x="1193" y="882"/>
                  <a:pt x="1192" y="880"/>
                  <a:pt x="1191" y="878"/>
                </a:cubicBezTo>
                <a:cubicBezTo>
                  <a:pt x="1192" y="877"/>
                  <a:pt x="1194" y="877"/>
                  <a:pt x="1195" y="875"/>
                </a:cubicBezTo>
                <a:cubicBezTo>
                  <a:pt x="1193" y="874"/>
                  <a:pt x="1190" y="873"/>
                  <a:pt x="1190" y="870"/>
                </a:cubicBezTo>
                <a:cubicBezTo>
                  <a:pt x="1192" y="870"/>
                  <a:pt x="1197" y="867"/>
                  <a:pt x="1199" y="869"/>
                </a:cubicBezTo>
                <a:cubicBezTo>
                  <a:pt x="1200" y="873"/>
                  <a:pt x="1197" y="871"/>
                  <a:pt x="1196" y="873"/>
                </a:cubicBezTo>
                <a:cubicBezTo>
                  <a:pt x="1203" y="873"/>
                  <a:pt x="1203" y="873"/>
                  <a:pt x="1203" y="873"/>
                </a:cubicBezTo>
                <a:cubicBezTo>
                  <a:pt x="1204" y="872"/>
                  <a:pt x="1203" y="869"/>
                  <a:pt x="1205" y="869"/>
                </a:cubicBezTo>
                <a:cubicBezTo>
                  <a:pt x="1215" y="868"/>
                  <a:pt x="1221" y="864"/>
                  <a:pt x="1223" y="857"/>
                </a:cubicBezTo>
                <a:cubicBezTo>
                  <a:pt x="1225" y="857"/>
                  <a:pt x="1228" y="857"/>
                  <a:pt x="1230" y="858"/>
                </a:cubicBezTo>
                <a:cubicBezTo>
                  <a:pt x="1228" y="859"/>
                  <a:pt x="1230" y="860"/>
                  <a:pt x="1230" y="862"/>
                </a:cubicBezTo>
                <a:cubicBezTo>
                  <a:pt x="1229" y="864"/>
                  <a:pt x="1226" y="864"/>
                  <a:pt x="1226" y="866"/>
                </a:cubicBezTo>
                <a:cubicBezTo>
                  <a:pt x="1231" y="867"/>
                  <a:pt x="1230" y="866"/>
                  <a:pt x="1233" y="865"/>
                </a:cubicBezTo>
                <a:cubicBezTo>
                  <a:pt x="1232" y="861"/>
                  <a:pt x="1236" y="856"/>
                  <a:pt x="1231" y="855"/>
                </a:cubicBezTo>
                <a:cubicBezTo>
                  <a:pt x="1231" y="850"/>
                  <a:pt x="1237" y="851"/>
                  <a:pt x="1240" y="850"/>
                </a:cubicBezTo>
                <a:cubicBezTo>
                  <a:pt x="1239" y="847"/>
                  <a:pt x="1234" y="848"/>
                  <a:pt x="1233" y="846"/>
                </a:cubicBezTo>
                <a:cubicBezTo>
                  <a:pt x="1234" y="844"/>
                  <a:pt x="1234" y="846"/>
                  <a:pt x="1237" y="846"/>
                </a:cubicBezTo>
                <a:cubicBezTo>
                  <a:pt x="1239" y="837"/>
                  <a:pt x="1252" y="839"/>
                  <a:pt x="1255" y="831"/>
                </a:cubicBezTo>
                <a:cubicBezTo>
                  <a:pt x="1250" y="828"/>
                  <a:pt x="1239" y="827"/>
                  <a:pt x="1243" y="817"/>
                </a:cubicBezTo>
                <a:cubicBezTo>
                  <a:pt x="1242" y="816"/>
                  <a:pt x="1236" y="816"/>
                  <a:pt x="1235" y="817"/>
                </a:cubicBezTo>
                <a:cubicBezTo>
                  <a:pt x="1236" y="819"/>
                  <a:pt x="1240" y="817"/>
                  <a:pt x="1240" y="819"/>
                </a:cubicBezTo>
                <a:cubicBezTo>
                  <a:pt x="1234" y="823"/>
                  <a:pt x="1226" y="815"/>
                  <a:pt x="1223" y="818"/>
                </a:cubicBezTo>
                <a:cubicBezTo>
                  <a:pt x="1225" y="818"/>
                  <a:pt x="1227" y="818"/>
                  <a:pt x="1227" y="820"/>
                </a:cubicBezTo>
                <a:cubicBezTo>
                  <a:pt x="1222" y="820"/>
                  <a:pt x="1222" y="820"/>
                  <a:pt x="1222" y="820"/>
                </a:cubicBezTo>
                <a:cubicBezTo>
                  <a:pt x="1222" y="817"/>
                  <a:pt x="1222" y="817"/>
                  <a:pt x="1222" y="817"/>
                </a:cubicBezTo>
                <a:cubicBezTo>
                  <a:pt x="1210" y="823"/>
                  <a:pt x="1193" y="820"/>
                  <a:pt x="1182" y="816"/>
                </a:cubicBezTo>
                <a:cubicBezTo>
                  <a:pt x="1190" y="815"/>
                  <a:pt x="1190" y="808"/>
                  <a:pt x="1195" y="806"/>
                </a:cubicBezTo>
                <a:cubicBezTo>
                  <a:pt x="1192" y="806"/>
                  <a:pt x="1192" y="806"/>
                  <a:pt x="1193" y="804"/>
                </a:cubicBezTo>
                <a:cubicBezTo>
                  <a:pt x="1190" y="804"/>
                  <a:pt x="1187" y="804"/>
                  <a:pt x="1186" y="803"/>
                </a:cubicBezTo>
                <a:cubicBezTo>
                  <a:pt x="1189" y="803"/>
                  <a:pt x="1193" y="803"/>
                  <a:pt x="1195" y="803"/>
                </a:cubicBezTo>
                <a:cubicBezTo>
                  <a:pt x="1194" y="801"/>
                  <a:pt x="1190" y="798"/>
                  <a:pt x="1193" y="796"/>
                </a:cubicBezTo>
                <a:cubicBezTo>
                  <a:pt x="1193" y="798"/>
                  <a:pt x="1197" y="798"/>
                  <a:pt x="1195" y="801"/>
                </a:cubicBezTo>
                <a:cubicBezTo>
                  <a:pt x="1199" y="801"/>
                  <a:pt x="1202" y="798"/>
                  <a:pt x="1205" y="799"/>
                </a:cubicBezTo>
                <a:cubicBezTo>
                  <a:pt x="1204" y="796"/>
                  <a:pt x="1212" y="795"/>
                  <a:pt x="1215" y="797"/>
                </a:cubicBezTo>
                <a:cubicBezTo>
                  <a:pt x="1220" y="788"/>
                  <a:pt x="1236" y="797"/>
                  <a:pt x="1241" y="786"/>
                </a:cubicBezTo>
                <a:cubicBezTo>
                  <a:pt x="1234" y="781"/>
                  <a:pt x="1225" y="789"/>
                  <a:pt x="1220" y="782"/>
                </a:cubicBezTo>
                <a:cubicBezTo>
                  <a:pt x="1221" y="777"/>
                  <a:pt x="1228" y="772"/>
                  <a:pt x="1226" y="768"/>
                </a:cubicBezTo>
                <a:cubicBezTo>
                  <a:pt x="1232" y="766"/>
                  <a:pt x="1238" y="764"/>
                  <a:pt x="1244" y="762"/>
                </a:cubicBezTo>
                <a:cubicBezTo>
                  <a:pt x="1241" y="757"/>
                  <a:pt x="1243" y="757"/>
                  <a:pt x="1243" y="751"/>
                </a:cubicBezTo>
                <a:cubicBezTo>
                  <a:pt x="1245" y="750"/>
                  <a:pt x="1245" y="752"/>
                  <a:pt x="1247" y="751"/>
                </a:cubicBezTo>
                <a:cubicBezTo>
                  <a:pt x="1250" y="745"/>
                  <a:pt x="1252" y="738"/>
                  <a:pt x="1251" y="732"/>
                </a:cubicBezTo>
                <a:cubicBezTo>
                  <a:pt x="1251" y="733"/>
                  <a:pt x="1247" y="733"/>
                  <a:pt x="1248" y="732"/>
                </a:cubicBezTo>
                <a:cubicBezTo>
                  <a:pt x="1247" y="730"/>
                  <a:pt x="1251" y="731"/>
                  <a:pt x="1250" y="729"/>
                </a:cubicBezTo>
                <a:cubicBezTo>
                  <a:pt x="1249" y="726"/>
                  <a:pt x="1242" y="721"/>
                  <a:pt x="1243" y="717"/>
                </a:cubicBezTo>
                <a:cubicBezTo>
                  <a:pt x="1244" y="711"/>
                  <a:pt x="1233" y="703"/>
                  <a:pt x="1242" y="698"/>
                </a:cubicBezTo>
                <a:cubicBezTo>
                  <a:pt x="1248" y="698"/>
                  <a:pt x="1248" y="698"/>
                  <a:pt x="1248" y="698"/>
                </a:cubicBezTo>
                <a:cubicBezTo>
                  <a:pt x="1251" y="696"/>
                  <a:pt x="1246" y="696"/>
                  <a:pt x="1247" y="693"/>
                </a:cubicBezTo>
                <a:cubicBezTo>
                  <a:pt x="1242" y="695"/>
                  <a:pt x="1236" y="693"/>
                  <a:pt x="1237" y="687"/>
                </a:cubicBezTo>
                <a:cubicBezTo>
                  <a:pt x="1245" y="688"/>
                  <a:pt x="1245" y="682"/>
                  <a:pt x="1250" y="680"/>
                </a:cubicBezTo>
                <a:cubicBezTo>
                  <a:pt x="1250" y="677"/>
                  <a:pt x="1249" y="675"/>
                  <a:pt x="1248" y="673"/>
                </a:cubicBezTo>
                <a:cubicBezTo>
                  <a:pt x="1242" y="672"/>
                  <a:pt x="1228" y="674"/>
                  <a:pt x="1226" y="664"/>
                </a:cubicBezTo>
                <a:cubicBezTo>
                  <a:pt x="1220" y="666"/>
                  <a:pt x="1220" y="659"/>
                  <a:pt x="1214" y="659"/>
                </a:cubicBezTo>
                <a:cubicBezTo>
                  <a:pt x="1214" y="660"/>
                  <a:pt x="1214" y="662"/>
                  <a:pt x="1213" y="662"/>
                </a:cubicBezTo>
                <a:cubicBezTo>
                  <a:pt x="1211" y="660"/>
                  <a:pt x="1206" y="663"/>
                  <a:pt x="1206" y="660"/>
                </a:cubicBezTo>
                <a:cubicBezTo>
                  <a:pt x="1208" y="660"/>
                  <a:pt x="1210" y="660"/>
                  <a:pt x="1210" y="657"/>
                </a:cubicBezTo>
                <a:cubicBezTo>
                  <a:pt x="1208" y="655"/>
                  <a:pt x="1205" y="657"/>
                  <a:pt x="1204" y="658"/>
                </a:cubicBezTo>
                <a:cubicBezTo>
                  <a:pt x="1204" y="654"/>
                  <a:pt x="1198" y="653"/>
                  <a:pt x="1195" y="653"/>
                </a:cubicBezTo>
                <a:cubicBezTo>
                  <a:pt x="1195" y="649"/>
                  <a:pt x="1199" y="650"/>
                  <a:pt x="1200" y="648"/>
                </a:cubicBezTo>
                <a:cubicBezTo>
                  <a:pt x="1197" y="643"/>
                  <a:pt x="1198" y="634"/>
                  <a:pt x="1198" y="625"/>
                </a:cubicBezTo>
                <a:cubicBezTo>
                  <a:pt x="1195" y="622"/>
                  <a:pt x="1192" y="622"/>
                  <a:pt x="1187" y="623"/>
                </a:cubicBezTo>
                <a:cubicBezTo>
                  <a:pt x="1188" y="617"/>
                  <a:pt x="1193" y="621"/>
                  <a:pt x="1196" y="618"/>
                </a:cubicBezTo>
                <a:cubicBezTo>
                  <a:pt x="1196" y="614"/>
                  <a:pt x="1193" y="612"/>
                  <a:pt x="1192" y="608"/>
                </a:cubicBezTo>
                <a:cubicBezTo>
                  <a:pt x="1188" y="609"/>
                  <a:pt x="1186" y="606"/>
                  <a:pt x="1183" y="605"/>
                </a:cubicBezTo>
                <a:cubicBezTo>
                  <a:pt x="1185" y="605"/>
                  <a:pt x="1186" y="604"/>
                  <a:pt x="1187" y="602"/>
                </a:cubicBezTo>
                <a:cubicBezTo>
                  <a:pt x="1183" y="602"/>
                  <a:pt x="1180" y="597"/>
                  <a:pt x="1182" y="595"/>
                </a:cubicBezTo>
                <a:cubicBezTo>
                  <a:pt x="1181" y="594"/>
                  <a:pt x="1178" y="595"/>
                  <a:pt x="1178" y="591"/>
                </a:cubicBezTo>
                <a:cubicBezTo>
                  <a:pt x="1183" y="591"/>
                  <a:pt x="1184" y="588"/>
                  <a:pt x="1187" y="586"/>
                </a:cubicBezTo>
                <a:cubicBezTo>
                  <a:pt x="1186" y="582"/>
                  <a:pt x="1180" y="584"/>
                  <a:pt x="1181" y="579"/>
                </a:cubicBezTo>
                <a:cubicBezTo>
                  <a:pt x="1183" y="579"/>
                  <a:pt x="1186" y="580"/>
                  <a:pt x="1187" y="578"/>
                </a:cubicBezTo>
                <a:cubicBezTo>
                  <a:pt x="1185" y="578"/>
                  <a:pt x="1183" y="577"/>
                  <a:pt x="1183" y="573"/>
                </a:cubicBezTo>
                <a:cubicBezTo>
                  <a:pt x="1187" y="571"/>
                  <a:pt x="1195" y="575"/>
                  <a:pt x="1201" y="573"/>
                </a:cubicBezTo>
                <a:cubicBezTo>
                  <a:pt x="1195" y="570"/>
                  <a:pt x="1186" y="573"/>
                  <a:pt x="1182" y="571"/>
                </a:cubicBezTo>
                <a:cubicBezTo>
                  <a:pt x="1183" y="567"/>
                  <a:pt x="1187" y="566"/>
                  <a:pt x="1189" y="563"/>
                </a:cubicBezTo>
                <a:cubicBezTo>
                  <a:pt x="1187" y="563"/>
                  <a:pt x="1186" y="563"/>
                  <a:pt x="1186" y="560"/>
                </a:cubicBezTo>
                <a:cubicBezTo>
                  <a:pt x="1194" y="556"/>
                  <a:pt x="1207" y="561"/>
                  <a:pt x="1214" y="555"/>
                </a:cubicBezTo>
                <a:cubicBezTo>
                  <a:pt x="1217" y="556"/>
                  <a:pt x="1220" y="554"/>
                  <a:pt x="1226" y="555"/>
                </a:cubicBezTo>
                <a:cubicBezTo>
                  <a:pt x="1228" y="551"/>
                  <a:pt x="1223" y="553"/>
                  <a:pt x="1223" y="549"/>
                </a:cubicBezTo>
                <a:cubicBezTo>
                  <a:pt x="1228" y="549"/>
                  <a:pt x="1229" y="548"/>
                  <a:pt x="1235" y="547"/>
                </a:cubicBezTo>
                <a:cubicBezTo>
                  <a:pt x="1234" y="545"/>
                  <a:pt x="1230" y="545"/>
                  <a:pt x="1228" y="543"/>
                </a:cubicBezTo>
                <a:cubicBezTo>
                  <a:pt x="1228" y="547"/>
                  <a:pt x="1223" y="545"/>
                  <a:pt x="1221" y="547"/>
                </a:cubicBezTo>
                <a:cubicBezTo>
                  <a:pt x="1218" y="544"/>
                  <a:pt x="1212" y="548"/>
                  <a:pt x="1208" y="545"/>
                </a:cubicBezTo>
                <a:cubicBezTo>
                  <a:pt x="1208" y="544"/>
                  <a:pt x="1207" y="544"/>
                  <a:pt x="1208" y="543"/>
                </a:cubicBezTo>
                <a:cubicBezTo>
                  <a:pt x="1214" y="544"/>
                  <a:pt x="1208" y="539"/>
                  <a:pt x="1210" y="538"/>
                </a:cubicBezTo>
                <a:cubicBezTo>
                  <a:pt x="1214" y="539"/>
                  <a:pt x="1222" y="540"/>
                  <a:pt x="1222" y="534"/>
                </a:cubicBezTo>
                <a:cubicBezTo>
                  <a:pt x="1226" y="533"/>
                  <a:pt x="1231" y="534"/>
                  <a:pt x="1234" y="533"/>
                </a:cubicBezTo>
                <a:cubicBezTo>
                  <a:pt x="1233" y="530"/>
                  <a:pt x="1230" y="531"/>
                  <a:pt x="1232" y="528"/>
                </a:cubicBezTo>
                <a:cubicBezTo>
                  <a:pt x="1229" y="527"/>
                  <a:pt x="1227" y="529"/>
                  <a:pt x="1225" y="529"/>
                </a:cubicBezTo>
                <a:cubicBezTo>
                  <a:pt x="1224" y="526"/>
                  <a:pt x="1223" y="522"/>
                  <a:pt x="1219" y="521"/>
                </a:cubicBezTo>
                <a:cubicBezTo>
                  <a:pt x="1221" y="520"/>
                  <a:pt x="1228" y="518"/>
                  <a:pt x="1230" y="521"/>
                </a:cubicBezTo>
                <a:cubicBezTo>
                  <a:pt x="1229" y="522"/>
                  <a:pt x="1229" y="522"/>
                  <a:pt x="1228" y="525"/>
                </a:cubicBezTo>
                <a:cubicBezTo>
                  <a:pt x="1231" y="526"/>
                  <a:pt x="1241" y="525"/>
                  <a:pt x="1239" y="531"/>
                </a:cubicBezTo>
                <a:cubicBezTo>
                  <a:pt x="1241" y="531"/>
                  <a:pt x="1242" y="531"/>
                  <a:pt x="1242" y="529"/>
                </a:cubicBezTo>
                <a:cubicBezTo>
                  <a:pt x="1239" y="528"/>
                  <a:pt x="1239" y="525"/>
                  <a:pt x="1239" y="521"/>
                </a:cubicBezTo>
                <a:cubicBezTo>
                  <a:pt x="1238" y="519"/>
                  <a:pt x="1235" y="523"/>
                  <a:pt x="1235" y="521"/>
                </a:cubicBezTo>
                <a:cubicBezTo>
                  <a:pt x="1234" y="516"/>
                  <a:pt x="1238" y="514"/>
                  <a:pt x="1241" y="512"/>
                </a:cubicBezTo>
                <a:cubicBezTo>
                  <a:pt x="1238" y="512"/>
                  <a:pt x="1239" y="508"/>
                  <a:pt x="1239" y="506"/>
                </a:cubicBezTo>
                <a:cubicBezTo>
                  <a:pt x="1239" y="503"/>
                  <a:pt x="1243" y="504"/>
                  <a:pt x="1243" y="502"/>
                </a:cubicBezTo>
                <a:cubicBezTo>
                  <a:pt x="1242" y="502"/>
                  <a:pt x="1242" y="501"/>
                  <a:pt x="1242" y="499"/>
                </a:cubicBezTo>
                <a:cubicBezTo>
                  <a:pt x="1245" y="500"/>
                  <a:pt x="1248" y="499"/>
                  <a:pt x="1249" y="496"/>
                </a:cubicBezTo>
                <a:cubicBezTo>
                  <a:pt x="1248" y="495"/>
                  <a:pt x="1246" y="495"/>
                  <a:pt x="1247" y="492"/>
                </a:cubicBezTo>
                <a:cubicBezTo>
                  <a:pt x="1248" y="490"/>
                  <a:pt x="1251" y="494"/>
                  <a:pt x="1252" y="491"/>
                </a:cubicBezTo>
                <a:cubicBezTo>
                  <a:pt x="1252" y="486"/>
                  <a:pt x="1252" y="486"/>
                  <a:pt x="1252" y="486"/>
                </a:cubicBezTo>
                <a:cubicBezTo>
                  <a:pt x="1248" y="486"/>
                  <a:pt x="1249" y="480"/>
                  <a:pt x="1247" y="478"/>
                </a:cubicBezTo>
                <a:cubicBezTo>
                  <a:pt x="1251" y="470"/>
                  <a:pt x="1258" y="476"/>
                  <a:pt x="1266" y="473"/>
                </a:cubicBezTo>
                <a:cubicBezTo>
                  <a:pt x="1267" y="467"/>
                  <a:pt x="1257" y="470"/>
                  <a:pt x="1261" y="464"/>
                </a:cubicBezTo>
                <a:cubicBezTo>
                  <a:pt x="1257" y="464"/>
                  <a:pt x="1256" y="463"/>
                  <a:pt x="1254" y="461"/>
                </a:cubicBezTo>
                <a:cubicBezTo>
                  <a:pt x="1264" y="456"/>
                  <a:pt x="1264" y="437"/>
                  <a:pt x="1280" y="440"/>
                </a:cubicBezTo>
                <a:cubicBezTo>
                  <a:pt x="1280" y="436"/>
                  <a:pt x="1272" y="441"/>
                  <a:pt x="1272" y="437"/>
                </a:cubicBezTo>
                <a:cubicBezTo>
                  <a:pt x="1273" y="429"/>
                  <a:pt x="1275" y="424"/>
                  <a:pt x="1274" y="417"/>
                </a:cubicBezTo>
                <a:cubicBezTo>
                  <a:pt x="1274" y="417"/>
                  <a:pt x="1272" y="416"/>
                  <a:pt x="1272" y="414"/>
                </a:cubicBezTo>
                <a:cubicBezTo>
                  <a:pt x="1272" y="405"/>
                  <a:pt x="1262" y="392"/>
                  <a:pt x="1260" y="385"/>
                </a:cubicBezTo>
                <a:cubicBezTo>
                  <a:pt x="1259" y="382"/>
                  <a:pt x="1260" y="378"/>
                  <a:pt x="1260" y="375"/>
                </a:cubicBezTo>
                <a:cubicBezTo>
                  <a:pt x="1257" y="364"/>
                  <a:pt x="1251" y="359"/>
                  <a:pt x="1243" y="351"/>
                </a:cubicBezTo>
                <a:cubicBezTo>
                  <a:pt x="1249" y="346"/>
                  <a:pt x="1248" y="331"/>
                  <a:pt x="1257" y="333"/>
                </a:cubicBezTo>
                <a:cubicBezTo>
                  <a:pt x="1254" y="323"/>
                  <a:pt x="1262" y="316"/>
                  <a:pt x="1266" y="310"/>
                </a:cubicBezTo>
                <a:cubicBezTo>
                  <a:pt x="1263" y="310"/>
                  <a:pt x="1263" y="308"/>
                  <a:pt x="1265" y="305"/>
                </a:cubicBezTo>
                <a:cubicBezTo>
                  <a:pt x="1262" y="305"/>
                  <a:pt x="1262" y="303"/>
                  <a:pt x="1261" y="301"/>
                </a:cubicBezTo>
                <a:cubicBezTo>
                  <a:pt x="1260" y="304"/>
                  <a:pt x="1261" y="304"/>
                  <a:pt x="1262" y="305"/>
                </a:cubicBezTo>
                <a:cubicBezTo>
                  <a:pt x="1260" y="305"/>
                  <a:pt x="1259" y="310"/>
                  <a:pt x="1258" y="308"/>
                </a:cubicBezTo>
                <a:cubicBezTo>
                  <a:pt x="1259" y="303"/>
                  <a:pt x="1258" y="300"/>
                  <a:pt x="1261" y="293"/>
                </a:cubicBezTo>
                <a:cubicBezTo>
                  <a:pt x="1254" y="292"/>
                  <a:pt x="1243" y="293"/>
                  <a:pt x="1235" y="291"/>
                </a:cubicBezTo>
                <a:cubicBezTo>
                  <a:pt x="1236" y="289"/>
                  <a:pt x="1238" y="290"/>
                  <a:pt x="1239" y="289"/>
                </a:cubicBezTo>
                <a:cubicBezTo>
                  <a:pt x="1237" y="288"/>
                  <a:pt x="1234" y="290"/>
                  <a:pt x="1234" y="288"/>
                </a:cubicBezTo>
                <a:cubicBezTo>
                  <a:pt x="1234" y="285"/>
                  <a:pt x="1240" y="288"/>
                  <a:pt x="1239" y="285"/>
                </a:cubicBezTo>
                <a:cubicBezTo>
                  <a:pt x="1235" y="284"/>
                  <a:pt x="1232" y="287"/>
                  <a:pt x="1230" y="285"/>
                </a:cubicBezTo>
                <a:cubicBezTo>
                  <a:pt x="1229" y="290"/>
                  <a:pt x="1235" y="288"/>
                  <a:pt x="1235" y="292"/>
                </a:cubicBezTo>
                <a:cubicBezTo>
                  <a:pt x="1221" y="293"/>
                  <a:pt x="1202" y="289"/>
                  <a:pt x="1189" y="294"/>
                </a:cubicBezTo>
                <a:cubicBezTo>
                  <a:pt x="1184" y="290"/>
                  <a:pt x="1180" y="297"/>
                  <a:pt x="1174" y="297"/>
                </a:cubicBezTo>
                <a:cubicBezTo>
                  <a:pt x="1168" y="297"/>
                  <a:pt x="1159" y="290"/>
                  <a:pt x="1165" y="282"/>
                </a:cubicBezTo>
                <a:cubicBezTo>
                  <a:pt x="1168" y="282"/>
                  <a:pt x="1170" y="285"/>
                  <a:pt x="1171" y="282"/>
                </a:cubicBezTo>
                <a:cubicBezTo>
                  <a:pt x="1169" y="281"/>
                  <a:pt x="1167" y="281"/>
                  <a:pt x="1165" y="280"/>
                </a:cubicBezTo>
                <a:cubicBezTo>
                  <a:pt x="1165" y="275"/>
                  <a:pt x="1169" y="274"/>
                  <a:pt x="1171" y="271"/>
                </a:cubicBezTo>
                <a:cubicBezTo>
                  <a:pt x="1182" y="273"/>
                  <a:pt x="1181" y="260"/>
                  <a:pt x="1188" y="257"/>
                </a:cubicBezTo>
                <a:cubicBezTo>
                  <a:pt x="1189" y="257"/>
                  <a:pt x="1205" y="257"/>
                  <a:pt x="1204" y="261"/>
                </a:cubicBezTo>
                <a:cubicBezTo>
                  <a:pt x="1212" y="256"/>
                  <a:pt x="1238" y="259"/>
                  <a:pt x="1248" y="258"/>
                </a:cubicBezTo>
                <a:cubicBezTo>
                  <a:pt x="1247" y="258"/>
                  <a:pt x="1246" y="258"/>
                  <a:pt x="1247" y="260"/>
                </a:cubicBezTo>
                <a:cubicBezTo>
                  <a:pt x="1256" y="259"/>
                  <a:pt x="1261" y="257"/>
                  <a:pt x="1264" y="249"/>
                </a:cubicBezTo>
                <a:cubicBezTo>
                  <a:pt x="1262" y="249"/>
                  <a:pt x="1261" y="249"/>
                  <a:pt x="1261" y="248"/>
                </a:cubicBezTo>
                <a:cubicBezTo>
                  <a:pt x="1261" y="243"/>
                  <a:pt x="1265" y="243"/>
                  <a:pt x="1269" y="243"/>
                </a:cubicBezTo>
                <a:cubicBezTo>
                  <a:pt x="1260" y="240"/>
                  <a:pt x="1252" y="238"/>
                  <a:pt x="1241" y="241"/>
                </a:cubicBezTo>
                <a:cubicBezTo>
                  <a:pt x="1239" y="239"/>
                  <a:pt x="1240" y="238"/>
                  <a:pt x="1240" y="235"/>
                </a:cubicBezTo>
                <a:cubicBezTo>
                  <a:pt x="1237" y="234"/>
                  <a:pt x="1236" y="236"/>
                  <a:pt x="1235" y="237"/>
                </a:cubicBezTo>
                <a:cubicBezTo>
                  <a:pt x="1235" y="238"/>
                  <a:pt x="1237" y="238"/>
                  <a:pt x="1238" y="239"/>
                </a:cubicBezTo>
                <a:cubicBezTo>
                  <a:pt x="1228" y="245"/>
                  <a:pt x="1219" y="234"/>
                  <a:pt x="1211" y="240"/>
                </a:cubicBezTo>
                <a:cubicBezTo>
                  <a:pt x="1203" y="235"/>
                  <a:pt x="1170" y="245"/>
                  <a:pt x="1174" y="227"/>
                </a:cubicBezTo>
                <a:cubicBezTo>
                  <a:pt x="1193" y="227"/>
                  <a:pt x="1210" y="229"/>
                  <a:pt x="1232" y="222"/>
                </a:cubicBezTo>
                <a:cubicBezTo>
                  <a:pt x="1234" y="226"/>
                  <a:pt x="1240" y="228"/>
                  <a:pt x="1243" y="229"/>
                </a:cubicBezTo>
                <a:cubicBezTo>
                  <a:pt x="1243" y="228"/>
                  <a:pt x="1242" y="228"/>
                  <a:pt x="1243" y="227"/>
                </a:cubicBezTo>
                <a:cubicBezTo>
                  <a:pt x="1253" y="229"/>
                  <a:pt x="1267" y="217"/>
                  <a:pt x="1280" y="215"/>
                </a:cubicBezTo>
                <a:cubicBezTo>
                  <a:pt x="1278" y="214"/>
                  <a:pt x="1275" y="214"/>
                  <a:pt x="1275" y="211"/>
                </a:cubicBezTo>
                <a:cubicBezTo>
                  <a:pt x="1277" y="208"/>
                  <a:pt x="1283" y="210"/>
                  <a:pt x="1285" y="207"/>
                </a:cubicBezTo>
                <a:cubicBezTo>
                  <a:pt x="1282" y="207"/>
                  <a:pt x="1283" y="205"/>
                  <a:pt x="1282" y="204"/>
                </a:cubicBezTo>
                <a:close/>
                <a:moveTo>
                  <a:pt x="1080" y="150"/>
                </a:moveTo>
                <a:cubicBezTo>
                  <a:pt x="1083" y="150"/>
                  <a:pt x="1083" y="150"/>
                  <a:pt x="1083" y="150"/>
                </a:cubicBezTo>
                <a:cubicBezTo>
                  <a:pt x="1083" y="153"/>
                  <a:pt x="1083" y="153"/>
                  <a:pt x="1083" y="153"/>
                </a:cubicBezTo>
                <a:cubicBezTo>
                  <a:pt x="1081" y="154"/>
                  <a:pt x="1080" y="153"/>
                  <a:pt x="1079" y="152"/>
                </a:cubicBezTo>
                <a:cubicBezTo>
                  <a:pt x="1080" y="152"/>
                  <a:pt x="1080" y="151"/>
                  <a:pt x="1080" y="150"/>
                </a:cubicBezTo>
                <a:close/>
                <a:moveTo>
                  <a:pt x="611" y="110"/>
                </a:moveTo>
                <a:cubicBezTo>
                  <a:pt x="606" y="110"/>
                  <a:pt x="606" y="110"/>
                  <a:pt x="606" y="110"/>
                </a:cubicBezTo>
                <a:cubicBezTo>
                  <a:pt x="606" y="109"/>
                  <a:pt x="612" y="107"/>
                  <a:pt x="611" y="110"/>
                </a:cubicBezTo>
                <a:close/>
                <a:moveTo>
                  <a:pt x="591" y="124"/>
                </a:moveTo>
                <a:cubicBezTo>
                  <a:pt x="594" y="124"/>
                  <a:pt x="594" y="125"/>
                  <a:pt x="596" y="126"/>
                </a:cubicBezTo>
                <a:cubicBezTo>
                  <a:pt x="596" y="128"/>
                  <a:pt x="596" y="128"/>
                  <a:pt x="596" y="128"/>
                </a:cubicBezTo>
                <a:cubicBezTo>
                  <a:pt x="595" y="129"/>
                  <a:pt x="591" y="128"/>
                  <a:pt x="589" y="127"/>
                </a:cubicBezTo>
                <a:cubicBezTo>
                  <a:pt x="590" y="126"/>
                  <a:pt x="590" y="125"/>
                  <a:pt x="591" y="124"/>
                </a:cubicBezTo>
                <a:close/>
                <a:moveTo>
                  <a:pt x="142" y="337"/>
                </a:moveTo>
                <a:cubicBezTo>
                  <a:pt x="142" y="334"/>
                  <a:pt x="142" y="334"/>
                  <a:pt x="142" y="334"/>
                </a:cubicBezTo>
                <a:cubicBezTo>
                  <a:pt x="144" y="332"/>
                  <a:pt x="149" y="333"/>
                  <a:pt x="150" y="334"/>
                </a:cubicBezTo>
                <a:cubicBezTo>
                  <a:pt x="149" y="337"/>
                  <a:pt x="146" y="337"/>
                  <a:pt x="142" y="337"/>
                </a:cubicBezTo>
                <a:close/>
                <a:moveTo>
                  <a:pt x="171" y="390"/>
                </a:moveTo>
                <a:cubicBezTo>
                  <a:pt x="168" y="389"/>
                  <a:pt x="168" y="391"/>
                  <a:pt x="166" y="391"/>
                </a:cubicBezTo>
                <a:cubicBezTo>
                  <a:pt x="162" y="381"/>
                  <a:pt x="163" y="365"/>
                  <a:pt x="163" y="356"/>
                </a:cubicBezTo>
                <a:cubicBezTo>
                  <a:pt x="167" y="355"/>
                  <a:pt x="168" y="357"/>
                  <a:pt x="171" y="358"/>
                </a:cubicBezTo>
                <a:cubicBezTo>
                  <a:pt x="171" y="351"/>
                  <a:pt x="173" y="345"/>
                  <a:pt x="173" y="341"/>
                </a:cubicBezTo>
                <a:cubicBezTo>
                  <a:pt x="181" y="350"/>
                  <a:pt x="173" y="368"/>
                  <a:pt x="180" y="371"/>
                </a:cubicBezTo>
                <a:cubicBezTo>
                  <a:pt x="177" y="376"/>
                  <a:pt x="170" y="380"/>
                  <a:pt x="171" y="390"/>
                </a:cubicBezTo>
                <a:close/>
                <a:moveTo>
                  <a:pt x="135" y="579"/>
                </a:moveTo>
                <a:cubicBezTo>
                  <a:pt x="140" y="579"/>
                  <a:pt x="140" y="579"/>
                  <a:pt x="140" y="579"/>
                </a:cubicBezTo>
                <a:cubicBezTo>
                  <a:pt x="144" y="586"/>
                  <a:pt x="149" y="594"/>
                  <a:pt x="153" y="602"/>
                </a:cubicBezTo>
                <a:cubicBezTo>
                  <a:pt x="152" y="603"/>
                  <a:pt x="150" y="603"/>
                  <a:pt x="149" y="604"/>
                </a:cubicBezTo>
                <a:cubicBezTo>
                  <a:pt x="143" y="598"/>
                  <a:pt x="133" y="591"/>
                  <a:pt x="135" y="579"/>
                </a:cubicBezTo>
                <a:close/>
                <a:moveTo>
                  <a:pt x="150" y="627"/>
                </a:moveTo>
                <a:cubicBezTo>
                  <a:pt x="154" y="629"/>
                  <a:pt x="156" y="632"/>
                  <a:pt x="158" y="636"/>
                </a:cubicBezTo>
                <a:cubicBezTo>
                  <a:pt x="157" y="636"/>
                  <a:pt x="156" y="636"/>
                  <a:pt x="156" y="637"/>
                </a:cubicBezTo>
                <a:cubicBezTo>
                  <a:pt x="152" y="635"/>
                  <a:pt x="150" y="633"/>
                  <a:pt x="150" y="627"/>
                </a:cubicBezTo>
                <a:close/>
                <a:moveTo>
                  <a:pt x="142" y="660"/>
                </a:moveTo>
                <a:cubicBezTo>
                  <a:pt x="141" y="657"/>
                  <a:pt x="146" y="660"/>
                  <a:pt x="145" y="658"/>
                </a:cubicBezTo>
                <a:cubicBezTo>
                  <a:pt x="141" y="655"/>
                  <a:pt x="141" y="646"/>
                  <a:pt x="135" y="643"/>
                </a:cubicBezTo>
                <a:cubicBezTo>
                  <a:pt x="136" y="638"/>
                  <a:pt x="141" y="637"/>
                  <a:pt x="143" y="632"/>
                </a:cubicBezTo>
                <a:cubicBezTo>
                  <a:pt x="147" y="640"/>
                  <a:pt x="146" y="654"/>
                  <a:pt x="153" y="661"/>
                </a:cubicBezTo>
                <a:cubicBezTo>
                  <a:pt x="149" y="665"/>
                  <a:pt x="144" y="662"/>
                  <a:pt x="142" y="660"/>
                </a:cubicBezTo>
                <a:close/>
                <a:moveTo>
                  <a:pt x="153" y="664"/>
                </a:moveTo>
                <a:cubicBezTo>
                  <a:pt x="153" y="667"/>
                  <a:pt x="158" y="666"/>
                  <a:pt x="158" y="670"/>
                </a:cubicBezTo>
                <a:cubicBezTo>
                  <a:pt x="154" y="670"/>
                  <a:pt x="153" y="669"/>
                  <a:pt x="153" y="664"/>
                </a:cubicBezTo>
                <a:close/>
                <a:moveTo>
                  <a:pt x="154" y="654"/>
                </a:moveTo>
                <a:cubicBezTo>
                  <a:pt x="156" y="655"/>
                  <a:pt x="158" y="657"/>
                  <a:pt x="159" y="659"/>
                </a:cubicBezTo>
                <a:cubicBezTo>
                  <a:pt x="156" y="661"/>
                  <a:pt x="155" y="656"/>
                  <a:pt x="154" y="654"/>
                </a:cubicBezTo>
                <a:close/>
                <a:moveTo>
                  <a:pt x="168" y="670"/>
                </a:moveTo>
                <a:cubicBezTo>
                  <a:pt x="165" y="671"/>
                  <a:pt x="164" y="670"/>
                  <a:pt x="162" y="669"/>
                </a:cubicBezTo>
                <a:cubicBezTo>
                  <a:pt x="162" y="667"/>
                  <a:pt x="169" y="667"/>
                  <a:pt x="168" y="670"/>
                </a:cubicBezTo>
                <a:close/>
                <a:moveTo>
                  <a:pt x="166" y="640"/>
                </a:moveTo>
                <a:cubicBezTo>
                  <a:pt x="159" y="632"/>
                  <a:pt x="153" y="623"/>
                  <a:pt x="150" y="611"/>
                </a:cubicBezTo>
                <a:cubicBezTo>
                  <a:pt x="151" y="608"/>
                  <a:pt x="155" y="609"/>
                  <a:pt x="155" y="605"/>
                </a:cubicBezTo>
                <a:cubicBezTo>
                  <a:pt x="158" y="608"/>
                  <a:pt x="159" y="613"/>
                  <a:pt x="162" y="615"/>
                </a:cubicBezTo>
                <a:cubicBezTo>
                  <a:pt x="162" y="618"/>
                  <a:pt x="160" y="619"/>
                  <a:pt x="159" y="622"/>
                </a:cubicBezTo>
                <a:cubicBezTo>
                  <a:pt x="161" y="625"/>
                  <a:pt x="168" y="621"/>
                  <a:pt x="170" y="625"/>
                </a:cubicBezTo>
                <a:cubicBezTo>
                  <a:pt x="169" y="627"/>
                  <a:pt x="166" y="626"/>
                  <a:pt x="164" y="626"/>
                </a:cubicBezTo>
                <a:cubicBezTo>
                  <a:pt x="164" y="631"/>
                  <a:pt x="169" y="628"/>
                  <a:pt x="171" y="628"/>
                </a:cubicBezTo>
                <a:cubicBezTo>
                  <a:pt x="173" y="635"/>
                  <a:pt x="170" y="638"/>
                  <a:pt x="166" y="640"/>
                </a:cubicBezTo>
                <a:close/>
                <a:moveTo>
                  <a:pt x="175" y="548"/>
                </a:moveTo>
                <a:cubicBezTo>
                  <a:pt x="178" y="548"/>
                  <a:pt x="179" y="547"/>
                  <a:pt x="180" y="545"/>
                </a:cubicBezTo>
                <a:cubicBezTo>
                  <a:pt x="181" y="545"/>
                  <a:pt x="182" y="546"/>
                  <a:pt x="182" y="547"/>
                </a:cubicBezTo>
                <a:cubicBezTo>
                  <a:pt x="182" y="551"/>
                  <a:pt x="179" y="551"/>
                  <a:pt x="177" y="552"/>
                </a:cubicBezTo>
                <a:cubicBezTo>
                  <a:pt x="176" y="556"/>
                  <a:pt x="177" y="557"/>
                  <a:pt x="177" y="561"/>
                </a:cubicBezTo>
                <a:cubicBezTo>
                  <a:pt x="180" y="564"/>
                  <a:pt x="183" y="566"/>
                  <a:pt x="185" y="569"/>
                </a:cubicBezTo>
                <a:cubicBezTo>
                  <a:pt x="184" y="573"/>
                  <a:pt x="180" y="575"/>
                  <a:pt x="176" y="577"/>
                </a:cubicBezTo>
                <a:cubicBezTo>
                  <a:pt x="165" y="570"/>
                  <a:pt x="175" y="557"/>
                  <a:pt x="175" y="548"/>
                </a:cubicBezTo>
                <a:close/>
                <a:moveTo>
                  <a:pt x="184" y="687"/>
                </a:moveTo>
                <a:cubicBezTo>
                  <a:pt x="178" y="690"/>
                  <a:pt x="180" y="681"/>
                  <a:pt x="180" y="678"/>
                </a:cubicBezTo>
                <a:cubicBezTo>
                  <a:pt x="183" y="678"/>
                  <a:pt x="183" y="680"/>
                  <a:pt x="182" y="681"/>
                </a:cubicBezTo>
                <a:cubicBezTo>
                  <a:pt x="187" y="680"/>
                  <a:pt x="190" y="679"/>
                  <a:pt x="195" y="680"/>
                </a:cubicBezTo>
                <a:cubicBezTo>
                  <a:pt x="193" y="683"/>
                  <a:pt x="186" y="686"/>
                  <a:pt x="184" y="687"/>
                </a:cubicBezTo>
                <a:close/>
                <a:moveTo>
                  <a:pt x="180" y="248"/>
                </a:moveTo>
                <a:cubicBezTo>
                  <a:pt x="179" y="243"/>
                  <a:pt x="187" y="247"/>
                  <a:pt x="187" y="243"/>
                </a:cubicBezTo>
                <a:cubicBezTo>
                  <a:pt x="192" y="246"/>
                  <a:pt x="194" y="253"/>
                  <a:pt x="199" y="256"/>
                </a:cubicBezTo>
                <a:cubicBezTo>
                  <a:pt x="192" y="260"/>
                  <a:pt x="187" y="249"/>
                  <a:pt x="180" y="248"/>
                </a:cubicBezTo>
                <a:close/>
                <a:moveTo>
                  <a:pt x="197" y="266"/>
                </a:moveTo>
                <a:cubicBezTo>
                  <a:pt x="193" y="266"/>
                  <a:pt x="191" y="265"/>
                  <a:pt x="188" y="267"/>
                </a:cubicBezTo>
                <a:cubicBezTo>
                  <a:pt x="190" y="264"/>
                  <a:pt x="188" y="264"/>
                  <a:pt x="188" y="261"/>
                </a:cubicBezTo>
                <a:cubicBezTo>
                  <a:pt x="189" y="260"/>
                  <a:pt x="190" y="260"/>
                  <a:pt x="192" y="261"/>
                </a:cubicBezTo>
                <a:cubicBezTo>
                  <a:pt x="191" y="266"/>
                  <a:pt x="197" y="262"/>
                  <a:pt x="197" y="266"/>
                </a:cubicBezTo>
                <a:close/>
                <a:moveTo>
                  <a:pt x="203" y="265"/>
                </a:moveTo>
                <a:cubicBezTo>
                  <a:pt x="199" y="265"/>
                  <a:pt x="196" y="263"/>
                  <a:pt x="193" y="261"/>
                </a:cubicBezTo>
                <a:cubicBezTo>
                  <a:pt x="195" y="258"/>
                  <a:pt x="204" y="259"/>
                  <a:pt x="203" y="265"/>
                </a:cubicBezTo>
                <a:close/>
                <a:moveTo>
                  <a:pt x="271" y="354"/>
                </a:moveTo>
                <a:cubicBezTo>
                  <a:pt x="270" y="354"/>
                  <a:pt x="270" y="353"/>
                  <a:pt x="269" y="352"/>
                </a:cubicBezTo>
                <a:cubicBezTo>
                  <a:pt x="270" y="350"/>
                  <a:pt x="272" y="351"/>
                  <a:pt x="275" y="350"/>
                </a:cubicBezTo>
                <a:cubicBezTo>
                  <a:pt x="274" y="352"/>
                  <a:pt x="271" y="351"/>
                  <a:pt x="271" y="354"/>
                </a:cubicBezTo>
                <a:close/>
                <a:moveTo>
                  <a:pt x="295" y="105"/>
                </a:moveTo>
                <a:cubicBezTo>
                  <a:pt x="294" y="105"/>
                  <a:pt x="293" y="104"/>
                  <a:pt x="292" y="104"/>
                </a:cubicBezTo>
                <a:cubicBezTo>
                  <a:pt x="294" y="100"/>
                  <a:pt x="298" y="100"/>
                  <a:pt x="302" y="100"/>
                </a:cubicBezTo>
                <a:cubicBezTo>
                  <a:pt x="300" y="103"/>
                  <a:pt x="298" y="105"/>
                  <a:pt x="295" y="105"/>
                </a:cubicBezTo>
                <a:close/>
                <a:moveTo>
                  <a:pt x="310" y="1040"/>
                </a:moveTo>
                <a:cubicBezTo>
                  <a:pt x="308" y="1039"/>
                  <a:pt x="303" y="1042"/>
                  <a:pt x="302" y="1038"/>
                </a:cubicBezTo>
                <a:cubicBezTo>
                  <a:pt x="306" y="1038"/>
                  <a:pt x="309" y="1035"/>
                  <a:pt x="312" y="1038"/>
                </a:cubicBezTo>
                <a:cubicBezTo>
                  <a:pt x="311" y="1038"/>
                  <a:pt x="310" y="1038"/>
                  <a:pt x="310" y="1040"/>
                </a:cubicBezTo>
                <a:close/>
                <a:moveTo>
                  <a:pt x="336" y="460"/>
                </a:moveTo>
                <a:cubicBezTo>
                  <a:pt x="336" y="457"/>
                  <a:pt x="338" y="457"/>
                  <a:pt x="337" y="454"/>
                </a:cubicBezTo>
                <a:cubicBezTo>
                  <a:pt x="338" y="455"/>
                  <a:pt x="339" y="455"/>
                  <a:pt x="339" y="453"/>
                </a:cubicBezTo>
                <a:cubicBezTo>
                  <a:pt x="340" y="453"/>
                  <a:pt x="340" y="453"/>
                  <a:pt x="340" y="453"/>
                </a:cubicBezTo>
                <a:cubicBezTo>
                  <a:pt x="340" y="454"/>
                  <a:pt x="341" y="454"/>
                  <a:pt x="341" y="454"/>
                </a:cubicBezTo>
                <a:cubicBezTo>
                  <a:pt x="340" y="456"/>
                  <a:pt x="339" y="459"/>
                  <a:pt x="336" y="460"/>
                </a:cubicBezTo>
                <a:close/>
                <a:moveTo>
                  <a:pt x="348" y="456"/>
                </a:moveTo>
                <a:cubicBezTo>
                  <a:pt x="349" y="457"/>
                  <a:pt x="347" y="457"/>
                  <a:pt x="348" y="459"/>
                </a:cubicBezTo>
                <a:cubicBezTo>
                  <a:pt x="348" y="460"/>
                  <a:pt x="350" y="460"/>
                  <a:pt x="349" y="461"/>
                </a:cubicBezTo>
                <a:cubicBezTo>
                  <a:pt x="349" y="461"/>
                  <a:pt x="348" y="460"/>
                  <a:pt x="346" y="460"/>
                </a:cubicBezTo>
                <a:cubicBezTo>
                  <a:pt x="346" y="458"/>
                  <a:pt x="347" y="458"/>
                  <a:pt x="348" y="456"/>
                </a:cubicBezTo>
                <a:close/>
                <a:moveTo>
                  <a:pt x="349" y="1112"/>
                </a:moveTo>
                <a:cubicBezTo>
                  <a:pt x="349" y="1111"/>
                  <a:pt x="349" y="1110"/>
                  <a:pt x="348" y="1110"/>
                </a:cubicBezTo>
                <a:cubicBezTo>
                  <a:pt x="349" y="1107"/>
                  <a:pt x="350" y="1112"/>
                  <a:pt x="352" y="1111"/>
                </a:cubicBezTo>
                <a:cubicBezTo>
                  <a:pt x="351" y="1112"/>
                  <a:pt x="350" y="1112"/>
                  <a:pt x="349" y="1112"/>
                </a:cubicBezTo>
                <a:close/>
                <a:moveTo>
                  <a:pt x="631" y="786"/>
                </a:moveTo>
                <a:cubicBezTo>
                  <a:pt x="630" y="790"/>
                  <a:pt x="627" y="785"/>
                  <a:pt x="625" y="786"/>
                </a:cubicBezTo>
                <a:cubicBezTo>
                  <a:pt x="625" y="783"/>
                  <a:pt x="629" y="785"/>
                  <a:pt x="631" y="786"/>
                </a:cubicBezTo>
                <a:close/>
                <a:moveTo>
                  <a:pt x="622" y="784"/>
                </a:moveTo>
                <a:cubicBezTo>
                  <a:pt x="622" y="787"/>
                  <a:pt x="622" y="787"/>
                  <a:pt x="622" y="787"/>
                </a:cubicBezTo>
                <a:cubicBezTo>
                  <a:pt x="622" y="787"/>
                  <a:pt x="621" y="786"/>
                  <a:pt x="619" y="786"/>
                </a:cubicBezTo>
                <a:cubicBezTo>
                  <a:pt x="620" y="785"/>
                  <a:pt x="620" y="784"/>
                  <a:pt x="622" y="784"/>
                </a:cubicBezTo>
                <a:close/>
                <a:moveTo>
                  <a:pt x="622" y="1094"/>
                </a:moveTo>
                <a:cubicBezTo>
                  <a:pt x="620" y="1094"/>
                  <a:pt x="617" y="1094"/>
                  <a:pt x="618" y="1092"/>
                </a:cubicBezTo>
                <a:cubicBezTo>
                  <a:pt x="619" y="1094"/>
                  <a:pt x="622" y="1090"/>
                  <a:pt x="622" y="1094"/>
                </a:cubicBezTo>
                <a:close/>
                <a:moveTo>
                  <a:pt x="614" y="1047"/>
                </a:moveTo>
                <a:cubicBezTo>
                  <a:pt x="612" y="1045"/>
                  <a:pt x="614" y="1041"/>
                  <a:pt x="617" y="1042"/>
                </a:cubicBezTo>
                <a:cubicBezTo>
                  <a:pt x="617" y="1045"/>
                  <a:pt x="614" y="1044"/>
                  <a:pt x="614" y="1047"/>
                </a:cubicBezTo>
                <a:close/>
                <a:moveTo>
                  <a:pt x="616" y="321"/>
                </a:moveTo>
                <a:cubicBezTo>
                  <a:pt x="616" y="323"/>
                  <a:pt x="614" y="323"/>
                  <a:pt x="612" y="324"/>
                </a:cubicBezTo>
                <a:cubicBezTo>
                  <a:pt x="612" y="323"/>
                  <a:pt x="611" y="323"/>
                  <a:pt x="610" y="323"/>
                </a:cubicBezTo>
                <a:cubicBezTo>
                  <a:pt x="611" y="320"/>
                  <a:pt x="613" y="322"/>
                  <a:pt x="616" y="321"/>
                </a:cubicBezTo>
                <a:close/>
                <a:moveTo>
                  <a:pt x="605" y="321"/>
                </a:moveTo>
                <a:cubicBezTo>
                  <a:pt x="606" y="321"/>
                  <a:pt x="606" y="324"/>
                  <a:pt x="608" y="323"/>
                </a:cubicBezTo>
                <a:cubicBezTo>
                  <a:pt x="608" y="325"/>
                  <a:pt x="606" y="324"/>
                  <a:pt x="606" y="326"/>
                </a:cubicBezTo>
                <a:cubicBezTo>
                  <a:pt x="604" y="327"/>
                  <a:pt x="603" y="326"/>
                  <a:pt x="602" y="326"/>
                </a:cubicBezTo>
                <a:cubicBezTo>
                  <a:pt x="602" y="324"/>
                  <a:pt x="605" y="324"/>
                  <a:pt x="605" y="321"/>
                </a:cubicBezTo>
                <a:close/>
                <a:moveTo>
                  <a:pt x="600" y="1073"/>
                </a:moveTo>
                <a:cubicBezTo>
                  <a:pt x="601" y="1073"/>
                  <a:pt x="601" y="1074"/>
                  <a:pt x="603" y="1074"/>
                </a:cubicBezTo>
                <a:cubicBezTo>
                  <a:pt x="603" y="1078"/>
                  <a:pt x="599" y="1077"/>
                  <a:pt x="600" y="1073"/>
                </a:cubicBezTo>
                <a:close/>
                <a:moveTo>
                  <a:pt x="589" y="1060"/>
                </a:moveTo>
                <a:cubicBezTo>
                  <a:pt x="591" y="1060"/>
                  <a:pt x="592" y="1061"/>
                  <a:pt x="593" y="1062"/>
                </a:cubicBezTo>
                <a:cubicBezTo>
                  <a:pt x="592" y="1064"/>
                  <a:pt x="588" y="1062"/>
                  <a:pt x="589" y="1060"/>
                </a:cubicBezTo>
                <a:close/>
                <a:moveTo>
                  <a:pt x="566" y="397"/>
                </a:moveTo>
                <a:cubicBezTo>
                  <a:pt x="565" y="399"/>
                  <a:pt x="562" y="400"/>
                  <a:pt x="558" y="400"/>
                </a:cubicBezTo>
                <a:cubicBezTo>
                  <a:pt x="558" y="394"/>
                  <a:pt x="560" y="400"/>
                  <a:pt x="566" y="397"/>
                </a:cubicBezTo>
                <a:close/>
                <a:moveTo>
                  <a:pt x="566" y="1060"/>
                </a:moveTo>
                <a:cubicBezTo>
                  <a:pt x="566" y="1061"/>
                  <a:pt x="565" y="1062"/>
                  <a:pt x="565" y="1063"/>
                </a:cubicBezTo>
                <a:cubicBezTo>
                  <a:pt x="562" y="1063"/>
                  <a:pt x="563" y="1061"/>
                  <a:pt x="561" y="1061"/>
                </a:cubicBezTo>
                <a:cubicBezTo>
                  <a:pt x="562" y="1059"/>
                  <a:pt x="565" y="1060"/>
                  <a:pt x="566" y="1060"/>
                </a:cubicBezTo>
                <a:close/>
                <a:moveTo>
                  <a:pt x="560" y="1050"/>
                </a:moveTo>
                <a:cubicBezTo>
                  <a:pt x="562" y="1050"/>
                  <a:pt x="562" y="1048"/>
                  <a:pt x="564" y="1049"/>
                </a:cubicBezTo>
                <a:cubicBezTo>
                  <a:pt x="564" y="1051"/>
                  <a:pt x="564" y="1051"/>
                  <a:pt x="564" y="1051"/>
                </a:cubicBezTo>
                <a:cubicBezTo>
                  <a:pt x="561" y="1050"/>
                  <a:pt x="560" y="1052"/>
                  <a:pt x="560" y="1050"/>
                </a:cubicBezTo>
                <a:close/>
                <a:moveTo>
                  <a:pt x="562" y="374"/>
                </a:moveTo>
                <a:cubicBezTo>
                  <a:pt x="562" y="376"/>
                  <a:pt x="562" y="376"/>
                  <a:pt x="562" y="376"/>
                </a:cubicBezTo>
                <a:cubicBezTo>
                  <a:pt x="560" y="375"/>
                  <a:pt x="560" y="376"/>
                  <a:pt x="557" y="376"/>
                </a:cubicBezTo>
                <a:cubicBezTo>
                  <a:pt x="558" y="374"/>
                  <a:pt x="560" y="374"/>
                  <a:pt x="562" y="374"/>
                </a:cubicBezTo>
                <a:close/>
                <a:moveTo>
                  <a:pt x="560" y="426"/>
                </a:moveTo>
                <a:cubicBezTo>
                  <a:pt x="564" y="426"/>
                  <a:pt x="564" y="426"/>
                  <a:pt x="564" y="426"/>
                </a:cubicBezTo>
                <a:cubicBezTo>
                  <a:pt x="564" y="430"/>
                  <a:pt x="561" y="427"/>
                  <a:pt x="560" y="431"/>
                </a:cubicBezTo>
                <a:cubicBezTo>
                  <a:pt x="558" y="431"/>
                  <a:pt x="558" y="429"/>
                  <a:pt x="557" y="427"/>
                </a:cubicBezTo>
                <a:cubicBezTo>
                  <a:pt x="560" y="430"/>
                  <a:pt x="559" y="427"/>
                  <a:pt x="560" y="426"/>
                </a:cubicBezTo>
                <a:close/>
                <a:moveTo>
                  <a:pt x="558" y="469"/>
                </a:moveTo>
                <a:cubicBezTo>
                  <a:pt x="558" y="470"/>
                  <a:pt x="558" y="470"/>
                  <a:pt x="557" y="470"/>
                </a:cubicBezTo>
                <a:cubicBezTo>
                  <a:pt x="557" y="471"/>
                  <a:pt x="558" y="471"/>
                  <a:pt x="559" y="471"/>
                </a:cubicBezTo>
                <a:cubicBezTo>
                  <a:pt x="560" y="473"/>
                  <a:pt x="557" y="473"/>
                  <a:pt x="557" y="474"/>
                </a:cubicBezTo>
                <a:cubicBezTo>
                  <a:pt x="556" y="472"/>
                  <a:pt x="558" y="471"/>
                  <a:pt x="554" y="473"/>
                </a:cubicBezTo>
                <a:cubicBezTo>
                  <a:pt x="554" y="472"/>
                  <a:pt x="554" y="471"/>
                  <a:pt x="553" y="471"/>
                </a:cubicBezTo>
                <a:cubicBezTo>
                  <a:pt x="554" y="470"/>
                  <a:pt x="556" y="469"/>
                  <a:pt x="558" y="469"/>
                </a:cubicBezTo>
                <a:close/>
                <a:moveTo>
                  <a:pt x="559" y="1073"/>
                </a:moveTo>
                <a:cubicBezTo>
                  <a:pt x="557" y="1073"/>
                  <a:pt x="555" y="1073"/>
                  <a:pt x="555" y="1070"/>
                </a:cubicBezTo>
                <a:cubicBezTo>
                  <a:pt x="557" y="1070"/>
                  <a:pt x="559" y="1070"/>
                  <a:pt x="559" y="1073"/>
                </a:cubicBezTo>
                <a:close/>
                <a:moveTo>
                  <a:pt x="554" y="1070"/>
                </a:moveTo>
                <a:cubicBezTo>
                  <a:pt x="554" y="1073"/>
                  <a:pt x="554" y="1073"/>
                  <a:pt x="554" y="1073"/>
                </a:cubicBezTo>
                <a:cubicBezTo>
                  <a:pt x="553" y="1073"/>
                  <a:pt x="552" y="1072"/>
                  <a:pt x="551" y="1073"/>
                </a:cubicBezTo>
                <a:cubicBezTo>
                  <a:pt x="551" y="1072"/>
                  <a:pt x="552" y="1071"/>
                  <a:pt x="552" y="1070"/>
                </a:cubicBezTo>
                <a:lnTo>
                  <a:pt x="554" y="1070"/>
                </a:lnTo>
                <a:close/>
                <a:moveTo>
                  <a:pt x="556" y="377"/>
                </a:moveTo>
                <a:cubicBezTo>
                  <a:pt x="552" y="378"/>
                  <a:pt x="557" y="372"/>
                  <a:pt x="553" y="372"/>
                </a:cubicBezTo>
                <a:cubicBezTo>
                  <a:pt x="555" y="369"/>
                  <a:pt x="558" y="376"/>
                  <a:pt x="556" y="377"/>
                </a:cubicBezTo>
                <a:close/>
                <a:moveTo>
                  <a:pt x="542" y="374"/>
                </a:moveTo>
                <a:cubicBezTo>
                  <a:pt x="544" y="374"/>
                  <a:pt x="544" y="374"/>
                  <a:pt x="546" y="374"/>
                </a:cubicBezTo>
                <a:cubicBezTo>
                  <a:pt x="544" y="375"/>
                  <a:pt x="548" y="375"/>
                  <a:pt x="547" y="378"/>
                </a:cubicBezTo>
                <a:cubicBezTo>
                  <a:pt x="543" y="377"/>
                  <a:pt x="541" y="379"/>
                  <a:pt x="538" y="378"/>
                </a:cubicBezTo>
                <a:cubicBezTo>
                  <a:pt x="540" y="376"/>
                  <a:pt x="542" y="376"/>
                  <a:pt x="542" y="374"/>
                </a:cubicBezTo>
                <a:close/>
                <a:moveTo>
                  <a:pt x="540" y="428"/>
                </a:moveTo>
                <a:cubicBezTo>
                  <a:pt x="542" y="427"/>
                  <a:pt x="545" y="430"/>
                  <a:pt x="546" y="428"/>
                </a:cubicBezTo>
                <a:cubicBezTo>
                  <a:pt x="548" y="428"/>
                  <a:pt x="547" y="431"/>
                  <a:pt x="549" y="430"/>
                </a:cubicBezTo>
                <a:cubicBezTo>
                  <a:pt x="548" y="432"/>
                  <a:pt x="544" y="431"/>
                  <a:pt x="546" y="434"/>
                </a:cubicBezTo>
                <a:cubicBezTo>
                  <a:pt x="543" y="434"/>
                  <a:pt x="543" y="426"/>
                  <a:pt x="541" y="433"/>
                </a:cubicBezTo>
                <a:cubicBezTo>
                  <a:pt x="537" y="433"/>
                  <a:pt x="541" y="430"/>
                  <a:pt x="538" y="430"/>
                </a:cubicBezTo>
                <a:cubicBezTo>
                  <a:pt x="538" y="429"/>
                  <a:pt x="539" y="429"/>
                  <a:pt x="540" y="428"/>
                </a:cubicBezTo>
                <a:close/>
                <a:moveTo>
                  <a:pt x="548" y="442"/>
                </a:moveTo>
                <a:cubicBezTo>
                  <a:pt x="547" y="443"/>
                  <a:pt x="546" y="443"/>
                  <a:pt x="544" y="443"/>
                </a:cubicBezTo>
                <a:cubicBezTo>
                  <a:pt x="543" y="441"/>
                  <a:pt x="546" y="442"/>
                  <a:pt x="546" y="440"/>
                </a:cubicBezTo>
                <a:cubicBezTo>
                  <a:pt x="547" y="441"/>
                  <a:pt x="547" y="442"/>
                  <a:pt x="548" y="442"/>
                </a:cubicBezTo>
                <a:close/>
                <a:moveTo>
                  <a:pt x="536" y="445"/>
                </a:moveTo>
                <a:cubicBezTo>
                  <a:pt x="536" y="446"/>
                  <a:pt x="535" y="446"/>
                  <a:pt x="534" y="446"/>
                </a:cubicBezTo>
                <a:cubicBezTo>
                  <a:pt x="532" y="446"/>
                  <a:pt x="535" y="448"/>
                  <a:pt x="533" y="449"/>
                </a:cubicBezTo>
                <a:cubicBezTo>
                  <a:pt x="530" y="450"/>
                  <a:pt x="530" y="447"/>
                  <a:pt x="529" y="446"/>
                </a:cubicBezTo>
                <a:cubicBezTo>
                  <a:pt x="531" y="445"/>
                  <a:pt x="535" y="444"/>
                  <a:pt x="536" y="445"/>
                </a:cubicBezTo>
                <a:close/>
                <a:moveTo>
                  <a:pt x="517" y="1032"/>
                </a:moveTo>
                <a:cubicBezTo>
                  <a:pt x="516" y="1033"/>
                  <a:pt x="515" y="1032"/>
                  <a:pt x="514" y="1032"/>
                </a:cubicBezTo>
                <a:cubicBezTo>
                  <a:pt x="514" y="1030"/>
                  <a:pt x="514" y="1030"/>
                  <a:pt x="514" y="1030"/>
                </a:cubicBezTo>
                <a:cubicBezTo>
                  <a:pt x="516" y="1030"/>
                  <a:pt x="517" y="1029"/>
                  <a:pt x="520" y="1029"/>
                </a:cubicBezTo>
                <a:cubicBezTo>
                  <a:pt x="521" y="1034"/>
                  <a:pt x="515" y="1030"/>
                  <a:pt x="517" y="1032"/>
                </a:cubicBezTo>
                <a:close/>
                <a:moveTo>
                  <a:pt x="505" y="462"/>
                </a:moveTo>
                <a:cubicBezTo>
                  <a:pt x="503" y="461"/>
                  <a:pt x="504" y="466"/>
                  <a:pt x="503" y="463"/>
                </a:cubicBezTo>
                <a:cubicBezTo>
                  <a:pt x="501" y="463"/>
                  <a:pt x="504" y="464"/>
                  <a:pt x="503" y="466"/>
                </a:cubicBezTo>
                <a:cubicBezTo>
                  <a:pt x="499" y="465"/>
                  <a:pt x="501" y="462"/>
                  <a:pt x="500" y="459"/>
                </a:cubicBezTo>
                <a:cubicBezTo>
                  <a:pt x="503" y="462"/>
                  <a:pt x="504" y="459"/>
                  <a:pt x="509" y="458"/>
                </a:cubicBezTo>
                <a:cubicBezTo>
                  <a:pt x="510" y="459"/>
                  <a:pt x="510" y="462"/>
                  <a:pt x="513" y="461"/>
                </a:cubicBezTo>
                <a:cubicBezTo>
                  <a:pt x="511" y="464"/>
                  <a:pt x="507" y="464"/>
                  <a:pt x="505" y="466"/>
                </a:cubicBezTo>
                <a:cubicBezTo>
                  <a:pt x="504" y="464"/>
                  <a:pt x="506" y="464"/>
                  <a:pt x="505" y="462"/>
                </a:cubicBezTo>
                <a:close/>
                <a:moveTo>
                  <a:pt x="513" y="469"/>
                </a:moveTo>
                <a:cubicBezTo>
                  <a:pt x="514" y="470"/>
                  <a:pt x="511" y="473"/>
                  <a:pt x="509" y="473"/>
                </a:cubicBezTo>
                <a:cubicBezTo>
                  <a:pt x="508" y="470"/>
                  <a:pt x="512" y="470"/>
                  <a:pt x="513" y="469"/>
                </a:cubicBezTo>
                <a:close/>
                <a:moveTo>
                  <a:pt x="514" y="470"/>
                </a:moveTo>
                <a:cubicBezTo>
                  <a:pt x="518" y="470"/>
                  <a:pt x="518" y="470"/>
                  <a:pt x="518" y="470"/>
                </a:cubicBezTo>
                <a:cubicBezTo>
                  <a:pt x="518" y="471"/>
                  <a:pt x="517" y="471"/>
                  <a:pt x="516" y="471"/>
                </a:cubicBezTo>
                <a:cubicBezTo>
                  <a:pt x="515" y="472"/>
                  <a:pt x="514" y="473"/>
                  <a:pt x="514" y="474"/>
                </a:cubicBezTo>
                <a:cubicBezTo>
                  <a:pt x="513" y="475"/>
                  <a:pt x="512" y="474"/>
                  <a:pt x="511" y="473"/>
                </a:cubicBezTo>
                <a:cubicBezTo>
                  <a:pt x="511" y="470"/>
                  <a:pt x="515" y="475"/>
                  <a:pt x="514" y="470"/>
                </a:cubicBezTo>
                <a:close/>
                <a:moveTo>
                  <a:pt x="520" y="479"/>
                </a:moveTo>
                <a:cubicBezTo>
                  <a:pt x="517" y="479"/>
                  <a:pt x="517" y="477"/>
                  <a:pt x="518" y="475"/>
                </a:cubicBezTo>
                <a:cubicBezTo>
                  <a:pt x="519" y="476"/>
                  <a:pt x="522" y="477"/>
                  <a:pt x="520" y="479"/>
                </a:cubicBezTo>
                <a:close/>
                <a:moveTo>
                  <a:pt x="518" y="1044"/>
                </a:moveTo>
                <a:cubicBezTo>
                  <a:pt x="520" y="1044"/>
                  <a:pt x="520" y="1045"/>
                  <a:pt x="522" y="1045"/>
                </a:cubicBezTo>
                <a:cubicBezTo>
                  <a:pt x="522" y="1048"/>
                  <a:pt x="520" y="1049"/>
                  <a:pt x="518" y="1049"/>
                </a:cubicBezTo>
                <a:cubicBezTo>
                  <a:pt x="517" y="1046"/>
                  <a:pt x="517" y="1046"/>
                  <a:pt x="518" y="1044"/>
                </a:cubicBezTo>
                <a:close/>
                <a:moveTo>
                  <a:pt x="518" y="719"/>
                </a:moveTo>
                <a:cubicBezTo>
                  <a:pt x="518" y="716"/>
                  <a:pt x="518" y="716"/>
                  <a:pt x="518" y="716"/>
                </a:cubicBezTo>
                <a:cubicBezTo>
                  <a:pt x="520" y="715"/>
                  <a:pt x="520" y="719"/>
                  <a:pt x="521" y="717"/>
                </a:cubicBezTo>
                <a:cubicBezTo>
                  <a:pt x="523" y="717"/>
                  <a:pt x="520" y="719"/>
                  <a:pt x="518" y="719"/>
                </a:cubicBezTo>
                <a:close/>
                <a:moveTo>
                  <a:pt x="515" y="465"/>
                </a:moveTo>
                <a:cubicBezTo>
                  <a:pt x="517" y="462"/>
                  <a:pt x="517" y="461"/>
                  <a:pt x="518" y="458"/>
                </a:cubicBezTo>
                <a:cubicBezTo>
                  <a:pt x="520" y="459"/>
                  <a:pt x="518" y="464"/>
                  <a:pt x="523" y="464"/>
                </a:cubicBezTo>
                <a:cubicBezTo>
                  <a:pt x="521" y="465"/>
                  <a:pt x="519" y="465"/>
                  <a:pt x="515" y="465"/>
                </a:cubicBezTo>
                <a:close/>
                <a:moveTo>
                  <a:pt x="522" y="455"/>
                </a:moveTo>
                <a:cubicBezTo>
                  <a:pt x="523" y="453"/>
                  <a:pt x="520" y="452"/>
                  <a:pt x="524" y="452"/>
                </a:cubicBezTo>
                <a:cubicBezTo>
                  <a:pt x="524" y="450"/>
                  <a:pt x="523" y="451"/>
                  <a:pt x="523" y="448"/>
                </a:cubicBezTo>
                <a:cubicBezTo>
                  <a:pt x="517" y="448"/>
                  <a:pt x="514" y="451"/>
                  <a:pt x="510" y="447"/>
                </a:cubicBezTo>
                <a:cubicBezTo>
                  <a:pt x="510" y="445"/>
                  <a:pt x="515" y="444"/>
                  <a:pt x="516" y="446"/>
                </a:cubicBezTo>
                <a:cubicBezTo>
                  <a:pt x="518" y="446"/>
                  <a:pt x="518" y="443"/>
                  <a:pt x="518" y="441"/>
                </a:cubicBezTo>
                <a:cubicBezTo>
                  <a:pt x="520" y="442"/>
                  <a:pt x="518" y="442"/>
                  <a:pt x="518" y="445"/>
                </a:cubicBezTo>
                <a:cubicBezTo>
                  <a:pt x="521" y="445"/>
                  <a:pt x="524" y="445"/>
                  <a:pt x="526" y="446"/>
                </a:cubicBezTo>
                <a:cubicBezTo>
                  <a:pt x="523" y="449"/>
                  <a:pt x="526" y="449"/>
                  <a:pt x="526" y="454"/>
                </a:cubicBezTo>
                <a:cubicBezTo>
                  <a:pt x="523" y="453"/>
                  <a:pt x="524" y="455"/>
                  <a:pt x="522" y="455"/>
                </a:cubicBezTo>
                <a:close/>
                <a:moveTo>
                  <a:pt x="514" y="432"/>
                </a:moveTo>
                <a:cubicBezTo>
                  <a:pt x="513" y="432"/>
                  <a:pt x="513" y="432"/>
                  <a:pt x="513" y="433"/>
                </a:cubicBezTo>
                <a:cubicBezTo>
                  <a:pt x="511" y="430"/>
                  <a:pt x="516" y="432"/>
                  <a:pt x="519" y="431"/>
                </a:cubicBezTo>
                <a:cubicBezTo>
                  <a:pt x="519" y="434"/>
                  <a:pt x="519" y="434"/>
                  <a:pt x="519" y="434"/>
                </a:cubicBezTo>
                <a:cubicBezTo>
                  <a:pt x="516" y="432"/>
                  <a:pt x="518" y="436"/>
                  <a:pt x="515" y="436"/>
                </a:cubicBezTo>
                <a:cubicBezTo>
                  <a:pt x="516" y="431"/>
                  <a:pt x="513" y="435"/>
                  <a:pt x="514" y="432"/>
                </a:cubicBezTo>
                <a:close/>
                <a:moveTo>
                  <a:pt x="529" y="1049"/>
                </a:moveTo>
                <a:cubicBezTo>
                  <a:pt x="530" y="1049"/>
                  <a:pt x="530" y="1050"/>
                  <a:pt x="531" y="1051"/>
                </a:cubicBezTo>
                <a:cubicBezTo>
                  <a:pt x="531" y="1055"/>
                  <a:pt x="525" y="1059"/>
                  <a:pt x="525" y="1050"/>
                </a:cubicBezTo>
                <a:cubicBezTo>
                  <a:pt x="527" y="1049"/>
                  <a:pt x="528" y="1052"/>
                  <a:pt x="529" y="1049"/>
                </a:cubicBezTo>
                <a:close/>
                <a:moveTo>
                  <a:pt x="527" y="1029"/>
                </a:moveTo>
                <a:cubicBezTo>
                  <a:pt x="529" y="1029"/>
                  <a:pt x="530" y="1030"/>
                  <a:pt x="530" y="1032"/>
                </a:cubicBezTo>
                <a:cubicBezTo>
                  <a:pt x="528" y="1032"/>
                  <a:pt x="526" y="1032"/>
                  <a:pt x="527" y="1029"/>
                </a:cubicBezTo>
                <a:close/>
                <a:moveTo>
                  <a:pt x="531" y="1040"/>
                </a:moveTo>
                <a:cubicBezTo>
                  <a:pt x="528" y="1040"/>
                  <a:pt x="528" y="1040"/>
                  <a:pt x="528" y="1040"/>
                </a:cubicBezTo>
                <a:cubicBezTo>
                  <a:pt x="528" y="1039"/>
                  <a:pt x="528" y="1039"/>
                  <a:pt x="527" y="1038"/>
                </a:cubicBezTo>
                <a:cubicBezTo>
                  <a:pt x="527" y="1037"/>
                  <a:pt x="530" y="1038"/>
                  <a:pt x="531" y="1038"/>
                </a:cubicBezTo>
                <a:cubicBezTo>
                  <a:pt x="531" y="1038"/>
                  <a:pt x="531" y="1039"/>
                  <a:pt x="531" y="1040"/>
                </a:cubicBezTo>
                <a:close/>
                <a:moveTo>
                  <a:pt x="527" y="723"/>
                </a:moveTo>
                <a:cubicBezTo>
                  <a:pt x="527" y="720"/>
                  <a:pt x="531" y="722"/>
                  <a:pt x="532" y="721"/>
                </a:cubicBezTo>
                <a:cubicBezTo>
                  <a:pt x="532" y="723"/>
                  <a:pt x="530" y="723"/>
                  <a:pt x="527" y="723"/>
                </a:cubicBezTo>
                <a:close/>
                <a:moveTo>
                  <a:pt x="527" y="719"/>
                </a:moveTo>
                <a:cubicBezTo>
                  <a:pt x="527" y="717"/>
                  <a:pt x="528" y="715"/>
                  <a:pt x="530" y="717"/>
                </a:cubicBezTo>
                <a:cubicBezTo>
                  <a:pt x="530" y="719"/>
                  <a:pt x="529" y="719"/>
                  <a:pt x="527" y="719"/>
                </a:cubicBezTo>
                <a:close/>
                <a:moveTo>
                  <a:pt x="530" y="432"/>
                </a:moveTo>
                <a:cubicBezTo>
                  <a:pt x="530" y="433"/>
                  <a:pt x="530" y="433"/>
                  <a:pt x="531" y="433"/>
                </a:cubicBezTo>
                <a:cubicBezTo>
                  <a:pt x="528" y="435"/>
                  <a:pt x="528" y="426"/>
                  <a:pt x="532" y="430"/>
                </a:cubicBezTo>
                <a:cubicBezTo>
                  <a:pt x="532" y="431"/>
                  <a:pt x="531" y="432"/>
                  <a:pt x="530" y="432"/>
                </a:cubicBezTo>
                <a:close/>
                <a:moveTo>
                  <a:pt x="527" y="370"/>
                </a:moveTo>
                <a:cubicBezTo>
                  <a:pt x="528" y="372"/>
                  <a:pt x="528" y="378"/>
                  <a:pt x="531" y="376"/>
                </a:cubicBezTo>
                <a:cubicBezTo>
                  <a:pt x="533" y="377"/>
                  <a:pt x="529" y="380"/>
                  <a:pt x="527" y="381"/>
                </a:cubicBezTo>
                <a:cubicBezTo>
                  <a:pt x="529" y="376"/>
                  <a:pt x="526" y="377"/>
                  <a:pt x="525" y="374"/>
                </a:cubicBezTo>
                <a:cubicBezTo>
                  <a:pt x="525" y="373"/>
                  <a:pt x="527" y="372"/>
                  <a:pt x="527" y="370"/>
                </a:cubicBezTo>
                <a:close/>
                <a:moveTo>
                  <a:pt x="523" y="403"/>
                </a:moveTo>
                <a:cubicBezTo>
                  <a:pt x="522" y="403"/>
                  <a:pt x="520" y="402"/>
                  <a:pt x="520" y="404"/>
                </a:cubicBezTo>
                <a:cubicBezTo>
                  <a:pt x="518" y="403"/>
                  <a:pt x="520" y="401"/>
                  <a:pt x="520" y="400"/>
                </a:cubicBezTo>
                <a:cubicBezTo>
                  <a:pt x="521" y="402"/>
                  <a:pt x="524" y="400"/>
                  <a:pt x="523" y="403"/>
                </a:cubicBezTo>
                <a:close/>
                <a:moveTo>
                  <a:pt x="514" y="329"/>
                </a:moveTo>
                <a:cubicBezTo>
                  <a:pt x="516" y="332"/>
                  <a:pt x="518" y="326"/>
                  <a:pt x="522" y="330"/>
                </a:cubicBezTo>
                <a:cubicBezTo>
                  <a:pt x="521" y="336"/>
                  <a:pt x="517" y="326"/>
                  <a:pt x="515" y="332"/>
                </a:cubicBezTo>
                <a:cubicBezTo>
                  <a:pt x="514" y="332"/>
                  <a:pt x="513" y="331"/>
                  <a:pt x="514" y="329"/>
                </a:cubicBezTo>
                <a:close/>
                <a:moveTo>
                  <a:pt x="506" y="377"/>
                </a:moveTo>
                <a:cubicBezTo>
                  <a:pt x="507" y="380"/>
                  <a:pt x="510" y="376"/>
                  <a:pt x="512" y="379"/>
                </a:cubicBezTo>
                <a:cubicBezTo>
                  <a:pt x="515" y="377"/>
                  <a:pt x="518" y="375"/>
                  <a:pt x="522" y="378"/>
                </a:cubicBezTo>
                <a:cubicBezTo>
                  <a:pt x="517" y="381"/>
                  <a:pt x="506" y="382"/>
                  <a:pt x="500" y="382"/>
                </a:cubicBezTo>
                <a:cubicBezTo>
                  <a:pt x="501" y="379"/>
                  <a:pt x="505" y="381"/>
                  <a:pt x="506" y="377"/>
                </a:cubicBezTo>
                <a:close/>
                <a:moveTo>
                  <a:pt x="501" y="376"/>
                </a:moveTo>
                <a:cubicBezTo>
                  <a:pt x="500" y="378"/>
                  <a:pt x="496" y="379"/>
                  <a:pt x="497" y="383"/>
                </a:cubicBezTo>
                <a:cubicBezTo>
                  <a:pt x="496" y="383"/>
                  <a:pt x="496" y="382"/>
                  <a:pt x="496" y="382"/>
                </a:cubicBezTo>
                <a:cubicBezTo>
                  <a:pt x="496" y="381"/>
                  <a:pt x="493" y="382"/>
                  <a:pt x="492" y="382"/>
                </a:cubicBezTo>
                <a:cubicBezTo>
                  <a:pt x="492" y="380"/>
                  <a:pt x="491" y="380"/>
                  <a:pt x="491" y="378"/>
                </a:cubicBezTo>
                <a:cubicBezTo>
                  <a:pt x="495" y="379"/>
                  <a:pt x="497" y="375"/>
                  <a:pt x="501" y="376"/>
                </a:cubicBezTo>
                <a:close/>
                <a:moveTo>
                  <a:pt x="492" y="433"/>
                </a:moveTo>
                <a:cubicBezTo>
                  <a:pt x="493" y="433"/>
                  <a:pt x="493" y="435"/>
                  <a:pt x="493" y="436"/>
                </a:cubicBezTo>
                <a:cubicBezTo>
                  <a:pt x="492" y="437"/>
                  <a:pt x="490" y="437"/>
                  <a:pt x="489" y="436"/>
                </a:cubicBezTo>
                <a:cubicBezTo>
                  <a:pt x="489" y="435"/>
                  <a:pt x="492" y="435"/>
                  <a:pt x="492" y="433"/>
                </a:cubicBezTo>
                <a:close/>
                <a:moveTo>
                  <a:pt x="482" y="438"/>
                </a:moveTo>
                <a:cubicBezTo>
                  <a:pt x="482" y="435"/>
                  <a:pt x="484" y="440"/>
                  <a:pt x="482" y="439"/>
                </a:cubicBezTo>
                <a:cubicBezTo>
                  <a:pt x="482" y="441"/>
                  <a:pt x="484" y="440"/>
                  <a:pt x="483" y="443"/>
                </a:cubicBezTo>
                <a:cubicBezTo>
                  <a:pt x="482" y="443"/>
                  <a:pt x="481" y="442"/>
                  <a:pt x="480" y="442"/>
                </a:cubicBezTo>
                <a:cubicBezTo>
                  <a:pt x="480" y="439"/>
                  <a:pt x="482" y="440"/>
                  <a:pt x="482" y="438"/>
                </a:cubicBezTo>
                <a:close/>
                <a:moveTo>
                  <a:pt x="486" y="443"/>
                </a:moveTo>
                <a:cubicBezTo>
                  <a:pt x="487" y="446"/>
                  <a:pt x="490" y="444"/>
                  <a:pt x="488" y="447"/>
                </a:cubicBezTo>
                <a:cubicBezTo>
                  <a:pt x="491" y="447"/>
                  <a:pt x="491" y="445"/>
                  <a:pt x="492" y="444"/>
                </a:cubicBezTo>
                <a:cubicBezTo>
                  <a:pt x="492" y="447"/>
                  <a:pt x="500" y="447"/>
                  <a:pt x="499" y="445"/>
                </a:cubicBezTo>
                <a:cubicBezTo>
                  <a:pt x="502" y="446"/>
                  <a:pt x="500" y="448"/>
                  <a:pt x="504" y="447"/>
                </a:cubicBezTo>
                <a:cubicBezTo>
                  <a:pt x="504" y="450"/>
                  <a:pt x="499" y="447"/>
                  <a:pt x="500" y="450"/>
                </a:cubicBezTo>
                <a:cubicBezTo>
                  <a:pt x="498" y="447"/>
                  <a:pt x="492" y="447"/>
                  <a:pt x="492" y="452"/>
                </a:cubicBezTo>
                <a:cubicBezTo>
                  <a:pt x="491" y="452"/>
                  <a:pt x="491" y="451"/>
                  <a:pt x="491" y="451"/>
                </a:cubicBezTo>
                <a:cubicBezTo>
                  <a:pt x="489" y="451"/>
                  <a:pt x="489" y="451"/>
                  <a:pt x="489" y="451"/>
                </a:cubicBezTo>
                <a:cubicBezTo>
                  <a:pt x="490" y="450"/>
                  <a:pt x="490" y="448"/>
                  <a:pt x="488" y="447"/>
                </a:cubicBezTo>
                <a:cubicBezTo>
                  <a:pt x="487" y="448"/>
                  <a:pt x="488" y="450"/>
                  <a:pt x="488" y="451"/>
                </a:cubicBezTo>
                <a:cubicBezTo>
                  <a:pt x="484" y="451"/>
                  <a:pt x="484" y="451"/>
                  <a:pt x="484" y="451"/>
                </a:cubicBezTo>
                <a:cubicBezTo>
                  <a:pt x="487" y="450"/>
                  <a:pt x="483" y="446"/>
                  <a:pt x="486" y="447"/>
                </a:cubicBezTo>
                <a:cubicBezTo>
                  <a:pt x="484" y="444"/>
                  <a:pt x="483" y="449"/>
                  <a:pt x="480" y="448"/>
                </a:cubicBezTo>
                <a:cubicBezTo>
                  <a:pt x="480" y="447"/>
                  <a:pt x="479" y="447"/>
                  <a:pt x="479" y="445"/>
                </a:cubicBezTo>
                <a:cubicBezTo>
                  <a:pt x="483" y="444"/>
                  <a:pt x="484" y="446"/>
                  <a:pt x="486" y="443"/>
                </a:cubicBezTo>
                <a:close/>
                <a:moveTo>
                  <a:pt x="497" y="466"/>
                </a:moveTo>
                <a:cubicBezTo>
                  <a:pt x="495" y="466"/>
                  <a:pt x="496" y="464"/>
                  <a:pt x="495" y="462"/>
                </a:cubicBezTo>
                <a:cubicBezTo>
                  <a:pt x="496" y="462"/>
                  <a:pt x="496" y="462"/>
                  <a:pt x="496" y="461"/>
                </a:cubicBezTo>
                <a:cubicBezTo>
                  <a:pt x="498" y="463"/>
                  <a:pt x="495" y="463"/>
                  <a:pt x="497" y="466"/>
                </a:cubicBezTo>
                <a:close/>
                <a:moveTo>
                  <a:pt x="483" y="458"/>
                </a:moveTo>
                <a:cubicBezTo>
                  <a:pt x="483" y="457"/>
                  <a:pt x="482" y="457"/>
                  <a:pt x="480" y="457"/>
                </a:cubicBezTo>
                <a:cubicBezTo>
                  <a:pt x="481" y="456"/>
                  <a:pt x="482" y="455"/>
                  <a:pt x="484" y="455"/>
                </a:cubicBezTo>
                <a:cubicBezTo>
                  <a:pt x="485" y="456"/>
                  <a:pt x="484" y="457"/>
                  <a:pt x="483" y="458"/>
                </a:cubicBezTo>
                <a:close/>
                <a:moveTo>
                  <a:pt x="477" y="376"/>
                </a:moveTo>
                <a:cubicBezTo>
                  <a:pt x="477" y="378"/>
                  <a:pt x="479" y="378"/>
                  <a:pt x="479" y="381"/>
                </a:cubicBezTo>
                <a:cubicBezTo>
                  <a:pt x="475" y="381"/>
                  <a:pt x="473" y="380"/>
                  <a:pt x="473" y="377"/>
                </a:cubicBezTo>
                <a:cubicBezTo>
                  <a:pt x="474" y="376"/>
                  <a:pt x="475" y="376"/>
                  <a:pt x="477" y="376"/>
                </a:cubicBezTo>
                <a:close/>
                <a:moveTo>
                  <a:pt x="476" y="447"/>
                </a:moveTo>
                <a:cubicBezTo>
                  <a:pt x="475" y="449"/>
                  <a:pt x="473" y="447"/>
                  <a:pt x="470" y="448"/>
                </a:cubicBezTo>
                <a:cubicBezTo>
                  <a:pt x="470" y="445"/>
                  <a:pt x="473" y="445"/>
                  <a:pt x="475" y="445"/>
                </a:cubicBezTo>
                <a:cubicBezTo>
                  <a:pt x="475" y="446"/>
                  <a:pt x="476" y="446"/>
                  <a:pt x="476" y="447"/>
                </a:cubicBezTo>
                <a:close/>
                <a:moveTo>
                  <a:pt x="475" y="154"/>
                </a:moveTo>
                <a:cubicBezTo>
                  <a:pt x="474" y="156"/>
                  <a:pt x="470" y="154"/>
                  <a:pt x="470" y="152"/>
                </a:cubicBezTo>
                <a:cubicBezTo>
                  <a:pt x="474" y="151"/>
                  <a:pt x="473" y="154"/>
                  <a:pt x="475" y="154"/>
                </a:cubicBezTo>
                <a:close/>
                <a:moveTo>
                  <a:pt x="473" y="404"/>
                </a:moveTo>
                <a:cubicBezTo>
                  <a:pt x="473" y="406"/>
                  <a:pt x="470" y="405"/>
                  <a:pt x="468" y="405"/>
                </a:cubicBezTo>
                <a:cubicBezTo>
                  <a:pt x="467" y="402"/>
                  <a:pt x="471" y="404"/>
                  <a:pt x="473" y="404"/>
                </a:cubicBezTo>
                <a:close/>
                <a:moveTo>
                  <a:pt x="466" y="398"/>
                </a:moveTo>
                <a:cubicBezTo>
                  <a:pt x="467" y="398"/>
                  <a:pt x="468" y="399"/>
                  <a:pt x="468" y="400"/>
                </a:cubicBezTo>
                <a:cubicBezTo>
                  <a:pt x="467" y="401"/>
                  <a:pt x="464" y="401"/>
                  <a:pt x="464" y="399"/>
                </a:cubicBezTo>
                <a:cubicBezTo>
                  <a:pt x="465" y="399"/>
                  <a:pt x="466" y="399"/>
                  <a:pt x="466" y="398"/>
                </a:cubicBezTo>
                <a:close/>
                <a:moveTo>
                  <a:pt x="464" y="406"/>
                </a:moveTo>
                <a:cubicBezTo>
                  <a:pt x="463" y="404"/>
                  <a:pt x="459" y="408"/>
                  <a:pt x="459" y="404"/>
                </a:cubicBezTo>
                <a:cubicBezTo>
                  <a:pt x="460" y="403"/>
                  <a:pt x="465" y="403"/>
                  <a:pt x="464" y="406"/>
                </a:cubicBezTo>
                <a:close/>
                <a:moveTo>
                  <a:pt x="462" y="381"/>
                </a:moveTo>
                <a:cubicBezTo>
                  <a:pt x="459" y="383"/>
                  <a:pt x="451" y="384"/>
                  <a:pt x="447" y="382"/>
                </a:cubicBezTo>
                <a:cubicBezTo>
                  <a:pt x="450" y="377"/>
                  <a:pt x="459" y="381"/>
                  <a:pt x="462" y="381"/>
                </a:cubicBezTo>
                <a:close/>
                <a:moveTo>
                  <a:pt x="443" y="1129"/>
                </a:moveTo>
                <a:cubicBezTo>
                  <a:pt x="445" y="1133"/>
                  <a:pt x="448" y="1129"/>
                  <a:pt x="449" y="1133"/>
                </a:cubicBezTo>
                <a:cubicBezTo>
                  <a:pt x="445" y="1135"/>
                  <a:pt x="444" y="1130"/>
                  <a:pt x="441" y="1133"/>
                </a:cubicBezTo>
                <a:cubicBezTo>
                  <a:pt x="439" y="1131"/>
                  <a:pt x="444" y="1132"/>
                  <a:pt x="443" y="1129"/>
                </a:cubicBezTo>
                <a:close/>
                <a:moveTo>
                  <a:pt x="444" y="786"/>
                </a:moveTo>
                <a:cubicBezTo>
                  <a:pt x="442" y="788"/>
                  <a:pt x="442" y="790"/>
                  <a:pt x="445" y="789"/>
                </a:cubicBezTo>
                <a:cubicBezTo>
                  <a:pt x="445" y="790"/>
                  <a:pt x="444" y="790"/>
                  <a:pt x="444" y="791"/>
                </a:cubicBezTo>
                <a:cubicBezTo>
                  <a:pt x="443" y="789"/>
                  <a:pt x="439" y="790"/>
                  <a:pt x="439" y="786"/>
                </a:cubicBezTo>
                <a:cubicBezTo>
                  <a:pt x="441" y="785"/>
                  <a:pt x="441" y="787"/>
                  <a:pt x="444" y="786"/>
                </a:cubicBezTo>
                <a:close/>
                <a:moveTo>
                  <a:pt x="440" y="714"/>
                </a:moveTo>
                <a:cubicBezTo>
                  <a:pt x="442" y="714"/>
                  <a:pt x="443" y="714"/>
                  <a:pt x="443" y="713"/>
                </a:cubicBezTo>
                <a:cubicBezTo>
                  <a:pt x="446" y="715"/>
                  <a:pt x="440" y="719"/>
                  <a:pt x="440" y="714"/>
                </a:cubicBezTo>
                <a:close/>
                <a:moveTo>
                  <a:pt x="451" y="785"/>
                </a:moveTo>
                <a:cubicBezTo>
                  <a:pt x="452" y="782"/>
                  <a:pt x="452" y="788"/>
                  <a:pt x="454" y="787"/>
                </a:cubicBezTo>
                <a:cubicBezTo>
                  <a:pt x="456" y="786"/>
                  <a:pt x="453" y="788"/>
                  <a:pt x="451" y="788"/>
                </a:cubicBezTo>
                <a:cubicBezTo>
                  <a:pt x="450" y="786"/>
                  <a:pt x="453" y="785"/>
                  <a:pt x="451" y="785"/>
                </a:cubicBezTo>
                <a:close/>
                <a:moveTo>
                  <a:pt x="453" y="1047"/>
                </a:moveTo>
                <a:cubicBezTo>
                  <a:pt x="453" y="1049"/>
                  <a:pt x="449" y="1048"/>
                  <a:pt x="448" y="1049"/>
                </a:cubicBezTo>
                <a:cubicBezTo>
                  <a:pt x="447" y="1046"/>
                  <a:pt x="450" y="1046"/>
                  <a:pt x="453" y="1047"/>
                </a:cubicBezTo>
                <a:close/>
                <a:moveTo>
                  <a:pt x="443" y="405"/>
                </a:moveTo>
                <a:cubicBezTo>
                  <a:pt x="444" y="404"/>
                  <a:pt x="449" y="404"/>
                  <a:pt x="450" y="405"/>
                </a:cubicBezTo>
                <a:cubicBezTo>
                  <a:pt x="448" y="407"/>
                  <a:pt x="445" y="407"/>
                  <a:pt x="443" y="405"/>
                </a:cubicBezTo>
                <a:close/>
                <a:moveTo>
                  <a:pt x="447" y="1100"/>
                </a:moveTo>
                <a:cubicBezTo>
                  <a:pt x="449" y="1097"/>
                  <a:pt x="453" y="1101"/>
                  <a:pt x="454" y="1103"/>
                </a:cubicBezTo>
                <a:cubicBezTo>
                  <a:pt x="453" y="1103"/>
                  <a:pt x="449" y="1101"/>
                  <a:pt x="447" y="1100"/>
                </a:cubicBezTo>
                <a:close/>
                <a:moveTo>
                  <a:pt x="456" y="1081"/>
                </a:moveTo>
                <a:cubicBezTo>
                  <a:pt x="457" y="1081"/>
                  <a:pt x="457" y="1082"/>
                  <a:pt x="457" y="1081"/>
                </a:cubicBezTo>
                <a:cubicBezTo>
                  <a:pt x="459" y="1082"/>
                  <a:pt x="459" y="1083"/>
                  <a:pt x="459" y="1086"/>
                </a:cubicBezTo>
                <a:cubicBezTo>
                  <a:pt x="454" y="1086"/>
                  <a:pt x="454" y="1086"/>
                  <a:pt x="454" y="1086"/>
                </a:cubicBezTo>
                <a:cubicBezTo>
                  <a:pt x="454" y="1083"/>
                  <a:pt x="455" y="1082"/>
                  <a:pt x="456" y="1081"/>
                </a:cubicBezTo>
                <a:close/>
                <a:moveTo>
                  <a:pt x="456" y="687"/>
                </a:moveTo>
                <a:cubicBezTo>
                  <a:pt x="456" y="685"/>
                  <a:pt x="457" y="685"/>
                  <a:pt x="459" y="685"/>
                </a:cubicBezTo>
                <a:cubicBezTo>
                  <a:pt x="459" y="687"/>
                  <a:pt x="458" y="687"/>
                  <a:pt x="456" y="687"/>
                </a:cubicBezTo>
                <a:close/>
                <a:moveTo>
                  <a:pt x="451" y="333"/>
                </a:moveTo>
                <a:cubicBezTo>
                  <a:pt x="450" y="338"/>
                  <a:pt x="443" y="333"/>
                  <a:pt x="440" y="331"/>
                </a:cubicBezTo>
                <a:cubicBezTo>
                  <a:pt x="444" y="329"/>
                  <a:pt x="446" y="336"/>
                  <a:pt x="451" y="333"/>
                </a:cubicBezTo>
                <a:close/>
                <a:moveTo>
                  <a:pt x="444" y="380"/>
                </a:moveTo>
                <a:cubicBezTo>
                  <a:pt x="443" y="381"/>
                  <a:pt x="443" y="383"/>
                  <a:pt x="441" y="383"/>
                </a:cubicBezTo>
                <a:cubicBezTo>
                  <a:pt x="441" y="382"/>
                  <a:pt x="441" y="382"/>
                  <a:pt x="440" y="382"/>
                </a:cubicBezTo>
                <a:cubicBezTo>
                  <a:pt x="441" y="380"/>
                  <a:pt x="443" y="380"/>
                  <a:pt x="444" y="380"/>
                </a:cubicBezTo>
                <a:close/>
                <a:moveTo>
                  <a:pt x="440" y="707"/>
                </a:moveTo>
                <a:cubicBezTo>
                  <a:pt x="442" y="709"/>
                  <a:pt x="444" y="706"/>
                  <a:pt x="444" y="710"/>
                </a:cubicBezTo>
                <a:cubicBezTo>
                  <a:pt x="444" y="709"/>
                  <a:pt x="440" y="708"/>
                  <a:pt x="441" y="711"/>
                </a:cubicBezTo>
                <a:cubicBezTo>
                  <a:pt x="440" y="711"/>
                  <a:pt x="439" y="708"/>
                  <a:pt x="439" y="710"/>
                </a:cubicBezTo>
                <a:cubicBezTo>
                  <a:pt x="436" y="709"/>
                  <a:pt x="441" y="709"/>
                  <a:pt x="440" y="707"/>
                </a:cubicBezTo>
                <a:close/>
                <a:moveTo>
                  <a:pt x="445" y="1100"/>
                </a:moveTo>
                <a:cubicBezTo>
                  <a:pt x="442" y="1102"/>
                  <a:pt x="438" y="1104"/>
                  <a:pt x="434" y="1101"/>
                </a:cubicBezTo>
                <a:cubicBezTo>
                  <a:pt x="437" y="1101"/>
                  <a:pt x="439" y="1100"/>
                  <a:pt x="445" y="1100"/>
                </a:cubicBezTo>
                <a:close/>
                <a:moveTo>
                  <a:pt x="435" y="1134"/>
                </a:moveTo>
                <a:cubicBezTo>
                  <a:pt x="431" y="1132"/>
                  <a:pt x="429" y="1133"/>
                  <a:pt x="426" y="1131"/>
                </a:cubicBezTo>
                <a:cubicBezTo>
                  <a:pt x="426" y="1130"/>
                  <a:pt x="434" y="1131"/>
                  <a:pt x="436" y="1130"/>
                </a:cubicBezTo>
                <a:cubicBezTo>
                  <a:pt x="437" y="1133"/>
                  <a:pt x="434" y="1132"/>
                  <a:pt x="435" y="1134"/>
                </a:cubicBezTo>
                <a:close/>
                <a:moveTo>
                  <a:pt x="434" y="789"/>
                </a:moveTo>
                <a:cubicBezTo>
                  <a:pt x="434" y="791"/>
                  <a:pt x="433" y="792"/>
                  <a:pt x="431" y="792"/>
                </a:cubicBezTo>
                <a:cubicBezTo>
                  <a:pt x="431" y="789"/>
                  <a:pt x="429" y="790"/>
                  <a:pt x="428" y="789"/>
                </a:cubicBezTo>
                <a:cubicBezTo>
                  <a:pt x="429" y="786"/>
                  <a:pt x="432" y="789"/>
                  <a:pt x="434" y="789"/>
                </a:cubicBezTo>
                <a:close/>
                <a:moveTo>
                  <a:pt x="412" y="1039"/>
                </a:moveTo>
                <a:cubicBezTo>
                  <a:pt x="412" y="1036"/>
                  <a:pt x="412" y="1036"/>
                  <a:pt x="412" y="1036"/>
                </a:cubicBezTo>
                <a:cubicBezTo>
                  <a:pt x="413" y="1037"/>
                  <a:pt x="414" y="1037"/>
                  <a:pt x="416" y="1037"/>
                </a:cubicBezTo>
                <a:cubicBezTo>
                  <a:pt x="416" y="1039"/>
                  <a:pt x="414" y="1039"/>
                  <a:pt x="412" y="1039"/>
                </a:cubicBezTo>
                <a:close/>
                <a:moveTo>
                  <a:pt x="414" y="1103"/>
                </a:moveTo>
                <a:cubicBezTo>
                  <a:pt x="414" y="1105"/>
                  <a:pt x="412" y="1105"/>
                  <a:pt x="412" y="1107"/>
                </a:cubicBezTo>
                <a:cubicBezTo>
                  <a:pt x="410" y="1106"/>
                  <a:pt x="412" y="1103"/>
                  <a:pt x="409" y="1103"/>
                </a:cubicBezTo>
                <a:cubicBezTo>
                  <a:pt x="407" y="1101"/>
                  <a:pt x="412" y="1104"/>
                  <a:pt x="414" y="1103"/>
                </a:cubicBezTo>
                <a:close/>
                <a:moveTo>
                  <a:pt x="413" y="793"/>
                </a:moveTo>
                <a:cubicBezTo>
                  <a:pt x="413" y="790"/>
                  <a:pt x="417" y="792"/>
                  <a:pt x="417" y="790"/>
                </a:cubicBezTo>
                <a:cubicBezTo>
                  <a:pt x="416" y="789"/>
                  <a:pt x="414" y="790"/>
                  <a:pt x="412" y="789"/>
                </a:cubicBezTo>
                <a:cubicBezTo>
                  <a:pt x="414" y="785"/>
                  <a:pt x="417" y="788"/>
                  <a:pt x="420" y="789"/>
                </a:cubicBezTo>
                <a:cubicBezTo>
                  <a:pt x="418" y="790"/>
                  <a:pt x="417" y="792"/>
                  <a:pt x="416" y="795"/>
                </a:cubicBezTo>
                <a:cubicBezTo>
                  <a:pt x="415" y="794"/>
                  <a:pt x="414" y="793"/>
                  <a:pt x="413" y="793"/>
                </a:cubicBezTo>
                <a:close/>
                <a:moveTo>
                  <a:pt x="423" y="686"/>
                </a:moveTo>
                <a:cubicBezTo>
                  <a:pt x="423" y="688"/>
                  <a:pt x="419" y="689"/>
                  <a:pt x="417" y="687"/>
                </a:cubicBezTo>
                <a:cubicBezTo>
                  <a:pt x="417" y="684"/>
                  <a:pt x="421" y="683"/>
                  <a:pt x="423" y="686"/>
                </a:cubicBezTo>
                <a:close/>
                <a:moveTo>
                  <a:pt x="422" y="411"/>
                </a:moveTo>
                <a:cubicBezTo>
                  <a:pt x="423" y="412"/>
                  <a:pt x="424" y="410"/>
                  <a:pt x="426" y="412"/>
                </a:cubicBezTo>
                <a:cubicBezTo>
                  <a:pt x="426" y="414"/>
                  <a:pt x="421" y="413"/>
                  <a:pt x="422" y="411"/>
                </a:cubicBezTo>
                <a:close/>
                <a:moveTo>
                  <a:pt x="422" y="1035"/>
                </a:moveTo>
                <a:cubicBezTo>
                  <a:pt x="425" y="1035"/>
                  <a:pt x="424" y="1038"/>
                  <a:pt x="427" y="1037"/>
                </a:cubicBezTo>
                <a:cubicBezTo>
                  <a:pt x="427" y="1038"/>
                  <a:pt x="422" y="1037"/>
                  <a:pt x="420" y="1039"/>
                </a:cubicBezTo>
                <a:cubicBezTo>
                  <a:pt x="420" y="1038"/>
                  <a:pt x="420" y="1038"/>
                  <a:pt x="419" y="1038"/>
                </a:cubicBezTo>
                <a:cubicBezTo>
                  <a:pt x="420" y="1035"/>
                  <a:pt x="422" y="1038"/>
                  <a:pt x="422" y="1035"/>
                </a:cubicBezTo>
                <a:close/>
                <a:moveTo>
                  <a:pt x="424" y="726"/>
                </a:moveTo>
                <a:cubicBezTo>
                  <a:pt x="425" y="727"/>
                  <a:pt x="425" y="727"/>
                  <a:pt x="427" y="727"/>
                </a:cubicBezTo>
                <a:cubicBezTo>
                  <a:pt x="427" y="728"/>
                  <a:pt x="426" y="728"/>
                  <a:pt x="425" y="728"/>
                </a:cubicBezTo>
                <a:cubicBezTo>
                  <a:pt x="426" y="730"/>
                  <a:pt x="426" y="729"/>
                  <a:pt x="428" y="729"/>
                </a:cubicBezTo>
                <a:cubicBezTo>
                  <a:pt x="428" y="731"/>
                  <a:pt x="428" y="731"/>
                  <a:pt x="428" y="731"/>
                </a:cubicBezTo>
                <a:cubicBezTo>
                  <a:pt x="425" y="731"/>
                  <a:pt x="424" y="730"/>
                  <a:pt x="424" y="726"/>
                </a:cubicBezTo>
                <a:close/>
                <a:moveTo>
                  <a:pt x="433" y="382"/>
                </a:moveTo>
                <a:cubicBezTo>
                  <a:pt x="433" y="386"/>
                  <a:pt x="433" y="386"/>
                  <a:pt x="433" y="386"/>
                </a:cubicBezTo>
                <a:cubicBezTo>
                  <a:pt x="430" y="386"/>
                  <a:pt x="430" y="386"/>
                  <a:pt x="430" y="386"/>
                </a:cubicBezTo>
                <a:cubicBezTo>
                  <a:pt x="430" y="384"/>
                  <a:pt x="431" y="383"/>
                  <a:pt x="433" y="382"/>
                </a:cubicBezTo>
                <a:close/>
                <a:moveTo>
                  <a:pt x="429" y="330"/>
                </a:moveTo>
                <a:cubicBezTo>
                  <a:pt x="429" y="332"/>
                  <a:pt x="429" y="333"/>
                  <a:pt x="430" y="333"/>
                </a:cubicBezTo>
                <a:cubicBezTo>
                  <a:pt x="429" y="334"/>
                  <a:pt x="428" y="334"/>
                  <a:pt x="427" y="334"/>
                </a:cubicBezTo>
                <a:cubicBezTo>
                  <a:pt x="425" y="333"/>
                  <a:pt x="428" y="332"/>
                  <a:pt x="426" y="331"/>
                </a:cubicBezTo>
                <a:cubicBezTo>
                  <a:pt x="426" y="330"/>
                  <a:pt x="428" y="331"/>
                  <a:pt x="429" y="330"/>
                </a:cubicBezTo>
                <a:close/>
                <a:moveTo>
                  <a:pt x="426" y="382"/>
                </a:moveTo>
                <a:cubicBezTo>
                  <a:pt x="426" y="384"/>
                  <a:pt x="428" y="388"/>
                  <a:pt x="424" y="387"/>
                </a:cubicBezTo>
                <a:cubicBezTo>
                  <a:pt x="424" y="385"/>
                  <a:pt x="425" y="383"/>
                  <a:pt x="423" y="385"/>
                </a:cubicBezTo>
                <a:cubicBezTo>
                  <a:pt x="421" y="384"/>
                  <a:pt x="424" y="382"/>
                  <a:pt x="426" y="382"/>
                </a:cubicBezTo>
                <a:close/>
                <a:moveTo>
                  <a:pt x="422" y="330"/>
                </a:moveTo>
                <a:cubicBezTo>
                  <a:pt x="423" y="331"/>
                  <a:pt x="422" y="332"/>
                  <a:pt x="422" y="334"/>
                </a:cubicBezTo>
                <a:cubicBezTo>
                  <a:pt x="420" y="334"/>
                  <a:pt x="419" y="333"/>
                  <a:pt x="419" y="331"/>
                </a:cubicBezTo>
                <a:cubicBezTo>
                  <a:pt x="420" y="331"/>
                  <a:pt x="422" y="331"/>
                  <a:pt x="422" y="330"/>
                </a:cubicBezTo>
                <a:close/>
                <a:moveTo>
                  <a:pt x="418" y="482"/>
                </a:moveTo>
                <a:cubicBezTo>
                  <a:pt x="416" y="482"/>
                  <a:pt x="414" y="482"/>
                  <a:pt x="413" y="481"/>
                </a:cubicBezTo>
                <a:cubicBezTo>
                  <a:pt x="414" y="479"/>
                  <a:pt x="416" y="478"/>
                  <a:pt x="418" y="478"/>
                </a:cubicBezTo>
                <a:lnTo>
                  <a:pt x="418" y="482"/>
                </a:lnTo>
                <a:close/>
                <a:moveTo>
                  <a:pt x="418" y="387"/>
                </a:moveTo>
                <a:cubicBezTo>
                  <a:pt x="417" y="388"/>
                  <a:pt x="415" y="388"/>
                  <a:pt x="415" y="389"/>
                </a:cubicBezTo>
                <a:cubicBezTo>
                  <a:pt x="414" y="388"/>
                  <a:pt x="414" y="387"/>
                  <a:pt x="414" y="387"/>
                </a:cubicBezTo>
                <a:cubicBezTo>
                  <a:pt x="412" y="387"/>
                  <a:pt x="411" y="389"/>
                  <a:pt x="409" y="390"/>
                </a:cubicBezTo>
                <a:cubicBezTo>
                  <a:pt x="408" y="388"/>
                  <a:pt x="413" y="385"/>
                  <a:pt x="416" y="385"/>
                </a:cubicBezTo>
                <a:cubicBezTo>
                  <a:pt x="417" y="386"/>
                  <a:pt x="416" y="387"/>
                  <a:pt x="418" y="387"/>
                </a:cubicBezTo>
                <a:close/>
                <a:moveTo>
                  <a:pt x="408" y="331"/>
                </a:moveTo>
                <a:cubicBezTo>
                  <a:pt x="410" y="331"/>
                  <a:pt x="410" y="331"/>
                  <a:pt x="410" y="331"/>
                </a:cubicBezTo>
                <a:cubicBezTo>
                  <a:pt x="411" y="334"/>
                  <a:pt x="408" y="333"/>
                  <a:pt x="409" y="335"/>
                </a:cubicBezTo>
                <a:cubicBezTo>
                  <a:pt x="407" y="335"/>
                  <a:pt x="407" y="332"/>
                  <a:pt x="408" y="331"/>
                </a:cubicBezTo>
                <a:close/>
                <a:moveTo>
                  <a:pt x="402" y="388"/>
                </a:moveTo>
                <a:cubicBezTo>
                  <a:pt x="402" y="389"/>
                  <a:pt x="401" y="389"/>
                  <a:pt x="401" y="391"/>
                </a:cubicBezTo>
                <a:cubicBezTo>
                  <a:pt x="404" y="388"/>
                  <a:pt x="404" y="389"/>
                  <a:pt x="407" y="390"/>
                </a:cubicBezTo>
                <a:cubicBezTo>
                  <a:pt x="409" y="391"/>
                  <a:pt x="406" y="391"/>
                  <a:pt x="405" y="390"/>
                </a:cubicBezTo>
                <a:cubicBezTo>
                  <a:pt x="405" y="390"/>
                  <a:pt x="403" y="390"/>
                  <a:pt x="403" y="391"/>
                </a:cubicBezTo>
                <a:cubicBezTo>
                  <a:pt x="401" y="391"/>
                  <a:pt x="400" y="389"/>
                  <a:pt x="398" y="389"/>
                </a:cubicBezTo>
                <a:cubicBezTo>
                  <a:pt x="399" y="388"/>
                  <a:pt x="400" y="389"/>
                  <a:pt x="402" y="388"/>
                </a:cubicBezTo>
                <a:close/>
                <a:moveTo>
                  <a:pt x="405" y="720"/>
                </a:moveTo>
                <a:cubicBezTo>
                  <a:pt x="405" y="720"/>
                  <a:pt x="404" y="721"/>
                  <a:pt x="404" y="721"/>
                </a:cubicBezTo>
                <a:cubicBezTo>
                  <a:pt x="402" y="721"/>
                  <a:pt x="402" y="721"/>
                  <a:pt x="402" y="721"/>
                </a:cubicBezTo>
                <a:cubicBezTo>
                  <a:pt x="403" y="718"/>
                  <a:pt x="404" y="716"/>
                  <a:pt x="405" y="714"/>
                </a:cubicBezTo>
                <a:cubicBezTo>
                  <a:pt x="408" y="715"/>
                  <a:pt x="404" y="718"/>
                  <a:pt x="403" y="719"/>
                </a:cubicBezTo>
                <a:cubicBezTo>
                  <a:pt x="403" y="720"/>
                  <a:pt x="404" y="720"/>
                  <a:pt x="405" y="720"/>
                </a:cubicBezTo>
                <a:close/>
                <a:moveTo>
                  <a:pt x="401" y="719"/>
                </a:moveTo>
                <a:cubicBezTo>
                  <a:pt x="400" y="722"/>
                  <a:pt x="398" y="721"/>
                  <a:pt x="396" y="721"/>
                </a:cubicBezTo>
                <a:cubicBezTo>
                  <a:pt x="397" y="719"/>
                  <a:pt x="399" y="719"/>
                  <a:pt x="401" y="719"/>
                </a:cubicBezTo>
                <a:close/>
                <a:moveTo>
                  <a:pt x="400" y="1071"/>
                </a:moveTo>
                <a:cubicBezTo>
                  <a:pt x="399" y="1071"/>
                  <a:pt x="398" y="1071"/>
                  <a:pt x="398" y="1072"/>
                </a:cubicBezTo>
                <a:cubicBezTo>
                  <a:pt x="396" y="1072"/>
                  <a:pt x="395" y="1070"/>
                  <a:pt x="395" y="1068"/>
                </a:cubicBezTo>
                <a:cubicBezTo>
                  <a:pt x="397" y="1070"/>
                  <a:pt x="397" y="1066"/>
                  <a:pt x="401" y="1067"/>
                </a:cubicBezTo>
                <a:cubicBezTo>
                  <a:pt x="399" y="1069"/>
                  <a:pt x="399" y="1068"/>
                  <a:pt x="400" y="1071"/>
                </a:cubicBezTo>
                <a:close/>
                <a:moveTo>
                  <a:pt x="396" y="725"/>
                </a:moveTo>
                <a:cubicBezTo>
                  <a:pt x="398" y="724"/>
                  <a:pt x="399" y="725"/>
                  <a:pt x="400" y="725"/>
                </a:cubicBezTo>
                <a:cubicBezTo>
                  <a:pt x="400" y="728"/>
                  <a:pt x="398" y="727"/>
                  <a:pt x="398" y="729"/>
                </a:cubicBezTo>
                <a:cubicBezTo>
                  <a:pt x="396" y="729"/>
                  <a:pt x="396" y="727"/>
                  <a:pt x="396" y="725"/>
                </a:cubicBezTo>
                <a:close/>
                <a:moveTo>
                  <a:pt x="396" y="779"/>
                </a:moveTo>
                <a:cubicBezTo>
                  <a:pt x="396" y="782"/>
                  <a:pt x="396" y="782"/>
                  <a:pt x="396" y="782"/>
                </a:cubicBezTo>
                <a:cubicBezTo>
                  <a:pt x="396" y="781"/>
                  <a:pt x="397" y="781"/>
                  <a:pt x="398" y="781"/>
                </a:cubicBezTo>
                <a:cubicBezTo>
                  <a:pt x="398" y="783"/>
                  <a:pt x="395" y="783"/>
                  <a:pt x="393" y="783"/>
                </a:cubicBezTo>
                <a:cubicBezTo>
                  <a:pt x="392" y="782"/>
                  <a:pt x="396" y="780"/>
                  <a:pt x="393" y="780"/>
                </a:cubicBezTo>
                <a:cubicBezTo>
                  <a:pt x="393" y="779"/>
                  <a:pt x="395" y="779"/>
                  <a:pt x="396" y="779"/>
                </a:cubicBezTo>
                <a:close/>
                <a:moveTo>
                  <a:pt x="395" y="391"/>
                </a:moveTo>
                <a:cubicBezTo>
                  <a:pt x="394" y="393"/>
                  <a:pt x="393" y="390"/>
                  <a:pt x="389" y="392"/>
                </a:cubicBezTo>
                <a:cubicBezTo>
                  <a:pt x="389" y="391"/>
                  <a:pt x="388" y="390"/>
                  <a:pt x="388" y="389"/>
                </a:cubicBezTo>
                <a:cubicBezTo>
                  <a:pt x="392" y="390"/>
                  <a:pt x="393" y="390"/>
                  <a:pt x="395" y="391"/>
                </a:cubicBezTo>
                <a:close/>
                <a:moveTo>
                  <a:pt x="388" y="661"/>
                </a:moveTo>
                <a:cubicBezTo>
                  <a:pt x="390" y="662"/>
                  <a:pt x="390" y="664"/>
                  <a:pt x="390" y="666"/>
                </a:cubicBezTo>
                <a:cubicBezTo>
                  <a:pt x="387" y="666"/>
                  <a:pt x="387" y="666"/>
                  <a:pt x="387" y="666"/>
                </a:cubicBezTo>
                <a:cubicBezTo>
                  <a:pt x="386" y="663"/>
                  <a:pt x="388" y="664"/>
                  <a:pt x="388" y="661"/>
                </a:cubicBezTo>
                <a:close/>
                <a:moveTo>
                  <a:pt x="388" y="390"/>
                </a:moveTo>
                <a:cubicBezTo>
                  <a:pt x="386" y="393"/>
                  <a:pt x="382" y="392"/>
                  <a:pt x="377" y="393"/>
                </a:cubicBezTo>
                <a:cubicBezTo>
                  <a:pt x="377" y="384"/>
                  <a:pt x="383" y="392"/>
                  <a:pt x="388" y="390"/>
                </a:cubicBezTo>
                <a:close/>
                <a:moveTo>
                  <a:pt x="373" y="729"/>
                </a:moveTo>
                <a:cubicBezTo>
                  <a:pt x="373" y="728"/>
                  <a:pt x="373" y="727"/>
                  <a:pt x="372" y="727"/>
                </a:cubicBezTo>
                <a:cubicBezTo>
                  <a:pt x="372" y="725"/>
                  <a:pt x="376" y="730"/>
                  <a:pt x="376" y="727"/>
                </a:cubicBezTo>
                <a:cubicBezTo>
                  <a:pt x="377" y="727"/>
                  <a:pt x="377" y="729"/>
                  <a:pt x="378" y="729"/>
                </a:cubicBezTo>
                <a:cubicBezTo>
                  <a:pt x="377" y="731"/>
                  <a:pt x="375" y="728"/>
                  <a:pt x="373" y="729"/>
                </a:cubicBezTo>
                <a:close/>
                <a:moveTo>
                  <a:pt x="377" y="1069"/>
                </a:moveTo>
                <a:cubicBezTo>
                  <a:pt x="376" y="1071"/>
                  <a:pt x="376" y="1073"/>
                  <a:pt x="373" y="1073"/>
                </a:cubicBezTo>
                <a:cubicBezTo>
                  <a:pt x="373" y="1070"/>
                  <a:pt x="375" y="1070"/>
                  <a:pt x="377" y="1069"/>
                </a:cubicBezTo>
                <a:close/>
                <a:moveTo>
                  <a:pt x="369" y="721"/>
                </a:moveTo>
                <a:cubicBezTo>
                  <a:pt x="369" y="719"/>
                  <a:pt x="372" y="720"/>
                  <a:pt x="375" y="720"/>
                </a:cubicBezTo>
                <a:cubicBezTo>
                  <a:pt x="374" y="724"/>
                  <a:pt x="372" y="721"/>
                  <a:pt x="369" y="721"/>
                </a:cubicBezTo>
                <a:close/>
                <a:moveTo>
                  <a:pt x="372" y="712"/>
                </a:moveTo>
                <a:cubicBezTo>
                  <a:pt x="369" y="710"/>
                  <a:pt x="374" y="710"/>
                  <a:pt x="374" y="708"/>
                </a:cubicBezTo>
                <a:cubicBezTo>
                  <a:pt x="376" y="708"/>
                  <a:pt x="373" y="712"/>
                  <a:pt x="376" y="711"/>
                </a:cubicBezTo>
                <a:cubicBezTo>
                  <a:pt x="376" y="714"/>
                  <a:pt x="373" y="709"/>
                  <a:pt x="372" y="712"/>
                </a:cubicBezTo>
                <a:close/>
                <a:moveTo>
                  <a:pt x="373" y="687"/>
                </a:moveTo>
                <a:cubicBezTo>
                  <a:pt x="373" y="685"/>
                  <a:pt x="376" y="685"/>
                  <a:pt x="378" y="685"/>
                </a:cubicBezTo>
                <a:cubicBezTo>
                  <a:pt x="378" y="688"/>
                  <a:pt x="375" y="687"/>
                  <a:pt x="373" y="687"/>
                </a:cubicBezTo>
                <a:close/>
                <a:moveTo>
                  <a:pt x="383" y="720"/>
                </a:moveTo>
                <a:cubicBezTo>
                  <a:pt x="382" y="721"/>
                  <a:pt x="380" y="722"/>
                  <a:pt x="378" y="721"/>
                </a:cubicBezTo>
                <a:cubicBezTo>
                  <a:pt x="378" y="719"/>
                  <a:pt x="381" y="719"/>
                  <a:pt x="383" y="720"/>
                </a:cubicBezTo>
                <a:close/>
                <a:moveTo>
                  <a:pt x="383" y="685"/>
                </a:moveTo>
                <a:cubicBezTo>
                  <a:pt x="383" y="688"/>
                  <a:pt x="383" y="688"/>
                  <a:pt x="383" y="688"/>
                </a:cubicBezTo>
                <a:cubicBezTo>
                  <a:pt x="381" y="688"/>
                  <a:pt x="383" y="685"/>
                  <a:pt x="379" y="686"/>
                </a:cubicBezTo>
                <a:cubicBezTo>
                  <a:pt x="377" y="685"/>
                  <a:pt x="382" y="685"/>
                  <a:pt x="383" y="685"/>
                </a:cubicBezTo>
                <a:close/>
                <a:moveTo>
                  <a:pt x="383" y="728"/>
                </a:moveTo>
                <a:cubicBezTo>
                  <a:pt x="384" y="730"/>
                  <a:pt x="378" y="731"/>
                  <a:pt x="379" y="727"/>
                </a:cubicBezTo>
                <a:cubicBezTo>
                  <a:pt x="381" y="727"/>
                  <a:pt x="383" y="727"/>
                  <a:pt x="383" y="728"/>
                </a:cubicBezTo>
                <a:close/>
                <a:moveTo>
                  <a:pt x="380" y="1070"/>
                </a:moveTo>
                <a:cubicBezTo>
                  <a:pt x="381" y="1069"/>
                  <a:pt x="382" y="1068"/>
                  <a:pt x="384" y="1068"/>
                </a:cubicBezTo>
                <a:cubicBezTo>
                  <a:pt x="384" y="1069"/>
                  <a:pt x="384" y="1070"/>
                  <a:pt x="385" y="1070"/>
                </a:cubicBezTo>
                <a:cubicBezTo>
                  <a:pt x="384" y="1071"/>
                  <a:pt x="382" y="1072"/>
                  <a:pt x="379" y="1072"/>
                </a:cubicBezTo>
                <a:cubicBezTo>
                  <a:pt x="380" y="1071"/>
                  <a:pt x="379" y="1070"/>
                  <a:pt x="379" y="1070"/>
                </a:cubicBezTo>
                <a:cubicBezTo>
                  <a:pt x="378" y="1068"/>
                  <a:pt x="382" y="1073"/>
                  <a:pt x="380" y="1070"/>
                </a:cubicBezTo>
                <a:close/>
                <a:moveTo>
                  <a:pt x="371" y="391"/>
                </a:moveTo>
                <a:cubicBezTo>
                  <a:pt x="372" y="391"/>
                  <a:pt x="372" y="392"/>
                  <a:pt x="372" y="393"/>
                </a:cubicBezTo>
                <a:cubicBezTo>
                  <a:pt x="373" y="394"/>
                  <a:pt x="374" y="394"/>
                  <a:pt x="374" y="395"/>
                </a:cubicBezTo>
                <a:cubicBezTo>
                  <a:pt x="373" y="395"/>
                  <a:pt x="372" y="394"/>
                  <a:pt x="372" y="395"/>
                </a:cubicBezTo>
                <a:cubicBezTo>
                  <a:pt x="371" y="395"/>
                  <a:pt x="372" y="394"/>
                  <a:pt x="370" y="394"/>
                </a:cubicBezTo>
                <a:cubicBezTo>
                  <a:pt x="370" y="392"/>
                  <a:pt x="371" y="392"/>
                  <a:pt x="371" y="391"/>
                </a:cubicBezTo>
                <a:close/>
                <a:moveTo>
                  <a:pt x="374" y="716"/>
                </a:moveTo>
                <a:cubicBezTo>
                  <a:pt x="374" y="720"/>
                  <a:pt x="372" y="718"/>
                  <a:pt x="369" y="719"/>
                </a:cubicBezTo>
                <a:cubicBezTo>
                  <a:pt x="368" y="716"/>
                  <a:pt x="371" y="716"/>
                  <a:pt x="374" y="716"/>
                </a:cubicBezTo>
                <a:close/>
                <a:moveTo>
                  <a:pt x="363" y="391"/>
                </a:moveTo>
                <a:cubicBezTo>
                  <a:pt x="363" y="394"/>
                  <a:pt x="363" y="395"/>
                  <a:pt x="361" y="395"/>
                </a:cubicBezTo>
                <a:cubicBezTo>
                  <a:pt x="360" y="393"/>
                  <a:pt x="361" y="391"/>
                  <a:pt x="363" y="391"/>
                </a:cubicBezTo>
                <a:close/>
                <a:moveTo>
                  <a:pt x="362" y="664"/>
                </a:moveTo>
                <a:cubicBezTo>
                  <a:pt x="362" y="663"/>
                  <a:pt x="363" y="665"/>
                  <a:pt x="362" y="665"/>
                </a:cubicBezTo>
                <a:cubicBezTo>
                  <a:pt x="362" y="667"/>
                  <a:pt x="364" y="666"/>
                  <a:pt x="365" y="667"/>
                </a:cubicBezTo>
                <a:cubicBezTo>
                  <a:pt x="364" y="668"/>
                  <a:pt x="361" y="669"/>
                  <a:pt x="360" y="668"/>
                </a:cubicBezTo>
                <a:cubicBezTo>
                  <a:pt x="359" y="666"/>
                  <a:pt x="362" y="666"/>
                  <a:pt x="362" y="664"/>
                </a:cubicBezTo>
                <a:close/>
                <a:moveTo>
                  <a:pt x="357" y="395"/>
                </a:moveTo>
                <a:cubicBezTo>
                  <a:pt x="356" y="394"/>
                  <a:pt x="354" y="394"/>
                  <a:pt x="354" y="392"/>
                </a:cubicBezTo>
                <a:cubicBezTo>
                  <a:pt x="356" y="392"/>
                  <a:pt x="357" y="394"/>
                  <a:pt x="357" y="391"/>
                </a:cubicBezTo>
                <a:cubicBezTo>
                  <a:pt x="360" y="393"/>
                  <a:pt x="356" y="394"/>
                  <a:pt x="357" y="395"/>
                </a:cubicBezTo>
                <a:close/>
                <a:moveTo>
                  <a:pt x="362" y="1097"/>
                </a:moveTo>
                <a:cubicBezTo>
                  <a:pt x="364" y="1097"/>
                  <a:pt x="363" y="1100"/>
                  <a:pt x="363" y="1102"/>
                </a:cubicBezTo>
                <a:cubicBezTo>
                  <a:pt x="362" y="1099"/>
                  <a:pt x="360" y="1100"/>
                  <a:pt x="357" y="1099"/>
                </a:cubicBezTo>
                <a:cubicBezTo>
                  <a:pt x="358" y="1096"/>
                  <a:pt x="361" y="1100"/>
                  <a:pt x="362" y="1097"/>
                </a:cubicBezTo>
                <a:close/>
                <a:moveTo>
                  <a:pt x="364" y="1107"/>
                </a:moveTo>
                <a:cubicBezTo>
                  <a:pt x="362" y="1107"/>
                  <a:pt x="360" y="1106"/>
                  <a:pt x="361" y="1104"/>
                </a:cubicBezTo>
                <a:cubicBezTo>
                  <a:pt x="361" y="1104"/>
                  <a:pt x="361" y="1104"/>
                  <a:pt x="362" y="1103"/>
                </a:cubicBezTo>
                <a:cubicBezTo>
                  <a:pt x="364" y="1103"/>
                  <a:pt x="364" y="1105"/>
                  <a:pt x="364" y="1107"/>
                </a:cubicBezTo>
                <a:close/>
                <a:moveTo>
                  <a:pt x="362" y="1064"/>
                </a:moveTo>
                <a:cubicBezTo>
                  <a:pt x="364" y="1063"/>
                  <a:pt x="366" y="1063"/>
                  <a:pt x="367" y="1064"/>
                </a:cubicBezTo>
                <a:cubicBezTo>
                  <a:pt x="367" y="1067"/>
                  <a:pt x="362" y="1066"/>
                  <a:pt x="362" y="1064"/>
                </a:cubicBezTo>
                <a:close/>
                <a:moveTo>
                  <a:pt x="367" y="667"/>
                </a:moveTo>
                <a:cubicBezTo>
                  <a:pt x="366" y="669"/>
                  <a:pt x="364" y="665"/>
                  <a:pt x="363" y="663"/>
                </a:cubicBezTo>
                <a:cubicBezTo>
                  <a:pt x="366" y="664"/>
                  <a:pt x="366" y="662"/>
                  <a:pt x="368" y="664"/>
                </a:cubicBezTo>
                <a:cubicBezTo>
                  <a:pt x="368" y="666"/>
                  <a:pt x="363" y="665"/>
                  <a:pt x="367" y="667"/>
                </a:cubicBezTo>
                <a:close/>
                <a:moveTo>
                  <a:pt x="378" y="1098"/>
                </a:moveTo>
                <a:cubicBezTo>
                  <a:pt x="376" y="1098"/>
                  <a:pt x="379" y="1101"/>
                  <a:pt x="377" y="1102"/>
                </a:cubicBezTo>
                <a:cubicBezTo>
                  <a:pt x="375" y="1101"/>
                  <a:pt x="376" y="1101"/>
                  <a:pt x="376" y="1099"/>
                </a:cubicBezTo>
                <a:cubicBezTo>
                  <a:pt x="373" y="1100"/>
                  <a:pt x="370" y="1098"/>
                  <a:pt x="368" y="1101"/>
                </a:cubicBezTo>
                <a:cubicBezTo>
                  <a:pt x="366" y="1096"/>
                  <a:pt x="374" y="1099"/>
                  <a:pt x="376" y="1095"/>
                </a:cubicBezTo>
                <a:cubicBezTo>
                  <a:pt x="378" y="1097"/>
                  <a:pt x="381" y="1098"/>
                  <a:pt x="382" y="1100"/>
                </a:cubicBezTo>
                <a:cubicBezTo>
                  <a:pt x="379" y="1101"/>
                  <a:pt x="378" y="1099"/>
                  <a:pt x="378" y="1098"/>
                </a:cubicBezTo>
                <a:close/>
                <a:moveTo>
                  <a:pt x="380" y="1077"/>
                </a:moveTo>
                <a:cubicBezTo>
                  <a:pt x="383" y="1074"/>
                  <a:pt x="386" y="1080"/>
                  <a:pt x="386" y="1077"/>
                </a:cubicBezTo>
                <a:cubicBezTo>
                  <a:pt x="387" y="1077"/>
                  <a:pt x="387" y="1079"/>
                  <a:pt x="387" y="1080"/>
                </a:cubicBezTo>
                <a:cubicBezTo>
                  <a:pt x="385" y="1078"/>
                  <a:pt x="380" y="1080"/>
                  <a:pt x="380" y="1077"/>
                </a:cubicBezTo>
                <a:close/>
                <a:moveTo>
                  <a:pt x="391" y="718"/>
                </a:moveTo>
                <a:cubicBezTo>
                  <a:pt x="389" y="717"/>
                  <a:pt x="390" y="715"/>
                  <a:pt x="387" y="717"/>
                </a:cubicBezTo>
                <a:cubicBezTo>
                  <a:pt x="387" y="715"/>
                  <a:pt x="389" y="715"/>
                  <a:pt x="389" y="713"/>
                </a:cubicBezTo>
                <a:cubicBezTo>
                  <a:pt x="391" y="714"/>
                  <a:pt x="392" y="715"/>
                  <a:pt x="393" y="716"/>
                </a:cubicBezTo>
                <a:cubicBezTo>
                  <a:pt x="393" y="717"/>
                  <a:pt x="391" y="716"/>
                  <a:pt x="391" y="718"/>
                </a:cubicBezTo>
                <a:close/>
                <a:moveTo>
                  <a:pt x="395" y="1106"/>
                </a:moveTo>
                <a:cubicBezTo>
                  <a:pt x="394" y="1106"/>
                  <a:pt x="393" y="1105"/>
                  <a:pt x="392" y="1105"/>
                </a:cubicBezTo>
                <a:cubicBezTo>
                  <a:pt x="390" y="1104"/>
                  <a:pt x="394" y="1104"/>
                  <a:pt x="394" y="1105"/>
                </a:cubicBezTo>
                <a:cubicBezTo>
                  <a:pt x="394" y="1104"/>
                  <a:pt x="393" y="1103"/>
                  <a:pt x="393" y="1102"/>
                </a:cubicBezTo>
                <a:cubicBezTo>
                  <a:pt x="394" y="1102"/>
                  <a:pt x="395" y="1103"/>
                  <a:pt x="395" y="1102"/>
                </a:cubicBezTo>
                <a:cubicBezTo>
                  <a:pt x="397" y="1102"/>
                  <a:pt x="395" y="1105"/>
                  <a:pt x="395" y="1106"/>
                </a:cubicBezTo>
                <a:close/>
                <a:moveTo>
                  <a:pt x="392" y="1077"/>
                </a:moveTo>
                <a:cubicBezTo>
                  <a:pt x="392" y="1076"/>
                  <a:pt x="392" y="1077"/>
                  <a:pt x="392" y="1077"/>
                </a:cubicBezTo>
                <a:cubicBezTo>
                  <a:pt x="394" y="1077"/>
                  <a:pt x="393" y="1075"/>
                  <a:pt x="394" y="1074"/>
                </a:cubicBezTo>
                <a:cubicBezTo>
                  <a:pt x="395" y="1075"/>
                  <a:pt x="396" y="1076"/>
                  <a:pt x="396" y="1077"/>
                </a:cubicBezTo>
                <a:cubicBezTo>
                  <a:pt x="399" y="1076"/>
                  <a:pt x="403" y="1079"/>
                  <a:pt x="404" y="1075"/>
                </a:cubicBezTo>
                <a:cubicBezTo>
                  <a:pt x="404" y="1075"/>
                  <a:pt x="405" y="1076"/>
                  <a:pt x="406" y="1076"/>
                </a:cubicBezTo>
                <a:cubicBezTo>
                  <a:pt x="404" y="1077"/>
                  <a:pt x="403" y="1078"/>
                  <a:pt x="405" y="1081"/>
                </a:cubicBezTo>
                <a:cubicBezTo>
                  <a:pt x="397" y="1083"/>
                  <a:pt x="397" y="1079"/>
                  <a:pt x="392" y="1077"/>
                </a:cubicBezTo>
                <a:close/>
                <a:moveTo>
                  <a:pt x="405" y="1105"/>
                </a:moveTo>
                <a:cubicBezTo>
                  <a:pt x="402" y="1103"/>
                  <a:pt x="401" y="1104"/>
                  <a:pt x="397" y="1103"/>
                </a:cubicBezTo>
                <a:cubicBezTo>
                  <a:pt x="397" y="1101"/>
                  <a:pt x="402" y="1104"/>
                  <a:pt x="401" y="1101"/>
                </a:cubicBezTo>
                <a:cubicBezTo>
                  <a:pt x="406" y="1102"/>
                  <a:pt x="402" y="1102"/>
                  <a:pt x="407" y="1103"/>
                </a:cubicBezTo>
                <a:cubicBezTo>
                  <a:pt x="407" y="1104"/>
                  <a:pt x="405" y="1104"/>
                  <a:pt x="405" y="1105"/>
                </a:cubicBezTo>
                <a:close/>
                <a:moveTo>
                  <a:pt x="405" y="1068"/>
                </a:moveTo>
                <a:cubicBezTo>
                  <a:pt x="406" y="1066"/>
                  <a:pt x="412" y="1066"/>
                  <a:pt x="411" y="1068"/>
                </a:cubicBezTo>
                <a:cubicBezTo>
                  <a:pt x="409" y="1067"/>
                  <a:pt x="408" y="1069"/>
                  <a:pt x="405" y="1068"/>
                </a:cubicBezTo>
                <a:close/>
                <a:moveTo>
                  <a:pt x="409" y="1284"/>
                </a:moveTo>
                <a:cubicBezTo>
                  <a:pt x="408" y="1283"/>
                  <a:pt x="408" y="1280"/>
                  <a:pt x="408" y="1278"/>
                </a:cubicBezTo>
                <a:cubicBezTo>
                  <a:pt x="409" y="1277"/>
                  <a:pt x="413" y="1278"/>
                  <a:pt x="415" y="1277"/>
                </a:cubicBezTo>
                <a:cubicBezTo>
                  <a:pt x="414" y="1281"/>
                  <a:pt x="413" y="1284"/>
                  <a:pt x="409" y="1284"/>
                </a:cubicBezTo>
                <a:close/>
                <a:moveTo>
                  <a:pt x="418" y="1079"/>
                </a:moveTo>
                <a:cubicBezTo>
                  <a:pt x="415" y="1078"/>
                  <a:pt x="419" y="1076"/>
                  <a:pt x="421" y="1076"/>
                </a:cubicBezTo>
                <a:cubicBezTo>
                  <a:pt x="421" y="1078"/>
                  <a:pt x="419" y="1078"/>
                  <a:pt x="418" y="1079"/>
                </a:cubicBezTo>
                <a:close/>
                <a:moveTo>
                  <a:pt x="419" y="1068"/>
                </a:moveTo>
                <a:cubicBezTo>
                  <a:pt x="418" y="1068"/>
                  <a:pt x="418" y="1069"/>
                  <a:pt x="418" y="1070"/>
                </a:cubicBezTo>
                <a:cubicBezTo>
                  <a:pt x="417" y="1069"/>
                  <a:pt x="415" y="1069"/>
                  <a:pt x="415" y="1067"/>
                </a:cubicBezTo>
                <a:cubicBezTo>
                  <a:pt x="417" y="1066"/>
                  <a:pt x="419" y="1066"/>
                  <a:pt x="422" y="1067"/>
                </a:cubicBezTo>
                <a:cubicBezTo>
                  <a:pt x="422" y="1068"/>
                  <a:pt x="419" y="1070"/>
                  <a:pt x="419" y="1068"/>
                </a:cubicBezTo>
                <a:close/>
                <a:moveTo>
                  <a:pt x="425" y="1075"/>
                </a:moveTo>
                <a:cubicBezTo>
                  <a:pt x="426" y="1074"/>
                  <a:pt x="430" y="1076"/>
                  <a:pt x="431" y="1076"/>
                </a:cubicBezTo>
                <a:cubicBezTo>
                  <a:pt x="430" y="1078"/>
                  <a:pt x="427" y="1077"/>
                  <a:pt x="428" y="1081"/>
                </a:cubicBezTo>
                <a:cubicBezTo>
                  <a:pt x="426" y="1082"/>
                  <a:pt x="426" y="1079"/>
                  <a:pt x="423" y="1079"/>
                </a:cubicBezTo>
                <a:cubicBezTo>
                  <a:pt x="424" y="1078"/>
                  <a:pt x="427" y="1076"/>
                  <a:pt x="425" y="1075"/>
                </a:cubicBezTo>
                <a:close/>
                <a:moveTo>
                  <a:pt x="452" y="1274"/>
                </a:moveTo>
                <a:cubicBezTo>
                  <a:pt x="445" y="1275"/>
                  <a:pt x="432" y="1277"/>
                  <a:pt x="424" y="1273"/>
                </a:cubicBezTo>
                <a:cubicBezTo>
                  <a:pt x="434" y="1270"/>
                  <a:pt x="441" y="1269"/>
                  <a:pt x="453" y="1270"/>
                </a:cubicBezTo>
                <a:cubicBezTo>
                  <a:pt x="453" y="1272"/>
                  <a:pt x="451" y="1272"/>
                  <a:pt x="452" y="1274"/>
                </a:cubicBezTo>
                <a:close/>
                <a:moveTo>
                  <a:pt x="455" y="1133"/>
                </a:moveTo>
                <a:cubicBezTo>
                  <a:pt x="454" y="1131"/>
                  <a:pt x="451" y="1132"/>
                  <a:pt x="448" y="1130"/>
                </a:cubicBezTo>
                <a:cubicBezTo>
                  <a:pt x="451" y="1130"/>
                  <a:pt x="457" y="1128"/>
                  <a:pt x="461" y="1129"/>
                </a:cubicBezTo>
                <a:cubicBezTo>
                  <a:pt x="458" y="1133"/>
                  <a:pt x="457" y="1129"/>
                  <a:pt x="455" y="1133"/>
                </a:cubicBezTo>
                <a:close/>
                <a:moveTo>
                  <a:pt x="470" y="1056"/>
                </a:moveTo>
                <a:cubicBezTo>
                  <a:pt x="466" y="1057"/>
                  <a:pt x="465" y="1052"/>
                  <a:pt x="462" y="1054"/>
                </a:cubicBezTo>
                <a:cubicBezTo>
                  <a:pt x="460" y="1052"/>
                  <a:pt x="462" y="1051"/>
                  <a:pt x="462" y="1048"/>
                </a:cubicBezTo>
                <a:cubicBezTo>
                  <a:pt x="464" y="1048"/>
                  <a:pt x="468" y="1051"/>
                  <a:pt x="469" y="1048"/>
                </a:cubicBezTo>
                <a:cubicBezTo>
                  <a:pt x="472" y="1052"/>
                  <a:pt x="469" y="1052"/>
                  <a:pt x="470" y="1056"/>
                </a:cubicBezTo>
                <a:close/>
                <a:moveTo>
                  <a:pt x="472" y="1085"/>
                </a:moveTo>
                <a:cubicBezTo>
                  <a:pt x="472" y="1083"/>
                  <a:pt x="474" y="1084"/>
                  <a:pt x="474" y="1081"/>
                </a:cubicBezTo>
                <a:cubicBezTo>
                  <a:pt x="475" y="1081"/>
                  <a:pt x="477" y="1084"/>
                  <a:pt x="478" y="1081"/>
                </a:cubicBezTo>
                <a:cubicBezTo>
                  <a:pt x="479" y="1086"/>
                  <a:pt x="474" y="1082"/>
                  <a:pt x="472" y="1085"/>
                </a:cubicBezTo>
                <a:close/>
                <a:moveTo>
                  <a:pt x="475" y="466"/>
                </a:moveTo>
                <a:cubicBezTo>
                  <a:pt x="477" y="464"/>
                  <a:pt x="479" y="462"/>
                  <a:pt x="480" y="460"/>
                </a:cubicBezTo>
                <a:cubicBezTo>
                  <a:pt x="483" y="463"/>
                  <a:pt x="487" y="457"/>
                  <a:pt x="491" y="460"/>
                </a:cubicBezTo>
                <a:cubicBezTo>
                  <a:pt x="490" y="462"/>
                  <a:pt x="486" y="461"/>
                  <a:pt x="488" y="465"/>
                </a:cubicBezTo>
                <a:cubicBezTo>
                  <a:pt x="485" y="464"/>
                  <a:pt x="486" y="461"/>
                  <a:pt x="484" y="461"/>
                </a:cubicBezTo>
                <a:cubicBezTo>
                  <a:pt x="483" y="464"/>
                  <a:pt x="479" y="462"/>
                  <a:pt x="479" y="466"/>
                </a:cubicBezTo>
                <a:lnTo>
                  <a:pt x="475" y="466"/>
                </a:lnTo>
                <a:close/>
                <a:moveTo>
                  <a:pt x="486" y="469"/>
                </a:moveTo>
                <a:cubicBezTo>
                  <a:pt x="487" y="469"/>
                  <a:pt x="487" y="470"/>
                  <a:pt x="488" y="470"/>
                </a:cubicBezTo>
                <a:cubicBezTo>
                  <a:pt x="488" y="472"/>
                  <a:pt x="488" y="475"/>
                  <a:pt x="485" y="474"/>
                </a:cubicBezTo>
                <a:cubicBezTo>
                  <a:pt x="485" y="472"/>
                  <a:pt x="486" y="472"/>
                  <a:pt x="486" y="469"/>
                </a:cubicBezTo>
                <a:close/>
                <a:moveTo>
                  <a:pt x="492" y="715"/>
                </a:moveTo>
                <a:cubicBezTo>
                  <a:pt x="491" y="716"/>
                  <a:pt x="492" y="716"/>
                  <a:pt x="492" y="717"/>
                </a:cubicBezTo>
                <a:cubicBezTo>
                  <a:pt x="491" y="718"/>
                  <a:pt x="490" y="716"/>
                  <a:pt x="488" y="717"/>
                </a:cubicBezTo>
                <a:cubicBezTo>
                  <a:pt x="488" y="715"/>
                  <a:pt x="489" y="715"/>
                  <a:pt x="492" y="715"/>
                </a:cubicBezTo>
                <a:close/>
                <a:moveTo>
                  <a:pt x="479" y="465"/>
                </a:moveTo>
                <a:cubicBezTo>
                  <a:pt x="482" y="464"/>
                  <a:pt x="483" y="465"/>
                  <a:pt x="483" y="467"/>
                </a:cubicBezTo>
                <a:cubicBezTo>
                  <a:pt x="480" y="468"/>
                  <a:pt x="479" y="468"/>
                  <a:pt x="479" y="465"/>
                </a:cubicBezTo>
                <a:close/>
                <a:moveTo>
                  <a:pt x="488" y="717"/>
                </a:moveTo>
                <a:cubicBezTo>
                  <a:pt x="486" y="718"/>
                  <a:pt x="484" y="717"/>
                  <a:pt x="482" y="717"/>
                </a:cubicBezTo>
                <a:cubicBezTo>
                  <a:pt x="482" y="713"/>
                  <a:pt x="486" y="716"/>
                  <a:pt x="488" y="717"/>
                </a:cubicBezTo>
                <a:close/>
                <a:moveTo>
                  <a:pt x="483" y="782"/>
                </a:moveTo>
                <a:cubicBezTo>
                  <a:pt x="484" y="779"/>
                  <a:pt x="484" y="784"/>
                  <a:pt x="487" y="783"/>
                </a:cubicBezTo>
                <a:cubicBezTo>
                  <a:pt x="486" y="786"/>
                  <a:pt x="485" y="784"/>
                  <a:pt x="483" y="784"/>
                </a:cubicBezTo>
                <a:cubicBezTo>
                  <a:pt x="482" y="783"/>
                  <a:pt x="484" y="782"/>
                  <a:pt x="483" y="782"/>
                </a:cubicBezTo>
                <a:close/>
                <a:moveTo>
                  <a:pt x="492" y="1031"/>
                </a:moveTo>
                <a:cubicBezTo>
                  <a:pt x="492" y="1033"/>
                  <a:pt x="487" y="1030"/>
                  <a:pt x="488" y="1034"/>
                </a:cubicBezTo>
                <a:cubicBezTo>
                  <a:pt x="486" y="1033"/>
                  <a:pt x="486" y="1031"/>
                  <a:pt x="483" y="1033"/>
                </a:cubicBezTo>
                <a:cubicBezTo>
                  <a:pt x="483" y="1031"/>
                  <a:pt x="490" y="1030"/>
                  <a:pt x="492" y="1031"/>
                </a:cubicBezTo>
                <a:close/>
                <a:moveTo>
                  <a:pt x="483" y="1130"/>
                </a:moveTo>
                <a:cubicBezTo>
                  <a:pt x="484" y="1127"/>
                  <a:pt x="491" y="1130"/>
                  <a:pt x="491" y="1125"/>
                </a:cubicBezTo>
                <a:cubicBezTo>
                  <a:pt x="492" y="1126"/>
                  <a:pt x="491" y="1129"/>
                  <a:pt x="493" y="1129"/>
                </a:cubicBezTo>
                <a:cubicBezTo>
                  <a:pt x="491" y="1130"/>
                  <a:pt x="487" y="1130"/>
                  <a:pt x="483" y="1130"/>
                </a:cubicBezTo>
                <a:close/>
                <a:moveTo>
                  <a:pt x="486" y="1055"/>
                </a:moveTo>
                <a:cubicBezTo>
                  <a:pt x="486" y="1051"/>
                  <a:pt x="486" y="1051"/>
                  <a:pt x="486" y="1051"/>
                </a:cubicBezTo>
                <a:cubicBezTo>
                  <a:pt x="487" y="1051"/>
                  <a:pt x="487" y="1052"/>
                  <a:pt x="487" y="1053"/>
                </a:cubicBezTo>
                <a:cubicBezTo>
                  <a:pt x="488" y="1053"/>
                  <a:pt x="489" y="1052"/>
                  <a:pt x="489" y="1051"/>
                </a:cubicBezTo>
                <a:cubicBezTo>
                  <a:pt x="491" y="1052"/>
                  <a:pt x="489" y="1053"/>
                  <a:pt x="489" y="1054"/>
                </a:cubicBezTo>
                <a:cubicBezTo>
                  <a:pt x="492" y="1055"/>
                  <a:pt x="490" y="1051"/>
                  <a:pt x="492" y="1051"/>
                </a:cubicBezTo>
                <a:cubicBezTo>
                  <a:pt x="493" y="1051"/>
                  <a:pt x="493" y="1053"/>
                  <a:pt x="493" y="1055"/>
                </a:cubicBezTo>
                <a:cubicBezTo>
                  <a:pt x="490" y="1056"/>
                  <a:pt x="490" y="1055"/>
                  <a:pt x="486" y="1055"/>
                </a:cubicBezTo>
                <a:close/>
                <a:moveTo>
                  <a:pt x="495" y="477"/>
                </a:moveTo>
                <a:cubicBezTo>
                  <a:pt x="494" y="476"/>
                  <a:pt x="493" y="474"/>
                  <a:pt x="491" y="475"/>
                </a:cubicBezTo>
                <a:cubicBezTo>
                  <a:pt x="491" y="473"/>
                  <a:pt x="492" y="473"/>
                  <a:pt x="490" y="472"/>
                </a:cubicBezTo>
                <a:cubicBezTo>
                  <a:pt x="492" y="472"/>
                  <a:pt x="494" y="470"/>
                  <a:pt x="496" y="471"/>
                </a:cubicBezTo>
                <a:cubicBezTo>
                  <a:pt x="496" y="471"/>
                  <a:pt x="496" y="475"/>
                  <a:pt x="496" y="473"/>
                </a:cubicBezTo>
                <a:cubicBezTo>
                  <a:pt x="499" y="474"/>
                  <a:pt x="495" y="475"/>
                  <a:pt x="495" y="477"/>
                </a:cubicBezTo>
                <a:close/>
                <a:moveTo>
                  <a:pt x="501" y="476"/>
                </a:moveTo>
                <a:cubicBezTo>
                  <a:pt x="500" y="475"/>
                  <a:pt x="500" y="474"/>
                  <a:pt x="499" y="474"/>
                </a:cubicBezTo>
                <a:cubicBezTo>
                  <a:pt x="500" y="473"/>
                  <a:pt x="503" y="474"/>
                  <a:pt x="503" y="470"/>
                </a:cubicBezTo>
                <a:cubicBezTo>
                  <a:pt x="504" y="470"/>
                  <a:pt x="504" y="470"/>
                  <a:pt x="505" y="469"/>
                </a:cubicBezTo>
                <a:cubicBezTo>
                  <a:pt x="506" y="470"/>
                  <a:pt x="505" y="470"/>
                  <a:pt x="505" y="470"/>
                </a:cubicBezTo>
                <a:cubicBezTo>
                  <a:pt x="505" y="473"/>
                  <a:pt x="506" y="475"/>
                  <a:pt x="509" y="473"/>
                </a:cubicBezTo>
                <a:cubicBezTo>
                  <a:pt x="507" y="476"/>
                  <a:pt x="508" y="477"/>
                  <a:pt x="507" y="479"/>
                </a:cubicBezTo>
                <a:cubicBezTo>
                  <a:pt x="506" y="479"/>
                  <a:pt x="506" y="478"/>
                  <a:pt x="505" y="478"/>
                </a:cubicBezTo>
                <a:cubicBezTo>
                  <a:pt x="506" y="477"/>
                  <a:pt x="505" y="475"/>
                  <a:pt x="505" y="473"/>
                </a:cubicBezTo>
                <a:cubicBezTo>
                  <a:pt x="504" y="475"/>
                  <a:pt x="504" y="473"/>
                  <a:pt x="502" y="474"/>
                </a:cubicBezTo>
                <a:cubicBezTo>
                  <a:pt x="502" y="476"/>
                  <a:pt x="502" y="477"/>
                  <a:pt x="503" y="478"/>
                </a:cubicBezTo>
                <a:cubicBezTo>
                  <a:pt x="501" y="479"/>
                  <a:pt x="499" y="476"/>
                  <a:pt x="497" y="479"/>
                </a:cubicBezTo>
                <a:cubicBezTo>
                  <a:pt x="494" y="477"/>
                  <a:pt x="499" y="476"/>
                  <a:pt x="501" y="476"/>
                </a:cubicBezTo>
                <a:close/>
                <a:moveTo>
                  <a:pt x="505" y="718"/>
                </a:moveTo>
                <a:cubicBezTo>
                  <a:pt x="503" y="718"/>
                  <a:pt x="502" y="716"/>
                  <a:pt x="500" y="717"/>
                </a:cubicBezTo>
                <a:cubicBezTo>
                  <a:pt x="500" y="715"/>
                  <a:pt x="502" y="716"/>
                  <a:pt x="502" y="714"/>
                </a:cubicBezTo>
                <a:cubicBezTo>
                  <a:pt x="505" y="714"/>
                  <a:pt x="506" y="716"/>
                  <a:pt x="505" y="718"/>
                </a:cubicBezTo>
                <a:close/>
                <a:moveTo>
                  <a:pt x="497" y="1064"/>
                </a:moveTo>
                <a:cubicBezTo>
                  <a:pt x="498" y="1063"/>
                  <a:pt x="502" y="1062"/>
                  <a:pt x="501" y="1065"/>
                </a:cubicBezTo>
                <a:cubicBezTo>
                  <a:pt x="499" y="1066"/>
                  <a:pt x="499" y="1064"/>
                  <a:pt x="497" y="1064"/>
                </a:cubicBezTo>
                <a:close/>
                <a:moveTo>
                  <a:pt x="512" y="1055"/>
                </a:moveTo>
                <a:cubicBezTo>
                  <a:pt x="512" y="1054"/>
                  <a:pt x="513" y="1054"/>
                  <a:pt x="514" y="1053"/>
                </a:cubicBezTo>
                <a:cubicBezTo>
                  <a:pt x="511" y="1053"/>
                  <a:pt x="509" y="1053"/>
                  <a:pt x="505" y="1054"/>
                </a:cubicBezTo>
                <a:cubicBezTo>
                  <a:pt x="504" y="1052"/>
                  <a:pt x="503" y="1051"/>
                  <a:pt x="503" y="1049"/>
                </a:cubicBezTo>
                <a:cubicBezTo>
                  <a:pt x="504" y="1050"/>
                  <a:pt x="506" y="1050"/>
                  <a:pt x="505" y="1052"/>
                </a:cubicBezTo>
                <a:cubicBezTo>
                  <a:pt x="510" y="1050"/>
                  <a:pt x="515" y="1051"/>
                  <a:pt x="518" y="1051"/>
                </a:cubicBezTo>
                <a:cubicBezTo>
                  <a:pt x="519" y="1054"/>
                  <a:pt x="515" y="1054"/>
                  <a:pt x="512" y="1055"/>
                </a:cubicBezTo>
                <a:close/>
                <a:moveTo>
                  <a:pt x="526" y="1296"/>
                </a:moveTo>
                <a:cubicBezTo>
                  <a:pt x="525" y="1294"/>
                  <a:pt x="527" y="1294"/>
                  <a:pt x="527" y="1292"/>
                </a:cubicBezTo>
                <a:cubicBezTo>
                  <a:pt x="527" y="1293"/>
                  <a:pt x="529" y="1292"/>
                  <a:pt x="527" y="1292"/>
                </a:cubicBezTo>
                <a:cubicBezTo>
                  <a:pt x="528" y="1290"/>
                  <a:pt x="532" y="1293"/>
                  <a:pt x="532" y="1294"/>
                </a:cubicBezTo>
                <a:cubicBezTo>
                  <a:pt x="529" y="1293"/>
                  <a:pt x="530" y="1295"/>
                  <a:pt x="526" y="1296"/>
                </a:cubicBezTo>
                <a:close/>
                <a:moveTo>
                  <a:pt x="522" y="1077"/>
                </a:moveTo>
                <a:cubicBezTo>
                  <a:pt x="520" y="1077"/>
                  <a:pt x="521" y="1079"/>
                  <a:pt x="518" y="1078"/>
                </a:cubicBezTo>
                <a:cubicBezTo>
                  <a:pt x="518" y="1074"/>
                  <a:pt x="523" y="1076"/>
                  <a:pt x="527" y="1075"/>
                </a:cubicBezTo>
                <a:cubicBezTo>
                  <a:pt x="526" y="1077"/>
                  <a:pt x="527" y="1078"/>
                  <a:pt x="527" y="1080"/>
                </a:cubicBezTo>
                <a:cubicBezTo>
                  <a:pt x="530" y="1080"/>
                  <a:pt x="533" y="1076"/>
                  <a:pt x="533" y="1081"/>
                </a:cubicBezTo>
                <a:cubicBezTo>
                  <a:pt x="528" y="1081"/>
                  <a:pt x="522" y="1083"/>
                  <a:pt x="522" y="1077"/>
                </a:cubicBezTo>
                <a:close/>
                <a:moveTo>
                  <a:pt x="536" y="1050"/>
                </a:moveTo>
                <a:cubicBezTo>
                  <a:pt x="535" y="1051"/>
                  <a:pt x="534" y="1047"/>
                  <a:pt x="533" y="1050"/>
                </a:cubicBezTo>
                <a:cubicBezTo>
                  <a:pt x="531" y="1050"/>
                  <a:pt x="534" y="1048"/>
                  <a:pt x="533" y="1047"/>
                </a:cubicBezTo>
                <a:cubicBezTo>
                  <a:pt x="535" y="1046"/>
                  <a:pt x="536" y="1043"/>
                  <a:pt x="538" y="1045"/>
                </a:cubicBezTo>
                <a:cubicBezTo>
                  <a:pt x="537" y="1047"/>
                  <a:pt x="535" y="1047"/>
                  <a:pt x="536" y="1050"/>
                </a:cubicBezTo>
                <a:close/>
                <a:moveTo>
                  <a:pt x="535" y="449"/>
                </a:moveTo>
                <a:cubicBezTo>
                  <a:pt x="536" y="444"/>
                  <a:pt x="539" y="447"/>
                  <a:pt x="543" y="447"/>
                </a:cubicBezTo>
                <a:cubicBezTo>
                  <a:pt x="540" y="449"/>
                  <a:pt x="538" y="447"/>
                  <a:pt x="535" y="449"/>
                </a:cubicBezTo>
                <a:close/>
                <a:moveTo>
                  <a:pt x="547" y="1050"/>
                </a:moveTo>
                <a:cubicBezTo>
                  <a:pt x="544" y="1048"/>
                  <a:pt x="541" y="1050"/>
                  <a:pt x="542" y="1054"/>
                </a:cubicBezTo>
                <a:cubicBezTo>
                  <a:pt x="538" y="1049"/>
                  <a:pt x="549" y="1048"/>
                  <a:pt x="545" y="1044"/>
                </a:cubicBezTo>
                <a:cubicBezTo>
                  <a:pt x="547" y="1042"/>
                  <a:pt x="548" y="1048"/>
                  <a:pt x="547" y="1050"/>
                </a:cubicBezTo>
                <a:close/>
                <a:moveTo>
                  <a:pt x="547" y="446"/>
                </a:moveTo>
                <a:cubicBezTo>
                  <a:pt x="547" y="444"/>
                  <a:pt x="551" y="446"/>
                  <a:pt x="549" y="443"/>
                </a:cubicBezTo>
                <a:cubicBezTo>
                  <a:pt x="552" y="443"/>
                  <a:pt x="553" y="445"/>
                  <a:pt x="553" y="447"/>
                </a:cubicBezTo>
                <a:cubicBezTo>
                  <a:pt x="550" y="448"/>
                  <a:pt x="549" y="448"/>
                  <a:pt x="547" y="446"/>
                </a:cubicBezTo>
                <a:close/>
                <a:moveTo>
                  <a:pt x="549" y="1126"/>
                </a:moveTo>
                <a:cubicBezTo>
                  <a:pt x="549" y="1125"/>
                  <a:pt x="550" y="1126"/>
                  <a:pt x="550" y="1126"/>
                </a:cubicBezTo>
                <a:cubicBezTo>
                  <a:pt x="552" y="1127"/>
                  <a:pt x="552" y="1124"/>
                  <a:pt x="553" y="1124"/>
                </a:cubicBezTo>
                <a:cubicBezTo>
                  <a:pt x="554" y="1124"/>
                  <a:pt x="555" y="1124"/>
                  <a:pt x="557" y="1124"/>
                </a:cubicBezTo>
                <a:cubicBezTo>
                  <a:pt x="557" y="1125"/>
                  <a:pt x="556" y="1126"/>
                  <a:pt x="557" y="1126"/>
                </a:cubicBezTo>
                <a:cubicBezTo>
                  <a:pt x="555" y="1127"/>
                  <a:pt x="552" y="1128"/>
                  <a:pt x="551" y="1129"/>
                </a:cubicBezTo>
                <a:cubicBezTo>
                  <a:pt x="550" y="1128"/>
                  <a:pt x="551" y="1126"/>
                  <a:pt x="549" y="1126"/>
                </a:cubicBezTo>
                <a:close/>
                <a:moveTo>
                  <a:pt x="557" y="1332"/>
                </a:moveTo>
                <a:cubicBezTo>
                  <a:pt x="559" y="1332"/>
                  <a:pt x="558" y="1330"/>
                  <a:pt x="560" y="1332"/>
                </a:cubicBezTo>
                <a:cubicBezTo>
                  <a:pt x="561" y="1335"/>
                  <a:pt x="556" y="1335"/>
                  <a:pt x="557" y="1332"/>
                </a:cubicBezTo>
                <a:close/>
                <a:moveTo>
                  <a:pt x="563" y="1125"/>
                </a:moveTo>
                <a:cubicBezTo>
                  <a:pt x="563" y="1126"/>
                  <a:pt x="561" y="1126"/>
                  <a:pt x="560" y="1126"/>
                </a:cubicBezTo>
                <a:cubicBezTo>
                  <a:pt x="560" y="1125"/>
                  <a:pt x="561" y="1125"/>
                  <a:pt x="561" y="1125"/>
                </a:cubicBezTo>
                <a:cubicBezTo>
                  <a:pt x="560" y="1123"/>
                  <a:pt x="562" y="1123"/>
                  <a:pt x="562" y="1121"/>
                </a:cubicBezTo>
                <a:cubicBezTo>
                  <a:pt x="565" y="1122"/>
                  <a:pt x="560" y="1124"/>
                  <a:pt x="563" y="1125"/>
                </a:cubicBezTo>
                <a:close/>
                <a:moveTo>
                  <a:pt x="567" y="1127"/>
                </a:moveTo>
                <a:cubicBezTo>
                  <a:pt x="566" y="1127"/>
                  <a:pt x="566" y="1127"/>
                  <a:pt x="566" y="1128"/>
                </a:cubicBezTo>
                <a:cubicBezTo>
                  <a:pt x="565" y="1128"/>
                  <a:pt x="565" y="1128"/>
                  <a:pt x="565" y="1128"/>
                </a:cubicBezTo>
                <a:cubicBezTo>
                  <a:pt x="565" y="1127"/>
                  <a:pt x="564" y="1127"/>
                  <a:pt x="564" y="1127"/>
                </a:cubicBezTo>
                <a:cubicBezTo>
                  <a:pt x="564" y="1125"/>
                  <a:pt x="564" y="1125"/>
                  <a:pt x="564" y="1125"/>
                </a:cubicBezTo>
                <a:cubicBezTo>
                  <a:pt x="565" y="1126"/>
                  <a:pt x="565" y="1125"/>
                  <a:pt x="565" y="1125"/>
                </a:cubicBezTo>
                <a:cubicBezTo>
                  <a:pt x="566" y="1125"/>
                  <a:pt x="566" y="1125"/>
                  <a:pt x="566" y="1125"/>
                </a:cubicBezTo>
                <a:cubicBezTo>
                  <a:pt x="566" y="1125"/>
                  <a:pt x="567" y="1125"/>
                  <a:pt x="567" y="1125"/>
                </a:cubicBezTo>
                <a:lnTo>
                  <a:pt x="567" y="1127"/>
                </a:lnTo>
                <a:close/>
                <a:moveTo>
                  <a:pt x="566" y="427"/>
                </a:moveTo>
                <a:cubicBezTo>
                  <a:pt x="568" y="424"/>
                  <a:pt x="570" y="425"/>
                  <a:pt x="572" y="427"/>
                </a:cubicBezTo>
                <a:cubicBezTo>
                  <a:pt x="571" y="429"/>
                  <a:pt x="567" y="427"/>
                  <a:pt x="566" y="427"/>
                </a:cubicBezTo>
                <a:close/>
                <a:moveTo>
                  <a:pt x="574" y="376"/>
                </a:moveTo>
                <a:cubicBezTo>
                  <a:pt x="570" y="376"/>
                  <a:pt x="570" y="379"/>
                  <a:pt x="567" y="380"/>
                </a:cubicBezTo>
                <a:cubicBezTo>
                  <a:pt x="568" y="378"/>
                  <a:pt x="566" y="378"/>
                  <a:pt x="566" y="376"/>
                </a:cubicBezTo>
                <a:cubicBezTo>
                  <a:pt x="570" y="377"/>
                  <a:pt x="569" y="373"/>
                  <a:pt x="570" y="371"/>
                </a:cubicBezTo>
                <a:cubicBezTo>
                  <a:pt x="573" y="372"/>
                  <a:pt x="571" y="372"/>
                  <a:pt x="574" y="371"/>
                </a:cubicBezTo>
                <a:cubicBezTo>
                  <a:pt x="573" y="372"/>
                  <a:pt x="573" y="372"/>
                  <a:pt x="573" y="374"/>
                </a:cubicBezTo>
                <a:cubicBezTo>
                  <a:pt x="574" y="373"/>
                  <a:pt x="574" y="370"/>
                  <a:pt x="576" y="371"/>
                </a:cubicBezTo>
                <a:cubicBezTo>
                  <a:pt x="575" y="373"/>
                  <a:pt x="574" y="375"/>
                  <a:pt x="570" y="374"/>
                </a:cubicBezTo>
                <a:cubicBezTo>
                  <a:pt x="575" y="378"/>
                  <a:pt x="577" y="371"/>
                  <a:pt x="581" y="372"/>
                </a:cubicBezTo>
                <a:cubicBezTo>
                  <a:pt x="581" y="375"/>
                  <a:pt x="585" y="374"/>
                  <a:pt x="585" y="377"/>
                </a:cubicBezTo>
                <a:cubicBezTo>
                  <a:pt x="582" y="378"/>
                  <a:pt x="576" y="378"/>
                  <a:pt x="574" y="378"/>
                </a:cubicBezTo>
                <a:cubicBezTo>
                  <a:pt x="572" y="378"/>
                  <a:pt x="574" y="377"/>
                  <a:pt x="574" y="376"/>
                </a:cubicBezTo>
                <a:close/>
                <a:moveTo>
                  <a:pt x="583" y="1060"/>
                </a:moveTo>
                <a:cubicBezTo>
                  <a:pt x="582" y="1062"/>
                  <a:pt x="579" y="1061"/>
                  <a:pt x="578" y="1062"/>
                </a:cubicBezTo>
                <a:cubicBezTo>
                  <a:pt x="578" y="1058"/>
                  <a:pt x="581" y="1060"/>
                  <a:pt x="583" y="1060"/>
                </a:cubicBezTo>
                <a:close/>
                <a:moveTo>
                  <a:pt x="579" y="1272"/>
                </a:moveTo>
                <a:cubicBezTo>
                  <a:pt x="579" y="1271"/>
                  <a:pt x="578" y="1271"/>
                  <a:pt x="578" y="1271"/>
                </a:cubicBezTo>
                <a:cubicBezTo>
                  <a:pt x="578" y="1267"/>
                  <a:pt x="578" y="1267"/>
                  <a:pt x="578" y="1267"/>
                </a:cubicBezTo>
                <a:cubicBezTo>
                  <a:pt x="582" y="1271"/>
                  <a:pt x="581" y="1265"/>
                  <a:pt x="584" y="1269"/>
                </a:cubicBezTo>
                <a:cubicBezTo>
                  <a:pt x="584" y="1271"/>
                  <a:pt x="582" y="1272"/>
                  <a:pt x="579" y="1272"/>
                </a:cubicBezTo>
                <a:close/>
                <a:moveTo>
                  <a:pt x="592" y="1269"/>
                </a:moveTo>
                <a:cubicBezTo>
                  <a:pt x="589" y="1269"/>
                  <a:pt x="588" y="1268"/>
                  <a:pt x="585" y="1269"/>
                </a:cubicBezTo>
                <a:cubicBezTo>
                  <a:pt x="585" y="1268"/>
                  <a:pt x="585" y="1268"/>
                  <a:pt x="584" y="1268"/>
                </a:cubicBezTo>
                <a:cubicBezTo>
                  <a:pt x="586" y="1265"/>
                  <a:pt x="592" y="1266"/>
                  <a:pt x="592" y="1264"/>
                </a:cubicBezTo>
                <a:cubicBezTo>
                  <a:pt x="595" y="1265"/>
                  <a:pt x="593" y="1268"/>
                  <a:pt x="592" y="1269"/>
                </a:cubicBezTo>
                <a:close/>
                <a:moveTo>
                  <a:pt x="592" y="1073"/>
                </a:moveTo>
                <a:cubicBezTo>
                  <a:pt x="593" y="1074"/>
                  <a:pt x="597" y="1072"/>
                  <a:pt x="596" y="1075"/>
                </a:cubicBezTo>
                <a:cubicBezTo>
                  <a:pt x="595" y="1074"/>
                  <a:pt x="591" y="1076"/>
                  <a:pt x="592" y="1073"/>
                </a:cubicBezTo>
                <a:close/>
                <a:moveTo>
                  <a:pt x="596" y="1265"/>
                </a:moveTo>
                <a:cubicBezTo>
                  <a:pt x="597" y="1266"/>
                  <a:pt x="597" y="1266"/>
                  <a:pt x="597" y="1267"/>
                </a:cubicBezTo>
                <a:cubicBezTo>
                  <a:pt x="597" y="1268"/>
                  <a:pt x="595" y="1265"/>
                  <a:pt x="595" y="1264"/>
                </a:cubicBezTo>
                <a:cubicBezTo>
                  <a:pt x="596" y="1264"/>
                  <a:pt x="597" y="1263"/>
                  <a:pt x="598" y="1263"/>
                </a:cubicBezTo>
                <a:cubicBezTo>
                  <a:pt x="598" y="1264"/>
                  <a:pt x="597" y="1264"/>
                  <a:pt x="596" y="1265"/>
                </a:cubicBezTo>
                <a:close/>
                <a:moveTo>
                  <a:pt x="601" y="1266"/>
                </a:moveTo>
                <a:cubicBezTo>
                  <a:pt x="601" y="1265"/>
                  <a:pt x="601" y="1263"/>
                  <a:pt x="599" y="1263"/>
                </a:cubicBezTo>
                <a:cubicBezTo>
                  <a:pt x="600" y="1261"/>
                  <a:pt x="604" y="1262"/>
                  <a:pt x="605" y="1261"/>
                </a:cubicBezTo>
                <a:cubicBezTo>
                  <a:pt x="604" y="1265"/>
                  <a:pt x="604" y="1264"/>
                  <a:pt x="606" y="1264"/>
                </a:cubicBezTo>
                <a:cubicBezTo>
                  <a:pt x="607" y="1267"/>
                  <a:pt x="603" y="1265"/>
                  <a:pt x="601" y="1266"/>
                </a:cubicBezTo>
                <a:close/>
                <a:moveTo>
                  <a:pt x="602" y="1295"/>
                </a:moveTo>
                <a:cubicBezTo>
                  <a:pt x="604" y="1294"/>
                  <a:pt x="602" y="1294"/>
                  <a:pt x="603" y="1292"/>
                </a:cubicBezTo>
                <a:cubicBezTo>
                  <a:pt x="604" y="1292"/>
                  <a:pt x="605" y="1293"/>
                  <a:pt x="605" y="1292"/>
                </a:cubicBezTo>
                <a:cubicBezTo>
                  <a:pt x="607" y="1293"/>
                  <a:pt x="605" y="1296"/>
                  <a:pt x="602" y="1295"/>
                </a:cubicBezTo>
                <a:close/>
                <a:moveTo>
                  <a:pt x="622" y="1271"/>
                </a:moveTo>
                <a:cubicBezTo>
                  <a:pt x="619" y="1276"/>
                  <a:pt x="625" y="1283"/>
                  <a:pt x="624" y="1292"/>
                </a:cubicBezTo>
                <a:cubicBezTo>
                  <a:pt x="622" y="1292"/>
                  <a:pt x="618" y="1289"/>
                  <a:pt x="617" y="1290"/>
                </a:cubicBezTo>
                <a:cubicBezTo>
                  <a:pt x="617" y="1288"/>
                  <a:pt x="615" y="1286"/>
                  <a:pt x="611" y="1285"/>
                </a:cubicBezTo>
                <a:cubicBezTo>
                  <a:pt x="609" y="1287"/>
                  <a:pt x="610" y="1288"/>
                  <a:pt x="610" y="1290"/>
                </a:cubicBezTo>
                <a:cubicBezTo>
                  <a:pt x="609" y="1289"/>
                  <a:pt x="608" y="1291"/>
                  <a:pt x="605" y="1290"/>
                </a:cubicBezTo>
                <a:cubicBezTo>
                  <a:pt x="605" y="1288"/>
                  <a:pt x="609" y="1289"/>
                  <a:pt x="609" y="1287"/>
                </a:cubicBezTo>
                <a:cubicBezTo>
                  <a:pt x="608" y="1283"/>
                  <a:pt x="604" y="1282"/>
                  <a:pt x="603" y="1278"/>
                </a:cubicBezTo>
                <a:cubicBezTo>
                  <a:pt x="610" y="1278"/>
                  <a:pt x="613" y="1274"/>
                  <a:pt x="620" y="1272"/>
                </a:cubicBezTo>
                <a:cubicBezTo>
                  <a:pt x="620" y="1271"/>
                  <a:pt x="621" y="1268"/>
                  <a:pt x="619" y="1268"/>
                </a:cubicBezTo>
                <a:cubicBezTo>
                  <a:pt x="620" y="1266"/>
                  <a:pt x="624" y="1267"/>
                  <a:pt x="626" y="1268"/>
                </a:cubicBezTo>
                <a:cubicBezTo>
                  <a:pt x="626" y="1271"/>
                  <a:pt x="624" y="1271"/>
                  <a:pt x="622" y="1271"/>
                </a:cubicBezTo>
                <a:close/>
                <a:moveTo>
                  <a:pt x="622" y="1046"/>
                </a:moveTo>
                <a:cubicBezTo>
                  <a:pt x="625" y="1045"/>
                  <a:pt x="629" y="1046"/>
                  <a:pt x="631" y="1044"/>
                </a:cubicBezTo>
                <a:cubicBezTo>
                  <a:pt x="633" y="1049"/>
                  <a:pt x="625" y="1047"/>
                  <a:pt x="622" y="1046"/>
                </a:cubicBezTo>
                <a:close/>
                <a:moveTo>
                  <a:pt x="646" y="1109"/>
                </a:moveTo>
                <a:cubicBezTo>
                  <a:pt x="642" y="1109"/>
                  <a:pt x="642" y="1109"/>
                  <a:pt x="642" y="1109"/>
                </a:cubicBezTo>
                <a:cubicBezTo>
                  <a:pt x="642" y="1108"/>
                  <a:pt x="643" y="1107"/>
                  <a:pt x="644" y="1108"/>
                </a:cubicBezTo>
                <a:cubicBezTo>
                  <a:pt x="647" y="1107"/>
                  <a:pt x="644" y="1101"/>
                  <a:pt x="648" y="1103"/>
                </a:cubicBezTo>
                <a:cubicBezTo>
                  <a:pt x="646" y="1104"/>
                  <a:pt x="647" y="1106"/>
                  <a:pt x="646" y="1109"/>
                </a:cubicBezTo>
                <a:close/>
                <a:moveTo>
                  <a:pt x="650" y="1069"/>
                </a:moveTo>
                <a:cubicBezTo>
                  <a:pt x="650" y="1067"/>
                  <a:pt x="651" y="1067"/>
                  <a:pt x="653" y="1067"/>
                </a:cubicBezTo>
                <a:cubicBezTo>
                  <a:pt x="654" y="1069"/>
                  <a:pt x="652" y="1070"/>
                  <a:pt x="650" y="1069"/>
                </a:cubicBezTo>
                <a:close/>
                <a:moveTo>
                  <a:pt x="666" y="1087"/>
                </a:moveTo>
                <a:cubicBezTo>
                  <a:pt x="664" y="1087"/>
                  <a:pt x="664" y="1087"/>
                  <a:pt x="664" y="1087"/>
                </a:cubicBezTo>
                <a:cubicBezTo>
                  <a:pt x="664" y="1087"/>
                  <a:pt x="665" y="1086"/>
                  <a:pt x="665" y="1086"/>
                </a:cubicBezTo>
                <a:cubicBezTo>
                  <a:pt x="663" y="1086"/>
                  <a:pt x="663" y="1085"/>
                  <a:pt x="661" y="1085"/>
                </a:cubicBezTo>
                <a:cubicBezTo>
                  <a:pt x="662" y="1082"/>
                  <a:pt x="664" y="1086"/>
                  <a:pt x="666" y="1085"/>
                </a:cubicBezTo>
                <a:lnTo>
                  <a:pt x="666" y="1087"/>
                </a:lnTo>
                <a:close/>
                <a:moveTo>
                  <a:pt x="665" y="274"/>
                </a:moveTo>
                <a:cubicBezTo>
                  <a:pt x="665" y="271"/>
                  <a:pt x="668" y="271"/>
                  <a:pt x="670" y="271"/>
                </a:cubicBezTo>
                <a:cubicBezTo>
                  <a:pt x="669" y="273"/>
                  <a:pt x="668" y="274"/>
                  <a:pt x="665" y="274"/>
                </a:cubicBezTo>
                <a:close/>
                <a:moveTo>
                  <a:pt x="670" y="1112"/>
                </a:moveTo>
                <a:cubicBezTo>
                  <a:pt x="670" y="1109"/>
                  <a:pt x="673" y="1110"/>
                  <a:pt x="675" y="1110"/>
                </a:cubicBezTo>
                <a:cubicBezTo>
                  <a:pt x="675" y="1112"/>
                  <a:pt x="673" y="1112"/>
                  <a:pt x="670" y="1112"/>
                </a:cubicBezTo>
                <a:close/>
                <a:moveTo>
                  <a:pt x="687" y="1112"/>
                </a:moveTo>
                <a:cubicBezTo>
                  <a:pt x="688" y="1111"/>
                  <a:pt x="689" y="1109"/>
                  <a:pt x="692" y="1108"/>
                </a:cubicBezTo>
                <a:cubicBezTo>
                  <a:pt x="692" y="1109"/>
                  <a:pt x="691" y="1110"/>
                  <a:pt x="691" y="1110"/>
                </a:cubicBezTo>
                <a:cubicBezTo>
                  <a:pt x="691" y="1111"/>
                  <a:pt x="692" y="1111"/>
                  <a:pt x="693" y="1111"/>
                </a:cubicBezTo>
                <a:cubicBezTo>
                  <a:pt x="691" y="1113"/>
                  <a:pt x="690" y="1110"/>
                  <a:pt x="687" y="1112"/>
                </a:cubicBezTo>
                <a:close/>
                <a:moveTo>
                  <a:pt x="705" y="1111"/>
                </a:moveTo>
                <a:cubicBezTo>
                  <a:pt x="707" y="1112"/>
                  <a:pt x="708" y="1110"/>
                  <a:pt x="711" y="1112"/>
                </a:cubicBezTo>
                <a:cubicBezTo>
                  <a:pt x="710" y="1114"/>
                  <a:pt x="705" y="1113"/>
                  <a:pt x="705" y="1111"/>
                </a:cubicBezTo>
                <a:close/>
                <a:moveTo>
                  <a:pt x="715" y="426"/>
                </a:moveTo>
                <a:cubicBezTo>
                  <a:pt x="715" y="425"/>
                  <a:pt x="716" y="425"/>
                  <a:pt x="716" y="423"/>
                </a:cubicBezTo>
                <a:cubicBezTo>
                  <a:pt x="718" y="423"/>
                  <a:pt x="720" y="426"/>
                  <a:pt x="721" y="424"/>
                </a:cubicBezTo>
                <a:cubicBezTo>
                  <a:pt x="723" y="427"/>
                  <a:pt x="717" y="426"/>
                  <a:pt x="715" y="426"/>
                </a:cubicBezTo>
                <a:close/>
                <a:moveTo>
                  <a:pt x="718" y="1112"/>
                </a:moveTo>
                <a:cubicBezTo>
                  <a:pt x="719" y="1111"/>
                  <a:pt x="723" y="1112"/>
                  <a:pt x="725" y="1112"/>
                </a:cubicBezTo>
                <a:cubicBezTo>
                  <a:pt x="723" y="1114"/>
                  <a:pt x="721" y="1113"/>
                  <a:pt x="718" y="1112"/>
                </a:cubicBezTo>
                <a:close/>
                <a:moveTo>
                  <a:pt x="720" y="1088"/>
                </a:moveTo>
                <a:cubicBezTo>
                  <a:pt x="722" y="1088"/>
                  <a:pt x="724" y="1088"/>
                  <a:pt x="725" y="1089"/>
                </a:cubicBezTo>
                <a:cubicBezTo>
                  <a:pt x="725" y="1091"/>
                  <a:pt x="720" y="1090"/>
                  <a:pt x="720" y="1088"/>
                </a:cubicBezTo>
                <a:close/>
                <a:moveTo>
                  <a:pt x="722" y="313"/>
                </a:moveTo>
                <a:cubicBezTo>
                  <a:pt x="722" y="311"/>
                  <a:pt x="725" y="312"/>
                  <a:pt x="726" y="311"/>
                </a:cubicBezTo>
                <a:cubicBezTo>
                  <a:pt x="727" y="313"/>
                  <a:pt x="725" y="313"/>
                  <a:pt x="722" y="313"/>
                </a:cubicBezTo>
                <a:close/>
                <a:moveTo>
                  <a:pt x="729" y="1081"/>
                </a:moveTo>
                <a:cubicBezTo>
                  <a:pt x="728" y="1081"/>
                  <a:pt x="728" y="1079"/>
                  <a:pt x="728" y="1077"/>
                </a:cubicBezTo>
                <a:cubicBezTo>
                  <a:pt x="729" y="1077"/>
                  <a:pt x="730" y="1082"/>
                  <a:pt x="731" y="1079"/>
                </a:cubicBezTo>
                <a:cubicBezTo>
                  <a:pt x="733" y="1079"/>
                  <a:pt x="731" y="1082"/>
                  <a:pt x="729" y="1081"/>
                </a:cubicBezTo>
                <a:close/>
                <a:moveTo>
                  <a:pt x="735" y="307"/>
                </a:moveTo>
                <a:cubicBezTo>
                  <a:pt x="737" y="308"/>
                  <a:pt x="739" y="307"/>
                  <a:pt x="738" y="310"/>
                </a:cubicBezTo>
                <a:cubicBezTo>
                  <a:pt x="735" y="309"/>
                  <a:pt x="734" y="312"/>
                  <a:pt x="733" y="310"/>
                </a:cubicBezTo>
                <a:cubicBezTo>
                  <a:pt x="734" y="309"/>
                  <a:pt x="735" y="309"/>
                  <a:pt x="735" y="307"/>
                </a:cubicBezTo>
                <a:close/>
                <a:moveTo>
                  <a:pt x="739" y="734"/>
                </a:moveTo>
                <a:cubicBezTo>
                  <a:pt x="737" y="736"/>
                  <a:pt x="735" y="732"/>
                  <a:pt x="734" y="734"/>
                </a:cubicBezTo>
                <a:cubicBezTo>
                  <a:pt x="731" y="733"/>
                  <a:pt x="740" y="731"/>
                  <a:pt x="739" y="734"/>
                </a:cubicBezTo>
                <a:close/>
                <a:moveTo>
                  <a:pt x="743" y="1051"/>
                </a:moveTo>
                <a:cubicBezTo>
                  <a:pt x="743" y="1049"/>
                  <a:pt x="744" y="1049"/>
                  <a:pt x="746" y="1049"/>
                </a:cubicBezTo>
                <a:cubicBezTo>
                  <a:pt x="746" y="1052"/>
                  <a:pt x="748" y="1053"/>
                  <a:pt x="748" y="1056"/>
                </a:cubicBezTo>
                <a:cubicBezTo>
                  <a:pt x="744" y="1056"/>
                  <a:pt x="747" y="1050"/>
                  <a:pt x="743" y="1051"/>
                </a:cubicBezTo>
                <a:close/>
                <a:moveTo>
                  <a:pt x="762" y="1058"/>
                </a:moveTo>
                <a:cubicBezTo>
                  <a:pt x="764" y="1056"/>
                  <a:pt x="760" y="1054"/>
                  <a:pt x="760" y="1056"/>
                </a:cubicBezTo>
                <a:cubicBezTo>
                  <a:pt x="758" y="1056"/>
                  <a:pt x="759" y="1053"/>
                  <a:pt x="757" y="1053"/>
                </a:cubicBezTo>
                <a:cubicBezTo>
                  <a:pt x="760" y="1049"/>
                  <a:pt x="762" y="1058"/>
                  <a:pt x="764" y="1055"/>
                </a:cubicBezTo>
                <a:cubicBezTo>
                  <a:pt x="765" y="1055"/>
                  <a:pt x="765" y="1056"/>
                  <a:pt x="766" y="1058"/>
                </a:cubicBezTo>
                <a:lnTo>
                  <a:pt x="762" y="1058"/>
                </a:lnTo>
                <a:close/>
                <a:moveTo>
                  <a:pt x="782" y="1056"/>
                </a:moveTo>
                <a:cubicBezTo>
                  <a:pt x="780" y="1056"/>
                  <a:pt x="780" y="1057"/>
                  <a:pt x="780" y="1058"/>
                </a:cubicBezTo>
                <a:cubicBezTo>
                  <a:pt x="778" y="1055"/>
                  <a:pt x="774" y="1058"/>
                  <a:pt x="774" y="1054"/>
                </a:cubicBezTo>
                <a:cubicBezTo>
                  <a:pt x="778" y="1055"/>
                  <a:pt x="780" y="1053"/>
                  <a:pt x="783" y="1056"/>
                </a:cubicBezTo>
                <a:cubicBezTo>
                  <a:pt x="782" y="1057"/>
                  <a:pt x="782" y="1057"/>
                  <a:pt x="782" y="1056"/>
                </a:cubicBezTo>
                <a:close/>
                <a:moveTo>
                  <a:pt x="792" y="1084"/>
                </a:moveTo>
                <a:cubicBezTo>
                  <a:pt x="792" y="1083"/>
                  <a:pt x="792" y="1083"/>
                  <a:pt x="792" y="1081"/>
                </a:cubicBezTo>
                <a:cubicBezTo>
                  <a:pt x="792" y="1080"/>
                  <a:pt x="790" y="1080"/>
                  <a:pt x="792" y="1078"/>
                </a:cubicBezTo>
                <a:cubicBezTo>
                  <a:pt x="794" y="1079"/>
                  <a:pt x="795" y="1084"/>
                  <a:pt x="792" y="1084"/>
                </a:cubicBezTo>
                <a:close/>
                <a:moveTo>
                  <a:pt x="800" y="304"/>
                </a:moveTo>
                <a:cubicBezTo>
                  <a:pt x="802" y="301"/>
                  <a:pt x="803" y="305"/>
                  <a:pt x="805" y="304"/>
                </a:cubicBezTo>
                <a:cubicBezTo>
                  <a:pt x="804" y="307"/>
                  <a:pt x="801" y="304"/>
                  <a:pt x="800" y="304"/>
                </a:cubicBezTo>
                <a:close/>
                <a:moveTo>
                  <a:pt x="806" y="1078"/>
                </a:moveTo>
                <a:cubicBezTo>
                  <a:pt x="803" y="1078"/>
                  <a:pt x="806" y="1073"/>
                  <a:pt x="808" y="1076"/>
                </a:cubicBezTo>
                <a:cubicBezTo>
                  <a:pt x="807" y="1077"/>
                  <a:pt x="806" y="1077"/>
                  <a:pt x="806" y="1078"/>
                </a:cubicBezTo>
                <a:close/>
                <a:moveTo>
                  <a:pt x="1181" y="1160"/>
                </a:moveTo>
                <a:cubicBezTo>
                  <a:pt x="1180" y="1161"/>
                  <a:pt x="1179" y="1161"/>
                  <a:pt x="1177" y="1161"/>
                </a:cubicBezTo>
                <a:cubicBezTo>
                  <a:pt x="1177" y="1159"/>
                  <a:pt x="1176" y="1156"/>
                  <a:pt x="1178" y="1155"/>
                </a:cubicBezTo>
                <a:cubicBezTo>
                  <a:pt x="1176" y="1156"/>
                  <a:pt x="1176" y="1155"/>
                  <a:pt x="1176" y="1154"/>
                </a:cubicBezTo>
                <a:cubicBezTo>
                  <a:pt x="1180" y="1154"/>
                  <a:pt x="1180" y="1158"/>
                  <a:pt x="1181" y="1160"/>
                </a:cubicBezTo>
                <a:close/>
                <a:moveTo>
                  <a:pt x="1165" y="1079"/>
                </a:moveTo>
                <a:cubicBezTo>
                  <a:pt x="1169" y="1080"/>
                  <a:pt x="1171" y="1078"/>
                  <a:pt x="1174" y="1078"/>
                </a:cubicBezTo>
                <a:cubicBezTo>
                  <a:pt x="1173" y="1083"/>
                  <a:pt x="1179" y="1080"/>
                  <a:pt x="1180" y="1082"/>
                </a:cubicBezTo>
                <a:cubicBezTo>
                  <a:pt x="1175" y="1085"/>
                  <a:pt x="1168" y="1085"/>
                  <a:pt x="1165" y="1082"/>
                </a:cubicBezTo>
                <a:cubicBezTo>
                  <a:pt x="1165" y="1081"/>
                  <a:pt x="1166" y="1081"/>
                  <a:pt x="1165" y="1079"/>
                </a:cubicBezTo>
                <a:close/>
                <a:moveTo>
                  <a:pt x="1168" y="1085"/>
                </a:moveTo>
                <a:cubicBezTo>
                  <a:pt x="1172" y="1088"/>
                  <a:pt x="1176" y="1087"/>
                  <a:pt x="1181" y="1089"/>
                </a:cubicBezTo>
                <a:cubicBezTo>
                  <a:pt x="1180" y="1091"/>
                  <a:pt x="1182" y="1091"/>
                  <a:pt x="1182" y="1094"/>
                </a:cubicBezTo>
                <a:cubicBezTo>
                  <a:pt x="1176" y="1094"/>
                  <a:pt x="1172" y="1092"/>
                  <a:pt x="1170" y="1097"/>
                </a:cubicBezTo>
                <a:cubicBezTo>
                  <a:pt x="1168" y="1097"/>
                  <a:pt x="1168" y="1096"/>
                  <a:pt x="1165" y="1096"/>
                </a:cubicBezTo>
                <a:cubicBezTo>
                  <a:pt x="1165" y="1094"/>
                  <a:pt x="1166" y="1093"/>
                  <a:pt x="1167" y="1092"/>
                </a:cubicBezTo>
                <a:cubicBezTo>
                  <a:pt x="1167" y="1089"/>
                  <a:pt x="1163" y="1091"/>
                  <a:pt x="1163" y="1090"/>
                </a:cubicBezTo>
                <a:cubicBezTo>
                  <a:pt x="1166" y="1087"/>
                  <a:pt x="1166" y="1087"/>
                  <a:pt x="1168" y="1085"/>
                </a:cubicBezTo>
                <a:close/>
                <a:moveTo>
                  <a:pt x="1152" y="1084"/>
                </a:moveTo>
                <a:cubicBezTo>
                  <a:pt x="1154" y="1084"/>
                  <a:pt x="1157" y="1083"/>
                  <a:pt x="1156" y="1085"/>
                </a:cubicBezTo>
                <a:cubicBezTo>
                  <a:pt x="1157" y="1088"/>
                  <a:pt x="1152" y="1086"/>
                  <a:pt x="1152" y="1084"/>
                </a:cubicBezTo>
                <a:close/>
                <a:moveTo>
                  <a:pt x="1148" y="1244"/>
                </a:moveTo>
                <a:cubicBezTo>
                  <a:pt x="1149" y="1245"/>
                  <a:pt x="1153" y="1246"/>
                  <a:pt x="1153" y="1244"/>
                </a:cubicBezTo>
                <a:cubicBezTo>
                  <a:pt x="1154" y="1246"/>
                  <a:pt x="1155" y="1247"/>
                  <a:pt x="1156" y="1249"/>
                </a:cubicBezTo>
                <a:cubicBezTo>
                  <a:pt x="1153" y="1248"/>
                  <a:pt x="1152" y="1247"/>
                  <a:pt x="1149" y="1248"/>
                </a:cubicBezTo>
                <a:cubicBezTo>
                  <a:pt x="1148" y="1247"/>
                  <a:pt x="1148" y="1246"/>
                  <a:pt x="1148" y="1244"/>
                </a:cubicBezTo>
                <a:close/>
                <a:moveTo>
                  <a:pt x="1148" y="1246"/>
                </a:moveTo>
                <a:cubicBezTo>
                  <a:pt x="1146" y="1247"/>
                  <a:pt x="1146" y="1245"/>
                  <a:pt x="1144" y="1246"/>
                </a:cubicBezTo>
                <a:cubicBezTo>
                  <a:pt x="1146" y="1240"/>
                  <a:pt x="1143" y="1249"/>
                  <a:pt x="1142" y="1242"/>
                </a:cubicBezTo>
                <a:cubicBezTo>
                  <a:pt x="1144" y="1240"/>
                  <a:pt x="1148" y="1244"/>
                  <a:pt x="1148" y="1246"/>
                </a:cubicBezTo>
                <a:close/>
                <a:moveTo>
                  <a:pt x="1139" y="1248"/>
                </a:moveTo>
                <a:cubicBezTo>
                  <a:pt x="1141" y="1246"/>
                  <a:pt x="1138" y="1245"/>
                  <a:pt x="1138" y="1242"/>
                </a:cubicBezTo>
                <a:cubicBezTo>
                  <a:pt x="1142" y="1242"/>
                  <a:pt x="1142" y="1247"/>
                  <a:pt x="1139" y="1248"/>
                </a:cubicBezTo>
                <a:close/>
                <a:moveTo>
                  <a:pt x="1102" y="1254"/>
                </a:moveTo>
                <a:cubicBezTo>
                  <a:pt x="1103" y="1251"/>
                  <a:pt x="1105" y="1254"/>
                  <a:pt x="1106" y="1251"/>
                </a:cubicBezTo>
                <a:cubicBezTo>
                  <a:pt x="1107" y="1251"/>
                  <a:pt x="1107" y="1253"/>
                  <a:pt x="1107" y="1254"/>
                </a:cubicBezTo>
                <a:lnTo>
                  <a:pt x="1102" y="1254"/>
                </a:lnTo>
                <a:close/>
                <a:moveTo>
                  <a:pt x="1112" y="1246"/>
                </a:moveTo>
                <a:cubicBezTo>
                  <a:pt x="1113" y="1244"/>
                  <a:pt x="1115" y="1247"/>
                  <a:pt x="1117" y="1246"/>
                </a:cubicBezTo>
                <a:cubicBezTo>
                  <a:pt x="1116" y="1249"/>
                  <a:pt x="1114" y="1247"/>
                  <a:pt x="1112" y="1246"/>
                </a:cubicBezTo>
                <a:close/>
                <a:moveTo>
                  <a:pt x="1129" y="1029"/>
                </a:moveTo>
                <a:cubicBezTo>
                  <a:pt x="1131" y="1028"/>
                  <a:pt x="1130" y="1030"/>
                  <a:pt x="1131" y="1031"/>
                </a:cubicBezTo>
                <a:cubicBezTo>
                  <a:pt x="1132" y="1031"/>
                  <a:pt x="1133" y="1030"/>
                  <a:pt x="1134" y="1030"/>
                </a:cubicBezTo>
                <a:cubicBezTo>
                  <a:pt x="1135" y="1033"/>
                  <a:pt x="1129" y="1031"/>
                  <a:pt x="1130" y="1034"/>
                </a:cubicBezTo>
                <a:cubicBezTo>
                  <a:pt x="1127" y="1033"/>
                  <a:pt x="1130" y="1032"/>
                  <a:pt x="1129" y="1029"/>
                </a:cubicBezTo>
                <a:close/>
                <a:moveTo>
                  <a:pt x="1128" y="1242"/>
                </a:moveTo>
                <a:cubicBezTo>
                  <a:pt x="1129" y="1242"/>
                  <a:pt x="1132" y="1242"/>
                  <a:pt x="1132" y="1244"/>
                </a:cubicBezTo>
                <a:cubicBezTo>
                  <a:pt x="1130" y="1243"/>
                  <a:pt x="1129" y="1247"/>
                  <a:pt x="1128" y="1245"/>
                </a:cubicBezTo>
                <a:cubicBezTo>
                  <a:pt x="1127" y="1244"/>
                  <a:pt x="1130" y="1245"/>
                  <a:pt x="1128" y="1242"/>
                </a:cubicBezTo>
                <a:close/>
                <a:moveTo>
                  <a:pt x="1126" y="1032"/>
                </a:moveTo>
                <a:cubicBezTo>
                  <a:pt x="1125" y="1035"/>
                  <a:pt x="1118" y="1035"/>
                  <a:pt x="1116" y="1034"/>
                </a:cubicBezTo>
                <a:cubicBezTo>
                  <a:pt x="1118" y="1032"/>
                  <a:pt x="1124" y="1033"/>
                  <a:pt x="1126" y="1032"/>
                </a:cubicBezTo>
                <a:close/>
                <a:moveTo>
                  <a:pt x="1106" y="1020"/>
                </a:moveTo>
                <a:cubicBezTo>
                  <a:pt x="1109" y="1019"/>
                  <a:pt x="1107" y="1022"/>
                  <a:pt x="1109" y="1022"/>
                </a:cubicBezTo>
                <a:cubicBezTo>
                  <a:pt x="1110" y="1019"/>
                  <a:pt x="1115" y="1020"/>
                  <a:pt x="1118" y="1021"/>
                </a:cubicBezTo>
                <a:cubicBezTo>
                  <a:pt x="1115" y="1028"/>
                  <a:pt x="1106" y="1022"/>
                  <a:pt x="1100" y="1021"/>
                </a:cubicBezTo>
                <a:cubicBezTo>
                  <a:pt x="1102" y="1019"/>
                  <a:pt x="1105" y="1023"/>
                  <a:pt x="1106" y="1020"/>
                </a:cubicBezTo>
                <a:close/>
                <a:moveTo>
                  <a:pt x="1085" y="1236"/>
                </a:moveTo>
                <a:cubicBezTo>
                  <a:pt x="1089" y="1236"/>
                  <a:pt x="1090" y="1236"/>
                  <a:pt x="1092" y="1237"/>
                </a:cubicBezTo>
                <a:cubicBezTo>
                  <a:pt x="1091" y="1240"/>
                  <a:pt x="1088" y="1239"/>
                  <a:pt x="1087" y="1242"/>
                </a:cubicBezTo>
                <a:cubicBezTo>
                  <a:pt x="1085" y="1241"/>
                  <a:pt x="1087" y="1238"/>
                  <a:pt x="1088" y="1239"/>
                </a:cubicBezTo>
                <a:cubicBezTo>
                  <a:pt x="1089" y="1237"/>
                  <a:pt x="1084" y="1239"/>
                  <a:pt x="1085" y="1236"/>
                </a:cubicBezTo>
                <a:close/>
                <a:moveTo>
                  <a:pt x="1083" y="1248"/>
                </a:moveTo>
                <a:cubicBezTo>
                  <a:pt x="1087" y="1248"/>
                  <a:pt x="1087" y="1248"/>
                  <a:pt x="1087" y="1248"/>
                </a:cubicBezTo>
                <a:cubicBezTo>
                  <a:pt x="1087" y="1250"/>
                  <a:pt x="1086" y="1250"/>
                  <a:pt x="1086" y="1251"/>
                </a:cubicBezTo>
                <a:cubicBezTo>
                  <a:pt x="1084" y="1251"/>
                  <a:pt x="1087" y="1250"/>
                  <a:pt x="1085" y="1249"/>
                </a:cubicBezTo>
                <a:cubicBezTo>
                  <a:pt x="1084" y="1249"/>
                  <a:pt x="1084" y="1251"/>
                  <a:pt x="1083" y="1251"/>
                </a:cubicBezTo>
                <a:lnTo>
                  <a:pt x="1083" y="1248"/>
                </a:lnTo>
                <a:close/>
                <a:moveTo>
                  <a:pt x="1081" y="1016"/>
                </a:moveTo>
                <a:cubicBezTo>
                  <a:pt x="1080" y="1018"/>
                  <a:pt x="1077" y="1017"/>
                  <a:pt x="1074" y="1017"/>
                </a:cubicBezTo>
                <a:cubicBezTo>
                  <a:pt x="1074" y="1017"/>
                  <a:pt x="1074" y="1016"/>
                  <a:pt x="1074" y="1015"/>
                </a:cubicBezTo>
                <a:cubicBezTo>
                  <a:pt x="1075" y="1013"/>
                  <a:pt x="1078" y="1016"/>
                  <a:pt x="1081" y="1016"/>
                </a:cubicBezTo>
                <a:close/>
                <a:moveTo>
                  <a:pt x="1074" y="1238"/>
                </a:moveTo>
                <a:cubicBezTo>
                  <a:pt x="1076" y="1238"/>
                  <a:pt x="1075" y="1238"/>
                  <a:pt x="1078" y="1238"/>
                </a:cubicBezTo>
                <a:cubicBezTo>
                  <a:pt x="1078" y="1240"/>
                  <a:pt x="1079" y="1239"/>
                  <a:pt x="1081" y="1240"/>
                </a:cubicBezTo>
                <a:cubicBezTo>
                  <a:pt x="1079" y="1243"/>
                  <a:pt x="1078" y="1240"/>
                  <a:pt x="1074" y="1242"/>
                </a:cubicBezTo>
                <a:cubicBezTo>
                  <a:pt x="1074" y="1240"/>
                  <a:pt x="1074" y="1240"/>
                  <a:pt x="1074" y="1240"/>
                </a:cubicBezTo>
                <a:cubicBezTo>
                  <a:pt x="1073" y="1240"/>
                  <a:pt x="1073" y="1240"/>
                  <a:pt x="1073" y="1241"/>
                </a:cubicBezTo>
                <a:cubicBezTo>
                  <a:pt x="1071" y="1241"/>
                  <a:pt x="1074" y="1239"/>
                  <a:pt x="1074" y="1238"/>
                </a:cubicBezTo>
                <a:close/>
                <a:moveTo>
                  <a:pt x="1074" y="1246"/>
                </a:moveTo>
                <a:cubicBezTo>
                  <a:pt x="1075" y="1247"/>
                  <a:pt x="1074" y="1247"/>
                  <a:pt x="1074" y="1248"/>
                </a:cubicBezTo>
                <a:cubicBezTo>
                  <a:pt x="1076" y="1249"/>
                  <a:pt x="1075" y="1246"/>
                  <a:pt x="1076" y="1246"/>
                </a:cubicBezTo>
                <a:cubicBezTo>
                  <a:pt x="1078" y="1246"/>
                  <a:pt x="1079" y="1247"/>
                  <a:pt x="1081" y="1247"/>
                </a:cubicBezTo>
                <a:cubicBezTo>
                  <a:pt x="1081" y="1251"/>
                  <a:pt x="1081" y="1251"/>
                  <a:pt x="1081" y="1251"/>
                </a:cubicBezTo>
                <a:cubicBezTo>
                  <a:pt x="1076" y="1251"/>
                  <a:pt x="1074" y="1251"/>
                  <a:pt x="1067" y="1251"/>
                </a:cubicBezTo>
                <a:cubicBezTo>
                  <a:pt x="1067" y="1246"/>
                  <a:pt x="1067" y="1246"/>
                  <a:pt x="1067" y="1246"/>
                </a:cubicBezTo>
                <a:cubicBezTo>
                  <a:pt x="1071" y="1246"/>
                  <a:pt x="1070" y="1246"/>
                  <a:pt x="1074" y="1246"/>
                </a:cubicBezTo>
                <a:close/>
                <a:moveTo>
                  <a:pt x="1071" y="1241"/>
                </a:moveTo>
                <a:cubicBezTo>
                  <a:pt x="1068" y="1241"/>
                  <a:pt x="1068" y="1241"/>
                  <a:pt x="1068" y="1241"/>
                </a:cubicBezTo>
                <a:cubicBezTo>
                  <a:pt x="1067" y="1238"/>
                  <a:pt x="1072" y="1238"/>
                  <a:pt x="1071" y="1241"/>
                </a:cubicBezTo>
                <a:close/>
                <a:moveTo>
                  <a:pt x="1068" y="1080"/>
                </a:moveTo>
                <a:cubicBezTo>
                  <a:pt x="1065" y="1080"/>
                  <a:pt x="1065" y="1078"/>
                  <a:pt x="1062" y="1079"/>
                </a:cubicBezTo>
                <a:cubicBezTo>
                  <a:pt x="1062" y="1078"/>
                  <a:pt x="1069" y="1077"/>
                  <a:pt x="1068" y="1080"/>
                </a:cubicBezTo>
                <a:close/>
                <a:moveTo>
                  <a:pt x="1061" y="1246"/>
                </a:moveTo>
                <a:cubicBezTo>
                  <a:pt x="1062" y="1247"/>
                  <a:pt x="1063" y="1248"/>
                  <a:pt x="1064" y="1250"/>
                </a:cubicBezTo>
                <a:cubicBezTo>
                  <a:pt x="1060" y="1250"/>
                  <a:pt x="1060" y="1248"/>
                  <a:pt x="1057" y="1250"/>
                </a:cubicBezTo>
                <a:cubicBezTo>
                  <a:pt x="1056" y="1246"/>
                  <a:pt x="1061" y="1247"/>
                  <a:pt x="1061" y="1246"/>
                </a:cubicBezTo>
                <a:close/>
                <a:moveTo>
                  <a:pt x="1052" y="1008"/>
                </a:moveTo>
                <a:cubicBezTo>
                  <a:pt x="1053" y="1006"/>
                  <a:pt x="1055" y="1004"/>
                  <a:pt x="1057" y="1006"/>
                </a:cubicBezTo>
                <a:cubicBezTo>
                  <a:pt x="1056" y="1007"/>
                  <a:pt x="1054" y="1007"/>
                  <a:pt x="1055" y="1010"/>
                </a:cubicBezTo>
                <a:cubicBezTo>
                  <a:pt x="1053" y="1010"/>
                  <a:pt x="1055" y="1006"/>
                  <a:pt x="1052" y="1008"/>
                </a:cubicBezTo>
                <a:close/>
                <a:moveTo>
                  <a:pt x="1051" y="1246"/>
                </a:moveTo>
                <a:cubicBezTo>
                  <a:pt x="1053" y="1246"/>
                  <a:pt x="1053" y="1249"/>
                  <a:pt x="1053" y="1246"/>
                </a:cubicBezTo>
                <a:cubicBezTo>
                  <a:pt x="1056" y="1246"/>
                  <a:pt x="1054" y="1249"/>
                  <a:pt x="1054" y="1251"/>
                </a:cubicBezTo>
                <a:cubicBezTo>
                  <a:pt x="1053" y="1249"/>
                  <a:pt x="1050" y="1250"/>
                  <a:pt x="1051" y="1246"/>
                </a:cubicBezTo>
                <a:close/>
                <a:moveTo>
                  <a:pt x="1021" y="1237"/>
                </a:moveTo>
                <a:cubicBezTo>
                  <a:pt x="1019" y="1239"/>
                  <a:pt x="1017" y="1236"/>
                  <a:pt x="1015" y="1238"/>
                </a:cubicBezTo>
                <a:cubicBezTo>
                  <a:pt x="1016" y="1235"/>
                  <a:pt x="1019" y="1236"/>
                  <a:pt x="1021" y="1237"/>
                </a:cubicBezTo>
                <a:close/>
                <a:moveTo>
                  <a:pt x="1004" y="1240"/>
                </a:moveTo>
                <a:cubicBezTo>
                  <a:pt x="1001" y="1238"/>
                  <a:pt x="1003" y="1237"/>
                  <a:pt x="999" y="1238"/>
                </a:cubicBezTo>
                <a:cubicBezTo>
                  <a:pt x="1000" y="1237"/>
                  <a:pt x="1001" y="1236"/>
                  <a:pt x="1004" y="1235"/>
                </a:cubicBezTo>
                <a:cubicBezTo>
                  <a:pt x="1003" y="1238"/>
                  <a:pt x="1005" y="1237"/>
                  <a:pt x="1004" y="1240"/>
                </a:cubicBezTo>
                <a:close/>
                <a:moveTo>
                  <a:pt x="1005" y="1021"/>
                </a:moveTo>
                <a:cubicBezTo>
                  <a:pt x="1002" y="1022"/>
                  <a:pt x="999" y="1023"/>
                  <a:pt x="996" y="1023"/>
                </a:cubicBezTo>
                <a:cubicBezTo>
                  <a:pt x="995" y="1019"/>
                  <a:pt x="1004" y="1017"/>
                  <a:pt x="1005" y="1021"/>
                </a:cubicBezTo>
                <a:close/>
                <a:moveTo>
                  <a:pt x="1071" y="883"/>
                </a:moveTo>
                <a:cubicBezTo>
                  <a:pt x="1070" y="886"/>
                  <a:pt x="1065" y="887"/>
                  <a:pt x="1065" y="883"/>
                </a:cubicBezTo>
                <a:cubicBezTo>
                  <a:pt x="1067" y="881"/>
                  <a:pt x="1069" y="883"/>
                  <a:pt x="1071" y="883"/>
                </a:cubicBezTo>
                <a:close/>
                <a:moveTo>
                  <a:pt x="1039" y="857"/>
                </a:moveTo>
                <a:cubicBezTo>
                  <a:pt x="1037" y="861"/>
                  <a:pt x="1032" y="861"/>
                  <a:pt x="1030" y="859"/>
                </a:cubicBezTo>
                <a:cubicBezTo>
                  <a:pt x="1033" y="857"/>
                  <a:pt x="1036" y="858"/>
                  <a:pt x="1039" y="857"/>
                </a:cubicBezTo>
                <a:close/>
                <a:moveTo>
                  <a:pt x="1035" y="861"/>
                </a:moveTo>
                <a:cubicBezTo>
                  <a:pt x="1036" y="862"/>
                  <a:pt x="1037" y="862"/>
                  <a:pt x="1038" y="862"/>
                </a:cubicBezTo>
                <a:cubicBezTo>
                  <a:pt x="1038" y="865"/>
                  <a:pt x="1036" y="864"/>
                  <a:pt x="1035" y="866"/>
                </a:cubicBezTo>
                <a:cubicBezTo>
                  <a:pt x="1034" y="866"/>
                  <a:pt x="1036" y="863"/>
                  <a:pt x="1035" y="861"/>
                </a:cubicBezTo>
                <a:close/>
                <a:moveTo>
                  <a:pt x="1014" y="857"/>
                </a:moveTo>
                <a:cubicBezTo>
                  <a:pt x="1015" y="858"/>
                  <a:pt x="1015" y="859"/>
                  <a:pt x="1015" y="860"/>
                </a:cubicBezTo>
                <a:cubicBezTo>
                  <a:pt x="1012" y="859"/>
                  <a:pt x="1010" y="862"/>
                  <a:pt x="1007" y="862"/>
                </a:cubicBezTo>
                <a:cubicBezTo>
                  <a:pt x="1008" y="861"/>
                  <a:pt x="1008" y="860"/>
                  <a:pt x="1008" y="859"/>
                </a:cubicBezTo>
                <a:cubicBezTo>
                  <a:pt x="1011" y="859"/>
                  <a:pt x="1012" y="857"/>
                  <a:pt x="1014" y="857"/>
                </a:cubicBezTo>
                <a:close/>
                <a:moveTo>
                  <a:pt x="1009" y="857"/>
                </a:moveTo>
                <a:cubicBezTo>
                  <a:pt x="1009" y="860"/>
                  <a:pt x="1005" y="857"/>
                  <a:pt x="1005" y="860"/>
                </a:cubicBezTo>
                <a:cubicBezTo>
                  <a:pt x="1003" y="861"/>
                  <a:pt x="1003" y="857"/>
                  <a:pt x="1002" y="860"/>
                </a:cubicBezTo>
                <a:cubicBezTo>
                  <a:pt x="1000" y="857"/>
                  <a:pt x="1006" y="856"/>
                  <a:pt x="1009" y="857"/>
                </a:cubicBezTo>
                <a:close/>
                <a:moveTo>
                  <a:pt x="996" y="856"/>
                </a:moveTo>
                <a:cubicBezTo>
                  <a:pt x="999" y="858"/>
                  <a:pt x="995" y="861"/>
                  <a:pt x="993" y="861"/>
                </a:cubicBezTo>
                <a:cubicBezTo>
                  <a:pt x="993" y="859"/>
                  <a:pt x="996" y="859"/>
                  <a:pt x="995" y="856"/>
                </a:cubicBezTo>
                <a:cubicBezTo>
                  <a:pt x="995" y="856"/>
                  <a:pt x="996" y="858"/>
                  <a:pt x="996" y="856"/>
                </a:cubicBezTo>
                <a:close/>
                <a:moveTo>
                  <a:pt x="990" y="860"/>
                </a:moveTo>
                <a:cubicBezTo>
                  <a:pt x="990" y="858"/>
                  <a:pt x="991" y="856"/>
                  <a:pt x="993" y="856"/>
                </a:cubicBezTo>
                <a:cubicBezTo>
                  <a:pt x="994" y="857"/>
                  <a:pt x="994" y="858"/>
                  <a:pt x="994" y="859"/>
                </a:cubicBezTo>
                <a:cubicBezTo>
                  <a:pt x="993" y="859"/>
                  <a:pt x="992" y="860"/>
                  <a:pt x="990" y="860"/>
                </a:cubicBezTo>
                <a:close/>
                <a:moveTo>
                  <a:pt x="992" y="324"/>
                </a:moveTo>
                <a:cubicBezTo>
                  <a:pt x="993" y="324"/>
                  <a:pt x="993" y="326"/>
                  <a:pt x="994" y="326"/>
                </a:cubicBezTo>
                <a:cubicBezTo>
                  <a:pt x="993" y="327"/>
                  <a:pt x="991" y="327"/>
                  <a:pt x="990" y="327"/>
                </a:cubicBezTo>
                <a:cubicBezTo>
                  <a:pt x="989" y="325"/>
                  <a:pt x="993" y="326"/>
                  <a:pt x="992" y="324"/>
                </a:cubicBezTo>
                <a:close/>
                <a:moveTo>
                  <a:pt x="986" y="255"/>
                </a:moveTo>
                <a:cubicBezTo>
                  <a:pt x="989" y="255"/>
                  <a:pt x="987" y="257"/>
                  <a:pt x="990" y="256"/>
                </a:cubicBezTo>
                <a:cubicBezTo>
                  <a:pt x="989" y="257"/>
                  <a:pt x="987" y="257"/>
                  <a:pt x="985" y="257"/>
                </a:cubicBezTo>
                <a:cubicBezTo>
                  <a:pt x="985" y="257"/>
                  <a:pt x="986" y="256"/>
                  <a:pt x="986" y="255"/>
                </a:cubicBezTo>
                <a:close/>
                <a:moveTo>
                  <a:pt x="988" y="858"/>
                </a:moveTo>
                <a:cubicBezTo>
                  <a:pt x="987" y="858"/>
                  <a:pt x="988" y="857"/>
                  <a:pt x="987" y="856"/>
                </a:cubicBezTo>
                <a:cubicBezTo>
                  <a:pt x="986" y="857"/>
                  <a:pt x="986" y="860"/>
                  <a:pt x="983" y="859"/>
                </a:cubicBezTo>
                <a:cubicBezTo>
                  <a:pt x="983" y="856"/>
                  <a:pt x="983" y="856"/>
                  <a:pt x="983" y="856"/>
                </a:cubicBezTo>
                <a:cubicBezTo>
                  <a:pt x="985" y="857"/>
                  <a:pt x="989" y="853"/>
                  <a:pt x="988" y="858"/>
                </a:cubicBezTo>
                <a:close/>
                <a:moveTo>
                  <a:pt x="984" y="141"/>
                </a:moveTo>
                <a:cubicBezTo>
                  <a:pt x="978" y="141"/>
                  <a:pt x="978" y="141"/>
                  <a:pt x="978" y="141"/>
                </a:cubicBezTo>
                <a:cubicBezTo>
                  <a:pt x="979" y="138"/>
                  <a:pt x="984" y="138"/>
                  <a:pt x="984" y="141"/>
                </a:cubicBezTo>
                <a:close/>
                <a:moveTo>
                  <a:pt x="974" y="860"/>
                </a:moveTo>
                <a:cubicBezTo>
                  <a:pt x="976" y="859"/>
                  <a:pt x="976" y="860"/>
                  <a:pt x="978" y="859"/>
                </a:cubicBezTo>
                <a:cubicBezTo>
                  <a:pt x="975" y="861"/>
                  <a:pt x="982" y="863"/>
                  <a:pt x="983" y="862"/>
                </a:cubicBezTo>
                <a:cubicBezTo>
                  <a:pt x="985" y="864"/>
                  <a:pt x="979" y="865"/>
                  <a:pt x="978" y="867"/>
                </a:cubicBezTo>
                <a:cubicBezTo>
                  <a:pt x="977" y="867"/>
                  <a:pt x="977" y="865"/>
                  <a:pt x="977" y="864"/>
                </a:cubicBezTo>
                <a:cubicBezTo>
                  <a:pt x="976" y="864"/>
                  <a:pt x="975" y="863"/>
                  <a:pt x="975" y="863"/>
                </a:cubicBezTo>
                <a:cubicBezTo>
                  <a:pt x="973" y="863"/>
                  <a:pt x="974" y="866"/>
                  <a:pt x="970" y="865"/>
                </a:cubicBezTo>
                <a:cubicBezTo>
                  <a:pt x="971" y="862"/>
                  <a:pt x="976" y="865"/>
                  <a:pt x="974" y="860"/>
                </a:cubicBezTo>
                <a:close/>
                <a:moveTo>
                  <a:pt x="971" y="325"/>
                </a:moveTo>
                <a:cubicBezTo>
                  <a:pt x="974" y="325"/>
                  <a:pt x="975" y="330"/>
                  <a:pt x="971" y="330"/>
                </a:cubicBezTo>
                <a:cubicBezTo>
                  <a:pt x="971" y="327"/>
                  <a:pt x="972" y="327"/>
                  <a:pt x="971" y="325"/>
                </a:cubicBezTo>
                <a:close/>
                <a:moveTo>
                  <a:pt x="974" y="793"/>
                </a:moveTo>
                <a:cubicBezTo>
                  <a:pt x="974" y="797"/>
                  <a:pt x="971" y="793"/>
                  <a:pt x="969" y="794"/>
                </a:cubicBezTo>
                <a:cubicBezTo>
                  <a:pt x="968" y="792"/>
                  <a:pt x="973" y="791"/>
                  <a:pt x="974" y="793"/>
                </a:cubicBezTo>
                <a:close/>
                <a:moveTo>
                  <a:pt x="974" y="860"/>
                </a:moveTo>
                <a:cubicBezTo>
                  <a:pt x="972" y="861"/>
                  <a:pt x="970" y="862"/>
                  <a:pt x="969" y="860"/>
                </a:cubicBezTo>
                <a:cubicBezTo>
                  <a:pt x="969" y="857"/>
                  <a:pt x="975" y="856"/>
                  <a:pt x="974" y="860"/>
                </a:cubicBezTo>
                <a:close/>
                <a:moveTo>
                  <a:pt x="964" y="866"/>
                </a:moveTo>
                <a:cubicBezTo>
                  <a:pt x="964" y="863"/>
                  <a:pt x="967" y="865"/>
                  <a:pt x="969" y="864"/>
                </a:cubicBezTo>
                <a:cubicBezTo>
                  <a:pt x="969" y="867"/>
                  <a:pt x="966" y="866"/>
                  <a:pt x="964" y="866"/>
                </a:cubicBezTo>
                <a:close/>
                <a:moveTo>
                  <a:pt x="967" y="287"/>
                </a:moveTo>
                <a:cubicBezTo>
                  <a:pt x="967" y="289"/>
                  <a:pt x="963" y="290"/>
                  <a:pt x="963" y="287"/>
                </a:cubicBezTo>
                <a:lnTo>
                  <a:pt x="967" y="287"/>
                </a:lnTo>
                <a:close/>
                <a:moveTo>
                  <a:pt x="965" y="326"/>
                </a:moveTo>
                <a:cubicBezTo>
                  <a:pt x="967" y="327"/>
                  <a:pt x="966" y="329"/>
                  <a:pt x="967" y="329"/>
                </a:cubicBezTo>
                <a:cubicBezTo>
                  <a:pt x="966" y="331"/>
                  <a:pt x="963" y="333"/>
                  <a:pt x="961" y="331"/>
                </a:cubicBezTo>
                <a:cubicBezTo>
                  <a:pt x="960" y="327"/>
                  <a:pt x="965" y="329"/>
                  <a:pt x="965" y="326"/>
                </a:cubicBezTo>
                <a:close/>
                <a:moveTo>
                  <a:pt x="961" y="856"/>
                </a:moveTo>
                <a:cubicBezTo>
                  <a:pt x="961" y="859"/>
                  <a:pt x="958" y="859"/>
                  <a:pt x="957" y="860"/>
                </a:cubicBezTo>
                <a:cubicBezTo>
                  <a:pt x="957" y="857"/>
                  <a:pt x="958" y="856"/>
                  <a:pt x="961" y="856"/>
                </a:cubicBezTo>
                <a:close/>
                <a:moveTo>
                  <a:pt x="957" y="327"/>
                </a:moveTo>
                <a:cubicBezTo>
                  <a:pt x="959" y="327"/>
                  <a:pt x="961" y="325"/>
                  <a:pt x="961" y="329"/>
                </a:cubicBezTo>
                <a:cubicBezTo>
                  <a:pt x="959" y="329"/>
                  <a:pt x="959" y="327"/>
                  <a:pt x="957" y="329"/>
                </a:cubicBezTo>
                <a:cubicBezTo>
                  <a:pt x="958" y="330"/>
                  <a:pt x="960" y="329"/>
                  <a:pt x="959" y="332"/>
                </a:cubicBezTo>
                <a:cubicBezTo>
                  <a:pt x="955" y="331"/>
                  <a:pt x="953" y="332"/>
                  <a:pt x="952" y="328"/>
                </a:cubicBezTo>
                <a:cubicBezTo>
                  <a:pt x="955" y="330"/>
                  <a:pt x="956" y="330"/>
                  <a:pt x="957" y="327"/>
                </a:cubicBezTo>
                <a:close/>
                <a:moveTo>
                  <a:pt x="945" y="856"/>
                </a:moveTo>
                <a:cubicBezTo>
                  <a:pt x="946" y="860"/>
                  <a:pt x="951" y="855"/>
                  <a:pt x="952" y="859"/>
                </a:cubicBezTo>
                <a:cubicBezTo>
                  <a:pt x="951" y="859"/>
                  <a:pt x="951" y="858"/>
                  <a:pt x="951" y="858"/>
                </a:cubicBezTo>
                <a:cubicBezTo>
                  <a:pt x="950" y="858"/>
                  <a:pt x="949" y="860"/>
                  <a:pt x="949" y="861"/>
                </a:cubicBezTo>
                <a:cubicBezTo>
                  <a:pt x="946" y="861"/>
                  <a:pt x="948" y="858"/>
                  <a:pt x="944" y="860"/>
                </a:cubicBezTo>
                <a:cubicBezTo>
                  <a:pt x="945" y="859"/>
                  <a:pt x="945" y="858"/>
                  <a:pt x="945" y="856"/>
                </a:cubicBezTo>
                <a:close/>
                <a:moveTo>
                  <a:pt x="937" y="856"/>
                </a:moveTo>
                <a:cubicBezTo>
                  <a:pt x="937" y="858"/>
                  <a:pt x="938" y="858"/>
                  <a:pt x="938" y="859"/>
                </a:cubicBezTo>
                <a:cubicBezTo>
                  <a:pt x="939" y="858"/>
                  <a:pt x="939" y="854"/>
                  <a:pt x="942" y="855"/>
                </a:cubicBezTo>
                <a:cubicBezTo>
                  <a:pt x="942" y="858"/>
                  <a:pt x="941" y="859"/>
                  <a:pt x="940" y="862"/>
                </a:cubicBezTo>
                <a:cubicBezTo>
                  <a:pt x="937" y="862"/>
                  <a:pt x="939" y="860"/>
                  <a:pt x="938" y="859"/>
                </a:cubicBezTo>
                <a:cubicBezTo>
                  <a:pt x="936" y="858"/>
                  <a:pt x="935" y="859"/>
                  <a:pt x="935" y="860"/>
                </a:cubicBezTo>
                <a:cubicBezTo>
                  <a:pt x="934" y="860"/>
                  <a:pt x="934" y="858"/>
                  <a:pt x="932" y="859"/>
                </a:cubicBezTo>
                <a:cubicBezTo>
                  <a:pt x="933" y="857"/>
                  <a:pt x="935" y="856"/>
                  <a:pt x="937" y="856"/>
                </a:cubicBezTo>
                <a:close/>
                <a:moveTo>
                  <a:pt x="931" y="858"/>
                </a:moveTo>
                <a:cubicBezTo>
                  <a:pt x="931" y="860"/>
                  <a:pt x="930" y="860"/>
                  <a:pt x="930" y="861"/>
                </a:cubicBezTo>
                <a:cubicBezTo>
                  <a:pt x="929" y="860"/>
                  <a:pt x="927" y="860"/>
                  <a:pt x="927" y="858"/>
                </a:cubicBezTo>
                <a:lnTo>
                  <a:pt x="931" y="858"/>
                </a:lnTo>
                <a:close/>
                <a:moveTo>
                  <a:pt x="928" y="886"/>
                </a:moveTo>
                <a:cubicBezTo>
                  <a:pt x="923" y="887"/>
                  <a:pt x="924" y="888"/>
                  <a:pt x="920" y="889"/>
                </a:cubicBezTo>
                <a:cubicBezTo>
                  <a:pt x="922" y="890"/>
                  <a:pt x="921" y="889"/>
                  <a:pt x="922" y="891"/>
                </a:cubicBezTo>
                <a:cubicBezTo>
                  <a:pt x="924" y="888"/>
                  <a:pt x="929" y="891"/>
                  <a:pt x="933" y="890"/>
                </a:cubicBezTo>
                <a:cubicBezTo>
                  <a:pt x="934" y="893"/>
                  <a:pt x="930" y="895"/>
                  <a:pt x="934" y="895"/>
                </a:cubicBezTo>
                <a:cubicBezTo>
                  <a:pt x="931" y="901"/>
                  <a:pt x="927" y="897"/>
                  <a:pt x="921" y="898"/>
                </a:cubicBezTo>
                <a:cubicBezTo>
                  <a:pt x="921" y="894"/>
                  <a:pt x="916" y="894"/>
                  <a:pt x="917" y="889"/>
                </a:cubicBezTo>
                <a:cubicBezTo>
                  <a:pt x="920" y="887"/>
                  <a:pt x="922" y="885"/>
                  <a:pt x="926" y="884"/>
                </a:cubicBezTo>
                <a:cubicBezTo>
                  <a:pt x="927" y="883"/>
                  <a:pt x="926" y="883"/>
                  <a:pt x="926" y="883"/>
                </a:cubicBezTo>
                <a:cubicBezTo>
                  <a:pt x="926" y="881"/>
                  <a:pt x="928" y="884"/>
                  <a:pt x="928" y="886"/>
                </a:cubicBezTo>
                <a:close/>
                <a:moveTo>
                  <a:pt x="929" y="914"/>
                </a:moveTo>
                <a:cubicBezTo>
                  <a:pt x="927" y="913"/>
                  <a:pt x="925" y="912"/>
                  <a:pt x="926" y="909"/>
                </a:cubicBezTo>
                <a:cubicBezTo>
                  <a:pt x="927" y="909"/>
                  <a:pt x="927" y="908"/>
                  <a:pt x="929" y="908"/>
                </a:cubicBezTo>
                <a:cubicBezTo>
                  <a:pt x="928" y="911"/>
                  <a:pt x="927" y="911"/>
                  <a:pt x="929" y="914"/>
                </a:cubicBezTo>
                <a:close/>
                <a:moveTo>
                  <a:pt x="922" y="879"/>
                </a:moveTo>
                <a:cubicBezTo>
                  <a:pt x="923" y="877"/>
                  <a:pt x="925" y="879"/>
                  <a:pt x="926" y="879"/>
                </a:cubicBezTo>
                <a:cubicBezTo>
                  <a:pt x="926" y="881"/>
                  <a:pt x="924" y="881"/>
                  <a:pt x="924" y="882"/>
                </a:cubicBezTo>
                <a:cubicBezTo>
                  <a:pt x="922" y="883"/>
                  <a:pt x="925" y="878"/>
                  <a:pt x="922" y="879"/>
                </a:cubicBezTo>
                <a:close/>
                <a:moveTo>
                  <a:pt x="920" y="856"/>
                </a:moveTo>
                <a:cubicBezTo>
                  <a:pt x="920" y="859"/>
                  <a:pt x="920" y="859"/>
                  <a:pt x="920" y="859"/>
                </a:cubicBezTo>
                <a:cubicBezTo>
                  <a:pt x="923" y="860"/>
                  <a:pt x="923" y="858"/>
                  <a:pt x="925" y="858"/>
                </a:cubicBezTo>
                <a:cubicBezTo>
                  <a:pt x="928" y="859"/>
                  <a:pt x="923" y="859"/>
                  <a:pt x="924" y="861"/>
                </a:cubicBezTo>
                <a:cubicBezTo>
                  <a:pt x="922" y="861"/>
                  <a:pt x="919" y="861"/>
                  <a:pt x="919" y="859"/>
                </a:cubicBezTo>
                <a:cubicBezTo>
                  <a:pt x="918" y="860"/>
                  <a:pt x="917" y="862"/>
                  <a:pt x="916" y="863"/>
                </a:cubicBezTo>
                <a:cubicBezTo>
                  <a:pt x="915" y="860"/>
                  <a:pt x="913" y="860"/>
                  <a:pt x="912" y="860"/>
                </a:cubicBezTo>
                <a:cubicBezTo>
                  <a:pt x="913" y="856"/>
                  <a:pt x="917" y="858"/>
                  <a:pt x="920" y="856"/>
                </a:cubicBezTo>
                <a:close/>
                <a:moveTo>
                  <a:pt x="911" y="888"/>
                </a:moveTo>
                <a:cubicBezTo>
                  <a:pt x="911" y="889"/>
                  <a:pt x="907" y="891"/>
                  <a:pt x="909" y="891"/>
                </a:cubicBezTo>
                <a:cubicBezTo>
                  <a:pt x="908" y="892"/>
                  <a:pt x="904" y="889"/>
                  <a:pt x="902" y="891"/>
                </a:cubicBezTo>
                <a:cubicBezTo>
                  <a:pt x="903" y="891"/>
                  <a:pt x="907" y="893"/>
                  <a:pt x="907" y="893"/>
                </a:cubicBezTo>
                <a:cubicBezTo>
                  <a:pt x="909" y="895"/>
                  <a:pt x="905" y="895"/>
                  <a:pt x="904" y="894"/>
                </a:cubicBezTo>
                <a:cubicBezTo>
                  <a:pt x="904" y="896"/>
                  <a:pt x="897" y="898"/>
                  <a:pt x="895" y="895"/>
                </a:cubicBezTo>
                <a:cubicBezTo>
                  <a:pt x="895" y="895"/>
                  <a:pt x="896" y="894"/>
                  <a:pt x="896" y="893"/>
                </a:cubicBezTo>
                <a:cubicBezTo>
                  <a:pt x="899" y="893"/>
                  <a:pt x="899" y="893"/>
                  <a:pt x="899" y="893"/>
                </a:cubicBezTo>
                <a:cubicBezTo>
                  <a:pt x="900" y="890"/>
                  <a:pt x="895" y="892"/>
                  <a:pt x="896" y="888"/>
                </a:cubicBezTo>
                <a:cubicBezTo>
                  <a:pt x="894" y="888"/>
                  <a:pt x="895" y="891"/>
                  <a:pt x="893" y="892"/>
                </a:cubicBezTo>
                <a:cubicBezTo>
                  <a:pt x="892" y="892"/>
                  <a:pt x="894" y="889"/>
                  <a:pt x="893" y="887"/>
                </a:cubicBezTo>
                <a:cubicBezTo>
                  <a:pt x="892" y="888"/>
                  <a:pt x="892" y="891"/>
                  <a:pt x="891" y="892"/>
                </a:cubicBezTo>
                <a:cubicBezTo>
                  <a:pt x="890" y="890"/>
                  <a:pt x="890" y="892"/>
                  <a:pt x="889" y="894"/>
                </a:cubicBezTo>
                <a:cubicBezTo>
                  <a:pt x="880" y="891"/>
                  <a:pt x="870" y="894"/>
                  <a:pt x="862" y="897"/>
                </a:cubicBezTo>
                <a:cubicBezTo>
                  <a:pt x="862" y="894"/>
                  <a:pt x="857" y="896"/>
                  <a:pt x="857" y="892"/>
                </a:cubicBezTo>
                <a:cubicBezTo>
                  <a:pt x="861" y="890"/>
                  <a:pt x="865" y="894"/>
                  <a:pt x="866" y="889"/>
                </a:cubicBezTo>
                <a:cubicBezTo>
                  <a:pt x="870" y="890"/>
                  <a:pt x="872" y="888"/>
                  <a:pt x="877" y="890"/>
                </a:cubicBezTo>
                <a:cubicBezTo>
                  <a:pt x="878" y="888"/>
                  <a:pt x="878" y="887"/>
                  <a:pt x="878" y="885"/>
                </a:cubicBezTo>
                <a:cubicBezTo>
                  <a:pt x="881" y="887"/>
                  <a:pt x="884" y="884"/>
                  <a:pt x="882" y="881"/>
                </a:cubicBezTo>
                <a:cubicBezTo>
                  <a:pt x="882" y="881"/>
                  <a:pt x="884" y="882"/>
                  <a:pt x="885" y="882"/>
                </a:cubicBezTo>
                <a:cubicBezTo>
                  <a:pt x="886" y="879"/>
                  <a:pt x="882" y="880"/>
                  <a:pt x="882" y="879"/>
                </a:cubicBezTo>
                <a:cubicBezTo>
                  <a:pt x="887" y="876"/>
                  <a:pt x="892" y="882"/>
                  <a:pt x="900" y="880"/>
                </a:cubicBezTo>
                <a:cubicBezTo>
                  <a:pt x="898" y="883"/>
                  <a:pt x="895" y="881"/>
                  <a:pt x="891" y="883"/>
                </a:cubicBezTo>
                <a:cubicBezTo>
                  <a:pt x="891" y="885"/>
                  <a:pt x="894" y="884"/>
                  <a:pt x="896" y="884"/>
                </a:cubicBezTo>
                <a:cubicBezTo>
                  <a:pt x="895" y="885"/>
                  <a:pt x="894" y="885"/>
                  <a:pt x="894" y="886"/>
                </a:cubicBezTo>
                <a:cubicBezTo>
                  <a:pt x="895" y="889"/>
                  <a:pt x="895" y="883"/>
                  <a:pt x="898" y="885"/>
                </a:cubicBezTo>
                <a:cubicBezTo>
                  <a:pt x="900" y="883"/>
                  <a:pt x="907" y="887"/>
                  <a:pt x="905" y="890"/>
                </a:cubicBezTo>
                <a:cubicBezTo>
                  <a:pt x="908" y="890"/>
                  <a:pt x="907" y="887"/>
                  <a:pt x="911" y="888"/>
                </a:cubicBezTo>
                <a:close/>
                <a:moveTo>
                  <a:pt x="903" y="945"/>
                </a:moveTo>
                <a:cubicBezTo>
                  <a:pt x="903" y="949"/>
                  <a:pt x="903" y="949"/>
                  <a:pt x="903" y="949"/>
                </a:cubicBezTo>
                <a:cubicBezTo>
                  <a:pt x="904" y="948"/>
                  <a:pt x="904" y="947"/>
                  <a:pt x="905" y="947"/>
                </a:cubicBezTo>
                <a:cubicBezTo>
                  <a:pt x="903" y="946"/>
                  <a:pt x="905" y="946"/>
                  <a:pt x="904" y="945"/>
                </a:cubicBezTo>
                <a:cubicBezTo>
                  <a:pt x="905" y="944"/>
                  <a:pt x="908" y="943"/>
                  <a:pt x="910" y="943"/>
                </a:cubicBezTo>
                <a:cubicBezTo>
                  <a:pt x="910" y="945"/>
                  <a:pt x="909" y="945"/>
                  <a:pt x="909" y="944"/>
                </a:cubicBezTo>
                <a:cubicBezTo>
                  <a:pt x="907" y="947"/>
                  <a:pt x="910" y="947"/>
                  <a:pt x="911" y="951"/>
                </a:cubicBezTo>
                <a:cubicBezTo>
                  <a:pt x="907" y="949"/>
                  <a:pt x="904" y="952"/>
                  <a:pt x="900" y="950"/>
                </a:cubicBezTo>
                <a:cubicBezTo>
                  <a:pt x="901" y="948"/>
                  <a:pt x="901" y="945"/>
                  <a:pt x="903" y="945"/>
                </a:cubicBezTo>
                <a:close/>
                <a:moveTo>
                  <a:pt x="893" y="936"/>
                </a:moveTo>
                <a:cubicBezTo>
                  <a:pt x="893" y="934"/>
                  <a:pt x="895" y="934"/>
                  <a:pt x="896" y="933"/>
                </a:cubicBezTo>
                <a:cubicBezTo>
                  <a:pt x="898" y="936"/>
                  <a:pt x="899" y="932"/>
                  <a:pt x="902" y="934"/>
                </a:cubicBezTo>
                <a:cubicBezTo>
                  <a:pt x="900" y="936"/>
                  <a:pt x="896" y="933"/>
                  <a:pt x="893" y="936"/>
                </a:cubicBezTo>
                <a:close/>
                <a:moveTo>
                  <a:pt x="870" y="955"/>
                </a:moveTo>
                <a:cubicBezTo>
                  <a:pt x="865" y="961"/>
                  <a:pt x="858" y="949"/>
                  <a:pt x="867" y="950"/>
                </a:cubicBezTo>
                <a:cubicBezTo>
                  <a:pt x="866" y="953"/>
                  <a:pt x="868" y="953"/>
                  <a:pt x="870" y="955"/>
                </a:cubicBezTo>
                <a:close/>
                <a:moveTo>
                  <a:pt x="847" y="950"/>
                </a:moveTo>
                <a:cubicBezTo>
                  <a:pt x="849" y="949"/>
                  <a:pt x="853" y="947"/>
                  <a:pt x="857" y="948"/>
                </a:cubicBezTo>
                <a:cubicBezTo>
                  <a:pt x="854" y="947"/>
                  <a:pt x="851" y="952"/>
                  <a:pt x="847" y="950"/>
                </a:cubicBezTo>
                <a:close/>
                <a:moveTo>
                  <a:pt x="852" y="977"/>
                </a:moveTo>
                <a:cubicBezTo>
                  <a:pt x="852" y="977"/>
                  <a:pt x="854" y="977"/>
                  <a:pt x="855" y="977"/>
                </a:cubicBezTo>
                <a:cubicBezTo>
                  <a:pt x="856" y="980"/>
                  <a:pt x="851" y="981"/>
                  <a:pt x="852" y="977"/>
                </a:cubicBezTo>
                <a:close/>
                <a:moveTo>
                  <a:pt x="844" y="905"/>
                </a:moveTo>
                <a:cubicBezTo>
                  <a:pt x="844" y="903"/>
                  <a:pt x="845" y="902"/>
                  <a:pt x="847" y="902"/>
                </a:cubicBezTo>
                <a:cubicBezTo>
                  <a:pt x="846" y="903"/>
                  <a:pt x="848" y="905"/>
                  <a:pt x="844" y="905"/>
                </a:cubicBezTo>
                <a:close/>
                <a:moveTo>
                  <a:pt x="854" y="924"/>
                </a:moveTo>
                <a:cubicBezTo>
                  <a:pt x="857" y="923"/>
                  <a:pt x="857" y="925"/>
                  <a:pt x="858" y="926"/>
                </a:cubicBezTo>
                <a:cubicBezTo>
                  <a:pt x="858" y="927"/>
                  <a:pt x="853" y="926"/>
                  <a:pt x="854" y="924"/>
                </a:cubicBezTo>
                <a:close/>
                <a:moveTo>
                  <a:pt x="900" y="875"/>
                </a:moveTo>
                <a:cubicBezTo>
                  <a:pt x="901" y="878"/>
                  <a:pt x="903" y="877"/>
                  <a:pt x="905" y="880"/>
                </a:cubicBezTo>
                <a:cubicBezTo>
                  <a:pt x="903" y="881"/>
                  <a:pt x="900" y="878"/>
                  <a:pt x="900" y="875"/>
                </a:cubicBezTo>
                <a:close/>
                <a:moveTo>
                  <a:pt x="907" y="857"/>
                </a:moveTo>
                <a:cubicBezTo>
                  <a:pt x="907" y="860"/>
                  <a:pt x="908" y="860"/>
                  <a:pt x="906" y="862"/>
                </a:cubicBezTo>
                <a:cubicBezTo>
                  <a:pt x="903" y="861"/>
                  <a:pt x="908" y="857"/>
                  <a:pt x="905" y="858"/>
                </a:cubicBezTo>
                <a:cubicBezTo>
                  <a:pt x="905" y="857"/>
                  <a:pt x="906" y="857"/>
                  <a:pt x="907" y="857"/>
                </a:cubicBezTo>
                <a:close/>
                <a:moveTo>
                  <a:pt x="897" y="860"/>
                </a:moveTo>
                <a:cubicBezTo>
                  <a:pt x="898" y="859"/>
                  <a:pt x="898" y="858"/>
                  <a:pt x="899" y="857"/>
                </a:cubicBezTo>
                <a:cubicBezTo>
                  <a:pt x="901" y="857"/>
                  <a:pt x="901" y="858"/>
                  <a:pt x="903" y="859"/>
                </a:cubicBezTo>
                <a:cubicBezTo>
                  <a:pt x="903" y="860"/>
                  <a:pt x="901" y="860"/>
                  <a:pt x="901" y="859"/>
                </a:cubicBezTo>
                <a:cubicBezTo>
                  <a:pt x="900" y="859"/>
                  <a:pt x="900" y="860"/>
                  <a:pt x="900" y="862"/>
                </a:cubicBezTo>
                <a:cubicBezTo>
                  <a:pt x="899" y="861"/>
                  <a:pt x="898" y="860"/>
                  <a:pt x="896" y="860"/>
                </a:cubicBezTo>
                <a:cubicBezTo>
                  <a:pt x="895" y="859"/>
                  <a:pt x="897" y="858"/>
                  <a:pt x="897" y="860"/>
                </a:cubicBezTo>
                <a:close/>
                <a:moveTo>
                  <a:pt x="888" y="298"/>
                </a:moveTo>
                <a:cubicBezTo>
                  <a:pt x="889" y="298"/>
                  <a:pt x="889" y="298"/>
                  <a:pt x="889" y="297"/>
                </a:cubicBezTo>
                <a:cubicBezTo>
                  <a:pt x="890" y="297"/>
                  <a:pt x="888" y="302"/>
                  <a:pt x="886" y="302"/>
                </a:cubicBezTo>
                <a:cubicBezTo>
                  <a:pt x="886" y="300"/>
                  <a:pt x="885" y="299"/>
                  <a:pt x="883" y="299"/>
                </a:cubicBezTo>
                <a:cubicBezTo>
                  <a:pt x="885" y="299"/>
                  <a:pt x="889" y="295"/>
                  <a:pt x="888" y="298"/>
                </a:cubicBezTo>
                <a:close/>
                <a:moveTo>
                  <a:pt x="871" y="255"/>
                </a:moveTo>
                <a:cubicBezTo>
                  <a:pt x="874" y="255"/>
                  <a:pt x="874" y="255"/>
                  <a:pt x="874" y="255"/>
                </a:cubicBezTo>
                <a:cubicBezTo>
                  <a:pt x="874" y="257"/>
                  <a:pt x="871" y="256"/>
                  <a:pt x="872" y="259"/>
                </a:cubicBezTo>
                <a:cubicBezTo>
                  <a:pt x="870" y="259"/>
                  <a:pt x="872" y="256"/>
                  <a:pt x="871" y="255"/>
                </a:cubicBezTo>
                <a:close/>
                <a:moveTo>
                  <a:pt x="869" y="860"/>
                </a:moveTo>
                <a:cubicBezTo>
                  <a:pt x="869" y="862"/>
                  <a:pt x="866" y="861"/>
                  <a:pt x="866" y="862"/>
                </a:cubicBezTo>
                <a:cubicBezTo>
                  <a:pt x="865" y="862"/>
                  <a:pt x="866" y="859"/>
                  <a:pt x="863" y="860"/>
                </a:cubicBezTo>
                <a:cubicBezTo>
                  <a:pt x="865" y="858"/>
                  <a:pt x="866" y="860"/>
                  <a:pt x="869" y="860"/>
                </a:cubicBezTo>
                <a:close/>
                <a:moveTo>
                  <a:pt x="857" y="861"/>
                </a:moveTo>
                <a:cubicBezTo>
                  <a:pt x="858" y="860"/>
                  <a:pt x="859" y="859"/>
                  <a:pt x="861" y="860"/>
                </a:cubicBezTo>
                <a:cubicBezTo>
                  <a:pt x="861" y="862"/>
                  <a:pt x="858" y="862"/>
                  <a:pt x="857" y="864"/>
                </a:cubicBezTo>
                <a:cubicBezTo>
                  <a:pt x="856" y="863"/>
                  <a:pt x="856" y="862"/>
                  <a:pt x="856" y="860"/>
                </a:cubicBezTo>
                <a:cubicBezTo>
                  <a:pt x="857" y="860"/>
                  <a:pt x="857" y="861"/>
                  <a:pt x="857" y="861"/>
                </a:cubicBezTo>
                <a:close/>
                <a:moveTo>
                  <a:pt x="839" y="302"/>
                </a:moveTo>
                <a:cubicBezTo>
                  <a:pt x="837" y="303"/>
                  <a:pt x="835" y="304"/>
                  <a:pt x="835" y="307"/>
                </a:cubicBezTo>
                <a:cubicBezTo>
                  <a:pt x="833" y="305"/>
                  <a:pt x="835" y="301"/>
                  <a:pt x="839" y="302"/>
                </a:cubicBezTo>
                <a:close/>
                <a:moveTo>
                  <a:pt x="840" y="861"/>
                </a:moveTo>
                <a:cubicBezTo>
                  <a:pt x="840" y="863"/>
                  <a:pt x="839" y="864"/>
                  <a:pt x="836" y="864"/>
                </a:cubicBezTo>
                <a:cubicBezTo>
                  <a:pt x="837" y="863"/>
                  <a:pt x="837" y="862"/>
                  <a:pt x="837" y="861"/>
                </a:cubicBezTo>
                <a:lnTo>
                  <a:pt x="840" y="861"/>
                </a:lnTo>
                <a:close/>
                <a:moveTo>
                  <a:pt x="822" y="879"/>
                </a:moveTo>
                <a:cubicBezTo>
                  <a:pt x="823" y="877"/>
                  <a:pt x="825" y="877"/>
                  <a:pt x="825" y="876"/>
                </a:cubicBezTo>
                <a:cubicBezTo>
                  <a:pt x="827" y="875"/>
                  <a:pt x="827" y="877"/>
                  <a:pt x="829" y="877"/>
                </a:cubicBezTo>
                <a:cubicBezTo>
                  <a:pt x="827" y="879"/>
                  <a:pt x="825" y="876"/>
                  <a:pt x="822" y="879"/>
                </a:cubicBezTo>
                <a:close/>
                <a:moveTo>
                  <a:pt x="841" y="875"/>
                </a:moveTo>
                <a:cubicBezTo>
                  <a:pt x="840" y="876"/>
                  <a:pt x="837" y="877"/>
                  <a:pt x="837" y="879"/>
                </a:cubicBezTo>
                <a:cubicBezTo>
                  <a:pt x="835" y="878"/>
                  <a:pt x="834" y="876"/>
                  <a:pt x="831" y="877"/>
                </a:cubicBezTo>
                <a:cubicBezTo>
                  <a:pt x="831" y="875"/>
                  <a:pt x="835" y="875"/>
                  <a:pt x="835" y="872"/>
                </a:cubicBezTo>
                <a:cubicBezTo>
                  <a:pt x="840" y="873"/>
                  <a:pt x="844" y="865"/>
                  <a:pt x="842" y="861"/>
                </a:cubicBezTo>
                <a:cubicBezTo>
                  <a:pt x="844" y="859"/>
                  <a:pt x="847" y="862"/>
                  <a:pt x="848" y="859"/>
                </a:cubicBezTo>
                <a:cubicBezTo>
                  <a:pt x="850" y="860"/>
                  <a:pt x="850" y="862"/>
                  <a:pt x="853" y="861"/>
                </a:cubicBezTo>
                <a:cubicBezTo>
                  <a:pt x="852" y="864"/>
                  <a:pt x="851" y="864"/>
                  <a:pt x="848" y="865"/>
                </a:cubicBezTo>
                <a:cubicBezTo>
                  <a:pt x="849" y="868"/>
                  <a:pt x="849" y="866"/>
                  <a:pt x="852" y="867"/>
                </a:cubicBezTo>
                <a:cubicBezTo>
                  <a:pt x="857" y="862"/>
                  <a:pt x="863" y="867"/>
                  <a:pt x="869" y="864"/>
                </a:cubicBezTo>
                <a:cubicBezTo>
                  <a:pt x="870" y="863"/>
                  <a:pt x="870" y="861"/>
                  <a:pt x="870" y="859"/>
                </a:cubicBezTo>
                <a:cubicBezTo>
                  <a:pt x="875" y="857"/>
                  <a:pt x="878" y="860"/>
                  <a:pt x="878" y="856"/>
                </a:cubicBezTo>
                <a:cubicBezTo>
                  <a:pt x="883" y="856"/>
                  <a:pt x="884" y="855"/>
                  <a:pt x="888" y="856"/>
                </a:cubicBezTo>
                <a:cubicBezTo>
                  <a:pt x="886" y="858"/>
                  <a:pt x="887" y="862"/>
                  <a:pt x="885" y="863"/>
                </a:cubicBezTo>
                <a:cubicBezTo>
                  <a:pt x="889" y="863"/>
                  <a:pt x="887" y="869"/>
                  <a:pt x="893" y="869"/>
                </a:cubicBezTo>
                <a:cubicBezTo>
                  <a:pt x="892" y="870"/>
                  <a:pt x="892" y="872"/>
                  <a:pt x="890" y="872"/>
                </a:cubicBezTo>
                <a:cubicBezTo>
                  <a:pt x="891" y="871"/>
                  <a:pt x="890" y="870"/>
                  <a:pt x="890" y="869"/>
                </a:cubicBezTo>
                <a:cubicBezTo>
                  <a:pt x="888" y="870"/>
                  <a:pt x="886" y="870"/>
                  <a:pt x="884" y="871"/>
                </a:cubicBezTo>
                <a:cubicBezTo>
                  <a:pt x="885" y="873"/>
                  <a:pt x="886" y="870"/>
                  <a:pt x="888" y="872"/>
                </a:cubicBezTo>
                <a:cubicBezTo>
                  <a:pt x="884" y="872"/>
                  <a:pt x="884" y="875"/>
                  <a:pt x="883" y="877"/>
                </a:cubicBezTo>
                <a:cubicBezTo>
                  <a:pt x="881" y="876"/>
                  <a:pt x="882" y="875"/>
                  <a:pt x="883" y="874"/>
                </a:cubicBezTo>
                <a:cubicBezTo>
                  <a:pt x="878" y="874"/>
                  <a:pt x="878" y="877"/>
                  <a:pt x="876" y="874"/>
                </a:cubicBezTo>
                <a:cubicBezTo>
                  <a:pt x="875" y="874"/>
                  <a:pt x="876" y="876"/>
                  <a:pt x="877" y="876"/>
                </a:cubicBezTo>
                <a:cubicBezTo>
                  <a:pt x="870" y="873"/>
                  <a:pt x="862" y="880"/>
                  <a:pt x="857" y="875"/>
                </a:cubicBezTo>
                <a:cubicBezTo>
                  <a:pt x="857" y="872"/>
                  <a:pt x="860" y="874"/>
                  <a:pt x="860" y="872"/>
                </a:cubicBezTo>
                <a:cubicBezTo>
                  <a:pt x="856" y="874"/>
                  <a:pt x="850" y="873"/>
                  <a:pt x="846" y="874"/>
                </a:cubicBezTo>
                <a:cubicBezTo>
                  <a:pt x="846" y="877"/>
                  <a:pt x="848" y="877"/>
                  <a:pt x="848" y="879"/>
                </a:cubicBezTo>
                <a:cubicBezTo>
                  <a:pt x="849" y="877"/>
                  <a:pt x="852" y="875"/>
                  <a:pt x="856" y="877"/>
                </a:cubicBezTo>
                <a:cubicBezTo>
                  <a:pt x="854" y="881"/>
                  <a:pt x="848" y="881"/>
                  <a:pt x="844" y="883"/>
                </a:cubicBezTo>
                <a:cubicBezTo>
                  <a:pt x="846" y="879"/>
                  <a:pt x="836" y="879"/>
                  <a:pt x="841" y="875"/>
                </a:cubicBezTo>
                <a:close/>
                <a:moveTo>
                  <a:pt x="848" y="968"/>
                </a:moveTo>
                <a:cubicBezTo>
                  <a:pt x="847" y="967"/>
                  <a:pt x="845" y="963"/>
                  <a:pt x="844" y="966"/>
                </a:cubicBezTo>
                <a:cubicBezTo>
                  <a:pt x="841" y="963"/>
                  <a:pt x="847" y="964"/>
                  <a:pt x="849" y="964"/>
                </a:cubicBezTo>
                <a:cubicBezTo>
                  <a:pt x="849" y="965"/>
                  <a:pt x="849" y="966"/>
                  <a:pt x="850" y="966"/>
                </a:cubicBezTo>
                <a:cubicBezTo>
                  <a:pt x="850" y="967"/>
                  <a:pt x="848" y="967"/>
                  <a:pt x="848" y="968"/>
                </a:cubicBezTo>
                <a:close/>
                <a:moveTo>
                  <a:pt x="860" y="986"/>
                </a:moveTo>
                <a:cubicBezTo>
                  <a:pt x="859" y="987"/>
                  <a:pt x="857" y="986"/>
                  <a:pt x="854" y="987"/>
                </a:cubicBezTo>
                <a:cubicBezTo>
                  <a:pt x="855" y="984"/>
                  <a:pt x="851" y="985"/>
                  <a:pt x="852" y="982"/>
                </a:cubicBezTo>
                <a:cubicBezTo>
                  <a:pt x="856" y="981"/>
                  <a:pt x="856" y="984"/>
                  <a:pt x="860" y="984"/>
                </a:cubicBezTo>
                <a:cubicBezTo>
                  <a:pt x="860" y="985"/>
                  <a:pt x="858" y="986"/>
                  <a:pt x="860" y="986"/>
                </a:cubicBezTo>
                <a:close/>
                <a:moveTo>
                  <a:pt x="861" y="990"/>
                </a:moveTo>
                <a:cubicBezTo>
                  <a:pt x="860" y="988"/>
                  <a:pt x="862" y="988"/>
                  <a:pt x="861" y="986"/>
                </a:cubicBezTo>
                <a:cubicBezTo>
                  <a:pt x="866" y="985"/>
                  <a:pt x="873" y="986"/>
                  <a:pt x="878" y="984"/>
                </a:cubicBezTo>
                <a:cubicBezTo>
                  <a:pt x="882" y="984"/>
                  <a:pt x="880" y="990"/>
                  <a:pt x="884" y="990"/>
                </a:cubicBezTo>
                <a:cubicBezTo>
                  <a:pt x="879" y="995"/>
                  <a:pt x="867" y="989"/>
                  <a:pt x="861" y="990"/>
                </a:cubicBezTo>
                <a:close/>
                <a:moveTo>
                  <a:pt x="888" y="1102"/>
                </a:moveTo>
                <a:cubicBezTo>
                  <a:pt x="886" y="1099"/>
                  <a:pt x="888" y="1100"/>
                  <a:pt x="887" y="1099"/>
                </a:cubicBezTo>
                <a:cubicBezTo>
                  <a:pt x="889" y="1096"/>
                  <a:pt x="889" y="1101"/>
                  <a:pt x="891" y="1099"/>
                </a:cubicBezTo>
                <a:cubicBezTo>
                  <a:pt x="891" y="1101"/>
                  <a:pt x="890" y="1102"/>
                  <a:pt x="888" y="1102"/>
                </a:cubicBezTo>
                <a:close/>
                <a:moveTo>
                  <a:pt x="910" y="1077"/>
                </a:moveTo>
                <a:cubicBezTo>
                  <a:pt x="911" y="1074"/>
                  <a:pt x="914" y="1078"/>
                  <a:pt x="913" y="1073"/>
                </a:cubicBezTo>
                <a:cubicBezTo>
                  <a:pt x="915" y="1074"/>
                  <a:pt x="914" y="1076"/>
                  <a:pt x="915" y="1076"/>
                </a:cubicBezTo>
                <a:cubicBezTo>
                  <a:pt x="914" y="1077"/>
                  <a:pt x="911" y="1078"/>
                  <a:pt x="910" y="1077"/>
                </a:cubicBezTo>
                <a:close/>
                <a:moveTo>
                  <a:pt x="955" y="1245"/>
                </a:moveTo>
                <a:cubicBezTo>
                  <a:pt x="956" y="1242"/>
                  <a:pt x="959" y="1244"/>
                  <a:pt x="961" y="1245"/>
                </a:cubicBezTo>
                <a:cubicBezTo>
                  <a:pt x="959" y="1247"/>
                  <a:pt x="957" y="1246"/>
                  <a:pt x="955" y="1245"/>
                </a:cubicBezTo>
                <a:close/>
                <a:moveTo>
                  <a:pt x="978" y="1242"/>
                </a:moveTo>
                <a:cubicBezTo>
                  <a:pt x="979" y="1242"/>
                  <a:pt x="980" y="1243"/>
                  <a:pt x="981" y="1243"/>
                </a:cubicBezTo>
                <a:cubicBezTo>
                  <a:pt x="979" y="1246"/>
                  <a:pt x="979" y="1244"/>
                  <a:pt x="976" y="1244"/>
                </a:cubicBezTo>
                <a:cubicBezTo>
                  <a:pt x="977" y="1243"/>
                  <a:pt x="978" y="1243"/>
                  <a:pt x="978" y="1242"/>
                </a:cubicBezTo>
                <a:close/>
                <a:moveTo>
                  <a:pt x="977" y="1241"/>
                </a:moveTo>
                <a:cubicBezTo>
                  <a:pt x="976" y="1244"/>
                  <a:pt x="973" y="1243"/>
                  <a:pt x="971" y="1242"/>
                </a:cubicBezTo>
                <a:cubicBezTo>
                  <a:pt x="972" y="1240"/>
                  <a:pt x="974" y="1242"/>
                  <a:pt x="977" y="1241"/>
                </a:cubicBezTo>
                <a:close/>
                <a:moveTo>
                  <a:pt x="971" y="1122"/>
                </a:moveTo>
                <a:cubicBezTo>
                  <a:pt x="969" y="1122"/>
                  <a:pt x="967" y="1122"/>
                  <a:pt x="966" y="1121"/>
                </a:cubicBezTo>
                <a:cubicBezTo>
                  <a:pt x="968" y="1120"/>
                  <a:pt x="969" y="1119"/>
                  <a:pt x="972" y="1119"/>
                </a:cubicBezTo>
                <a:cubicBezTo>
                  <a:pt x="971" y="1120"/>
                  <a:pt x="971" y="1121"/>
                  <a:pt x="971" y="1122"/>
                </a:cubicBezTo>
                <a:close/>
                <a:moveTo>
                  <a:pt x="970" y="1021"/>
                </a:moveTo>
                <a:cubicBezTo>
                  <a:pt x="971" y="1024"/>
                  <a:pt x="969" y="1024"/>
                  <a:pt x="969" y="1026"/>
                </a:cubicBezTo>
                <a:cubicBezTo>
                  <a:pt x="961" y="1025"/>
                  <a:pt x="954" y="1029"/>
                  <a:pt x="951" y="1024"/>
                </a:cubicBezTo>
                <a:cubicBezTo>
                  <a:pt x="949" y="1026"/>
                  <a:pt x="947" y="1026"/>
                  <a:pt x="944" y="1025"/>
                </a:cubicBezTo>
                <a:cubicBezTo>
                  <a:pt x="952" y="1021"/>
                  <a:pt x="962" y="1021"/>
                  <a:pt x="970" y="1021"/>
                </a:cubicBezTo>
                <a:close/>
                <a:moveTo>
                  <a:pt x="965" y="1010"/>
                </a:moveTo>
                <a:cubicBezTo>
                  <a:pt x="961" y="1011"/>
                  <a:pt x="957" y="1009"/>
                  <a:pt x="953" y="1008"/>
                </a:cubicBezTo>
                <a:cubicBezTo>
                  <a:pt x="956" y="1003"/>
                  <a:pt x="965" y="1004"/>
                  <a:pt x="965" y="1010"/>
                </a:cubicBezTo>
                <a:close/>
                <a:moveTo>
                  <a:pt x="942" y="983"/>
                </a:moveTo>
                <a:cubicBezTo>
                  <a:pt x="941" y="985"/>
                  <a:pt x="939" y="985"/>
                  <a:pt x="937" y="985"/>
                </a:cubicBezTo>
                <a:cubicBezTo>
                  <a:pt x="936" y="982"/>
                  <a:pt x="940" y="984"/>
                  <a:pt x="942" y="983"/>
                </a:cubicBezTo>
                <a:close/>
                <a:moveTo>
                  <a:pt x="918" y="981"/>
                </a:moveTo>
                <a:cubicBezTo>
                  <a:pt x="921" y="981"/>
                  <a:pt x="918" y="983"/>
                  <a:pt x="919" y="986"/>
                </a:cubicBezTo>
                <a:cubicBezTo>
                  <a:pt x="925" y="986"/>
                  <a:pt x="924" y="980"/>
                  <a:pt x="929" y="981"/>
                </a:cubicBezTo>
                <a:cubicBezTo>
                  <a:pt x="929" y="983"/>
                  <a:pt x="928" y="986"/>
                  <a:pt x="931" y="986"/>
                </a:cubicBezTo>
                <a:cubicBezTo>
                  <a:pt x="930" y="988"/>
                  <a:pt x="928" y="988"/>
                  <a:pt x="927" y="989"/>
                </a:cubicBezTo>
                <a:cubicBezTo>
                  <a:pt x="937" y="999"/>
                  <a:pt x="952" y="985"/>
                  <a:pt x="961" y="990"/>
                </a:cubicBezTo>
                <a:cubicBezTo>
                  <a:pt x="961" y="993"/>
                  <a:pt x="957" y="996"/>
                  <a:pt x="961" y="999"/>
                </a:cubicBezTo>
                <a:cubicBezTo>
                  <a:pt x="954" y="1005"/>
                  <a:pt x="941" y="991"/>
                  <a:pt x="935" y="1001"/>
                </a:cubicBezTo>
                <a:cubicBezTo>
                  <a:pt x="931" y="1000"/>
                  <a:pt x="929" y="1001"/>
                  <a:pt x="928" y="1003"/>
                </a:cubicBezTo>
                <a:cubicBezTo>
                  <a:pt x="922" y="1002"/>
                  <a:pt x="914" y="999"/>
                  <a:pt x="906" y="999"/>
                </a:cubicBezTo>
                <a:cubicBezTo>
                  <a:pt x="911" y="997"/>
                  <a:pt x="917" y="998"/>
                  <a:pt x="920" y="993"/>
                </a:cubicBezTo>
                <a:cubicBezTo>
                  <a:pt x="909" y="990"/>
                  <a:pt x="898" y="998"/>
                  <a:pt x="891" y="990"/>
                </a:cubicBezTo>
                <a:cubicBezTo>
                  <a:pt x="898" y="995"/>
                  <a:pt x="904" y="988"/>
                  <a:pt x="911" y="987"/>
                </a:cubicBezTo>
                <a:cubicBezTo>
                  <a:pt x="910" y="985"/>
                  <a:pt x="912" y="984"/>
                  <a:pt x="912" y="982"/>
                </a:cubicBezTo>
                <a:cubicBezTo>
                  <a:pt x="914" y="982"/>
                  <a:pt x="917" y="982"/>
                  <a:pt x="918" y="981"/>
                </a:cubicBezTo>
                <a:close/>
                <a:moveTo>
                  <a:pt x="917" y="925"/>
                </a:moveTo>
                <a:cubicBezTo>
                  <a:pt x="914" y="924"/>
                  <a:pt x="914" y="927"/>
                  <a:pt x="912" y="928"/>
                </a:cubicBezTo>
                <a:cubicBezTo>
                  <a:pt x="909" y="927"/>
                  <a:pt x="913" y="926"/>
                  <a:pt x="912" y="924"/>
                </a:cubicBezTo>
                <a:cubicBezTo>
                  <a:pt x="915" y="927"/>
                  <a:pt x="914" y="921"/>
                  <a:pt x="918" y="922"/>
                </a:cubicBezTo>
                <a:cubicBezTo>
                  <a:pt x="918" y="924"/>
                  <a:pt x="917" y="924"/>
                  <a:pt x="917" y="925"/>
                </a:cubicBezTo>
                <a:close/>
                <a:moveTo>
                  <a:pt x="920" y="925"/>
                </a:moveTo>
                <a:cubicBezTo>
                  <a:pt x="919" y="924"/>
                  <a:pt x="918" y="923"/>
                  <a:pt x="918" y="921"/>
                </a:cubicBezTo>
                <a:cubicBezTo>
                  <a:pt x="922" y="921"/>
                  <a:pt x="922" y="921"/>
                  <a:pt x="922" y="921"/>
                </a:cubicBezTo>
                <a:cubicBezTo>
                  <a:pt x="922" y="923"/>
                  <a:pt x="919" y="922"/>
                  <a:pt x="920" y="925"/>
                </a:cubicBezTo>
                <a:close/>
                <a:moveTo>
                  <a:pt x="920" y="913"/>
                </a:moveTo>
                <a:cubicBezTo>
                  <a:pt x="919" y="911"/>
                  <a:pt x="922" y="912"/>
                  <a:pt x="922" y="909"/>
                </a:cubicBezTo>
                <a:cubicBezTo>
                  <a:pt x="925" y="909"/>
                  <a:pt x="922" y="914"/>
                  <a:pt x="920" y="913"/>
                </a:cubicBezTo>
                <a:close/>
                <a:moveTo>
                  <a:pt x="915" y="903"/>
                </a:moveTo>
                <a:cubicBezTo>
                  <a:pt x="918" y="903"/>
                  <a:pt x="919" y="901"/>
                  <a:pt x="922" y="902"/>
                </a:cubicBezTo>
                <a:cubicBezTo>
                  <a:pt x="923" y="903"/>
                  <a:pt x="924" y="905"/>
                  <a:pt x="924" y="907"/>
                </a:cubicBezTo>
                <a:cubicBezTo>
                  <a:pt x="920" y="909"/>
                  <a:pt x="916" y="906"/>
                  <a:pt x="915" y="903"/>
                </a:cubicBezTo>
                <a:close/>
                <a:moveTo>
                  <a:pt x="926" y="925"/>
                </a:moveTo>
                <a:cubicBezTo>
                  <a:pt x="924" y="925"/>
                  <a:pt x="929" y="923"/>
                  <a:pt x="928" y="921"/>
                </a:cubicBezTo>
                <a:cubicBezTo>
                  <a:pt x="931" y="921"/>
                  <a:pt x="933" y="922"/>
                  <a:pt x="934" y="924"/>
                </a:cubicBezTo>
                <a:cubicBezTo>
                  <a:pt x="934" y="922"/>
                  <a:pt x="935" y="920"/>
                  <a:pt x="938" y="922"/>
                </a:cubicBezTo>
                <a:cubicBezTo>
                  <a:pt x="936" y="924"/>
                  <a:pt x="934" y="926"/>
                  <a:pt x="933" y="929"/>
                </a:cubicBezTo>
                <a:cubicBezTo>
                  <a:pt x="931" y="926"/>
                  <a:pt x="928" y="925"/>
                  <a:pt x="926" y="925"/>
                </a:cubicBezTo>
                <a:close/>
                <a:moveTo>
                  <a:pt x="948" y="934"/>
                </a:moveTo>
                <a:cubicBezTo>
                  <a:pt x="945" y="932"/>
                  <a:pt x="937" y="938"/>
                  <a:pt x="935" y="931"/>
                </a:cubicBezTo>
                <a:cubicBezTo>
                  <a:pt x="936" y="931"/>
                  <a:pt x="936" y="932"/>
                  <a:pt x="936" y="933"/>
                </a:cubicBezTo>
                <a:cubicBezTo>
                  <a:pt x="940" y="929"/>
                  <a:pt x="946" y="930"/>
                  <a:pt x="948" y="930"/>
                </a:cubicBezTo>
                <a:cubicBezTo>
                  <a:pt x="949" y="930"/>
                  <a:pt x="947" y="932"/>
                  <a:pt x="948" y="934"/>
                </a:cubicBezTo>
                <a:close/>
                <a:moveTo>
                  <a:pt x="954" y="925"/>
                </a:moveTo>
                <a:cubicBezTo>
                  <a:pt x="951" y="925"/>
                  <a:pt x="950" y="920"/>
                  <a:pt x="950" y="925"/>
                </a:cubicBezTo>
                <a:cubicBezTo>
                  <a:pt x="945" y="927"/>
                  <a:pt x="946" y="921"/>
                  <a:pt x="944" y="921"/>
                </a:cubicBezTo>
                <a:cubicBezTo>
                  <a:pt x="943" y="918"/>
                  <a:pt x="947" y="920"/>
                  <a:pt x="947" y="918"/>
                </a:cubicBezTo>
                <a:cubicBezTo>
                  <a:pt x="948" y="918"/>
                  <a:pt x="947" y="920"/>
                  <a:pt x="948" y="921"/>
                </a:cubicBezTo>
                <a:cubicBezTo>
                  <a:pt x="950" y="921"/>
                  <a:pt x="951" y="919"/>
                  <a:pt x="955" y="920"/>
                </a:cubicBezTo>
                <a:cubicBezTo>
                  <a:pt x="955" y="922"/>
                  <a:pt x="955" y="924"/>
                  <a:pt x="954" y="925"/>
                </a:cubicBezTo>
                <a:close/>
                <a:moveTo>
                  <a:pt x="961" y="896"/>
                </a:moveTo>
                <a:cubicBezTo>
                  <a:pt x="957" y="896"/>
                  <a:pt x="951" y="904"/>
                  <a:pt x="948" y="898"/>
                </a:cubicBezTo>
                <a:cubicBezTo>
                  <a:pt x="945" y="899"/>
                  <a:pt x="944" y="899"/>
                  <a:pt x="943" y="897"/>
                </a:cubicBezTo>
                <a:cubicBezTo>
                  <a:pt x="941" y="897"/>
                  <a:pt x="942" y="900"/>
                  <a:pt x="941" y="900"/>
                </a:cubicBezTo>
                <a:cubicBezTo>
                  <a:pt x="936" y="900"/>
                  <a:pt x="936" y="900"/>
                  <a:pt x="936" y="900"/>
                </a:cubicBezTo>
                <a:cubicBezTo>
                  <a:pt x="937" y="899"/>
                  <a:pt x="940" y="898"/>
                  <a:pt x="938" y="897"/>
                </a:cubicBezTo>
                <a:cubicBezTo>
                  <a:pt x="939" y="895"/>
                  <a:pt x="942" y="895"/>
                  <a:pt x="944" y="895"/>
                </a:cubicBezTo>
                <a:cubicBezTo>
                  <a:pt x="946" y="895"/>
                  <a:pt x="945" y="892"/>
                  <a:pt x="948" y="893"/>
                </a:cubicBezTo>
                <a:cubicBezTo>
                  <a:pt x="946" y="890"/>
                  <a:pt x="939" y="892"/>
                  <a:pt x="937" y="890"/>
                </a:cubicBezTo>
                <a:cubicBezTo>
                  <a:pt x="938" y="889"/>
                  <a:pt x="938" y="887"/>
                  <a:pt x="938" y="886"/>
                </a:cubicBezTo>
                <a:cubicBezTo>
                  <a:pt x="942" y="887"/>
                  <a:pt x="954" y="887"/>
                  <a:pt x="955" y="883"/>
                </a:cubicBezTo>
                <a:cubicBezTo>
                  <a:pt x="951" y="880"/>
                  <a:pt x="946" y="882"/>
                  <a:pt x="942" y="882"/>
                </a:cubicBezTo>
                <a:cubicBezTo>
                  <a:pt x="942" y="879"/>
                  <a:pt x="946" y="878"/>
                  <a:pt x="944" y="874"/>
                </a:cubicBezTo>
                <a:cubicBezTo>
                  <a:pt x="945" y="879"/>
                  <a:pt x="950" y="873"/>
                  <a:pt x="952" y="876"/>
                </a:cubicBezTo>
                <a:cubicBezTo>
                  <a:pt x="953" y="874"/>
                  <a:pt x="955" y="872"/>
                  <a:pt x="957" y="875"/>
                </a:cubicBezTo>
                <a:cubicBezTo>
                  <a:pt x="961" y="872"/>
                  <a:pt x="965" y="870"/>
                  <a:pt x="970" y="867"/>
                </a:cubicBezTo>
                <a:cubicBezTo>
                  <a:pt x="970" y="867"/>
                  <a:pt x="970" y="867"/>
                  <a:pt x="970" y="867"/>
                </a:cubicBezTo>
                <a:cubicBezTo>
                  <a:pt x="970" y="867"/>
                  <a:pt x="971" y="867"/>
                  <a:pt x="971" y="867"/>
                </a:cubicBezTo>
                <a:cubicBezTo>
                  <a:pt x="971" y="867"/>
                  <a:pt x="972" y="866"/>
                  <a:pt x="972" y="866"/>
                </a:cubicBezTo>
                <a:cubicBezTo>
                  <a:pt x="972" y="867"/>
                  <a:pt x="971" y="867"/>
                  <a:pt x="971" y="867"/>
                </a:cubicBezTo>
                <a:cubicBezTo>
                  <a:pt x="971" y="867"/>
                  <a:pt x="971" y="867"/>
                  <a:pt x="970" y="867"/>
                </a:cubicBezTo>
                <a:cubicBezTo>
                  <a:pt x="972" y="870"/>
                  <a:pt x="978" y="868"/>
                  <a:pt x="980" y="867"/>
                </a:cubicBezTo>
                <a:cubicBezTo>
                  <a:pt x="979" y="870"/>
                  <a:pt x="983" y="868"/>
                  <a:pt x="983" y="871"/>
                </a:cubicBezTo>
                <a:cubicBezTo>
                  <a:pt x="982" y="871"/>
                  <a:pt x="982" y="871"/>
                  <a:pt x="982" y="871"/>
                </a:cubicBezTo>
                <a:cubicBezTo>
                  <a:pt x="991" y="872"/>
                  <a:pt x="998" y="871"/>
                  <a:pt x="1009" y="869"/>
                </a:cubicBezTo>
                <a:cubicBezTo>
                  <a:pt x="1004" y="861"/>
                  <a:pt x="1021" y="864"/>
                  <a:pt x="1021" y="856"/>
                </a:cubicBezTo>
                <a:cubicBezTo>
                  <a:pt x="1023" y="857"/>
                  <a:pt x="1022" y="858"/>
                  <a:pt x="1022" y="860"/>
                </a:cubicBezTo>
                <a:cubicBezTo>
                  <a:pt x="1022" y="860"/>
                  <a:pt x="1023" y="859"/>
                  <a:pt x="1023" y="858"/>
                </a:cubicBezTo>
                <a:cubicBezTo>
                  <a:pt x="1027" y="859"/>
                  <a:pt x="1024" y="861"/>
                  <a:pt x="1029" y="860"/>
                </a:cubicBezTo>
                <a:cubicBezTo>
                  <a:pt x="1029" y="862"/>
                  <a:pt x="1029" y="863"/>
                  <a:pt x="1028" y="864"/>
                </a:cubicBezTo>
                <a:cubicBezTo>
                  <a:pt x="1031" y="865"/>
                  <a:pt x="1029" y="860"/>
                  <a:pt x="1033" y="862"/>
                </a:cubicBezTo>
                <a:cubicBezTo>
                  <a:pt x="1031" y="866"/>
                  <a:pt x="1034" y="867"/>
                  <a:pt x="1038" y="866"/>
                </a:cubicBezTo>
                <a:cubicBezTo>
                  <a:pt x="1037" y="869"/>
                  <a:pt x="1028" y="875"/>
                  <a:pt x="1026" y="869"/>
                </a:cubicBezTo>
                <a:cubicBezTo>
                  <a:pt x="1023" y="869"/>
                  <a:pt x="1023" y="872"/>
                  <a:pt x="1021" y="873"/>
                </a:cubicBezTo>
                <a:cubicBezTo>
                  <a:pt x="1019" y="873"/>
                  <a:pt x="1019" y="872"/>
                  <a:pt x="1020" y="871"/>
                </a:cubicBezTo>
                <a:cubicBezTo>
                  <a:pt x="1016" y="872"/>
                  <a:pt x="1015" y="872"/>
                  <a:pt x="1011" y="873"/>
                </a:cubicBezTo>
                <a:cubicBezTo>
                  <a:pt x="1010" y="876"/>
                  <a:pt x="1016" y="877"/>
                  <a:pt x="1016" y="874"/>
                </a:cubicBezTo>
                <a:cubicBezTo>
                  <a:pt x="1017" y="875"/>
                  <a:pt x="1018" y="876"/>
                  <a:pt x="1017" y="878"/>
                </a:cubicBezTo>
                <a:cubicBezTo>
                  <a:pt x="1014" y="877"/>
                  <a:pt x="1013" y="879"/>
                  <a:pt x="1009" y="879"/>
                </a:cubicBezTo>
                <a:cubicBezTo>
                  <a:pt x="1010" y="876"/>
                  <a:pt x="1005" y="879"/>
                  <a:pt x="1006" y="876"/>
                </a:cubicBezTo>
                <a:cubicBezTo>
                  <a:pt x="1005" y="877"/>
                  <a:pt x="1003" y="878"/>
                  <a:pt x="1004" y="876"/>
                </a:cubicBezTo>
                <a:cubicBezTo>
                  <a:pt x="1003" y="878"/>
                  <a:pt x="997" y="876"/>
                  <a:pt x="994" y="877"/>
                </a:cubicBezTo>
                <a:cubicBezTo>
                  <a:pt x="991" y="879"/>
                  <a:pt x="994" y="881"/>
                  <a:pt x="991" y="878"/>
                </a:cubicBezTo>
                <a:cubicBezTo>
                  <a:pt x="990" y="878"/>
                  <a:pt x="990" y="880"/>
                  <a:pt x="990" y="881"/>
                </a:cubicBezTo>
                <a:cubicBezTo>
                  <a:pt x="991" y="882"/>
                  <a:pt x="991" y="880"/>
                  <a:pt x="993" y="882"/>
                </a:cubicBezTo>
                <a:cubicBezTo>
                  <a:pt x="993" y="885"/>
                  <a:pt x="991" y="884"/>
                  <a:pt x="987" y="884"/>
                </a:cubicBezTo>
                <a:cubicBezTo>
                  <a:pt x="990" y="885"/>
                  <a:pt x="989" y="889"/>
                  <a:pt x="992" y="889"/>
                </a:cubicBezTo>
                <a:cubicBezTo>
                  <a:pt x="995" y="888"/>
                  <a:pt x="993" y="887"/>
                  <a:pt x="993" y="885"/>
                </a:cubicBezTo>
                <a:cubicBezTo>
                  <a:pt x="995" y="885"/>
                  <a:pt x="995" y="887"/>
                  <a:pt x="996" y="888"/>
                </a:cubicBezTo>
                <a:cubicBezTo>
                  <a:pt x="998" y="888"/>
                  <a:pt x="998" y="886"/>
                  <a:pt x="1001" y="886"/>
                </a:cubicBezTo>
                <a:cubicBezTo>
                  <a:pt x="1001" y="890"/>
                  <a:pt x="996" y="888"/>
                  <a:pt x="996" y="891"/>
                </a:cubicBezTo>
                <a:cubicBezTo>
                  <a:pt x="991" y="891"/>
                  <a:pt x="984" y="892"/>
                  <a:pt x="978" y="895"/>
                </a:cubicBezTo>
                <a:cubicBezTo>
                  <a:pt x="979" y="895"/>
                  <a:pt x="980" y="895"/>
                  <a:pt x="981" y="895"/>
                </a:cubicBezTo>
                <a:cubicBezTo>
                  <a:pt x="976" y="902"/>
                  <a:pt x="967" y="896"/>
                  <a:pt x="961" y="896"/>
                </a:cubicBezTo>
                <a:close/>
                <a:moveTo>
                  <a:pt x="1026" y="889"/>
                </a:moveTo>
                <a:cubicBezTo>
                  <a:pt x="1025" y="890"/>
                  <a:pt x="1021" y="888"/>
                  <a:pt x="1019" y="887"/>
                </a:cubicBezTo>
                <a:cubicBezTo>
                  <a:pt x="1024" y="886"/>
                  <a:pt x="1018" y="882"/>
                  <a:pt x="1021" y="878"/>
                </a:cubicBezTo>
                <a:cubicBezTo>
                  <a:pt x="1022" y="877"/>
                  <a:pt x="1021" y="882"/>
                  <a:pt x="1021" y="882"/>
                </a:cubicBezTo>
                <a:cubicBezTo>
                  <a:pt x="1022" y="884"/>
                  <a:pt x="1023" y="881"/>
                  <a:pt x="1026" y="882"/>
                </a:cubicBezTo>
                <a:cubicBezTo>
                  <a:pt x="1030" y="886"/>
                  <a:pt x="1026" y="886"/>
                  <a:pt x="1026" y="889"/>
                </a:cubicBezTo>
                <a:close/>
                <a:moveTo>
                  <a:pt x="1007" y="890"/>
                </a:moveTo>
                <a:cubicBezTo>
                  <a:pt x="1005" y="890"/>
                  <a:pt x="1005" y="889"/>
                  <a:pt x="1004" y="889"/>
                </a:cubicBezTo>
                <a:cubicBezTo>
                  <a:pt x="1004" y="883"/>
                  <a:pt x="1011" y="885"/>
                  <a:pt x="1007" y="890"/>
                </a:cubicBezTo>
                <a:close/>
                <a:moveTo>
                  <a:pt x="999" y="897"/>
                </a:moveTo>
                <a:cubicBezTo>
                  <a:pt x="998" y="898"/>
                  <a:pt x="998" y="898"/>
                  <a:pt x="998" y="899"/>
                </a:cubicBezTo>
                <a:cubicBezTo>
                  <a:pt x="995" y="898"/>
                  <a:pt x="994" y="900"/>
                  <a:pt x="991" y="899"/>
                </a:cubicBezTo>
                <a:cubicBezTo>
                  <a:pt x="991" y="897"/>
                  <a:pt x="992" y="897"/>
                  <a:pt x="992" y="895"/>
                </a:cubicBezTo>
                <a:cubicBezTo>
                  <a:pt x="995" y="896"/>
                  <a:pt x="996" y="899"/>
                  <a:pt x="999" y="897"/>
                </a:cubicBezTo>
                <a:close/>
                <a:moveTo>
                  <a:pt x="987" y="909"/>
                </a:moveTo>
                <a:cubicBezTo>
                  <a:pt x="985" y="909"/>
                  <a:pt x="983" y="912"/>
                  <a:pt x="983" y="908"/>
                </a:cubicBezTo>
                <a:cubicBezTo>
                  <a:pt x="985" y="910"/>
                  <a:pt x="985" y="908"/>
                  <a:pt x="988" y="908"/>
                </a:cubicBezTo>
                <a:cubicBezTo>
                  <a:pt x="986" y="910"/>
                  <a:pt x="994" y="914"/>
                  <a:pt x="987" y="915"/>
                </a:cubicBezTo>
                <a:cubicBezTo>
                  <a:pt x="986" y="913"/>
                  <a:pt x="988" y="911"/>
                  <a:pt x="987" y="909"/>
                </a:cubicBezTo>
                <a:close/>
                <a:moveTo>
                  <a:pt x="987" y="923"/>
                </a:moveTo>
                <a:cubicBezTo>
                  <a:pt x="985" y="923"/>
                  <a:pt x="983" y="923"/>
                  <a:pt x="983" y="921"/>
                </a:cubicBezTo>
                <a:cubicBezTo>
                  <a:pt x="986" y="920"/>
                  <a:pt x="988" y="920"/>
                  <a:pt x="987" y="923"/>
                </a:cubicBezTo>
                <a:close/>
                <a:moveTo>
                  <a:pt x="988" y="925"/>
                </a:moveTo>
                <a:cubicBezTo>
                  <a:pt x="988" y="922"/>
                  <a:pt x="989" y="922"/>
                  <a:pt x="988" y="920"/>
                </a:cubicBezTo>
                <a:cubicBezTo>
                  <a:pt x="992" y="919"/>
                  <a:pt x="990" y="922"/>
                  <a:pt x="992" y="923"/>
                </a:cubicBezTo>
                <a:cubicBezTo>
                  <a:pt x="993" y="923"/>
                  <a:pt x="993" y="921"/>
                  <a:pt x="993" y="921"/>
                </a:cubicBezTo>
                <a:cubicBezTo>
                  <a:pt x="995" y="921"/>
                  <a:pt x="996" y="922"/>
                  <a:pt x="996" y="920"/>
                </a:cubicBezTo>
                <a:cubicBezTo>
                  <a:pt x="998" y="922"/>
                  <a:pt x="992" y="925"/>
                  <a:pt x="988" y="925"/>
                </a:cubicBezTo>
                <a:close/>
                <a:moveTo>
                  <a:pt x="993" y="912"/>
                </a:moveTo>
                <a:cubicBezTo>
                  <a:pt x="995" y="912"/>
                  <a:pt x="995" y="911"/>
                  <a:pt x="996" y="911"/>
                </a:cubicBezTo>
                <a:cubicBezTo>
                  <a:pt x="996" y="913"/>
                  <a:pt x="996" y="913"/>
                  <a:pt x="996" y="913"/>
                </a:cubicBezTo>
                <a:cubicBezTo>
                  <a:pt x="997" y="913"/>
                  <a:pt x="997" y="911"/>
                  <a:pt x="997" y="910"/>
                </a:cubicBezTo>
                <a:cubicBezTo>
                  <a:pt x="994" y="910"/>
                  <a:pt x="993" y="911"/>
                  <a:pt x="991" y="909"/>
                </a:cubicBezTo>
                <a:cubicBezTo>
                  <a:pt x="991" y="908"/>
                  <a:pt x="998" y="909"/>
                  <a:pt x="999" y="908"/>
                </a:cubicBezTo>
                <a:cubicBezTo>
                  <a:pt x="1000" y="909"/>
                  <a:pt x="999" y="910"/>
                  <a:pt x="1000" y="912"/>
                </a:cubicBezTo>
                <a:cubicBezTo>
                  <a:pt x="1002" y="909"/>
                  <a:pt x="1002" y="911"/>
                  <a:pt x="1004" y="909"/>
                </a:cubicBezTo>
                <a:cubicBezTo>
                  <a:pt x="1002" y="913"/>
                  <a:pt x="1010" y="910"/>
                  <a:pt x="1009" y="914"/>
                </a:cubicBezTo>
                <a:cubicBezTo>
                  <a:pt x="1011" y="912"/>
                  <a:pt x="1015" y="911"/>
                  <a:pt x="1015" y="915"/>
                </a:cubicBezTo>
                <a:cubicBezTo>
                  <a:pt x="1010" y="912"/>
                  <a:pt x="999" y="920"/>
                  <a:pt x="993" y="912"/>
                </a:cubicBezTo>
                <a:close/>
                <a:moveTo>
                  <a:pt x="1015" y="886"/>
                </a:moveTo>
                <a:cubicBezTo>
                  <a:pt x="1013" y="886"/>
                  <a:pt x="1011" y="888"/>
                  <a:pt x="1009" y="890"/>
                </a:cubicBezTo>
                <a:cubicBezTo>
                  <a:pt x="1008" y="889"/>
                  <a:pt x="1010" y="886"/>
                  <a:pt x="1010" y="884"/>
                </a:cubicBezTo>
                <a:cubicBezTo>
                  <a:pt x="1013" y="884"/>
                  <a:pt x="1014" y="882"/>
                  <a:pt x="1017" y="882"/>
                </a:cubicBezTo>
                <a:cubicBezTo>
                  <a:pt x="1017" y="883"/>
                  <a:pt x="1017" y="884"/>
                  <a:pt x="1018" y="885"/>
                </a:cubicBezTo>
                <a:cubicBezTo>
                  <a:pt x="1015" y="886"/>
                  <a:pt x="1018" y="885"/>
                  <a:pt x="1017" y="888"/>
                </a:cubicBezTo>
                <a:cubicBezTo>
                  <a:pt x="1016" y="888"/>
                  <a:pt x="1015" y="887"/>
                  <a:pt x="1015" y="886"/>
                </a:cubicBezTo>
                <a:close/>
                <a:moveTo>
                  <a:pt x="1025" y="934"/>
                </a:moveTo>
                <a:cubicBezTo>
                  <a:pt x="1021" y="934"/>
                  <a:pt x="1017" y="934"/>
                  <a:pt x="1017" y="938"/>
                </a:cubicBezTo>
                <a:cubicBezTo>
                  <a:pt x="1014" y="937"/>
                  <a:pt x="1018" y="937"/>
                  <a:pt x="1017" y="934"/>
                </a:cubicBezTo>
                <a:cubicBezTo>
                  <a:pt x="1017" y="933"/>
                  <a:pt x="1015" y="933"/>
                  <a:pt x="1013" y="933"/>
                </a:cubicBezTo>
                <a:cubicBezTo>
                  <a:pt x="1013" y="931"/>
                  <a:pt x="1015" y="930"/>
                  <a:pt x="1014" y="928"/>
                </a:cubicBezTo>
                <a:cubicBezTo>
                  <a:pt x="1015" y="933"/>
                  <a:pt x="1022" y="925"/>
                  <a:pt x="1024" y="931"/>
                </a:cubicBezTo>
                <a:cubicBezTo>
                  <a:pt x="1020" y="930"/>
                  <a:pt x="1026" y="932"/>
                  <a:pt x="1025" y="934"/>
                </a:cubicBezTo>
                <a:close/>
                <a:moveTo>
                  <a:pt x="1032" y="925"/>
                </a:moveTo>
                <a:cubicBezTo>
                  <a:pt x="1030" y="926"/>
                  <a:pt x="1027" y="923"/>
                  <a:pt x="1029" y="928"/>
                </a:cubicBezTo>
                <a:cubicBezTo>
                  <a:pt x="1027" y="928"/>
                  <a:pt x="1026" y="927"/>
                  <a:pt x="1026" y="925"/>
                </a:cubicBezTo>
                <a:cubicBezTo>
                  <a:pt x="1024" y="924"/>
                  <a:pt x="1024" y="926"/>
                  <a:pt x="1022" y="926"/>
                </a:cubicBezTo>
                <a:cubicBezTo>
                  <a:pt x="1021" y="925"/>
                  <a:pt x="1022" y="924"/>
                  <a:pt x="1022" y="923"/>
                </a:cubicBezTo>
                <a:cubicBezTo>
                  <a:pt x="1021" y="922"/>
                  <a:pt x="1018" y="925"/>
                  <a:pt x="1015" y="925"/>
                </a:cubicBezTo>
                <a:cubicBezTo>
                  <a:pt x="1014" y="924"/>
                  <a:pt x="1012" y="921"/>
                  <a:pt x="1013" y="925"/>
                </a:cubicBezTo>
                <a:cubicBezTo>
                  <a:pt x="1009" y="924"/>
                  <a:pt x="1013" y="922"/>
                  <a:pt x="1013" y="920"/>
                </a:cubicBezTo>
                <a:cubicBezTo>
                  <a:pt x="1020" y="921"/>
                  <a:pt x="1029" y="921"/>
                  <a:pt x="1031" y="921"/>
                </a:cubicBezTo>
                <a:cubicBezTo>
                  <a:pt x="1034" y="921"/>
                  <a:pt x="1029" y="924"/>
                  <a:pt x="1032" y="925"/>
                </a:cubicBezTo>
                <a:close/>
                <a:moveTo>
                  <a:pt x="1033" y="921"/>
                </a:moveTo>
                <a:cubicBezTo>
                  <a:pt x="1034" y="920"/>
                  <a:pt x="1038" y="920"/>
                  <a:pt x="1039" y="921"/>
                </a:cubicBezTo>
                <a:cubicBezTo>
                  <a:pt x="1038" y="922"/>
                  <a:pt x="1033" y="925"/>
                  <a:pt x="1033" y="921"/>
                </a:cubicBezTo>
                <a:close/>
                <a:moveTo>
                  <a:pt x="1035" y="916"/>
                </a:moveTo>
                <a:cubicBezTo>
                  <a:pt x="1030" y="911"/>
                  <a:pt x="1024" y="915"/>
                  <a:pt x="1017" y="914"/>
                </a:cubicBezTo>
                <a:cubicBezTo>
                  <a:pt x="1028" y="911"/>
                  <a:pt x="1027" y="908"/>
                  <a:pt x="1040" y="909"/>
                </a:cubicBezTo>
                <a:cubicBezTo>
                  <a:pt x="1040" y="913"/>
                  <a:pt x="1037" y="914"/>
                  <a:pt x="1035" y="916"/>
                </a:cubicBezTo>
                <a:close/>
                <a:moveTo>
                  <a:pt x="1045" y="889"/>
                </a:moveTo>
                <a:cubicBezTo>
                  <a:pt x="1046" y="892"/>
                  <a:pt x="1044" y="893"/>
                  <a:pt x="1043" y="895"/>
                </a:cubicBezTo>
                <a:cubicBezTo>
                  <a:pt x="1039" y="895"/>
                  <a:pt x="1033" y="899"/>
                  <a:pt x="1027" y="899"/>
                </a:cubicBezTo>
                <a:cubicBezTo>
                  <a:pt x="1027" y="897"/>
                  <a:pt x="1029" y="897"/>
                  <a:pt x="1031" y="897"/>
                </a:cubicBezTo>
                <a:cubicBezTo>
                  <a:pt x="1028" y="896"/>
                  <a:pt x="1033" y="891"/>
                  <a:pt x="1028" y="890"/>
                </a:cubicBezTo>
                <a:cubicBezTo>
                  <a:pt x="1028" y="888"/>
                  <a:pt x="1029" y="886"/>
                  <a:pt x="1030" y="883"/>
                </a:cubicBezTo>
                <a:cubicBezTo>
                  <a:pt x="1032" y="881"/>
                  <a:pt x="1034" y="886"/>
                  <a:pt x="1034" y="882"/>
                </a:cubicBezTo>
                <a:cubicBezTo>
                  <a:pt x="1036" y="881"/>
                  <a:pt x="1035" y="883"/>
                  <a:pt x="1037" y="883"/>
                </a:cubicBezTo>
                <a:cubicBezTo>
                  <a:pt x="1037" y="884"/>
                  <a:pt x="1036" y="884"/>
                  <a:pt x="1036" y="883"/>
                </a:cubicBezTo>
                <a:cubicBezTo>
                  <a:pt x="1033" y="888"/>
                  <a:pt x="1041" y="892"/>
                  <a:pt x="1045" y="889"/>
                </a:cubicBezTo>
                <a:close/>
                <a:moveTo>
                  <a:pt x="1044" y="869"/>
                </a:moveTo>
                <a:cubicBezTo>
                  <a:pt x="1046" y="869"/>
                  <a:pt x="1044" y="870"/>
                  <a:pt x="1044" y="871"/>
                </a:cubicBezTo>
                <a:cubicBezTo>
                  <a:pt x="1043" y="871"/>
                  <a:pt x="1042" y="870"/>
                  <a:pt x="1041" y="870"/>
                </a:cubicBezTo>
                <a:cubicBezTo>
                  <a:pt x="1041" y="867"/>
                  <a:pt x="1044" y="870"/>
                  <a:pt x="1044" y="869"/>
                </a:cubicBezTo>
                <a:close/>
                <a:moveTo>
                  <a:pt x="1048" y="796"/>
                </a:moveTo>
                <a:cubicBezTo>
                  <a:pt x="1047" y="796"/>
                  <a:pt x="1047" y="796"/>
                  <a:pt x="1047" y="795"/>
                </a:cubicBezTo>
                <a:cubicBezTo>
                  <a:pt x="1047" y="794"/>
                  <a:pt x="1047" y="794"/>
                  <a:pt x="1047" y="794"/>
                </a:cubicBezTo>
                <a:cubicBezTo>
                  <a:pt x="1049" y="795"/>
                  <a:pt x="1049" y="794"/>
                  <a:pt x="1051" y="795"/>
                </a:cubicBezTo>
                <a:cubicBezTo>
                  <a:pt x="1051" y="798"/>
                  <a:pt x="1047" y="794"/>
                  <a:pt x="1048" y="796"/>
                </a:cubicBezTo>
                <a:close/>
                <a:moveTo>
                  <a:pt x="1055" y="860"/>
                </a:moveTo>
                <a:cubicBezTo>
                  <a:pt x="1053" y="859"/>
                  <a:pt x="1053" y="861"/>
                  <a:pt x="1050" y="860"/>
                </a:cubicBezTo>
                <a:cubicBezTo>
                  <a:pt x="1050" y="860"/>
                  <a:pt x="1051" y="859"/>
                  <a:pt x="1051" y="858"/>
                </a:cubicBezTo>
                <a:cubicBezTo>
                  <a:pt x="1053" y="859"/>
                  <a:pt x="1054" y="857"/>
                  <a:pt x="1056" y="857"/>
                </a:cubicBezTo>
                <a:cubicBezTo>
                  <a:pt x="1056" y="859"/>
                  <a:pt x="1055" y="859"/>
                  <a:pt x="1055" y="860"/>
                </a:cubicBezTo>
                <a:close/>
                <a:moveTo>
                  <a:pt x="1056" y="797"/>
                </a:moveTo>
                <a:cubicBezTo>
                  <a:pt x="1055" y="795"/>
                  <a:pt x="1058" y="795"/>
                  <a:pt x="1060" y="795"/>
                </a:cubicBezTo>
                <a:cubicBezTo>
                  <a:pt x="1060" y="797"/>
                  <a:pt x="1058" y="797"/>
                  <a:pt x="1056" y="797"/>
                </a:cubicBezTo>
                <a:close/>
                <a:moveTo>
                  <a:pt x="1114" y="790"/>
                </a:moveTo>
                <a:cubicBezTo>
                  <a:pt x="1111" y="789"/>
                  <a:pt x="1113" y="788"/>
                  <a:pt x="1109" y="789"/>
                </a:cubicBezTo>
                <a:cubicBezTo>
                  <a:pt x="1108" y="786"/>
                  <a:pt x="1116" y="786"/>
                  <a:pt x="1114" y="790"/>
                </a:cubicBezTo>
                <a:close/>
                <a:moveTo>
                  <a:pt x="1119" y="798"/>
                </a:moveTo>
                <a:cubicBezTo>
                  <a:pt x="1118" y="798"/>
                  <a:pt x="1118" y="799"/>
                  <a:pt x="1118" y="799"/>
                </a:cubicBezTo>
                <a:cubicBezTo>
                  <a:pt x="1116" y="796"/>
                  <a:pt x="1124" y="796"/>
                  <a:pt x="1126" y="798"/>
                </a:cubicBezTo>
                <a:cubicBezTo>
                  <a:pt x="1126" y="800"/>
                  <a:pt x="1119" y="801"/>
                  <a:pt x="1119" y="798"/>
                </a:cubicBezTo>
                <a:close/>
                <a:moveTo>
                  <a:pt x="1143" y="801"/>
                </a:moveTo>
                <a:cubicBezTo>
                  <a:pt x="1143" y="798"/>
                  <a:pt x="1143" y="798"/>
                  <a:pt x="1143" y="798"/>
                </a:cubicBezTo>
                <a:cubicBezTo>
                  <a:pt x="1145" y="798"/>
                  <a:pt x="1145" y="799"/>
                  <a:pt x="1147" y="799"/>
                </a:cubicBezTo>
                <a:cubicBezTo>
                  <a:pt x="1145" y="799"/>
                  <a:pt x="1146" y="801"/>
                  <a:pt x="1143" y="801"/>
                </a:cubicBezTo>
                <a:close/>
                <a:moveTo>
                  <a:pt x="1148" y="776"/>
                </a:moveTo>
                <a:cubicBezTo>
                  <a:pt x="1146" y="775"/>
                  <a:pt x="1143" y="776"/>
                  <a:pt x="1143" y="773"/>
                </a:cubicBezTo>
                <a:cubicBezTo>
                  <a:pt x="1144" y="775"/>
                  <a:pt x="1147" y="775"/>
                  <a:pt x="1146" y="772"/>
                </a:cubicBezTo>
                <a:cubicBezTo>
                  <a:pt x="1149" y="774"/>
                  <a:pt x="1148" y="768"/>
                  <a:pt x="1152" y="769"/>
                </a:cubicBezTo>
                <a:cubicBezTo>
                  <a:pt x="1152" y="772"/>
                  <a:pt x="1151" y="774"/>
                  <a:pt x="1150" y="775"/>
                </a:cubicBezTo>
                <a:cubicBezTo>
                  <a:pt x="1152" y="776"/>
                  <a:pt x="1152" y="773"/>
                  <a:pt x="1152" y="773"/>
                </a:cubicBezTo>
                <a:cubicBezTo>
                  <a:pt x="1155" y="774"/>
                  <a:pt x="1154" y="776"/>
                  <a:pt x="1152" y="777"/>
                </a:cubicBezTo>
                <a:cubicBezTo>
                  <a:pt x="1149" y="777"/>
                  <a:pt x="1149" y="775"/>
                  <a:pt x="1148" y="773"/>
                </a:cubicBezTo>
                <a:cubicBezTo>
                  <a:pt x="1147" y="774"/>
                  <a:pt x="1148" y="775"/>
                  <a:pt x="1148" y="776"/>
                </a:cubicBezTo>
                <a:close/>
                <a:moveTo>
                  <a:pt x="1152" y="781"/>
                </a:moveTo>
                <a:cubicBezTo>
                  <a:pt x="1150" y="780"/>
                  <a:pt x="1148" y="780"/>
                  <a:pt x="1148" y="777"/>
                </a:cubicBezTo>
                <a:cubicBezTo>
                  <a:pt x="1149" y="778"/>
                  <a:pt x="1151" y="779"/>
                  <a:pt x="1152" y="777"/>
                </a:cubicBezTo>
                <a:cubicBezTo>
                  <a:pt x="1154" y="778"/>
                  <a:pt x="1152" y="780"/>
                  <a:pt x="1152" y="781"/>
                </a:cubicBezTo>
                <a:close/>
                <a:moveTo>
                  <a:pt x="1152" y="794"/>
                </a:moveTo>
                <a:cubicBezTo>
                  <a:pt x="1152" y="795"/>
                  <a:pt x="1152" y="795"/>
                  <a:pt x="1152" y="795"/>
                </a:cubicBezTo>
                <a:cubicBezTo>
                  <a:pt x="1150" y="796"/>
                  <a:pt x="1150" y="794"/>
                  <a:pt x="1149" y="795"/>
                </a:cubicBezTo>
                <a:cubicBezTo>
                  <a:pt x="1146" y="795"/>
                  <a:pt x="1151" y="791"/>
                  <a:pt x="1152" y="794"/>
                </a:cubicBezTo>
                <a:close/>
                <a:moveTo>
                  <a:pt x="1154" y="800"/>
                </a:moveTo>
                <a:cubicBezTo>
                  <a:pt x="1152" y="800"/>
                  <a:pt x="1151" y="801"/>
                  <a:pt x="1151" y="803"/>
                </a:cubicBezTo>
                <a:cubicBezTo>
                  <a:pt x="1150" y="801"/>
                  <a:pt x="1147" y="800"/>
                  <a:pt x="1149" y="799"/>
                </a:cubicBezTo>
                <a:cubicBezTo>
                  <a:pt x="1150" y="799"/>
                  <a:pt x="1150" y="799"/>
                  <a:pt x="1149" y="799"/>
                </a:cubicBezTo>
                <a:cubicBezTo>
                  <a:pt x="1149" y="800"/>
                  <a:pt x="1154" y="799"/>
                  <a:pt x="1156" y="799"/>
                </a:cubicBezTo>
                <a:cubicBezTo>
                  <a:pt x="1157" y="803"/>
                  <a:pt x="1152" y="803"/>
                  <a:pt x="1154" y="800"/>
                </a:cubicBezTo>
                <a:close/>
                <a:moveTo>
                  <a:pt x="1213" y="777"/>
                </a:moveTo>
                <a:cubicBezTo>
                  <a:pt x="1211" y="778"/>
                  <a:pt x="1207" y="778"/>
                  <a:pt x="1207" y="776"/>
                </a:cubicBezTo>
                <a:cubicBezTo>
                  <a:pt x="1209" y="775"/>
                  <a:pt x="1213" y="774"/>
                  <a:pt x="1213" y="777"/>
                </a:cubicBezTo>
                <a:close/>
                <a:moveTo>
                  <a:pt x="1203" y="753"/>
                </a:moveTo>
                <a:cubicBezTo>
                  <a:pt x="1204" y="752"/>
                  <a:pt x="1204" y="757"/>
                  <a:pt x="1200" y="757"/>
                </a:cubicBezTo>
                <a:cubicBezTo>
                  <a:pt x="1200" y="755"/>
                  <a:pt x="1202" y="754"/>
                  <a:pt x="1203" y="753"/>
                </a:cubicBezTo>
                <a:close/>
                <a:moveTo>
                  <a:pt x="1217" y="471"/>
                </a:moveTo>
                <a:cubicBezTo>
                  <a:pt x="1218" y="468"/>
                  <a:pt x="1216" y="468"/>
                  <a:pt x="1217" y="465"/>
                </a:cubicBezTo>
                <a:cubicBezTo>
                  <a:pt x="1220" y="465"/>
                  <a:pt x="1221" y="466"/>
                  <a:pt x="1223" y="467"/>
                </a:cubicBezTo>
                <a:cubicBezTo>
                  <a:pt x="1223" y="469"/>
                  <a:pt x="1221" y="469"/>
                  <a:pt x="1220" y="470"/>
                </a:cubicBezTo>
                <a:cubicBezTo>
                  <a:pt x="1222" y="473"/>
                  <a:pt x="1226" y="475"/>
                  <a:pt x="1231" y="475"/>
                </a:cubicBezTo>
                <a:cubicBezTo>
                  <a:pt x="1229" y="478"/>
                  <a:pt x="1230" y="478"/>
                  <a:pt x="1231" y="482"/>
                </a:cubicBezTo>
                <a:cubicBezTo>
                  <a:pt x="1224" y="482"/>
                  <a:pt x="1217" y="489"/>
                  <a:pt x="1211" y="485"/>
                </a:cubicBezTo>
                <a:cubicBezTo>
                  <a:pt x="1211" y="484"/>
                  <a:pt x="1213" y="484"/>
                  <a:pt x="1214" y="484"/>
                </a:cubicBezTo>
                <a:cubicBezTo>
                  <a:pt x="1213" y="483"/>
                  <a:pt x="1211" y="483"/>
                  <a:pt x="1209" y="482"/>
                </a:cubicBezTo>
                <a:cubicBezTo>
                  <a:pt x="1209" y="474"/>
                  <a:pt x="1213" y="471"/>
                  <a:pt x="1217" y="471"/>
                </a:cubicBezTo>
                <a:close/>
                <a:moveTo>
                  <a:pt x="1190" y="626"/>
                </a:moveTo>
                <a:cubicBezTo>
                  <a:pt x="1191" y="626"/>
                  <a:pt x="1190" y="629"/>
                  <a:pt x="1191" y="629"/>
                </a:cubicBezTo>
                <a:cubicBezTo>
                  <a:pt x="1190" y="630"/>
                  <a:pt x="1187" y="631"/>
                  <a:pt x="1186" y="630"/>
                </a:cubicBezTo>
                <a:cubicBezTo>
                  <a:pt x="1185" y="626"/>
                  <a:pt x="1189" y="628"/>
                  <a:pt x="1190" y="626"/>
                </a:cubicBezTo>
                <a:close/>
                <a:moveTo>
                  <a:pt x="1188" y="644"/>
                </a:moveTo>
                <a:cubicBezTo>
                  <a:pt x="1191" y="644"/>
                  <a:pt x="1191" y="644"/>
                  <a:pt x="1191" y="644"/>
                </a:cubicBezTo>
                <a:cubicBezTo>
                  <a:pt x="1192" y="651"/>
                  <a:pt x="1191" y="649"/>
                  <a:pt x="1187" y="654"/>
                </a:cubicBezTo>
                <a:cubicBezTo>
                  <a:pt x="1183" y="653"/>
                  <a:pt x="1181" y="653"/>
                  <a:pt x="1179" y="657"/>
                </a:cubicBezTo>
                <a:cubicBezTo>
                  <a:pt x="1177" y="658"/>
                  <a:pt x="1177" y="656"/>
                  <a:pt x="1175" y="656"/>
                </a:cubicBezTo>
                <a:cubicBezTo>
                  <a:pt x="1179" y="652"/>
                  <a:pt x="1186" y="651"/>
                  <a:pt x="1188" y="644"/>
                </a:cubicBezTo>
                <a:close/>
                <a:moveTo>
                  <a:pt x="1169" y="795"/>
                </a:moveTo>
                <a:cubicBezTo>
                  <a:pt x="1169" y="794"/>
                  <a:pt x="1169" y="794"/>
                  <a:pt x="1169" y="795"/>
                </a:cubicBezTo>
                <a:cubicBezTo>
                  <a:pt x="1172" y="795"/>
                  <a:pt x="1172" y="793"/>
                  <a:pt x="1174" y="794"/>
                </a:cubicBezTo>
                <a:cubicBezTo>
                  <a:pt x="1173" y="796"/>
                  <a:pt x="1172" y="798"/>
                  <a:pt x="1169" y="797"/>
                </a:cubicBezTo>
                <a:cubicBezTo>
                  <a:pt x="1169" y="796"/>
                  <a:pt x="1170" y="795"/>
                  <a:pt x="1169" y="795"/>
                </a:cubicBezTo>
                <a:close/>
                <a:moveTo>
                  <a:pt x="1159" y="802"/>
                </a:moveTo>
                <a:cubicBezTo>
                  <a:pt x="1159" y="800"/>
                  <a:pt x="1160" y="800"/>
                  <a:pt x="1162" y="800"/>
                </a:cubicBezTo>
                <a:cubicBezTo>
                  <a:pt x="1162" y="801"/>
                  <a:pt x="1162" y="802"/>
                  <a:pt x="1163" y="802"/>
                </a:cubicBezTo>
                <a:cubicBezTo>
                  <a:pt x="1162" y="803"/>
                  <a:pt x="1160" y="802"/>
                  <a:pt x="1159" y="802"/>
                </a:cubicBezTo>
                <a:close/>
                <a:moveTo>
                  <a:pt x="1162" y="795"/>
                </a:moveTo>
                <a:cubicBezTo>
                  <a:pt x="1163" y="793"/>
                  <a:pt x="1160" y="795"/>
                  <a:pt x="1161" y="792"/>
                </a:cubicBezTo>
                <a:cubicBezTo>
                  <a:pt x="1163" y="792"/>
                  <a:pt x="1165" y="792"/>
                  <a:pt x="1165" y="795"/>
                </a:cubicBezTo>
                <a:cubicBezTo>
                  <a:pt x="1164" y="794"/>
                  <a:pt x="1164" y="796"/>
                  <a:pt x="1162" y="795"/>
                </a:cubicBezTo>
                <a:close/>
                <a:moveTo>
                  <a:pt x="1163" y="772"/>
                </a:moveTo>
                <a:cubicBezTo>
                  <a:pt x="1164" y="771"/>
                  <a:pt x="1164" y="770"/>
                  <a:pt x="1165" y="770"/>
                </a:cubicBezTo>
                <a:cubicBezTo>
                  <a:pt x="1166" y="771"/>
                  <a:pt x="1166" y="771"/>
                  <a:pt x="1165" y="773"/>
                </a:cubicBezTo>
                <a:cubicBezTo>
                  <a:pt x="1165" y="773"/>
                  <a:pt x="1166" y="773"/>
                  <a:pt x="1167" y="773"/>
                </a:cubicBezTo>
                <a:cubicBezTo>
                  <a:pt x="1163" y="775"/>
                  <a:pt x="1165" y="771"/>
                  <a:pt x="1160" y="774"/>
                </a:cubicBezTo>
                <a:cubicBezTo>
                  <a:pt x="1159" y="774"/>
                  <a:pt x="1158" y="770"/>
                  <a:pt x="1160" y="770"/>
                </a:cubicBezTo>
                <a:cubicBezTo>
                  <a:pt x="1160" y="769"/>
                  <a:pt x="1159" y="770"/>
                  <a:pt x="1158" y="769"/>
                </a:cubicBezTo>
                <a:cubicBezTo>
                  <a:pt x="1159" y="767"/>
                  <a:pt x="1164" y="769"/>
                  <a:pt x="1163" y="772"/>
                </a:cubicBezTo>
                <a:close/>
                <a:moveTo>
                  <a:pt x="1252" y="244"/>
                </a:moveTo>
                <a:cubicBezTo>
                  <a:pt x="1255" y="245"/>
                  <a:pt x="1254" y="249"/>
                  <a:pt x="1253" y="251"/>
                </a:cubicBezTo>
                <a:cubicBezTo>
                  <a:pt x="1251" y="251"/>
                  <a:pt x="1252" y="249"/>
                  <a:pt x="1249" y="249"/>
                </a:cubicBezTo>
                <a:cubicBezTo>
                  <a:pt x="1251" y="248"/>
                  <a:pt x="1251" y="246"/>
                  <a:pt x="1252" y="244"/>
                </a:cubicBezTo>
                <a:close/>
                <a:moveTo>
                  <a:pt x="1248" y="207"/>
                </a:moveTo>
                <a:cubicBezTo>
                  <a:pt x="1250" y="205"/>
                  <a:pt x="1254" y="201"/>
                  <a:pt x="1257" y="203"/>
                </a:cubicBezTo>
                <a:cubicBezTo>
                  <a:pt x="1255" y="205"/>
                  <a:pt x="1251" y="208"/>
                  <a:pt x="1248" y="207"/>
                </a:cubicBezTo>
                <a:close/>
                <a:moveTo>
                  <a:pt x="898" y="889"/>
                </a:moveTo>
                <a:cubicBezTo>
                  <a:pt x="900" y="888"/>
                  <a:pt x="900" y="885"/>
                  <a:pt x="898" y="885"/>
                </a:cubicBezTo>
                <a:cubicBezTo>
                  <a:pt x="897" y="887"/>
                  <a:pt x="897" y="886"/>
                  <a:pt x="898" y="889"/>
                </a:cubicBezTo>
                <a:close/>
                <a:moveTo>
                  <a:pt x="982" y="871"/>
                </a:moveTo>
                <a:cubicBezTo>
                  <a:pt x="981" y="871"/>
                  <a:pt x="980" y="870"/>
                  <a:pt x="978" y="870"/>
                </a:cubicBezTo>
                <a:cubicBezTo>
                  <a:pt x="979" y="871"/>
                  <a:pt x="981" y="871"/>
                  <a:pt x="982" y="871"/>
                </a:cubicBezTo>
                <a:close/>
                <a:moveTo>
                  <a:pt x="997" y="77"/>
                </a:moveTo>
                <a:cubicBezTo>
                  <a:pt x="993" y="75"/>
                  <a:pt x="982" y="74"/>
                  <a:pt x="980" y="75"/>
                </a:cubicBezTo>
                <a:cubicBezTo>
                  <a:pt x="983" y="77"/>
                  <a:pt x="996" y="75"/>
                  <a:pt x="991" y="79"/>
                </a:cubicBezTo>
                <a:cubicBezTo>
                  <a:pt x="995" y="80"/>
                  <a:pt x="996" y="78"/>
                  <a:pt x="997" y="77"/>
                </a:cubicBezTo>
                <a:close/>
                <a:moveTo>
                  <a:pt x="786" y="77"/>
                </a:moveTo>
                <a:cubicBezTo>
                  <a:pt x="776" y="77"/>
                  <a:pt x="770" y="75"/>
                  <a:pt x="764" y="80"/>
                </a:cubicBezTo>
                <a:cubicBezTo>
                  <a:pt x="770" y="83"/>
                  <a:pt x="779" y="81"/>
                  <a:pt x="786" y="77"/>
                </a:cubicBezTo>
                <a:close/>
                <a:moveTo>
                  <a:pt x="709" y="114"/>
                </a:moveTo>
                <a:cubicBezTo>
                  <a:pt x="714" y="113"/>
                  <a:pt x="723" y="114"/>
                  <a:pt x="727" y="110"/>
                </a:cubicBezTo>
                <a:cubicBezTo>
                  <a:pt x="721" y="113"/>
                  <a:pt x="710" y="110"/>
                  <a:pt x="709" y="114"/>
                </a:cubicBezTo>
                <a:close/>
                <a:moveTo>
                  <a:pt x="33" y="270"/>
                </a:moveTo>
                <a:cubicBezTo>
                  <a:pt x="37" y="274"/>
                  <a:pt x="44" y="272"/>
                  <a:pt x="52" y="273"/>
                </a:cubicBezTo>
                <a:cubicBezTo>
                  <a:pt x="48" y="267"/>
                  <a:pt x="37" y="271"/>
                  <a:pt x="33" y="270"/>
                </a:cubicBezTo>
                <a:close/>
                <a:moveTo>
                  <a:pt x="157" y="297"/>
                </a:moveTo>
                <a:cubicBezTo>
                  <a:pt x="150" y="297"/>
                  <a:pt x="145" y="300"/>
                  <a:pt x="137" y="300"/>
                </a:cubicBezTo>
                <a:cubicBezTo>
                  <a:pt x="135" y="297"/>
                  <a:pt x="132" y="295"/>
                  <a:pt x="129" y="298"/>
                </a:cubicBezTo>
                <a:cubicBezTo>
                  <a:pt x="140" y="307"/>
                  <a:pt x="156" y="320"/>
                  <a:pt x="168" y="323"/>
                </a:cubicBezTo>
                <a:cubicBezTo>
                  <a:pt x="160" y="317"/>
                  <a:pt x="151" y="311"/>
                  <a:pt x="145" y="304"/>
                </a:cubicBezTo>
                <a:cubicBezTo>
                  <a:pt x="149" y="304"/>
                  <a:pt x="158" y="302"/>
                  <a:pt x="157" y="297"/>
                </a:cubicBezTo>
                <a:close/>
                <a:moveTo>
                  <a:pt x="1236" y="870"/>
                </a:moveTo>
                <a:cubicBezTo>
                  <a:pt x="1243" y="868"/>
                  <a:pt x="1238" y="875"/>
                  <a:pt x="1239" y="873"/>
                </a:cubicBezTo>
                <a:cubicBezTo>
                  <a:pt x="1241" y="872"/>
                  <a:pt x="1242" y="870"/>
                  <a:pt x="1243" y="868"/>
                </a:cubicBezTo>
                <a:cubicBezTo>
                  <a:pt x="1241" y="867"/>
                  <a:pt x="1238" y="869"/>
                  <a:pt x="1239" y="867"/>
                </a:cubicBezTo>
                <a:cubicBezTo>
                  <a:pt x="1239" y="866"/>
                  <a:pt x="1238" y="866"/>
                  <a:pt x="1238" y="866"/>
                </a:cubicBezTo>
                <a:cubicBezTo>
                  <a:pt x="1239" y="870"/>
                  <a:pt x="1237" y="868"/>
                  <a:pt x="1236" y="870"/>
                </a:cubicBezTo>
                <a:close/>
                <a:moveTo>
                  <a:pt x="988" y="889"/>
                </a:moveTo>
                <a:cubicBezTo>
                  <a:pt x="987" y="886"/>
                  <a:pt x="983" y="888"/>
                  <a:pt x="981" y="889"/>
                </a:cubicBezTo>
                <a:cubicBezTo>
                  <a:pt x="984" y="891"/>
                  <a:pt x="985" y="887"/>
                  <a:pt x="988" y="889"/>
                </a:cubicBezTo>
                <a:close/>
                <a:moveTo>
                  <a:pt x="996" y="933"/>
                </a:moveTo>
                <a:cubicBezTo>
                  <a:pt x="996" y="933"/>
                  <a:pt x="995" y="937"/>
                  <a:pt x="996" y="938"/>
                </a:cubicBezTo>
                <a:cubicBezTo>
                  <a:pt x="998" y="934"/>
                  <a:pt x="1000" y="937"/>
                  <a:pt x="1000" y="933"/>
                </a:cubicBezTo>
                <a:cubicBezTo>
                  <a:pt x="997" y="933"/>
                  <a:pt x="998" y="934"/>
                  <a:pt x="996" y="933"/>
                </a:cubicBezTo>
                <a:close/>
                <a:moveTo>
                  <a:pt x="1059" y="943"/>
                </a:moveTo>
                <a:cubicBezTo>
                  <a:pt x="1058" y="941"/>
                  <a:pt x="1052" y="941"/>
                  <a:pt x="1054" y="943"/>
                </a:cubicBezTo>
                <a:cubicBezTo>
                  <a:pt x="1055" y="940"/>
                  <a:pt x="1058" y="946"/>
                  <a:pt x="1059" y="943"/>
                </a:cubicBezTo>
                <a:close/>
                <a:moveTo>
                  <a:pt x="1016" y="945"/>
                </a:moveTo>
                <a:cubicBezTo>
                  <a:pt x="1012" y="945"/>
                  <a:pt x="1012" y="945"/>
                  <a:pt x="1012" y="945"/>
                </a:cubicBezTo>
                <a:cubicBezTo>
                  <a:pt x="1010" y="950"/>
                  <a:pt x="1011" y="945"/>
                  <a:pt x="1009" y="944"/>
                </a:cubicBezTo>
                <a:cubicBezTo>
                  <a:pt x="1008" y="947"/>
                  <a:pt x="1009" y="946"/>
                  <a:pt x="1009" y="949"/>
                </a:cubicBezTo>
                <a:cubicBezTo>
                  <a:pt x="1012" y="948"/>
                  <a:pt x="1015" y="949"/>
                  <a:pt x="1013" y="947"/>
                </a:cubicBezTo>
                <a:cubicBezTo>
                  <a:pt x="1011" y="948"/>
                  <a:pt x="1016" y="946"/>
                  <a:pt x="1016" y="945"/>
                </a:cubicBezTo>
                <a:close/>
                <a:moveTo>
                  <a:pt x="966" y="962"/>
                </a:moveTo>
                <a:cubicBezTo>
                  <a:pt x="966" y="962"/>
                  <a:pt x="966" y="962"/>
                  <a:pt x="966" y="962"/>
                </a:cubicBezTo>
                <a:cubicBezTo>
                  <a:pt x="966" y="962"/>
                  <a:pt x="966" y="962"/>
                  <a:pt x="966" y="962"/>
                </a:cubicBezTo>
                <a:close/>
                <a:moveTo>
                  <a:pt x="994" y="963"/>
                </a:moveTo>
                <a:cubicBezTo>
                  <a:pt x="998" y="964"/>
                  <a:pt x="997" y="958"/>
                  <a:pt x="1000" y="960"/>
                </a:cubicBezTo>
                <a:cubicBezTo>
                  <a:pt x="1002" y="958"/>
                  <a:pt x="1002" y="954"/>
                  <a:pt x="1007" y="955"/>
                </a:cubicBezTo>
                <a:cubicBezTo>
                  <a:pt x="1006" y="951"/>
                  <a:pt x="1010" y="952"/>
                  <a:pt x="1010" y="950"/>
                </a:cubicBezTo>
                <a:cubicBezTo>
                  <a:pt x="1008" y="951"/>
                  <a:pt x="1004" y="951"/>
                  <a:pt x="1004" y="948"/>
                </a:cubicBezTo>
                <a:cubicBezTo>
                  <a:pt x="1003" y="949"/>
                  <a:pt x="1003" y="949"/>
                  <a:pt x="1002" y="948"/>
                </a:cubicBezTo>
                <a:cubicBezTo>
                  <a:pt x="1001" y="950"/>
                  <a:pt x="1003" y="951"/>
                  <a:pt x="1000" y="951"/>
                </a:cubicBezTo>
                <a:cubicBezTo>
                  <a:pt x="998" y="951"/>
                  <a:pt x="998" y="953"/>
                  <a:pt x="995" y="952"/>
                </a:cubicBezTo>
                <a:cubicBezTo>
                  <a:pt x="996" y="951"/>
                  <a:pt x="993" y="948"/>
                  <a:pt x="993" y="951"/>
                </a:cubicBezTo>
                <a:cubicBezTo>
                  <a:pt x="994" y="951"/>
                  <a:pt x="994" y="951"/>
                  <a:pt x="994" y="952"/>
                </a:cubicBezTo>
                <a:cubicBezTo>
                  <a:pt x="988" y="955"/>
                  <a:pt x="981" y="953"/>
                  <a:pt x="973" y="951"/>
                </a:cubicBezTo>
                <a:cubicBezTo>
                  <a:pt x="968" y="955"/>
                  <a:pt x="964" y="957"/>
                  <a:pt x="958" y="957"/>
                </a:cubicBezTo>
                <a:cubicBezTo>
                  <a:pt x="958" y="961"/>
                  <a:pt x="964" y="961"/>
                  <a:pt x="966" y="962"/>
                </a:cubicBezTo>
                <a:cubicBezTo>
                  <a:pt x="965" y="961"/>
                  <a:pt x="965" y="960"/>
                  <a:pt x="966" y="960"/>
                </a:cubicBezTo>
                <a:cubicBezTo>
                  <a:pt x="969" y="961"/>
                  <a:pt x="985" y="958"/>
                  <a:pt x="982" y="966"/>
                </a:cubicBezTo>
                <a:cubicBezTo>
                  <a:pt x="985" y="965"/>
                  <a:pt x="986" y="965"/>
                  <a:pt x="987" y="965"/>
                </a:cubicBezTo>
                <a:cubicBezTo>
                  <a:pt x="985" y="964"/>
                  <a:pt x="990" y="964"/>
                  <a:pt x="988" y="961"/>
                </a:cubicBezTo>
                <a:cubicBezTo>
                  <a:pt x="986" y="960"/>
                  <a:pt x="988" y="964"/>
                  <a:pt x="985" y="963"/>
                </a:cubicBezTo>
                <a:cubicBezTo>
                  <a:pt x="986" y="958"/>
                  <a:pt x="995" y="956"/>
                  <a:pt x="1000" y="957"/>
                </a:cubicBezTo>
                <a:cubicBezTo>
                  <a:pt x="999" y="960"/>
                  <a:pt x="993" y="958"/>
                  <a:pt x="994" y="963"/>
                </a:cubicBezTo>
                <a:close/>
                <a:moveTo>
                  <a:pt x="1176" y="953"/>
                </a:moveTo>
                <a:cubicBezTo>
                  <a:pt x="1177" y="955"/>
                  <a:pt x="1182" y="953"/>
                  <a:pt x="1182" y="953"/>
                </a:cubicBezTo>
                <a:cubicBezTo>
                  <a:pt x="1181" y="952"/>
                  <a:pt x="1176" y="949"/>
                  <a:pt x="1176" y="953"/>
                </a:cubicBezTo>
                <a:close/>
                <a:moveTo>
                  <a:pt x="1194" y="955"/>
                </a:moveTo>
                <a:cubicBezTo>
                  <a:pt x="1194" y="959"/>
                  <a:pt x="1189" y="957"/>
                  <a:pt x="1189" y="961"/>
                </a:cubicBezTo>
                <a:cubicBezTo>
                  <a:pt x="1194" y="961"/>
                  <a:pt x="1199" y="960"/>
                  <a:pt x="1200" y="956"/>
                </a:cubicBezTo>
                <a:cubicBezTo>
                  <a:pt x="1203" y="956"/>
                  <a:pt x="1205" y="957"/>
                  <a:pt x="1207" y="957"/>
                </a:cubicBezTo>
                <a:cubicBezTo>
                  <a:pt x="1215" y="953"/>
                  <a:pt x="1199" y="953"/>
                  <a:pt x="1194" y="955"/>
                </a:cubicBezTo>
                <a:close/>
                <a:moveTo>
                  <a:pt x="1012" y="957"/>
                </a:moveTo>
                <a:cubicBezTo>
                  <a:pt x="1012" y="955"/>
                  <a:pt x="1008" y="954"/>
                  <a:pt x="1008" y="955"/>
                </a:cubicBezTo>
                <a:cubicBezTo>
                  <a:pt x="1009" y="955"/>
                  <a:pt x="1009" y="956"/>
                  <a:pt x="1009" y="956"/>
                </a:cubicBezTo>
                <a:cubicBezTo>
                  <a:pt x="1007" y="954"/>
                  <a:pt x="1005" y="961"/>
                  <a:pt x="1004" y="957"/>
                </a:cubicBezTo>
                <a:cubicBezTo>
                  <a:pt x="1002" y="962"/>
                  <a:pt x="1009" y="957"/>
                  <a:pt x="1012" y="957"/>
                </a:cubicBezTo>
                <a:close/>
                <a:moveTo>
                  <a:pt x="952" y="964"/>
                </a:moveTo>
                <a:cubicBezTo>
                  <a:pt x="954" y="965"/>
                  <a:pt x="953" y="968"/>
                  <a:pt x="955" y="968"/>
                </a:cubicBezTo>
                <a:cubicBezTo>
                  <a:pt x="955" y="966"/>
                  <a:pt x="956" y="965"/>
                  <a:pt x="954" y="964"/>
                </a:cubicBezTo>
                <a:cubicBezTo>
                  <a:pt x="954" y="965"/>
                  <a:pt x="953" y="963"/>
                  <a:pt x="952" y="964"/>
                </a:cubicBezTo>
                <a:close/>
                <a:moveTo>
                  <a:pt x="1030" y="970"/>
                </a:moveTo>
                <a:cubicBezTo>
                  <a:pt x="1034" y="969"/>
                  <a:pt x="1036" y="968"/>
                  <a:pt x="1038" y="972"/>
                </a:cubicBezTo>
                <a:cubicBezTo>
                  <a:pt x="1040" y="971"/>
                  <a:pt x="1040" y="969"/>
                  <a:pt x="1042" y="968"/>
                </a:cubicBezTo>
                <a:cubicBezTo>
                  <a:pt x="1037" y="966"/>
                  <a:pt x="1033" y="966"/>
                  <a:pt x="1030" y="970"/>
                </a:cubicBezTo>
                <a:close/>
                <a:moveTo>
                  <a:pt x="1166" y="997"/>
                </a:moveTo>
                <a:cubicBezTo>
                  <a:pt x="1164" y="996"/>
                  <a:pt x="1163" y="994"/>
                  <a:pt x="1159" y="995"/>
                </a:cubicBezTo>
                <a:cubicBezTo>
                  <a:pt x="1159" y="999"/>
                  <a:pt x="1164" y="997"/>
                  <a:pt x="1166" y="997"/>
                </a:cubicBezTo>
                <a:close/>
                <a:moveTo>
                  <a:pt x="1217" y="1025"/>
                </a:moveTo>
                <a:cubicBezTo>
                  <a:pt x="1213" y="1027"/>
                  <a:pt x="1203" y="1021"/>
                  <a:pt x="1202" y="1024"/>
                </a:cubicBezTo>
                <a:cubicBezTo>
                  <a:pt x="1208" y="1023"/>
                  <a:pt x="1204" y="1030"/>
                  <a:pt x="1204" y="1032"/>
                </a:cubicBezTo>
                <a:cubicBezTo>
                  <a:pt x="1208" y="1029"/>
                  <a:pt x="1212" y="1031"/>
                  <a:pt x="1217" y="1033"/>
                </a:cubicBezTo>
                <a:cubicBezTo>
                  <a:pt x="1218" y="1031"/>
                  <a:pt x="1218" y="1026"/>
                  <a:pt x="1217" y="1025"/>
                </a:cubicBezTo>
                <a:close/>
                <a:moveTo>
                  <a:pt x="1214" y="1050"/>
                </a:moveTo>
                <a:cubicBezTo>
                  <a:pt x="1211" y="1049"/>
                  <a:pt x="1204" y="1043"/>
                  <a:pt x="1200" y="1045"/>
                </a:cubicBezTo>
                <a:cubicBezTo>
                  <a:pt x="1199" y="1048"/>
                  <a:pt x="1203" y="1046"/>
                  <a:pt x="1202" y="1049"/>
                </a:cubicBezTo>
                <a:cubicBezTo>
                  <a:pt x="1206" y="1047"/>
                  <a:pt x="1213" y="1054"/>
                  <a:pt x="1214" y="1050"/>
                </a:cubicBezTo>
                <a:close/>
                <a:moveTo>
                  <a:pt x="1225" y="1064"/>
                </a:moveTo>
                <a:cubicBezTo>
                  <a:pt x="1226" y="1065"/>
                  <a:pt x="1231" y="1066"/>
                  <a:pt x="1232" y="1064"/>
                </a:cubicBezTo>
                <a:cubicBezTo>
                  <a:pt x="1226" y="1062"/>
                  <a:pt x="1219" y="1065"/>
                  <a:pt x="1214" y="1059"/>
                </a:cubicBezTo>
                <a:cubicBezTo>
                  <a:pt x="1214" y="1057"/>
                  <a:pt x="1217" y="1058"/>
                  <a:pt x="1217" y="1056"/>
                </a:cubicBezTo>
                <a:cubicBezTo>
                  <a:pt x="1213" y="1056"/>
                  <a:pt x="1210" y="1051"/>
                  <a:pt x="1205" y="1054"/>
                </a:cubicBezTo>
                <a:cubicBezTo>
                  <a:pt x="1208" y="1055"/>
                  <a:pt x="1209" y="1056"/>
                  <a:pt x="1212" y="1057"/>
                </a:cubicBezTo>
                <a:cubicBezTo>
                  <a:pt x="1201" y="1065"/>
                  <a:pt x="1197" y="1047"/>
                  <a:pt x="1194" y="1053"/>
                </a:cubicBezTo>
                <a:cubicBezTo>
                  <a:pt x="1194" y="1051"/>
                  <a:pt x="1193" y="1050"/>
                  <a:pt x="1191" y="1050"/>
                </a:cubicBezTo>
                <a:cubicBezTo>
                  <a:pt x="1191" y="1051"/>
                  <a:pt x="1192" y="1053"/>
                  <a:pt x="1191" y="1053"/>
                </a:cubicBezTo>
                <a:cubicBezTo>
                  <a:pt x="1189" y="1051"/>
                  <a:pt x="1186" y="1053"/>
                  <a:pt x="1185" y="1050"/>
                </a:cubicBezTo>
                <a:cubicBezTo>
                  <a:pt x="1187" y="1050"/>
                  <a:pt x="1190" y="1049"/>
                  <a:pt x="1190" y="1045"/>
                </a:cubicBezTo>
                <a:cubicBezTo>
                  <a:pt x="1187" y="1045"/>
                  <a:pt x="1186" y="1047"/>
                  <a:pt x="1182" y="1047"/>
                </a:cubicBezTo>
                <a:cubicBezTo>
                  <a:pt x="1182" y="1052"/>
                  <a:pt x="1184" y="1055"/>
                  <a:pt x="1185" y="1060"/>
                </a:cubicBezTo>
                <a:cubicBezTo>
                  <a:pt x="1189" y="1060"/>
                  <a:pt x="1188" y="1060"/>
                  <a:pt x="1190" y="1063"/>
                </a:cubicBezTo>
                <a:cubicBezTo>
                  <a:pt x="1190" y="1058"/>
                  <a:pt x="1195" y="1060"/>
                  <a:pt x="1198" y="1057"/>
                </a:cubicBezTo>
                <a:cubicBezTo>
                  <a:pt x="1202" y="1060"/>
                  <a:pt x="1205" y="1061"/>
                  <a:pt x="1209" y="1059"/>
                </a:cubicBezTo>
                <a:cubicBezTo>
                  <a:pt x="1211" y="1063"/>
                  <a:pt x="1216" y="1061"/>
                  <a:pt x="1218" y="1066"/>
                </a:cubicBezTo>
                <a:cubicBezTo>
                  <a:pt x="1216" y="1066"/>
                  <a:pt x="1217" y="1065"/>
                  <a:pt x="1215" y="1066"/>
                </a:cubicBezTo>
                <a:cubicBezTo>
                  <a:pt x="1215" y="1068"/>
                  <a:pt x="1215" y="1070"/>
                  <a:pt x="1214" y="1071"/>
                </a:cubicBezTo>
                <a:cubicBezTo>
                  <a:pt x="1217" y="1071"/>
                  <a:pt x="1217" y="1073"/>
                  <a:pt x="1219" y="1073"/>
                </a:cubicBezTo>
                <a:cubicBezTo>
                  <a:pt x="1218" y="1067"/>
                  <a:pt x="1224" y="1069"/>
                  <a:pt x="1225" y="1064"/>
                </a:cubicBezTo>
                <a:close/>
                <a:moveTo>
                  <a:pt x="1198" y="1059"/>
                </a:moveTo>
                <a:cubicBezTo>
                  <a:pt x="1198" y="1060"/>
                  <a:pt x="1197" y="1061"/>
                  <a:pt x="1195" y="1060"/>
                </a:cubicBezTo>
                <a:cubicBezTo>
                  <a:pt x="1194" y="1063"/>
                  <a:pt x="1196" y="1062"/>
                  <a:pt x="1197" y="1063"/>
                </a:cubicBezTo>
                <a:cubicBezTo>
                  <a:pt x="1197" y="1062"/>
                  <a:pt x="1199" y="1059"/>
                  <a:pt x="1198" y="1059"/>
                </a:cubicBezTo>
                <a:close/>
                <a:moveTo>
                  <a:pt x="1218" y="1078"/>
                </a:moveTo>
                <a:cubicBezTo>
                  <a:pt x="1217" y="1073"/>
                  <a:pt x="1207" y="1070"/>
                  <a:pt x="1200" y="1069"/>
                </a:cubicBezTo>
                <a:cubicBezTo>
                  <a:pt x="1200" y="1069"/>
                  <a:pt x="1199" y="1071"/>
                  <a:pt x="1199" y="1071"/>
                </a:cubicBezTo>
                <a:cubicBezTo>
                  <a:pt x="1195" y="1071"/>
                  <a:pt x="1190" y="1068"/>
                  <a:pt x="1186" y="1068"/>
                </a:cubicBezTo>
                <a:cubicBezTo>
                  <a:pt x="1184" y="1070"/>
                  <a:pt x="1187" y="1072"/>
                  <a:pt x="1186" y="1075"/>
                </a:cubicBezTo>
                <a:cubicBezTo>
                  <a:pt x="1189" y="1076"/>
                  <a:pt x="1197" y="1074"/>
                  <a:pt x="1194" y="1080"/>
                </a:cubicBezTo>
                <a:cubicBezTo>
                  <a:pt x="1197" y="1077"/>
                  <a:pt x="1202" y="1079"/>
                  <a:pt x="1205" y="1078"/>
                </a:cubicBezTo>
                <a:cubicBezTo>
                  <a:pt x="1206" y="1074"/>
                  <a:pt x="1213" y="1080"/>
                  <a:pt x="1218" y="1078"/>
                </a:cubicBezTo>
                <a:close/>
                <a:moveTo>
                  <a:pt x="601" y="1313"/>
                </a:moveTo>
                <a:cubicBezTo>
                  <a:pt x="608" y="1315"/>
                  <a:pt x="611" y="1310"/>
                  <a:pt x="618" y="1311"/>
                </a:cubicBezTo>
                <a:cubicBezTo>
                  <a:pt x="619" y="1308"/>
                  <a:pt x="613" y="1308"/>
                  <a:pt x="616" y="1305"/>
                </a:cubicBezTo>
                <a:cubicBezTo>
                  <a:pt x="614" y="1306"/>
                  <a:pt x="611" y="1303"/>
                  <a:pt x="611" y="1305"/>
                </a:cubicBezTo>
                <a:cubicBezTo>
                  <a:pt x="612" y="1305"/>
                  <a:pt x="612" y="1306"/>
                  <a:pt x="613" y="1307"/>
                </a:cubicBezTo>
                <a:cubicBezTo>
                  <a:pt x="609" y="1309"/>
                  <a:pt x="602" y="1308"/>
                  <a:pt x="601" y="1313"/>
                </a:cubicBezTo>
                <a:close/>
                <a:moveTo>
                  <a:pt x="566" y="58"/>
                </a:moveTo>
                <a:cubicBezTo>
                  <a:pt x="571" y="58"/>
                  <a:pt x="575" y="63"/>
                  <a:pt x="579" y="59"/>
                </a:cubicBezTo>
                <a:cubicBezTo>
                  <a:pt x="578" y="56"/>
                  <a:pt x="577" y="55"/>
                  <a:pt x="575" y="53"/>
                </a:cubicBezTo>
                <a:cubicBezTo>
                  <a:pt x="579" y="53"/>
                  <a:pt x="579" y="53"/>
                  <a:pt x="579" y="53"/>
                </a:cubicBezTo>
                <a:cubicBezTo>
                  <a:pt x="579" y="54"/>
                  <a:pt x="578" y="54"/>
                  <a:pt x="578" y="56"/>
                </a:cubicBezTo>
                <a:cubicBezTo>
                  <a:pt x="586" y="53"/>
                  <a:pt x="599" y="53"/>
                  <a:pt x="607" y="50"/>
                </a:cubicBezTo>
                <a:cubicBezTo>
                  <a:pt x="601" y="46"/>
                  <a:pt x="590" y="53"/>
                  <a:pt x="584" y="47"/>
                </a:cubicBezTo>
                <a:cubicBezTo>
                  <a:pt x="589" y="48"/>
                  <a:pt x="596" y="47"/>
                  <a:pt x="600" y="44"/>
                </a:cubicBezTo>
                <a:cubicBezTo>
                  <a:pt x="597" y="45"/>
                  <a:pt x="597" y="43"/>
                  <a:pt x="596" y="42"/>
                </a:cubicBezTo>
                <a:cubicBezTo>
                  <a:pt x="592" y="41"/>
                  <a:pt x="588" y="44"/>
                  <a:pt x="584" y="42"/>
                </a:cubicBezTo>
                <a:cubicBezTo>
                  <a:pt x="585" y="44"/>
                  <a:pt x="583" y="43"/>
                  <a:pt x="582" y="44"/>
                </a:cubicBezTo>
                <a:cubicBezTo>
                  <a:pt x="581" y="46"/>
                  <a:pt x="583" y="49"/>
                  <a:pt x="582" y="49"/>
                </a:cubicBezTo>
                <a:cubicBezTo>
                  <a:pt x="575" y="48"/>
                  <a:pt x="572" y="50"/>
                  <a:pt x="566" y="51"/>
                </a:cubicBezTo>
                <a:cubicBezTo>
                  <a:pt x="567" y="54"/>
                  <a:pt x="565" y="55"/>
                  <a:pt x="566" y="58"/>
                </a:cubicBezTo>
                <a:close/>
                <a:moveTo>
                  <a:pt x="931" y="59"/>
                </a:moveTo>
                <a:cubicBezTo>
                  <a:pt x="931" y="62"/>
                  <a:pt x="928" y="62"/>
                  <a:pt x="928" y="65"/>
                </a:cubicBezTo>
                <a:cubicBezTo>
                  <a:pt x="933" y="67"/>
                  <a:pt x="936" y="59"/>
                  <a:pt x="931" y="59"/>
                </a:cubicBezTo>
                <a:close/>
                <a:moveTo>
                  <a:pt x="1014" y="67"/>
                </a:moveTo>
                <a:cubicBezTo>
                  <a:pt x="1014" y="71"/>
                  <a:pt x="1016" y="71"/>
                  <a:pt x="1017" y="71"/>
                </a:cubicBezTo>
                <a:cubicBezTo>
                  <a:pt x="1016" y="71"/>
                  <a:pt x="1016" y="72"/>
                  <a:pt x="1016" y="73"/>
                </a:cubicBezTo>
                <a:cubicBezTo>
                  <a:pt x="1014" y="72"/>
                  <a:pt x="1013" y="71"/>
                  <a:pt x="1013" y="69"/>
                </a:cubicBezTo>
                <a:cubicBezTo>
                  <a:pt x="1006" y="68"/>
                  <a:pt x="1000" y="68"/>
                  <a:pt x="1001" y="76"/>
                </a:cubicBezTo>
                <a:cubicBezTo>
                  <a:pt x="1009" y="80"/>
                  <a:pt x="1017" y="76"/>
                  <a:pt x="1025" y="74"/>
                </a:cubicBezTo>
                <a:cubicBezTo>
                  <a:pt x="1022" y="71"/>
                  <a:pt x="1024" y="72"/>
                  <a:pt x="1025" y="68"/>
                </a:cubicBezTo>
                <a:cubicBezTo>
                  <a:pt x="1021" y="67"/>
                  <a:pt x="1019" y="68"/>
                  <a:pt x="1014" y="67"/>
                </a:cubicBezTo>
                <a:close/>
                <a:moveTo>
                  <a:pt x="1135" y="907"/>
                </a:moveTo>
                <a:cubicBezTo>
                  <a:pt x="1136" y="911"/>
                  <a:pt x="1137" y="914"/>
                  <a:pt x="1141" y="915"/>
                </a:cubicBezTo>
                <a:cubicBezTo>
                  <a:pt x="1140" y="910"/>
                  <a:pt x="1152" y="914"/>
                  <a:pt x="1153" y="910"/>
                </a:cubicBezTo>
                <a:cubicBezTo>
                  <a:pt x="1156" y="914"/>
                  <a:pt x="1165" y="911"/>
                  <a:pt x="1168" y="909"/>
                </a:cubicBezTo>
                <a:cubicBezTo>
                  <a:pt x="1173" y="908"/>
                  <a:pt x="1173" y="913"/>
                  <a:pt x="1177" y="912"/>
                </a:cubicBezTo>
                <a:cubicBezTo>
                  <a:pt x="1176" y="908"/>
                  <a:pt x="1180" y="909"/>
                  <a:pt x="1183" y="909"/>
                </a:cubicBezTo>
                <a:cubicBezTo>
                  <a:pt x="1185" y="906"/>
                  <a:pt x="1185" y="904"/>
                  <a:pt x="1189" y="903"/>
                </a:cubicBezTo>
                <a:cubicBezTo>
                  <a:pt x="1185" y="904"/>
                  <a:pt x="1184" y="901"/>
                  <a:pt x="1183" y="899"/>
                </a:cubicBezTo>
                <a:cubicBezTo>
                  <a:pt x="1193" y="894"/>
                  <a:pt x="1197" y="899"/>
                  <a:pt x="1205" y="897"/>
                </a:cubicBezTo>
                <a:cubicBezTo>
                  <a:pt x="1205" y="894"/>
                  <a:pt x="1204" y="893"/>
                  <a:pt x="1206" y="892"/>
                </a:cubicBezTo>
                <a:cubicBezTo>
                  <a:pt x="1207" y="892"/>
                  <a:pt x="1208" y="892"/>
                  <a:pt x="1208" y="891"/>
                </a:cubicBezTo>
                <a:cubicBezTo>
                  <a:pt x="1202" y="888"/>
                  <a:pt x="1200" y="885"/>
                  <a:pt x="1195" y="886"/>
                </a:cubicBezTo>
                <a:cubicBezTo>
                  <a:pt x="1188" y="886"/>
                  <a:pt x="1183" y="884"/>
                  <a:pt x="1178" y="886"/>
                </a:cubicBezTo>
                <a:cubicBezTo>
                  <a:pt x="1182" y="890"/>
                  <a:pt x="1180" y="897"/>
                  <a:pt x="1173" y="897"/>
                </a:cubicBezTo>
                <a:cubicBezTo>
                  <a:pt x="1173" y="899"/>
                  <a:pt x="1174" y="900"/>
                  <a:pt x="1174" y="902"/>
                </a:cubicBezTo>
                <a:cubicBezTo>
                  <a:pt x="1169" y="904"/>
                  <a:pt x="1167" y="903"/>
                  <a:pt x="1162" y="901"/>
                </a:cubicBezTo>
                <a:cubicBezTo>
                  <a:pt x="1162" y="903"/>
                  <a:pt x="1160" y="904"/>
                  <a:pt x="1158" y="905"/>
                </a:cubicBezTo>
                <a:cubicBezTo>
                  <a:pt x="1159" y="903"/>
                  <a:pt x="1156" y="903"/>
                  <a:pt x="1156" y="902"/>
                </a:cubicBezTo>
                <a:cubicBezTo>
                  <a:pt x="1158" y="900"/>
                  <a:pt x="1165" y="899"/>
                  <a:pt x="1165" y="898"/>
                </a:cubicBezTo>
                <a:cubicBezTo>
                  <a:pt x="1161" y="898"/>
                  <a:pt x="1157" y="897"/>
                  <a:pt x="1155" y="899"/>
                </a:cubicBezTo>
                <a:cubicBezTo>
                  <a:pt x="1154" y="903"/>
                  <a:pt x="1157" y="903"/>
                  <a:pt x="1156" y="906"/>
                </a:cubicBezTo>
                <a:cubicBezTo>
                  <a:pt x="1152" y="903"/>
                  <a:pt x="1142" y="905"/>
                  <a:pt x="1135" y="907"/>
                </a:cubicBezTo>
                <a:close/>
                <a:moveTo>
                  <a:pt x="1177" y="899"/>
                </a:moveTo>
                <a:cubicBezTo>
                  <a:pt x="1178" y="900"/>
                  <a:pt x="1179" y="899"/>
                  <a:pt x="1181" y="899"/>
                </a:cubicBezTo>
                <a:cubicBezTo>
                  <a:pt x="1180" y="901"/>
                  <a:pt x="1178" y="901"/>
                  <a:pt x="1175" y="901"/>
                </a:cubicBezTo>
                <a:cubicBezTo>
                  <a:pt x="1176" y="900"/>
                  <a:pt x="1177" y="900"/>
                  <a:pt x="1177" y="899"/>
                </a:cubicBezTo>
                <a:close/>
                <a:moveTo>
                  <a:pt x="1069" y="968"/>
                </a:moveTo>
                <a:cubicBezTo>
                  <a:pt x="1064" y="969"/>
                  <a:pt x="1061" y="968"/>
                  <a:pt x="1062" y="963"/>
                </a:cubicBezTo>
                <a:cubicBezTo>
                  <a:pt x="1064" y="962"/>
                  <a:pt x="1066" y="963"/>
                  <a:pt x="1068" y="960"/>
                </a:cubicBezTo>
                <a:cubicBezTo>
                  <a:pt x="1067" y="960"/>
                  <a:pt x="1064" y="961"/>
                  <a:pt x="1064" y="960"/>
                </a:cubicBezTo>
                <a:cubicBezTo>
                  <a:pt x="1064" y="958"/>
                  <a:pt x="1067" y="959"/>
                  <a:pt x="1067" y="958"/>
                </a:cubicBezTo>
                <a:cubicBezTo>
                  <a:pt x="1065" y="957"/>
                  <a:pt x="1067" y="955"/>
                  <a:pt x="1068" y="955"/>
                </a:cubicBezTo>
                <a:cubicBezTo>
                  <a:pt x="1065" y="955"/>
                  <a:pt x="1064" y="952"/>
                  <a:pt x="1063" y="950"/>
                </a:cubicBezTo>
                <a:cubicBezTo>
                  <a:pt x="1059" y="950"/>
                  <a:pt x="1055" y="953"/>
                  <a:pt x="1052" y="951"/>
                </a:cubicBezTo>
                <a:cubicBezTo>
                  <a:pt x="1052" y="949"/>
                  <a:pt x="1053" y="949"/>
                  <a:pt x="1053" y="947"/>
                </a:cubicBezTo>
                <a:cubicBezTo>
                  <a:pt x="1051" y="947"/>
                  <a:pt x="1050" y="946"/>
                  <a:pt x="1048" y="945"/>
                </a:cubicBezTo>
                <a:cubicBezTo>
                  <a:pt x="1050" y="944"/>
                  <a:pt x="1052" y="946"/>
                  <a:pt x="1052" y="942"/>
                </a:cubicBezTo>
                <a:cubicBezTo>
                  <a:pt x="1043" y="943"/>
                  <a:pt x="1033" y="946"/>
                  <a:pt x="1026" y="945"/>
                </a:cubicBezTo>
                <a:cubicBezTo>
                  <a:pt x="1030" y="949"/>
                  <a:pt x="1040" y="944"/>
                  <a:pt x="1043" y="945"/>
                </a:cubicBezTo>
                <a:cubicBezTo>
                  <a:pt x="1044" y="947"/>
                  <a:pt x="1046" y="948"/>
                  <a:pt x="1047" y="951"/>
                </a:cubicBezTo>
                <a:cubicBezTo>
                  <a:pt x="1041" y="956"/>
                  <a:pt x="1040" y="957"/>
                  <a:pt x="1031" y="960"/>
                </a:cubicBezTo>
                <a:cubicBezTo>
                  <a:pt x="1035" y="961"/>
                  <a:pt x="1038" y="963"/>
                  <a:pt x="1043" y="961"/>
                </a:cubicBezTo>
                <a:cubicBezTo>
                  <a:pt x="1045" y="965"/>
                  <a:pt x="1048" y="968"/>
                  <a:pt x="1048" y="973"/>
                </a:cubicBezTo>
                <a:cubicBezTo>
                  <a:pt x="1044" y="973"/>
                  <a:pt x="1044" y="973"/>
                  <a:pt x="1044" y="973"/>
                </a:cubicBezTo>
                <a:cubicBezTo>
                  <a:pt x="1045" y="976"/>
                  <a:pt x="1049" y="978"/>
                  <a:pt x="1047" y="982"/>
                </a:cubicBezTo>
                <a:cubicBezTo>
                  <a:pt x="1053" y="984"/>
                  <a:pt x="1071" y="984"/>
                  <a:pt x="1075" y="975"/>
                </a:cubicBezTo>
                <a:cubicBezTo>
                  <a:pt x="1071" y="975"/>
                  <a:pt x="1070" y="972"/>
                  <a:pt x="1069" y="968"/>
                </a:cubicBezTo>
                <a:close/>
                <a:moveTo>
                  <a:pt x="1052" y="964"/>
                </a:moveTo>
                <a:cubicBezTo>
                  <a:pt x="1051" y="964"/>
                  <a:pt x="1050" y="964"/>
                  <a:pt x="1050" y="965"/>
                </a:cubicBezTo>
                <a:cubicBezTo>
                  <a:pt x="1049" y="965"/>
                  <a:pt x="1048" y="964"/>
                  <a:pt x="1047" y="964"/>
                </a:cubicBezTo>
                <a:cubicBezTo>
                  <a:pt x="1047" y="964"/>
                  <a:pt x="1048" y="963"/>
                  <a:pt x="1048" y="962"/>
                </a:cubicBezTo>
                <a:cubicBezTo>
                  <a:pt x="1049" y="963"/>
                  <a:pt x="1049" y="963"/>
                  <a:pt x="1049" y="961"/>
                </a:cubicBezTo>
                <a:cubicBezTo>
                  <a:pt x="1054" y="961"/>
                  <a:pt x="1054" y="961"/>
                  <a:pt x="1054" y="961"/>
                </a:cubicBezTo>
                <a:cubicBezTo>
                  <a:pt x="1053" y="962"/>
                  <a:pt x="1052" y="963"/>
                  <a:pt x="1052" y="964"/>
                </a:cubicBezTo>
                <a:close/>
              </a:path>
            </a:pathLst>
          </a:custGeom>
          <a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b="-15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52820" y="-25400"/>
            <a:ext cx="6159500" cy="6938010"/>
          </a:xfrm>
          <a:prstGeom prst="rect">
            <a:avLst/>
          </a:prstGeom>
          <a:solidFill>
            <a:srgbClr val="B7B3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64515" y="5109845"/>
            <a:ext cx="50838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号字。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号字。</a:t>
            </a: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695440" y="5109845"/>
            <a:ext cx="50838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点击此处添加章节的描述内容，字数不超过</a:t>
            </a:r>
            <a:r>
              <a:rPr lang="en-US" altLang="zh-CN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50</a:t>
            </a:r>
            <a:r>
              <a: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号字。</a:t>
            </a:r>
            <a:r>
              <a: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点击此处添加章节的描述内容，字数不超过</a:t>
            </a:r>
            <a:r>
              <a:rPr lang="en-US" altLang="zh-CN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50</a:t>
            </a:r>
            <a:r>
              <a: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lang="zh-CN" altLang="en-US" sz="160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号字。</a:t>
            </a:r>
          </a:p>
        </p:txBody>
      </p:sp>
      <p:sp>
        <p:nvSpPr>
          <p:cNvPr id="16" name="椭圆 15"/>
          <p:cNvSpPr/>
          <p:nvPr/>
        </p:nvSpPr>
        <p:spPr>
          <a:xfrm>
            <a:off x="3216910" y="1642110"/>
            <a:ext cx="770890" cy="770890"/>
          </a:xfrm>
          <a:prstGeom prst="ellipse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75285" y="1715135"/>
            <a:ext cx="3423285" cy="1939290"/>
            <a:chOff x="0" y="2504"/>
            <a:chExt cx="5391" cy="3054"/>
          </a:xfrm>
        </p:grpSpPr>
        <p:sp>
          <p:nvSpPr>
            <p:cNvPr id="14" name="文本框 13"/>
            <p:cNvSpPr txBox="1"/>
            <p:nvPr/>
          </p:nvSpPr>
          <p:spPr>
            <a:xfrm>
              <a:off x="0" y="2504"/>
              <a:ext cx="5391" cy="3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6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New arrival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0" y="3929"/>
              <a:ext cx="2880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新品上市</a:t>
              </a:r>
            </a:p>
          </p:txBody>
        </p:sp>
      </p:grpSp>
      <p:sp>
        <p:nvSpPr>
          <p:cNvPr id="19" name="camille"/>
          <p:cNvSpPr/>
          <p:nvPr/>
        </p:nvSpPr>
        <p:spPr bwMode="auto">
          <a:xfrm>
            <a:off x="4298315" y="642620"/>
            <a:ext cx="7729220" cy="4340860"/>
          </a:xfrm>
          <a:custGeom>
            <a:avLst/>
            <a:gdLst>
              <a:gd name="T0" fmla="*/ 405 w 439"/>
              <a:gd name="T1" fmla="*/ 122 h 166"/>
              <a:gd name="T2" fmla="*/ 392 w 439"/>
              <a:gd name="T3" fmla="*/ 112 h 166"/>
              <a:gd name="T4" fmla="*/ 410 w 439"/>
              <a:gd name="T5" fmla="*/ 96 h 166"/>
              <a:gd name="T6" fmla="*/ 405 w 439"/>
              <a:gd name="T7" fmla="*/ 94 h 166"/>
              <a:gd name="T8" fmla="*/ 396 w 439"/>
              <a:gd name="T9" fmla="*/ 86 h 166"/>
              <a:gd name="T10" fmla="*/ 406 w 439"/>
              <a:gd name="T11" fmla="*/ 77 h 166"/>
              <a:gd name="T12" fmla="*/ 426 w 439"/>
              <a:gd name="T13" fmla="*/ 74 h 166"/>
              <a:gd name="T14" fmla="*/ 400 w 439"/>
              <a:gd name="T15" fmla="*/ 75 h 166"/>
              <a:gd name="T16" fmla="*/ 426 w 439"/>
              <a:gd name="T17" fmla="*/ 51 h 166"/>
              <a:gd name="T18" fmla="*/ 407 w 439"/>
              <a:gd name="T19" fmla="*/ 68 h 166"/>
              <a:gd name="T20" fmla="*/ 404 w 439"/>
              <a:gd name="T21" fmla="*/ 63 h 166"/>
              <a:gd name="T22" fmla="*/ 395 w 439"/>
              <a:gd name="T23" fmla="*/ 51 h 166"/>
              <a:gd name="T24" fmla="*/ 380 w 439"/>
              <a:gd name="T25" fmla="*/ 44 h 166"/>
              <a:gd name="T26" fmla="*/ 391 w 439"/>
              <a:gd name="T27" fmla="*/ 33 h 166"/>
              <a:gd name="T28" fmla="*/ 367 w 439"/>
              <a:gd name="T29" fmla="*/ 43 h 166"/>
              <a:gd name="T30" fmla="*/ 358 w 439"/>
              <a:gd name="T31" fmla="*/ 33 h 166"/>
              <a:gd name="T32" fmla="*/ 348 w 439"/>
              <a:gd name="T33" fmla="*/ 37 h 166"/>
              <a:gd name="T34" fmla="*/ 337 w 439"/>
              <a:gd name="T35" fmla="*/ 35 h 166"/>
              <a:gd name="T36" fmla="*/ 321 w 439"/>
              <a:gd name="T37" fmla="*/ 30 h 166"/>
              <a:gd name="T38" fmla="*/ 305 w 439"/>
              <a:gd name="T39" fmla="*/ 32 h 166"/>
              <a:gd name="T40" fmla="*/ 285 w 439"/>
              <a:gd name="T41" fmla="*/ 25 h 166"/>
              <a:gd name="T42" fmla="*/ 275 w 439"/>
              <a:gd name="T43" fmla="*/ 23 h 166"/>
              <a:gd name="T44" fmla="*/ 266 w 439"/>
              <a:gd name="T45" fmla="*/ 22 h 166"/>
              <a:gd name="T46" fmla="*/ 250 w 439"/>
              <a:gd name="T47" fmla="*/ 28 h 166"/>
              <a:gd name="T48" fmla="*/ 243 w 439"/>
              <a:gd name="T49" fmla="*/ 21 h 166"/>
              <a:gd name="T50" fmla="*/ 228 w 439"/>
              <a:gd name="T51" fmla="*/ 21 h 166"/>
              <a:gd name="T52" fmla="*/ 213 w 439"/>
              <a:gd name="T53" fmla="*/ 11 h 166"/>
              <a:gd name="T54" fmla="*/ 208 w 439"/>
              <a:gd name="T55" fmla="*/ 21 h 166"/>
              <a:gd name="T56" fmla="*/ 195 w 439"/>
              <a:gd name="T57" fmla="*/ 18 h 166"/>
              <a:gd name="T58" fmla="*/ 198 w 439"/>
              <a:gd name="T59" fmla="*/ 6 h 166"/>
              <a:gd name="T60" fmla="*/ 179 w 439"/>
              <a:gd name="T61" fmla="*/ 9 h 166"/>
              <a:gd name="T62" fmla="*/ 171 w 439"/>
              <a:gd name="T63" fmla="*/ 5 h 166"/>
              <a:gd name="T64" fmla="*/ 156 w 439"/>
              <a:gd name="T65" fmla="*/ 6 h 166"/>
              <a:gd name="T66" fmla="*/ 140 w 439"/>
              <a:gd name="T67" fmla="*/ 3 h 166"/>
              <a:gd name="T68" fmla="*/ 131 w 439"/>
              <a:gd name="T69" fmla="*/ 9 h 166"/>
              <a:gd name="T70" fmla="*/ 118 w 439"/>
              <a:gd name="T71" fmla="*/ 6 h 166"/>
              <a:gd name="T72" fmla="*/ 60 w 439"/>
              <a:gd name="T73" fmla="*/ 7 h 166"/>
              <a:gd name="T74" fmla="*/ 63 w 439"/>
              <a:gd name="T75" fmla="*/ 25 h 166"/>
              <a:gd name="T76" fmla="*/ 64 w 439"/>
              <a:gd name="T77" fmla="*/ 40 h 166"/>
              <a:gd name="T78" fmla="*/ 6 w 439"/>
              <a:gd name="T79" fmla="*/ 51 h 166"/>
              <a:gd name="T80" fmla="*/ 6 w 439"/>
              <a:gd name="T81" fmla="*/ 66 h 166"/>
              <a:gd name="T82" fmla="*/ 8 w 439"/>
              <a:gd name="T83" fmla="*/ 84 h 166"/>
              <a:gd name="T84" fmla="*/ 38 w 439"/>
              <a:gd name="T85" fmla="*/ 102 h 166"/>
              <a:gd name="T86" fmla="*/ 43 w 439"/>
              <a:gd name="T87" fmla="*/ 119 h 166"/>
              <a:gd name="T88" fmla="*/ 51 w 439"/>
              <a:gd name="T89" fmla="*/ 137 h 166"/>
              <a:gd name="T90" fmla="*/ 60 w 439"/>
              <a:gd name="T91" fmla="*/ 148 h 166"/>
              <a:gd name="T92" fmla="*/ 103 w 439"/>
              <a:gd name="T93" fmla="*/ 144 h 166"/>
              <a:gd name="T94" fmla="*/ 129 w 439"/>
              <a:gd name="T95" fmla="*/ 155 h 166"/>
              <a:gd name="T96" fmla="*/ 137 w 439"/>
              <a:gd name="T97" fmla="*/ 154 h 166"/>
              <a:gd name="T98" fmla="*/ 156 w 439"/>
              <a:gd name="T99" fmla="*/ 160 h 166"/>
              <a:gd name="T100" fmla="*/ 215 w 439"/>
              <a:gd name="T101" fmla="*/ 162 h 166"/>
              <a:gd name="T102" fmla="*/ 232 w 439"/>
              <a:gd name="T103" fmla="*/ 163 h 166"/>
              <a:gd name="T104" fmla="*/ 274 w 439"/>
              <a:gd name="T105" fmla="*/ 160 h 166"/>
              <a:gd name="T106" fmla="*/ 295 w 439"/>
              <a:gd name="T107" fmla="*/ 162 h 166"/>
              <a:gd name="T108" fmla="*/ 325 w 439"/>
              <a:gd name="T109" fmla="*/ 160 h 166"/>
              <a:gd name="T110" fmla="*/ 343 w 439"/>
              <a:gd name="T111" fmla="*/ 164 h 166"/>
              <a:gd name="T112" fmla="*/ 380 w 439"/>
              <a:gd name="T113" fmla="*/ 160 h 166"/>
              <a:gd name="T114" fmla="*/ 389 w 439"/>
              <a:gd name="T115" fmla="*/ 158 h 166"/>
              <a:gd name="T116" fmla="*/ 401 w 439"/>
              <a:gd name="T117" fmla="*/ 159 h 166"/>
              <a:gd name="T118" fmla="*/ 403 w 439"/>
              <a:gd name="T119" fmla="*/ 150 h 166"/>
              <a:gd name="T120" fmla="*/ 407 w 439"/>
              <a:gd name="T121" fmla="*/ 138 h 166"/>
              <a:gd name="T122" fmla="*/ 413 w 439"/>
              <a:gd name="T123" fmla="*/ 131 h 166"/>
              <a:gd name="T124" fmla="*/ 433 w 439"/>
              <a:gd name="T125" fmla="*/ 12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9" h="166">
                <a:moveTo>
                  <a:pt x="433" y="125"/>
                </a:moveTo>
                <a:cubicBezTo>
                  <a:pt x="430" y="123"/>
                  <a:pt x="428" y="126"/>
                  <a:pt x="426" y="124"/>
                </a:cubicBezTo>
                <a:cubicBezTo>
                  <a:pt x="426" y="125"/>
                  <a:pt x="425" y="125"/>
                  <a:pt x="425" y="125"/>
                </a:cubicBezTo>
                <a:cubicBezTo>
                  <a:pt x="424" y="124"/>
                  <a:pt x="422" y="125"/>
                  <a:pt x="421" y="124"/>
                </a:cubicBezTo>
                <a:cubicBezTo>
                  <a:pt x="423" y="123"/>
                  <a:pt x="423" y="123"/>
                  <a:pt x="423" y="123"/>
                </a:cubicBezTo>
                <a:cubicBezTo>
                  <a:pt x="422" y="123"/>
                  <a:pt x="422" y="123"/>
                  <a:pt x="422" y="123"/>
                </a:cubicBezTo>
                <a:cubicBezTo>
                  <a:pt x="422" y="124"/>
                  <a:pt x="422" y="124"/>
                  <a:pt x="422" y="124"/>
                </a:cubicBezTo>
                <a:cubicBezTo>
                  <a:pt x="420" y="125"/>
                  <a:pt x="418" y="125"/>
                  <a:pt x="415" y="124"/>
                </a:cubicBezTo>
                <a:cubicBezTo>
                  <a:pt x="412" y="124"/>
                  <a:pt x="413" y="124"/>
                  <a:pt x="410" y="124"/>
                </a:cubicBezTo>
                <a:cubicBezTo>
                  <a:pt x="414" y="122"/>
                  <a:pt x="407" y="121"/>
                  <a:pt x="409" y="118"/>
                </a:cubicBezTo>
                <a:cubicBezTo>
                  <a:pt x="405" y="118"/>
                  <a:pt x="405" y="118"/>
                  <a:pt x="405" y="118"/>
                </a:cubicBezTo>
                <a:cubicBezTo>
                  <a:pt x="405" y="119"/>
                  <a:pt x="405" y="119"/>
                  <a:pt x="405" y="119"/>
                </a:cubicBezTo>
                <a:cubicBezTo>
                  <a:pt x="407" y="118"/>
                  <a:pt x="407" y="118"/>
                  <a:pt x="407" y="118"/>
                </a:cubicBezTo>
                <a:cubicBezTo>
                  <a:pt x="410" y="120"/>
                  <a:pt x="405" y="120"/>
                  <a:pt x="405" y="121"/>
                </a:cubicBezTo>
                <a:cubicBezTo>
                  <a:pt x="407" y="121"/>
                  <a:pt x="408" y="120"/>
                  <a:pt x="409" y="121"/>
                </a:cubicBezTo>
                <a:cubicBezTo>
                  <a:pt x="405" y="122"/>
                  <a:pt x="405" y="122"/>
                  <a:pt x="405" y="122"/>
                </a:cubicBezTo>
                <a:cubicBezTo>
                  <a:pt x="405" y="122"/>
                  <a:pt x="406" y="122"/>
                  <a:pt x="406" y="122"/>
                </a:cubicBezTo>
                <a:cubicBezTo>
                  <a:pt x="406" y="123"/>
                  <a:pt x="406" y="124"/>
                  <a:pt x="405" y="125"/>
                </a:cubicBezTo>
                <a:cubicBezTo>
                  <a:pt x="403" y="124"/>
                  <a:pt x="403" y="124"/>
                  <a:pt x="401" y="124"/>
                </a:cubicBezTo>
                <a:cubicBezTo>
                  <a:pt x="400" y="124"/>
                  <a:pt x="398" y="123"/>
                  <a:pt x="400" y="122"/>
                </a:cubicBezTo>
                <a:cubicBezTo>
                  <a:pt x="401" y="122"/>
                  <a:pt x="401" y="123"/>
                  <a:pt x="402" y="123"/>
                </a:cubicBezTo>
                <a:cubicBezTo>
                  <a:pt x="402" y="118"/>
                  <a:pt x="402" y="118"/>
                  <a:pt x="402" y="118"/>
                </a:cubicBezTo>
                <a:cubicBezTo>
                  <a:pt x="400" y="119"/>
                  <a:pt x="404" y="120"/>
                  <a:pt x="401" y="120"/>
                </a:cubicBezTo>
                <a:cubicBezTo>
                  <a:pt x="400" y="119"/>
                  <a:pt x="398" y="119"/>
                  <a:pt x="398" y="118"/>
                </a:cubicBezTo>
                <a:cubicBezTo>
                  <a:pt x="396" y="119"/>
                  <a:pt x="396" y="119"/>
                  <a:pt x="396" y="119"/>
                </a:cubicBezTo>
                <a:cubicBezTo>
                  <a:pt x="392" y="118"/>
                  <a:pt x="395" y="116"/>
                  <a:pt x="391" y="115"/>
                </a:cubicBezTo>
                <a:cubicBezTo>
                  <a:pt x="388" y="115"/>
                  <a:pt x="385" y="116"/>
                  <a:pt x="383" y="115"/>
                </a:cubicBezTo>
                <a:cubicBezTo>
                  <a:pt x="381" y="115"/>
                  <a:pt x="384" y="114"/>
                  <a:pt x="381" y="114"/>
                </a:cubicBezTo>
                <a:cubicBezTo>
                  <a:pt x="391" y="113"/>
                  <a:pt x="391" y="113"/>
                  <a:pt x="391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4" y="112"/>
                  <a:pt x="387" y="113"/>
                  <a:pt x="392" y="112"/>
                </a:cubicBezTo>
                <a:cubicBezTo>
                  <a:pt x="392" y="112"/>
                  <a:pt x="392" y="111"/>
                  <a:pt x="391" y="111"/>
                </a:cubicBezTo>
                <a:cubicBezTo>
                  <a:pt x="392" y="110"/>
                  <a:pt x="394" y="111"/>
                  <a:pt x="396" y="110"/>
                </a:cubicBezTo>
                <a:cubicBezTo>
                  <a:pt x="398" y="110"/>
                  <a:pt x="397" y="109"/>
                  <a:pt x="398" y="108"/>
                </a:cubicBezTo>
                <a:cubicBezTo>
                  <a:pt x="410" y="109"/>
                  <a:pt x="410" y="109"/>
                  <a:pt x="410" y="109"/>
                </a:cubicBezTo>
                <a:cubicBezTo>
                  <a:pt x="409" y="107"/>
                  <a:pt x="409" y="107"/>
                  <a:pt x="409" y="107"/>
                </a:cubicBezTo>
                <a:cubicBezTo>
                  <a:pt x="412" y="107"/>
                  <a:pt x="417" y="108"/>
                  <a:pt x="419" y="107"/>
                </a:cubicBezTo>
                <a:cubicBezTo>
                  <a:pt x="417" y="106"/>
                  <a:pt x="417" y="106"/>
                  <a:pt x="417" y="106"/>
                </a:cubicBezTo>
                <a:cubicBezTo>
                  <a:pt x="419" y="105"/>
                  <a:pt x="419" y="105"/>
                  <a:pt x="419" y="105"/>
                </a:cubicBezTo>
                <a:cubicBezTo>
                  <a:pt x="417" y="105"/>
                  <a:pt x="417" y="105"/>
                  <a:pt x="417" y="105"/>
                </a:cubicBezTo>
                <a:cubicBezTo>
                  <a:pt x="413" y="103"/>
                  <a:pt x="421" y="105"/>
                  <a:pt x="420" y="103"/>
                </a:cubicBezTo>
                <a:cubicBezTo>
                  <a:pt x="418" y="103"/>
                  <a:pt x="418" y="103"/>
                  <a:pt x="418" y="103"/>
                </a:cubicBezTo>
                <a:cubicBezTo>
                  <a:pt x="418" y="100"/>
                  <a:pt x="412" y="102"/>
                  <a:pt x="409" y="101"/>
                </a:cubicBezTo>
                <a:cubicBezTo>
                  <a:pt x="412" y="100"/>
                  <a:pt x="412" y="100"/>
                  <a:pt x="412" y="100"/>
                </a:cubicBezTo>
                <a:cubicBezTo>
                  <a:pt x="410" y="99"/>
                  <a:pt x="412" y="98"/>
                  <a:pt x="409" y="97"/>
                </a:cubicBezTo>
                <a:cubicBezTo>
                  <a:pt x="412" y="96"/>
                  <a:pt x="412" y="96"/>
                  <a:pt x="412" y="96"/>
                </a:cubicBezTo>
                <a:cubicBezTo>
                  <a:pt x="410" y="96"/>
                  <a:pt x="410" y="96"/>
                  <a:pt x="410" y="96"/>
                </a:cubicBezTo>
                <a:cubicBezTo>
                  <a:pt x="405" y="97"/>
                  <a:pt x="404" y="100"/>
                  <a:pt x="405" y="102"/>
                </a:cubicBezTo>
                <a:cubicBezTo>
                  <a:pt x="400" y="102"/>
                  <a:pt x="400" y="102"/>
                  <a:pt x="400" y="102"/>
                </a:cubicBezTo>
                <a:cubicBezTo>
                  <a:pt x="401" y="103"/>
                  <a:pt x="401" y="103"/>
                  <a:pt x="401" y="103"/>
                </a:cubicBezTo>
                <a:cubicBezTo>
                  <a:pt x="400" y="103"/>
                  <a:pt x="399" y="104"/>
                  <a:pt x="398" y="103"/>
                </a:cubicBezTo>
                <a:cubicBezTo>
                  <a:pt x="396" y="102"/>
                  <a:pt x="400" y="102"/>
                  <a:pt x="397" y="101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399" y="100"/>
                  <a:pt x="397" y="100"/>
                  <a:pt x="396" y="100"/>
                </a:cubicBezTo>
                <a:cubicBezTo>
                  <a:pt x="399" y="99"/>
                  <a:pt x="401" y="99"/>
                  <a:pt x="402" y="98"/>
                </a:cubicBezTo>
                <a:cubicBezTo>
                  <a:pt x="395" y="98"/>
                  <a:pt x="395" y="98"/>
                  <a:pt x="395" y="98"/>
                </a:cubicBezTo>
                <a:cubicBezTo>
                  <a:pt x="395" y="99"/>
                  <a:pt x="394" y="100"/>
                  <a:pt x="392" y="101"/>
                </a:cubicBezTo>
                <a:cubicBezTo>
                  <a:pt x="392" y="98"/>
                  <a:pt x="392" y="98"/>
                  <a:pt x="392" y="98"/>
                </a:cubicBezTo>
                <a:cubicBezTo>
                  <a:pt x="392" y="97"/>
                  <a:pt x="396" y="97"/>
                  <a:pt x="396" y="96"/>
                </a:cubicBezTo>
                <a:cubicBezTo>
                  <a:pt x="397" y="97"/>
                  <a:pt x="399" y="96"/>
                  <a:pt x="400" y="97"/>
                </a:cubicBezTo>
                <a:cubicBezTo>
                  <a:pt x="404" y="97"/>
                  <a:pt x="404" y="97"/>
                  <a:pt x="404" y="97"/>
                </a:cubicBezTo>
                <a:cubicBezTo>
                  <a:pt x="406" y="96"/>
                  <a:pt x="402" y="94"/>
                  <a:pt x="407" y="94"/>
                </a:cubicBezTo>
                <a:cubicBezTo>
                  <a:pt x="406" y="94"/>
                  <a:pt x="405" y="94"/>
                  <a:pt x="405" y="94"/>
                </a:cubicBezTo>
                <a:cubicBezTo>
                  <a:pt x="406" y="92"/>
                  <a:pt x="405" y="90"/>
                  <a:pt x="408" y="89"/>
                </a:cubicBezTo>
                <a:cubicBezTo>
                  <a:pt x="408" y="89"/>
                  <a:pt x="407" y="89"/>
                  <a:pt x="407" y="89"/>
                </a:cubicBezTo>
                <a:cubicBezTo>
                  <a:pt x="405" y="89"/>
                  <a:pt x="402" y="90"/>
                  <a:pt x="402" y="91"/>
                </a:cubicBezTo>
                <a:cubicBezTo>
                  <a:pt x="399" y="91"/>
                  <a:pt x="396" y="91"/>
                  <a:pt x="393" y="90"/>
                </a:cubicBezTo>
                <a:cubicBezTo>
                  <a:pt x="395" y="89"/>
                  <a:pt x="395" y="89"/>
                  <a:pt x="395" y="89"/>
                </a:cubicBezTo>
                <a:cubicBezTo>
                  <a:pt x="394" y="89"/>
                  <a:pt x="394" y="89"/>
                  <a:pt x="394" y="89"/>
                </a:cubicBezTo>
                <a:cubicBezTo>
                  <a:pt x="394" y="89"/>
                  <a:pt x="392" y="89"/>
                  <a:pt x="392" y="89"/>
                </a:cubicBezTo>
                <a:cubicBezTo>
                  <a:pt x="392" y="90"/>
                  <a:pt x="392" y="90"/>
                  <a:pt x="392" y="90"/>
                </a:cubicBezTo>
                <a:cubicBezTo>
                  <a:pt x="391" y="90"/>
                  <a:pt x="391" y="90"/>
                  <a:pt x="391" y="90"/>
                </a:cubicBezTo>
                <a:cubicBezTo>
                  <a:pt x="391" y="90"/>
                  <a:pt x="390" y="90"/>
                  <a:pt x="390" y="90"/>
                </a:cubicBezTo>
                <a:cubicBezTo>
                  <a:pt x="390" y="90"/>
                  <a:pt x="390" y="89"/>
                  <a:pt x="391" y="89"/>
                </a:cubicBezTo>
                <a:cubicBezTo>
                  <a:pt x="389" y="89"/>
                  <a:pt x="389" y="89"/>
                  <a:pt x="389" y="89"/>
                </a:cubicBezTo>
                <a:cubicBezTo>
                  <a:pt x="394" y="87"/>
                  <a:pt x="402" y="88"/>
                  <a:pt x="408" y="88"/>
                </a:cubicBezTo>
                <a:cubicBezTo>
                  <a:pt x="401" y="88"/>
                  <a:pt x="401" y="88"/>
                  <a:pt x="401" y="88"/>
                </a:cubicBezTo>
                <a:cubicBezTo>
                  <a:pt x="398" y="86"/>
                  <a:pt x="394" y="87"/>
                  <a:pt x="391" y="87"/>
                </a:cubicBezTo>
                <a:cubicBezTo>
                  <a:pt x="392" y="86"/>
                  <a:pt x="394" y="86"/>
                  <a:pt x="396" y="86"/>
                </a:cubicBezTo>
                <a:cubicBezTo>
                  <a:pt x="398" y="85"/>
                  <a:pt x="403" y="86"/>
                  <a:pt x="404" y="85"/>
                </a:cubicBezTo>
                <a:cubicBezTo>
                  <a:pt x="403" y="85"/>
                  <a:pt x="402" y="85"/>
                  <a:pt x="401" y="85"/>
                </a:cubicBezTo>
                <a:cubicBezTo>
                  <a:pt x="400" y="84"/>
                  <a:pt x="402" y="84"/>
                  <a:pt x="402" y="83"/>
                </a:cubicBezTo>
                <a:cubicBezTo>
                  <a:pt x="398" y="83"/>
                  <a:pt x="398" y="83"/>
                  <a:pt x="398" y="83"/>
                </a:cubicBezTo>
                <a:cubicBezTo>
                  <a:pt x="401" y="81"/>
                  <a:pt x="406" y="82"/>
                  <a:pt x="409" y="81"/>
                </a:cubicBezTo>
                <a:cubicBezTo>
                  <a:pt x="405" y="81"/>
                  <a:pt x="401" y="80"/>
                  <a:pt x="398" y="81"/>
                </a:cubicBezTo>
                <a:cubicBezTo>
                  <a:pt x="396" y="79"/>
                  <a:pt x="391" y="82"/>
                  <a:pt x="388" y="80"/>
                </a:cubicBezTo>
                <a:cubicBezTo>
                  <a:pt x="388" y="80"/>
                  <a:pt x="389" y="80"/>
                  <a:pt x="389" y="80"/>
                </a:cubicBezTo>
                <a:cubicBezTo>
                  <a:pt x="394" y="80"/>
                  <a:pt x="401" y="80"/>
                  <a:pt x="404" y="79"/>
                </a:cubicBezTo>
                <a:cubicBezTo>
                  <a:pt x="387" y="79"/>
                  <a:pt x="387" y="79"/>
                  <a:pt x="387" y="79"/>
                </a:cubicBezTo>
                <a:cubicBezTo>
                  <a:pt x="387" y="78"/>
                  <a:pt x="389" y="79"/>
                  <a:pt x="390" y="78"/>
                </a:cubicBezTo>
                <a:cubicBezTo>
                  <a:pt x="389" y="78"/>
                  <a:pt x="389" y="78"/>
                  <a:pt x="389" y="78"/>
                </a:cubicBezTo>
                <a:cubicBezTo>
                  <a:pt x="392" y="77"/>
                  <a:pt x="396" y="77"/>
                  <a:pt x="399" y="77"/>
                </a:cubicBezTo>
                <a:cubicBezTo>
                  <a:pt x="394" y="78"/>
                  <a:pt x="394" y="78"/>
                  <a:pt x="394" y="78"/>
                </a:cubicBezTo>
                <a:cubicBezTo>
                  <a:pt x="400" y="78"/>
                  <a:pt x="400" y="78"/>
                  <a:pt x="400" y="78"/>
                </a:cubicBezTo>
                <a:cubicBezTo>
                  <a:pt x="399" y="76"/>
                  <a:pt x="404" y="77"/>
                  <a:pt x="406" y="77"/>
                </a:cubicBezTo>
                <a:cubicBezTo>
                  <a:pt x="408" y="76"/>
                  <a:pt x="410" y="75"/>
                  <a:pt x="411" y="74"/>
                </a:cubicBezTo>
                <a:cubicBezTo>
                  <a:pt x="413" y="75"/>
                  <a:pt x="410" y="76"/>
                  <a:pt x="410" y="77"/>
                </a:cubicBezTo>
                <a:cubicBezTo>
                  <a:pt x="411" y="77"/>
                  <a:pt x="413" y="76"/>
                  <a:pt x="413" y="75"/>
                </a:cubicBezTo>
                <a:cubicBezTo>
                  <a:pt x="414" y="75"/>
                  <a:pt x="415" y="76"/>
                  <a:pt x="416" y="76"/>
                </a:cubicBezTo>
                <a:cubicBezTo>
                  <a:pt x="415" y="76"/>
                  <a:pt x="415" y="76"/>
                  <a:pt x="415" y="76"/>
                </a:cubicBezTo>
                <a:cubicBezTo>
                  <a:pt x="416" y="77"/>
                  <a:pt x="417" y="78"/>
                  <a:pt x="420" y="77"/>
                </a:cubicBezTo>
                <a:cubicBezTo>
                  <a:pt x="420" y="77"/>
                  <a:pt x="420" y="77"/>
                  <a:pt x="420" y="77"/>
                </a:cubicBezTo>
                <a:cubicBezTo>
                  <a:pt x="420" y="76"/>
                  <a:pt x="421" y="77"/>
                  <a:pt x="422" y="77"/>
                </a:cubicBezTo>
                <a:cubicBezTo>
                  <a:pt x="423" y="77"/>
                  <a:pt x="423" y="77"/>
                  <a:pt x="423" y="77"/>
                </a:cubicBezTo>
                <a:cubicBezTo>
                  <a:pt x="424" y="76"/>
                  <a:pt x="426" y="77"/>
                  <a:pt x="427" y="77"/>
                </a:cubicBezTo>
                <a:cubicBezTo>
                  <a:pt x="425" y="75"/>
                  <a:pt x="421" y="77"/>
                  <a:pt x="419" y="76"/>
                </a:cubicBezTo>
                <a:cubicBezTo>
                  <a:pt x="419" y="75"/>
                  <a:pt x="419" y="75"/>
                  <a:pt x="420" y="75"/>
                </a:cubicBezTo>
                <a:cubicBezTo>
                  <a:pt x="421" y="75"/>
                  <a:pt x="423" y="75"/>
                  <a:pt x="424" y="75"/>
                </a:cubicBezTo>
                <a:cubicBezTo>
                  <a:pt x="423" y="74"/>
                  <a:pt x="423" y="74"/>
                  <a:pt x="423" y="74"/>
                </a:cubicBezTo>
                <a:cubicBezTo>
                  <a:pt x="424" y="73"/>
                  <a:pt x="427" y="74"/>
                  <a:pt x="427" y="74"/>
                </a:cubicBezTo>
                <a:cubicBezTo>
                  <a:pt x="426" y="74"/>
                  <a:pt x="426" y="74"/>
                  <a:pt x="426" y="74"/>
                </a:cubicBezTo>
                <a:cubicBezTo>
                  <a:pt x="428" y="70"/>
                  <a:pt x="416" y="73"/>
                  <a:pt x="415" y="71"/>
                </a:cubicBezTo>
                <a:cubicBezTo>
                  <a:pt x="416" y="70"/>
                  <a:pt x="418" y="69"/>
                  <a:pt x="420" y="70"/>
                </a:cubicBezTo>
                <a:cubicBezTo>
                  <a:pt x="420" y="70"/>
                  <a:pt x="420" y="71"/>
                  <a:pt x="420" y="71"/>
                </a:cubicBezTo>
                <a:cubicBezTo>
                  <a:pt x="422" y="71"/>
                  <a:pt x="422" y="71"/>
                  <a:pt x="422" y="71"/>
                </a:cubicBezTo>
                <a:cubicBezTo>
                  <a:pt x="424" y="71"/>
                  <a:pt x="423" y="70"/>
                  <a:pt x="424" y="70"/>
                </a:cubicBezTo>
                <a:cubicBezTo>
                  <a:pt x="425" y="70"/>
                  <a:pt x="425" y="70"/>
                  <a:pt x="426" y="70"/>
                </a:cubicBezTo>
                <a:cubicBezTo>
                  <a:pt x="425" y="70"/>
                  <a:pt x="425" y="71"/>
                  <a:pt x="425" y="71"/>
                </a:cubicBezTo>
                <a:cubicBezTo>
                  <a:pt x="427" y="71"/>
                  <a:pt x="427" y="71"/>
                  <a:pt x="427" y="71"/>
                </a:cubicBezTo>
                <a:cubicBezTo>
                  <a:pt x="425" y="70"/>
                  <a:pt x="424" y="68"/>
                  <a:pt x="428" y="68"/>
                </a:cubicBezTo>
                <a:cubicBezTo>
                  <a:pt x="425" y="68"/>
                  <a:pt x="427" y="67"/>
                  <a:pt x="426" y="66"/>
                </a:cubicBezTo>
                <a:cubicBezTo>
                  <a:pt x="423" y="67"/>
                  <a:pt x="419" y="68"/>
                  <a:pt x="415" y="68"/>
                </a:cubicBezTo>
                <a:cubicBezTo>
                  <a:pt x="416" y="69"/>
                  <a:pt x="416" y="69"/>
                  <a:pt x="416" y="69"/>
                </a:cubicBezTo>
                <a:cubicBezTo>
                  <a:pt x="415" y="69"/>
                  <a:pt x="414" y="70"/>
                  <a:pt x="415" y="70"/>
                </a:cubicBezTo>
                <a:cubicBezTo>
                  <a:pt x="411" y="72"/>
                  <a:pt x="411" y="76"/>
                  <a:pt x="404" y="75"/>
                </a:cubicBezTo>
                <a:cubicBezTo>
                  <a:pt x="404" y="75"/>
                  <a:pt x="404" y="76"/>
                  <a:pt x="403" y="76"/>
                </a:cubicBezTo>
                <a:cubicBezTo>
                  <a:pt x="403" y="75"/>
                  <a:pt x="401" y="75"/>
                  <a:pt x="400" y="75"/>
                </a:cubicBezTo>
                <a:cubicBezTo>
                  <a:pt x="401" y="73"/>
                  <a:pt x="403" y="75"/>
                  <a:pt x="404" y="73"/>
                </a:cubicBezTo>
                <a:cubicBezTo>
                  <a:pt x="411" y="75"/>
                  <a:pt x="406" y="71"/>
                  <a:pt x="412" y="71"/>
                </a:cubicBezTo>
                <a:cubicBezTo>
                  <a:pt x="412" y="70"/>
                  <a:pt x="411" y="68"/>
                  <a:pt x="413" y="66"/>
                </a:cubicBezTo>
                <a:cubicBezTo>
                  <a:pt x="415" y="67"/>
                  <a:pt x="419" y="66"/>
                  <a:pt x="422" y="66"/>
                </a:cubicBezTo>
                <a:cubicBezTo>
                  <a:pt x="423" y="66"/>
                  <a:pt x="422" y="65"/>
                  <a:pt x="422" y="65"/>
                </a:cubicBezTo>
                <a:cubicBezTo>
                  <a:pt x="420" y="65"/>
                  <a:pt x="418" y="65"/>
                  <a:pt x="417" y="66"/>
                </a:cubicBezTo>
                <a:cubicBezTo>
                  <a:pt x="416" y="66"/>
                  <a:pt x="413" y="66"/>
                  <a:pt x="413" y="65"/>
                </a:cubicBezTo>
                <a:cubicBezTo>
                  <a:pt x="413" y="64"/>
                  <a:pt x="414" y="64"/>
                  <a:pt x="416" y="64"/>
                </a:cubicBezTo>
                <a:cubicBezTo>
                  <a:pt x="431" y="68"/>
                  <a:pt x="424" y="59"/>
                  <a:pt x="429" y="58"/>
                </a:cubicBezTo>
                <a:cubicBezTo>
                  <a:pt x="428" y="58"/>
                  <a:pt x="428" y="58"/>
                  <a:pt x="428" y="58"/>
                </a:cubicBezTo>
                <a:cubicBezTo>
                  <a:pt x="426" y="57"/>
                  <a:pt x="431" y="57"/>
                  <a:pt x="428" y="56"/>
                </a:cubicBezTo>
                <a:cubicBezTo>
                  <a:pt x="428" y="57"/>
                  <a:pt x="427" y="58"/>
                  <a:pt x="424" y="59"/>
                </a:cubicBezTo>
                <a:cubicBezTo>
                  <a:pt x="423" y="59"/>
                  <a:pt x="424" y="58"/>
                  <a:pt x="424" y="58"/>
                </a:cubicBezTo>
                <a:cubicBezTo>
                  <a:pt x="422" y="58"/>
                  <a:pt x="422" y="58"/>
                  <a:pt x="422" y="58"/>
                </a:cubicBezTo>
                <a:cubicBezTo>
                  <a:pt x="422" y="55"/>
                  <a:pt x="422" y="55"/>
                  <a:pt x="422" y="55"/>
                </a:cubicBezTo>
                <a:cubicBezTo>
                  <a:pt x="422" y="54"/>
                  <a:pt x="426" y="53"/>
                  <a:pt x="426" y="51"/>
                </a:cubicBezTo>
                <a:cubicBezTo>
                  <a:pt x="426" y="50"/>
                  <a:pt x="428" y="49"/>
                  <a:pt x="431" y="49"/>
                </a:cubicBezTo>
                <a:cubicBezTo>
                  <a:pt x="433" y="49"/>
                  <a:pt x="428" y="50"/>
                  <a:pt x="431" y="51"/>
                </a:cubicBezTo>
                <a:cubicBezTo>
                  <a:pt x="429" y="51"/>
                  <a:pt x="428" y="51"/>
                  <a:pt x="429" y="52"/>
                </a:cubicBezTo>
                <a:cubicBezTo>
                  <a:pt x="434" y="49"/>
                  <a:pt x="434" y="49"/>
                  <a:pt x="434" y="49"/>
                </a:cubicBezTo>
                <a:cubicBezTo>
                  <a:pt x="432" y="49"/>
                  <a:pt x="432" y="49"/>
                  <a:pt x="432" y="49"/>
                </a:cubicBezTo>
                <a:cubicBezTo>
                  <a:pt x="431" y="48"/>
                  <a:pt x="433" y="47"/>
                  <a:pt x="433" y="46"/>
                </a:cubicBezTo>
                <a:cubicBezTo>
                  <a:pt x="432" y="46"/>
                  <a:pt x="432" y="46"/>
                  <a:pt x="432" y="46"/>
                </a:cubicBezTo>
                <a:cubicBezTo>
                  <a:pt x="431" y="45"/>
                  <a:pt x="433" y="44"/>
                  <a:pt x="431" y="43"/>
                </a:cubicBezTo>
                <a:cubicBezTo>
                  <a:pt x="430" y="44"/>
                  <a:pt x="428" y="45"/>
                  <a:pt x="429" y="46"/>
                </a:cubicBezTo>
                <a:cubicBezTo>
                  <a:pt x="433" y="48"/>
                  <a:pt x="425" y="49"/>
                  <a:pt x="424" y="51"/>
                </a:cubicBezTo>
                <a:cubicBezTo>
                  <a:pt x="423" y="54"/>
                  <a:pt x="419" y="56"/>
                  <a:pt x="417" y="58"/>
                </a:cubicBezTo>
                <a:cubicBezTo>
                  <a:pt x="415" y="57"/>
                  <a:pt x="415" y="57"/>
                  <a:pt x="415" y="57"/>
                </a:cubicBezTo>
                <a:cubicBezTo>
                  <a:pt x="414" y="62"/>
                  <a:pt x="414" y="62"/>
                  <a:pt x="414" y="62"/>
                </a:cubicBezTo>
                <a:cubicBezTo>
                  <a:pt x="410" y="63"/>
                  <a:pt x="413" y="66"/>
                  <a:pt x="408" y="67"/>
                </a:cubicBezTo>
                <a:cubicBezTo>
                  <a:pt x="410" y="68"/>
                  <a:pt x="410" y="68"/>
                  <a:pt x="410" y="68"/>
                </a:cubicBezTo>
                <a:cubicBezTo>
                  <a:pt x="409" y="68"/>
                  <a:pt x="409" y="68"/>
                  <a:pt x="407" y="68"/>
                </a:cubicBezTo>
                <a:cubicBezTo>
                  <a:pt x="408" y="69"/>
                  <a:pt x="408" y="69"/>
                  <a:pt x="408" y="69"/>
                </a:cubicBezTo>
                <a:cubicBezTo>
                  <a:pt x="402" y="69"/>
                  <a:pt x="409" y="72"/>
                  <a:pt x="404" y="73"/>
                </a:cubicBezTo>
                <a:cubicBezTo>
                  <a:pt x="402" y="72"/>
                  <a:pt x="402" y="72"/>
                  <a:pt x="402" y="72"/>
                </a:cubicBezTo>
                <a:cubicBezTo>
                  <a:pt x="402" y="72"/>
                  <a:pt x="402" y="71"/>
                  <a:pt x="403" y="70"/>
                </a:cubicBezTo>
                <a:cubicBezTo>
                  <a:pt x="406" y="69"/>
                  <a:pt x="404" y="68"/>
                  <a:pt x="407" y="66"/>
                </a:cubicBezTo>
                <a:cubicBezTo>
                  <a:pt x="404" y="66"/>
                  <a:pt x="404" y="66"/>
                  <a:pt x="404" y="66"/>
                </a:cubicBezTo>
                <a:cubicBezTo>
                  <a:pt x="406" y="65"/>
                  <a:pt x="406" y="65"/>
                  <a:pt x="406" y="65"/>
                </a:cubicBezTo>
                <a:cubicBezTo>
                  <a:pt x="405" y="64"/>
                  <a:pt x="405" y="64"/>
                  <a:pt x="405" y="64"/>
                </a:cubicBezTo>
                <a:cubicBezTo>
                  <a:pt x="406" y="63"/>
                  <a:pt x="406" y="63"/>
                  <a:pt x="406" y="63"/>
                </a:cubicBezTo>
                <a:cubicBezTo>
                  <a:pt x="406" y="63"/>
                  <a:pt x="407" y="63"/>
                  <a:pt x="407" y="63"/>
                </a:cubicBezTo>
                <a:cubicBezTo>
                  <a:pt x="405" y="63"/>
                  <a:pt x="405" y="61"/>
                  <a:pt x="407" y="61"/>
                </a:cubicBezTo>
                <a:cubicBezTo>
                  <a:pt x="405" y="60"/>
                  <a:pt x="406" y="59"/>
                  <a:pt x="404" y="59"/>
                </a:cubicBezTo>
                <a:cubicBezTo>
                  <a:pt x="404" y="60"/>
                  <a:pt x="404" y="60"/>
                  <a:pt x="404" y="60"/>
                </a:cubicBezTo>
                <a:cubicBezTo>
                  <a:pt x="404" y="60"/>
                  <a:pt x="404" y="60"/>
                  <a:pt x="405" y="60"/>
                </a:cubicBezTo>
                <a:cubicBezTo>
                  <a:pt x="402" y="61"/>
                  <a:pt x="402" y="61"/>
                  <a:pt x="402" y="61"/>
                </a:cubicBezTo>
                <a:cubicBezTo>
                  <a:pt x="402" y="62"/>
                  <a:pt x="403" y="62"/>
                  <a:pt x="404" y="63"/>
                </a:cubicBezTo>
                <a:cubicBezTo>
                  <a:pt x="398" y="64"/>
                  <a:pt x="407" y="66"/>
                  <a:pt x="401" y="67"/>
                </a:cubicBezTo>
                <a:cubicBezTo>
                  <a:pt x="398" y="67"/>
                  <a:pt x="395" y="67"/>
                  <a:pt x="392" y="67"/>
                </a:cubicBezTo>
                <a:cubicBezTo>
                  <a:pt x="393" y="67"/>
                  <a:pt x="393" y="66"/>
                  <a:pt x="394" y="66"/>
                </a:cubicBezTo>
                <a:cubicBezTo>
                  <a:pt x="392" y="66"/>
                  <a:pt x="395" y="64"/>
                  <a:pt x="396" y="64"/>
                </a:cubicBezTo>
                <a:cubicBezTo>
                  <a:pt x="395" y="64"/>
                  <a:pt x="395" y="64"/>
                  <a:pt x="395" y="64"/>
                </a:cubicBezTo>
                <a:cubicBezTo>
                  <a:pt x="397" y="63"/>
                  <a:pt x="397" y="63"/>
                  <a:pt x="397" y="63"/>
                </a:cubicBezTo>
                <a:cubicBezTo>
                  <a:pt x="397" y="63"/>
                  <a:pt x="395" y="62"/>
                  <a:pt x="396" y="61"/>
                </a:cubicBezTo>
                <a:cubicBezTo>
                  <a:pt x="397" y="62"/>
                  <a:pt x="397" y="62"/>
                  <a:pt x="397" y="62"/>
                </a:cubicBezTo>
                <a:cubicBezTo>
                  <a:pt x="396" y="61"/>
                  <a:pt x="399" y="60"/>
                  <a:pt x="396" y="60"/>
                </a:cubicBezTo>
                <a:cubicBezTo>
                  <a:pt x="396" y="59"/>
                  <a:pt x="396" y="59"/>
                  <a:pt x="397" y="59"/>
                </a:cubicBezTo>
                <a:cubicBezTo>
                  <a:pt x="400" y="58"/>
                  <a:pt x="401" y="56"/>
                  <a:pt x="400" y="55"/>
                </a:cubicBezTo>
                <a:cubicBezTo>
                  <a:pt x="400" y="54"/>
                  <a:pt x="396" y="53"/>
                  <a:pt x="398" y="52"/>
                </a:cubicBezTo>
                <a:cubicBezTo>
                  <a:pt x="398" y="53"/>
                  <a:pt x="398" y="53"/>
                  <a:pt x="399" y="53"/>
                </a:cubicBezTo>
                <a:cubicBezTo>
                  <a:pt x="399" y="52"/>
                  <a:pt x="399" y="52"/>
                  <a:pt x="398" y="52"/>
                </a:cubicBezTo>
                <a:cubicBezTo>
                  <a:pt x="397" y="53"/>
                  <a:pt x="397" y="53"/>
                  <a:pt x="397" y="53"/>
                </a:cubicBezTo>
                <a:cubicBezTo>
                  <a:pt x="395" y="52"/>
                  <a:pt x="396" y="51"/>
                  <a:pt x="395" y="51"/>
                </a:cubicBezTo>
                <a:cubicBezTo>
                  <a:pt x="393" y="51"/>
                  <a:pt x="392" y="51"/>
                  <a:pt x="391" y="51"/>
                </a:cubicBezTo>
                <a:cubicBezTo>
                  <a:pt x="391" y="50"/>
                  <a:pt x="386" y="49"/>
                  <a:pt x="390" y="48"/>
                </a:cubicBezTo>
                <a:cubicBezTo>
                  <a:pt x="388" y="47"/>
                  <a:pt x="390" y="46"/>
                  <a:pt x="386" y="46"/>
                </a:cubicBezTo>
                <a:cubicBezTo>
                  <a:pt x="386" y="47"/>
                  <a:pt x="387" y="49"/>
                  <a:pt x="383" y="49"/>
                </a:cubicBezTo>
                <a:cubicBezTo>
                  <a:pt x="382" y="49"/>
                  <a:pt x="382" y="48"/>
                  <a:pt x="380" y="48"/>
                </a:cubicBezTo>
                <a:cubicBezTo>
                  <a:pt x="380" y="49"/>
                  <a:pt x="381" y="49"/>
                  <a:pt x="381" y="49"/>
                </a:cubicBezTo>
                <a:cubicBezTo>
                  <a:pt x="379" y="50"/>
                  <a:pt x="379" y="50"/>
                  <a:pt x="379" y="50"/>
                </a:cubicBezTo>
                <a:cubicBezTo>
                  <a:pt x="378" y="51"/>
                  <a:pt x="378" y="51"/>
                  <a:pt x="378" y="51"/>
                </a:cubicBezTo>
                <a:cubicBezTo>
                  <a:pt x="376" y="51"/>
                  <a:pt x="373" y="51"/>
                  <a:pt x="372" y="50"/>
                </a:cubicBezTo>
                <a:cubicBezTo>
                  <a:pt x="372" y="49"/>
                  <a:pt x="370" y="48"/>
                  <a:pt x="372" y="48"/>
                </a:cubicBezTo>
                <a:cubicBezTo>
                  <a:pt x="374" y="48"/>
                  <a:pt x="376" y="48"/>
                  <a:pt x="376" y="49"/>
                </a:cubicBezTo>
                <a:cubicBezTo>
                  <a:pt x="377" y="49"/>
                  <a:pt x="377" y="49"/>
                  <a:pt x="377" y="48"/>
                </a:cubicBezTo>
                <a:cubicBezTo>
                  <a:pt x="376" y="48"/>
                  <a:pt x="376" y="48"/>
                  <a:pt x="376" y="48"/>
                </a:cubicBezTo>
                <a:cubicBezTo>
                  <a:pt x="376" y="47"/>
                  <a:pt x="374" y="47"/>
                  <a:pt x="376" y="46"/>
                </a:cubicBezTo>
                <a:cubicBezTo>
                  <a:pt x="375" y="45"/>
                  <a:pt x="375" y="45"/>
                  <a:pt x="375" y="45"/>
                </a:cubicBezTo>
                <a:cubicBezTo>
                  <a:pt x="376" y="44"/>
                  <a:pt x="378" y="45"/>
                  <a:pt x="380" y="44"/>
                </a:cubicBezTo>
                <a:cubicBezTo>
                  <a:pt x="377" y="43"/>
                  <a:pt x="377" y="43"/>
                  <a:pt x="377" y="43"/>
                </a:cubicBezTo>
                <a:cubicBezTo>
                  <a:pt x="376" y="42"/>
                  <a:pt x="380" y="41"/>
                  <a:pt x="382" y="40"/>
                </a:cubicBezTo>
                <a:cubicBezTo>
                  <a:pt x="386" y="42"/>
                  <a:pt x="381" y="43"/>
                  <a:pt x="383" y="45"/>
                </a:cubicBezTo>
                <a:cubicBezTo>
                  <a:pt x="387" y="45"/>
                  <a:pt x="387" y="45"/>
                  <a:pt x="389" y="44"/>
                </a:cubicBezTo>
                <a:cubicBezTo>
                  <a:pt x="387" y="43"/>
                  <a:pt x="387" y="44"/>
                  <a:pt x="385" y="44"/>
                </a:cubicBezTo>
                <a:cubicBezTo>
                  <a:pt x="384" y="44"/>
                  <a:pt x="385" y="43"/>
                  <a:pt x="385" y="43"/>
                </a:cubicBezTo>
                <a:cubicBezTo>
                  <a:pt x="384" y="41"/>
                  <a:pt x="388" y="42"/>
                  <a:pt x="391" y="42"/>
                </a:cubicBezTo>
                <a:cubicBezTo>
                  <a:pt x="391" y="41"/>
                  <a:pt x="391" y="41"/>
                  <a:pt x="391" y="41"/>
                </a:cubicBezTo>
                <a:cubicBezTo>
                  <a:pt x="388" y="40"/>
                  <a:pt x="385" y="41"/>
                  <a:pt x="384" y="39"/>
                </a:cubicBezTo>
                <a:cubicBezTo>
                  <a:pt x="387" y="39"/>
                  <a:pt x="390" y="40"/>
                  <a:pt x="393" y="39"/>
                </a:cubicBezTo>
                <a:cubicBezTo>
                  <a:pt x="393" y="39"/>
                  <a:pt x="393" y="39"/>
                  <a:pt x="393" y="39"/>
                </a:cubicBezTo>
                <a:cubicBezTo>
                  <a:pt x="394" y="38"/>
                  <a:pt x="392" y="38"/>
                  <a:pt x="392" y="38"/>
                </a:cubicBezTo>
                <a:cubicBezTo>
                  <a:pt x="393" y="37"/>
                  <a:pt x="395" y="37"/>
                  <a:pt x="394" y="37"/>
                </a:cubicBezTo>
                <a:cubicBezTo>
                  <a:pt x="394" y="33"/>
                  <a:pt x="394" y="33"/>
                  <a:pt x="394" y="33"/>
                </a:cubicBezTo>
                <a:cubicBezTo>
                  <a:pt x="392" y="34"/>
                  <a:pt x="392" y="34"/>
                  <a:pt x="392" y="34"/>
                </a:cubicBezTo>
                <a:cubicBezTo>
                  <a:pt x="391" y="33"/>
                  <a:pt x="391" y="33"/>
                  <a:pt x="391" y="33"/>
                </a:cubicBezTo>
                <a:cubicBezTo>
                  <a:pt x="391" y="34"/>
                  <a:pt x="391" y="34"/>
                  <a:pt x="391" y="34"/>
                </a:cubicBezTo>
                <a:cubicBezTo>
                  <a:pt x="393" y="34"/>
                  <a:pt x="393" y="34"/>
                  <a:pt x="393" y="34"/>
                </a:cubicBezTo>
                <a:cubicBezTo>
                  <a:pt x="391" y="35"/>
                  <a:pt x="392" y="38"/>
                  <a:pt x="391" y="38"/>
                </a:cubicBezTo>
                <a:cubicBezTo>
                  <a:pt x="391" y="38"/>
                  <a:pt x="391" y="38"/>
                  <a:pt x="391" y="39"/>
                </a:cubicBezTo>
                <a:cubicBezTo>
                  <a:pt x="391" y="39"/>
                  <a:pt x="391" y="39"/>
                  <a:pt x="391" y="39"/>
                </a:cubicBezTo>
                <a:cubicBezTo>
                  <a:pt x="389" y="39"/>
                  <a:pt x="386" y="39"/>
                  <a:pt x="385" y="39"/>
                </a:cubicBezTo>
                <a:cubicBezTo>
                  <a:pt x="386" y="38"/>
                  <a:pt x="386" y="38"/>
                  <a:pt x="386" y="38"/>
                </a:cubicBezTo>
                <a:cubicBezTo>
                  <a:pt x="383" y="36"/>
                  <a:pt x="382" y="35"/>
                  <a:pt x="383" y="33"/>
                </a:cubicBezTo>
                <a:cubicBezTo>
                  <a:pt x="383" y="33"/>
                  <a:pt x="380" y="32"/>
                  <a:pt x="382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1" y="32"/>
                  <a:pt x="381" y="32"/>
                  <a:pt x="381" y="32"/>
                </a:cubicBezTo>
                <a:cubicBezTo>
                  <a:pt x="380" y="34"/>
                  <a:pt x="385" y="38"/>
                  <a:pt x="380" y="40"/>
                </a:cubicBezTo>
                <a:cubicBezTo>
                  <a:pt x="378" y="40"/>
                  <a:pt x="378" y="40"/>
                  <a:pt x="378" y="40"/>
                </a:cubicBezTo>
                <a:cubicBezTo>
                  <a:pt x="374" y="41"/>
                  <a:pt x="372" y="43"/>
                  <a:pt x="367" y="43"/>
                </a:cubicBezTo>
                <a:cubicBezTo>
                  <a:pt x="367" y="43"/>
                  <a:pt x="367" y="43"/>
                  <a:pt x="367" y="43"/>
                </a:cubicBezTo>
                <a:cubicBezTo>
                  <a:pt x="368" y="43"/>
                  <a:pt x="368" y="42"/>
                  <a:pt x="369" y="42"/>
                </a:cubicBezTo>
                <a:cubicBezTo>
                  <a:pt x="367" y="41"/>
                  <a:pt x="371" y="40"/>
                  <a:pt x="374" y="40"/>
                </a:cubicBezTo>
                <a:cubicBezTo>
                  <a:pt x="373" y="40"/>
                  <a:pt x="373" y="40"/>
                  <a:pt x="373" y="40"/>
                </a:cubicBezTo>
                <a:cubicBezTo>
                  <a:pt x="370" y="38"/>
                  <a:pt x="367" y="41"/>
                  <a:pt x="363" y="40"/>
                </a:cubicBezTo>
                <a:cubicBezTo>
                  <a:pt x="364" y="40"/>
                  <a:pt x="365" y="40"/>
                  <a:pt x="366" y="39"/>
                </a:cubicBezTo>
                <a:cubicBezTo>
                  <a:pt x="368" y="38"/>
                  <a:pt x="365" y="37"/>
                  <a:pt x="364" y="36"/>
                </a:cubicBezTo>
                <a:cubicBezTo>
                  <a:pt x="365" y="36"/>
                  <a:pt x="365" y="36"/>
                  <a:pt x="365" y="36"/>
                </a:cubicBezTo>
                <a:cubicBezTo>
                  <a:pt x="363" y="35"/>
                  <a:pt x="361" y="37"/>
                  <a:pt x="359" y="35"/>
                </a:cubicBezTo>
                <a:cubicBezTo>
                  <a:pt x="359" y="34"/>
                  <a:pt x="363" y="35"/>
                  <a:pt x="363" y="35"/>
                </a:cubicBezTo>
                <a:cubicBezTo>
                  <a:pt x="359" y="35"/>
                  <a:pt x="362" y="33"/>
                  <a:pt x="361" y="33"/>
                </a:cubicBezTo>
                <a:cubicBezTo>
                  <a:pt x="360" y="32"/>
                  <a:pt x="368" y="30"/>
                  <a:pt x="361" y="29"/>
                </a:cubicBezTo>
                <a:cubicBezTo>
                  <a:pt x="359" y="29"/>
                  <a:pt x="362" y="30"/>
                  <a:pt x="361" y="30"/>
                </a:cubicBezTo>
                <a:cubicBezTo>
                  <a:pt x="357" y="31"/>
                  <a:pt x="362" y="32"/>
                  <a:pt x="359" y="33"/>
                </a:cubicBezTo>
                <a:cubicBezTo>
                  <a:pt x="358" y="32"/>
                  <a:pt x="355" y="33"/>
                  <a:pt x="354" y="33"/>
                </a:cubicBezTo>
                <a:cubicBezTo>
                  <a:pt x="354" y="34"/>
                  <a:pt x="354" y="35"/>
                  <a:pt x="355" y="35"/>
                </a:cubicBezTo>
                <a:cubicBezTo>
                  <a:pt x="358" y="34"/>
                  <a:pt x="356" y="34"/>
                  <a:pt x="358" y="33"/>
                </a:cubicBezTo>
                <a:cubicBezTo>
                  <a:pt x="359" y="34"/>
                  <a:pt x="359" y="35"/>
                  <a:pt x="358" y="36"/>
                </a:cubicBezTo>
                <a:cubicBezTo>
                  <a:pt x="359" y="36"/>
                  <a:pt x="360" y="36"/>
                  <a:pt x="360" y="36"/>
                </a:cubicBezTo>
                <a:cubicBezTo>
                  <a:pt x="357" y="36"/>
                  <a:pt x="358" y="37"/>
                  <a:pt x="357" y="38"/>
                </a:cubicBezTo>
                <a:cubicBezTo>
                  <a:pt x="358" y="38"/>
                  <a:pt x="359" y="38"/>
                  <a:pt x="360" y="39"/>
                </a:cubicBezTo>
                <a:cubicBezTo>
                  <a:pt x="356" y="39"/>
                  <a:pt x="356" y="39"/>
                  <a:pt x="356" y="39"/>
                </a:cubicBezTo>
                <a:cubicBezTo>
                  <a:pt x="357" y="40"/>
                  <a:pt x="360" y="40"/>
                  <a:pt x="361" y="41"/>
                </a:cubicBezTo>
                <a:cubicBezTo>
                  <a:pt x="359" y="41"/>
                  <a:pt x="359" y="41"/>
                  <a:pt x="359" y="41"/>
                </a:cubicBezTo>
                <a:cubicBezTo>
                  <a:pt x="357" y="42"/>
                  <a:pt x="353" y="41"/>
                  <a:pt x="352" y="40"/>
                </a:cubicBezTo>
                <a:cubicBezTo>
                  <a:pt x="353" y="39"/>
                  <a:pt x="353" y="39"/>
                  <a:pt x="353" y="39"/>
                </a:cubicBezTo>
                <a:cubicBezTo>
                  <a:pt x="350" y="39"/>
                  <a:pt x="350" y="39"/>
                  <a:pt x="350" y="39"/>
                </a:cubicBezTo>
                <a:cubicBezTo>
                  <a:pt x="351" y="38"/>
                  <a:pt x="350" y="37"/>
                  <a:pt x="351" y="37"/>
                </a:cubicBezTo>
                <a:cubicBezTo>
                  <a:pt x="351" y="37"/>
                  <a:pt x="352" y="37"/>
                  <a:pt x="353" y="37"/>
                </a:cubicBezTo>
                <a:cubicBezTo>
                  <a:pt x="350" y="37"/>
                  <a:pt x="350" y="37"/>
                  <a:pt x="350" y="37"/>
                </a:cubicBezTo>
                <a:cubicBezTo>
                  <a:pt x="352" y="36"/>
                  <a:pt x="352" y="36"/>
                  <a:pt x="352" y="36"/>
                </a:cubicBezTo>
                <a:cubicBezTo>
                  <a:pt x="350" y="36"/>
                  <a:pt x="350" y="36"/>
                  <a:pt x="350" y="36"/>
                </a:cubicBezTo>
                <a:cubicBezTo>
                  <a:pt x="349" y="36"/>
                  <a:pt x="349" y="37"/>
                  <a:pt x="348" y="37"/>
                </a:cubicBezTo>
                <a:cubicBezTo>
                  <a:pt x="348" y="37"/>
                  <a:pt x="348" y="37"/>
                  <a:pt x="348" y="37"/>
                </a:cubicBezTo>
                <a:cubicBezTo>
                  <a:pt x="346" y="37"/>
                  <a:pt x="344" y="39"/>
                  <a:pt x="342" y="38"/>
                </a:cubicBezTo>
                <a:cubicBezTo>
                  <a:pt x="345" y="37"/>
                  <a:pt x="345" y="37"/>
                  <a:pt x="345" y="37"/>
                </a:cubicBezTo>
                <a:cubicBezTo>
                  <a:pt x="344" y="37"/>
                  <a:pt x="344" y="37"/>
                  <a:pt x="343" y="36"/>
                </a:cubicBezTo>
                <a:cubicBezTo>
                  <a:pt x="344" y="36"/>
                  <a:pt x="344" y="36"/>
                  <a:pt x="345" y="36"/>
                </a:cubicBezTo>
                <a:cubicBezTo>
                  <a:pt x="344" y="35"/>
                  <a:pt x="348" y="34"/>
                  <a:pt x="346" y="33"/>
                </a:cubicBezTo>
                <a:cubicBezTo>
                  <a:pt x="346" y="34"/>
                  <a:pt x="344" y="33"/>
                  <a:pt x="343" y="33"/>
                </a:cubicBezTo>
                <a:cubicBezTo>
                  <a:pt x="342" y="32"/>
                  <a:pt x="345" y="32"/>
                  <a:pt x="345" y="32"/>
                </a:cubicBezTo>
                <a:cubicBezTo>
                  <a:pt x="340" y="32"/>
                  <a:pt x="340" y="32"/>
                  <a:pt x="340" y="32"/>
                </a:cubicBezTo>
                <a:cubicBezTo>
                  <a:pt x="340" y="32"/>
                  <a:pt x="341" y="33"/>
                  <a:pt x="341" y="33"/>
                </a:cubicBezTo>
                <a:cubicBezTo>
                  <a:pt x="340" y="33"/>
                  <a:pt x="342" y="35"/>
                  <a:pt x="339" y="34"/>
                </a:cubicBezTo>
                <a:cubicBezTo>
                  <a:pt x="341" y="35"/>
                  <a:pt x="341" y="35"/>
                  <a:pt x="341" y="35"/>
                </a:cubicBezTo>
                <a:cubicBezTo>
                  <a:pt x="340" y="35"/>
                  <a:pt x="339" y="35"/>
                  <a:pt x="339" y="35"/>
                </a:cubicBezTo>
                <a:cubicBezTo>
                  <a:pt x="340" y="35"/>
                  <a:pt x="341" y="36"/>
                  <a:pt x="339" y="37"/>
                </a:cubicBezTo>
                <a:cubicBezTo>
                  <a:pt x="337" y="37"/>
                  <a:pt x="336" y="37"/>
                  <a:pt x="335" y="36"/>
                </a:cubicBezTo>
                <a:cubicBezTo>
                  <a:pt x="335" y="36"/>
                  <a:pt x="337" y="35"/>
                  <a:pt x="337" y="35"/>
                </a:cubicBezTo>
                <a:cubicBezTo>
                  <a:pt x="337" y="35"/>
                  <a:pt x="336" y="35"/>
                  <a:pt x="336" y="34"/>
                </a:cubicBezTo>
                <a:cubicBezTo>
                  <a:pt x="337" y="34"/>
                  <a:pt x="337" y="34"/>
                  <a:pt x="338" y="34"/>
                </a:cubicBezTo>
                <a:cubicBezTo>
                  <a:pt x="339" y="33"/>
                  <a:pt x="337" y="33"/>
                  <a:pt x="336" y="32"/>
                </a:cubicBezTo>
                <a:cubicBezTo>
                  <a:pt x="335" y="33"/>
                  <a:pt x="335" y="33"/>
                  <a:pt x="335" y="33"/>
                </a:cubicBezTo>
                <a:cubicBezTo>
                  <a:pt x="334" y="33"/>
                  <a:pt x="334" y="33"/>
                  <a:pt x="333" y="33"/>
                </a:cubicBezTo>
                <a:cubicBezTo>
                  <a:pt x="333" y="32"/>
                  <a:pt x="334" y="32"/>
                  <a:pt x="334" y="32"/>
                </a:cubicBezTo>
                <a:cubicBezTo>
                  <a:pt x="338" y="32"/>
                  <a:pt x="336" y="31"/>
                  <a:pt x="337" y="30"/>
                </a:cubicBezTo>
                <a:cubicBezTo>
                  <a:pt x="335" y="30"/>
                  <a:pt x="336" y="31"/>
                  <a:pt x="335" y="31"/>
                </a:cubicBezTo>
                <a:cubicBezTo>
                  <a:pt x="334" y="31"/>
                  <a:pt x="333" y="31"/>
                  <a:pt x="332" y="30"/>
                </a:cubicBezTo>
                <a:cubicBezTo>
                  <a:pt x="332" y="30"/>
                  <a:pt x="332" y="30"/>
                  <a:pt x="333" y="29"/>
                </a:cubicBezTo>
                <a:cubicBezTo>
                  <a:pt x="335" y="29"/>
                  <a:pt x="339" y="29"/>
                  <a:pt x="337" y="27"/>
                </a:cubicBezTo>
                <a:cubicBezTo>
                  <a:pt x="333" y="26"/>
                  <a:pt x="336" y="30"/>
                  <a:pt x="332" y="29"/>
                </a:cubicBezTo>
                <a:cubicBezTo>
                  <a:pt x="332" y="31"/>
                  <a:pt x="329" y="30"/>
                  <a:pt x="328" y="32"/>
                </a:cubicBezTo>
                <a:cubicBezTo>
                  <a:pt x="325" y="32"/>
                  <a:pt x="325" y="33"/>
                  <a:pt x="322" y="33"/>
                </a:cubicBezTo>
                <a:cubicBezTo>
                  <a:pt x="320" y="31"/>
                  <a:pt x="320" y="30"/>
                  <a:pt x="322" y="29"/>
                </a:cubicBezTo>
                <a:cubicBezTo>
                  <a:pt x="321" y="30"/>
                  <a:pt x="321" y="30"/>
                  <a:pt x="321" y="30"/>
                </a:cubicBezTo>
                <a:cubicBezTo>
                  <a:pt x="320" y="30"/>
                  <a:pt x="320" y="30"/>
                  <a:pt x="319" y="30"/>
                </a:cubicBezTo>
                <a:cubicBezTo>
                  <a:pt x="319" y="29"/>
                  <a:pt x="320" y="28"/>
                  <a:pt x="321" y="28"/>
                </a:cubicBezTo>
                <a:cubicBezTo>
                  <a:pt x="323" y="29"/>
                  <a:pt x="324" y="28"/>
                  <a:pt x="327" y="29"/>
                </a:cubicBezTo>
                <a:cubicBezTo>
                  <a:pt x="327" y="30"/>
                  <a:pt x="322" y="30"/>
                  <a:pt x="322" y="32"/>
                </a:cubicBezTo>
                <a:cubicBezTo>
                  <a:pt x="326" y="31"/>
                  <a:pt x="326" y="30"/>
                  <a:pt x="329" y="28"/>
                </a:cubicBezTo>
                <a:cubicBezTo>
                  <a:pt x="328" y="28"/>
                  <a:pt x="328" y="28"/>
                  <a:pt x="328" y="28"/>
                </a:cubicBezTo>
                <a:cubicBezTo>
                  <a:pt x="328" y="28"/>
                  <a:pt x="328" y="29"/>
                  <a:pt x="327" y="28"/>
                </a:cubicBezTo>
                <a:cubicBezTo>
                  <a:pt x="325" y="28"/>
                  <a:pt x="319" y="27"/>
                  <a:pt x="321" y="25"/>
                </a:cubicBezTo>
                <a:cubicBezTo>
                  <a:pt x="318" y="26"/>
                  <a:pt x="317" y="25"/>
                  <a:pt x="315" y="24"/>
                </a:cubicBezTo>
                <a:cubicBezTo>
                  <a:pt x="315" y="25"/>
                  <a:pt x="315" y="25"/>
                  <a:pt x="315" y="25"/>
                </a:cubicBezTo>
                <a:cubicBezTo>
                  <a:pt x="313" y="26"/>
                  <a:pt x="317" y="25"/>
                  <a:pt x="318" y="26"/>
                </a:cubicBezTo>
                <a:cubicBezTo>
                  <a:pt x="314" y="27"/>
                  <a:pt x="317" y="30"/>
                  <a:pt x="317" y="31"/>
                </a:cubicBezTo>
                <a:cubicBezTo>
                  <a:pt x="317" y="32"/>
                  <a:pt x="317" y="33"/>
                  <a:pt x="315" y="33"/>
                </a:cubicBezTo>
                <a:cubicBezTo>
                  <a:pt x="314" y="33"/>
                  <a:pt x="314" y="33"/>
                  <a:pt x="314" y="33"/>
                </a:cubicBezTo>
                <a:cubicBezTo>
                  <a:pt x="318" y="30"/>
                  <a:pt x="310" y="31"/>
                  <a:pt x="309" y="29"/>
                </a:cubicBezTo>
                <a:cubicBezTo>
                  <a:pt x="308" y="30"/>
                  <a:pt x="308" y="31"/>
                  <a:pt x="305" y="32"/>
                </a:cubicBezTo>
                <a:cubicBezTo>
                  <a:pt x="304" y="31"/>
                  <a:pt x="304" y="31"/>
                  <a:pt x="304" y="31"/>
                </a:cubicBezTo>
                <a:cubicBezTo>
                  <a:pt x="305" y="31"/>
                  <a:pt x="304" y="30"/>
                  <a:pt x="305" y="30"/>
                </a:cubicBezTo>
                <a:cubicBezTo>
                  <a:pt x="304" y="30"/>
                  <a:pt x="302" y="29"/>
                  <a:pt x="303" y="28"/>
                </a:cubicBezTo>
                <a:cubicBezTo>
                  <a:pt x="304" y="27"/>
                  <a:pt x="306" y="29"/>
                  <a:pt x="308" y="28"/>
                </a:cubicBezTo>
                <a:cubicBezTo>
                  <a:pt x="307" y="27"/>
                  <a:pt x="306" y="26"/>
                  <a:pt x="304" y="26"/>
                </a:cubicBezTo>
                <a:cubicBezTo>
                  <a:pt x="304" y="25"/>
                  <a:pt x="305" y="24"/>
                  <a:pt x="306" y="24"/>
                </a:cubicBezTo>
                <a:cubicBezTo>
                  <a:pt x="300" y="24"/>
                  <a:pt x="305" y="26"/>
                  <a:pt x="300" y="27"/>
                </a:cubicBezTo>
                <a:cubicBezTo>
                  <a:pt x="302" y="29"/>
                  <a:pt x="297" y="30"/>
                  <a:pt x="300" y="32"/>
                </a:cubicBezTo>
                <a:cubicBezTo>
                  <a:pt x="297" y="32"/>
                  <a:pt x="297" y="34"/>
                  <a:pt x="295" y="35"/>
                </a:cubicBezTo>
                <a:cubicBezTo>
                  <a:pt x="294" y="34"/>
                  <a:pt x="294" y="33"/>
                  <a:pt x="295" y="32"/>
                </a:cubicBezTo>
                <a:cubicBezTo>
                  <a:pt x="294" y="31"/>
                  <a:pt x="297" y="29"/>
                  <a:pt x="293" y="29"/>
                </a:cubicBezTo>
                <a:cubicBezTo>
                  <a:pt x="291" y="31"/>
                  <a:pt x="291" y="31"/>
                  <a:pt x="291" y="31"/>
                </a:cubicBezTo>
                <a:cubicBezTo>
                  <a:pt x="285" y="31"/>
                  <a:pt x="293" y="29"/>
                  <a:pt x="289" y="28"/>
                </a:cubicBezTo>
                <a:cubicBezTo>
                  <a:pt x="290" y="27"/>
                  <a:pt x="293" y="28"/>
                  <a:pt x="293" y="27"/>
                </a:cubicBezTo>
                <a:cubicBezTo>
                  <a:pt x="291" y="27"/>
                  <a:pt x="293" y="26"/>
                  <a:pt x="293" y="26"/>
                </a:cubicBezTo>
                <a:cubicBezTo>
                  <a:pt x="291" y="27"/>
                  <a:pt x="289" y="25"/>
                  <a:pt x="285" y="25"/>
                </a:cubicBezTo>
                <a:cubicBezTo>
                  <a:pt x="290" y="24"/>
                  <a:pt x="287" y="23"/>
                  <a:pt x="291" y="22"/>
                </a:cubicBezTo>
                <a:cubicBezTo>
                  <a:pt x="294" y="23"/>
                  <a:pt x="298" y="22"/>
                  <a:pt x="299" y="21"/>
                </a:cubicBezTo>
                <a:cubicBezTo>
                  <a:pt x="298" y="21"/>
                  <a:pt x="298" y="21"/>
                  <a:pt x="298" y="21"/>
                </a:cubicBezTo>
                <a:cubicBezTo>
                  <a:pt x="297" y="21"/>
                  <a:pt x="297" y="21"/>
                  <a:pt x="296" y="22"/>
                </a:cubicBezTo>
                <a:cubicBezTo>
                  <a:pt x="293" y="22"/>
                  <a:pt x="293" y="20"/>
                  <a:pt x="292" y="20"/>
                </a:cubicBezTo>
                <a:cubicBezTo>
                  <a:pt x="291" y="21"/>
                  <a:pt x="287" y="21"/>
                  <a:pt x="287" y="20"/>
                </a:cubicBezTo>
                <a:cubicBezTo>
                  <a:pt x="283" y="21"/>
                  <a:pt x="285" y="23"/>
                  <a:pt x="285" y="24"/>
                </a:cubicBezTo>
                <a:cubicBezTo>
                  <a:pt x="284" y="24"/>
                  <a:pt x="284" y="24"/>
                  <a:pt x="284" y="24"/>
                </a:cubicBezTo>
                <a:cubicBezTo>
                  <a:pt x="283" y="24"/>
                  <a:pt x="282" y="23"/>
                  <a:pt x="282" y="24"/>
                </a:cubicBezTo>
                <a:cubicBezTo>
                  <a:pt x="281" y="25"/>
                  <a:pt x="286" y="25"/>
                  <a:pt x="282" y="26"/>
                </a:cubicBezTo>
                <a:cubicBezTo>
                  <a:pt x="280" y="27"/>
                  <a:pt x="278" y="25"/>
                  <a:pt x="276" y="25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5" y="27"/>
                  <a:pt x="274" y="28"/>
                  <a:pt x="272" y="27"/>
                </a:cubicBezTo>
                <a:cubicBezTo>
                  <a:pt x="273" y="26"/>
                  <a:pt x="270" y="24"/>
                  <a:pt x="274" y="24"/>
                </a:cubicBezTo>
                <a:cubicBezTo>
                  <a:pt x="273" y="23"/>
                  <a:pt x="273" y="23"/>
                  <a:pt x="273" y="23"/>
                </a:cubicBezTo>
                <a:cubicBezTo>
                  <a:pt x="275" y="23"/>
                  <a:pt x="275" y="23"/>
                  <a:pt x="275" y="23"/>
                </a:cubicBezTo>
                <a:cubicBezTo>
                  <a:pt x="274" y="20"/>
                  <a:pt x="275" y="18"/>
                  <a:pt x="271" y="16"/>
                </a:cubicBezTo>
                <a:cubicBezTo>
                  <a:pt x="272" y="16"/>
                  <a:pt x="272" y="16"/>
                  <a:pt x="273" y="16"/>
                </a:cubicBezTo>
                <a:cubicBezTo>
                  <a:pt x="273" y="13"/>
                  <a:pt x="273" y="13"/>
                  <a:pt x="273" y="13"/>
                </a:cubicBezTo>
                <a:cubicBezTo>
                  <a:pt x="270" y="13"/>
                  <a:pt x="270" y="14"/>
                  <a:pt x="269" y="15"/>
                </a:cubicBezTo>
                <a:cubicBezTo>
                  <a:pt x="273" y="15"/>
                  <a:pt x="273" y="15"/>
                  <a:pt x="273" y="15"/>
                </a:cubicBezTo>
                <a:cubicBezTo>
                  <a:pt x="272" y="16"/>
                  <a:pt x="269" y="16"/>
                  <a:pt x="268" y="16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3" y="19"/>
                  <a:pt x="269" y="21"/>
                  <a:pt x="272" y="22"/>
                </a:cubicBezTo>
                <a:cubicBezTo>
                  <a:pt x="273" y="24"/>
                  <a:pt x="269" y="24"/>
                  <a:pt x="267" y="25"/>
                </a:cubicBezTo>
                <a:cubicBezTo>
                  <a:pt x="266" y="26"/>
                  <a:pt x="268" y="27"/>
                  <a:pt x="269" y="28"/>
                </a:cubicBezTo>
                <a:cubicBezTo>
                  <a:pt x="268" y="28"/>
                  <a:pt x="268" y="28"/>
                  <a:pt x="268" y="28"/>
                </a:cubicBezTo>
                <a:cubicBezTo>
                  <a:pt x="266" y="28"/>
                  <a:pt x="264" y="28"/>
                  <a:pt x="263" y="28"/>
                </a:cubicBezTo>
                <a:cubicBezTo>
                  <a:pt x="267" y="27"/>
                  <a:pt x="262" y="25"/>
                  <a:pt x="263" y="24"/>
                </a:cubicBezTo>
                <a:cubicBezTo>
                  <a:pt x="266" y="25"/>
                  <a:pt x="267" y="23"/>
                  <a:pt x="269" y="23"/>
                </a:cubicBezTo>
                <a:cubicBezTo>
                  <a:pt x="268" y="22"/>
                  <a:pt x="267" y="22"/>
                  <a:pt x="266" y="22"/>
                </a:cubicBezTo>
                <a:cubicBezTo>
                  <a:pt x="267" y="22"/>
                  <a:pt x="267" y="22"/>
                  <a:pt x="267" y="22"/>
                </a:cubicBezTo>
                <a:cubicBezTo>
                  <a:pt x="265" y="23"/>
                  <a:pt x="265" y="23"/>
                  <a:pt x="265" y="23"/>
                </a:cubicBezTo>
                <a:cubicBezTo>
                  <a:pt x="263" y="22"/>
                  <a:pt x="263" y="22"/>
                  <a:pt x="263" y="22"/>
                </a:cubicBezTo>
                <a:cubicBezTo>
                  <a:pt x="262" y="24"/>
                  <a:pt x="262" y="25"/>
                  <a:pt x="261" y="27"/>
                </a:cubicBezTo>
                <a:cubicBezTo>
                  <a:pt x="258" y="27"/>
                  <a:pt x="258" y="26"/>
                  <a:pt x="256" y="26"/>
                </a:cubicBezTo>
                <a:cubicBezTo>
                  <a:pt x="259" y="25"/>
                  <a:pt x="259" y="22"/>
                  <a:pt x="262" y="21"/>
                </a:cubicBezTo>
                <a:cubicBezTo>
                  <a:pt x="261" y="20"/>
                  <a:pt x="266" y="19"/>
                  <a:pt x="263" y="18"/>
                </a:cubicBezTo>
                <a:cubicBezTo>
                  <a:pt x="262" y="16"/>
                  <a:pt x="262" y="14"/>
                  <a:pt x="258" y="13"/>
                </a:cubicBezTo>
                <a:cubicBezTo>
                  <a:pt x="258" y="14"/>
                  <a:pt x="258" y="14"/>
                  <a:pt x="258" y="14"/>
                </a:cubicBezTo>
                <a:cubicBezTo>
                  <a:pt x="260" y="16"/>
                  <a:pt x="263" y="17"/>
                  <a:pt x="260" y="19"/>
                </a:cubicBezTo>
                <a:cubicBezTo>
                  <a:pt x="259" y="19"/>
                  <a:pt x="258" y="19"/>
                  <a:pt x="258" y="19"/>
                </a:cubicBezTo>
                <a:cubicBezTo>
                  <a:pt x="259" y="18"/>
                  <a:pt x="259" y="18"/>
                  <a:pt x="259" y="18"/>
                </a:cubicBezTo>
                <a:cubicBezTo>
                  <a:pt x="258" y="18"/>
                  <a:pt x="258" y="17"/>
                  <a:pt x="256" y="17"/>
                </a:cubicBezTo>
                <a:cubicBezTo>
                  <a:pt x="255" y="19"/>
                  <a:pt x="256" y="20"/>
                  <a:pt x="256" y="21"/>
                </a:cubicBezTo>
                <a:cubicBezTo>
                  <a:pt x="259" y="21"/>
                  <a:pt x="255" y="24"/>
                  <a:pt x="256" y="25"/>
                </a:cubicBezTo>
                <a:cubicBezTo>
                  <a:pt x="250" y="24"/>
                  <a:pt x="255" y="28"/>
                  <a:pt x="250" y="28"/>
                </a:cubicBezTo>
                <a:cubicBezTo>
                  <a:pt x="250" y="29"/>
                  <a:pt x="250" y="29"/>
                  <a:pt x="250" y="29"/>
                </a:cubicBezTo>
                <a:cubicBezTo>
                  <a:pt x="249" y="29"/>
                  <a:pt x="249" y="29"/>
                  <a:pt x="248" y="29"/>
                </a:cubicBezTo>
                <a:cubicBezTo>
                  <a:pt x="248" y="30"/>
                  <a:pt x="248" y="30"/>
                  <a:pt x="248" y="30"/>
                </a:cubicBezTo>
                <a:cubicBezTo>
                  <a:pt x="245" y="30"/>
                  <a:pt x="245" y="29"/>
                  <a:pt x="243" y="28"/>
                </a:cubicBezTo>
                <a:cubicBezTo>
                  <a:pt x="244" y="28"/>
                  <a:pt x="246" y="28"/>
                  <a:pt x="247" y="28"/>
                </a:cubicBezTo>
                <a:cubicBezTo>
                  <a:pt x="247" y="25"/>
                  <a:pt x="247" y="25"/>
                  <a:pt x="247" y="25"/>
                </a:cubicBezTo>
                <a:cubicBezTo>
                  <a:pt x="248" y="23"/>
                  <a:pt x="250" y="24"/>
                  <a:pt x="252" y="24"/>
                </a:cubicBezTo>
                <a:cubicBezTo>
                  <a:pt x="249" y="24"/>
                  <a:pt x="250" y="22"/>
                  <a:pt x="248" y="22"/>
                </a:cubicBezTo>
                <a:cubicBezTo>
                  <a:pt x="245" y="21"/>
                  <a:pt x="245" y="23"/>
                  <a:pt x="243" y="23"/>
                </a:cubicBezTo>
                <a:cubicBezTo>
                  <a:pt x="245" y="23"/>
                  <a:pt x="245" y="23"/>
                  <a:pt x="245" y="23"/>
                </a:cubicBezTo>
                <a:cubicBezTo>
                  <a:pt x="248" y="25"/>
                  <a:pt x="243" y="26"/>
                  <a:pt x="245" y="28"/>
                </a:cubicBezTo>
                <a:cubicBezTo>
                  <a:pt x="245" y="28"/>
                  <a:pt x="244" y="27"/>
                  <a:pt x="244" y="27"/>
                </a:cubicBezTo>
                <a:cubicBezTo>
                  <a:pt x="243" y="26"/>
                  <a:pt x="240" y="24"/>
                  <a:pt x="242" y="23"/>
                </a:cubicBezTo>
                <a:cubicBezTo>
                  <a:pt x="240" y="22"/>
                  <a:pt x="240" y="22"/>
                  <a:pt x="240" y="22"/>
                </a:cubicBezTo>
                <a:cubicBezTo>
                  <a:pt x="241" y="21"/>
                  <a:pt x="238" y="20"/>
                  <a:pt x="241" y="20"/>
                </a:cubicBezTo>
                <a:cubicBezTo>
                  <a:pt x="242" y="20"/>
                  <a:pt x="241" y="21"/>
                  <a:pt x="243" y="21"/>
                </a:cubicBezTo>
                <a:cubicBezTo>
                  <a:pt x="243" y="21"/>
                  <a:pt x="241" y="20"/>
                  <a:pt x="243" y="20"/>
                </a:cubicBezTo>
                <a:cubicBezTo>
                  <a:pt x="243" y="20"/>
                  <a:pt x="242" y="19"/>
                  <a:pt x="241" y="20"/>
                </a:cubicBezTo>
                <a:cubicBezTo>
                  <a:pt x="238" y="19"/>
                  <a:pt x="245" y="16"/>
                  <a:pt x="239" y="16"/>
                </a:cubicBezTo>
                <a:cubicBezTo>
                  <a:pt x="239" y="16"/>
                  <a:pt x="239" y="16"/>
                  <a:pt x="240" y="16"/>
                </a:cubicBezTo>
                <a:cubicBezTo>
                  <a:pt x="240" y="14"/>
                  <a:pt x="242" y="14"/>
                  <a:pt x="244" y="14"/>
                </a:cubicBezTo>
                <a:cubicBezTo>
                  <a:pt x="243" y="13"/>
                  <a:pt x="242" y="14"/>
                  <a:pt x="241" y="13"/>
                </a:cubicBezTo>
                <a:cubicBezTo>
                  <a:pt x="242" y="12"/>
                  <a:pt x="240" y="11"/>
                  <a:pt x="243" y="11"/>
                </a:cubicBezTo>
                <a:cubicBezTo>
                  <a:pt x="242" y="10"/>
                  <a:pt x="242" y="10"/>
                  <a:pt x="242" y="10"/>
                </a:cubicBezTo>
                <a:cubicBezTo>
                  <a:pt x="238" y="10"/>
                  <a:pt x="239" y="12"/>
                  <a:pt x="237" y="12"/>
                </a:cubicBezTo>
                <a:cubicBezTo>
                  <a:pt x="236" y="11"/>
                  <a:pt x="238" y="9"/>
                  <a:pt x="238" y="8"/>
                </a:cubicBezTo>
                <a:cubicBezTo>
                  <a:pt x="236" y="6"/>
                  <a:pt x="235" y="9"/>
                  <a:pt x="232" y="8"/>
                </a:cubicBezTo>
                <a:cubicBezTo>
                  <a:pt x="232" y="9"/>
                  <a:pt x="233" y="10"/>
                  <a:pt x="235" y="10"/>
                </a:cubicBezTo>
                <a:cubicBezTo>
                  <a:pt x="233" y="11"/>
                  <a:pt x="236" y="12"/>
                  <a:pt x="233" y="13"/>
                </a:cubicBezTo>
                <a:cubicBezTo>
                  <a:pt x="227" y="13"/>
                  <a:pt x="231" y="15"/>
                  <a:pt x="228" y="17"/>
                </a:cubicBezTo>
                <a:cubicBezTo>
                  <a:pt x="227" y="18"/>
                  <a:pt x="230" y="18"/>
                  <a:pt x="231" y="19"/>
                </a:cubicBezTo>
                <a:cubicBezTo>
                  <a:pt x="231" y="20"/>
                  <a:pt x="229" y="21"/>
                  <a:pt x="228" y="21"/>
                </a:cubicBezTo>
                <a:cubicBezTo>
                  <a:pt x="227" y="21"/>
                  <a:pt x="227" y="21"/>
                  <a:pt x="227" y="21"/>
                </a:cubicBezTo>
                <a:cubicBezTo>
                  <a:pt x="224" y="21"/>
                  <a:pt x="223" y="20"/>
                  <a:pt x="221" y="19"/>
                </a:cubicBezTo>
                <a:cubicBezTo>
                  <a:pt x="223" y="18"/>
                  <a:pt x="223" y="18"/>
                  <a:pt x="223" y="18"/>
                </a:cubicBezTo>
                <a:cubicBezTo>
                  <a:pt x="222" y="16"/>
                  <a:pt x="227" y="14"/>
                  <a:pt x="228" y="11"/>
                </a:cubicBezTo>
                <a:cubicBezTo>
                  <a:pt x="224" y="11"/>
                  <a:pt x="228" y="13"/>
                  <a:pt x="225" y="14"/>
                </a:cubicBezTo>
                <a:cubicBezTo>
                  <a:pt x="224" y="14"/>
                  <a:pt x="224" y="14"/>
                  <a:pt x="224" y="13"/>
                </a:cubicBezTo>
                <a:cubicBezTo>
                  <a:pt x="221" y="13"/>
                  <a:pt x="221" y="13"/>
                  <a:pt x="221" y="13"/>
                </a:cubicBezTo>
                <a:cubicBezTo>
                  <a:pt x="221" y="14"/>
                  <a:pt x="219" y="15"/>
                  <a:pt x="221" y="16"/>
                </a:cubicBezTo>
                <a:cubicBezTo>
                  <a:pt x="216" y="17"/>
                  <a:pt x="220" y="19"/>
                  <a:pt x="219" y="21"/>
                </a:cubicBezTo>
                <a:cubicBezTo>
                  <a:pt x="215" y="20"/>
                  <a:pt x="215" y="18"/>
                  <a:pt x="212" y="17"/>
                </a:cubicBezTo>
                <a:cubicBezTo>
                  <a:pt x="211" y="16"/>
                  <a:pt x="214" y="16"/>
                  <a:pt x="215" y="15"/>
                </a:cubicBezTo>
                <a:cubicBezTo>
                  <a:pt x="214" y="15"/>
                  <a:pt x="214" y="14"/>
                  <a:pt x="214" y="14"/>
                </a:cubicBezTo>
                <a:cubicBezTo>
                  <a:pt x="218" y="13"/>
                  <a:pt x="218" y="13"/>
                  <a:pt x="218" y="13"/>
                </a:cubicBezTo>
                <a:cubicBezTo>
                  <a:pt x="216" y="13"/>
                  <a:pt x="213" y="14"/>
                  <a:pt x="212" y="13"/>
                </a:cubicBezTo>
                <a:cubicBezTo>
                  <a:pt x="214" y="12"/>
                  <a:pt x="214" y="12"/>
                  <a:pt x="214" y="12"/>
                </a:cubicBezTo>
                <a:cubicBezTo>
                  <a:pt x="214" y="12"/>
                  <a:pt x="213" y="12"/>
                  <a:pt x="213" y="11"/>
                </a:cubicBezTo>
                <a:cubicBezTo>
                  <a:pt x="215" y="11"/>
                  <a:pt x="215" y="11"/>
                  <a:pt x="215" y="11"/>
                </a:cubicBezTo>
                <a:cubicBezTo>
                  <a:pt x="213" y="11"/>
                  <a:pt x="212" y="11"/>
                  <a:pt x="212" y="12"/>
                </a:cubicBezTo>
                <a:cubicBezTo>
                  <a:pt x="211" y="12"/>
                  <a:pt x="209" y="12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ubicBezTo>
                  <a:pt x="210" y="11"/>
                  <a:pt x="210" y="11"/>
                  <a:pt x="210" y="11"/>
                </a:cubicBezTo>
                <a:cubicBezTo>
                  <a:pt x="206" y="9"/>
                  <a:pt x="216" y="11"/>
                  <a:pt x="217" y="9"/>
                </a:cubicBezTo>
                <a:cubicBezTo>
                  <a:pt x="216" y="9"/>
                  <a:pt x="216" y="8"/>
                  <a:pt x="214" y="8"/>
                </a:cubicBezTo>
                <a:cubicBezTo>
                  <a:pt x="214" y="9"/>
                  <a:pt x="216" y="9"/>
                  <a:pt x="215" y="10"/>
                </a:cubicBezTo>
                <a:cubicBezTo>
                  <a:pt x="213" y="10"/>
                  <a:pt x="210" y="10"/>
                  <a:pt x="209" y="9"/>
                </a:cubicBezTo>
                <a:cubicBezTo>
                  <a:pt x="213" y="9"/>
                  <a:pt x="209" y="7"/>
                  <a:pt x="210" y="6"/>
                </a:cubicBezTo>
                <a:cubicBezTo>
                  <a:pt x="207" y="6"/>
                  <a:pt x="207" y="6"/>
                  <a:pt x="207" y="6"/>
                </a:cubicBezTo>
                <a:cubicBezTo>
                  <a:pt x="205" y="8"/>
                  <a:pt x="207" y="11"/>
                  <a:pt x="207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5" y="15"/>
                  <a:pt x="207" y="14"/>
                  <a:pt x="208" y="14"/>
                </a:cubicBezTo>
                <a:cubicBezTo>
                  <a:pt x="210" y="16"/>
                  <a:pt x="210" y="19"/>
                  <a:pt x="208" y="21"/>
                </a:cubicBezTo>
                <a:cubicBezTo>
                  <a:pt x="207" y="20"/>
                  <a:pt x="204" y="20"/>
                  <a:pt x="204" y="19"/>
                </a:cubicBezTo>
                <a:cubicBezTo>
                  <a:pt x="205" y="18"/>
                  <a:pt x="204" y="16"/>
                  <a:pt x="203" y="15"/>
                </a:cubicBezTo>
                <a:cubicBezTo>
                  <a:pt x="203" y="18"/>
                  <a:pt x="201" y="21"/>
                  <a:pt x="204" y="23"/>
                </a:cubicBezTo>
                <a:cubicBezTo>
                  <a:pt x="204" y="22"/>
                  <a:pt x="204" y="22"/>
                  <a:pt x="204" y="22"/>
                </a:cubicBezTo>
                <a:cubicBezTo>
                  <a:pt x="205" y="22"/>
                  <a:pt x="206" y="21"/>
                  <a:pt x="208" y="21"/>
                </a:cubicBezTo>
                <a:cubicBezTo>
                  <a:pt x="209" y="23"/>
                  <a:pt x="209" y="23"/>
                  <a:pt x="209" y="23"/>
                </a:cubicBezTo>
                <a:cubicBezTo>
                  <a:pt x="208" y="24"/>
                  <a:pt x="206" y="23"/>
                  <a:pt x="204" y="23"/>
                </a:cubicBezTo>
                <a:cubicBezTo>
                  <a:pt x="207" y="25"/>
                  <a:pt x="203" y="26"/>
                  <a:pt x="201" y="27"/>
                </a:cubicBezTo>
                <a:cubicBezTo>
                  <a:pt x="201" y="27"/>
                  <a:pt x="201" y="27"/>
                  <a:pt x="201" y="27"/>
                </a:cubicBezTo>
                <a:cubicBezTo>
                  <a:pt x="202" y="26"/>
                  <a:pt x="198" y="25"/>
                  <a:pt x="202" y="24"/>
                </a:cubicBezTo>
                <a:cubicBezTo>
                  <a:pt x="201" y="24"/>
                  <a:pt x="199" y="24"/>
                  <a:pt x="199" y="23"/>
                </a:cubicBezTo>
                <a:cubicBezTo>
                  <a:pt x="195" y="23"/>
                  <a:pt x="200" y="20"/>
                  <a:pt x="197" y="20"/>
                </a:cubicBezTo>
                <a:cubicBezTo>
                  <a:pt x="197" y="19"/>
                  <a:pt x="199" y="19"/>
                  <a:pt x="200" y="19"/>
                </a:cubicBezTo>
                <a:cubicBezTo>
                  <a:pt x="198" y="18"/>
                  <a:pt x="198" y="18"/>
                  <a:pt x="198" y="18"/>
                </a:cubicBezTo>
                <a:cubicBezTo>
                  <a:pt x="195" y="20"/>
                  <a:pt x="195" y="20"/>
                  <a:pt x="195" y="20"/>
                </a:cubicBezTo>
                <a:cubicBezTo>
                  <a:pt x="189" y="20"/>
                  <a:pt x="197" y="19"/>
                  <a:pt x="195" y="18"/>
                </a:cubicBezTo>
                <a:cubicBezTo>
                  <a:pt x="198" y="17"/>
                  <a:pt x="198" y="15"/>
                  <a:pt x="200" y="13"/>
                </a:cubicBezTo>
                <a:cubicBezTo>
                  <a:pt x="197" y="13"/>
                  <a:pt x="199" y="12"/>
                  <a:pt x="197" y="11"/>
                </a:cubicBezTo>
                <a:cubicBezTo>
                  <a:pt x="195" y="12"/>
                  <a:pt x="193" y="15"/>
                  <a:pt x="192" y="17"/>
                </a:cubicBezTo>
                <a:cubicBezTo>
                  <a:pt x="191" y="18"/>
                  <a:pt x="186" y="18"/>
                  <a:pt x="186" y="20"/>
                </a:cubicBezTo>
                <a:cubicBezTo>
                  <a:pt x="188" y="20"/>
                  <a:pt x="191" y="20"/>
                  <a:pt x="190" y="21"/>
                </a:cubicBezTo>
                <a:cubicBezTo>
                  <a:pt x="188" y="22"/>
                  <a:pt x="185" y="23"/>
                  <a:pt x="182" y="22"/>
                </a:cubicBezTo>
                <a:cubicBezTo>
                  <a:pt x="183" y="22"/>
                  <a:pt x="182" y="21"/>
                  <a:pt x="183" y="21"/>
                </a:cubicBezTo>
                <a:cubicBezTo>
                  <a:pt x="184" y="22"/>
                  <a:pt x="184" y="22"/>
                  <a:pt x="184" y="22"/>
                </a:cubicBezTo>
                <a:cubicBezTo>
                  <a:pt x="185" y="22"/>
                  <a:pt x="186" y="22"/>
                  <a:pt x="186" y="22"/>
                </a:cubicBezTo>
                <a:cubicBezTo>
                  <a:pt x="184" y="21"/>
                  <a:pt x="184" y="21"/>
                  <a:pt x="184" y="21"/>
                </a:cubicBezTo>
                <a:cubicBezTo>
                  <a:pt x="184" y="21"/>
                  <a:pt x="183" y="21"/>
                  <a:pt x="182" y="21"/>
                </a:cubicBezTo>
                <a:cubicBezTo>
                  <a:pt x="176" y="17"/>
                  <a:pt x="188" y="17"/>
                  <a:pt x="188" y="13"/>
                </a:cubicBezTo>
                <a:cubicBezTo>
                  <a:pt x="190" y="11"/>
                  <a:pt x="196" y="11"/>
                  <a:pt x="195" y="9"/>
                </a:cubicBezTo>
                <a:cubicBezTo>
                  <a:pt x="199" y="5"/>
                  <a:pt x="197" y="11"/>
                  <a:pt x="201" y="10"/>
                </a:cubicBezTo>
                <a:cubicBezTo>
                  <a:pt x="202" y="9"/>
                  <a:pt x="197" y="8"/>
                  <a:pt x="201" y="6"/>
                </a:cubicBezTo>
                <a:cubicBezTo>
                  <a:pt x="198" y="6"/>
                  <a:pt x="198" y="6"/>
                  <a:pt x="198" y="6"/>
                </a:cubicBezTo>
                <a:cubicBezTo>
                  <a:pt x="199" y="5"/>
                  <a:pt x="202" y="4"/>
                  <a:pt x="204" y="3"/>
                </a:cubicBezTo>
                <a:cubicBezTo>
                  <a:pt x="204" y="1"/>
                  <a:pt x="204" y="1"/>
                  <a:pt x="204" y="1"/>
                </a:cubicBezTo>
                <a:cubicBezTo>
                  <a:pt x="202" y="1"/>
                  <a:pt x="202" y="1"/>
                  <a:pt x="202" y="1"/>
                </a:cubicBezTo>
                <a:cubicBezTo>
                  <a:pt x="202" y="1"/>
                  <a:pt x="202" y="1"/>
                  <a:pt x="201" y="1"/>
                </a:cubicBezTo>
                <a:cubicBezTo>
                  <a:pt x="201" y="2"/>
                  <a:pt x="201" y="2"/>
                  <a:pt x="201" y="2"/>
                </a:cubicBezTo>
                <a:cubicBezTo>
                  <a:pt x="194" y="4"/>
                  <a:pt x="196" y="10"/>
                  <a:pt x="186" y="12"/>
                </a:cubicBezTo>
                <a:cubicBezTo>
                  <a:pt x="185" y="13"/>
                  <a:pt x="184" y="15"/>
                  <a:pt x="180" y="15"/>
                </a:cubicBezTo>
                <a:cubicBezTo>
                  <a:pt x="182" y="14"/>
                  <a:pt x="178" y="13"/>
                  <a:pt x="181" y="12"/>
                </a:cubicBezTo>
                <a:cubicBezTo>
                  <a:pt x="178" y="11"/>
                  <a:pt x="179" y="13"/>
                  <a:pt x="175" y="13"/>
                </a:cubicBezTo>
                <a:cubicBezTo>
                  <a:pt x="179" y="14"/>
                  <a:pt x="179" y="14"/>
                  <a:pt x="179" y="14"/>
                </a:cubicBezTo>
                <a:cubicBezTo>
                  <a:pt x="177" y="15"/>
                  <a:pt x="177" y="18"/>
                  <a:pt x="173" y="18"/>
                </a:cubicBezTo>
                <a:cubicBezTo>
                  <a:pt x="172" y="14"/>
                  <a:pt x="172" y="14"/>
                  <a:pt x="172" y="14"/>
                </a:cubicBezTo>
                <a:cubicBezTo>
                  <a:pt x="173" y="13"/>
                  <a:pt x="173" y="12"/>
                  <a:pt x="176" y="12"/>
                </a:cubicBezTo>
                <a:cubicBezTo>
                  <a:pt x="176" y="10"/>
                  <a:pt x="183" y="12"/>
                  <a:pt x="184" y="10"/>
                </a:cubicBezTo>
                <a:cubicBezTo>
                  <a:pt x="183" y="10"/>
                  <a:pt x="182" y="10"/>
                  <a:pt x="182" y="9"/>
                </a:cubicBezTo>
                <a:cubicBezTo>
                  <a:pt x="181" y="9"/>
                  <a:pt x="179" y="9"/>
                  <a:pt x="179" y="9"/>
                </a:cubicBezTo>
                <a:cubicBezTo>
                  <a:pt x="179" y="7"/>
                  <a:pt x="182" y="8"/>
                  <a:pt x="184" y="8"/>
                </a:cubicBezTo>
                <a:cubicBezTo>
                  <a:pt x="184" y="7"/>
                  <a:pt x="184" y="7"/>
                  <a:pt x="184" y="7"/>
                </a:cubicBezTo>
                <a:cubicBezTo>
                  <a:pt x="181" y="8"/>
                  <a:pt x="181" y="8"/>
                  <a:pt x="181" y="8"/>
                </a:cubicBezTo>
                <a:cubicBezTo>
                  <a:pt x="178" y="6"/>
                  <a:pt x="184" y="5"/>
                  <a:pt x="184" y="3"/>
                </a:cubicBezTo>
                <a:cubicBezTo>
                  <a:pt x="180" y="3"/>
                  <a:pt x="178" y="3"/>
                  <a:pt x="175" y="4"/>
                </a:cubicBezTo>
                <a:cubicBezTo>
                  <a:pt x="175" y="4"/>
                  <a:pt x="176" y="4"/>
                  <a:pt x="177" y="4"/>
                </a:cubicBezTo>
                <a:cubicBezTo>
                  <a:pt x="176" y="4"/>
                  <a:pt x="176" y="4"/>
                  <a:pt x="176" y="4"/>
                </a:cubicBezTo>
                <a:cubicBezTo>
                  <a:pt x="177" y="5"/>
                  <a:pt x="177" y="5"/>
                  <a:pt x="177" y="5"/>
                </a:cubicBezTo>
                <a:cubicBezTo>
                  <a:pt x="177" y="5"/>
                  <a:pt x="177" y="5"/>
                  <a:pt x="177" y="5"/>
                </a:cubicBezTo>
                <a:cubicBezTo>
                  <a:pt x="176" y="5"/>
                  <a:pt x="175" y="5"/>
                  <a:pt x="175" y="5"/>
                </a:cubicBezTo>
                <a:cubicBezTo>
                  <a:pt x="173" y="5"/>
                  <a:pt x="173" y="5"/>
                  <a:pt x="173" y="5"/>
                </a:cubicBezTo>
                <a:cubicBezTo>
                  <a:pt x="174" y="6"/>
                  <a:pt x="171" y="10"/>
                  <a:pt x="177" y="9"/>
                </a:cubicBezTo>
                <a:cubicBezTo>
                  <a:pt x="174" y="10"/>
                  <a:pt x="174" y="10"/>
                  <a:pt x="174" y="10"/>
                </a:cubicBezTo>
                <a:cubicBezTo>
                  <a:pt x="173" y="9"/>
                  <a:pt x="173" y="9"/>
                  <a:pt x="173" y="9"/>
                </a:cubicBezTo>
                <a:cubicBezTo>
                  <a:pt x="169" y="10"/>
                  <a:pt x="171" y="7"/>
                  <a:pt x="169" y="6"/>
                </a:cubicBezTo>
                <a:cubicBezTo>
                  <a:pt x="171" y="6"/>
                  <a:pt x="172" y="5"/>
                  <a:pt x="171" y="5"/>
                </a:cubicBezTo>
                <a:cubicBezTo>
                  <a:pt x="169" y="6"/>
                  <a:pt x="164" y="7"/>
                  <a:pt x="166" y="9"/>
                </a:cubicBezTo>
                <a:cubicBezTo>
                  <a:pt x="166" y="10"/>
                  <a:pt x="161" y="12"/>
                  <a:pt x="165" y="11"/>
                </a:cubicBezTo>
                <a:cubicBezTo>
                  <a:pt x="166" y="11"/>
                  <a:pt x="166" y="10"/>
                  <a:pt x="167" y="11"/>
                </a:cubicBezTo>
                <a:cubicBezTo>
                  <a:pt x="167" y="12"/>
                  <a:pt x="167" y="14"/>
                  <a:pt x="164" y="15"/>
                </a:cubicBezTo>
                <a:cubicBezTo>
                  <a:pt x="163" y="15"/>
                  <a:pt x="161" y="15"/>
                  <a:pt x="160" y="14"/>
                </a:cubicBezTo>
                <a:cubicBezTo>
                  <a:pt x="159" y="15"/>
                  <a:pt x="160" y="15"/>
                  <a:pt x="158" y="16"/>
                </a:cubicBezTo>
                <a:cubicBezTo>
                  <a:pt x="157" y="15"/>
                  <a:pt x="156" y="15"/>
                  <a:pt x="155" y="15"/>
                </a:cubicBezTo>
                <a:cubicBezTo>
                  <a:pt x="155" y="14"/>
                  <a:pt x="156" y="13"/>
                  <a:pt x="156" y="13"/>
                </a:cubicBezTo>
                <a:cubicBezTo>
                  <a:pt x="154" y="12"/>
                  <a:pt x="154" y="13"/>
                  <a:pt x="152" y="12"/>
                </a:cubicBezTo>
                <a:cubicBezTo>
                  <a:pt x="156" y="10"/>
                  <a:pt x="156" y="10"/>
                  <a:pt x="156" y="10"/>
                </a:cubicBezTo>
                <a:cubicBezTo>
                  <a:pt x="154" y="9"/>
                  <a:pt x="151" y="10"/>
                  <a:pt x="150" y="9"/>
                </a:cubicBezTo>
                <a:cubicBezTo>
                  <a:pt x="152" y="8"/>
                  <a:pt x="157" y="9"/>
                  <a:pt x="159" y="9"/>
                </a:cubicBezTo>
                <a:cubicBezTo>
                  <a:pt x="158" y="8"/>
                  <a:pt x="156" y="9"/>
                  <a:pt x="154" y="8"/>
                </a:cubicBezTo>
                <a:cubicBezTo>
                  <a:pt x="156" y="7"/>
                  <a:pt x="160" y="9"/>
                  <a:pt x="161" y="7"/>
                </a:cubicBezTo>
                <a:cubicBezTo>
                  <a:pt x="158" y="8"/>
                  <a:pt x="156" y="8"/>
                  <a:pt x="153" y="7"/>
                </a:cubicBezTo>
                <a:cubicBezTo>
                  <a:pt x="156" y="6"/>
                  <a:pt x="156" y="6"/>
                  <a:pt x="156" y="6"/>
                </a:cubicBezTo>
                <a:cubicBezTo>
                  <a:pt x="155" y="5"/>
                  <a:pt x="151" y="4"/>
                  <a:pt x="154" y="3"/>
                </a:cubicBezTo>
                <a:cubicBezTo>
                  <a:pt x="155" y="3"/>
                  <a:pt x="156" y="3"/>
                  <a:pt x="156" y="3"/>
                </a:cubicBezTo>
                <a:cubicBezTo>
                  <a:pt x="156" y="3"/>
                  <a:pt x="156" y="3"/>
                  <a:pt x="156" y="3"/>
                </a:cubicBezTo>
                <a:cubicBezTo>
                  <a:pt x="152" y="2"/>
                  <a:pt x="159" y="1"/>
                  <a:pt x="157" y="0"/>
                </a:cubicBezTo>
                <a:cubicBezTo>
                  <a:pt x="155" y="0"/>
                  <a:pt x="156" y="1"/>
                  <a:pt x="155" y="1"/>
                </a:cubicBezTo>
                <a:cubicBezTo>
                  <a:pt x="154" y="1"/>
                  <a:pt x="154" y="1"/>
                  <a:pt x="153" y="1"/>
                </a:cubicBezTo>
                <a:cubicBezTo>
                  <a:pt x="154" y="0"/>
                  <a:pt x="154" y="0"/>
                  <a:pt x="154" y="0"/>
                </a:cubicBezTo>
                <a:cubicBezTo>
                  <a:pt x="152" y="0"/>
                  <a:pt x="148" y="1"/>
                  <a:pt x="145" y="0"/>
                </a:cubicBezTo>
                <a:cubicBezTo>
                  <a:pt x="145" y="1"/>
                  <a:pt x="145" y="1"/>
                  <a:pt x="145" y="1"/>
                </a:cubicBezTo>
                <a:cubicBezTo>
                  <a:pt x="146" y="1"/>
                  <a:pt x="147" y="1"/>
                  <a:pt x="147" y="1"/>
                </a:cubicBezTo>
                <a:cubicBezTo>
                  <a:pt x="150" y="2"/>
                  <a:pt x="150" y="2"/>
                  <a:pt x="150" y="2"/>
                </a:cubicBezTo>
                <a:cubicBezTo>
                  <a:pt x="149" y="2"/>
                  <a:pt x="149" y="2"/>
                  <a:pt x="149" y="2"/>
                </a:cubicBezTo>
                <a:cubicBezTo>
                  <a:pt x="149" y="2"/>
                  <a:pt x="148" y="2"/>
                  <a:pt x="147" y="2"/>
                </a:cubicBezTo>
                <a:cubicBezTo>
                  <a:pt x="148" y="3"/>
                  <a:pt x="147" y="4"/>
                  <a:pt x="146" y="4"/>
                </a:cubicBezTo>
                <a:cubicBezTo>
                  <a:pt x="144" y="5"/>
                  <a:pt x="142" y="5"/>
                  <a:pt x="140" y="4"/>
                </a:cubicBezTo>
                <a:cubicBezTo>
                  <a:pt x="139" y="4"/>
                  <a:pt x="140" y="3"/>
                  <a:pt x="140" y="3"/>
                </a:cubicBezTo>
                <a:cubicBezTo>
                  <a:pt x="144" y="2"/>
                  <a:pt x="140" y="1"/>
                  <a:pt x="142" y="0"/>
                </a:cubicBezTo>
                <a:cubicBezTo>
                  <a:pt x="140" y="1"/>
                  <a:pt x="140" y="1"/>
                  <a:pt x="140" y="1"/>
                </a:cubicBezTo>
                <a:cubicBezTo>
                  <a:pt x="142" y="3"/>
                  <a:pt x="138" y="5"/>
                  <a:pt x="136" y="7"/>
                </a:cubicBezTo>
                <a:cubicBezTo>
                  <a:pt x="135" y="8"/>
                  <a:pt x="140" y="10"/>
                  <a:pt x="139" y="11"/>
                </a:cubicBezTo>
                <a:cubicBezTo>
                  <a:pt x="138" y="11"/>
                  <a:pt x="138" y="11"/>
                  <a:pt x="138" y="11"/>
                </a:cubicBezTo>
                <a:cubicBezTo>
                  <a:pt x="138" y="12"/>
                  <a:pt x="138" y="12"/>
                  <a:pt x="138" y="12"/>
                </a:cubicBezTo>
                <a:cubicBezTo>
                  <a:pt x="139" y="12"/>
                  <a:pt x="140" y="12"/>
                  <a:pt x="141" y="11"/>
                </a:cubicBezTo>
                <a:cubicBezTo>
                  <a:pt x="143" y="13"/>
                  <a:pt x="146" y="15"/>
                  <a:pt x="141" y="15"/>
                </a:cubicBezTo>
                <a:cubicBezTo>
                  <a:pt x="142" y="16"/>
                  <a:pt x="142" y="17"/>
                  <a:pt x="142" y="17"/>
                </a:cubicBezTo>
                <a:cubicBezTo>
                  <a:pt x="141" y="17"/>
                  <a:pt x="140" y="17"/>
                  <a:pt x="140" y="17"/>
                </a:cubicBezTo>
                <a:cubicBezTo>
                  <a:pt x="137" y="16"/>
                  <a:pt x="140" y="15"/>
                  <a:pt x="140" y="14"/>
                </a:cubicBezTo>
                <a:cubicBezTo>
                  <a:pt x="138" y="14"/>
                  <a:pt x="138" y="14"/>
                  <a:pt x="138" y="14"/>
                </a:cubicBezTo>
                <a:cubicBezTo>
                  <a:pt x="140" y="12"/>
                  <a:pt x="140" y="12"/>
                  <a:pt x="140" y="12"/>
                </a:cubicBezTo>
                <a:cubicBezTo>
                  <a:pt x="137" y="12"/>
                  <a:pt x="137" y="12"/>
                  <a:pt x="137" y="12"/>
                </a:cubicBezTo>
                <a:cubicBezTo>
                  <a:pt x="138" y="11"/>
                  <a:pt x="130" y="11"/>
                  <a:pt x="134" y="9"/>
                </a:cubicBezTo>
                <a:cubicBezTo>
                  <a:pt x="133" y="9"/>
                  <a:pt x="132" y="9"/>
                  <a:pt x="131" y="9"/>
                </a:cubicBezTo>
                <a:cubicBezTo>
                  <a:pt x="130" y="8"/>
                  <a:pt x="132" y="8"/>
                  <a:pt x="133" y="7"/>
                </a:cubicBezTo>
                <a:cubicBezTo>
                  <a:pt x="131" y="5"/>
                  <a:pt x="138" y="2"/>
                  <a:pt x="136" y="0"/>
                </a:cubicBezTo>
                <a:cubicBezTo>
                  <a:pt x="133" y="1"/>
                  <a:pt x="133" y="1"/>
                  <a:pt x="133" y="1"/>
                </a:cubicBezTo>
                <a:cubicBezTo>
                  <a:pt x="135" y="3"/>
                  <a:pt x="130" y="5"/>
                  <a:pt x="130" y="7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5"/>
                  <a:pt x="126" y="4"/>
                  <a:pt x="124" y="3"/>
                </a:cubicBezTo>
                <a:cubicBezTo>
                  <a:pt x="127" y="2"/>
                  <a:pt x="127" y="5"/>
                  <a:pt x="131" y="4"/>
                </a:cubicBezTo>
                <a:cubicBezTo>
                  <a:pt x="128" y="3"/>
                  <a:pt x="131" y="2"/>
                  <a:pt x="129" y="0"/>
                </a:cubicBezTo>
                <a:cubicBezTo>
                  <a:pt x="124" y="1"/>
                  <a:pt x="120" y="0"/>
                  <a:pt x="116" y="1"/>
                </a:cubicBezTo>
                <a:cubicBezTo>
                  <a:pt x="116" y="1"/>
                  <a:pt x="118" y="2"/>
                  <a:pt x="118" y="2"/>
                </a:cubicBezTo>
                <a:cubicBezTo>
                  <a:pt x="118" y="3"/>
                  <a:pt x="116" y="2"/>
                  <a:pt x="115" y="3"/>
                </a:cubicBezTo>
                <a:cubicBezTo>
                  <a:pt x="116" y="4"/>
                  <a:pt x="126" y="1"/>
                  <a:pt x="121" y="4"/>
                </a:cubicBezTo>
                <a:cubicBezTo>
                  <a:pt x="121" y="5"/>
                  <a:pt x="122" y="6"/>
                  <a:pt x="123" y="7"/>
                </a:cubicBezTo>
                <a:cubicBezTo>
                  <a:pt x="122" y="7"/>
                  <a:pt x="120" y="7"/>
                  <a:pt x="118" y="7"/>
                </a:cubicBezTo>
                <a:cubicBezTo>
                  <a:pt x="118" y="7"/>
                  <a:pt x="117" y="7"/>
                  <a:pt x="117" y="6"/>
                </a:cubicBezTo>
                <a:cubicBezTo>
                  <a:pt x="117" y="6"/>
                  <a:pt x="118" y="6"/>
                  <a:pt x="118" y="6"/>
                </a:cubicBezTo>
                <a:cubicBezTo>
                  <a:pt x="116" y="6"/>
                  <a:pt x="117" y="3"/>
                  <a:pt x="114" y="4"/>
                </a:cubicBezTo>
                <a:cubicBezTo>
                  <a:pt x="112" y="4"/>
                  <a:pt x="112" y="3"/>
                  <a:pt x="113" y="3"/>
                </a:cubicBezTo>
                <a:cubicBezTo>
                  <a:pt x="112" y="2"/>
                  <a:pt x="110" y="2"/>
                  <a:pt x="110" y="1"/>
                </a:cubicBezTo>
                <a:cubicBezTo>
                  <a:pt x="109" y="2"/>
                  <a:pt x="110" y="3"/>
                  <a:pt x="108" y="3"/>
                </a:cubicBezTo>
                <a:cubicBezTo>
                  <a:pt x="108" y="0"/>
                  <a:pt x="102" y="1"/>
                  <a:pt x="99" y="1"/>
                </a:cubicBezTo>
                <a:cubicBezTo>
                  <a:pt x="99" y="3"/>
                  <a:pt x="105" y="4"/>
                  <a:pt x="108" y="5"/>
                </a:cubicBezTo>
                <a:cubicBezTo>
                  <a:pt x="107" y="6"/>
                  <a:pt x="107" y="6"/>
                  <a:pt x="107" y="6"/>
                </a:cubicBezTo>
                <a:cubicBezTo>
                  <a:pt x="104" y="6"/>
                  <a:pt x="103" y="5"/>
                  <a:pt x="102" y="4"/>
                </a:cubicBezTo>
                <a:cubicBezTo>
                  <a:pt x="101" y="5"/>
                  <a:pt x="101" y="5"/>
                  <a:pt x="101" y="5"/>
                </a:cubicBezTo>
                <a:cubicBezTo>
                  <a:pt x="97" y="5"/>
                  <a:pt x="97" y="5"/>
                  <a:pt x="97" y="5"/>
                </a:cubicBezTo>
                <a:cubicBezTo>
                  <a:pt x="94" y="4"/>
                  <a:pt x="96" y="2"/>
                  <a:pt x="96" y="1"/>
                </a:cubicBezTo>
                <a:cubicBezTo>
                  <a:pt x="84" y="1"/>
                  <a:pt x="71" y="3"/>
                  <a:pt x="59" y="4"/>
                </a:cubicBezTo>
                <a:cubicBezTo>
                  <a:pt x="62" y="5"/>
                  <a:pt x="62" y="5"/>
                  <a:pt x="62" y="5"/>
                </a:cubicBezTo>
                <a:cubicBezTo>
                  <a:pt x="61" y="5"/>
                  <a:pt x="60" y="5"/>
                  <a:pt x="59" y="5"/>
                </a:cubicBezTo>
                <a:cubicBezTo>
                  <a:pt x="64" y="6"/>
                  <a:pt x="64" y="6"/>
                  <a:pt x="64" y="6"/>
                </a:cubicBezTo>
                <a:cubicBezTo>
                  <a:pt x="63" y="7"/>
                  <a:pt x="59" y="6"/>
                  <a:pt x="60" y="7"/>
                </a:cubicBezTo>
                <a:cubicBezTo>
                  <a:pt x="64" y="7"/>
                  <a:pt x="64" y="7"/>
                  <a:pt x="64" y="7"/>
                </a:cubicBezTo>
                <a:cubicBezTo>
                  <a:pt x="59" y="8"/>
                  <a:pt x="59" y="8"/>
                  <a:pt x="59" y="8"/>
                </a:cubicBezTo>
                <a:cubicBezTo>
                  <a:pt x="66" y="9"/>
                  <a:pt x="66" y="9"/>
                  <a:pt x="66" y="9"/>
                </a:cubicBezTo>
                <a:cubicBezTo>
                  <a:pt x="62" y="10"/>
                  <a:pt x="58" y="10"/>
                  <a:pt x="56" y="11"/>
                </a:cubicBezTo>
                <a:cubicBezTo>
                  <a:pt x="59" y="12"/>
                  <a:pt x="62" y="13"/>
                  <a:pt x="65" y="13"/>
                </a:cubicBezTo>
                <a:cubicBezTo>
                  <a:pt x="64" y="14"/>
                  <a:pt x="60" y="14"/>
                  <a:pt x="58" y="14"/>
                </a:cubicBezTo>
                <a:cubicBezTo>
                  <a:pt x="62" y="14"/>
                  <a:pt x="62" y="17"/>
                  <a:pt x="66" y="17"/>
                </a:cubicBezTo>
                <a:cubicBezTo>
                  <a:pt x="65" y="18"/>
                  <a:pt x="63" y="18"/>
                  <a:pt x="61" y="18"/>
                </a:cubicBezTo>
                <a:cubicBezTo>
                  <a:pt x="64" y="20"/>
                  <a:pt x="64" y="20"/>
                  <a:pt x="64" y="20"/>
                </a:cubicBezTo>
                <a:cubicBezTo>
                  <a:pt x="63" y="20"/>
                  <a:pt x="63" y="20"/>
                  <a:pt x="63" y="20"/>
                </a:cubicBezTo>
                <a:cubicBezTo>
                  <a:pt x="66" y="21"/>
                  <a:pt x="66" y="21"/>
                  <a:pt x="66" y="21"/>
                </a:cubicBezTo>
                <a:cubicBezTo>
                  <a:pt x="65" y="22"/>
                  <a:pt x="62" y="21"/>
                  <a:pt x="60" y="22"/>
                </a:cubicBezTo>
                <a:cubicBezTo>
                  <a:pt x="64" y="23"/>
                  <a:pt x="64" y="23"/>
                  <a:pt x="64" y="23"/>
                </a:cubicBezTo>
                <a:cubicBezTo>
                  <a:pt x="63" y="24"/>
                  <a:pt x="60" y="23"/>
                  <a:pt x="61" y="24"/>
                </a:cubicBezTo>
                <a:cubicBezTo>
                  <a:pt x="64" y="25"/>
                  <a:pt x="64" y="25"/>
                  <a:pt x="64" y="25"/>
                </a:cubicBezTo>
                <a:cubicBezTo>
                  <a:pt x="64" y="25"/>
                  <a:pt x="64" y="25"/>
                  <a:pt x="63" y="25"/>
                </a:cubicBezTo>
                <a:cubicBezTo>
                  <a:pt x="64" y="26"/>
                  <a:pt x="64" y="26"/>
                  <a:pt x="64" y="26"/>
                </a:cubicBezTo>
                <a:cubicBezTo>
                  <a:pt x="63" y="27"/>
                  <a:pt x="62" y="25"/>
                  <a:pt x="60" y="26"/>
                </a:cubicBezTo>
                <a:cubicBezTo>
                  <a:pt x="60" y="27"/>
                  <a:pt x="65" y="28"/>
                  <a:pt x="61" y="28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3" y="30"/>
                  <a:pt x="63" y="30"/>
                  <a:pt x="62" y="30"/>
                </a:cubicBezTo>
                <a:cubicBezTo>
                  <a:pt x="64" y="31"/>
                  <a:pt x="64" y="31"/>
                  <a:pt x="64" y="31"/>
                </a:cubicBezTo>
                <a:cubicBezTo>
                  <a:pt x="63" y="31"/>
                  <a:pt x="63" y="31"/>
                  <a:pt x="62" y="31"/>
                </a:cubicBezTo>
                <a:cubicBezTo>
                  <a:pt x="65" y="33"/>
                  <a:pt x="65" y="33"/>
                  <a:pt x="65" y="33"/>
                </a:cubicBezTo>
                <a:cubicBezTo>
                  <a:pt x="61" y="33"/>
                  <a:pt x="61" y="33"/>
                  <a:pt x="61" y="33"/>
                </a:cubicBezTo>
                <a:cubicBezTo>
                  <a:pt x="63" y="34"/>
                  <a:pt x="64" y="35"/>
                  <a:pt x="66" y="35"/>
                </a:cubicBezTo>
                <a:cubicBezTo>
                  <a:pt x="66" y="36"/>
                  <a:pt x="66" y="36"/>
                  <a:pt x="66" y="36"/>
                </a:cubicBezTo>
                <a:cubicBezTo>
                  <a:pt x="66" y="37"/>
                  <a:pt x="69" y="37"/>
                  <a:pt x="71" y="38"/>
                </a:cubicBezTo>
                <a:cubicBezTo>
                  <a:pt x="67" y="39"/>
                  <a:pt x="65" y="37"/>
                  <a:pt x="61" y="37"/>
                </a:cubicBezTo>
                <a:cubicBezTo>
                  <a:pt x="64" y="38"/>
                  <a:pt x="65" y="39"/>
                  <a:pt x="68" y="39"/>
                </a:cubicBezTo>
                <a:cubicBezTo>
                  <a:pt x="68" y="41"/>
                  <a:pt x="66" y="39"/>
                  <a:pt x="64" y="40"/>
                </a:cubicBezTo>
                <a:cubicBezTo>
                  <a:pt x="64" y="40"/>
                  <a:pt x="67" y="41"/>
                  <a:pt x="65" y="41"/>
                </a:cubicBezTo>
                <a:cubicBezTo>
                  <a:pt x="64" y="41"/>
                  <a:pt x="62" y="40"/>
                  <a:pt x="60" y="41"/>
                </a:cubicBezTo>
                <a:cubicBezTo>
                  <a:pt x="62" y="44"/>
                  <a:pt x="72" y="43"/>
                  <a:pt x="68" y="47"/>
                </a:cubicBezTo>
                <a:cubicBezTo>
                  <a:pt x="63" y="49"/>
                  <a:pt x="68" y="51"/>
                  <a:pt x="66" y="54"/>
                </a:cubicBezTo>
                <a:cubicBezTo>
                  <a:pt x="65" y="54"/>
                  <a:pt x="65" y="54"/>
                  <a:pt x="64" y="54"/>
                </a:cubicBezTo>
                <a:cubicBezTo>
                  <a:pt x="63" y="49"/>
                  <a:pt x="63" y="49"/>
                  <a:pt x="63" y="49"/>
                </a:cubicBezTo>
                <a:cubicBezTo>
                  <a:pt x="63" y="48"/>
                  <a:pt x="61" y="47"/>
                  <a:pt x="59" y="48"/>
                </a:cubicBezTo>
                <a:cubicBezTo>
                  <a:pt x="56" y="49"/>
                  <a:pt x="61" y="49"/>
                  <a:pt x="60" y="51"/>
                </a:cubicBezTo>
                <a:cubicBezTo>
                  <a:pt x="61" y="51"/>
                  <a:pt x="60" y="51"/>
                  <a:pt x="59" y="51"/>
                </a:cubicBezTo>
                <a:cubicBezTo>
                  <a:pt x="58" y="51"/>
                  <a:pt x="57" y="50"/>
                  <a:pt x="57" y="50"/>
                </a:cubicBezTo>
                <a:cubicBezTo>
                  <a:pt x="54" y="49"/>
                  <a:pt x="51" y="46"/>
                  <a:pt x="47" y="48"/>
                </a:cubicBezTo>
                <a:cubicBezTo>
                  <a:pt x="46" y="47"/>
                  <a:pt x="42" y="49"/>
                  <a:pt x="40" y="48"/>
                </a:cubicBezTo>
                <a:cubicBezTo>
                  <a:pt x="30" y="48"/>
                  <a:pt x="19" y="45"/>
                  <a:pt x="8" y="47"/>
                </a:cubicBezTo>
                <a:cubicBezTo>
                  <a:pt x="8" y="47"/>
                  <a:pt x="8" y="49"/>
                  <a:pt x="5" y="49"/>
                </a:cubicBezTo>
                <a:cubicBezTo>
                  <a:pt x="10" y="50"/>
                  <a:pt x="10" y="50"/>
                  <a:pt x="10" y="50"/>
                </a:cubicBezTo>
                <a:cubicBezTo>
                  <a:pt x="6" y="51"/>
                  <a:pt x="6" y="51"/>
                  <a:pt x="6" y="51"/>
                </a:cubicBezTo>
                <a:cubicBezTo>
                  <a:pt x="8" y="51"/>
                  <a:pt x="8" y="51"/>
                  <a:pt x="8" y="51"/>
                </a:cubicBezTo>
                <a:cubicBezTo>
                  <a:pt x="10" y="52"/>
                  <a:pt x="5" y="51"/>
                  <a:pt x="5" y="52"/>
                </a:cubicBezTo>
                <a:cubicBezTo>
                  <a:pt x="7" y="53"/>
                  <a:pt x="12" y="52"/>
                  <a:pt x="13" y="54"/>
                </a:cubicBezTo>
                <a:cubicBezTo>
                  <a:pt x="10" y="54"/>
                  <a:pt x="5" y="53"/>
                  <a:pt x="3" y="54"/>
                </a:cubicBezTo>
                <a:cubicBezTo>
                  <a:pt x="4" y="55"/>
                  <a:pt x="7" y="55"/>
                  <a:pt x="9" y="55"/>
                </a:cubicBezTo>
                <a:cubicBezTo>
                  <a:pt x="5" y="56"/>
                  <a:pt x="5" y="56"/>
                  <a:pt x="5" y="56"/>
                </a:cubicBezTo>
                <a:cubicBezTo>
                  <a:pt x="7" y="56"/>
                  <a:pt x="7" y="58"/>
                  <a:pt x="9" y="58"/>
                </a:cubicBezTo>
                <a:cubicBezTo>
                  <a:pt x="9" y="58"/>
                  <a:pt x="8" y="58"/>
                  <a:pt x="7" y="58"/>
                </a:cubicBezTo>
                <a:cubicBezTo>
                  <a:pt x="11" y="59"/>
                  <a:pt x="11" y="59"/>
                  <a:pt x="11" y="59"/>
                </a:cubicBezTo>
                <a:cubicBezTo>
                  <a:pt x="7" y="60"/>
                  <a:pt x="7" y="60"/>
                  <a:pt x="7" y="60"/>
                </a:cubicBezTo>
                <a:cubicBezTo>
                  <a:pt x="11" y="61"/>
                  <a:pt x="11" y="61"/>
                  <a:pt x="11" y="61"/>
                </a:cubicBezTo>
                <a:cubicBezTo>
                  <a:pt x="11" y="61"/>
                  <a:pt x="10" y="62"/>
                  <a:pt x="9" y="62"/>
                </a:cubicBezTo>
                <a:cubicBezTo>
                  <a:pt x="8" y="62"/>
                  <a:pt x="8" y="63"/>
                  <a:pt x="9" y="63"/>
                </a:cubicBezTo>
                <a:cubicBezTo>
                  <a:pt x="9" y="64"/>
                  <a:pt x="6" y="64"/>
                  <a:pt x="7" y="64"/>
                </a:cubicBezTo>
                <a:cubicBezTo>
                  <a:pt x="11" y="65"/>
                  <a:pt x="11" y="65"/>
                  <a:pt x="11" y="65"/>
                </a:cubicBezTo>
                <a:cubicBezTo>
                  <a:pt x="9" y="66"/>
                  <a:pt x="8" y="65"/>
                  <a:pt x="6" y="66"/>
                </a:cubicBezTo>
                <a:cubicBezTo>
                  <a:pt x="10" y="67"/>
                  <a:pt x="10" y="67"/>
                  <a:pt x="10" y="67"/>
                </a:cubicBezTo>
                <a:cubicBezTo>
                  <a:pt x="9" y="68"/>
                  <a:pt x="8" y="68"/>
                  <a:pt x="6" y="68"/>
                </a:cubicBezTo>
                <a:cubicBezTo>
                  <a:pt x="9" y="69"/>
                  <a:pt x="9" y="69"/>
                  <a:pt x="9" y="69"/>
                </a:cubicBezTo>
                <a:cubicBezTo>
                  <a:pt x="5" y="69"/>
                  <a:pt x="10" y="70"/>
                  <a:pt x="7" y="70"/>
                </a:cubicBezTo>
                <a:cubicBezTo>
                  <a:pt x="0" y="71"/>
                  <a:pt x="13" y="74"/>
                  <a:pt x="6" y="76"/>
                </a:cubicBezTo>
                <a:cubicBezTo>
                  <a:pt x="9" y="77"/>
                  <a:pt x="9" y="77"/>
                  <a:pt x="9" y="77"/>
                </a:cubicBezTo>
                <a:cubicBezTo>
                  <a:pt x="9" y="78"/>
                  <a:pt x="8" y="77"/>
                  <a:pt x="7" y="77"/>
                </a:cubicBezTo>
                <a:cubicBezTo>
                  <a:pt x="12" y="80"/>
                  <a:pt x="12" y="80"/>
                  <a:pt x="12" y="80"/>
                </a:cubicBezTo>
                <a:cubicBezTo>
                  <a:pt x="11" y="80"/>
                  <a:pt x="11" y="80"/>
                  <a:pt x="11" y="80"/>
                </a:cubicBezTo>
                <a:cubicBezTo>
                  <a:pt x="11" y="80"/>
                  <a:pt x="10" y="80"/>
                  <a:pt x="9" y="80"/>
                </a:cubicBezTo>
                <a:cubicBezTo>
                  <a:pt x="12" y="81"/>
                  <a:pt x="12" y="81"/>
                  <a:pt x="12" y="81"/>
                </a:cubicBezTo>
                <a:cubicBezTo>
                  <a:pt x="11" y="82"/>
                  <a:pt x="11" y="82"/>
                  <a:pt x="11" y="82"/>
                </a:cubicBezTo>
                <a:cubicBezTo>
                  <a:pt x="10" y="81"/>
                  <a:pt x="7" y="81"/>
                  <a:pt x="5" y="81"/>
                </a:cubicBezTo>
                <a:cubicBezTo>
                  <a:pt x="7" y="82"/>
                  <a:pt x="8" y="82"/>
                  <a:pt x="10" y="83"/>
                </a:cubicBezTo>
                <a:cubicBezTo>
                  <a:pt x="5" y="84"/>
                  <a:pt x="5" y="84"/>
                  <a:pt x="5" y="84"/>
                </a:cubicBezTo>
                <a:cubicBezTo>
                  <a:pt x="6" y="83"/>
                  <a:pt x="7" y="84"/>
                  <a:pt x="8" y="84"/>
                </a:cubicBezTo>
                <a:cubicBezTo>
                  <a:pt x="7" y="85"/>
                  <a:pt x="4" y="84"/>
                  <a:pt x="5" y="85"/>
                </a:cubicBezTo>
                <a:cubicBezTo>
                  <a:pt x="8" y="86"/>
                  <a:pt x="8" y="86"/>
                  <a:pt x="8" y="86"/>
                </a:cubicBezTo>
                <a:cubicBezTo>
                  <a:pt x="7" y="87"/>
                  <a:pt x="7" y="87"/>
                  <a:pt x="7" y="87"/>
                </a:cubicBezTo>
                <a:cubicBezTo>
                  <a:pt x="10" y="88"/>
                  <a:pt x="14" y="88"/>
                  <a:pt x="16" y="90"/>
                </a:cubicBezTo>
                <a:cubicBezTo>
                  <a:pt x="19" y="90"/>
                  <a:pt x="22" y="92"/>
                  <a:pt x="26" y="92"/>
                </a:cubicBezTo>
                <a:cubicBezTo>
                  <a:pt x="28" y="93"/>
                  <a:pt x="32" y="93"/>
                  <a:pt x="35" y="94"/>
                </a:cubicBezTo>
                <a:cubicBezTo>
                  <a:pt x="35" y="94"/>
                  <a:pt x="33" y="94"/>
                  <a:pt x="32" y="94"/>
                </a:cubicBezTo>
                <a:cubicBezTo>
                  <a:pt x="33" y="96"/>
                  <a:pt x="35" y="93"/>
                  <a:pt x="36" y="95"/>
                </a:cubicBezTo>
                <a:cubicBezTo>
                  <a:pt x="37" y="96"/>
                  <a:pt x="39" y="96"/>
                  <a:pt x="36" y="96"/>
                </a:cubicBezTo>
                <a:cubicBezTo>
                  <a:pt x="35" y="96"/>
                  <a:pt x="35" y="96"/>
                  <a:pt x="35" y="96"/>
                </a:cubicBezTo>
                <a:cubicBezTo>
                  <a:pt x="33" y="96"/>
                  <a:pt x="32" y="96"/>
                  <a:pt x="31" y="96"/>
                </a:cubicBezTo>
                <a:cubicBezTo>
                  <a:pt x="32" y="97"/>
                  <a:pt x="33" y="97"/>
                  <a:pt x="34" y="97"/>
                </a:cubicBezTo>
                <a:cubicBezTo>
                  <a:pt x="32" y="98"/>
                  <a:pt x="32" y="98"/>
                  <a:pt x="32" y="98"/>
                </a:cubicBezTo>
                <a:cubicBezTo>
                  <a:pt x="33" y="99"/>
                  <a:pt x="34" y="100"/>
                  <a:pt x="36" y="100"/>
                </a:cubicBezTo>
                <a:cubicBezTo>
                  <a:pt x="36" y="101"/>
                  <a:pt x="33" y="100"/>
                  <a:pt x="35" y="101"/>
                </a:cubicBezTo>
                <a:cubicBezTo>
                  <a:pt x="38" y="102"/>
                  <a:pt x="38" y="102"/>
                  <a:pt x="38" y="102"/>
                </a:cubicBezTo>
                <a:cubicBezTo>
                  <a:pt x="36" y="102"/>
                  <a:pt x="36" y="102"/>
                  <a:pt x="36" y="102"/>
                </a:cubicBezTo>
                <a:cubicBezTo>
                  <a:pt x="38" y="103"/>
                  <a:pt x="38" y="103"/>
                  <a:pt x="38" y="103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6" y="105"/>
                  <a:pt x="41" y="105"/>
                  <a:pt x="37" y="106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37" y="108"/>
                  <a:pt x="37" y="108"/>
                  <a:pt x="37" y="108"/>
                </a:cubicBezTo>
                <a:cubicBezTo>
                  <a:pt x="37" y="109"/>
                  <a:pt x="39" y="109"/>
                  <a:pt x="40" y="110"/>
                </a:cubicBezTo>
                <a:cubicBezTo>
                  <a:pt x="37" y="110"/>
                  <a:pt x="37" y="110"/>
                  <a:pt x="37" y="110"/>
                </a:cubicBezTo>
                <a:cubicBezTo>
                  <a:pt x="38" y="110"/>
                  <a:pt x="39" y="110"/>
                  <a:pt x="40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9" y="111"/>
                  <a:pt x="39" y="111"/>
                  <a:pt x="40" y="112"/>
                </a:cubicBezTo>
                <a:cubicBezTo>
                  <a:pt x="39" y="112"/>
                  <a:pt x="39" y="112"/>
                  <a:pt x="38" y="112"/>
                </a:cubicBezTo>
                <a:cubicBezTo>
                  <a:pt x="38" y="112"/>
                  <a:pt x="38" y="112"/>
                  <a:pt x="38" y="112"/>
                </a:cubicBezTo>
                <a:cubicBezTo>
                  <a:pt x="39" y="114"/>
                  <a:pt x="39" y="116"/>
                  <a:pt x="41" y="117"/>
                </a:cubicBezTo>
                <a:cubicBezTo>
                  <a:pt x="40" y="118"/>
                  <a:pt x="40" y="118"/>
                  <a:pt x="40" y="118"/>
                </a:cubicBezTo>
                <a:cubicBezTo>
                  <a:pt x="43" y="119"/>
                  <a:pt x="43" y="119"/>
                  <a:pt x="43" y="119"/>
                </a:cubicBezTo>
                <a:cubicBezTo>
                  <a:pt x="41" y="120"/>
                  <a:pt x="41" y="120"/>
                  <a:pt x="41" y="120"/>
                </a:cubicBezTo>
                <a:cubicBezTo>
                  <a:pt x="43" y="120"/>
                  <a:pt x="44" y="121"/>
                  <a:pt x="46" y="121"/>
                </a:cubicBezTo>
                <a:cubicBezTo>
                  <a:pt x="47" y="123"/>
                  <a:pt x="42" y="122"/>
                  <a:pt x="42" y="123"/>
                </a:cubicBezTo>
                <a:cubicBezTo>
                  <a:pt x="43" y="124"/>
                  <a:pt x="43" y="124"/>
                  <a:pt x="43" y="124"/>
                </a:cubicBezTo>
                <a:cubicBezTo>
                  <a:pt x="43" y="125"/>
                  <a:pt x="39" y="124"/>
                  <a:pt x="39" y="125"/>
                </a:cubicBezTo>
                <a:cubicBezTo>
                  <a:pt x="41" y="125"/>
                  <a:pt x="42" y="126"/>
                  <a:pt x="44" y="126"/>
                </a:cubicBezTo>
                <a:cubicBezTo>
                  <a:pt x="43" y="127"/>
                  <a:pt x="42" y="126"/>
                  <a:pt x="42" y="126"/>
                </a:cubicBezTo>
                <a:cubicBezTo>
                  <a:pt x="45" y="127"/>
                  <a:pt x="41" y="128"/>
                  <a:pt x="42" y="128"/>
                </a:cubicBezTo>
                <a:cubicBezTo>
                  <a:pt x="44" y="129"/>
                  <a:pt x="44" y="129"/>
                  <a:pt x="44" y="129"/>
                </a:cubicBezTo>
                <a:cubicBezTo>
                  <a:pt x="39" y="132"/>
                  <a:pt x="50" y="130"/>
                  <a:pt x="51" y="132"/>
                </a:cubicBezTo>
                <a:cubicBezTo>
                  <a:pt x="49" y="132"/>
                  <a:pt x="49" y="132"/>
                  <a:pt x="49" y="132"/>
                </a:cubicBezTo>
                <a:cubicBezTo>
                  <a:pt x="53" y="133"/>
                  <a:pt x="57" y="133"/>
                  <a:pt x="60" y="133"/>
                </a:cubicBezTo>
                <a:cubicBezTo>
                  <a:pt x="59" y="135"/>
                  <a:pt x="53" y="133"/>
                  <a:pt x="52" y="134"/>
                </a:cubicBezTo>
                <a:cubicBezTo>
                  <a:pt x="55" y="135"/>
                  <a:pt x="59" y="134"/>
                  <a:pt x="61" y="135"/>
                </a:cubicBezTo>
                <a:cubicBezTo>
                  <a:pt x="58" y="136"/>
                  <a:pt x="52" y="136"/>
                  <a:pt x="48" y="137"/>
                </a:cubicBezTo>
                <a:cubicBezTo>
                  <a:pt x="51" y="137"/>
                  <a:pt x="51" y="137"/>
                  <a:pt x="51" y="137"/>
                </a:cubicBezTo>
                <a:cubicBezTo>
                  <a:pt x="52" y="139"/>
                  <a:pt x="59" y="137"/>
                  <a:pt x="62" y="139"/>
                </a:cubicBezTo>
                <a:cubicBezTo>
                  <a:pt x="61" y="140"/>
                  <a:pt x="56" y="140"/>
                  <a:pt x="53" y="140"/>
                </a:cubicBezTo>
                <a:cubicBezTo>
                  <a:pt x="56" y="140"/>
                  <a:pt x="58" y="140"/>
                  <a:pt x="60" y="141"/>
                </a:cubicBezTo>
                <a:cubicBezTo>
                  <a:pt x="57" y="142"/>
                  <a:pt x="53" y="142"/>
                  <a:pt x="50" y="142"/>
                </a:cubicBezTo>
                <a:cubicBezTo>
                  <a:pt x="55" y="142"/>
                  <a:pt x="62" y="142"/>
                  <a:pt x="66" y="143"/>
                </a:cubicBezTo>
                <a:cubicBezTo>
                  <a:pt x="60" y="143"/>
                  <a:pt x="60" y="143"/>
                  <a:pt x="60" y="143"/>
                </a:cubicBezTo>
                <a:cubicBezTo>
                  <a:pt x="62" y="143"/>
                  <a:pt x="63" y="143"/>
                  <a:pt x="64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58" y="145"/>
                  <a:pt x="52" y="143"/>
                  <a:pt x="51" y="146"/>
                </a:cubicBezTo>
                <a:cubicBezTo>
                  <a:pt x="52" y="146"/>
                  <a:pt x="53" y="146"/>
                  <a:pt x="55" y="146"/>
                </a:cubicBezTo>
                <a:cubicBezTo>
                  <a:pt x="54" y="146"/>
                  <a:pt x="55" y="146"/>
                  <a:pt x="55" y="146"/>
                </a:cubicBezTo>
                <a:cubicBezTo>
                  <a:pt x="58" y="147"/>
                  <a:pt x="58" y="147"/>
                  <a:pt x="58" y="147"/>
                </a:cubicBezTo>
                <a:cubicBezTo>
                  <a:pt x="61" y="148"/>
                  <a:pt x="64" y="146"/>
                  <a:pt x="66" y="148"/>
                </a:cubicBezTo>
                <a:cubicBezTo>
                  <a:pt x="66" y="148"/>
                  <a:pt x="65" y="148"/>
                  <a:pt x="64" y="148"/>
                </a:cubicBezTo>
                <a:cubicBezTo>
                  <a:pt x="63" y="148"/>
                  <a:pt x="63" y="149"/>
                  <a:pt x="62" y="149"/>
                </a:cubicBezTo>
                <a:cubicBezTo>
                  <a:pt x="60" y="148"/>
                  <a:pt x="60" y="148"/>
                  <a:pt x="60" y="148"/>
                </a:cubicBezTo>
                <a:cubicBezTo>
                  <a:pt x="60" y="150"/>
                  <a:pt x="55" y="149"/>
                  <a:pt x="53" y="150"/>
                </a:cubicBezTo>
                <a:cubicBezTo>
                  <a:pt x="57" y="150"/>
                  <a:pt x="61" y="150"/>
                  <a:pt x="65" y="151"/>
                </a:cubicBezTo>
                <a:cubicBezTo>
                  <a:pt x="68" y="149"/>
                  <a:pt x="71" y="152"/>
                  <a:pt x="74" y="151"/>
                </a:cubicBezTo>
                <a:cubicBezTo>
                  <a:pt x="73" y="152"/>
                  <a:pt x="69" y="151"/>
                  <a:pt x="68" y="152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65" y="152"/>
                  <a:pt x="62" y="151"/>
                  <a:pt x="62" y="152"/>
                </a:cubicBezTo>
                <a:cubicBezTo>
                  <a:pt x="65" y="153"/>
                  <a:pt x="68" y="153"/>
                  <a:pt x="71" y="153"/>
                </a:cubicBezTo>
                <a:cubicBezTo>
                  <a:pt x="79" y="151"/>
                  <a:pt x="78" y="156"/>
                  <a:pt x="86" y="154"/>
                </a:cubicBezTo>
                <a:cubicBezTo>
                  <a:pt x="85" y="152"/>
                  <a:pt x="92" y="154"/>
                  <a:pt x="94" y="153"/>
                </a:cubicBezTo>
                <a:cubicBezTo>
                  <a:pt x="95" y="153"/>
                  <a:pt x="95" y="153"/>
                  <a:pt x="95" y="153"/>
                </a:cubicBezTo>
                <a:cubicBezTo>
                  <a:pt x="97" y="153"/>
                  <a:pt x="97" y="153"/>
                  <a:pt x="97" y="153"/>
                </a:cubicBezTo>
                <a:cubicBezTo>
                  <a:pt x="98" y="153"/>
                  <a:pt x="97" y="153"/>
                  <a:pt x="97" y="152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5" y="152"/>
                  <a:pt x="95" y="152"/>
                  <a:pt x="95" y="151"/>
                </a:cubicBezTo>
                <a:cubicBezTo>
                  <a:pt x="99" y="150"/>
                  <a:pt x="97" y="149"/>
                  <a:pt x="98" y="147"/>
                </a:cubicBezTo>
                <a:cubicBezTo>
                  <a:pt x="104" y="147"/>
                  <a:pt x="101" y="145"/>
                  <a:pt x="103" y="144"/>
                </a:cubicBezTo>
                <a:cubicBezTo>
                  <a:pt x="101" y="144"/>
                  <a:pt x="101" y="144"/>
                  <a:pt x="101" y="144"/>
                </a:cubicBezTo>
                <a:cubicBezTo>
                  <a:pt x="101" y="144"/>
                  <a:pt x="101" y="144"/>
                  <a:pt x="102" y="143"/>
                </a:cubicBezTo>
                <a:cubicBezTo>
                  <a:pt x="104" y="143"/>
                  <a:pt x="105" y="144"/>
                  <a:pt x="107" y="145"/>
                </a:cubicBezTo>
                <a:cubicBezTo>
                  <a:pt x="106" y="147"/>
                  <a:pt x="102" y="148"/>
                  <a:pt x="103" y="151"/>
                </a:cubicBezTo>
                <a:cubicBezTo>
                  <a:pt x="98" y="151"/>
                  <a:pt x="101" y="153"/>
                  <a:pt x="99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09" y="157"/>
                  <a:pt x="109" y="152"/>
                  <a:pt x="114" y="153"/>
                </a:cubicBezTo>
                <a:cubicBezTo>
                  <a:pt x="112" y="152"/>
                  <a:pt x="112" y="152"/>
                  <a:pt x="112" y="152"/>
                </a:cubicBezTo>
                <a:cubicBezTo>
                  <a:pt x="116" y="151"/>
                  <a:pt x="111" y="149"/>
                  <a:pt x="114" y="148"/>
                </a:cubicBezTo>
                <a:cubicBezTo>
                  <a:pt x="115" y="148"/>
                  <a:pt x="115" y="148"/>
                  <a:pt x="115" y="148"/>
                </a:cubicBezTo>
                <a:cubicBezTo>
                  <a:pt x="116" y="148"/>
                  <a:pt x="116" y="148"/>
                  <a:pt x="116" y="148"/>
                </a:cubicBezTo>
                <a:cubicBezTo>
                  <a:pt x="116" y="147"/>
                  <a:pt x="113" y="147"/>
                  <a:pt x="112" y="146"/>
                </a:cubicBezTo>
                <a:cubicBezTo>
                  <a:pt x="113" y="146"/>
                  <a:pt x="117" y="147"/>
                  <a:pt x="118" y="145"/>
                </a:cubicBezTo>
                <a:cubicBezTo>
                  <a:pt x="119" y="145"/>
                  <a:pt x="121" y="145"/>
                  <a:pt x="122" y="145"/>
                </a:cubicBezTo>
                <a:cubicBezTo>
                  <a:pt x="123" y="147"/>
                  <a:pt x="119" y="148"/>
                  <a:pt x="119" y="149"/>
                </a:cubicBezTo>
                <a:cubicBezTo>
                  <a:pt x="124" y="151"/>
                  <a:pt x="124" y="154"/>
                  <a:pt x="129" y="155"/>
                </a:cubicBezTo>
                <a:cubicBezTo>
                  <a:pt x="129" y="154"/>
                  <a:pt x="129" y="154"/>
                  <a:pt x="129" y="154"/>
                </a:cubicBezTo>
                <a:cubicBezTo>
                  <a:pt x="128" y="154"/>
                  <a:pt x="128" y="154"/>
                  <a:pt x="127" y="154"/>
                </a:cubicBezTo>
                <a:cubicBezTo>
                  <a:pt x="128" y="154"/>
                  <a:pt x="128" y="154"/>
                  <a:pt x="128" y="154"/>
                </a:cubicBezTo>
                <a:cubicBezTo>
                  <a:pt x="127" y="152"/>
                  <a:pt x="122" y="151"/>
                  <a:pt x="122" y="149"/>
                </a:cubicBezTo>
                <a:cubicBezTo>
                  <a:pt x="124" y="149"/>
                  <a:pt x="123" y="150"/>
                  <a:pt x="124" y="150"/>
                </a:cubicBezTo>
                <a:cubicBezTo>
                  <a:pt x="125" y="150"/>
                  <a:pt x="125" y="150"/>
                  <a:pt x="125" y="150"/>
                </a:cubicBezTo>
                <a:cubicBezTo>
                  <a:pt x="126" y="150"/>
                  <a:pt x="128" y="150"/>
                  <a:pt x="128" y="151"/>
                </a:cubicBezTo>
                <a:cubicBezTo>
                  <a:pt x="126" y="153"/>
                  <a:pt x="134" y="152"/>
                  <a:pt x="131" y="155"/>
                </a:cubicBezTo>
                <a:cubicBezTo>
                  <a:pt x="133" y="155"/>
                  <a:pt x="133" y="155"/>
                  <a:pt x="133" y="155"/>
                </a:cubicBezTo>
                <a:cubicBezTo>
                  <a:pt x="132" y="154"/>
                  <a:pt x="132" y="153"/>
                  <a:pt x="134" y="152"/>
                </a:cubicBezTo>
                <a:cubicBezTo>
                  <a:pt x="135" y="153"/>
                  <a:pt x="135" y="153"/>
                  <a:pt x="135" y="153"/>
                </a:cubicBezTo>
                <a:cubicBezTo>
                  <a:pt x="137" y="153"/>
                  <a:pt x="136" y="154"/>
                  <a:pt x="136" y="154"/>
                </a:cubicBezTo>
                <a:cubicBezTo>
                  <a:pt x="136" y="154"/>
                  <a:pt x="136" y="154"/>
                  <a:pt x="136" y="154"/>
                </a:cubicBezTo>
                <a:cubicBezTo>
                  <a:pt x="138" y="155"/>
                  <a:pt x="138" y="155"/>
                  <a:pt x="138" y="155"/>
                </a:cubicBezTo>
                <a:cubicBezTo>
                  <a:pt x="138" y="154"/>
                  <a:pt x="138" y="154"/>
                  <a:pt x="138" y="154"/>
                </a:cubicBezTo>
                <a:cubicBezTo>
                  <a:pt x="137" y="154"/>
                  <a:pt x="137" y="154"/>
                  <a:pt x="137" y="154"/>
                </a:cubicBezTo>
                <a:cubicBezTo>
                  <a:pt x="141" y="153"/>
                  <a:pt x="138" y="152"/>
                  <a:pt x="142" y="151"/>
                </a:cubicBezTo>
                <a:cubicBezTo>
                  <a:pt x="146" y="152"/>
                  <a:pt x="147" y="154"/>
                  <a:pt x="149" y="155"/>
                </a:cubicBezTo>
                <a:cubicBezTo>
                  <a:pt x="144" y="158"/>
                  <a:pt x="144" y="158"/>
                  <a:pt x="144" y="158"/>
                </a:cubicBezTo>
                <a:cubicBezTo>
                  <a:pt x="143" y="157"/>
                  <a:pt x="143" y="157"/>
                  <a:pt x="143" y="157"/>
                </a:cubicBezTo>
                <a:cubicBezTo>
                  <a:pt x="143" y="157"/>
                  <a:pt x="143" y="156"/>
                  <a:pt x="144" y="156"/>
                </a:cubicBezTo>
                <a:cubicBezTo>
                  <a:pt x="143" y="155"/>
                  <a:pt x="142" y="156"/>
                  <a:pt x="142" y="155"/>
                </a:cubicBezTo>
                <a:cubicBezTo>
                  <a:pt x="141" y="159"/>
                  <a:pt x="139" y="154"/>
                  <a:pt x="135" y="155"/>
                </a:cubicBezTo>
                <a:cubicBezTo>
                  <a:pt x="134" y="156"/>
                  <a:pt x="137" y="157"/>
                  <a:pt x="137" y="157"/>
                </a:cubicBezTo>
                <a:cubicBezTo>
                  <a:pt x="135" y="158"/>
                  <a:pt x="136" y="160"/>
                  <a:pt x="136" y="161"/>
                </a:cubicBezTo>
                <a:cubicBezTo>
                  <a:pt x="137" y="161"/>
                  <a:pt x="139" y="160"/>
                  <a:pt x="140" y="159"/>
                </a:cubicBezTo>
                <a:cubicBezTo>
                  <a:pt x="142" y="160"/>
                  <a:pt x="137" y="161"/>
                  <a:pt x="138" y="162"/>
                </a:cubicBezTo>
                <a:cubicBezTo>
                  <a:pt x="141" y="162"/>
                  <a:pt x="143" y="161"/>
                  <a:pt x="146" y="161"/>
                </a:cubicBezTo>
                <a:cubicBezTo>
                  <a:pt x="147" y="162"/>
                  <a:pt x="148" y="162"/>
                  <a:pt x="147" y="162"/>
                </a:cubicBezTo>
                <a:cubicBezTo>
                  <a:pt x="149" y="161"/>
                  <a:pt x="149" y="161"/>
                  <a:pt x="149" y="161"/>
                </a:cubicBezTo>
                <a:cubicBezTo>
                  <a:pt x="151" y="162"/>
                  <a:pt x="153" y="164"/>
                  <a:pt x="156" y="162"/>
                </a:cubicBezTo>
                <a:cubicBezTo>
                  <a:pt x="157" y="162"/>
                  <a:pt x="159" y="161"/>
                  <a:pt x="156" y="160"/>
                </a:cubicBezTo>
                <a:cubicBezTo>
                  <a:pt x="158" y="159"/>
                  <a:pt x="158" y="158"/>
                  <a:pt x="160" y="158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2" y="159"/>
                  <a:pt x="165" y="159"/>
                  <a:pt x="167" y="159"/>
                </a:cubicBezTo>
                <a:cubicBezTo>
                  <a:pt x="166" y="160"/>
                  <a:pt x="166" y="161"/>
                  <a:pt x="165" y="161"/>
                </a:cubicBezTo>
                <a:cubicBezTo>
                  <a:pt x="166" y="161"/>
                  <a:pt x="167" y="161"/>
                  <a:pt x="168" y="161"/>
                </a:cubicBezTo>
                <a:cubicBezTo>
                  <a:pt x="167" y="162"/>
                  <a:pt x="166" y="162"/>
                  <a:pt x="166" y="162"/>
                </a:cubicBezTo>
                <a:cubicBezTo>
                  <a:pt x="169" y="163"/>
                  <a:pt x="176" y="162"/>
                  <a:pt x="179" y="163"/>
                </a:cubicBezTo>
                <a:cubicBezTo>
                  <a:pt x="180" y="159"/>
                  <a:pt x="180" y="159"/>
                  <a:pt x="180" y="159"/>
                </a:cubicBezTo>
                <a:cubicBezTo>
                  <a:pt x="185" y="159"/>
                  <a:pt x="180" y="161"/>
                  <a:pt x="184" y="162"/>
                </a:cubicBezTo>
                <a:cubicBezTo>
                  <a:pt x="186" y="161"/>
                  <a:pt x="190" y="161"/>
                  <a:pt x="190" y="160"/>
                </a:cubicBezTo>
                <a:cubicBezTo>
                  <a:pt x="193" y="159"/>
                  <a:pt x="195" y="158"/>
                  <a:pt x="197" y="159"/>
                </a:cubicBezTo>
                <a:cubicBezTo>
                  <a:pt x="198" y="160"/>
                  <a:pt x="193" y="161"/>
                  <a:pt x="192" y="162"/>
                </a:cubicBezTo>
                <a:cubicBezTo>
                  <a:pt x="193" y="163"/>
                  <a:pt x="194" y="163"/>
                  <a:pt x="195" y="163"/>
                </a:cubicBezTo>
                <a:cubicBezTo>
                  <a:pt x="201" y="164"/>
                  <a:pt x="201" y="161"/>
                  <a:pt x="206" y="161"/>
                </a:cubicBezTo>
                <a:cubicBezTo>
                  <a:pt x="207" y="162"/>
                  <a:pt x="208" y="162"/>
                  <a:pt x="208" y="163"/>
                </a:cubicBezTo>
                <a:cubicBezTo>
                  <a:pt x="210" y="161"/>
                  <a:pt x="213" y="164"/>
                  <a:pt x="215" y="162"/>
                </a:cubicBezTo>
                <a:cubicBezTo>
                  <a:pt x="213" y="161"/>
                  <a:pt x="214" y="160"/>
                  <a:pt x="214" y="160"/>
                </a:cubicBezTo>
                <a:cubicBezTo>
                  <a:pt x="213" y="157"/>
                  <a:pt x="218" y="159"/>
                  <a:pt x="219" y="159"/>
                </a:cubicBezTo>
                <a:cubicBezTo>
                  <a:pt x="222" y="161"/>
                  <a:pt x="215" y="160"/>
                  <a:pt x="217" y="162"/>
                </a:cubicBezTo>
                <a:cubicBezTo>
                  <a:pt x="218" y="162"/>
                  <a:pt x="219" y="162"/>
                  <a:pt x="220" y="162"/>
                </a:cubicBezTo>
                <a:cubicBezTo>
                  <a:pt x="219" y="163"/>
                  <a:pt x="219" y="163"/>
                  <a:pt x="219" y="163"/>
                </a:cubicBezTo>
                <a:cubicBezTo>
                  <a:pt x="225" y="165"/>
                  <a:pt x="226" y="161"/>
                  <a:pt x="231" y="161"/>
                </a:cubicBezTo>
                <a:cubicBezTo>
                  <a:pt x="231" y="161"/>
                  <a:pt x="231" y="160"/>
                  <a:pt x="232" y="160"/>
                </a:cubicBezTo>
                <a:cubicBezTo>
                  <a:pt x="234" y="160"/>
                  <a:pt x="233" y="161"/>
                  <a:pt x="234" y="161"/>
                </a:cubicBezTo>
                <a:cubicBezTo>
                  <a:pt x="235" y="161"/>
                  <a:pt x="235" y="161"/>
                  <a:pt x="235" y="161"/>
                </a:cubicBezTo>
                <a:cubicBezTo>
                  <a:pt x="235" y="160"/>
                  <a:pt x="239" y="160"/>
                  <a:pt x="240" y="160"/>
                </a:cubicBezTo>
                <a:cubicBezTo>
                  <a:pt x="245" y="158"/>
                  <a:pt x="249" y="161"/>
                  <a:pt x="253" y="159"/>
                </a:cubicBezTo>
                <a:cubicBezTo>
                  <a:pt x="254" y="159"/>
                  <a:pt x="255" y="159"/>
                  <a:pt x="254" y="160"/>
                </a:cubicBezTo>
                <a:cubicBezTo>
                  <a:pt x="253" y="161"/>
                  <a:pt x="251" y="162"/>
                  <a:pt x="248" y="162"/>
                </a:cubicBezTo>
                <a:cubicBezTo>
                  <a:pt x="247" y="162"/>
                  <a:pt x="246" y="161"/>
                  <a:pt x="246" y="161"/>
                </a:cubicBezTo>
                <a:cubicBezTo>
                  <a:pt x="245" y="160"/>
                  <a:pt x="242" y="160"/>
                  <a:pt x="241" y="161"/>
                </a:cubicBezTo>
                <a:cubicBezTo>
                  <a:pt x="236" y="160"/>
                  <a:pt x="235" y="163"/>
                  <a:pt x="232" y="163"/>
                </a:cubicBezTo>
                <a:cubicBezTo>
                  <a:pt x="232" y="163"/>
                  <a:pt x="232" y="163"/>
                  <a:pt x="232" y="163"/>
                </a:cubicBezTo>
                <a:cubicBezTo>
                  <a:pt x="241" y="160"/>
                  <a:pt x="248" y="166"/>
                  <a:pt x="256" y="163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7" y="162"/>
                  <a:pt x="258" y="162"/>
                  <a:pt x="259" y="162"/>
                </a:cubicBezTo>
                <a:cubicBezTo>
                  <a:pt x="262" y="160"/>
                  <a:pt x="258" y="159"/>
                  <a:pt x="260" y="157"/>
                </a:cubicBezTo>
                <a:cubicBezTo>
                  <a:pt x="261" y="157"/>
                  <a:pt x="263" y="157"/>
                  <a:pt x="263" y="157"/>
                </a:cubicBezTo>
                <a:cubicBezTo>
                  <a:pt x="264" y="158"/>
                  <a:pt x="263" y="158"/>
                  <a:pt x="262" y="159"/>
                </a:cubicBezTo>
                <a:cubicBezTo>
                  <a:pt x="265" y="160"/>
                  <a:pt x="265" y="160"/>
                  <a:pt x="265" y="160"/>
                </a:cubicBezTo>
                <a:cubicBezTo>
                  <a:pt x="265" y="161"/>
                  <a:pt x="266" y="162"/>
                  <a:pt x="264" y="162"/>
                </a:cubicBezTo>
                <a:cubicBezTo>
                  <a:pt x="263" y="162"/>
                  <a:pt x="263" y="162"/>
                  <a:pt x="262" y="162"/>
                </a:cubicBezTo>
                <a:cubicBezTo>
                  <a:pt x="262" y="163"/>
                  <a:pt x="262" y="163"/>
                  <a:pt x="262" y="163"/>
                </a:cubicBezTo>
                <a:cubicBezTo>
                  <a:pt x="263" y="163"/>
                  <a:pt x="264" y="164"/>
                  <a:pt x="265" y="164"/>
                </a:cubicBezTo>
                <a:cubicBezTo>
                  <a:pt x="265" y="163"/>
                  <a:pt x="265" y="163"/>
                  <a:pt x="265" y="163"/>
                </a:cubicBezTo>
                <a:cubicBezTo>
                  <a:pt x="267" y="164"/>
                  <a:pt x="267" y="164"/>
                  <a:pt x="267" y="164"/>
                </a:cubicBezTo>
                <a:cubicBezTo>
                  <a:pt x="268" y="163"/>
                  <a:pt x="270" y="162"/>
                  <a:pt x="269" y="161"/>
                </a:cubicBezTo>
                <a:cubicBezTo>
                  <a:pt x="270" y="159"/>
                  <a:pt x="272" y="160"/>
                  <a:pt x="274" y="160"/>
                </a:cubicBezTo>
                <a:cubicBezTo>
                  <a:pt x="274" y="161"/>
                  <a:pt x="273" y="161"/>
                  <a:pt x="272" y="162"/>
                </a:cubicBezTo>
                <a:cubicBezTo>
                  <a:pt x="272" y="162"/>
                  <a:pt x="272" y="163"/>
                  <a:pt x="273" y="164"/>
                </a:cubicBezTo>
                <a:cubicBezTo>
                  <a:pt x="275" y="164"/>
                  <a:pt x="274" y="162"/>
                  <a:pt x="276" y="162"/>
                </a:cubicBezTo>
                <a:cubicBezTo>
                  <a:pt x="278" y="162"/>
                  <a:pt x="276" y="163"/>
                  <a:pt x="276" y="163"/>
                </a:cubicBezTo>
                <a:cubicBezTo>
                  <a:pt x="278" y="163"/>
                  <a:pt x="280" y="162"/>
                  <a:pt x="282" y="163"/>
                </a:cubicBezTo>
                <a:cubicBezTo>
                  <a:pt x="285" y="162"/>
                  <a:pt x="285" y="162"/>
                  <a:pt x="285" y="162"/>
                </a:cubicBezTo>
                <a:cubicBezTo>
                  <a:pt x="284" y="161"/>
                  <a:pt x="283" y="161"/>
                  <a:pt x="284" y="161"/>
                </a:cubicBezTo>
                <a:cubicBezTo>
                  <a:pt x="284" y="160"/>
                  <a:pt x="284" y="160"/>
                  <a:pt x="285" y="160"/>
                </a:cubicBezTo>
                <a:cubicBezTo>
                  <a:pt x="285" y="160"/>
                  <a:pt x="284" y="159"/>
                  <a:pt x="284" y="159"/>
                </a:cubicBezTo>
                <a:cubicBezTo>
                  <a:pt x="286" y="157"/>
                  <a:pt x="289" y="159"/>
                  <a:pt x="291" y="159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289" y="161"/>
                  <a:pt x="289" y="161"/>
                  <a:pt x="289" y="161"/>
                </a:cubicBezTo>
                <a:cubicBezTo>
                  <a:pt x="286" y="162"/>
                  <a:pt x="286" y="162"/>
                  <a:pt x="286" y="162"/>
                </a:cubicBezTo>
                <a:cubicBezTo>
                  <a:pt x="287" y="163"/>
                  <a:pt x="289" y="162"/>
                  <a:pt x="291" y="162"/>
                </a:cubicBezTo>
                <a:cubicBezTo>
                  <a:pt x="291" y="162"/>
                  <a:pt x="291" y="162"/>
                  <a:pt x="291" y="162"/>
                </a:cubicBezTo>
                <a:cubicBezTo>
                  <a:pt x="292" y="161"/>
                  <a:pt x="294" y="161"/>
                  <a:pt x="295" y="162"/>
                </a:cubicBezTo>
                <a:cubicBezTo>
                  <a:pt x="296" y="162"/>
                  <a:pt x="291" y="163"/>
                  <a:pt x="294" y="162"/>
                </a:cubicBezTo>
                <a:cubicBezTo>
                  <a:pt x="296" y="163"/>
                  <a:pt x="296" y="161"/>
                  <a:pt x="298" y="161"/>
                </a:cubicBezTo>
                <a:cubicBezTo>
                  <a:pt x="299" y="161"/>
                  <a:pt x="298" y="161"/>
                  <a:pt x="298" y="162"/>
                </a:cubicBezTo>
                <a:cubicBezTo>
                  <a:pt x="300" y="162"/>
                  <a:pt x="300" y="162"/>
                  <a:pt x="300" y="162"/>
                </a:cubicBezTo>
                <a:cubicBezTo>
                  <a:pt x="304" y="162"/>
                  <a:pt x="300" y="163"/>
                  <a:pt x="301" y="164"/>
                </a:cubicBezTo>
                <a:cubicBezTo>
                  <a:pt x="304" y="164"/>
                  <a:pt x="304" y="163"/>
                  <a:pt x="306" y="162"/>
                </a:cubicBezTo>
                <a:cubicBezTo>
                  <a:pt x="307" y="162"/>
                  <a:pt x="307" y="163"/>
                  <a:pt x="308" y="163"/>
                </a:cubicBezTo>
                <a:cubicBezTo>
                  <a:pt x="309" y="162"/>
                  <a:pt x="312" y="163"/>
                  <a:pt x="313" y="163"/>
                </a:cubicBezTo>
                <a:cubicBezTo>
                  <a:pt x="313" y="162"/>
                  <a:pt x="313" y="162"/>
                  <a:pt x="313" y="162"/>
                </a:cubicBezTo>
                <a:cubicBezTo>
                  <a:pt x="309" y="162"/>
                  <a:pt x="309" y="162"/>
                  <a:pt x="309" y="162"/>
                </a:cubicBezTo>
                <a:cubicBezTo>
                  <a:pt x="309" y="161"/>
                  <a:pt x="313" y="161"/>
                  <a:pt x="315" y="161"/>
                </a:cubicBezTo>
                <a:cubicBezTo>
                  <a:pt x="318" y="162"/>
                  <a:pt x="316" y="162"/>
                  <a:pt x="317" y="163"/>
                </a:cubicBezTo>
                <a:cubicBezTo>
                  <a:pt x="318" y="163"/>
                  <a:pt x="318" y="163"/>
                  <a:pt x="319" y="163"/>
                </a:cubicBezTo>
                <a:cubicBezTo>
                  <a:pt x="320" y="163"/>
                  <a:pt x="320" y="163"/>
                  <a:pt x="320" y="163"/>
                </a:cubicBezTo>
                <a:cubicBezTo>
                  <a:pt x="321" y="162"/>
                  <a:pt x="325" y="161"/>
                  <a:pt x="326" y="160"/>
                </a:cubicBezTo>
                <a:cubicBezTo>
                  <a:pt x="326" y="160"/>
                  <a:pt x="325" y="160"/>
                  <a:pt x="325" y="160"/>
                </a:cubicBezTo>
                <a:cubicBezTo>
                  <a:pt x="328" y="160"/>
                  <a:pt x="330" y="159"/>
                  <a:pt x="333" y="160"/>
                </a:cubicBezTo>
                <a:cubicBezTo>
                  <a:pt x="333" y="160"/>
                  <a:pt x="333" y="160"/>
                  <a:pt x="333" y="160"/>
                </a:cubicBezTo>
                <a:cubicBezTo>
                  <a:pt x="330" y="161"/>
                  <a:pt x="333" y="163"/>
                  <a:pt x="330" y="163"/>
                </a:cubicBezTo>
                <a:cubicBezTo>
                  <a:pt x="328" y="162"/>
                  <a:pt x="328" y="162"/>
                  <a:pt x="328" y="162"/>
                </a:cubicBezTo>
                <a:cubicBezTo>
                  <a:pt x="327" y="162"/>
                  <a:pt x="327" y="163"/>
                  <a:pt x="326" y="163"/>
                </a:cubicBezTo>
                <a:cubicBezTo>
                  <a:pt x="324" y="162"/>
                  <a:pt x="324" y="162"/>
                  <a:pt x="324" y="162"/>
                </a:cubicBezTo>
                <a:cubicBezTo>
                  <a:pt x="323" y="163"/>
                  <a:pt x="323" y="163"/>
                  <a:pt x="323" y="163"/>
                </a:cubicBezTo>
                <a:cubicBezTo>
                  <a:pt x="323" y="163"/>
                  <a:pt x="323" y="164"/>
                  <a:pt x="324" y="164"/>
                </a:cubicBezTo>
                <a:cubicBezTo>
                  <a:pt x="329" y="163"/>
                  <a:pt x="329" y="163"/>
                  <a:pt x="329" y="163"/>
                </a:cubicBezTo>
                <a:cubicBezTo>
                  <a:pt x="331" y="164"/>
                  <a:pt x="331" y="164"/>
                  <a:pt x="331" y="164"/>
                </a:cubicBezTo>
                <a:cubicBezTo>
                  <a:pt x="333" y="163"/>
                  <a:pt x="339" y="163"/>
                  <a:pt x="339" y="163"/>
                </a:cubicBezTo>
                <a:cubicBezTo>
                  <a:pt x="337" y="162"/>
                  <a:pt x="337" y="162"/>
                  <a:pt x="337" y="162"/>
                </a:cubicBezTo>
                <a:cubicBezTo>
                  <a:pt x="340" y="161"/>
                  <a:pt x="340" y="161"/>
                  <a:pt x="340" y="161"/>
                </a:cubicBezTo>
                <a:cubicBezTo>
                  <a:pt x="342" y="161"/>
                  <a:pt x="345" y="161"/>
                  <a:pt x="346" y="162"/>
                </a:cubicBezTo>
                <a:cubicBezTo>
                  <a:pt x="345" y="163"/>
                  <a:pt x="342" y="162"/>
                  <a:pt x="342" y="163"/>
                </a:cubicBezTo>
                <a:cubicBezTo>
                  <a:pt x="343" y="164"/>
                  <a:pt x="343" y="164"/>
                  <a:pt x="343" y="164"/>
                </a:cubicBezTo>
                <a:cubicBezTo>
                  <a:pt x="345" y="164"/>
                  <a:pt x="347" y="163"/>
                  <a:pt x="348" y="162"/>
                </a:cubicBezTo>
                <a:cubicBezTo>
                  <a:pt x="347" y="162"/>
                  <a:pt x="347" y="162"/>
                  <a:pt x="347" y="162"/>
                </a:cubicBezTo>
                <a:cubicBezTo>
                  <a:pt x="349" y="163"/>
                  <a:pt x="351" y="161"/>
                  <a:pt x="354" y="161"/>
                </a:cubicBezTo>
                <a:cubicBezTo>
                  <a:pt x="356" y="163"/>
                  <a:pt x="350" y="162"/>
                  <a:pt x="350" y="164"/>
                </a:cubicBezTo>
                <a:cubicBezTo>
                  <a:pt x="354" y="164"/>
                  <a:pt x="356" y="162"/>
                  <a:pt x="359" y="162"/>
                </a:cubicBezTo>
                <a:cubicBezTo>
                  <a:pt x="362" y="162"/>
                  <a:pt x="366" y="161"/>
                  <a:pt x="369" y="162"/>
                </a:cubicBezTo>
                <a:cubicBezTo>
                  <a:pt x="368" y="162"/>
                  <a:pt x="367" y="163"/>
                  <a:pt x="367" y="163"/>
                </a:cubicBezTo>
                <a:cubicBezTo>
                  <a:pt x="370" y="164"/>
                  <a:pt x="369" y="162"/>
                  <a:pt x="370" y="162"/>
                </a:cubicBezTo>
                <a:cubicBezTo>
                  <a:pt x="369" y="161"/>
                  <a:pt x="369" y="161"/>
                  <a:pt x="369" y="161"/>
                </a:cubicBezTo>
                <a:cubicBezTo>
                  <a:pt x="369" y="161"/>
                  <a:pt x="370" y="160"/>
                  <a:pt x="371" y="160"/>
                </a:cubicBezTo>
                <a:cubicBezTo>
                  <a:pt x="376" y="160"/>
                  <a:pt x="371" y="158"/>
                  <a:pt x="374" y="157"/>
                </a:cubicBezTo>
                <a:cubicBezTo>
                  <a:pt x="379" y="158"/>
                  <a:pt x="374" y="160"/>
                  <a:pt x="376" y="160"/>
                </a:cubicBezTo>
                <a:cubicBezTo>
                  <a:pt x="377" y="160"/>
                  <a:pt x="379" y="160"/>
                  <a:pt x="380" y="159"/>
                </a:cubicBezTo>
                <a:cubicBezTo>
                  <a:pt x="379" y="159"/>
                  <a:pt x="378" y="159"/>
                  <a:pt x="378" y="158"/>
                </a:cubicBezTo>
                <a:cubicBezTo>
                  <a:pt x="379" y="157"/>
                  <a:pt x="380" y="158"/>
                  <a:pt x="381" y="159"/>
                </a:cubicBezTo>
                <a:cubicBezTo>
                  <a:pt x="382" y="159"/>
                  <a:pt x="381" y="159"/>
                  <a:pt x="380" y="160"/>
                </a:cubicBezTo>
                <a:cubicBezTo>
                  <a:pt x="381" y="160"/>
                  <a:pt x="381" y="160"/>
                  <a:pt x="381" y="160"/>
                </a:cubicBezTo>
                <a:cubicBezTo>
                  <a:pt x="382" y="160"/>
                  <a:pt x="382" y="160"/>
                  <a:pt x="383" y="159"/>
                </a:cubicBezTo>
                <a:cubicBezTo>
                  <a:pt x="384" y="161"/>
                  <a:pt x="384" y="161"/>
                  <a:pt x="384" y="161"/>
                </a:cubicBezTo>
                <a:cubicBezTo>
                  <a:pt x="385" y="160"/>
                  <a:pt x="386" y="159"/>
                  <a:pt x="384" y="159"/>
                </a:cubicBezTo>
                <a:cubicBezTo>
                  <a:pt x="383" y="159"/>
                  <a:pt x="383" y="159"/>
                  <a:pt x="383" y="159"/>
                </a:cubicBezTo>
                <a:cubicBezTo>
                  <a:pt x="381" y="157"/>
                  <a:pt x="385" y="156"/>
                  <a:pt x="383" y="155"/>
                </a:cubicBezTo>
                <a:cubicBezTo>
                  <a:pt x="384" y="154"/>
                  <a:pt x="385" y="153"/>
                  <a:pt x="387" y="153"/>
                </a:cubicBezTo>
                <a:cubicBezTo>
                  <a:pt x="390" y="153"/>
                  <a:pt x="389" y="155"/>
                  <a:pt x="389" y="155"/>
                </a:cubicBezTo>
                <a:cubicBezTo>
                  <a:pt x="388" y="155"/>
                  <a:pt x="388" y="155"/>
                  <a:pt x="388" y="155"/>
                </a:cubicBezTo>
                <a:cubicBezTo>
                  <a:pt x="387" y="155"/>
                  <a:pt x="387" y="155"/>
                  <a:pt x="387" y="154"/>
                </a:cubicBezTo>
                <a:cubicBezTo>
                  <a:pt x="386" y="154"/>
                  <a:pt x="386" y="154"/>
                  <a:pt x="386" y="154"/>
                </a:cubicBezTo>
                <a:cubicBezTo>
                  <a:pt x="386" y="155"/>
                  <a:pt x="386" y="155"/>
                  <a:pt x="386" y="155"/>
                </a:cubicBezTo>
                <a:cubicBezTo>
                  <a:pt x="387" y="156"/>
                  <a:pt x="390" y="155"/>
                  <a:pt x="391" y="156"/>
                </a:cubicBezTo>
                <a:cubicBezTo>
                  <a:pt x="390" y="156"/>
                  <a:pt x="390" y="156"/>
                  <a:pt x="390" y="156"/>
                </a:cubicBezTo>
                <a:cubicBezTo>
                  <a:pt x="391" y="157"/>
                  <a:pt x="392" y="157"/>
                  <a:pt x="392" y="157"/>
                </a:cubicBezTo>
                <a:cubicBezTo>
                  <a:pt x="389" y="158"/>
                  <a:pt x="389" y="158"/>
                  <a:pt x="389" y="158"/>
                </a:cubicBezTo>
                <a:cubicBezTo>
                  <a:pt x="389" y="157"/>
                  <a:pt x="389" y="155"/>
                  <a:pt x="385" y="156"/>
                </a:cubicBezTo>
                <a:cubicBezTo>
                  <a:pt x="387" y="157"/>
                  <a:pt x="387" y="157"/>
                  <a:pt x="387" y="157"/>
                </a:cubicBezTo>
                <a:cubicBezTo>
                  <a:pt x="385" y="158"/>
                  <a:pt x="385" y="158"/>
                  <a:pt x="385" y="158"/>
                </a:cubicBezTo>
                <a:cubicBezTo>
                  <a:pt x="386" y="159"/>
                  <a:pt x="387" y="158"/>
                  <a:pt x="389" y="158"/>
                </a:cubicBezTo>
                <a:cubicBezTo>
                  <a:pt x="390" y="158"/>
                  <a:pt x="392" y="159"/>
                  <a:pt x="391" y="160"/>
                </a:cubicBezTo>
                <a:cubicBezTo>
                  <a:pt x="387" y="159"/>
                  <a:pt x="387" y="159"/>
                  <a:pt x="387" y="159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1"/>
                  <a:pt x="389" y="161"/>
                  <a:pt x="389" y="161"/>
                </a:cubicBezTo>
                <a:cubicBezTo>
                  <a:pt x="390" y="160"/>
                  <a:pt x="396" y="160"/>
                  <a:pt x="396" y="159"/>
                </a:cubicBezTo>
                <a:cubicBezTo>
                  <a:pt x="397" y="159"/>
                  <a:pt x="398" y="159"/>
                  <a:pt x="399" y="160"/>
                </a:cubicBezTo>
                <a:cubicBezTo>
                  <a:pt x="398" y="160"/>
                  <a:pt x="398" y="160"/>
                  <a:pt x="398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399" y="160"/>
                  <a:pt x="399" y="160"/>
                  <a:pt x="398" y="159"/>
                </a:cubicBezTo>
                <a:cubicBezTo>
                  <a:pt x="399" y="159"/>
                  <a:pt x="400" y="159"/>
                  <a:pt x="401" y="159"/>
                </a:cubicBezTo>
                <a:cubicBezTo>
                  <a:pt x="399" y="158"/>
                  <a:pt x="401" y="157"/>
                  <a:pt x="402" y="156"/>
                </a:cubicBezTo>
                <a:cubicBezTo>
                  <a:pt x="401" y="156"/>
                  <a:pt x="400" y="156"/>
                  <a:pt x="400" y="156"/>
                </a:cubicBezTo>
                <a:cubicBezTo>
                  <a:pt x="398" y="156"/>
                  <a:pt x="398" y="156"/>
                  <a:pt x="398" y="156"/>
                </a:cubicBezTo>
                <a:cubicBezTo>
                  <a:pt x="399" y="157"/>
                  <a:pt x="399" y="157"/>
                  <a:pt x="399" y="157"/>
                </a:cubicBezTo>
                <a:cubicBezTo>
                  <a:pt x="399" y="157"/>
                  <a:pt x="399" y="158"/>
                  <a:pt x="398" y="158"/>
                </a:cubicBezTo>
                <a:cubicBezTo>
                  <a:pt x="397" y="159"/>
                  <a:pt x="396" y="158"/>
                  <a:pt x="394" y="157"/>
                </a:cubicBezTo>
                <a:cubicBezTo>
                  <a:pt x="394" y="156"/>
                  <a:pt x="395" y="155"/>
                  <a:pt x="395" y="154"/>
                </a:cubicBezTo>
                <a:cubicBezTo>
                  <a:pt x="392" y="155"/>
                  <a:pt x="392" y="155"/>
                  <a:pt x="392" y="155"/>
                </a:cubicBezTo>
                <a:cubicBezTo>
                  <a:pt x="391" y="155"/>
                  <a:pt x="390" y="154"/>
                  <a:pt x="391" y="154"/>
                </a:cubicBezTo>
                <a:cubicBezTo>
                  <a:pt x="393" y="154"/>
                  <a:pt x="395" y="154"/>
                  <a:pt x="396" y="153"/>
                </a:cubicBezTo>
                <a:cubicBezTo>
                  <a:pt x="397" y="155"/>
                  <a:pt x="402" y="152"/>
                  <a:pt x="401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1" y="153"/>
                  <a:pt x="401" y="153"/>
                  <a:pt x="401" y="153"/>
                </a:cubicBezTo>
                <a:cubicBezTo>
                  <a:pt x="400" y="153"/>
                  <a:pt x="398" y="153"/>
                  <a:pt x="398" y="153"/>
                </a:cubicBezTo>
                <a:cubicBezTo>
                  <a:pt x="401" y="153"/>
                  <a:pt x="402" y="151"/>
                  <a:pt x="403" y="150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10" y="152"/>
                  <a:pt x="410" y="150"/>
                  <a:pt x="409" y="149"/>
                </a:cubicBezTo>
                <a:cubicBezTo>
                  <a:pt x="408" y="150"/>
                  <a:pt x="408" y="150"/>
                  <a:pt x="408" y="150"/>
                </a:cubicBezTo>
                <a:cubicBezTo>
                  <a:pt x="405" y="151"/>
                  <a:pt x="403" y="149"/>
                  <a:pt x="402" y="148"/>
                </a:cubicBezTo>
                <a:cubicBezTo>
                  <a:pt x="403" y="147"/>
                  <a:pt x="406" y="146"/>
                  <a:pt x="406" y="145"/>
                </a:cubicBezTo>
                <a:cubicBezTo>
                  <a:pt x="407" y="145"/>
                  <a:pt x="407" y="145"/>
                  <a:pt x="408" y="145"/>
                </a:cubicBezTo>
                <a:cubicBezTo>
                  <a:pt x="408" y="144"/>
                  <a:pt x="408" y="143"/>
                  <a:pt x="409" y="143"/>
                </a:cubicBezTo>
                <a:cubicBezTo>
                  <a:pt x="410" y="144"/>
                  <a:pt x="412" y="146"/>
                  <a:pt x="407" y="146"/>
                </a:cubicBezTo>
                <a:cubicBezTo>
                  <a:pt x="411" y="147"/>
                  <a:pt x="406" y="148"/>
                  <a:pt x="407" y="148"/>
                </a:cubicBezTo>
                <a:cubicBezTo>
                  <a:pt x="414" y="150"/>
                  <a:pt x="409" y="145"/>
                  <a:pt x="413" y="145"/>
                </a:cubicBezTo>
                <a:cubicBezTo>
                  <a:pt x="411" y="145"/>
                  <a:pt x="409" y="144"/>
                  <a:pt x="409" y="143"/>
                </a:cubicBezTo>
                <a:cubicBezTo>
                  <a:pt x="412" y="143"/>
                  <a:pt x="409" y="141"/>
                  <a:pt x="407" y="141"/>
                </a:cubicBezTo>
                <a:cubicBezTo>
                  <a:pt x="406" y="141"/>
                  <a:pt x="406" y="143"/>
                  <a:pt x="404" y="142"/>
                </a:cubicBezTo>
                <a:cubicBezTo>
                  <a:pt x="401" y="142"/>
                  <a:pt x="403" y="141"/>
                  <a:pt x="402" y="140"/>
                </a:cubicBezTo>
                <a:cubicBezTo>
                  <a:pt x="409" y="140"/>
                  <a:pt x="409" y="140"/>
                  <a:pt x="409" y="140"/>
                </a:cubicBezTo>
                <a:cubicBezTo>
                  <a:pt x="409" y="139"/>
                  <a:pt x="408" y="138"/>
                  <a:pt x="407" y="138"/>
                </a:cubicBezTo>
                <a:cubicBezTo>
                  <a:pt x="409" y="138"/>
                  <a:pt x="410" y="137"/>
                  <a:pt x="411" y="137"/>
                </a:cubicBezTo>
                <a:cubicBezTo>
                  <a:pt x="412" y="137"/>
                  <a:pt x="411" y="137"/>
                  <a:pt x="411" y="138"/>
                </a:cubicBezTo>
                <a:cubicBezTo>
                  <a:pt x="414" y="138"/>
                  <a:pt x="411" y="137"/>
                  <a:pt x="413" y="137"/>
                </a:cubicBezTo>
                <a:cubicBezTo>
                  <a:pt x="414" y="137"/>
                  <a:pt x="416" y="137"/>
                  <a:pt x="416" y="138"/>
                </a:cubicBezTo>
                <a:cubicBezTo>
                  <a:pt x="417" y="137"/>
                  <a:pt x="417" y="137"/>
                  <a:pt x="417" y="137"/>
                </a:cubicBezTo>
                <a:cubicBezTo>
                  <a:pt x="417" y="137"/>
                  <a:pt x="416" y="136"/>
                  <a:pt x="415" y="136"/>
                </a:cubicBezTo>
                <a:cubicBezTo>
                  <a:pt x="414" y="137"/>
                  <a:pt x="412" y="136"/>
                  <a:pt x="410" y="136"/>
                </a:cubicBezTo>
                <a:cubicBezTo>
                  <a:pt x="410" y="135"/>
                  <a:pt x="412" y="135"/>
                  <a:pt x="412" y="134"/>
                </a:cubicBezTo>
                <a:cubicBezTo>
                  <a:pt x="410" y="135"/>
                  <a:pt x="408" y="137"/>
                  <a:pt x="406" y="135"/>
                </a:cubicBezTo>
                <a:cubicBezTo>
                  <a:pt x="409" y="134"/>
                  <a:pt x="412" y="133"/>
                  <a:pt x="415" y="133"/>
                </a:cubicBezTo>
                <a:cubicBezTo>
                  <a:pt x="414" y="133"/>
                  <a:pt x="414" y="134"/>
                  <a:pt x="414" y="134"/>
                </a:cubicBezTo>
                <a:cubicBezTo>
                  <a:pt x="415" y="134"/>
                  <a:pt x="415" y="134"/>
                  <a:pt x="415" y="134"/>
                </a:cubicBezTo>
                <a:cubicBezTo>
                  <a:pt x="415" y="132"/>
                  <a:pt x="415" y="132"/>
                  <a:pt x="415" y="132"/>
                </a:cubicBezTo>
                <a:cubicBezTo>
                  <a:pt x="413" y="133"/>
                  <a:pt x="408" y="131"/>
                  <a:pt x="407" y="133"/>
                </a:cubicBezTo>
                <a:cubicBezTo>
                  <a:pt x="406" y="133"/>
                  <a:pt x="407" y="132"/>
                  <a:pt x="406" y="132"/>
                </a:cubicBezTo>
                <a:cubicBezTo>
                  <a:pt x="408" y="131"/>
                  <a:pt x="411" y="130"/>
                  <a:pt x="413" y="131"/>
                </a:cubicBezTo>
                <a:cubicBezTo>
                  <a:pt x="413" y="132"/>
                  <a:pt x="413" y="132"/>
                  <a:pt x="413" y="132"/>
                </a:cubicBezTo>
                <a:cubicBezTo>
                  <a:pt x="417" y="131"/>
                  <a:pt x="423" y="131"/>
                  <a:pt x="427" y="131"/>
                </a:cubicBezTo>
                <a:cubicBezTo>
                  <a:pt x="427" y="130"/>
                  <a:pt x="427" y="130"/>
                  <a:pt x="427" y="130"/>
                </a:cubicBezTo>
                <a:cubicBezTo>
                  <a:pt x="421" y="129"/>
                  <a:pt x="414" y="130"/>
                  <a:pt x="407" y="129"/>
                </a:cubicBezTo>
                <a:cubicBezTo>
                  <a:pt x="410" y="128"/>
                  <a:pt x="410" y="128"/>
                  <a:pt x="410" y="128"/>
                </a:cubicBezTo>
                <a:cubicBezTo>
                  <a:pt x="412" y="129"/>
                  <a:pt x="412" y="129"/>
                  <a:pt x="412" y="129"/>
                </a:cubicBezTo>
                <a:cubicBezTo>
                  <a:pt x="415" y="128"/>
                  <a:pt x="413" y="126"/>
                  <a:pt x="416" y="127"/>
                </a:cubicBezTo>
                <a:cubicBezTo>
                  <a:pt x="416" y="129"/>
                  <a:pt x="416" y="129"/>
                  <a:pt x="416" y="129"/>
                </a:cubicBezTo>
                <a:cubicBezTo>
                  <a:pt x="419" y="127"/>
                  <a:pt x="423" y="129"/>
                  <a:pt x="426" y="128"/>
                </a:cubicBezTo>
                <a:cubicBezTo>
                  <a:pt x="426" y="128"/>
                  <a:pt x="426" y="128"/>
                  <a:pt x="426" y="128"/>
                </a:cubicBezTo>
                <a:cubicBezTo>
                  <a:pt x="425" y="126"/>
                  <a:pt x="421" y="126"/>
                  <a:pt x="420" y="127"/>
                </a:cubicBezTo>
                <a:cubicBezTo>
                  <a:pt x="420" y="127"/>
                  <a:pt x="421" y="127"/>
                  <a:pt x="421" y="127"/>
                </a:cubicBezTo>
                <a:cubicBezTo>
                  <a:pt x="418" y="128"/>
                  <a:pt x="417" y="126"/>
                  <a:pt x="414" y="126"/>
                </a:cubicBezTo>
                <a:cubicBezTo>
                  <a:pt x="418" y="125"/>
                  <a:pt x="423" y="125"/>
                  <a:pt x="428" y="126"/>
                </a:cubicBezTo>
                <a:cubicBezTo>
                  <a:pt x="431" y="125"/>
                  <a:pt x="431" y="125"/>
                  <a:pt x="431" y="125"/>
                </a:cubicBezTo>
                <a:cubicBezTo>
                  <a:pt x="433" y="126"/>
                  <a:pt x="433" y="126"/>
                  <a:pt x="433" y="126"/>
                </a:cubicBezTo>
                <a:cubicBezTo>
                  <a:pt x="433" y="125"/>
                  <a:pt x="433" y="125"/>
                  <a:pt x="433" y="125"/>
                </a:cubicBezTo>
                <a:cubicBezTo>
                  <a:pt x="433" y="125"/>
                  <a:pt x="434" y="125"/>
                  <a:pt x="435" y="125"/>
                </a:cubicBezTo>
                <a:cubicBezTo>
                  <a:pt x="436" y="125"/>
                  <a:pt x="437" y="125"/>
                  <a:pt x="437" y="126"/>
                </a:cubicBezTo>
                <a:cubicBezTo>
                  <a:pt x="439" y="126"/>
                  <a:pt x="439" y="126"/>
                  <a:pt x="439" y="126"/>
                </a:cubicBezTo>
                <a:cubicBezTo>
                  <a:pt x="436" y="126"/>
                  <a:pt x="436" y="123"/>
                  <a:pt x="433" y="125"/>
                </a:cubicBez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7117080" y="4868545"/>
            <a:ext cx="5095240" cy="604520"/>
          </a:xfrm>
          <a:prstGeom prst="rect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7271385" y="4584700"/>
            <a:ext cx="38474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时尚品牌宣传画册</a:t>
            </a:r>
          </a:p>
        </p:txBody>
      </p:sp>
      <p:sp>
        <p:nvSpPr>
          <p:cNvPr id="13" name="椭圆 12"/>
          <p:cNvSpPr/>
          <p:nvPr/>
        </p:nvSpPr>
        <p:spPr>
          <a:xfrm>
            <a:off x="6898005" y="1624965"/>
            <a:ext cx="770890" cy="770890"/>
          </a:xfrm>
          <a:prstGeom prst="ellipse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193915" y="1555115"/>
            <a:ext cx="4442460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Thank</a:t>
            </a:r>
          </a:p>
          <a:p>
            <a:r>
              <a:rPr lang="en-US" altLang="zh-CN" sz="88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you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8571865" y="5803900"/>
            <a:ext cx="29133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u="sng" dirty="0">
                <a:solidFill>
                  <a:srgbClr val="808873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Designed by Morimoto</a:t>
            </a:r>
          </a:p>
        </p:txBody>
      </p:sp>
      <p:sp>
        <p:nvSpPr>
          <p:cNvPr id="5" name="矩形 4"/>
          <p:cNvSpPr/>
          <p:nvPr/>
        </p:nvSpPr>
        <p:spPr>
          <a:xfrm>
            <a:off x="494665" y="-5080"/>
            <a:ext cx="2383790" cy="3454400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494665" y="3314700"/>
            <a:ext cx="2342515" cy="1719580"/>
          </a:xfrm>
          <a:prstGeom prst="rect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camille"/>
          <p:cNvSpPr>
            <a:spLocks noEditPoints="1"/>
          </p:cNvSpPr>
          <p:nvPr/>
        </p:nvSpPr>
        <p:spPr bwMode="auto">
          <a:xfrm>
            <a:off x="166370" y="766445"/>
            <a:ext cx="6771005" cy="6084570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 rot="5400000">
            <a:off x="6748145" y="-4376420"/>
            <a:ext cx="487045" cy="9707245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en-US" altLang="zh-CN">
                <a:solidFill>
                  <a:srgbClr val="7E8074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Fashion Design</a:t>
            </a: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0876915" y="-29210"/>
            <a:ext cx="719455" cy="3122930"/>
          </a:xfrm>
          <a:prstGeom prst="rect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4434840" y="2198370"/>
            <a:ext cx="7633970" cy="3940810"/>
            <a:chOff x="5478" y="2543"/>
            <a:chExt cx="12022" cy="6206"/>
          </a:xfrm>
        </p:grpSpPr>
        <p:grpSp>
          <p:nvGrpSpPr>
            <p:cNvPr id="15" name="组合 14"/>
            <p:cNvGrpSpPr/>
            <p:nvPr/>
          </p:nvGrpSpPr>
          <p:grpSpPr>
            <a:xfrm>
              <a:off x="5478" y="2543"/>
              <a:ext cx="9548" cy="1130"/>
              <a:chOff x="5478" y="2543"/>
              <a:chExt cx="9548" cy="1130"/>
            </a:xfrm>
          </p:grpSpPr>
          <p:sp>
            <p:nvSpPr>
              <p:cNvPr id="2" name="文本框 1"/>
              <p:cNvSpPr txBox="1"/>
              <p:nvPr/>
            </p:nvSpPr>
            <p:spPr>
              <a:xfrm>
                <a:off x="6728" y="2552"/>
                <a:ext cx="8299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关于我们</a:t>
                </a:r>
                <a:r>
                  <a:rPr lang="en-US" altLang="zh-CN" sz="28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/</a:t>
                </a:r>
                <a:r>
                  <a:rPr lang="zh-CN" altLang="en-US" sz="28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About us</a:t>
                </a:r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5478" y="2543"/>
                <a:ext cx="1130" cy="1130"/>
              </a:xfrm>
              <a:prstGeom prst="ellipse">
                <a:avLst/>
              </a:prstGeom>
              <a:solidFill>
                <a:srgbClr val="B5B5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01</a:t>
                </a: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5478" y="4235"/>
              <a:ext cx="9740" cy="1130"/>
              <a:chOff x="5478" y="4250"/>
              <a:chExt cx="9740" cy="1130"/>
            </a:xfrm>
          </p:grpSpPr>
          <p:sp>
            <p:nvSpPr>
              <p:cNvPr id="3" name="文本框 2"/>
              <p:cNvSpPr txBox="1"/>
              <p:nvPr/>
            </p:nvSpPr>
            <p:spPr>
              <a:xfrm>
                <a:off x="6728" y="4259"/>
                <a:ext cx="8490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品牌文化</a:t>
                </a:r>
                <a:r>
                  <a:rPr lang="en-US" altLang="zh-CN" sz="28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/</a:t>
                </a:r>
                <a:r>
                  <a:rPr lang="zh-CN" altLang="en-US" sz="28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Brand culture</a:t>
                </a: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5478" y="4250"/>
                <a:ext cx="1130" cy="1130"/>
              </a:xfrm>
              <a:prstGeom prst="ellipse">
                <a:avLst/>
              </a:prstGeom>
              <a:solidFill>
                <a:srgbClr val="B5B5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02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478" y="5927"/>
              <a:ext cx="12022" cy="1130"/>
              <a:chOff x="5478" y="5909"/>
              <a:chExt cx="12022" cy="1130"/>
            </a:xfrm>
          </p:grpSpPr>
          <p:sp>
            <p:nvSpPr>
              <p:cNvPr id="4" name="文本框 3"/>
              <p:cNvSpPr txBox="1"/>
              <p:nvPr/>
            </p:nvSpPr>
            <p:spPr>
              <a:xfrm>
                <a:off x="6728" y="5917"/>
                <a:ext cx="10772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作品展示</a:t>
                </a:r>
                <a:r>
                  <a:rPr lang="en-US" altLang="zh-CN" sz="28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/</a:t>
                </a:r>
                <a:r>
                  <a:rPr lang="zh-CN" altLang="en-US" sz="28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Exhibition of works</a:t>
                </a:r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5478" y="5909"/>
                <a:ext cx="1130" cy="1130"/>
              </a:xfrm>
              <a:prstGeom prst="ellipse">
                <a:avLst/>
              </a:prstGeom>
              <a:solidFill>
                <a:srgbClr val="B5B5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03</a:t>
                </a: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5478" y="7619"/>
              <a:ext cx="8288" cy="1130"/>
              <a:chOff x="5478" y="7620"/>
              <a:chExt cx="8288" cy="1130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6728" y="7629"/>
                <a:ext cx="7039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4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新品上市</a:t>
                </a:r>
                <a:r>
                  <a:rPr lang="en-US" altLang="zh-CN" sz="28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/</a:t>
                </a:r>
                <a:r>
                  <a:rPr lang="en-US" altLang="zh-CN" sz="28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N</a:t>
                </a:r>
                <a:r>
                  <a:rPr lang="zh-CN" altLang="en-US" sz="28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ew arrival</a:t>
                </a: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5478" y="7620"/>
                <a:ext cx="1130" cy="1130"/>
              </a:xfrm>
              <a:prstGeom prst="ellipse">
                <a:avLst/>
              </a:prstGeom>
              <a:solidFill>
                <a:srgbClr val="B5B5A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宋体" panose="02010600030101010101" pitchFamily="2" charset="-122"/>
                    <a:ea typeface="宋体" panose="02010600030101010101" pitchFamily="2" charset="-122"/>
                  </a:rPr>
                  <a:t>04</a:t>
                </a:r>
              </a:p>
            </p:txBody>
          </p:sp>
        </p:grpSp>
      </p:grpSp>
      <p:sp>
        <p:nvSpPr>
          <p:cNvPr id="16" name="文本框 15"/>
          <p:cNvSpPr txBox="1"/>
          <p:nvPr/>
        </p:nvSpPr>
        <p:spPr>
          <a:xfrm rot="5400000">
            <a:off x="7339330" y="-4001135"/>
            <a:ext cx="487045" cy="8969375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en-US" altLang="zh-CN">
                <a:solidFill>
                  <a:srgbClr val="85887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Fashion Design</a:t>
            </a:r>
          </a:p>
        </p:txBody>
      </p:sp>
      <p:sp>
        <p:nvSpPr>
          <p:cNvPr id="8" name="camille"/>
          <p:cNvSpPr>
            <a:spLocks noEditPoints="1"/>
          </p:cNvSpPr>
          <p:nvPr/>
        </p:nvSpPr>
        <p:spPr bwMode="auto">
          <a:xfrm>
            <a:off x="-415925" y="-40640"/>
            <a:ext cx="3413760" cy="5911850"/>
          </a:xfrm>
          <a:custGeom>
            <a:avLst/>
            <a:gdLst>
              <a:gd name="T0" fmla="*/ 1009 w 1286"/>
              <a:gd name="T1" fmla="*/ 65 h 1372"/>
              <a:gd name="T2" fmla="*/ 1088 w 1286"/>
              <a:gd name="T3" fmla="*/ 81 h 1372"/>
              <a:gd name="T4" fmla="*/ 939 w 1286"/>
              <a:gd name="T5" fmla="*/ 122 h 1372"/>
              <a:gd name="T6" fmla="*/ 1215 w 1286"/>
              <a:gd name="T7" fmla="*/ 625 h 1372"/>
              <a:gd name="T8" fmla="*/ 1117 w 1286"/>
              <a:gd name="T9" fmla="*/ 911 h 1372"/>
              <a:gd name="T10" fmla="*/ 1020 w 1286"/>
              <a:gd name="T11" fmla="*/ 960 h 1372"/>
              <a:gd name="T12" fmla="*/ 1069 w 1286"/>
              <a:gd name="T13" fmla="*/ 985 h 1372"/>
              <a:gd name="T14" fmla="*/ 1200 w 1286"/>
              <a:gd name="T15" fmla="*/ 1038 h 1372"/>
              <a:gd name="T16" fmla="*/ 1185 w 1286"/>
              <a:gd name="T17" fmla="*/ 1236 h 1372"/>
              <a:gd name="T18" fmla="*/ 500 w 1286"/>
              <a:gd name="T19" fmla="*/ 1346 h 1372"/>
              <a:gd name="T20" fmla="*/ 1224 w 1286"/>
              <a:gd name="T21" fmla="*/ 196 h 1372"/>
              <a:gd name="T22" fmla="*/ 933 w 1286"/>
              <a:gd name="T23" fmla="*/ 130 h 1372"/>
              <a:gd name="T24" fmla="*/ 609 w 1286"/>
              <a:gd name="T25" fmla="*/ 81 h 1372"/>
              <a:gd name="T26" fmla="*/ 325 w 1286"/>
              <a:gd name="T27" fmla="*/ 76 h 1372"/>
              <a:gd name="T28" fmla="*/ 140 w 1286"/>
              <a:gd name="T29" fmla="*/ 330 h 1372"/>
              <a:gd name="T30" fmla="*/ 156 w 1286"/>
              <a:gd name="T31" fmla="*/ 695 h 1372"/>
              <a:gd name="T32" fmla="*/ 311 w 1286"/>
              <a:gd name="T33" fmla="*/ 1288 h 1372"/>
              <a:gd name="T34" fmla="*/ 618 w 1286"/>
              <a:gd name="T35" fmla="*/ 1320 h 1372"/>
              <a:gd name="T36" fmla="*/ 1081 w 1286"/>
              <a:gd name="T37" fmla="*/ 1254 h 1372"/>
              <a:gd name="T38" fmla="*/ 1176 w 1286"/>
              <a:gd name="T39" fmla="*/ 1194 h 1372"/>
              <a:gd name="T40" fmla="*/ 1144 w 1286"/>
              <a:gd name="T41" fmla="*/ 1048 h 1372"/>
              <a:gd name="T42" fmla="*/ 924 w 1286"/>
              <a:gd name="T43" fmla="*/ 977 h 1372"/>
              <a:gd name="T44" fmla="*/ 1051 w 1286"/>
              <a:gd name="T45" fmla="*/ 940 h 1372"/>
              <a:gd name="T46" fmla="*/ 1136 w 1286"/>
              <a:gd name="T47" fmla="*/ 839 h 1372"/>
              <a:gd name="T48" fmla="*/ 1205 w 1286"/>
              <a:gd name="T49" fmla="*/ 799 h 1372"/>
              <a:gd name="T50" fmla="*/ 1222 w 1286"/>
              <a:gd name="T51" fmla="*/ 534 h 1372"/>
              <a:gd name="T52" fmla="*/ 1248 w 1286"/>
              <a:gd name="T53" fmla="*/ 258 h 1372"/>
              <a:gd name="T54" fmla="*/ 142 w 1286"/>
              <a:gd name="T55" fmla="*/ 660 h 1372"/>
              <a:gd name="T56" fmla="*/ 275 w 1286"/>
              <a:gd name="T57" fmla="*/ 350 h 1372"/>
              <a:gd name="T58" fmla="*/ 593 w 1286"/>
              <a:gd name="T59" fmla="*/ 1062 h 1372"/>
              <a:gd name="T60" fmla="*/ 540 w 1286"/>
              <a:gd name="T61" fmla="*/ 428 h 1372"/>
              <a:gd name="T62" fmla="*/ 516 w 1286"/>
              <a:gd name="T63" fmla="*/ 446 h 1372"/>
              <a:gd name="T64" fmla="*/ 506 w 1286"/>
              <a:gd name="T65" fmla="*/ 377 h 1372"/>
              <a:gd name="T66" fmla="*/ 473 w 1286"/>
              <a:gd name="T67" fmla="*/ 404 h 1372"/>
              <a:gd name="T68" fmla="*/ 440 w 1286"/>
              <a:gd name="T69" fmla="*/ 382 h 1372"/>
              <a:gd name="T70" fmla="*/ 430 w 1286"/>
              <a:gd name="T71" fmla="*/ 386 h 1372"/>
              <a:gd name="T72" fmla="*/ 400 w 1286"/>
              <a:gd name="T73" fmla="*/ 725 h 1372"/>
              <a:gd name="T74" fmla="*/ 379 w 1286"/>
              <a:gd name="T75" fmla="*/ 1072 h 1372"/>
              <a:gd name="T76" fmla="*/ 387 w 1286"/>
              <a:gd name="T77" fmla="*/ 717 h 1372"/>
              <a:gd name="T78" fmla="*/ 470 w 1286"/>
              <a:gd name="T79" fmla="*/ 1056 h 1372"/>
              <a:gd name="T80" fmla="*/ 491 w 1286"/>
              <a:gd name="T81" fmla="*/ 475 h 1372"/>
              <a:gd name="T82" fmla="*/ 547 w 1286"/>
              <a:gd name="T83" fmla="*/ 1050 h 1372"/>
              <a:gd name="T84" fmla="*/ 578 w 1286"/>
              <a:gd name="T85" fmla="*/ 1271 h 1372"/>
              <a:gd name="T86" fmla="*/ 665 w 1286"/>
              <a:gd name="T87" fmla="*/ 1086 h 1372"/>
              <a:gd name="T88" fmla="*/ 762 w 1286"/>
              <a:gd name="T89" fmla="*/ 1058 h 1372"/>
              <a:gd name="T90" fmla="*/ 1107 w 1286"/>
              <a:gd name="T91" fmla="*/ 1254 h 1372"/>
              <a:gd name="T92" fmla="*/ 1074 w 1286"/>
              <a:gd name="T93" fmla="*/ 1246 h 1372"/>
              <a:gd name="T94" fmla="*/ 996 w 1286"/>
              <a:gd name="T95" fmla="*/ 856 h 1372"/>
              <a:gd name="T96" fmla="*/ 957 w 1286"/>
              <a:gd name="T97" fmla="*/ 327 h 1372"/>
              <a:gd name="T98" fmla="*/ 909 w 1286"/>
              <a:gd name="T99" fmla="*/ 891 h 1372"/>
              <a:gd name="T100" fmla="*/ 844 w 1286"/>
              <a:gd name="T101" fmla="*/ 905 h 1372"/>
              <a:gd name="T102" fmla="*/ 842 w 1286"/>
              <a:gd name="T103" fmla="*/ 861 h 1372"/>
              <a:gd name="T104" fmla="*/ 955 w 1286"/>
              <a:gd name="T105" fmla="*/ 1245 h 1372"/>
              <a:gd name="T106" fmla="*/ 922 w 1286"/>
              <a:gd name="T107" fmla="*/ 902 h 1372"/>
              <a:gd name="T108" fmla="*/ 1033 w 1286"/>
              <a:gd name="T109" fmla="*/ 862 h 1372"/>
              <a:gd name="T110" fmla="*/ 988 w 1286"/>
              <a:gd name="T111" fmla="*/ 925 h 1372"/>
              <a:gd name="T112" fmla="*/ 1036 w 1286"/>
              <a:gd name="T113" fmla="*/ 883 h 1372"/>
              <a:gd name="T114" fmla="*/ 1156 w 1286"/>
              <a:gd name="T115" fmla="*/ 799 h 1372"/>
              <a:gd name="T116" fmla="*/ 1249 w 1286"/>
              <a:gd name="T117" fmla="*/ 249 h 1372"/>
              <a:gd name="T118" fmla="*/ 1016 w 1286"/>
              <a:gd name="T119" fmla="*/ 945 h 1372"/>
              <a:gd name="T120" fmla="*/ 1217 w 1286"/>
              <a:gd name="T121" fmla="*/ 1033 h 1372"/>
              <a:gd name="T122" fmla="*/ 584 w 1286"/>
              <a:gd name="T123" fmla="*/ 47 h 1372"/>
              <a:gd name="T124" fmla="*/ 1063 w 1286"/>
              <a:gd name="T125" fmla="*/ 950 h 1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86" h="1372">
                <a:moveTo>
                  <a:pt x="1088" y="18"/>
                </a:moveTo>
                <a:cubicBezTo>
                  <a:pt x="1093" y="19"/>
                  <a:pt x="1094" y="25"/>
                  <a:pt x="1099" y="26"/>
                </a:cubicBezTo>
                <a:cubicBezTo>
                  <a:pt x="1095" y="16"/>
                  <a:pt x="1114" y="13"/>
                  <a:pt x="1108" y="0"/>
                </a:cubicBezTo>
                <a:cubicBezTo>
                  <a:pt x="1102" y="1"/>
                  <a:pt x="1096" y="2"/>
                  <a:pt x="1090" y="3"/>
                </a:cubicBezTo>
                <a:cubicBezTo>
                  <a:pt x="1089" y="7"/>
                  <a:pt x="1086" y="9"/>
                  <a:pt x="1085" y="13"/>
                </a:cubicBezTo>
                <a:cubicBezTo>
                  <a:pt x="1089" y="13"/>
                  <a:pt x="1089" y="14"/>
                  <a:pt x="1088" y="18"/>
                </a:cubicBezTo>
                <a:close/>
                <a:moveTo>
                  <a:pt x="593" y="34"/>
                </a:moveTo>
                <a:cubicBezTo>
                  <a:pt x="591" y="32"/>
                  <a:pt x="597" y="36"/>
                  <a:pt x="598" y="33"/>
                </a:cubicBezTo>
                <a:cubicBezTo>
                  <a:pt x="596" y="32"/>
                  <a:pt x="595" y="31"/>
                  <a:pt x="592" y="31"/>
                </a:cubicBezTo>
                <a:cubicBezTo>
                  <a:pt x="591" y="32"/>
                  <a:pt x="592" y="37"/>
                  <a:pt x="593" y="34"/>
                </a:cubicBezTo>
                <a:close/>
                <a:moveTo>
                  <a:pt x="1012" y="50"/>
                </a:moveTo>
                <a:cubicBezTo>
                  <a:pt x="1012" y="50"/>
                  <a:pt x="1012" y="51"/>
                  <a:pt x="1013" y="51"/>
                </a:cubicBezTo>
                <a:cubicBezTo>
                  <a:pt x="1011" y="46"/>
                  <a:pt x="1017" y="48"/>
                  <a:pt x="1017" y="45"/>
                </a:cubicBezTo>
                <a:cubicBezTo>
                  <a:pt x="1015" y="44"/>
                  <a:pt x="1013" y="43"/>
                  <a:pt x="1010" y="43"/>
                </a:cubicBezTo>
                <a:cubicBezTo>
                  <a:pt x="1010" y="44"/>
                  <a:pt x="1009" y="46"/>
                  <a:pt x="1009" y="48"/>
                </a:cubicBezTo>
                <a:cubicBezTo>
                  <a:pt x="1011" y="47"/>
                  <a:pt x="1012" y="48"/>
                  <a:pt x="1012" y="50"/>
                </a:cubicBezTo>
                <a:close/>
                <a:moveTo>
                  <a:pt x="539" y="50"/>
                </a:moveTo>
                <a:cubicBezTo>
                  <a:pt x="539" y="46"/>
                  <a:pt x="544" y="45"/>
                  <a:pt x="547" y="47"/>
                </a:cubicBezTo>
                <a:cubicBezTo>
                  <a:pt x="546" y="43"/>
                  <a:pt x="538" y="45"/>
                  <a:pt x="535" y="46"/>
                </a:cubicBezTo>
                <a:cubicBezTo>
                  <a:pt x="536" y="48"/>
                  <a:pt x="538" y="45"/>
                  <a:pt x="538" y="47"/>
                </a:cubicBezTo>
                <a:cubicBezTo>
                  <a:pt x="538" y="49"/>
                  <a:pt x="533" y="47"/>
                  <a:pt x="534" y="49"/>
                </a:cubicBezTo>
                <a:cubicBezTo>
                  <a:pt x="535" y="50"/>
                  <a:pt x="537" y="50"/>
                  <a:pt x="539" y="50"/>
                </a:cubicBezTo>
                <a:close/>
                <a:moveTo>
                  <a:pt x="355" y="52"/>
                </a:moveTo>
                <a:cubicBezTo>
                  <a:pt x="363" y="51"/>
                  <a:pt x="372" y="58"/>
                  <a:pt x="379" y="61"/>
                </a:cubicBezTo>
                <a:cubicBezTo>
                  <a:pt x="384" y="62"/>
                  <a:pt x="387" y="62"/>
                  <a:pt x="388" y="60"/>
                </a:cubicBezTo>
                <a:cubicBezTo>
                  <a:pt x="389" y="62"/>
                  <a:pt x="389" y="64"/>
                  <a:pt x="392" y="64"/>
                </a:cubicBezTo>
                <a:cubicBezTo>
                  <a:pt x="395" y="62"/>
                  <a:pt x="397" y="57"/>
                  <a:pt x="393" y="55"/>
                </a:cubicBezTo>
                <a:cubicBezTo>
                  <a:pt x="394" y="58"/>
                  <a:pt x="391" y="57"/>
                  <a:pt x="388" y="57"/>
                </a:cubicBezTo>
                <a:cubicBezTo>
                  <a:pt x="389" y="55"/>
                  <a:pt x="387" y="55"/>
                  <a:pt x="388" y="53"/>
                </a:cubicBezTo>
                <a:cubicBezTo>
                  <a:pt x="375" y="55"/>
                  <a:pt x="368" y="45"/>
                  <a:pt x="360" y="48"/>
                </a:cubicBezTo>
                <a:cubicBezTo>
                  <a:pt x="356" y="46"/>
                  <a:pt x="350" y="47"/>
                  <a:pt x="345" y="47"/>
                </a:cubicBezTo>
                <a:cubicBezTo>
                  <a:pt x="347" y="50"/>
                  <a:pt x="346" y="53"/>
                  <a:pt x="347" y="56"/>
                </a:cubicBezTo>
                <a:cubicBezTo>
                  <a:pt x="352" y="57"/>
                  <a:pt x="352" y="53"/>
                  <a:pt x="355" y="52"/>
                </a:cubicBezTo>
                <a:close/>
                <a:moveTo>
                  <a:pt x="1067" y="56"/>
                </a:moveTo>
                <a:cubicBezTo>
                  <a:pt x="1067" y="53"/>
                  <a:pt x="1071" y="54"/>
                  <a:pt x="1070" y="50"/>
                </a:cubicBezTo>
                <a:cubicBezTo>
                  <a:pt x="1067" y="49"/>
                  <a:pt x="1063" y="48"/>
                  <a:pt x="1059" y="47"/>
                </a:cubicBezTo>
                <a:cubicBezTo>
                  <a:pt x="1059" y="50"/>
                  <a:pt x="1059" y="50"/>
                  <a:pt x="1059" y="50"/>
                </a:cubicBezTo>
                <a:cubicBezTo>
                  <a:pt x="1065" y="49"/>
                  <a:pt x="1062" y="56"/>
                  <a:pt x="1067" y="56"/>
                </a:cubicBezTo>
                <a:close/>
                <a:moveTo>
                  <a:pt x="1086" y="61"/>
                </a:moveTo>
                <a:cubicBezTo>
                  <a:pt x="1088" y="59"/>
                  <a:pt x="1089" y="57"/>
                  <a:pt x="1089" y="54"/>
                </a:cubicBezTo>
                <a:cubicBezTo>
                  <a:pt x="1087" y="52"/>
                  <a:pt x="1087" y="49"/>
                  <a:pt x="1082" y="50"/>
                </a:cubicBezTo>
                <a:cubicBezTo>
                  <a:pt x="1081" y="55"/>
                  <a:pt x="1080" y="60"/>
                  <a:pt x="1086" y="61"/>
                </a:cubicBezTo>
                <a:close/>
                <a:moveTo>
                  <a:pt x="1047" y="61"/>
                </a:moveTo>
                <a:cubicBezTo>
                  <a:pt x="1050" y="60"/>
                  <a:pt x="1051" y="57"/>
                  <a:pt x="1053" y="55"/>
                </a:cubicBezTo>
                <a:cubicBezTo>
                  <a:pt x="1049" y="49"/>
                  <a:pt x="1042" y="50"/>
                  <a:pt x="1041" y="57"/>
                </a:cubicBezTo>
                <a:cubicBezTo>
                  <a:pt x="1042" y="59"/>
                  <a:pt x="1046" y="59"/>
                  <a:pt x="1047" y="61"/>
                </a:cubicBezTo>
                <a:close/>
                <a:moveTo>
                  <a:pt x="1009" y="65"/>
                </a:moveTo>
                <a:cubicBezTo>
                  <a:pt x="1000" y="66"/>
                  <a:pt x="1000" y="59"/>
                  <a:pt x="992" y="58"/>
                </a:cubicBezTo>
                <a:cubicBezTo>
                  <a:pt x="991" y="61"/>
                  <a:pt x="993" y="61"/>
                  <a:pt x="991" y="62"/>
                </a:cubicBezTo>
                <a:cubicBezTo>
                  <a:pt x="983" y="61"/>
                  <a:pt x="973" y="56"/>
                  <a:pt x="968" y="61"/>
                </a:cubicBezTo>
                <a:cubicBezTo>
                  <a:pt x="983" y="63"/>
                  <a:pt x="998" y="68"/>
                  <a:pt x="1009" y="65"/>
                </a:cubicBezTo>
                <a:close/>
                <a:moveTo>
                  <a:pt x="405" y="67"/>
                </a:moveTo>
                <a:cubicBezTo>
                  <a:pt x="409" y="67"/>
                  <a:pt x="410" y="64"/>
                  <a:pt x="414" y="63"/>
                </a:cubicBezTo>
                <a:cubicBezTo>
                  <a:pt x="414" y="65"/>
                  <a:pt x="416" y="65"/>
                  <a:pt x="418" y="65"/>
                </a:cubicBezTo>
                <a:cubicBezTo>
                  <a:pt x="418" y="62"/>
                  <a:pt x="416" y="61"/>
                  <a:pt x="418" y="59"/>
                </a:cubicBezTo>
                <a:cubicBezTo>
                  <a:pt x="410" y="59"/>
                  <a:pt x="403" y="59"/>
                  <a:pt x="398" y="60"/>
                </a:cubicBezTo>
                <a:cubicBezTo>
                  <a:pt x="397" y="62"/>
                  <a:pt x="403" y="64"/>
                  <a:pt x="405" y="67"/>
                </a:cubicBezTo>
                <a:close/>
                <a:moveTo>
                  <a:pt x="1061" y="61"/>
                </a:moveTo>
                <a:cubicBezTo>
                  <a:pt x="1057" y="61"/>
                  <a:pt x="1057" y="61"/>
                  <a:pt x="1057" y="61"/>
                </a:cubicBezTo>
                <a:cubicBezTo>
                  <a:pt x="1055" y="63"/>
                  <a:pt x="1062" y="63"/>
                  <a:pt x="1061" y="61"/>
                </a:cubicBezTo>
                <a:close/>
                <a:moveTo>
                  <a:pt x="427" y="69"/>
                </a:moveTo>
                <a:cubicBezTo>
                  <a:pt x="433" y="66"/>
                  <a:pt x="440" y="67"/>
                  <a:pt x="444" y="64"/>
                </a:cubicBezTo>
                <a:cubicBezTo>
                  <a:pt x="442" y="64"/>
                  <a:pt x="444" y="60"/>
                  <a:pt x="441" y="61"/>
                </a:cubicBezTo>
                <a:cubicBezTo>
                  <a:pt x="435" y="64"/>
                  <a:pt x="429" y="62"/>
                  <a:pt x="424" y="64"/>
                </a:cubicBezTo>
                <a:cubicBezTo>
                  <a:pt x="428" y="63"/>
                  <a:pt x="426" y="67"/>
                  <a:pt x="427" y="69"/>
                </a:cubicBezTo>
                <a:close/>
                <a:moveTo>
                  <a:pt x="575" y="65"/>
                </a:moveTo>
                <a:cubicBezTo>
                  <a:pt x="579" y="67"/>
                  <a:pt x="582" y="65"/>
                  <a:pt x="584" y="63"/>
                </a:cubicBezTo>
                <a:cubicBezTo>
                  <a:pt x="582" y="62"/>
                  <a:pt x="580" y="62"/>
                  <a:pt x="578" y="61"/>
                </a:cubicBezTo>
                <a:cubicBezTo>
                  <a:pt x="580" y="65"/>
                  <a:pt x="577" y="63"/>
                  <a:pt x="575" y="65"/>
                </a:cubicBezTo>
                <a:close/>
                <a:moveTo>
                  <a:pt x="926" y="63"/>
                </a:moveTo>
                <a:cubicBezTo>
                  <a:pt x="923" y="63"/>
                  <a:pt x="922" y="65"/>
                  <a:pt x="921" y="62"/>
                </a:cubicBezTo>
                <a:cubicBezTo>
                  <a:pt x="921" y="63"/>
                  <a:pt x="921" y="63"/>
                  <a:pt x="920" y="63"/>
                </a:cubicBezTo>
                <a:cubicBezTo>
                  <a:pt x="919" y="63"/>
                  <a:pt x="919" y="63"/>
                  <a:pt x="919" y="64"/>
                </a:cubicBezTo>
                <a:cubicBezTo>
                  <a:pt x="920" y="65"/>
                  <a:pt x="927" y="67"/>
                  <a:pt x="926" y="63"/>
                </a:cubicBezTo>
                <a:close/>
                <a:moveTo>
                  <a:pt x="1089" y="63"/>
                </a:moveTo>
                <a:cubicBezTo>
                  <a:pt x="1088" y="65"/>
                  <a:pt x="1084" y="63"/>
                  <a:pt x="1085" y="67"/>
                </a:cubicBezTo>
                <a:cubicBezTo>
                  <a:pt x="1088" y="68"/>
                  <a:pt x="1091" y="65"/>
                  <a:pt x="1089" y="63"/>
                </a:cubicBezTo>
                <a:close/>
                <a:moveTo>
                  <a:pt x="596" y="68"/>
                </a:moveTo>
                <a:cubicBezTo>
                  <a:pt x="599" y="68"/>
                  <a:pt x="601" y="67"/>
                  <a:pt x="601" y="65"/>
                </a:cubicBezTo>
                <a:cubicBezTo>
                  <a:pt x="598" y="65"/>
                  <a:pt x="598" y="65"/>
                  <a:pt x="598" y="65"/>
                </a:cubicBezTo>
                <a:cubicBezTo>
                  <a:pt x="599" y="67"/>
                  <a:pt x="596" y="66"/>
                  <a:pt x="596" y="68"/>
                </a:cubicBezTo>
                <a:close/>
                <a:moveTo>
                  <a:pt x="978" y="69"/>
                </a:moveTo>
                <a:cubicBezTo>
                  <a:pt x="973" y="68"/>
                  <a:pt x="966" y="66"/>
                  <a:pt x="962" y="69"/>
                </a:cubicBezTo>
                <a:cubicBezTo>
                  <a:pt x="969" y="68"/>
                  <a:pt x="972" y="72"/>
                  <a:pt x="978" y="69"/>
                </a:cubicBezTo>
                <a:close/>
                <a:moveTo>
                  <a:pt x="979" y="70"/>
                </a:moveTo>
                <a:cubicBezTo>
                  <a:pt x="981" y="71"/>
                  <a:pt x="982" y="72"/>
                  <a:pt x="985" y="71"/>
                </a:cubicBezTo>
                <a:cubicBezTo>
                  <a:pt x="986" y="68"/>
                  <a:pt x="979" y="69"/>
                  <a:pt x="979" y="70"/>
                </a:cubicBezTo>
                <a:close/>
                <a:moveTo>
                  <a:pt x="1051" y="80"/>
                </a:moveTo>
                <a:cubicBezTo>
                  <a:pt x="1054" y="78"/>
                  <a:pt x="1054" y="83"/>
                  <a:pt x="1058" y="82"/>
                </a:cubicBezTo>
                <a:cubicBezTo>
                  <a:pt x="1058" y="80"/>
                  <a:pt x="1057" y="79"/>
                  <a:pt x="1059" y="78"/>
                </a:cubicBezTo>
                <a:cubicBezTo>
                  <a:pt x="1065" y="80"/>
                  <a:pt x="1071" y="79"/>
                  <a:pt x="1076" y="83"/>
                </a:cubicBezTo>
                <a:cubicBezTo>
                  <a:pt x="1077" y="80"/>
                  <a:pt x="1082" y="81"/>
                  <a:pt x="1083" y="78"/>
                </a:cubicBezTo>
                <a:cubicBezTo>
                  <a:pt x="1072" y="76"/>
                  <a:pt x="1065" y="75"/>
                  <a:pt x="1056" y="75"/>
                </a:cubicBezTo>
                <a:cubicBezTo>
                  <a:pt x="1054" y="77"/>
                  <a:pt x="1052" y="78"/>
                  <a:pt x="1051" y="80"/>
                </a:cubicBezTo>
                <a:close/>
                <a:moveTo>
                  <a:pt x="374" y="79"/>
                </a:moveTo>
                <a:cubicBezTo>
                  <a:pt x="374" y="81"/>
                  <a:pt x="371" y="82"/>
                  <a:pt x="374" y="83"/>
                </a:cubicBezTo>
                <a:cubicBezTo>
                  <a:pt x="380" y="80"/>
                  <a:pt x="381" y="81"/>
                  <a:pt x="374" y="79"/>
                </a:cubicBezTo>
                <a:close/>
                <a:moveTo>
                  <a:pt x="1013" y="83"/>
                </a:moveTo>
                <a:cubicBezTo>
                  <a:pt x="1008" y="83"/>
                  <a:pt x="1004" y="82"/>
                  <a:pt x="999" y="81"/>
                </a:cubicBezTo>
                <a:cubicBezTo>
                  <a:pt x="1001" y="85"/>
                  <a:pt x="1008" y="85"/>
                  <a:pt x="1013" y="83"/>
                </a:cubicBezTo>
                <a:close/>
                <a:moveTo>
                  <a:pt x="1100" y="86"/>
                </a:moveTo>
                <a:cubicBezTo>
                  <a:pt x="1097" y="83"/>
                  <a:pt x="1093" y="82"/>
                  <a:pt x="1088" y="81"/>
                </a:cubicBezTo>
                <a:cubicBezTo>
                  <a:pt x="1089" y="84"/>
                  <a:pt x="1091" y="84"/>
                  <a:pt x="1090" y="88"/>
                </a:cubicBezTo>
                <a:cubicBezTo>
                  <a:pt x="1093" y="90"/>
                  <a:pt x="1099" y="89"/>
                  <a:pt x="1100" y="86"/>
                </a:cubicBezTo>
                <a:close/>
                <a:moveTo>
                  <a:pt x="1068" y="85"/>
                </a:moveTo>
                <a:cubicBezTo>
                  <a:pt x="1062" y="85"/>
                  <a:pt x="1062" y="85"/>
                  <a:pt x="1062" y="85"/>
                </a:cubicBezTo>
                <a:cubicBezTo>
                  <a:pt x="1063" y="88"/>
                  <a:pt x="1061" y="89"/>
                  <a:pt x="1061" y="91"/>
                </a:cubicBezTo>
                <a:cubicBezTo>
                  <a:pt x="1065" y="93"/>
                  <a:pt x="1065" y="87"/>
                  <a:pt x="1068" y="85"/>
                </a:cubicBezTo>
                <a:close/>
                <a:moveTo>
                  <a:pt x="696" y="88"/>
                </a:moveTo>
                <a:cubicBezTo>
                  <a:pt x="696" y="87"/>
                  <a:pt x="696" y="86"/>
                  <a:pt x="696" y="86"/>
                </a:cubicBezTo>
                <a:cubicBezTo>
                  <a:pt x="694" y="86"/>
                  <a:pt x="693" y="86"/>
                  <a:pt x="692" y="87"/>
                </a:cubicBezTo>
                <a:cubicBezTo>
                  <a:pt x="693" y="88"/>
                  <a:pt x="694" y="89"/>
                  <a:pt x="696" y="88"/>
                </a:cubicBezTo>
                <a:close/>
                <a:moveTo>
                  <a:pt x="377" y="91"/>
                </a:moveTo>
                <a:cubicBezTo>
                  <a:pt x="377" y="87"/>
                  <a:pt x="377" y="87"/>
                  <a:pt x="377" y="87"/>
                </a:cubicBezTo>
                <a:cubicBezTo>
                  <a:pt x="374" y="87"/>
                  <a:pt x="372" y="88"/>
                  <a:pt x="370" y="88"/>
                </a:cubicBezTo>
                <a:cubicBezTo>
                  <a:pt x="369" y="90"/>
                  <a:pt x="371" y="91"/>
                  <a:pt x="370" y="94"/>
                </a:cubicBezTo>
                <a:cubicBezTo>
                  <a:pt x="373" y="94"/>
                  <a:pt x="373" y="91"/>
                  <a:pt x="377" y="91"/>
                </a:cubicBezTo>
                <a:close/>
                <a:moveTo>
                  <a:pt x="671" y="92"/>
                </a:moveTo>
                <a:cubicBezTo>
                  <a:pt x="671" y="91"/>
                  <a:pt x="671" y="89"/>
                  <a:pt x="672" y="89"/>
                </a:cubicBezTo>
                <a:cubicBezTo>
                  <a:pt x="673" y="89"/>
                  <a:pt x="674" y="89"/>
                  <a:pt x="674" y="88"/>
                </a:cubicBezTo>
                <a:cubicBezTo>
                  <a:pt x="666" y="88"/>
                  <a:pt x="666" y="88"/>
                  <a:pt x="666" y="88"/>
                </a:cubicBezTo>
                <a:cubicBezTo>
                  <a:pt x="665" y="89"/>
                  <a:pt x="664" y="90"/>
                  <a:pt x="664" y="91"/>
                </a:cubicBezTo>
                <a:cubicBezTo>
                  <a:pt x="666" y="92"/>
                  <a:pt x="668" y="93"/>
                  <a:pt x="671" y="92"/>
                </a:cubicBezTo>
                <a:close/>
                <a:moveTo>
                  <a:pt x="1089" y="96"/>
                </a:moveTo>
                <a:cubicBezTo>
                  <a:pt x="1087" y="93"/>
                  <a:pt x="1083" y="97"/>
                  <a:pt x="1086" y="99"/>
                </a:cubicBezTo>
                <a:cubicBezTo>
                  <a:pt x="1088" y="99"/>
                  <a:pt x="1089" y="98"/>
                  <a:pt x="1089" y="96"/>
                </a:cubicBezTo>
                <a:close/>
                <a:moveTo>
                  <a:pt x="930" y="96"/>
                </a:moveTo>
                <a:cubicBezTo>
                  <a:pt x="929" y="101"/>
                  <a:pt x="935" y="98"/>
                  <a:pt x="932" y="96"/>
                </a:cubicBezTo>
                <a:cubicBezTo>
                  <a:pt x="932" y="96"/>
                  <a:pt x="931" y="96"/>
                  <a:pt x="930" y="96"/>
                </a:cubicBezTo>
                <a:close/>
                <a:moveTo>
                  <a:pt x="1087" y="103"/>
                </a:moveTo>
                <a:cubicBezTo>
                  <a:pt x="1074" y="101"/>
                  <a:pt x="1086" y="113"/>
                  <a:pt x="1087" y="103"/>
                </a:cubicBezTo>
                <a:close/>
                <a:moveTo>
                  <a:pt x="697" y="115"/>
                </a:moveTo>
                <a:cubicBezTo>
                  <a:pt x="689" y="115"/>
                  <a:pt x="679" y="114"/>
                  <a:pt x="674" y="117"/>
                </a:cubicBezTo>
                <a:cubicBezTo>
                  <a:pt x="678" y="129"/>
                  <a:pt x="688" y="115"/>
                  <a:pt x="697" y="115"/>
                </a:cubicBezTo>
                <a:close/>
                <a:moveTo>
                  <a:pt x="669" y="118"/>
                </a:moveTo>
                <a:cubicBezTo>
                  <a:pt x="669" y="114"/>
                  <a:pt x="663" y="116"/>
                  <a:pt x="662" y="117"/>
                </a:cubicBezTo>
                <a:cubicBezTo>
                  <a:pt x="664" y="118"/>
                  <a:pt x="666" y="119"/>
                  <a:pt x="669" y="118"/>
                </a:cubicBezTo>
                <a:close/>
                <a:moveTo>
                  <a:pt x="722" y="119"/>
                </a:moveTo>
                <a:cubicBezTo>
                  <a:pt x="724" y="120"/>
                  <a:pt x="727" y="118"/>
                  <a:pt x="729" y="117"/>
                </a:cubicBezTo>
                <a:cubicBezTo>
                  <a:pt x="726" y="116"/>
                  <a:pt x="723" y="117"/>
                  <a:pt x="722" y="119"/>
                </a:cubicBezTo>
                <a:close/>
                <a:moveTo>
                  <a:pt x="635" y="121"/>
                </a:moveTo>
                <a:cubicBezTo>
                  <a:pt x="633" y="121"/>
                  <a:pt x="631" y="120"/>
                  <a:pt x="630" y="122"/>
                </a:cubicBezTo>
                <a:cubicBezTo>
                  <a:pt x="631" y="124"/>
                  <a:pt x="632" y="127"/>
                  <a:pt x="632" y="129"/>
                </a:cubicBezTo>
                <a:cubicBezTo>
                  <a:pt x="635" y="129"/>
                  <a:pt x="638" y="129"/>
                  <a:pt x="637" y="126"/>
                </a:cubicBezTo>
                <a:cubicBezTo>
                  <a:pt x="632" y="127"/>
                  <a:pt x="634" y="122"/>
                  <a:pt x="635" y="121"/>
                </a:cubicBezTo>
                <a:close/>
                <a:moveTo>
                  <a:pt x="1056" y="121"/>
                </a:moveTo>
                <a:cubicBezTo>
                  <a:pt x="1054" y="122"/>
                  <a:pt x="1056" y="124"/>
                  <a:pt x="1057" y="125"/>
                </a:cubicBezTo>
                <a:cubicBezTo>
                  <a:pt x="1057" y="123"/>
                  <a:pt x="1058" y="120"/>
                  <a:pt x="1056" y="121"/>
                </a:cubicBezTo>
                <a:close/>
                <a:moveTo>
                  <a:pt x="1078" y="122"/>
                </a:moveTo>
                <a:cubicBezTo>
                  <a:pt x="1076" y="123"/>
                  <a:pt x="1072" y="122"/>
                  <a:pt x="1072" y="126"/>
                </a:cubicBezTo>
                <a:cubicBezTo>
                  <a:pt x="1075" y="127"/>
                  <a:pt x="1085" y="130"/>
                  <a:pt x="1086" y="124"/>
                </a:cubicBezTo>
                <a:cubicBezTo>
                  <a:pt x="1082" y="125"/>
                  <a:pt x="1080" y="123"/>
                  <a:pt x="1078" y="122"/>
                </a:cubicBezTo>
                <a:close/>
                <a:moveTo>
                  <a:pt x="939" y="122"/>
                </a:moveTo>
                <a:cubicBezTo>
                  <a:pt x="936" y="122"/>
                  <a:pt x="936" y="122"/>
                  <a:pt x="936" y="122"/>
                </a:cubicBezTo>
                <a:cubicBezTo>
                  <a:pt x="936" y="126"/>
                  <a:pt x="936" y="126"/>
                  <a:pt x="936" y="126"/>
                </a:cubicBezTo>
                <a:cubicBezTo>
                  <a:pt x="938" y="125"/>
                  <a:pt x="939" y="124"/>
                  <a:pt x="939" y="122"/>
                </a:cubicBezTo>
                <a:close/>
                <a:moveTo>
                  <a:pt x="770" y="128"/>
                </a:moveTo>
                <a:cubicBezTo>
                  <a:pt x="773" y="137"/>
                  <a:pt x="783" y="134"/>
                  <a:pt x="794" y="135"/>
                </a:cubicBezTo>
                <a:cubicBezTo>
                  <a:pt x="793" y="139"/>
                  <a:pt x="793" y="140"/>
                  <a:pt x="797" y="139"/>
                </a:cubicBezTo>
                <a:cubicBezTo>
                  <a:pt x="798" y="137"/>
                  <a:pt x="795" y="139"/>
                  <a:pt x="796" y="136"/>
                </a:cubicBezTo>
                <a:cubicBezTo>
                  <a:pt x="803" y="133"/>
                  <a:pt x="812" y="137"/>
                  <a:pt x="818" y="134"/>
                </a:cubicBezTo>
                <a:cubicBezTo>
                  <a:pt x="806" y="133"/>
                  <a:pt x="796" y="127"/>
                  <a:pt x="787" y="130"/>
                </a:cubicBezTo>
                <a:cubicBezTo>
                  <a:pt x="788" y="129"/>
                  <a:pt x="788" y="129"/>
                  <a:pt x="788" y="127"/>
                </a:cubicBezTo>
                <a:cubicBezTo>
                  <a:pt x="783" y="127"/>
                  <a:pt x="776" y="125"/>
                  <a:pt x="770" y="128"/>
                </a:cubicBezTo>
                <a:close/>
                <a:moveTo>
                  <a:pt x="1244" y="189"/>
                </a:moveTo>
                <a:cubicBezTo>
                  <a:pt x="1245" y="191"/>
                  <a:pt x="1240" y="188"/>
                  <a:pt x="1241" y="191"/>
                </a:cubicBezTo>
                <a:cubicBezTo>
                  <a:pt x="1243" y="193"/>
                  <a:pt x="1248" y="190"/>
                  <a:pt x="1244" y="189"/>
                </a:cubicBezTo>
                <a:close/>
                <a:moveTo>
                  <a:pt x="1165" y="197"/>
                </a:moveTo>
                <a:cubicBezTo>
                  <a:pt x="1168" y="197"/>
                  <a:pt x="1167" y="194"/>
                  <a:pt x="1168" y="192"/>
                </a:cubicBezTo>
                <a:cubicBezTo>
                  <a:pt x="1166" y="192"/>
                  <a:pt x="1164" y="191"/>
                  <a:pt x="1163" y="190"/>
                </a:cubicBezTo>
                <a:cubicBezTo>
                  <a:pt x="1163" y="193"/>
                  <a:pt x="1168" y="193"/>
                  <a:pt x="1165" y="197"/>
                </a:cubicBezTo>
                <a:close/>
                <a:moveTo>
                  <a:pt x="1238" y="190"/>
                </a:moveTo>
                <a:cubicBezTo>
                  <a:pt x="1234" y="190"/>
                  <a:pt x="1234" y="190"/>
                  <a:pt x="1234" y="190"/>
                </a:cubicBezTo>
                <a:cubicBezTo>
                  <a:pt x="1232" y="192"/>
                  <a:pt x="1239" y="192"/>
                  <a:pt x="1238" y="190"/>
                </a:cubicBezTo>
                <a:close/>
                <a:moveTo>
                  <a:pt x="25" y="252"/>
                </a:moveTo>
                <a:cubicBezTo>
                  <a:pt x="16" y="246"/>
                  <a:pt x="11" y="237"/>
                  <a:pt x="0" y="233"/>
                </a:cubicBezTo>
                <a:cubicBezTo>
                  <a:pt x="5" y="242"/>
                  <a:pt x="16" y="250"/>
                  <a:pt x="25" y="252"/>
                </a:cubicBezTo>
                <a:close/>
                <a:moveTo>
                  <a:pt x="1204" y="288"/>
                </a:moveTo>
                <a:cubicBezTo>
                  <a:pt x="1206" y="283"/>
                  <a:pt x="1215" y="292"/>
                  <a:pt x="1217" y="285"/>
                </a:cubicBezTo>
                <a:cubicBezTo>
                  <a:pt x="1217" y="284"/>
                  <a:pt x="1211" y="285"/>
                  <a:pt x="1215" y="282"/>
                </a:cubicBezTo>
                <a:cubicBezTo>
                  <a:pt x="1204" y="284"/>
                  <a:pt x="1189" y="282"/>
                  <a:pt x="1175" y="281"/>
                </a:cubicBezTo>
                <a:cubicBezTo>
                  <a:pt x="1175" y="283"/>
                  <a:pt x="1176" y="283"/>
                  <a:pt x="1176" y="285"/>
                </a:cubicBezTo>
                <a:cubicBezTo>
                  <a:pt x="1185" y="286"/>
                  <a:pt x="1197" y="287"/>
                  <a:pt x="1204" y="288"/>
                </a:cubicBezTo>
                <a:close/>
                <a:moveTo>
                  <a:pt x="1261" y="294"/>
                </a:moveTo>
                <a:cubicBezTo>
                  <a:pt x="1261" y="297"/>
                  <a:pt x="1262" y="299"/>
                  <a:pt x="1263" y="301"/>
                </a:cubicBezTo>
                <a:cubicBezTo>
                  <a:pt x="1264" y="300"/>
                  <a:pt x="1266" y="299"/>
                  <a:pt x="1267" y="298"/>
                </a:cubicBezTo>
                <a:cubicBezTo>
                  <a:pt x="1265" y="298"/>
                  <a:pt x="1268" y="294"/>
                  <a:pt x="1265" y="295"/>
                </a:cubicBezTo>
                <a:cubicBezTo>
                  <a:pt x="1266" y="297"/>
                  <a:pt x="1265" y="298"/>
                  <a:pt x="1263" y="298"/>
                </a:cubicBezTo>
                <a:cubicBezTo>
                  <a:pt x="1261" y="297"/>
                  <a:pt x="1265" y="294"/>
                  <a:pt x="1261" y="294"/>
                </a:cubicBezTo>
                <a:close/>
                <a:moveTo>
                  <a:pt x="167" y="379"/>
                </a:moveTo>
                <a:cubicBezTo>
                  <a:pt x="168" y="382"/>
                  <a:pt x="165" y="384"/>
                  <a:pt x="167" y="386"/>
                </a:cubicBezTo>
                <a:cubicBezTo>
                  <a:pt x="167" y="384"/>
                  <a:pt x="171" y="379"/>
                  <a:pt x="167" y="379"/>
                </a:cubicBezTo>
                <a:close/>
                <a:moveTo>
                  <a:pt x="169" y="439"/>
                </a:moveTo>
                <a:cubicBezTo>
                  <a:pt x="169" y="444"/>
                  <a:pt x="168" y="455"/>
                  <a:pt x="172" y="458"/>
                </a:cubicBezTo>
                <a:cubicBezTo>
                  <a:pt x="170" y="452"/>
                  <a:pt x="173" y="442"/>
                  <a:pt x="169" y="439"/>
                </a:cubicBezTo>
                <a:close/>
                <a:moveTo>
                  <a:pt x="1245" y="519"/>
                </a:moveTo>
                <a:cubicBezTo>
                  <a:pt x="1245" y="521"/>
                  <a:pt x="1244" y="521"/>
                  <a:pt x="1244" y="524"/>
                </a:cubicBezTo>
                <a:cubicBezTo>
                  <a:pt x="1248" y="524"/>
                  <a:pt x="1247" y="520"/>
                  <a:pt x="1245" y="519"/>
                </a:cubicBezTo>
                <a:close/>
                <a:moveTo>
                  <a:pt x="1253" y="543"/>
                </a:moveTo>
                <a:cubicBezTo>
                  <a:pt x="1253" y="545"/>
                  <a:pt x="1251" y="544"/>
                  <a:pt x="1250" y="544"/>
                </a:cubicBezTo>
                <a:cubicBezTo>
                  <a:pt x="1249" y="549"/>
                  <a:pt x="1256" y="545"/>
                  <a:pt x="1253" y="543"/>
                </a:cubicBezTo>
                <a:close/>
                <a:moveTo>
                  <a:pt x="1207" y="628"/>
                </a:moveTo>
                <a:cubicBezTo>
                  <a:pt x="1208" y="629"/>
                  <a:pt x="1209" y="631"/>
                  <a:pt x="1211" y="632"/>
                </a:cubicBezTo>
                <a:cubicBezTo>
                  <a:pt x="1212" y="629"/>
                  <a:pt x="1215" y="629"/>
                  <a:pt x="1215" y="625"/>
                </a:cubicBezTo>
                <a:cubicBezTo>
                  <a:pt x="1211" y="623"/>
                  <a:pt x="1208" y="624"/>
                  <a:pt x="1207" y="628"/>
                </a:cubicBezTo>
                <a:close/>
                <a:moveTo>
                  <a:pt x="1239" y="636"/>
                </a:moveTo>
                <a:cubicBezTo>
                  <a:pt x="1240" y="636"/>
                  <a:pt x="1241" y="636"/>
                  <a:pt x="1241" y="637"/>
                </a:cubicBezTo>
                <a:cubicBezTo>
                  <a:pt x="1244" y="635"/>
                  <a:pt x="1244" y="636"/>
                  <a:pt x="1248" y="636"/>
                </a:cubicBezTo>
                <a:cubicBezTo>
                  <a:pt x="1249" y="634"/>
                  <a:pt x="1249" y="632"/>
                  <a:pt x="1250" y="630"/>
                </a:cubicBezTo>
                <a:cubicBezTo>
                  <a:pt x="1246" y="629"/>
                  <a:pt x="1244" y="626"/>
                  <a:pt x="1239" y="626"/>
                </a:cubicBezTo>
                <a:lnTo>
                  <a:pt x="1239" y="636"/>
                </a:lnTo>
                <a:close/>
                <a:moveTo>
                  <a:pt x="1204" y="639"/>
                </a:moveTo>
                <a:cubicBezTo>
                  <a:pt x="1202" y="639"/>
                  <a:pt x="1201" y="640"/>
                  <a:pt x="1201" y="643"/>
                </a:cubicBezTo>
                <a:cubicBezTo>
                  <a:pt x="1203" y="642"/>
                  <a:pt x="1204" y="641"/>
                  <a:pt x="1204" y="639"/>
                </a:cubicBezTo>
                <a:close/>
                <a:moveTo>
                  <a:pt x="1215" y="649"/>
                </a:moveTo>
                <a:cubicBezTo>
                  <a:pt x="1215" y="652"/>
                  <a:pt x="1215" y="652"/>
                  <a:pt x="1215" y="652"/>
                </a:cubicBezTo>
                <a:cubicBezTo>
                  <a:pt x="1220" y="652"/>
                  <a:pt x="1220" y="652"/>
                  <a:pt x="1220" y="652"/>
                </a:cubicBezTo>
                <a:cubicBezTo>
                  <a:pt x="1220" y="650"/>
                  <a:pt x="1218" y="649"/>
                  <a:pt x="1215" y="649"/>
                </a:cubicBezTo>
                <a:close/>
                <a:moveTo>
                  <a:pt x="154" y="743"/>
                </a:moveTo>
                <a:cubicBezTo>
                  <a:pt x="161" y="746"/>
                  <a:pt x="167" y="753"/>
                  <a:pt x="173" y="753"/>
                </a:cubicBezTo>
                <a:cubicBezTo>
                  <a:pt x="170" y="747"/>
                  <a:pt x="161" y="743"/>
                  <a:pt x="154" y="743"/>
                </a:cubicBezTo>
                <a:close/>
                <a:moveTo>
                  <a:pt x="209" y="751"/>
                </a:moveTo>
                <a:cubicBezTo>
                  <a:pt x="202" y="752"/>
                  <a:pt x="202" y="746"/>
                  <a:pt x="197" y="745"/>
                </a:cubicBezTo>
                <a:cubicBezTo>
                  <a:pt x="199" y="750"/>
                  <a:pt x="205" y="759"/>
                  <a:pt x="209" y="751"/>
                </a:cubicBezTo>
                <a:close/>
                <a:moveTo>
                  <a:pt x="178" y="772"/>
                </a:moveTo>
                <a:cubicBezTo>
                  <a:pt x="180" y="770"/>
                  <a:pt x="182" y="769"/>
                  <a:pt x="181" y="765"/>
                </a:cubicBezTo>
                <a:cubicBezTo>
                  <a:pt x="180" y="765"/>
                  <a:pt x="179" y="764"/>
                  <a:pt x="177" y="764"/>
                </a:cubicBezTo>
                <a:cubicBezTo>
                  <a:pt x="176" y="766"/>
                  <a:pt x="175" y="771"/>
                  <a:pt x="178" y="772"/>
                </a:cubicBezTo>
                <a:close/>
                <a:moveTo>
                  <a:pt x="149" y="782"/>
                </a:moveTo>
                <a:cubicBezTo>
                  <a:pt x="147" y="785"/>
                  <a:pt x="150" y="788"/>
                  <a:pt x="152" y="789"/>
                </a:cubicBezTo>
                <a:cubicBezTo>
                  <a:pt x="152" y="786"/>
                  <a:pt x="151" y="784"/>
                  <a:pt x="149" y="782"/>
                </a:cubicBezTo>
                <a:close/>
                <a:moveTo>
                  <a:pt x="865" y="872"/>
                </a:moveTo>
                <a:cubicBezTo>
                  <a:pt x="876" y="872"/>
                  <a:pt x="876" y="872"/>
                  <a:pt x="876" y="872"/>
                </a:cubicBezTo>
                <a:cubicBezTo>
                  <a:pt x="875" y="867"/>
                  <a:pt x="867" y="870"/>
                  <a:pt x="865" y="872"/>
                </a:cubicBezTo>
                <a:close/>
                <a:moveTo>
                  <a:pt x="1087" y="880"/>
                </a:moveTo>
                <a:cubicBezTo>
                  <a:pt x="1087" y="879"/>
                  <a:pt x="1086" y="879"/>
                  <a:pt x="1086" y="879"/>
                </a:cubicBezTo>
                <a:cubicBezTo>
                  <a:pt x="1086" y="883"/>
                  <a:pt x="1081" y="882"/>
                  <a:pt x="1081" y="886"/>
                </a:cubicBezTo>
                <a:cubicBezTo>
                  <a:pt x="1086" y="888"/>
                  <a:pt x="1091" y="888"/>
                  <a:pt x="1095" y="886"/>
                </a:cubicBezTo>
                <a:cubicBezTo>
                  <a:pt x="1090" y="886"/>
                  <a:pt x="1089" y="882"/>
                  <a:pt x="1087" y="880"/>
                </a:cubicBezTo>
                <a:close/>
                <a:moveTo>
                  <a:pt x="961" y="885"/>
                </a:moveTo>
                <a:cubicBezTo>
                  <a:pt x="962" y="882"/>
                  <a:pt x="960" y="880"/>
                  <a:pt x="958" y="882"/>
                </a:cubicBezTo>
                <a:cubicBezTo>
                  <a:pt x="958" y="884"/>
                  <a:pt x="961" y="883"/>
                  <a:pt x="961" y="885"/>
                </a:cubicBezTo>
                <a:close/>
                <a:moveTo>
                  <a:pt x="1140" y="885"/>
                </a:moveTo>
                <a:cubicBezTo>
                  <a:pt x="1136" y="883"/>
                  <a:pt x="1131" y="884"/>
                  <a:pt x="1128" y="887"/>
                </a:cubicBezTo>
                <a:cubicBezTo>
                  <a:pt x="1133" y="889"/>
                  <a:pt x="1139" y="891"/>
                  <a:pt x="1140" y="885"/>
                </a:cubicBezTo>
                <a:close/>
                <a:moveTo>
                  <a:pt x="962" y="886"/>
                </a:moveTo>
                <a:cubicBezTo>
                  <a:pt x="962" y="889"/>
                  <a:pt x="958" y="888"/>
                  <a:pt x="957" y="891"/>
                </a:cubicBezTo>
                <a:cubicBezTo>
                  <a:pt x="960" y="893"/>
                  <a:pt x="966" y="892"/>
                  <a:pt x="969" y="890"/>
                </a:cubicBezTo>
                <a:cubicBezTo>
                  <a:pt x="967" y="888"/>
                  <a:pt x="965" y="887"/>
                  <a:pt x="962" y="886"/>
                </a:cubicBezTo>
                <a:close/>
                <a:moveTo>
                  <a:pt x="197" y="889"/>
                </a:moveTo>
                <a:cubicBezTo>
                  <a:pt x="196" y="889"/>
                  <a:pt x="196" y="887"/>
                  <a:pt x="194" y="886"/>
                </a:cubicBezTo>
                <a:cubicBezTo>
                  <a:pt x="194" y="887"/>
                  <a:pt x="193" y="888"/>
                  <a:pt x="193" y="890"/>
                </a:cubicBezTo>
                <a:cubicBezTo>
                  <a:pt x="194" y="889"/>
                  <a:pt x="197" y="891"/>
                  <a:pt x="197" y="889"/>
                </a:cubicBezTo>
                <a:close/>
                <a:moveTo>
                  <a:pt x="1109" y="910"/>
                </a:moveTo>
                <a:cubicBezTo>
                  <a:pt x="1113" y="911"/>
                  <a:pt x="1113" y="911"/>
                  <a:pt x="1117" y="911"/>
                </a:cubicBezTo>
                <a:cubicBezTo>
                  <a:pt x="1117" y="907"/>
                  <a:pt x="1111" y="908"/>
                  <a:pt x="1109" y="910"/>
                </a:cubicBezTo>
                <a:close/>
                <a:moveTo>
                  <a:pt x="1156" y="919"/>
                </a:moveTo>
                <a:cubicBezTo>
                  <a:pt x="1157" y="916"/>
                  <a:pt x="1153" y="918"/>
                  <a:pt x="1152" y="916"/>
                </a:cubicBezTo>
                <a:cubicBezTo>
                  <a:pt x="1151" y="918"/>
                  <a:pt x="1151" y="920"/>
                  <a:pt x="1150" y="921"/>
                </a:cubicBezTo>
                <a:cubicBezTo>
                  <a:pt x="1153" y="922"/>
                  <a:pt x="1152" y="918"/>
                  <a:pt x="1156" y="919"/>
                </a:cubicBezTo>
                <a:close/>
                <a:moveTo>
                  <a:pt x="1226" y="918"/>
                </a:moveTo>
                <a:cubicBezTo>
                  <a:pt x="1228" y="921"/>
                  <a:pt x="1229" y="924"/>
                  <a:pt x="1231" y="925"/>
                </a:cubicBezTo>
                <a:cubicBezTo>
                  <a:pt x="1231" y="921"/>
                  <a:pt x="1231" y="919"/>
                  <a:pt x="1230" y="916"/>
                </a:cubicBezTo>
                <a:cubicBezTo>
                  <a:pt x="1228" y="916"/>
                  <a:pt x="1228" y="918"/>
                  <a:pt x="1226" y="918"/>
                </a:cubicBezTo>
                <a:close/>
                <a:moveTo>
                  <a:pt x="1120" y="932"/>
                </a:moveTo>
                <a:cubicBezTo>
                  <a:pt x="1119" y="929"/>
                  <a:pt x="1119" y="929"/>
                  <a:pt x="1118" y="927"/>
                </a:cubicBezTo>
                <a:cubicBezTo>
                  <a:pt x="1117" y="926"/>
                  <a:pt x="1115" y="929"/>
                  <a:pt x="1113" y="926"/>
                </a:cubicBezTo>
                <a:cubicBezTo>
                  <a:pt x="1113" y="929"/>
                  <a:pt x="1112" y="931"/>
                  <a:pt x="1112" y="933"/>
                </a:cubicBezTo>
                <a:cubicBezTo>
                  <a:pt x="1116" y="933"/>
                  <a:pt x="1115" y="932"/>
                  <a:pt x="1120" y="932"/>
                </a:cubicBezTo>
                <a:close/>
                <a:moveTo>
                  <a:pt x="1037" y="931"/>
                </a:moveTo>
                <a:cubicBezTo>
                  <a:pt x="1036" y="934"/>
                  <a:pt x="1037" y="933"/>
                  <a:pt x="1037" y="936"/>
                </a:cubicBezTo>
                <a:cubicBezTo>
                  <a:pt x="1039" y="936"/>
                  <a:pt x="1039" y="936"/>
                  <a:pt x="1039" y="936"/>
                </a:cubicBezTo>
                <a:cubicBezTo>
                  <a:pt x="1039" y="934"/>
                  <a:pt x="1039" y="934"/>
                  <a:pt x="1038" y="935"/>
                </a:cubicBezTo>
                <a:cubicBezTo>
                  <a:pt x="1037" y="934"/>
                  <a:pt x="1039" y="931"/>
                  <a:pt x="1037" y="931"/>
                </a:cubicBezTo>
                <a:close/>
                <a:moveTo>
                  <a:pt x="1091" y="935"/>
                </a:moveTo>
                <a:cubicBezTo>
                  <a:pt x="1088" y="936"/>
                  <a:pt x="1082" y="933"/>
                  <a:pt x="1078" y="933"/>
                </a:cubicBezTo>
                <a:cubicBezTo>
                  <a:pt x="1080" y="937"/>
                  <a:pt x="1088" y="940"/>
                  <a:pt x="1094" y="938"/>
                </a:cubicBezTo>
                <a:cubicBezTo>
                  <a:pt x="1092" y="937"/>
                  <a:pt x="1090" y="939"/>
                  <a:pt x="1090" y="938"/>
                </a:cubicBezTo>
                <a:cubicBezTo>
                  <a:pt x="1091" y="938"/>
                  <a:pt x="1093" y="935"/>
                  <a:pt x="1091" y="935"/>
                </a:cubicBezTo>
                <a:close/>
                <a:moveTo>
                  <a:pt x="1035" y="934"/>
                </a:moveTo>
                <a:cubicBezTo>
                  <a:pt x="1033" y="934"/>
                  <a:pt x="1033" y="934"/>
                  <a:pt x="1033" y="934"/>
                </a:cubicBezTo>
                <a:cubicBezTo>
                  <a:pt x="1032" y="934"/>
                  <a:pt x="1031" y="937"/>
                  <a:pt x="1033" y="938"/>
                </a:cubicBezTo>
                <a:cubicBezTo>
                  <a:pt x="1032" y="935"/>
                  <a:pt x="1037" y="937"/>
                  <a:pt x="1035" y="934"/>
                </a:cubicBezTo>
                <a:close/>
                <a:moveTo>
                  <a:pt x="1002" y="936"/>
                </a:moveTo>
                <a:cubicBezTo>
                  <a:pt x="1001" y="938"/>
                  <a:pt x="1000" y="939"/>
                  <a:pt x="1000" y="941"/>
                </a:cubicBezTo>
                <a:cubicBezTo>
                  <a:pt x="1001" y="941"/>
                  <a:pt x="1001" y="942"/>
                  <a:pt x="1003" y="942"/>
                </a:cubicBezTo>
                <a:cubicBezTo>
                  <a:pt x="1000" y="939"/>
                  <a:pt x="1004" y="938"/>
                  <a:pt x="1002" y="936"/>
                </a:cubicBezTo>
                <a:close/>
                <a:moveTo>
                  <a:pt x="1115" y="952"/>
                </a:moveTo>
                <a:cubicBezTo>
                  <a:pt x="1115" y="949"/>
                  <a:pt x="1119" y="950"/>
                  <a:pt x="1118" y="947"/>
                </a:cubicBezTo>
                <a:cubicBezTo>
                  <a:pt x="1116" y="947"/>
                  <a:pt x="1111" y="944"/>
                  <a:pt x="1110" y="949"/>
                </a:cubicBezTo>
                <a:cubicBezTo>
                  <a:pt x="1113" y="949"/>
                  <a:pt x="1113" y="952"/>
                  <a:pt x="1115" y="952"/>
                </a:cubicBezTo>
                <a:close/>
                <a:moveTo>
                  <a:pt x="1208" y="948"/>
                </a:moveTo>
                <a:cubicBezTo>
                  <a:pt x="1207" y="952"/>
                  <a:pt x="1214" y="951"/>
                  <a:pt x="1215" y="950"/>
                </a:cubicBezTo>
                <a:cubicBezTo>
                  <a:pt x="1213" y="949"/>
                  <a:pt x="1210" y="946"/>
                  <a:pt x="1208" y="948"/>
                </a:cubicBezTo>
                <a:close/>
                <a:moveTo>
                  <a:pt x="1174" y="951"/>
                </a:moveTo>
                <a:cubicBezTo>
                  <a:pt x="1173" y="950"/>
                  <a:pt x="1170" y="951"/>
                  <a:pt x="1169" y="950"/>
                </a:cubicBezTo>
                <a:cubicBezTo>
                  <a:pt x="1170" y="953"/>
                  <a:pt x="1167" y="952"/>
                  <a:pt x="1167" y="955"/>
                </a:cubicBezTo>
                <a:cubicBezTo>
                  <a:pt x="1170" y="954"/>
                  <a:pt x="1170" y="956"/>
                  <a:pt x="1172" y="956"/>
                </a:cubicBezTo>
                <a:cubicBezTo>
                  <a:pt x="1173" y="955"/>
                  <a:pt x="1173" y="952"/>
                  <a:pt x="1174" y="951"/>
                </a:cubicBezTo>
                <a:close/>
                <a:moveTo>
                  <a:pt x="1249" y="955"/>
                </a:moveTo>
                <a:cubicBezTo>
                  <a:pt x="1248" y="953"/>
                  <a:pt x="1245" y="954"/>
                  <a:pt x="1243" y="955"/>
                </a:cubicBezTo>
                <a:cubicBezTo>
                  <a:pt x="1242" y="956"/>
                  <a:pt x="1244" y="960"/>
                  <a:pt x="1243" y="962"/>
                </a:cubicBezTo>
                <a:cubicBezTo>
                  <a:pt x="1247" y="962"/>
                  <a:pt x="1248" y="958"/>
                  <a:pt x="1249" y="955"/>
                </a:cubicBezTo>
                <a:close/>
                <a:moveTo>
                  <a:pt x="1019" y="964"/>
                </a:moveTo>
                <a:cubicBezTo>
                  <a:pt x="1022" y="963"/>
                  <a:pt x="1026" y="963"/>
                  <a:pt x="1027" y="964"/>
                </a:cubicBezTo>
                <a:cubicBezTo>
                  <a:pt x="1027" y="960"/>
                  <a:pt x="1021" y="962"/>
                  <a:pt x="1020" y="960"/>
                </a:cubicBezTo>
                <a:cubicBezTo>
                  <a:pt x="1020" y="961"/>
                  <a:pt x="1017" y="964"/>
                  <a:pt x="1019" y="964"/>
                </a:cubicBezTo>
                <a:close/>
                <a:moveTo>
                  <a:pt x="1246" y="971"/>
                </a:moveTo>
                <a:cubicBezTo>
                  <a:pt x="1245" y="968"/>
                  <a:pt x="1242" y="967"/>
                  <a:pt x="1243" y="963"/>
                </a:cubicBezTo>
                <a:cubicBezTo>
                  <a:pt x="1241" y="963"/>
                  <a:pt x="1240" y="965"/>
                  <a:pt x="1238" y="965"/>
                </a:cubicBezTo>
                <a:cubicBezTo>
                  <a:pt x="1238" y="968"/>
                  <a:pt x="1241" y="968"/>
                  <a:pt x="1239" y="971"/>
                </a:cubicBezTo>
                <a:cubicBezTo>
                  <a:pt x="1242" y="973"/>
                  <a:pt x="1244" y="973"/>
                  <a:pt x="1246" y="971"/>
                </a:cubicBezTo>
                <a:close/>
                <a:moveTo>
                  <a:pt x="1209" y="969"/>
                </a:moveTo>
                <a:cubicBezTo>
                  <a:pt x="1206" y="969"/>
                  <a:pt x="1204" y="970"/>
                  <a:pt x="1204" y="973"/>
                </a:cubicBezTo>
                <a:cubicBezTo>
                  <a:pt x="1206" y="974"/>
                  <a:pt x="1210" y="973"/>
                  <a:pt x="1209" y="969"/>
                </a:cubicBezTo>
                <a:close/>
                <a:moveTo>
                  <a:pt x="1152" y="971"/>
                </a:moveTo>
                <a:cubicBezTo>
                  <a:pt x="1150" y="970"/>
                  <a:pt x="1149" y="971"/>
                  <a:pt x="1146" y="972"/>
                </a:cubicBezTo>
                <a:cubicBezTo>
                  <a:pt x="1146" y="973"/>
                  <a:pt x="1146" y="975"/>
                  <a:pt x="1148" y="975"/>
                </a:cubicBezTo>
                <a:cubicBezTo>
                  <a:pt x="1149" y="973"/>
                  <a:pt x="1152" y="973"/>
                  <a:pt x="1152" y="971"/>
                </a:cubicBezTo>
                <a:close/>
                <a:moveTo>
                  <a:pt x="1183" y="981"/>
                </a:moveTo>
                <a:cubicBezTo>
                  <a:pt x="1182" y="978"/>
                  <a:pt x="1186" y="980"/>
                  <a:pt x="1185" y="977"/>
                </a:cubicBezTo>
                <a:cubicBezTo>
                  <a:pt x="1181" y="975"/>
                  <a:pt x="1177" y="973"/>
                  <a:pt x="1173" y="975"/>
                </a:cubicBezTo>
                <a:cubicBezTo>
                  <a:pt x="1175" y="979"/>
                  <a:pt x="1181" y="978"/>
                  <a:pt x="1183" y="981"/>
                </a:cubicBezTo>
                <a:close/>
                <a:moveTo>
                  <a:pt x="1236" y="980"/>
                </a:moveTo>
                <a:cubicBezTo>
                  <a:pt x="1236" y="978"/>
                  <a:pt x="1236" y="977"/>
                  <a:pt x="1237" y="976"/>
                </a:cubicBezTo>
                <a:cubicBezTo>
                  <a:pt x="1232" y="976"/>
                  <a:pt x="1232" y="976"/>
                  <a:pt x="1232" y="976"/>
                </a:cubicBezTo>
                <a:cubicBezTo>
                  <a:pt x="1231" y="978"/>
                  <a:pt x="1232" y="977"/>
                  <a:pt x="1231" y="980"/>
                </a:cubicBezTo>
                <a:cubicBezTo>
                  <a:pt x="1234" y="980"/>
                  <a:pt x="1234" y="981"/>
                  <a:pt x="1236" y="980"/>
                </a:cubicBezTo>
                <a:close/>
                <a:moveTo>
                  <a:pt x="1203" y="986"/>
                </a:moveTo>
                <a:cubicBezTo>
                  <a:pt x="1206" y="985"/>
                  <a:pt x="1208" y="984"/>
                  <a:pt x="1208" y="981"/>
                </a:cubicBezTo>
                <a:cubicBezTo>
                  <a:pt x="1204" y="980"/>
                  <a:pt x="1200" y="982"/>
                  <a:pt x="1203" y="986"/>
                </a:cubicBezTo>
                <a:close/>
                <a:moveTo>
                  <a:pt x="1104" y="1004"/>
                </a:moveTo>
                <a:cubicBezTo>
                  <a:pt x="1103" y="1004"/>
                  <a:pt x="1103" y="1003"/>
                  <a:pt x="1103" y="1002"/>
                </a:cubicBezTo>
                <a:cubicBezTo>
                  <a:pt x="1101" y="1002"/>
                  <a:pt x="1099" y="1002"/>
                  <a:pt x="1099" y="1000"/>
                </a:cubicBezTo>
                <a:cubicBezTo>
                  <a:pt x="1099" y="996"/>
                  <a:pt x="1098" y="992"/>
                  <a:pt x="1097" y="988"/>
                </a:cubicBezTo>
                <a:cubicBezTo>
                  <a:pt x="1098" y="986"/>
                  <a:pt x="1102" y="988"/>
                  <a:pt x="1102" y="986"/>
                </a:cubicBezTo>
                <a:cubicBezTo>
                  <a:pt x="1099" y="984"/>
                  <a:pt x="1096" y="984"/>
                  <a:pt x="1092" y="986"/>
                </a:cubicBezTo>
                <a:cubicBezTo>
                  <a:pt x="1094" y="990"/>
                  <a:pt x="1096" y="994"/>
                  <a:pt x="1096" y="999"/>
                </a:cubicBezTo>
                <a:cubicBezTo>
                  <a:pt x="1094" y="1000"/>
                  <a:pt x="1093" y="999"/>
                  <a:pt x="1092" y="998"/>
                </a:cubicBezTo>
                <a:cubicBezTo>
                  <a:pt x="1092" y="1002"/>
                  <a:pt x="1095" y="1002"/>
                  <a:pt x="1093" y="1006"/>
                </a:cubicBezTo>
                <a:cubicBezTo>
                  <a:pt x="1098" y="1008"/>
                  <a:pt x="1101" y="1007"/>
                  <a:pt x="1104" y="1004"/>
                </a:cubicBezTo>
                <a:close/>
                <a:moveTo>
                  <a:pt x="1122" y="984"/>
                </a:moveTo>
                <a:cubicBezTo>
                  <a:pt x="1118" y="985"/>
                  <a:pt x="1111" y="984"/>
                  <a:pt x="1113" y="990"/>
                </a:cubicBezTo>
                <a:cubicBezTo>
                  <a:pt x="1114" y="989"/>
                  <a:pt x="1116" y="985"/>
                  <a:pt x="1117" y="987"/>
                </a:cubicBezTo>
                <a:cubicBezTo>
                  <a:pt x="1117" y="989"/>
                  <a:pt x="1115" y="988"/>
                  <a:pt x="1115" y="989"/>
                </a:cubicBezTo>
                <a:cubicBezTo>
                  <a:pt x="1118" y="989"/>
                  <a:pt x="1115" y="989"/>
                  <a:pt x="1116" y="991"/>
                </a:cubicBezTo>
                <a:cubicBezTo>
                  <a:pt x="1118" y="991"/>
                  <a:pt x="1119" y="993"/>
                  <a:pt x="1122" y="992"/>
                </a:cubicBezTo>
                <a:cubicBezTo>
                  <a:pt x="1122" y="994"/>
                  <a:pt x="1123" y="995"/>
                  <a:pt x="1124" y="996"/>
                </a:cubicBezTo>
                <a:cubicBezTo>
                  <a:pt x="1122" y="1000"/>
                  <a:pt x="1123" y="1003"/>
                  <a:pt x="1122" y="1007"/>
                </a:cubicBezTo>
                <a:cubicBezTo>
                  <a:pt x="1124" y="1007"/>
                  <a:pt x="1124" y="1008"/>
                  <a:pt x="1126" y="1008"/>
                </a:cubicBezTo>
                <a:cubicBezTo>
                  <a:pt x="1127" y="1005"/>
                  <a:pt x="1127" y="1004"/>
                  <a:pt x="1126" y="999"/>
                </a:cubicBezTo>
                <a:cubicBezTo>
                  <a:pt x="1129" y="999"/>
                  <a:pt x="1129" y="999"/>
                  <a:pt x="1129" y="999"/>
                </a:cubicBezTo>
                <a:cubicBezTo>
                  <a:pt x="1126" y="995"/>
                  <a:pt x="1130" y="994"/>
                  <a:pt x="1131" y="991"/>
                </a:cubicBezTo>
                <a:cubicBezTo>
                  <a:pt x="1127" y="990"/>
                  <a:pt x="1123" y="988"/>
                  <a:pt x="1122" y="984"/>
                </a:cubicBezTo>
                <a:close/>
                <a:moveTo>
                  <a:pt x="1069" y="985"/>
                </a:moveTo>
                <a:cubicBezTo>
                  <a:pt x="1068" y="988"/>
                  <a:pt x="1072" y="986"/>
                  <a:pt x="1074" y="986"/>
                </a:cubicBezTo>
                <a:cubicBezTo>
                  <a:pt x="1074" y="983"/>
                  <a:pt x="1070" y="985"/>
                  <a:pt x="1069" y="985"/>
                </a:cubicBezTo>
                <a:close/>
                <a:moveTo>
                  <a:pt x="1217" y="986"/>
                </a:moveTo>
                <a:cubicBezTo>
                  <a:pt x="1216" y="985"/>
                  <a:pt x="1216" y="986"/>
                  <a:pt x="1214" y="986"/>
                </a:cubicBezTo>
                <a:cubicBezTo>
                  <a:pt x="1214" y="988"/>
                  <a:pt x="1215" y="990"/>
                  <a:pt x="1217" y="990"/>
                </a:cubicBezTo>
                <a:cubicBezTo>
                  <a:pt x="1218" y="987"/>
                  <a:pt x="1218" y="988"/>
                  <a:pt x="1217" y="986"/>
                </a:cubicBezTo>
                <a:close/>
                <a:moveTo>
                  <a:pt x="1182" y="993"/>
                </a:moveTo>
                <a:cubicBezTo>
                  <a:pt x="1183" y="992"/>
                  <a:pt x="1186" y="990"/>
                  <a:pt x="1182" y="989"/>
                </a:cubicBezTo>
                <a:cubicBezTo>
                  <a:pt x="1182" y="990"/>
                  <a:pt x="1181" y="990"/>
                  <a:pt x="1180" y="990"/>
                </a:cubicBezTo>
                <a:cubicBezTo>
                  <a:pt x="1180" y="991"/>
                  <a:pt x="1181" y="992"/>
                  <a:pt x="1182" y="993"/>
                </a:cubicBezTo>
                <a:close/>
                <a:moveTo>
                  <a:pt x="1136" y="1003"/>
                </a:moveTo>
                <a:cubicBezTo>
                  <a:pt x="1142" y="1002"/>
                  <a:pt x="1143" y="997"/>
                  <a:pt x="1149" y="995"/>
                </a:cubicBezTo>
                <a:cubicBezTo>
                  <a:pt x="1146" y="990"/>
                  <a:pt x="1141" y="990"/>
                  <a:pt x="1132" y="990"/>
                </a:cubicBezTo>
                <a:cubicBezTo>
                  <a:pt x="1137" y="993"/>
                  <a:pt x="1130" y="1000"/>
                  <a:pt x="1136" y="1003"/>
                </a:cubicBezTo>
                <a:close/>
                <a:moveTo>
                  <a:pt x="1113" y="1001"/>
                </a:moveTo>
                <a:cubicBezTo>
                  <a:pt x="1113" y="998"/>
                  <a:pt x="1117" y="998"/>
                  <a:pt x="1118" y="995"/>
                </a:cubicBezTo>
                <a:cubicBezTo>
                  <a:pt x="1116" y="995"/>
                  <a:pt x="1114" y="994"/>
                  <a:pt x="1110" y="995"/>
                </a:cubicBezTo>
                <a:cubicBezTo>
                  <a:pt x="1110" y="997"/>
                  <a:pt x="1110" y="1001"/>
                  <a:pt x="1113" y="1001"/>
                </a:cubicBezTo>
                <a:close/>
                <a:moveTo>
                  <a:pt x="1185" y="1012"/>
                </a:moveTo>
                <a:cubicBezTo>
                  <a:pt x="1186" y="1007"/>
                  <a:pt x="1189" y="1000"/>
                  <a:pt x="1182" y="998"/>
                </a:cubicBezTo>
                <a:cubicBezTo>
                  <a:pt x="1182" y="998"/>
                  <a:pt x="1181" y="998"/>
                  <a:pt x="1181" y="999"/>
                </a:cubicBezTo>
                <a:cubicBezTo>
                  <a:pt x="1182" y="999"/>
                  <a:pt x="1184" y="999"/>
                  <a:pt x="1183" y="1001"/>
                </a:cubicBezTo>
                <a:cubicBezTo>
                  <a:pt x="1183" y="1002"/>
                  <a:pt x="1182" y="1002"/>
                  <a:pt x="1182" y="1003"/>
                </a:cubicBezTo>
                <a:cubicBezTo>
                  <a:pt x="1178" y="1004"/>
                  <a:pt x="1179" y="1001"/>
                  <a:pt x="1176" y="1001"/>
                </a:cubicBezTo>
                <a:cubicBezTo>
                  <a:pt x="1176" y="1005"/>
                  <a:pt x="1180" y="1010"/>
                  <a:pt x="1178" y="1015"/>
                </a:cubicBezTo>
                <a:cubicBezTo>
                  <a:pt x="1180" y="1014"/>
                  <a:pt x="1182" y="1013"/>
                  <a:pt x="1185" y="1012"/>
                </a:cubicBezTo>
                <a:close/>
                <a:moveTo>
                  <a:pt x="1168" y="1004"/>
                </a:moveTo>
                <a:cubicBezTo>
                  <a:pt x="1166" y="1002"/>
                  <a:pt x="1166" y="1005"/>
                  <a:pt x="1163" y="1004"/>
                </a:cubicBezTo>
                <a:cubicBezTo>
                  <a:pt x="1163" y="1003"/>
                  <a:pt x="1164" y="1003"/>
                  <a:pt x="1164" y="1002"/>
                </a:cubicBezTo>
                <a:cubicBezTo>
                  <a:pt x="1161" y="1002"/>
                  <a:pt x="1160" y="1000"/>
                  <a:pt x="1156" y="1000"/>
                </a:cubicBezTo>
                <a:cubicBezTo>
                  <a:pt x="1157" y="1004"/>
                  <a:pt x="1161" y="1004"/>
                  <a:pt x="1160" y="1008"/>
                </a:cubicBezTo>
                <a:cubicBezTo>
                  <a:pt x="1164" y="1008"/>
                  <a:pt x="1165" y="1008"/>
                  <a:pt x="1168" y="1004"/>
                </a:cubicBezTo>
                <a:close/>
                <a:moveTo>
                  <a:pt x="1174" y="1019"/>
                </a:moveTo>
                <a:cubicBezTo>
                  <a:pt x="1172" y="1018"/>
                  <a:pt x="1173" y="1015"/>
                  <a:pt x="1170" y="1016"/>
                </a:cubicBezTo>
                <a:cubicBezTo>
                  <a:pt x="1170" y="1017"/>
                  <a:pt x="1169" y="1017"/>
                  <a:pt x="1169" y="1018"/>
                </a:cubicBezTo>
                <a:cubicBezTo>
                  <a:pt x="1170" y="1018"/>
                  <a:pt x="1172" y="1021"/>
                  <a:pt x="1174" y="1019"/>
                </a:cubicBezTo>
                <a:close/>
                <a:moveTo>
                  <a:pt x="1193" y="1034"/>
                </a:moveTo>
                <a:cubicBezTo>
                  <a:pt x="1191" y="1033"/>
                  <a:pt x="1188" y="1034"/>
                  <a:pt x="1187" y="1032"/>
                </a:cubicBezTo>
                <a:cubicBezTo>
                  <a:pt x="1188" y="1031"/>
                  <a:pt x="1189" y="1030"/>
                  <a:pt x="1189" y="1029"/>
                </a:cubicBezTo>
                <a:cubicBezTo>
                  <a:pt x="1186" y="1025"/>
                  <a:pt x="1181" y="1022"/>
                  <a:pt x="1176" y="1021"/>
                </a:cubicBezTo>
                <a:cubicBezTo>
                  <a:pt x="1175" y="1023"/>
                  <a:pt x="1178" y="1028"/>
                  <a:pt x="1175" y="1031"/>
                </a:cubicBezTo>
                <a:cubicBezTo>
                  <a:pt x="1180" y="1031"/>
                  <a:pt x="1187" y="1039"/>
                  <a:pt x="1193" y="1034"/>
                </a:cubicBezTo>
                <a:close/>
                <a:moveTo>
                  <a:pt x="1161" y="1023"/>
                </a:moveTo>
                <a:cubicBezTo>
                  <a:pt x="1159" y="1024"/>
                  <a:pt x="1158" y="1019"/>
                  <a:pt x="1156" y="1022"/>
                </a:cubicBezTo>
                <a:cubicBezTo>
                  <a:pt x="1157" y="1023"/>
                  <a:pt x="1160" y="1025"/>
                  <a:pt x="1161" y="1023"/>
                </a:cubicBezTo>
                <a:close/>
                <a:moveTo>
                  <a:pt x="1227" y="1025"/>
                </a:moveTo>
                <a:cubicBezTo>
                  <a:pt x="1228" y="1026"/>
                  <a:pt x="1228" y="1029"/>
                  <a:pt x="1230" y="1029"/>
                </a:cubicBezTo>
                <a:cubicBezTo>
                  <a:pt x="1230" y="1028"/>
                  <a:pt x="1233" y="1028"/>
                  <a:pt x="1238" y="1028"/>
                </a:cubicBezTo>
                <a:cubicBezTo>
                  <a:pt x="1238" y="1027"/>
                  <a:pt x="1238" y="1026"/>
                  <a:pt x="1239" y="1025"/>
                </a:cubicBezTo>
                <a:cubicBezTo>
                  <a:pt x="1235" y="1023"/>
                  <a:pt x="1231" y="1024"/>
                  <a:pt x="1227" y="1025"/>
                </a:cubicBezTo>
                <a:close/>
                <a:moveTo>
                  <a:pt x="1206" y="1038"/>
                </a:moveTo>
                <a:cubicBezTo>
                  <a:pt x="1206" y="1036"/>
                  <a:pt x="1206" y="1033"/>
                  <a:pt x="1204" y="1034"/>
                </a:cubicBezTo>
                <a:cubicBezTo>
                  <a:pt x="1203" y="1036"/>
                  <a:pt x="1201" y="1037"/>
                  <a:pt x="1200" y="1038"/>
                </a:cubicBezTo>
                <a:lnTo>
                  <a:pt x="1206" y="1038"/>
                </a:lnTo>
                <a:close/>
                <a:moveTo>
                  <a:pt x="1170" y="1035"/>
                </a:moveTo>
                <a:cubicBezTo>
                  <a:pt x="1167" y="1035"/>
                  <a:pt x="1162" y="1036"/>
                  <a:pt x="1160" y="1034"/>
                </a:cubicBezTo>
                <a:cubicBezTo>
                  <a:pt x="1160" y="1036"/>
                  <a:pt x="1161" y="1036"/>
                  <a:pt x="1161" y="1038"/>
                </a:cubicBezTo>
                <a:cubicBezTo>
                  <a:pt x="1163" y="1038"/>
                  <a:pt x="1169" y="1038"/>
                  <a:pt x="1170" y="1035"/>
                </a:cubicBezTo>
                <a:close/>
                <a:moveTo>
                  <a:pt x="1223" y="1038"/>
                </a:moveTo>
                <a:cubicBezTo>
                  <a:pt x="1220" y="1036"/>
                  <a:pt x="1219" y="1034"/>
                  <a:pt x="1215" y="1034"/>
                </a:cubicBezTo>
                <a:cubicBezTo>
                  <a:pt x="1214" y="1039"/>
                  <a:pt x="1218" y="1038"/>
                  <a:pt x="1220" y="1041"/>
                </a:cubicBezTo>
                <a:cubicBezTo>
                  <a:pt x="1218" y="1046"/>
                  <a:pt x="1223" y="1048"/>
                  <a:pt x="1226" y="1051"/>
                </a:cubicBezTo>
                <a:cubicBezTo>
                  <a:pt x="1228" y="1050"/>
                  <a:pt x="1231" y="1050"/>
                  <a:pt x="1233" y="1051"/>
                </a:cubicBezTo>
                <a:cubicBezTo>
                  <a:pt x="1234" y="1049"/>
                  <a:pt x="1236" y="1049"/>
                  <a:pt x="1235" y="1046"/>
                </a:cubicBezTo>
                <a:cubicBezTo>
                  <a:pt x="1240" y="1042"/>
                  <a:pt x="1248" y="1043"/>
                  <a:pt x="1253" y="1041"/>
                </a:cubicBezTo>
                <a:cubicBezTo>
                  <a:pt x="1245" y="1039"/>
                  <a:pt x="1232" y="1034"/>
                  <a:pt x="1223" y="1038"/>
                </a:cubicBezTo>
                <a:close/>
                <a:moveTo>
                  <a:pt x="1226" y="1068"/>
                </a:moveTo>
                <a:cubicBezTo>
                  <a:pt x="1228" y="1067"/>
                  <a:pt x="1227" y="1070"/>
                  <a:pt x="1230" y="1069"/>
                </a:cubicBezTo>
                <a:cubicBezTo>
                  <a:pt x="1230" y="1068"/>
                  <a:pt x="1230" y="1067"/>
                  <a:pt x="1230" y="1067"/>
                </a:cubicBezTo>
                <a:cubicBezTo>
                  <a:pt x="1228" y="1066"/>
                  <a:pt x="1227" y="1066"/>
                  <a:pt x="1226" y="1068"/>
                </a:cubicBezTo>
                <a:close/>
                <a:moveTo>
                  <a:pt x="1228" y="1083"/>
                </a:moveTo>
                <a:cubicBezTo>
                  <a:pt x="1231" y="1080"/>
                  <a:pt x="1224" y="1080"/>
                  <a:pt x="1223" y="1078"/>
                </a:cubicBezTo>
                <a:cubicBezTo>
                  <a:pt x="1220" y="1083"/>
                  <a:pt x="1227" y="1079"/>
                  <a:pt x="1228" y="1083"/>
                </a:cubicBezTo>
                <a:close/>
                <a:moveTo>
                  <a:pt x="1228" y="1086"/>
                </a:moveTo>
                <a:cubicBezTo>
                  <a:pt x="1230" y="1086"/>
                  <a:pt x="1230" y="1088"/>
                  <a:pt x="1233" y="1087"/>
                </a:cubicBezTo>
                <a:cubicBezTo>
                  <a:pt x="1233" y="1085"/>
                  <a:pt x="1235" y="1085"/>
                  <a:pt x="1235" y="1083"/>
                </a:cubicBezTo>
                <a:cubicBezTo>
                  <a:pt x="1231" y="1084"/>
                  <a:pt x="1229" y="1082"/>
                  <a:pt x="1228" y="1086"/>
                </a:cubicBezTo>
                <a:close/>
                <a:moveTo>
                  <a:pt x="1206" y="1086"/>
                </a:moveTo>
                <a:cubicBezTo>
                  <a:pt x="1208" y="1086"/>
                  <a:pt x="1208" y="1088"/>
                  <a:pt x="1209" y="1089"/>
                </a:cubicBezTo>
                <a:cubicBezTo>
                  <a:pt x="1209" y="1088"/>
                  <a:pt x="1210" y="1088"/>
                  <a:pt x="1211" y="1088"/>
                </a:cubicBezTo>
                <a:cubicBezTo>
                  <a:pt x="1211" y="1086"/>
                  <a:pt x="1208" y="1083"/>
                  <a:pt x="1206" y="1086"/>
                </a:cubicBezTo>
                <a:close/>
                <a:moveTo>
                  <a:pt x="1179" y="1090"/>
                </a:moveTo>
                <a:cubicBezTo>
                  <a:pt x="1177" y="1091"/>
                  <a:pt x="1177" y="1090"/>
                  <a:pt x="1174" y="1090"/>
                </a:cubicBezTo>
                <a:cubicBezTo>
                  <a:pt x="1173" y="1094"/>
                  <a:pt x="1180" y="1092"/>
                  <a:pt x="1179" y="1090"/>
                </a:cubicBezTo>
                <a:close/>
                <a:moveTo>
                  <a:pt x="1227" y="1125"/>
                </a:moveTo>
                <a:cubicBezTo>
                  <a:pt x="1227" y="1127"/>
                  <a:pt x="1225" y="1126"/>
                  <a:pt x="1226" y="1129"/>
                </a:cubicBezTo>
                <a:cubicBezTo>
                  <a:pt x="1229" y="1129"/>
                  <a:pt x="1229" y="1129"/>
                  <a:pt x="1229" y="1129"/>
                </a:cubicBezTo>
                <a:cubicBezTo>
                  <a:pt x="1229" y="1127"/>
                  <a:pt x="1229" y="1126"/>
                  <a:pt x="1227" y="1125"/>
                </a:cubicBezTo>
                <a:close/>
                <a:moveTo>
                  <a:pt x="1219" y="1129"/>
                </a:moveTo>
                <a:cubicBezTo>
                  <a:pt x="1222" y="1129"/>
                  <a:pt x="1222" y="1130"/>
                  <a:pt x="1224" y="1130"/>
                </a:cubicBezTo>
                <a:cubicBezTo>
                  <a:pt x="1224" y="1129"/>
                  <a:pt x="1224" y="1128"/>
                  <a:pt x="1225" y="1128"/>
                </a:cubicBezTo>
                <a:cubicBezTo>
                  <a:pt x="1223" y="1127"/>
                  <a:pt x="1222" y="1126"/>
                  <a:pt x="1220" y="1126"/>
                </a:cubicBezTo>
                <a:cubicBezTo>
                  <a:pt x="1220" y="1128"/>
                  <a:pt x="1219" y="1128"/>
                  <a:pt x="1219" y="1129"/>
                </a:cubicBezTo>
                <a:close/>
                <a:moveTo>
                  <a:pt x="1211" y="1159"/>
                </a:moveTo>
                <a:cubicBezTo>
                  <a:pt x="1215" y="1159"/>
                  <a:pt x="1218" y="1163"/>
                  <a:pt x="1223" y="1160"/>
                </a:cubicBezTo>
                <a:cubicBezTo>
                  <a:pt x="1223" y="1153"/>
                  <a:pt x="1214" y="1155"/>
                  <a:pt x="1211" y="1159"/>
                </a:cubicBezTo>
                <a:close/>
                <a:moveTo>
                  <a:pt x="1209" y="1168"/>
                </a:moveTo>
                <a:cubicBezTo>
                  <a:pt x="1211" y="1169"/>
                  <a:pt x="1213" y="1170"/>
                  <a:pt x="1214" y="1168"/>
                </a:cubicBezTo>
                <a:cubicBezTo>
                  <a:pt x="1213" y="1167"/>
                  <a:pt x="1209" y="1166"/>
                  <a:pt x="1209" y="1168"/>
                </a:cubicBezTo>
                <a:close/>
                <a:moveTo>
                  <a:pt x="1191" y="1179"/>
                </a:moveTo>
                <a:cubicBezTo>
                  <a:pt x="1191" y="1179"/>
                  <a:pt x="1192" y="1180"/>
                  <a:pt x="1191" y="1181"/>
                </a:cubicBezTo>
                <a:cubicBezTo>
                  <a:pt x="1196" y="1181"/>
                  <a:pt x="1192" y="1175"/>
                  <a:pt x="1191" y="1179"/>
                </a:cubicBezTo>
                <a:close/>
                <a:moveTo>
                  <a:pt x="1187" y="1236"/>
                </a:moveTo>
                <a:cubicBezTo>
                  <a:pt x="1186" y="1236"/>
                  <a:pt x="1185" y="1237"/>
                  <a:pt x="1185" y="1236"/>
                </a:cubicBezTo>
                <a:cubicBezTo>
                  <a:pt x="1185" y="1235"/>
                  <a:pt x="1185" y="1235"/>
                  <a:pt x="1184" y="1235"/>
                </a:cubicBezTo>
                <a:cubicBezTo>
                  <a:pt x="1184" y="1238"/>
                  <a:pt x="1186" y="1237"/>
                  <a:pt x="1185" y="1240"/>
                </a:cubicBezTo>
                <a:cubicBezTo>
                  <a:pt x="1187" y="1240"/>
                  <a:pt x="1188" y="1238"/>
                  <a:pt x="1187" y="1236"/>
                </a:cubicBezTo>
                <a:close/>
                <a:moveTo>
                  <a:pt x="1197" y="1241"/>
                </a:moveTo>
                <a:cubicBezTo>
                  <a:pt x="1198" y="1243"/>
                  <a:pt x="1196" y="1244"/>
                  <a:pt x="1196" y="1246"/>
                </a:cubicBezTo>
                <a:cubicBezTo>
                  <a:pt x="1200" y="1246"/>
                  <a:pt x="1200" y="1246"/>
                  <a:pt x="1200" y="1246"/>
                </a:cubicBezTo>
                <a:cubicBezTo>
                  <a:pt x="1200" y="1243"/>
                  <a:pt x="1199" y="1241"/>
                  <a:pt x="1197" y="1241"/>
                </a:cubicBezTo>
                <a:close/>
                <a:moveTo>
                  <a:pt x="1185" y="1242"/>
                </a:moveTo>
                <a:cubicBezTo>
                  <a:pt x="1184" y="1247"/>
                  <a:pt x="1185" y="1240"/>
                  <a:pt x="1182" y="1242"/>
                </a:cubicBezTo>
                <a:cubicBezTo>
                  <a:pt x="1181" y="1244"/>
                  <a:pt x="1185" y="1246"/>
                  <a:pt x="1180" y="1245"/>
                </a:cubicBezTo>
                <a:cubicBezTo>
                  <a:pt x="1179" y="1248"/>
                  <a:pt x="1184" y="1246"/>
                  <a:pt x="1184" y="1247"/>
                </a:cubicBezTo>
                <a:cubicBezTo>
                  <a:pt x="1184" y="1245"/>
                  <a:pt x="1187" y="1245"/>
                  <a:pt x="1185" y="1242"/>
                </a:cubicBezTo>
                <a:close/>
                <a:moveTo>
                  <a:pt x="197" y="1280"/>
                </a:moveTo>
                <a:cubicBezTo>
                  <a:pt x="196" y="1285"/>
                  <a:pt x="200" y="1287"/>
                  <a:pt x="208" y="1285"/>
                </a:cubicBezTo>
                <a:cubicBezTo>
                  <a:pt x="206" y="1282"/>
                  <a:pt x="201" y="1278"/>
                  <a:pt x="197" y="1280"/>
                </a:cubicBezTo>
                <a:close/>
                <a:moveTo>
                  <a:pt x="391" y="1290"/>
                </a:moveTo>
                <a:cubicBezTo>
                  <a:pt x="394" y="1289"/>
                  <a:pt x="393" y="1292"/>
                  <a:pt x="396" y="1291"/>
                </a:cubicBezTo>
                <a:cubicBezTo>
                  <a:pt x="396" y="1289"/>
                  <a:pt x="395" y="1287"/>
                  <a:pt x="394" y="1286"/>
                </a:cubicBezTo>
                <a:cubicBezTo>
                  <a:pt x="395" y="1289"/>
                  <a:pt x="391" y="1288"/>
                  <a:pt x="391" y="1290"/>
                </a:cubicBezTo>
                <a:close/>
                <a:moveTo>
                  <a:pt x="953" y="1296"/>
                </a:moveTo>
                <a:cubicBezTo>
                  <a:pt x="955" y="1297"/>
                  <a:pt x="955" y="1299"/>
                  <a:pt x="957" y="1298"/>
                </a:cubicBezTo>
                <a:cubicBezTo>
                  <a:pt x="959" y="1298"/>
                  <a:pt x="963" y="1296"/>
                  <a:pt x="961" y="1294"/>
                </a:cubicBezTo>
                <a:cubicBezTo>
                  <a:pt x="959" y="1296"/>
                  <a:pt x="955" y="1292"/>
                  <a:pt x="953" y="1296"/>
                </a:cubicBezTo>
                <a:close/>
                <a:moveTo>
                  <a:pt x="924" y="1297"/>
                </a:moveTo>
                <a:cubicBezTo>
                  <a:pt x="924" y="1299"/>
                  <a:pt x="924" y="1299"/>
                  <a:pt x="924" y="1299"/>
                </a:cubicBezTo>
                <a:cubicBezTo>
                  <a:pt x="927" y="1300"/>
                  <a:pt x="934" y="1300"/>
                  <a:pt x="936" y="1297"/>
                </a:cubicBezTo>
                <a:cubicBezTo>
                  <a:pt x="932" y="1297"/>
                  <a:pt x="928" y="1295"/>
                  <a:pt x="924" y="1297"/>
                </a:cubicBezTo>
                <a:close/>
                <a:moveTo>
                  <a:pt x="635" y="1305"/>
                </a:moveTo>
                <a:cubicBezTo>
                  <a:pt x="639" y="1307"/>
                  <a:pt x="646" y="1306"/>
                  <a:pt x="653" y="1305"/>
                </a:cubicBezTo>
                <a:cubicBezTo>
                  <a:pt x="648" y="1300"/>
                  <a:pt x="641" y="1304"/>
                  <a:pt x="635" y="1305"/>
                </a:cubicBezTo>
                <a:close/>
                <a:moveTo>
                  <a:pt x="496" y="1308"/>
                </a:moveTo>
                <a:cubicBezTo>
                  <a:pt x="492" y="1309"/>
                  <a:pt x="492" y="1307"/>
                  <a:pt x="489" y="1307"/>
                </a:cubicBezTo>
                <a:cubicBezTo>
                  <a:pt x="489" y="1310"/>
                  <a:pt x="493" y="1310"/>
                  <a:pt x="492" y="1313"/>
                </a:cubicBezTo>
                <a:cubicBezTo>
                  <a:pt x="495" y="1313"/>
                  <a:pt x="495" y="1310"/>
                  <a:pt x="496" y="1308"/>
                </a:cubicBezTo>
                <a:close/>
                <a:moveTo>
                  <a:pt x="657" y="1316"/>
                </a:moveTo>
                <a:cubicBezTo>
                  <a:pt x="657" y="1325"/>
                  <a:pt x="667" y="1323"/>
                  <a:pt x="669" y="1329"/>
                </a:cubicBezTo>
                <a:cubicBezTo>
                  <a:pt x="669" y="1327"/>
                  <a:pt x="671" y="1330"/>
                  <a:pt x="672" y="1329"/>
                </a:cubicBezTo>
                <a:cubicBezTo>
                  <a:pt x="674" y="1321"/>
                  <a:pt x="663" y="1319"/>
                  <a:pt x="657" y="1316"/>
                </a:cubicBezTo>
                <a:close/>
                <a:moveTo>
                  <a:pt x="206" y="1323"/>
                </a:moveTo>
                <a:cubicBezTo>
                  <a:pt x="210" y="1323"/>
                  <a:pt x="212" y="1319"/>
                  <a:pt x="210" y="1317"/>
                </a:cubicBezTo>
                <a:cubicBezTo>
                  <a:pt x="207" y="1317"/>
                  <a:pt x="206" y="1319"/>
                  <a:pt x="206" y="1323"/>
                </a:cubicBezTo>
                <a:close/>
                <a:moveTo>
                  <a:pt x="939" y="1325"/>
                </a:moveTo>
                <a:cubicBezTo>
                  <a:pt x="939" y="1327"/>
                  <a:pt x="936" y="1326"/>
                  <a:pt x="936" y="1327"/>
                </a:cubicBezTo>
                <a:cubicBezTo>
                  <a:pt x="940" y="1328"/>
                  <a:pt x="943" y="1327"/>
                  <a:pt x="946" y="1327"/>
                </a:cubicBezTo>
                <a:cubicBezTo>
                  <a:pt x="958" y="1329"/>
                  <a:pt x="946" y="1326"/>
                  <a:pt x="940" y="1325"/>
                </a:cubicBezTo>
                <a:lnTo>
                  <a:pt x="939" y="1325"/>
                </a:lnTo>
                <a:close/>
                <a:moveTo>
                  <a:pt x="428" y="1342"/>
                </a:moveTo>
                <a:cubicBezTo>
                  <a:pt x="431" y="1342"/>
                  <a:pt x="432" y="1340"/>
                  <a:pt x="432" y="1337"/>
                </a:cubicBezTo>
                <a:cubicBezTo>
                  <a:pt x="428" y="1334"/>
                  <a:pt x="425" y="1340"/>
                  <a:pt x="428" y="1342"/>
                </a:cubicBezTo>
                <a:close/>
                <a:moveTo>
                  <a:pt x="481" y="1343"/>
                </a:moveTo>
                <a:cubicBezTo>
                  <a:pt x="483" y="1347"/>
                  <a:pt x="494" y="1344"/>
                  <a:pt x="500" y="1346"/>
                </a:cubicBezTo>
                <a:cubicBezTo>
                  <a:pt x="499" y="1345"/>
                  <a:pt x="500" y="1343"/>
                  <a:pt x="501" y="1342"/>
                </a:cubicBezTo>
                <a:cubicBezTo>
                  <a:pt x="495" y="1342"/>
                  <a:pt x="486" y="1341"/>
                  <a:pt x="481" y="1343"/>
                </a:cubicBezTo>
                <a:close/>
                <a:moveTo>
                  <a:pt x="214" y="1343"/>
                </a:moveTo>
                <a:cubicBezTo>
                  <a:pt x="212" y="1345"/>
                  <a:pt x="211" y="1352"/>
                  <a:pt x="213" y="1355"/>
                </a:cubicBezTo>
                <a:cubicBezTo>
                  <a:pt x="214" y="1349"/>
                  <a:pt x="223" y="1352"/>
                  <a:pt x="222" y="1345"/>
                </a:cubicBezTo>
                <a:cubicBezTo>
                  <a:pt x="218" y="1346"/>
                  <a:pt x="216" y="1344"/>
                  <a:pt x="214" y="1343"/>
                </a:cubicBezTo>
                <a:close/>
                <a:moveTo>
                  <a:pt x="451" y="1346"/>
                </a:moveTo>
                <a:cubicBezTo>
                  <a:pt x="454" y="1346"/>
                  <a:pt x="458" y="1348"/>
                  <a:pt x="461" y="1346"/>
                </a:cubicBezTo>
                <a:cubicBezTo>
                  <a:pt x="457" y="1345"/>
                  <a:pt x="452" y="1342"/>
                  <a:pt x="451" y="1346"/>
                </a:cubicBezTo>
                <a:close/>
                <a:moveTo>
                  <a:pt x="631" y="1345"/>
                </a:moveTo>
                <a:cubicBezTo>
                  <a:pt x="631" y="1348"/>
                  <a:pt x="634" y="1347"/>
                  <a:pt x="635" y="1346"/>
                </a:cubicBezTo>
                <a:cubicBezTo>
                  <a:pt x="634" y="1345"/>
                  <a:pt x="632" y="1343"/>
                  <a:pt x="631" y="1345"/>
                </a:cubicBezTo>
                <a:close/>
                <a:moveTo>
                  <a:pt x="515" y="1352"/>
                </a:moveTo>
                <a:cubicBezTo>
                  <a:pt x="518" y="1353"/>
                  <a:pt x="520" y="1353"/>
                  <a:pt x="522" y="1351"/>
                </a:cubicBezTo>
                <a:cubicBezTo>
                  <a:pt x="519" y="1350"/>
                  <a:pt x="517" y="1349"/>
                  <a:pt x="515" y="1348"/>
                </a:cubicBezTo>
                <a:lnTo>
                  <a:pt x="515" y="1352"/>
                </a:lnTo>
                <a:close/>
                <a:moveTo>
                  <a:pt x="615" y="1358"/>
                </a:moveTo>
                <a:cubicBezTo>
                  <a:pt x="610" y="1357"/>
                  <a:pt x="607" y="1355"/>
                  <a:pt x="603" y="1352"/>
                </a:cubicBezTo>
                <a:cubicBezTo>
                  <a:pt x="603" y="1353"/>
                  <a:pt x="603" y="1355"/>
                  <a:pt x="601" y="1355"/>
                </a:cubicBezTo>
                <a:cubicBezTo>
                  <a:pt x="602" y="1358"/>
                  <a:pt x="602" y="1359"/>
                  <a:pt x="599" y="1359"/>
                </a:cubicBezTo>
                <a:cubicBezTo>
                  <a:pt x="598" y="1362"/>
                  <a:pt x="601" y="1361"/>
                  <a:pt x="601" y="1363"/>
                </a:cubicBezTo>
                <a:cubicBezTo>
                  <a:pt x="606" y="1359"/>
                  <a:pt x="609" y="1357"/>
                  <a:pt x="615" y="1358"/>
                </a:cubicBezTo>
                <a:close/>
                <a:moveTo>
                  <a:pt x="470" y="1355"/>
                </a:moveTo>
                <a:cubicBezTo>
                  <a:pt x="472" y="1357"/>
                  <a:pt x="472" y="1361"/>
                  <a:pt x="476" y="1362"/>
                </a:cubicBezTo>
                <a:cubicBezTo>
                  <a:pt x="476" y="1359"/>
                  <a:pt x="478" y="1360"/>
                  <a:pt x="478" y="1358"/>
                </a:cubicBezTo>
                <a:cubicBezTo>
                  <a:pt x="475" y="1356"/>
                  <a:pt x="472" y="1356"/>
                  <a:pt x="470" y="1355"/>
                </a:cubicBezTo>
                <a:close/>
                <a:moveTo>
                  <a:pt x="610" y="1368"/>
                </a:moveTo>
                <a:cubicBezTo>
                  <a:pt x="611" y="1370"/>
                  <a:pt x="614" y="1369"/>
                  <a:pt x="616" y="1369"/>
                </a:cubicBezTo>
                <a:cubicBezTo>
                  <a:pt x="616" y="1365"/>
                  <a:pt x="615" y="1363"/>
                  <a:pt x="613" y="1361"/>
                </a:cubicBezTo>
                <a:cubicBezTo>
                  <a:pt x="613" y="1364"/>
                  <a:pt x="611" y="1365"/>
                  <a:pt x="610" y="1368"/>
                </a:cubicBezTo>
                <a:close/>
                <a:moveTo>
                  <a:pt x="543" y="1364"/>
                </a:moveTo>
                <a:cubicBezTo>
                  <a:pt x="541" y="1365"/>
                  <a:pt x="544" y="1372"/>
                  <a:pt x="544" y="1371"/>
                </a:cubicBezTo>
                <a:cubicBezTo>
                  <a:pt x="544" y="1368"/>
                  <a:pt x="545" y="1365"/>
                  <a:pt x="543" y="1364"/>
                </a:cubicBezTo>
                <a:close/>
                <a:moveTo>
                  <a:pt x="435" y="1316"/>
                </a:moveTo>
                <a:cubicBezTo>
                  <a:pt x="436" y="1317"/>
                  <a:pt x="437" y="1317"/>
                  <a:pt x="437" y="1318"/>
                </a:cubicBezTo>
                <a:cubicBezTo>
                  <a:pt x="437" y="1317"/>
                  <a:pt x="437" y="1316"/>
                  <a:pt x="435" y="1316"/>
                </a:cubicBezTo>
                <a:close/>
                <a:moveTo>
                  <a:pt x="1046" y="1259"/>
                </a:moveTo>
                <a:cubicBezTo>
                  <a:pt x="1046" y="1259"/>
                  <a:pt x="1047" y="1259"/>
                  <a:pt x="1048" y="1259"/>
                </a:cubicBezTo>
                <a:cubicBezTo>
                  <a:pt x="1047" y="1259"/>
                  <a:pt x="1046" y="1259"/>
                  <a:pt x="1046" y="1259"/>
                </a:cubicBezTo>
                <a:close/>
                <a:moveTo>
                  <a:pt x="73" y="295"/>
                </a:moveTo>
                <a:cubicBezTo>
                  <a:pt x="73" y="295"/>
                  <a:pt x="72" y="295"/>
                  <a:pt x="71" y="295"/>
                </a:cubicBezTo>
                <a:cubicBezTo>
                  <a:pt x="72" y="295"/>
                  <a:pt x="72" y="295"/>
                  <a:pt x="73" y="295"/>
                </a:cubicBezTo>
                <a:close/>
                <a:moveTo>
                  <a:pt x="438" y="1318"/>
                </a:moveTo>
                <a:cubicBezTo>
                  <a:pt x="438" y="1318"/>
                  <a:pt x="438" y="1318"/>
                  <a:pt x="437" y="1318"/>
                </a:cubicBezTo>
                <a:cubicBezTo>
                  <a:pt x="437" y="1318"/>
                  <a:pt x="438" y="1318"/>
                  <a:pt x="438" y="1318"/>
                </a:cubicBezTo>
                <a:close/>
                <a:moveTo>
                  <a:pt x="1282" y="204"/>
                </a:moveTo>
                <a:cubicBezTo>
                  <a:pt x="1279" y="205"/>
                  <a:pt x="1275" y="205"/>
                  <a:pt x="1274" y="203"/>
                </a:cubicBezTo>
                <a:cubicBezTo>
                  <a:pt x="1275" y="198"/>
                  <a:pt x="1282" y="201"/>
                  <a:pt x="1286" y="199"/>
                </a:cubicBezTo>
                <a:cubicBezTo>
                  <a:pt x="1273" y="198"/>
                  <a:pt x="1261" y="197"/>
                  <a:pt x="1248" y="196"/>
                </a:cubicBezTo>
                <a:cubicBezTo>
                  <a:pt x="1243" y="196"/>
                  <a:pt x="1237" y="199"/>
                  <a:pt x="1232" y="198"/>
                </a:cubicBezTo>
                <a:cubicBezTo>
                  <a:pt x="1229" y="197"/>
                  <a:pt x="1227" y="192"/>
                  <a:pt x="1224" y="196"/>
                </a:cubicBezTo>
                <a:cubicBezTo>
                  <a:pt x="1226" y="196"/>
                  <a:pt x="1227" y="198"/>
                  <a:pt x="1227" y="200"/>
                </a:cubicBezTo>
                <a:cubicBezTo>
                  <a:pt x="1221" y="202"/>
                  <a:pt x="1220" y="204"/>
                  <a:pt x="1217" y="208"/>
                </a:cubicBezTo>
                <a:cubicBezTo>
                  <a:pt x="1217" y="210"/>
                  <a:pt x="1222" y="206"/>
                  <a:pt x="1225" y="208"/>
                </a:cubicBezTo>
                <a:cubicBezTo>
                  <a:pt x="1226" y="215"/>
                  <a:pt x="1219" y="213"/>
                  <a:pt x="1217" y="214"/>
                </a:cubicBezTo>
                <a:cubicBezTo>
                  <a:pt x="1216" y="217"/>
                  <a:pt x="1218" y="217"/>
                  <a:pt x="1218" y="219"/>
                </a:cubicBezTo>
                <a:cubicBezTo>
                  <a:pt x="1210" y="220"/>
                  <a:pt x="1204" y="221"/>
                  <a:pt x="1195" y="224"/>
                </a:cubicBezTo>
                <a:cubicBezTo>
                  <a:pt x="1197" y="222"/>
                  <a:pt x="1197" y="222"/>
                  <a:pt x="1196" y="220"/>
                </a:cubicBezTo>
                <a:cubicBezTo>
                  <a:pt x="1195" y="218"/>
                  <a:pt x="1190" y="221"/>
                  <a:pt x="1190" y="217"/>
                </a:cubicBezTo>
                <a:cubicBezTo>
                  <a:pt x="1193" y="216"/>
                  <a:pt x="1198" y="216"/>
                  <a:pt x="1199" y="213"/>
                </a:cubicBezTo>
                <a:cubicBezTo>
                  <a:pt x="1184" y="209"/>
                  <a:pt x="1167" y="208"/>
                  <a:pt x="1154" y="204"/>
                </a:cubicBezTo>
                <a:cubicBezTo>
                  <a:pt x="1154" y="199"/>
                  <a:pt x="1153" y="197"/>
                  <a:pt x="1151" y="194"/>
                </a:cubicBezTo>
                <a:cubicBezTo>
                  <a:pt x="1153" y="191"/>
                  <a:pt x="1151" y="190"/>
                  <a:pt x="1155" y="189"/>
                </a:cubicBezTo>
                <a:cubicBezTo>
                  <a:pt x="1151" y="189"/>
                  <a:pt x="1148" y="187"/>
                  <a:pt x="1145" y="188"/>
                </a:cubicBezTo>
                <a:cubicBezTo>
                  <a:pt x="1143" y="180"/>
                  <a:pt x="1132" y="181"/>
                  <a:pt x="1133" y="169"/>
                </a:cubicBezTo>
                <a:cubicBezTo>
                  <a:pt x="1130" y="167"/>
                  <a:pt x="1128" y="164"/>
                  <a:pt x="1125" y="162"/>
                </a:cubicBezTo>
                <a:cubicBezTo>
                  <a:pt x="1123" y="162"/>
                  <a:pt x="1120" y="164"/>
                  <a:pt x="1119" y="162"/>
                </a:cubicBezTo>
                <a:cubicBezTo>
                  <a:pt x="1121" y="159"/>
                  <a:pt x="1123" y="164"/>
                  <a:pt x="1125" y="160"/>
                </a:cubicBezTo>
                <a:cubicBezTo>
                  <a:pt x="1121" y="160"/>
                  <a:pt x="1125" y="159"/>
                  <a:pt x="1125" y="158"/>
                </a:cubicBezTo>
                <a:cubicBezTo>
                  <a:pt x="1122" y="159"/>
                  <a:pt x="1123" y="157"/>
                  <a:pt x="1122" y="156"/>
                </a:cubicBezTo>
                <a:cubicBezTo>
                  <a:pt x="1121" y="158"/>
                  <a:pt x="1119" y="158"/>
                  <a:pt x="1117" y="158"/>
                </a:cubicBezTo>
                <a:cubicBezTo>
                  <a:pt x="1114" y="153"/>
                  <a:pt x="1105" y="157"/>
                  <a:pt x="1102" y="156"/>
                </a:cubicBezTo>
                <a:cubicBezTo>
                  <a:pt x="1101" y="166"/>
                  <a:pt x="1091" y="167"/>
                  <a:pt x="1083" y="169"/>
                </a:cubicBezTo>
                <a:cubicBezTo>
                  <a:pt x="1081" y="163"/>
                  <a:pt x="1071" y="166"/>
                  <a:pt x="1067" y="163"/>
                </a:cubicBezTo>
                <a:cubicBezTo>
                  <a:pt x="1073" y="163"/>
                  <a:pt x="1073" y="154"/>
                  <a:pt x="1077" y="160"/>
                </a:cubicBezTo>
                <a:cubicBezTo>
                  <a:pt x="1078" y="157"/>
                  <a:pt x="1075" y="157"/>
                  <a:pt x="1075" y="155"/>
                </a:cubicBezTo>
                <a:cubicBezTo>
                  <a:pt x="1076" y="154"/>
                  <a:pt x="1076" y="151"/>
                  <a:pt x="1078" y="152"/>
                </a:cubicBezTo>
                <a:cubicBezTo>
                  <a:pt x="1078" y="153"/>
                  <a:pt x="1079" y="153"/>
                  <a:pt x="1079" y="154"/>
                </a:cubicBezTo>
                <a:cubicBezTo>
                  <a:pt x="1078" y="152"/>
                  <a:pt x="1078" y="154"/>
                  <a:pt x="1077" y="156"/>
                </a:cubicBezTo>
                <a:cubicBezTo>
                  <a:pt x="1079" y="156"/>
                  <a:pt x="1079" y="159"/>
                  <a:pt x="1082" y="159"/>
                </a:cubicBezTo>
                <a:cubicBezTo>
                  <a:pt x="1084" y="158"/>
                  <a:pt x="1086" y="155"/>
                  <a:pt x="1084" y="152"/>
                </a:cubicBezTo>
                <a:cubicBezTo>
                  <a:pt x="1088" y="149"/>
                  <a:pt x="1099" y="150"/>
                  <a:pt x="1102" y="144"/>
                </a:cubicBezTo>
                <a:cubicBezTo>
                  <a:pt x="1095" y="143"/>
                  <a:pt x="1094" y="143"/>
                  <a:pt x="1090" y="143"/>
                </a:cubicBezTo>
                <a:cubicBezTo>
                  <a:pt x="1091" y="149"/>
                  <a:pt x="1087" y="145"/>
                  <a:pt x="1083" y="146"/>
                </a:cubicBezTo>
                <a:cubicBezTo>
                  <a:pt x="1082" y="146"/>
                  <a:pt x="1075" y="150"/>
                  <a:pt x="1074" y="151"/>
                </a:cubicBezTo>
                <a:cubicBezTo>
                  <a:pt x="1074" y="151"/>
                  <a:pt x="1074" y="152"/>
                  <a:pt x="1074" y="152"/>
                </a:cubicBezTo>
                <a:cubicBezTo>
                  <a:pt x="1074" y="152"/>
                  <a:pt x="1074" y="152"/>
                  <a:pt x="1074" y="151"/>
                </a:cubicBezTo>
                <a:cubicBezTo>
                  <a:pt x="1074" y="151"/>
                  <a:pt x="1074" y="149"/>
                  <a:pt x="1074" y="149"/>
                </a:cubicBezTo>
                <a:cubicBezTo>
                  <a:pt x="1072" y="148"/>
                  <a:pt x="1066" y="150"/>
                  <a:pt x="1061" y="149"/>
                </a:cubicBezTo>
                <a:cubicBezTo>
                  <a:pt x="1060" y="149"/>
                  <a:pt x="1060" y="146"/>
                  <a:pt x="1058" y="146"/>
                </a:cubicBezTo>
                <a:cubicBezTo>
                  <a:pt x="1054" y="144"/>
                  <a:pt x="1049" y="150"/>
                  <a:pt x="1048" y="145"/>
                </a:cubicBezTo>
                <a:cubicBezTo>
                  <a:pt x="1045" y="155"/>
                  <a:pt x="1032" y="145"/>
                  <a:pt x="1026" y="151"/>
                </a:cubicBezTo>
                <a:cubicBezTo>
                  <a:pt x="1020" y="145"/>
                  <a:pt x="1003" y="154"/>
                  <a:pt x="996" y="148"/>
                </a:cubicBezTo>
                <a:cubicBezTo>
                  <a:pt x="1003" y="145"/>
                  <a:pt x="1019" y="147"/>
                  <a:pt x="1027" y="140"/>
                </a:cubicBezTo>
                <a:cubicBezTo>
                  <a:pt x="1030" y="140"/>
                  <a:pt x="1030" y="141"/>
                  <a:pt x="1032" y="141"/>
                </a:cubicBezTo>
                <a:cubicBezTo>
                  <a:pt x="1023" y="134"/>
                  <a:pt x="1011" y="142"/>
                  <a:pt x="1000" y="141"/>
                </a:cubicBezTo>
                <a:cubicBezTo>
                  <a:pt x="1000" y="139"/>
                  <a:pt x="1001" y="138"/>
                  <a:pt x="1003" y="137"/>
                </a:cubicBezTo>
                <a:cubicBezTo>
                  <a:pt x="989" y="130"/>
                  <a:pt x="974" y="138"/>
                  <a:pt x="961" y="134"/>
                </a:cubicBezTo>
                <a:cubicBezTo>
                  <a:pt x="958" y="133"/>
                  <a:pt x="956" y="130"/>
                  <a:pt x="953" y="130"/>
                </a:cubicBezTo>
                <a:cubicBezTo>
                  <a:pt x="949" y="129"/>
                  <a:pt x="942" y="130"/>
                  <a:pt x="937" y="130"/>
                </a:cubicBezTo>
                <a:cubicBezTo>
                  <a:pt x="937" y="128"/>
                  <a:pt x="936" y="128"/>
                  <a:pt x="935" y="127"/>
                </a:cubicBezTo>
                <a:cubicBezTo>
                  <a:pt x="936" y="129"/>
                  <a:pt x="935" y="130"/>
                  <a:pt x="933" y="130"/>
                </a:cubicBezTo>
                <a:cubicBezTo>
                  <a:pt x="902" y="133"/>
                  <a:pt x="877" y="137"/>
                  <a:pt x="852" y="134"/>
                </a:cubicBezTo>
                <a:cubicBezTo>
                  <a:pt x="852" y="135"/>
                  <a:pt x="850" y="136"/>
                  <a:pt x="851" y="139"/>
                </a:cubicBezTo>
                <a:cubicBezTo>
                  <a:pt x="855" y="139"/>
                  <a:pt x="858" y="139"/>
                  <a:pt x="861" y="139"/>
                </a:cubicBezTo>
                <a:cubicBezTo>
                  <a:pt x="869" y="140"/>
                  <a:pt x="881" y="138"/>
                  <a:pt x="892" y="139"/>
                </a:cubicBezTo>
                <a:cubicBezTo>
                  <a:pt x="900" y="139"/>
                  <a:pt x="910" y="136"/>
                  <a:pt x="913" y="141"/>
                </a:cubicBezTo>
                <a:cubicBezTo>
                  <a:pt x="859" y="149"/>
                  <a:pt x="800" y="147"/>
                  <a:pt x="741" y="152"/>
                </a:cubicBezTo>
                <a:cubicBezTo>
                  <a:pt x="741" y="151"/>
                  <a:pt x="740" y="150"/>
                  <a:pt x="739" y="150"/>
                </a:cubicBezTo>
                <a:cubicBezTo>
                  <a:pt x="732" y="150"/>
                  <a:pt x="727" y="157"/>
                  <a:pt x="718" y="153"/>
                </a:cubicBezTo>
                <a:cubicBezTo>
                  <a:pt x="719" y="152"/>
                  <a:pt x="721" y="152"/>
                  <a:pt x="722" y="151"/>
                </a:cubicBezTo>
                <a:cubicBezTo>
                  <a:pt x="713" y="149"/>
                  <a:pt x="699" y="158"/>
                  <a:pt x="694" y="148"/>
                </a:cubicBezTo>
                <a:cubicBezTo>
                  <a:pt x="674" y="146"/>
                  <a:pt x="655" y="151"/>
                  <a:pt x="638" y="149"/>
                </a:cubicBezTo>
                <a:cubicBezTo>
                  <a:pt x="637" y="152"/>
                  <a:pt x="642" y="150"/>
                  <a:pt x="641" y="154"/>
                </a:cubicBezTo>
                <a:cubicBezTo>
                  <a:pt x="625" y="154"/>
                  <a:pt x="619" y="155"/>
                  <a:pt x="605" y="157"/>
                </a:cubicBezTo>
                <a:cubicBezTo>
                  <a:pt x="599" y="151"/>
                  <a:pt x="585" y="153"/>
                  <a:pt x="581" y="146"/>
                </a:cubicBezTo>
                <a:cubicBezTo>
                  <a:pt x="582" y="144"/>
                  <a:pt x="583" y="144"/>
                  <a:pt x="583" y="141"/>
                </a:cubicBezTo>
                <a:cubicBezTo>
                  <a:pt x="580" y="139"/>
                  <a:pt x="569" y="141"/>
                  <a:pt x="572" y="135"/>
                </a:cubicBezTo>
                <a:cubicBezTo>
                  <a:pt x="576" y="135"/>
                  <a:pt x="576" y="135"/>
                  <a:pt x="576" y="135"/>
                </a:cubicBezTo>
                <a:cubicBezTo>
                  <a:pt x="578" y="142"/>
                  <a:pt x="586" y="134"/>
                  <a:pt x="590" y="133"/>
                </a:cubicBezTo>
                <a:cubicBezTo>
                  <a:pt x="591" y="135"/>
                  <a:pt x="594" y="134"/>
                  <a:pt x="595" y="136"/>
                </a:cubicBezTo>
                <a:cubicBezTo>
                  <a:pt x="594" y="138"/>
                  <a:pt x="592" y="139"/>
                  <a:pt x="592" y="142"/>
                </a:cubicBezTo>
                <a:cubicBezTo>
                  <a:pt x="599" y="144"/>
                  <a:pt x="608" y="142"/>
                  <a:pt x="615" y="140"/>
                </a:cubicBezTo>
                <a:cubicBezTo>
                  <a:pt x="617" y="142"/>
                  <a:pt x="619" y="142"/>
                  <a:pt x="619" y="145"/>
                </a:cubicBezTo>
                <a:cubicBezTo>
                  <a:pt x="618" y="142"/>
                  <a:pt x="613" y="144"/>
                  <a:pt x="612" y="143"/>
                </a:cubicBezTo>
                <a:cubicBezTo>
                  <a:pt x="611" y="147"/>
                  <a:pt x="613" y="150"/>
                  <a:pt x="612" y="152"/>
                </a:cubicBezTo>
                <a:cubicBezTo>
                  <a:pt x="614" y="151"/>
                  <a:pt x="618" y="152"/>
                  <a:pt x="621" y="153"/>
                </a:cubicBezTo>
                <a:cubicBezTo>
                  <a:pt x="623" y="152"/>
                  <a:pt x="623" y="151"/>
                  <a:pt x="626" y="152"/>
                </a:cubicBezTo>
                <a:cubicBezTo>
                  <a:pt x="629" y="142"/>
                  <a:pt x="647" y="146"/>
                  <a:pt x="657" y="142"/>
                </a:cubicBezTo>
                <a:cubicBezTo>
                  <a:pt x="662" y="149"/>
                  <a:pt x="674" y="140"/>
                  <a:pt x="679" y="142"/>
                </a:cubicBezTo>
                <a:cubicBezTo>
                  <a:pt x="684" y="136"/>
                  <a:pt x="691" y="138"/>
                  <a:pt x="698" y="135"/>
                </a:cubicBezTo>
                <a:cubicBezTo>
                  <a:pt x="703" y="137"/>
                  <a:pt x="710" y="131"/>
                  <a:pt x="713" y="136"/>
                </a:cubicBezTo>
                <a:cubicBezTo>
                  <a:pt x="711" y="138"/>
                  <a:pt x="709" y="139"/>
                  <a:pt x="708" y="142"/>
                </a:cubicBezTo>
                <a:cubicBezTo>
                  <a:pt x="713" y="145"/>
                  <a:pt x="722" y="142"/>
                  <a:pt x="729" y="140"/>
                </a:cubicBezTo>
                <a:cubicBezTo>
                  <a:pt x="729" y="138"/>
                  <a:pt x="728" y="138"/>
                  <a:pt x="728" y="135"/>
                </a:cubicBezTo>
                <a:cubicBezTo>
                  <a:pt x="732" y="134"/>
                  <a:pt x="733" y="131"/>
                  <a:pt x="739" y="132"/>
                </a:cubicBezTo>
                <a:cubicBezTo>
                  <a:pt x="734" y="119"/>
                  <a:pt x="715" y="125"/>
                  <a:pt x="703" y="123"/>
                </a:cubicBezTo>
                <a:cubicBezTo>
                  <a:pt x="698" y="128"/>
                  <a:pt x="688" y="128"/>
                  <a:pt x="679" y="128"/>
                </a:cubicBezTo>
                <a:cubicBezTo>
                  <a:pt x="664" y="134"/>
                  <a:pt x="645" y="129"/>
                  <a:pt x="632" y="134"/>
                </a:cubicBezTo>
                <a:cubicBezTo>
                  <a:pt x="626" y="133"/>
                  <a:pt x="622" y="134"/>
                  <a:pt x="618" y="131"/>
                </a:cubicBezTo>
                <a:cubicBezTo>
                  <a:pt x="614" y="136"/>
                  <a:pt x="604" y="136"/>
                  <a:pt x="599" y="133"/>
                </a:cubicBezTo>
                <a:cubicBezTo>
                  <a:pt x="606" y="131"/>
                  <a:pt x="616" y="132"/>
                  <a:pt x="618" y="127"/>
                </a:cubicBezTo>
                <a:cubicBezTo>
                  <a:pt x="611" y="128"/>
                  <a:pt x="602" y="131"/>
                  <a:pt x="597" y="128"/>
                </a:cubicBezTo>
                <a:cubicBezTo>
                  <a:pt x="605" y="127"/>
                  <a:pt x="608" y="123"/>
                  <a:pt x="615" y="123"/>
                </a:cubicBezTo>
                <a:cubicBezTo>
                  <a:pt x="616" y="120"/>
                  <a:pt x="620" y="117"/>
                  <a:pt x="623" y="118"/>
                </a:cubicBezTo>
                <a:cubicBezTo>
                  <a:pt x="626" y="116"/>
                  <a:pt x="631" y="110"/>
                  <a:pt x="635" y="112"/>
                </a:cubicBezTo>
                <a:cubicBezTo>
                  <a:pt x="635" y="109"/>
                  <a:pt x="636" y="108"/>
                  <a:pt x="635" y="107"/>
                </a:cubicBezTo>
                <a:cubicBezTo>
                  <a:pt x="630" y="112"/>
                  <a:pt x="622" y="109"/>
                  <a:pt x="618" y="107"/>
                </a:cubicBezTo>
                <a:cubicBezTo>
                  <a:pt x="623" y="104"/>
                  <a:pt x="636" y="102"/>
                  <a:pt x="633" y="97"/>
                </a:cubicBezTo>
                <a:cubicBezTo>
                  <a:pt x="637" y="99"/>
                  <a:pt x="641" y="95"/>
                  <a:pt x="644" y="92"/>
                </a:cubicBezTo>
                <a:cubicBezTo>
                  <a:pt x="628" y="88"/>
                  <a:pt x="613" y="96"/>
                  <a:pt x="596" y="89"/>
                </a:cubicBezTo>
                <a:cubicBezTo>
                  <a:pt x="598" y="89"/>
                  <a:pt x="597" y="86"/>
                  <a:pt x="598" y="86"/>
                </a:cubicBezTo>
                <a:cubicBezTo>
                  <a:pt x="604" y="87"/>
                  <a:pt x="604" y="81"/>
                  <a:pt x="609" y="81"/>
                </a:cubicBezTo>
                <a:cubicBezTo>
                  <a:pt x="610" y="82"/>
                  <a:pt x="610" y="84"/>
                  <a:pt x="613" y="83"/>
                </a:cubicBezTo>
                <a:cubicBezTo>
                  <a:pt x="615" y="81"/>
                  <a:pt x="610" y="82"/>
                  <a:pt x="610" y="78"/>
                </a:cubicBezTo>
                <a:cubicBezTo>
                  <a:pt x="614" y="79"/>
                  <a:pt x="610" y="77"/>
                  <a:pt x="612" y="77"/>
                </a:cubicBezTo>
                <a:cubicBezTo>
                  <a:pt x="612" y="79"/>
                  <a:pt x="619" y="79"/>
                  <a:pt x="617" y="77"/>
                </a:cubicBezTo>
                <a:cubicBezTo>
                  <a:pt x="617" y="78"/>
                  <a:pt x="615" y="78"/>
                  <a:pt x="614" y="78"/>
                </a:cubicBezTo>
                <a:cubicBezTo>
                  <a:pt x="612" y="73"/>
                  <a:pt x="603" y="73"/>
                  <a:pt x="596" y="73"/>
                </a:cubicBezTo>
                <a:cubicBezTo>
                  <a:pt x="585" y="73"/>
                  <a:pt x="573" y="77"/>
                  <a:pt x="569" y="83"/>
                </a:cubicBezTo>
                <a:cubicBezTo>
                  <a:pt x="571" y="84"/>
                  <a:pt x="573" y="87"/>
                  <a:pt x="574" y="90"/>
                </a:cubicBezTo>
                <a:cubicBezTo>
                  <a:pt x="573" y="91"/>
                  <a:pt x="572" y="92"/>
                  <a:pt x="570" y="92"/>
                </a:cubicBezTo>
                <a:cubicBezTo>
                  <a:pt x="571" y="90"/>
                  <a:pt x="568" y="91"/>
                  <a:pt x="566" y="90"/>
                </a:cubicBezTo>
                <a:cubicBezTo>
                  <a:pt x="565" y="90"/>
                  <a:pt x="567" y="94"/>
                  <a:pt x="564" y="93"/>
                </a:cubicBezTo>
                <a:cubicBezTo>
                  <a:pt x="559" y="91"/>
                  <a:pt x="557" y="83"/>
                  <a:pt x="560" y="78"/>
                </a:cubicBezTo>
                <a:cubicBezTo>
                  <a:pt x="559" y="76"/>
                  <a:pt x="555" y="77"/>
                  <a:pt x="555" y="74"/>
                </a:cubicBezTo>
                <a:cubicBezTo>
                  <a:pt x="556" y="73"/>
                  <a:pt x="558" y="73"/>
                  <a:pt x="558" y="71"/>
                </a:cubicBezTo>
                <a:cubicBezTo>
                  <a:pt x="555" y="72"/>
                  <a:pt x="551" y="69"/>
                  <a:pt x="549" y="71"/>
                </a:cubicBezTo>
                <a:cubicBezTo>
                  <a:pt x="555" y="72"/>
                  <a:pt x="550" y="74"/>
                  <a:pt x="552" y="79"/>
                </a:cubicBezTo>
                <a:cubicBezTo>
                  <a:pt x="544" y="80"/>
                  <a:pt x="529" y="82"/>
                  <a:pt x="522" y="78"/>
                </a:cubicBezTo>
                <a:cubicBezTo>
                  <a:pt x="525" y="76"/>
                  <a:pt x="525" y="76"/>
                  <a:pt x="526" y="74"/>
                </a:cubicBezTo>
                <a:cubicBezTo>
                  <a:pt x="515" y="75"/>
                  <a:pt x="512" y="73"/>
                  <a:pt x="503" y="74"/>
                </a:cubicBezTo>
                <a:cubicBezTo>
                  <a:pt x="505" y="73"/>
                  <a:pt x="503" y="73"/>
                  <a:pt x="502" y="72"/>
                </a:cubicBezTo>
                <a:cubicBezTo>
                  <a:pt x="489" y="70"/>
                  <a:pt x="472" y="66"/>
                  <a:pt x="457" y="62"/>
                </a:cubicBezTo>
                <a:cubicBezTo>
                  <a:pt x="456" y="64"/>
                  <a:pt x="454" y="65"/>
                  <a:pt x="454" y="68"/>
                </a:cubicBezTo>
                <a:cubicBezTo>
                  <a:pt x="461" y="66"/>
                  <a:pt x="458" y="71"/>
                  <a:pt x="461" y="72"/>
                </a:cubicBezTo>
                <a:cubicBezTo>
                  <a:pt x="464" y="72"/>
                  <a:pt x="460" y="70"/>
                  <a:pt x="462" y="69"/>
                </a:cubicBezTo>
                <a:cubicBezTo>
                  <a:pt x="466" y="70"/>
                  <a:pt x="465" y="66"/>
                  <a:pt x="469" y="67"/>
                </a:cubicBezTo>
                <a:cubicBezTo>
                  <a:pt x="469" y="70"/>
                  <a:pt x="467" y="70"/>
                  <a:pt x="468" y="74"/>
                </a:cubicBezTo>
                <a:cubicBezTo>
                  <a:pt x="469" y="75"/>
                  <a:pt x="472" y="74"/>
                  <a:pt x="472" y="76"/>
                </a:cubicBezTo>
                <a:cubicBezTo>
                  <a:pt x="472" y="78"/>
                  <a:pt x="469" y="77"/>
                  <a:pt x="470" y="79"/>
                </a:cubicBezTo>
                <a:cubicBezTo>
                  <a:pt x="471" y="79"/>
                  <a:pt x="470" y="83"/>
                  <a:pt x="471" y="83"/>
                </a:cubicBezTo>
                <a:cubicBezTo>
                  <a:pt x="476" y="83"/>
                  <a:pt x="480" y="79"/>
                  <a:pt x="483" y="82"/>
                </a:cubicBezTo>
                <a:cubicBezTo>
                  <a:pt x="480" y="88"/>
                  <a:pt x="470" y="84"/>
                  <a:pt x="462" y="86"/>
                </a:cubicBezTo>
                <a:cubicBezTo>
                  <a:pt x="463" y="85"/>
                  <a:pt x="463" y="83"/>
                  <a:pt x="461" y="83"/>
                </a:cubicBezTo>
                <a:cubicBezTo>
                  <a:pt x="461" y="87"/>
                  <a:pt x="454" y="88"/>
                  <a:pt x="457" y="93"/>
                </a:cubicBezTo>
                <a:cubicBezTo>
                  <a:pt x="447" y="92"/>
                  <a:pt x="443" y="95"/>
                  <a:pt x="435" y="91"/>
                </a:cubicBezTo>
                <a:cubicBezTo>
                  <a:pt x="434" y="94"/>
                  <a:pt x="425" y="95"/>
                  <a:pt x="422" y="92"/>
                </a:cubicBezTo>
                <a:cubicBezTo>
                  <a:pt x="423" y="90"/>
                  <a:pt x="425" y="87"/>
                  <a:pt x="428" y="87"/>
                </a:cubicBezTo>
                <a:cubicBezTo>
                  <a:pt x="429" y="88"/>
                  <a:pt x="431" y="89"/>
                  <a:pt x="433" y="89"/>
                </a:cubicBezTo>
                <a:cubicBezTo>
                  <a:pt x="433" y="88"/>
                  <a:pt x="434" y="88"/>
                  <a:pt x="435" y="88"/>
                </a:cubicBezTo>
                <a:cubicBezTo>
                  <a:pt x="435" y="86"/>
                  <a:pt x="437" y="82"/>
                  <a:pt x="435" y="82"/>
                </a:cubicBezTo>
                <a:cubicBezTo>
                  <a:pt x="434" y="84"/>
                  <a:pt x="432" y="85"/>
                  <a:pt x="430" y="86"/>
                </a:cubicBezTo>
                <a:cubicBezTo>
                  <a:pt x="421" y="80"/>
                  <a:pt x="406" y="88"/>
                  <a:pt x="397" y="84"/>
                </a:cubicBezTo>
                <a:cubicBezTo>
                  <a:pt x="395" y="83"/>
                  <a:pt x="396" y="87"/>
                  <a:pt x="394" y="87"/>
                </a:cubicBezTo>
                <a:cubicBezTo>
                  <a:pt x="393" y="85"/>
                  <a:pt x="393" y="84"/>
                  <a:pt x="392" y="83"/>
                </a:cubicBezTo>
                <a:cubicBezTo>
                  <a:pt x="392" y="86"/>
                  <a:pt x="390" y="90"/>
                  <a:pt x="390" y="95"/>
                </a:cubicBezTo>
                <a:cubicBezTo>
                  <a:pt x="380" y="97"/>
                  <a:pt x="373" y="98"/>
                  <a:pt x="362" y="100"/>
                </a:cubicBezTo>
                <a:cubicBezTo>
                  <a:pt x="359" y="93"/>
                  <a:pt x="361" y="88"/>
                  <a:pt x="358" y="81"/>
                </a:cubicBezTo>
                <a:cubicBezTo>
                  <a:pt x="359" y="91"/>
                  <a:pt x="344" y="96"/>
                  <a:pt x="353" y="102"/>
                </a:cubicBezTo>
                <a:cubicBezTo>
                  <a:pt x="342" y="106"/>
                  <a:pt x="322" y="102"/>
                  <a:pt x="314" y="96"/>
                </a:cubicBezTo>
                <a:cubicBezTo>
                  <a:pt x="318" y="96"/>
                  <a:pt x="319" y="93"/>
                  <a:pt x="321" y="91"/>
                </a:cubicBezTo>
                <a:cubicBezTo>
                  <a:pt x="321" y="88"/>
                  <a:pt x="319" y="87"/>
                  <a:pt x="318" y="85"/>
                </a:cubicBezTo>
                <a:cubicBezTo>
                  <a:pt x="322" y="83"/>
                  <a:pt x="320" y="76"/>
                  <a:pt x="325" y="76"/>
                </a:cubicBezTo>
                <a:cubicBezTo>
                  <a:pt x="332" y="78"/>
                  <a:pt x="338" y="71"/>
                  <a:pt x="344" y="69"/>
                </a:cubicBezTo>
                <a:cubicBezTo>
                  <a:pt x="339" y="68"/>
                  <a:pt x="336" y="64"/>
                  <a:pt x="331" y="67"/>
                </a:cubicBezTo>
                <a:cubicBezTo>
                  <a:pt x="319" y="57"/>
                  <a:pt x="299" y="73"/>
                  <a:pt x="288" y="69"/>
                </a:cubicBezTo>
                <a:cubicBezTo>
                  <a:pt x="289" y="69"/>
                  <a:pt x="288" y="70"/>
                  <a:pt x="287" y="70"/>
                </a:cubicBezTo>
                <a:cubicBezTo>
                  <a:pt x="282" y="71"/>
                  <a:pt x="280" y="71"/>
                  <a:pt x="275" y="70"/>
                </a:cubicBezTo>
                <a:cubicBezTo>
                  <a:pt x="271" y="72"/>
                  <a:pt x="264" y="75"/>
                  <a:pt x="258" y="74"/>
                </a:cubicBezTo>
                <a:cubicBezTo>
                  <a:pt x="252" y="80"/>
                  <a:pt x="237" y="76"/>
                  <a:pt x="227" y="81"/>
                </a:cubicBezTo>
                <a:cubicBezTo>
                  <a:pt x="224" y="80"/>
                  <a:pt x="221" y="79"/>
                  <a:pt x="220" y="76"/>
                </a:cubicBezTo>
                <a:cubicBezTo>
                  <a:pt x="215" y="78"/>
                  <a:pt x="215" y="84"/>
                  <a:pt x="214" y="91"/>
                </a:cubicBezTo>
                <a:cubicBezTo>
                  <a:pt x="211" y="93"/>
                  <a:pt x="207" y="95"/>
                  <a:pt x="203" y="97"/>
                </a:cubicBezTo>
                <a:cubicBezTo>
                  <a:pt x="176" y="93"/>
                  <a:pt x="167" y="108"/>
                  <a:pt x="158" y="125"/>
                </a:cubicBezTo>
                <a:cubicBezTo>
                  <a:pt x="157" y="133"/>
                  <a:pt x="161" y="139"/>
                  <a:pt x="164" y="145"/>
                </a:cubicBezTo>
                <a:cubicBezTo>
                  <a:pt x="165" y="143"/>
                  <a:pt x="168" y="150"/>
                  <a:pt x="166" y="150"/>
                </a:cubicBezTo>
                <a:cubicBezTo>
                  <a:pt x="164" y="150"/>
                  <a:pt x="164" y="148"/>
                  <a:pt x="162" y="148"/>
                </a:cubicBezTo>
                <a:cubicBezTo>
                  <a:pt x="161" y="153"/>
                  <a:pt x="158" y="152"/>
                  <a:pt x="155" y="150"/>
                </a:cubicBezTo>
                <a:cubicBezTo>
                  <a:pt x="154" y="154"/>
                  <a:pt x="159" y="157"/>
                  <a:pt x="155" y="158"/>
                </a:cubicBezTo>
                <a:cubicBezTo>
                  <a:pt x="153" y="157"/>
                  <a:pt x="152" y="154"/>
                  <a:pt x="150" y="152"/>
                </a:cubicBezTo>
                <a:cubicBezTo>
                  <a:pt x="149" y="164"/>
                  <a:pt x="152" y="175"/>
                  <a:pt x="164" y="177"/>
                </a:cubicBezTo>
                <a:cubicBezTo>
                  <a:pt x="166" y="183"/>
                  <a:pt x="160" y="182"/>
                  <a:pt x="160" y="186"/>
                </a:cubicBezTo>
                <a:cubicBezTo>
                  <a:pt x="166" y="187"/>
                  <a:pt x="166" y="193"/>
                  <a:pt x="165" y="199"/>
                </a:cubicBezTo>
                <a:cubicBezTo>
                  <a:pt x="160" y="195"/>
                  <a:pt x="157" y="190"/>
                  <a:pt x="151" y="187"/>
                </a:cubicBezTo>
                <a:cubicBezTo>
                  <a:pt x="141" y="190"/>
                  <a:pt x="151" y="200"/>
                  <a:pt x="148" y="207"/>
                </a:cubicBezTo>
                <a:cubicBezTo>
                  <a:pt x="154" y="213"/>
                  <a:pt x="156" y="222"/>
                  <a:pt x="165" y="226"/>
                </a:cubicBezTo>
                <a:cubicBezTo>
                  <a:pt x="164" y="230"/>
                  <a:pt x="167" y="235"/>
                  <a:pt x="164" y="238"/>
                </a:cubicBezTo>
                <a:cubicBezTo>
                  <a:pt x="151" y="233"/>
                  <a:pt x="149" y="217"/>
                  <a:pt x="136" y="213"/>
                </a:cubicBezTo>
                <a:cubicBezTo>
                  <a:pt x="138" y="230"/>
                  <a:pt x="155" y="232"/>
                  <a:pt x="165" y="242"/>
                </a:cubicBezTo>
                <a:cubicBezTo>
                  <a:pt x="163" y="245"/>
                  <a:pt x="168" y="249"/>
                  <a:pt x="171" y="251"/>
                </a:cubicBezTo>
                <a:cubicBezTo>
                  <a:pt x="170" y="248"/>
                  <a:pt x="173" y="249"/>
                  <a:pt x="175" y="249"/>
                </a:cubicBezTo>
                <a:cubicBezTo>
                  <a:pt x="170" y="261"/>
                  <a:pt x="184" y="266"/>
                  <a:pt x="181" y="273"/>
                </a:cubicBezTo>
                <a:cubicBezTo>
                  <a:pt x="185" y="277"/>
                  <a:pt x="192" y="284"/>
                  <a:pt x="187" y="290"/>
                </a:cubicBezTo>
                <a:cubicBezTo>
                  <a:pt x="178" y="288"/>
                  <a:pt x="171" y="280"/>
                  <a:pt x="165" y="278"/>
                </a:cubicBezTo>
                <a:cubicBezTo>
                  <a:pt x="166" y="278"/>
                  <a:pt x="166" y="280"/>
                  <a:pt x="165" y="280"/>
                </a:cubicBezTo>
                <a:cubicBezTo>
                  <a:pt x="147" y="284"/>
                  <a:pt x="132" y="275"/>
                  <a:pt x="117" y="275"/>
                </a:cubicBezTo>
                <a:cubicBezTo>
                  <a:pt x="101" y="275"/>
                  <a:pt x="84" y="268"/>
                  <a:pt x="62" y="269"/>
                </a:cubicBezTo>
                <a:cubicBezTo>
                  <a:pt x="62" y="272"/>
                  <a:pt x="58" y="271"/>
                  <a:pt x="58" y="274"/>
                </a:cubicBezTo>
                <a:cubicBezTo>
                  <a:pt x="79" y="270"/>
                  <a:pt x="99" y="283"/>
                  <a:pt x="123" y="282"/>
                </a:cubicBezTo>
                <a:cubicBezTo>
                  <a:pt x="128" y="287"/>
                  <a:pt x="138" y="289"/>
                  <a:pt x="144" y="288"/>
                </a:cubicBezTo>
                <a:cubicBezTo>
                  <a:pt x="145" y="289"/>
                  <a:pt x="148" y="289"/>
                  <a:pt x="148" y="291"/>
                </a:cubicBezTo>
                <a:cubicBezTo>
                  <a:pt x="156" y="292"/>
                  <a:pt x="170" y="295"/>
                  <a:pt x="175" y="302"/>
                </a:cubicBezTo>
                <a:cubicBezTo>
                  <a:pt x="176" y="304"/>
                  <a:pt x="177" y="310"/>
                  <a:pt x="181" y="307"/>
                </a:cubicBezTo>
                <a:cubicBezTo>
                  <a:pt x="180" y="304"/>
                  <a:pt x="175" y="304"/>
                  <a:pt x="176" y="299"/>
                </a:cubicBezTo>
                <a:cubicBezTo>
                  <a:pt x="178" y="299"/>
                  <a:pt x="178" y="298"/>
                  <a:pt x="179" y="298"/>
                </a:cubicBezTo>
                <a:cubicBezTo>
                  <a:pt x="182" y="300"/>
                  <a:pt x="187" y="300"/>
                  <a:pt x="188" y="304"/>
                </a:cubicBezTo>
                <a:cubicBezTo>
                  <a:pt x="187" y="304"/>
                  <a:pt x="187" y="303"/>
                  <a:pt x="186" y="303"/>
                </a:cubicBezTo>
                <a:cubicBezTo>
                  <a:pt x="186" y="307"/>
                  <a:pt x="189" y="308"/>
                  <a:pt x="189" y="312"/>
                </a:cubicBezTo>
                <a:cubicBezTo>
                  <a:pt x="182" y="312"/>
                  <a:pt x="179" y="315"/>
                  <a:pt x="175" y="320"/>
                </a:cubicBezTo>
                <a:cubicBezTo>
                  <a:pt x="175" y="317"/>
                  <a:pt x="176" y="315"/>
                  <a:pt x="173" y="315"/>
                </a:cubicBezTo>
                <a:cubicBezTo>
                  <a:pt x="172" y="317"/>
                  <a:pt x="173" y="322"/>
                  <a:pt x="175" y="324"/>
                </a:cubicBezTo>
                <a:cubicBezTo>
                  <a:pt x="171" y="327"/>
                  <a:pt x="173" y="331"/>
                  <a:pt x="171" y="335"/>
                </a:cubicBezTo>
                <a:cubicBezTo>
                  <a:pt x="170" y="335"/>
                  <a:pt x="170" y="336"/>
                  <a:pt x="169" y="336"/>
                </a:cubicBezTo>
                <a:cubicBezTo>
                  <a:pt x="160" y="334"/>
                  <a:pt x="153" y="330"/>
                  <a:pt x="140" y="330"/>
                </a:cubicBezTo>
                <a:cubicBezTo>
                  <a:pt x="115" y="322"/>
                  <a:pt x="93" y="307"/>
                  <a:pt x="73" y="295"/>
                </a:cubicBezTo>
                <a:cubicBezTo>
                  <a:pt x="73" y="296"/>
                  <a:pt x="71" y="297"/>
                  <a:pt x="71" y="298"/>
                </a:cubicBezTo>
                <a:cubicBezTo>
                  <a:pt x="76" y="307"/>
                  <a:pt x="85" y="309"/>
                  <a:pt x="94" y="314"/>
                </a:cubicBezTo>
                <a:cubicBezTo>
                  <a:pt x="101" y="318"/>
                  <a:pt x="108" y="322"/>
                  <a:pt x="114" y="326"/>
                </a:cubicBezTo>
                <a:cubicBezTo>
                  <a:pt x="117" y="329"/>
                  <a:pt x="119" y="335"/>
                  <a:pt x="122" y="338"/>
                </a:cubicBezTo>
                <a:cubicBezTo>
                  <a:pt x="129" y="344"/>
                  <a:pt x="140" y="345"/>
                  <a:pt x="149" y="350"/>
                </a:cubicBezTo>
                <a:cubicBezTo>
                  <a:pt x="151" y="357"/>
                  <a:pt x="154" y="362"/>
                  <a:pt x="156" y="369"/>
                </a:cubicBezTo>
                <a:cubicBezTo>
                  <a:pt x="152" y="369"/>
                  <a:pt x="151" y="376"/>
                  <a:pt x="153" y="380"/>
                </a:cubicBezTo>
                <a:cubicBezTo>
                  <a:pt x="155" y="380"/>
                  <a:pt x="155" y="378"/>
                  <a:pt x="157" y="380"/>
                </a:cubicBezTo>
                <a:cubicBezTo>
                  <a:pt x="157" y="394"/>
                  <a:pt x="148" y="419"/>
                  <a:pt x="163" y="427"/>
                </a:cubicBezTo>
                <a:cubicBezTo>
                  <a:pt x="166" y="427"/>
                  <a:pt x="165" y="422"/>
                  <a:pt x="167" y="421"/>
                </a:cubicBezTo>
                <a:cubicBezTo>
                  <a:pt x="169" y="421"/>
                  <a:pt x="171" y="421"/>
                  <a:pt x="172" y="422"/>
                </a:cubicBezTo>
                <a:cubicBezTo>
                  <a:pt x="173" y="428"/>
                  <a:pt x="174" y="433"/>
                  <a:pt x="174" y="439"/>
                </a:cubicBezTo>
                <a:cubicBezTo>
                  <a:pt x="176" y="440"/>
                  <a:pt x="177" y="437"/>
                  <a:pt x="177" y="439"/>
                </a:cubicBezTo>
                <a:cubicBezTo>
                  <a:pt x="177" y="441"/>
                  <a:pt x="177" y="444"/>
                  <a:pt x="176" y="445"/>
                </a:cubicBezTo>
                <a:cubicBezTo>
                  <a:pt x="182" y="447"/>
                  <a:pt x="181" y="456"/>
                  <a:pt x="184" y="459"/>
                </a:cubicBezTo>
                <a:cubicBezTo>
                  <a:pt x="183" y="459"/>
                  <a:pt x="183" y="458"/>
                  <a:pt x="182" y="457"/>
                </a:cubicBezTo>
                <a:cubicBezTo>
                  <a:pt x="184" y="464"/>
                  <a:pt x="181" y="471"/>
                  <a:pt x="185" y="475"/>
                </a:cubicBezTo>
                <a:cubicBezTo>
                  <a:pt x="186" y="474"/>
                  <a:pt x="188" y="474"/>
                  <a:pt x="189" y="473"/>
                </a:cubicBezTo>
                <a:cubicBezTo>
                  <a:pt x="190" y="476"/>
                  <a:pt x="191" y="479"/>
                  <a:pt x="190" y="483"/>
                </a:cubicBezTo>
                <a:cubicBezTo>
                  <a:pt x="187" y="483"/>
                  <a:pt x="187" y="483"/>
                  <a:pt x="187" y="483"/>
                </a:cubicBezTo>
                <a:cubicBezTo>
                  <a:pt x="187" y="486"/>
                  <a:pt x="188" y="489"/>
                  <a:pt x="188" y="492"/>
                </a:cubicBezTo>
                <a:cubicBezTo>
                  <a:pt x="180" y="489"/>
                  <a:pt x="180" y="477"/>
                  <a:pt x="173" y="473"/>
                </a:cubicBezTo>
                <a:cubicBezTo>
                  <a:pt x="172" y="483"/>
                  <a:pt x="182" y="494"/>
                  <a:pt x="191" y="494"/>
                </a:cubicBezTo>
                <a:cubicBezTo>
                  <a:pt x="189" y="493"/>
                  <a:pt x="188" y="486"/>
                  <a:pt x="192" y="485"/>
                </a:cubicBezTo>
                <a:cubicBezTo>
                  <a:pt x="193" y="487"/>
                  <a:pt x="193" y="486"/>
                  <a:pt x="196" y="486"/>
                </a:cubicBezTo>
                <a:cubicBezTo>
                  <a:pt x="199" y="492"/>
                  <a:pt x="196" y="505"/>
                  <a:pt x="191" y="505"/>
                </a:cubicBezTo>
                <a:cubicBezTo>
                  <a:pt x="191" y="509"/>
                  <a:pt x="194" y="510"/>
                  <a:pt x="196" y="512"/>
                </a:cubicBezTo>
                <a:cubicBezTo>
                  <a:pt x="192" y="511"/>
                  <a:pt x="194" y="510"/>
                  <a:pt x="190" y="512"/>
                </a:cubicBezTo>
                <a:cubicBezTo>
                  <a:pt x="179" y="499"/>
                  <a:pt x="171" y="517"/>
                  <a:pt x="183" y="525"/>
                </a:cubicBezTo>
                <a:cubicBezTo>
                  <a:pt x="182" y="527"/>
                  <a:pt x="180" y="529"/>
                  <a:pt x="176" y="530"/>
                </a:cubicBezTo>
                <a:cubicBezTo>
                  <a:pt x="169" y="521"/>
                  <a:pt x="154" y="524"/>
                  <a:pt x="149" y="512"/>
                </a:cubicBezTo>
                <a:cubicBezTo>
                  <a:pt x="135" y="505"/>
                  <a:pt x="122" y="515"/>
                  <a:pt x="110" y="516"/>
                </a:cubicBezTo>
                <a:cubicBezTo>
                  <a:pt x="101" y="516"/>
                  <a:pt x="90" y="518"/>
                  <a:pt x="84" y="525"/>
                </a:cubicBezTo>
                <a:cubicBezTo>
                  <a:pt x="84" y="527"/>
                  <a:pt x="85" y="527"/>
                  <a:pt x="85" y="529"/>
                </a:cubicBezTo>
                <a:cubicBezTo>
                  <a:pt x="84" y="530"/>
                  <a:pt x="82" y="530"/>
                  <a:pt x="82" y="531"/>
                </a:cubicBezTo>
                <a:cubicBezTo>
                  <a:pt x="86" y="540"/>
                  <a:pt x="77" y="554"/>
                  <a:pt x="86" y="560"/>
                </a:cubicBezTo>
                <a:cubicBezTo>
                  <a:pt x="85" y="564"/>
                  <a:pt x="86" y="565"/>
                  <a:pt x="86" y="569"/>
                </a:cubicBezTo>
                <a:cubicBezTo>
                  <a:pt x="98" y="575"/>
                  <a:pt x="107" y="584"/>
                  <a:pt x="123" y="587"/>
                </a:cubicBezTo>
                <a:cubicBezTo>
                  <a:pt x="126" y="587"/>
                  <a:pt x="126" y="583"/>
                  <a:pt x="131" y="584"/>
                </a:cubicBezTo>
                <a:cubicBezTo>
                  <a:pt x="134" y="586"/>
                  <a:pt x="134" y="591"/>
                  <a:pt x="136" y="595"/>
                </a:cubicBezTo>
                <a:cubicBezTo>
                  <a:pt x="130" y="594"/>
                  <a:pt x="129" y="594"/>
                  <a:pt x="125" y="596"/>
                </a:cubicBezTo>
                <a:cubicBezTo>
                  <a:pt x="124" y="607"/>
                  <a:pt x="126" y="614"/>
                  <a:pt x="130" y="621"/>
                </a:cubicBezTo>
                <a:cubicBezTo>
                  <a:pt x="127" y="626"/>
                  <a:pt x="121" y="636"/>
                  <a:pt x="126" y="643"/>
                </a:cubicBezTo>
                <a:cubicBezTo>
                  <a:pt x="124" y="655"/>
                  <a:pt x="127" y="676"/>
                  <a:pt x="138" y="678"/>
                </a:cubicBezTo>
                <a:cubicBezTo>
                  <a:pt x="138" y="681"/>
                  <a:pt x="138" y="681"/>
                  <a:pt x="138" y="681"/>
                </a:cubicBezTo>
                <a:cubicBezTo>
                  <a:pt x="141" y="679"/>
                  <a:pt x="144" y="681"/>
                  <a:pt x="147" y="682"/>
                </a:cubicBezTo>
                <a:cubicBezTo>
                  <a:pt x="147" y="681"/>
                  <a:pt x="147" y="679"/>
                  <a:pt x="148" y="679"/>
                </a:cubicBezTo>
                <a:cubicBezTo>
                  <a:pt x="152" y="680"/>
                  <a:pt x="157" y="686"/>
                  <a:pt x="154" y="690"/>
                </a:cubicBezTo>
                <a:cubicBezTo>
                  <a:pt x="152" y="690"/>
                  <a:pt x="152" y="686"/>
                  <a:pt x="148" y="686"/>
                </a:cubicBezTo>
                <a:cubicBezTo>
                  <a:pt x="148" y="692"/>
                  <a:pt x="153" y="692"/>
                  <a:pt x="156" y="695"/>
                </a:cubicBezTo>
                <a:cubicBezTo>
                  <a:pt x="155" y="699"/>
                  <a:pt x="163" y="706"/>
                  <a:pt x="167" y="709"/>
                </a:cubicBezTo>
                <a:cubicBezTo>
                  <a:pt x="168" y="701"/>
                  <a:pt x="178" y="707"/>
                  <a:pt x="181" y="701"/>
                </a:cubicBezTo>
                <a:cubicBezTo>
                  <a:pt x="183" y="703"/>
                  <a:pt x="184" y="706"/>
                  <a:pt x="188" y="706"/>
                </a:cubicBezTo>
                <a:cubicBezTo>
                  <a:pt x="187" y="704"/>
                  <a:pt x="189" y="704"/>
                  <a:pt x="188" y="703"/>
                </a:cubicBezTo>
                <a:cubicBezTo>
                  <a:pt x="178" y="702"/>
                  <a:pt x="172" y="693"/>
                  <a:pt x="161" y="694"/>
                </a:cubicBezTo>
                <a:cubicBezTo>
                  <a:pt x="162" y="691"/>
                  <a:pt x="157" y="691"/>
                  <a:pt x="159" y="690"/>
                </a:cubicBezTo>
                <a:cubicBezTo>
                  <a:pt x="171" y="691"/>
                  <a:pt x="191" y="692"/>
                  <a:pt x="201" y="699"/>
                </a:cubicBezTo>
                <a:cubicBezTo>
                  <a:pt x="201" y="702"/>
                  <a:pt x="201" y="702"/>
                  <a:pt x="201" y="702"/>
                </a:cubicBezTo>
                <a:cubicBezTo>
                  <a:pt x="198" y="700"/>
                  <a:pt x="197" y="705"/>
                  <a:pt x="193" y="704"/>
                </a:cubicBezTo>
                <a:cubicBezTo>
                  <a:pt x="196" y="709"/>
                  <a:pt x="192" y="710"/>
                  <a:pt x="192" y="714"/>
                </a:cubicBezTo>
                <a:cubicBezTo>
                  <a:pt x="196" y="717"/>
                  <a:pt x="197" y="725"/>
                  <a:pt x="195" y="731"/>
                </a:cubicBezTo>
                <a:cubicBezTo>
                  <a:pt x="201" y="738"/>
                  <a:pt x="206" y="746"/>
                  <a:pt x="212" y="753"/>
                </a:cubicBezTo>
                <a:cubicBezTo>
                  <a:pt x="212" y="764"/>
                  <a:pt x="196" y="762"/>
                  <a:pt x="192" y="756"/>
                </a:cubicBezTo>
                <a:cubicBezTo>
                  <a:pt x="190" y="762"/>
                  <a:pt x="184" y="755"/>
                  <a:pt x="181" y="758"/>
                </a:cubicBezTo>
                <a:cubicBezTo>
                  <a:pt x="184" y="760"/>
                  <a:pt x="189" y="760"/>
                  <a:pt x="191" y="763"/>
                </a:cubicBezTo>
                <a:cubicBezTo>
                  <a:pt x="191" y="764"/>
                  <a:pt x="189" y="764"/>
                  <a:pt x="189" y="766"/>
                </a:cubicBezTo>
                <a:cubicBezTo>
                  <a:pt x="201" y="771"/>
                  <a:pt x="216" y="772"/>
                  <a:pt x="215" y="790"/>
                </a:cubicBezTo>
                <a:cubicBezTo>
                  <a:pt x="201" y="791"/>
                  <a:pt x="213" y="814"/>
                  <a:pt x="202" y="820"/>
                </a:cubicBezTo>
                <a:cubicBezTo>
                  <a:pt x="198" y="817"/>
                  <a:pt x="194" y="814"/>
                  <a:pt x="188" y="812"/>
                </a:cubicBezTo>
                <a:cubicBezTo>
                  <a:pt x="188" y="814"/>
                  <a:pt x="189" y="817"/>
                  <a:pt x="188" y="817"/>
                </a:cubicBezTo>
                <a:cubicBezTo>
                  <a:pt x="184" y="817"/>
                  <a:pt x="184" y="817"/>
                  <a:pt x="180" y="817"/>
                </a:cubicBezTo>
                <a:cubicBezTo>
                  <a:pt x="184" y="827"/>
                  <a:pt x="196" y="827"/>
                  <a:pt x="202" y="834"/>
                </a:cubicBezTo>
                <a:cubicBezTo>
                  <a:pt x="204" y="838"/>
                  <a:pt x="205" y="844"/>
                  <a:pt x="208" y="849"/>
                </a:cubicBezTo>
                <a:cubicBezTo>
                  <a:pt x="201" y="848"/>
                  <a:pt x="194" y="843"/>
                  <a:pt x="188" y="838"/>
                </a:cubicBezTo>
                <a:cubicBezTo>
                  <a:pt x="191" y="839"/>
                  <a:pt x="192" y="836"/>
                  <a:pt x="192" y="834"/>
                </a:cubicBezTo>
                <a:cubicBezTo>
                  <a:pt x="188" y="833"/>
                  <a:pt x="186" y="830"/>
                  <a:pt x="180" y="831"/>
                </a:cubicBezTo>
                <a:cubicBezTo>
                  <a:pt x="179" y="826"/>
                  <a:pt x="175" y="823"/>
                  <a:pt x="171" y="821"/>
                </a:cubicBezTo>
                <a:cubicBezTo>
                  <a:pt x="171" y="824"/>
                  <a:pt x="178" y="829"/>
                  <a:pt x="179" y="831"/>
                </a:cubicBezTo>
                <a:cubicBezTo>
                  <a:pt x="179" y="834"/>
                  <a:pt x="177" y="834"/>
                  <a:pt x="178" y="837"/>
                </a:cubicBezTo>
                <a:cubicBezTo>
                  <a:pt x="186" y="844"/>
                  <a:pt x="185" y="860"/>
                  <a:pt x="200" y="860"/>
                </a:cubicBezTo>
                <a:cubicBezTo>
                  <a:pt x="201" y="863"/>
                  <a:pt x="204" y="864"/>
                  <a:pt x="205" y="868"/>
                </a:cubicBezTo>
                <a:cubicBezTo>
                  <a:pt x="199" y="883"/>
                  <a:pt x="207" y="898"/>
                  <a:pt x="206" y="914"/>
                </a:cubicBezTo>
                <a:cubicBezTo>
                  <a:pt x="207" y="915"/>
                  <a:pt x="209" y="915"/>
                  <a:pt x="210" y="916"/>
                </a:cubicBezTo>
                <a:cubicBezTo>
                  <a:pt x="207" y="918"/>
                  <a:pt x="210" y="922"/>
                  <a:pt x="210" y="925"/>
                </a:cubicBezTo>
                <a:cubicBezTo>
                  <a:pt x="210" y="931"/>
                  <a:pt x="203" y="947"/>
                  <a:pt x="202" y="952"/>
                </a:cubicBezTo>
                <a:cubicBezTo>
                  <a:pt x="201" y="958"/>
                  <a:pt x="205" y="960"/>
                  <a:pt x="206" y="968"/>
                </a:cubicBezTo>
                <a:cubicBezTo>
                  <a:pt x="205" y="967"/>
                  <a:pt x="204" y="965"/>
                  <a:pt x="201" y="965"/>
                </a:cubicBezTo>
                <a:cubicBezTo>
                  <a:pt x="201" y="977"/>
                  <a:pt x="202" y="997"/>
                  <a:pt x="210" y="1006"/>
                </a:cubicBezTo>
                <a:cubicBezTo>
                  <a:pt x="214" y="1008"/>
                  <a:pt x="218" y="1011"/>
                  <a:pt x="218" y="1017"/>
                </a:cubicBezTo>
                <a:cubicBezTo>
                  <a:pt x="213" y="1020"/>
                  <a:pt x="222" y="1036"/>
                  <a:pt x="212" y="1036"/>
                </a:cubicBezTo>
                <a:cubicBezTo>
                  <a:pt x="215" y="1046"/>
                  <a:pt x="208" y="1052"/>
                  <a:pt x="212" y="1060"/>
                </a:cubicBezTo>
                <a:cubicBezTo>
                  <a:pt x="211" y="1060"/>
                  <a:pt x="210" y="1061"/>
                  <a:pt x="209" y="1061"/>
                </a:cubicBezTo>
                <a:cubicBezTo>
                  <a:pt x="211" y="1076"/>
                  <a:pt x="204" y="1089"/>
                  <a:pt x="202" y="1103"/>
                </a:cubicBezTo>
                <a:cubicBezTo>
                  <a:pt x="202" y="1107"/>
                  <a:pt x="203" y="1111"/>
                  <a:pt x="202" y="1115"/>
                </a:cubicBezTo>
                <a:cubicBezTo>
                  <a:pt x="200" y="1129"/>
                  <a:pt x="196" y="1141"/>
                  <a:pt x="194" y="1155"/>
                </a:cubicBezTo>
                <a:cubicBezTo>
                  <a:pt x="180" y="1173"/>
                  <a:pt x="193" y="1196"/>
                  <a:pt x="196" y="1214"/>
                </a:cubicBezTo>
                <a:cubicBezTo>
                  <a:pt x="196" y="1219"/>
                  <a:pt x="195" y="1224"/>
                  <a:pt x="196" y="1229"/>
                </a:cubicBezTo>
                <a:cubicBezTo>
                  <a:pt x="197" y="1242"/>
                  <a:pt x="204" y="1251"/>
                  <a:pt x="212" y="1259"/>
                </a:cubicBezTo>
                <a:cubicBezTo>
                  <a:pt x="228" y="1261"/>
                  <a:pt x="239" y="1270"/>
                  <a:pt x="253" y="1275"/>
                </a:cubicBezTo>
                <a:cubicBezTo>
                  <a:pt x="272" y="1269"/>
                  <a:pt x="282" y="1284"/>
                  <a:pt x="301" y="1279"/>
                </a:cubicBezTo>
                <a:cubicBezTo>
                  <a:pt x="305" y="1282"/>
                  <a:pt x="307" y="1286"/>
                  <a:pt x="311" y="1288"/>
                </a:cubicBezTo>
                <a:cubicBezTo>
                  <a:pt x="311" y="1286"/>
                  <a:pt x="310" y="1286"/>
                  <a:pt x="310" y="1283"/>
                </a:cubicBezTo>
                <a:cubicBezTo>
                  <a:pt x="331" y="1276"/>
                  <a:pt x="353" y="1279"/>
                  <a:pt x="373" y="1284"/>
                </a:cubicBezTo>
                <a:cubicBezTo>
                  <a:pt x="375" y="1282"/>
                  <a:pt x="378" y="1279"/>
                  <a:pt x="382" y="1279"/>
                </a:cubicBezTo>
                <a:cubicBezTo>
                  <a:pt x="382" y="1274"/>
                  <a:pt x="379" y="1272"/>
                  <a:pt x="382" y="1268"/>
                </a:cubicBezTo>
                <a:cubicBezTo>
                  <a:pt x="384" y="1267"/>
                  <a:pt x="386" y="1268"/>
                  <a:pt x="388" y="1270"/>
                </a:cubicBezTo>
                <a:cubicBezTo>
                  <a:pt x="386" y="1272"/>
                  <a:pt x="388" y="1277"/>
                  <a:pt x="392" y="1277"/>
                </a:cubicBezTo>
                <a:cubicBezTo>
                  <a:pt x="392" y="1275"/>
                  <a:pt x="392" y="1273"/>
                  <a:pt x="392" y="1270"/>
                </a:cubicBezTo>
                <a:cubicBezTo>
                  <a:pt x="394" y="1270"/>
                  <a:pt x="394" y="1269"/>
                  <a:pt x="396" y="1269"/>
                </a:cubicBezTo>
                <a:cubicBezTo>
                  <a:pt x="405" y="1276"/>
                  <a:pt x="406" y="1290"/>
                  <a:pt x="401" y="1299"/>
                </a:cubicBezTo>
                <a:cubicBezTo>
                  <a:pt x="405" y="1304"/>
                  <a:pt x="403" y="1312"/>
                  <a:pt x="409" y="1319"/>
                </a:cubicBezTo>
                <a:cubicBezTo>
                  <a:pt x="408" y="1316"/>
                  <a:pt x="410" y="1315"/>
                  <a:pt x="411" y="1315"/>
                </a:cubicBezTo>
                <a:cubicBezTo>
                  <a:pt x="420" y="1317"/>
                  <a:pt x="432" y="1318"/>
                  <a:pt x="439" y="1313"/>
                </a:cubicBezTo>
                <a:cubicBezTo>
                  <a:pt x="439" y="1315"/>
                  <a:pt x="441" y="1315"/>
                  <a:pt x="440" y="1317"/>
                </a:cubicBezTo>
                <a:cubicBezTo>
                  <a:pt x="440" y="1317"/>
                  <a:pt x="439" y="1318"/>
                  <a:pt x="439" y="1318"/>
                </a:cubicBezTo>
                <a:cubicBezTo>
                  <a:pt x="439" y="1318"/>
                  <a:pt x="438" y="1318"/>
                  <a:pt x="438" y="1318"/>
                </a:cubicBezTo>
                <a:cubicBezTo>
                  <a:pt x="444" y="1320"/>
                  <a:pt x="454" y="1317"/>
                  <a:pt x="462" y="1316"/>
                </a:cubicBezTo>
                <a:cubicBezTo>
                  <a:pt x="462" y="1314"/>
                  <a:pt x="461" y="1314"/>
                  <a:pt x="461" y="1312"/>
                </a:cubicBezTo>
                <a:cubicBezTo>
                  <a:pt x="462" y="1312"/>
                  <a:pt x="463" y="1311"/>
                  <a:pt x="465" y="1311"/>
                </a:cubicBezTo>
                <a:cubicBezTo>
                  <a:pt x="467" y="1312"/>
                  <a:pt x="468" y="1314"/>
                  <a:pt x="471" y="1315"/>
                </a:cubicBezTo>
                <a:cubicBezTo>
                  <a:pt x="472" y="1313"/>
                  <a:pt x="474" y="1313"/>
                  <a:pt x="474" y="1310"/>
                </a:cubicBezTo>
                <a:cubicBezTo>
                  <a:pt x="469" y="1310"/>
                  <a:pt x="466" y="1310"/>
                  <a:pt x="464" y="1307"/>
                </a:cubicBezTo>
                <a:cubicBezTo>
                  <a:pt x="466" y="1305"/>
                  <a:pt x="473" y="1307"/>
                  <a:pt x="475" y="1304"/>
                </a:cubicBezTo>
                <a:cubicBezTo>
                  <a:pt x="474" y="1302"/>
                  <a:pt x="470" y="1306"/>
                  <a:pt x="469" y="1303"/>
                </a:cubicBezTo>
                <a:cubicBezTo>
                  <a:pt x="473" y="1298"/>
                  <a:pt x="481" y="1297"/>
                  <a:pt x="488" y="1295"/>
                </a:cubicBezTo>
                <a:cubicBezTo>
                  <a:pt x="491" y="1295"/>
                  <a:pt x="490" y="1299"/>
                  <a:pt x="492" y="1299"/>
                </a:cubicBezTo>
                <a:cubicBezTo>
                  <a:pt x="501" y="1293"/>
                  <a:pt x="512" y="1291"/>
                  <a:pt x="526" y="1293"/>
                </a:cubicBezTo>
                <a:cubicBezTo>
                  <a:pt x="523" y="1295"/>
                  <a:pt x="525" y="1300"/>
                  <a:pt x="519" y="1301"/>
                </a:cubicBezTo>
                <a:cubicBezTo>
                  <a:pt x="519" y="1300"/>
                  <a:pt x="520" y="1300"/>
                  <a:pt x="520" y="1299"/>
                </a:cubicBezTo>
                <a:cubicBezTo>
                  <a:pt x="516" y="1301"/>
                  <a:pt x="514" y="1304"/>
                  <a:pt x="515" y="1308"/>
                </a:cubicBezTo>
                <a:cubicBezTo>
                  <a:pt x="517" y="1308"/>
                  <a:pt x="518" y="1308"/>
                  <a:pt x="519" y="1309"/>
                </a:cubicBezTo>
                <a:cubicBezTo>
                  <a:pt x="519" y="1307"/>
                  <a:pt x="520" y="1306"/>
                  <a:pt x="522" y="1306"/>
                </a:cubicBezTo>
                <a:cubicBezTo>
                  <a:pt x="524" y="1312"/>
                  <a:pt x="534" y="1305"/>
                  <a:pt x="538" y="1305"/>
                </a:cubicBezTo>
                <a:cubicBezTo>
                  <a:pt x="538" y="1312"/>
                  <a:pt x="540" y="1317"/>
                  <a:pt x="534" y="1321"/>
                </a:cubicBezTo>
                <a:cubicBezTo>
                  <a:pt x="535" y="1321"/>
                  <a:pt x="536" y="1322"/>
                  <a:pt x="535" y="1323"/>
                </a:cubicBezTo>
                <a:cubicBezTo>
                  <a:pt x="532" y="1323"/>
                  <a:pt x="532" y="1323"/>
                  <a:pt x="532" y="1323"/>
                </a:cubicBezTo>
                <a:cubicBezTo>
                  <a:pt x="532" y="1325"/>
                  <a:pt x="534" y="1325"/>
                  <a:pt x="533" y="1327"/>
                </a:cubicBezTo>
                <a:cubicBezTo>
                  <a:pt x="537" y="1326"/>
                  <a:pt x="536" y="1329"/>
                  <a:pt x="541" y="1331"/>
                </a:cubicBezTo>
                <a:cubicBezTo>
                  <a:pt x="540" y="1338"/>
                  <a:pt x="536" y="1338"/>
                  <a:pt x="531" y="1341"/>
                </a:cubicBezTo>
                <a:cubicBezTo>
                  <a:pt x="532" y="1345"/>
                  <a:pt x="531" y="1347"/>
                  <a:pt x="534" y="1349"/>
                </a:cubicBezTo>
                <a:cubicBezTo>
                  <a:pt x="537" y="1350"/>
                  <a:pt x="538" y="1348"/>
                  <a:pt x="540" y="1347"/>
                </a:cubicBezTo>
                <a:cubicBezTo>
                  <a:pt x="540" y="1349"/>
                  <a:pt x="542" y="1350"/>
                  <a:pt x="541" y="1352"/>
                </a:cubicBezTo>
                <a:cubicBezTo>
                  <a:pt x="547" y="1350"/>
                  <a:pt x="564" y="1335"/>
                  <a:pt x="566" y="1349"/>
                </a:cubicBezTo>
                <a:cubicBezTo>
                  <a:pt x="564" y="1351"/>
                  <a:pt x="559" y="1350"/>
                  <a:pt x="559" y="1353"/>
                </a:cubicBezTo>
                <a:cubicBezTo>
                  <a:pt x="572" y="1354"/>
                  <a:pt x="579" y="1349"/>
                  <a:pt x="587" y="1351"/>
                </a:cubicBezTo>
                <a:cubicBezTo>
                  <a:pt x="588" y="1347"/>
                  <a:pt x="592" y="1346"/>
                  <a:pt x="596" y="1344"/>
                </a:cubicBezTo>
                <a:cubicBezTo>
                  <a:pt x="598" y="1340"/>
                  <a:pt x="598" y="1332"/>
                  <a:pt x="604" y="1332"/>
                </a:cubicBezTo>
                <a:cubicBezTo>
                  <a:pt x="602" y="1335"/>
                  <a:pt x="611" y="1333"/>
                  <a:pt x="606" y="1331"/>
                </a:cubicBezTo>
                <a:cubicBezTo>
                  <a:pt x="611" y="1331"/>
                  <a:pt x="615" y="1330"/>
                  <a:pt x="618" y="1329"/>
                </a:cubicBezTo>
                <a:cubicBezTo>
                  <a:pt x="616" y="1327"/>
                  <a:pt x="610" y="1328"/>
                  <a:pt x="609" y="1324"/>
                </a:cubicBezTo>
                <a:cubicBezTo>
                  <a:pt x="615" y="1321"/>
                  <a:pt x="618" y="1321"/>
                  <a:pt x="620" y="1320"/>
                </a:cubicBezTo>
                <a:cubicBezTo>
                  <a:pt x="622" y="1318"/>
                  <a:pt x="617" y="1320"/>
                  <a:pt x="618" y="1320"/>
                </a:cubicBezTo>
                <a:cubicBezTo>
                  <a:pt x="612" y="1317"/>
                  <a:pt x="601" y="1317"/>
                  <a:pt x="596" y="1320"/>
                </a:cubicBezTo>
                <a:cubicBezTo>
                  <a:pt x="596" y="1320"/>
                  <a:pt x="595" y="1319"/>
                  <a:pt x="595" y="1319"/>
                </a:cubicBezTo>
                <a:cubicBezTo>
                  <a:pt x="594" y="1315"/>
                  <a:pt x="596" y="1315"/>
                  <a:pt x="597" y="1313"/>
                </a:cubicBezTo>
                <a:cubicBezTo>
                  <a:pt x="592" y="1306"/>
                  <a:pt x="602" y="1302"/>
                  <a:pt x="607" y="1300"/>
                </a:cubicBezTo>
                <a:cubicBezTo>
                  <a:pt x="605" y="1299"/>
                  <a:pt x="606" y="1300"/>
                  <a:pt x="605" y="1301"/>
                </a:cubicBezTo>
                <a:cubicBezTo>
                  <a:pt x="604" y="1300"/>
                  <a:pt x="604" y="1298"/>
                  <a:pt x="604" y="1296"/>
                </a:cubicBezTo>
                <a:cubicBezTo>
                  <a:pt x="606" y="1298"/>
                  <a:pt x="604" y="1295"/>
                  <a:pt x="607" y="1295"/>
                </a:cubicBezTo>
                <a:cubicBezTo>
                  <a:pt x="606" y="1296"/>
                  <a:pt x="606" y="1297"/>
                  <a:pt x="606" y="1299"/>
                </a:cubicBezTo>
                <a:cubicBezTo>
                  <a:pt x="609" y="1300"/>
                  <a:pt x="609" y="1297"/>
                  <a:pt x="611" y="1296"/>
                </a:cubicBezTo>
                <a:cubicBezTo>
                  <a:pt x="611" y="1298"/>
                  <a:pt x="610" y="1298"/>
                  <a:pt x="611" y="1299"/>
                </a:cubicBezTo>
                <a:cubicBezTo>
                  <a:pt x="617" y="1300"/>
                  <a:pt x="622" y="1296"/>
                  <a:pt x="627" y="1298"/>
                </a:cubicBezTo>
                <a:cubicBezTo>
                  <a:pt x="630" y="1293"/>
                  <a:pt x="644" y="1296"/>
                  <a:pt x="649" y="1295"/>
                </a:cubicBezTo>
                <a:cubicBezTo>
                  <a:pt x="652" y="1295"/>
                  <a:pt x="661" y="1292"/>
                  <a:pt x="653" y="1292"/>
                </a:cubicBezTo>
                <a:cubicBezTo>
                  <a:pt x="645" y="1292"/>
                  <a:pt x="628" y="1290"/>
                  <a:pt x="637" y="1275"/>
                </a:cubicBezTo>
                <a:cubicBezTo>
                  <a:pt x="639" y="1275"/>
                  <a:pt x="638" y="1278"/>
                  <a:pt x="640" y="1277"/>
                </a:cubicBezTo>
                <a:cubicBezTo>
                  <a:pt x="640" y="1275"/>
                  <a:pt x="643" y="1275"/>
                  <a:pt x="643" y="1272"/>
                </a:cubicBezTo>
                <a:cubicBezTo>
                  <a:pt x="640" y="1272"/>
                  <a:pt x="639" y="1274"/>
                  <a:pt x="635" y="1273"/>
                </a:cubicBezTo>
                <a:cubicBezTo>
                  <a:pt x="635" y="1269"/>
                  <a:pt x="635" y="1269"/>
                  <a:pt x="635" y="1269"/>
                </a:cubicBezTo>
                <a:cubicBezTo>
                  <a:pt x="639" y="1269"/>
                  <a:pt x="641" y="1267"/>
                  <a:pt x="645" y="1268"/>
                </a:cubicBezTo>
                <a:cubicBezTo>
                  <a:pt x="645" y="1270"/>
                  <a:pt x="645" y="1270"/>
                  <a:pt x="645" y="1270"/>
                </a:cubicBezTo>
                <a:cubicBezTo>
                  <a:pt x="649" y="1267"/>
                  <a:pt x="652" y="1271"/>
                  <a:pt x="657" y="1272"/>
                </a:cubicBezTo>
                <a:cubicBezTo>
                  <a:pt x="657" y="1274"/>
                  <a:pt x="653" y="1271"/>
                  <a:pt x="654" y="1274"/>
                </a:cubicBezTo>
                <a:cubicBezTo>
                  <a:pt x="658" y="1276"/>
                  <a:pt x="658" y="1282"/>
                  <a:pt x="662" y="1283"/>
                </a:cubicBezTo>
                <a:cubicBezTo>
                  <a:pt x="664" y="1274"/>
                  <a:pt x="657" y="1272"/>
                  <a:pt x="653" y="1266"/>
                </a:cubicBezTo>
                <a:cubicBezTo>
                  <a:pt x="655" y="1268"/>
                  <a:pt x="656" y="1266"/>
                  <a:pt x="657" y="1264"/>
                </a:cubicBezTo>
                <a:cubicBezTo>
                  <a:pt x="654" y="1263"/>
                  <a:pt x="654" y="1261"/>
                  <a:pt x="652" y="1259"/>
                </a:cubicBezTo>
                <a:cubicBezTo>
                  <a:pt x="667" y="1257"/>
                  <a:pt x="691" y="1253"/>
                  <a:pt x="709" y="1255"/>
                </a:cubicBezTo>
                <a:cubicBezTo>
                  <a:pt x="729" y="1252"/>
                  <a:pt x="749" y="1253"/>
                  <a:pt x="768" y="1254"/>
                </a:cubicBezTo>
                <a:cubicBezTo>
                  <a:pt x="786" y="1254"/>
                  <a:pt x="806" y="1255"/>
                  <a:pt x="819" y="1256"/>
                </a:cubicBezTo>
                <a:cubicBezTo>
                  <a:pt x="819" y="1257"/>
                  <a:pt x="819" y="1259"/>
                  <a:pt x="820" y="1259"/>
                </a:cubicBezTo>
                <a:cubicBezTo>
                  <a:pt x="822" y="1258"/>
                  <a:pt x="823" y="1257"/>
                  <a:pt x="825" y="1256"/>
                </a:cubicBezTo>
                <a:cubicBezTo>
                  <a:pt x="830" y="1256"/>
                  <a:pt x="838" y="1257"/>
                  <a:pt x="845" y="1257"/>
                </a:cubicBezTo>
                <a:cubicBezTo>
                  <a:pt x="862" y="1257"/>
                  <a:pt x="879" y="1256"/>
                  <a:pt x="896" y="1255"/>
                </a:cubicBezTo>
                <a:cubicBezTo>
                  <a:pt x="929" y="1255"/>
                  <a:pt x="964" y="1261"/>
                  <a:pt x="1003" y="1260"/>
                </a:cubicBezTo>
                <a:cubicBezTo>
                  <a:pt x="1003" y="1259"/>
                  <a:pt x="1002" y="1259"/>
                  <a:pt x="1001" y="1258"/>
                </a:cubicBezTo>
                <a:cubicBezTo>
                  <a:pt x="1005" y="1255"/>
                  <a:pt x="1005" y="1260"/>
                  <a:pt x="1008" y="1260"/>
                </a:cubicBezTo>
                <a:cubicBezTo>
                  <a:pt x="1008" y="1258"/>
                  <a:pt x="1008" y="1257"/>
                  <a:pt x="1009" y="1257"/>
                </a:cubicBezTo>
                <a:cubicBezTo>
                  <a:pt x="1009" y="1259"/>
                  <a:pt x="1014" y="1256"/>
                  <a:pt x="1014" y="1259"/>
                </a:cubicBezTo>
                <a:cubicBezTo>
                  <a:pt x="1013" y="1259"/>
                  <a:pt x="1012" y="1259"/>
                  <a:pt x="1012" y="1260"/>
                </a:cubicBezTo>
                <a:cubicBezTo>
                  <a:pt x="1019" y="1260"/>
                  <a:pt x="1019" y="1260"/>
                  <a:pt x="1019" y="1260"/>
                </a:cubicBezTo>
                <a:cubicBezTo>
                  <a:pt x="1019" y="1259"/>
                  <a:pt x="1018" y="1258"/>
                  <a:pt x="1019" y="1258"/>
                </a:cubicBezTo>
                <a:cubicBezTo>
                  <a:pt x="1029" y="1262"/>
                  <a:pt x="1036" y="1258"/>
                  <a:pt x="1046" y="1259"/>
                </a:cubicBezTo>
                <a:cubicBezTo>
                  <a:pt x="1045" y="1259"/>
                  <a:pt x="1045" y="1259"/>
                  <a:pt x="1045" y="1259"/>
                </a:cubicBezTo>
                <a:cubicBezTo>
                  <a:pt x="1053" y="1258"/>
                  <a:pt x="1057" y="1256"/>
                  <a:pt x="1061" y="1259"/>
                </a:cubicBezTo>
                <a:cubicBezTo>
                  <a:pt x="1061" y="1258"/>
                  <a:pt x="1064" y="1255"/>
                  <a:pt x="1066" y="1254"/>
                </a:cubicBezTo>
                <a:cubicBezTo>
                  <a:pt x="1068" y="1255"/>
                  <a:pt x="1068" y="1258"/>
                  <a:pt x="1070" y="1259"/>
                </a:cubicBezTo>
                <a:cubicBezTo>
                  <a:pt x="1072" y="1259"/>
                  <a:pt x="1070" y="1255"/>
                  <a:pt x="1072" y="1254"/>
                </a:cubicBezTo>
                <a:cubicBezTo>
                  <a:pt x="1074" y="1256"/>
                  <a:pt x="1074" y="1254"/>
                  <a:pt x="1078" y="1256"/>
                </a:cubicBezTo>
                <a:cubicBezTo>
                  <a:pt x="1074" y="1257"/>
                  <a:pt x="1073" y="1259"/>
                  <a:pt x="1071" y="1261"/>
                </a:cubicBezTo>
                <a:cubicBezTo>
                  <a:pt x="1075" y="1261"/>
                  <a:pt x="1075" y="1257"/>
                  <a:pt x="1080" y="1258"/>
                </a:cubicBezTo>
                <a:cubicBezTo>
                  <a:pt x="1080" y="1256"/>
                  <a:pt x="1079" y="1255"/>
                  <a:pt x="1081" y="1254"/>
                </a:cubicBezTo>
                <a:cubicBezTo>
                  <a:pt x="1082" y="1254"/>
                  <a:pt x="1083" y="1255"/>
                  <a:pt x="1083" y="1256"/>
                </a:cubicBezTo>
                <a:cubicBezTo>
                  <a:pt x="1083" y="1257"/>
                  <a:pt x="1079" y="1258"/>
                  <a:pt x="1082" y="1259"/>
                </a:cubicBezTo>
                <a:cubicBezTo>
                  <a:pt x="1081" y="1258"/>
                  <a:pt x="1086" y="1261"/>
                  <a:pt x="1087" y="1259"/>
                </a:cubicBezTo>
                <a:cubicBezTo>
                  <a:pt x="1085" y="1259"/>
                  <a:pt x="1084" y="1259"/>
                  <a:pt x="1084" y="1257"/>
                </a:cubicBezTo>
                <a:cubicBezTo>
                  <a:pt x="1086" y="1257"/>
                  <a:pt x="1086" y="1256"/>
                  <a:pt x="1087" y="1256"/>
                </a:cubicBezTo>
                <a:cubicBezTo>
                  <a:pt x="1087" y="1258"/>
                  <a:pt x="1088" y="1259"/>
                  <a:pt x="1088" y="1260"/>
                </a:cubicBezTo>
                <a:cubicBezTo>
                  <a:pt x="1094" y="1260"/>
                  <a:pt x="1095" y="1262"/>
                  <a:pt x="1099" y="1260"/>
                </a:cubicBezTo>
                <a:cubicBezTo>
                  <a:pt x="1099" y="1259"/>
                  <a:pt x="1098" y="1257"/>
                  <a:pt x="1100" y="1257"/>
                </a:cubicBezTo>
                <a:cubicBezTo>
                  <a:pt x="1101" y="1257"/>
                  <a:pt x="1103" y="1257"/>
                  <a:pt x="1104" y="1258"/>
                </a:cubicBezTo>
                <a:cubicBezTo>
                  <a:pt x="1103" y="1259"/>
                  <a:pt x="1102" y="1259"/>
                  <a:pt x="1102" y="1260"/>
                </a:cubicBezTo>
                <a:cubicBezTo>
                  <a:pt x="1108" y="1262"/>
                  <a:pt x="1111" y="1259"/>
                  <a:pt x="1117" y="1258"/>
                </a:cubicBezTo>
                <a:cubicBezTo>
                  <a:pt x="1117" y="1260"/>
                  <a:pt x="1118" y="1261"/>
                  <a:pt x="1119" y="1261"/>
                </a:cubicBezTo>
                <a:cubicBezTo>
                  <a:pt x="1120" y="1260"/>
                  <a:pt x="1120" y="1259"/>
                  <a:pt x="1122" y="1259"/>
                </a:cubicBezTo>
                <a:cubicBezTo>
                  <a:pt x="1125" y="1260"/>
                  <a:pt x="1128" y="1262"/>
                  <a:pt x="1131" y="1263"/>
                </a:cubicBezTo>
                <a:cubicBezTo>
                  <a:pt x="1140" y="1258"/>
                  <a:pt x="1144" y="1260"/>
                  <a:pt x="1151" y="1255"/>
                </a:cubicBezTo>
                <a:cubicBezTo>
                  <a:pt x="1153" y="1258"/>
                  <a:pt x="1154" y="1258"/>
                  <a:pt x="1158" y="1260"/>
                </a:cubicBezTo>
                <a:cubicBezTo>
                  <a:pt x="1164" y="1256"/>
                  <a:pt x="1174" y="1259"/>
                  <a:pt x="1185" y="1258"/>
                </a:cubicBezTo>
                <a:cubicBezTo>
                  <a:pt x="1185" y="1255"/>
                  <a:pt x="1185" y="1255"/>
                  <a:pt x="1187" y="1255"/>
                </a:cubicBezTo>
                <a:cubicBezTo>
                  <a:pt x="1184" y="1251"/>
                  <a:pt x="1183" y="1255"/>
                  <a:pt x="1180" y="1251"/>
                </a:cubicBezTo>
                <a:cubicBezTo>
                  <a:pt x="1179" y="1255"/>
                  <a:pt x="1180" y="1254"/>
                  <a:pt x="1182" y="1256"/>
                </a:cubicBezTo>
                <a:cubicBezTo>
                  <a:pt x="1179" y="1256"/>
                  <a:pt x="1177" y="1256"/>
                  <a:pt x="1176" y="1255"/>
                </a:cubicBezTo>
                <a:cubicBezTo>
                  <a:pt x="1176" y="1253"/>
                  <a:pt x="1176" y="1253"/>
                  <a:pt x="1177" y="1252"/>
                </a:cubicBezTo>
                <a:cubicBezTo>
                  <a:pt x="1174" y="1253"/>
                  <a:pt x="1174" y="1251"/>
                  <a:pt x="1173" y="1251"/>
                </a:cubicBezTo>
                <a:cubicBezTo>
                  <a:pt x="1172" y="1252"/>
                  <a:pt x="1170" y="1252"/>
                  <a:pt x="1168" y="1252"/>
                </a:cubicBezTo>
                <a:cubicBezTo>
                  <a:pt x="1168" y="1249"/>
                  <a:pt x="1164" y="1248"/>
                  <a:pt x="1167" y="1246"/>
                </a:cubicBezTo>
                <a:cubicBezTo>
                  <a:pt x="1165" y="1246"/>
                  <a:pt x="1162" y="1245"/>
                  <a:pt x="1161" y="1247"/>
                </a:cubicBezTo>
                <a:cubicBezTo>
                  <a:pt x="1160" y="1245"/>
                  <a:pt x="1163" y="1245"/>
                  <a:pt x="1163" y="1244"/>
                </a:cubicBezTo>
                <a:cubicBezTo>
                  <a:pt x="1159" y="1244"/>
                  <a:pt x="1159" y="1242"/>
                  <a:pt x="1156" y="1241"/>
                </a:cubicBezTo>
                <a:cubicBezTo>
                  <a:pt x="1157" y="1239"/>
                  <a:pt x="1157" y="1237"/>
                  <a:pt x="1158" y="1236"/>
                </a:cubicBezTo>
                <a:cubicBezTo>
                  <a:pt x="1158" y="1239"/>
                  <a:pt x="1160" y="1237"/>
                  <a:pt x="1161" y="1237"/>
                </a:cubicBezTo>
                <a:cubicBezTo>
                  <a:pt x="1160" y="1239"/>
                  <a:pt x="1162" y="1238"/>
                  <a:pt x="1161" y="1240"/>
                </a:cubicBezTo>
                <a:cubicBezTo>
                  <a:pt x="1163" y="1239"/>
                  <a:pt x="1165" y="1238"/>
                  <a:pt x="1168" y="1238"/>
                </a:cubicBezTo>
                <a:cubicBezTo>
                  <a:pt x="1168" y="1242"/>
                  <a:pt x="1167" y="1242"/>
                  <a:pt x="1169" y="1245"/>
                </a:cubicBezTo>
                <a:cubicBezTo>
                  <a:pt x="1171" y="1244"/>
                  <a:pt x="1171" y="1242"/>
                  <a:pt x="1172" y="1242"/>
                </a:cubicBezTo>
                <a:cubicBezTo>
                  <a:pt x="1176" y="1240"/>
                  <a:pt x="1176" y="1243"/>
                  <a:pt x="1178" y="1245"/>
                </a:cubicBezTo>
                <a:cubicBezTo>
                  <a:pt x="1180" y="1244"/>
                  <a:pt x="1175" y="1239"/>
                  <a:pt x="1179" y="1239"/>
                </a:cubicBezTo>
                <a:cubicBezTo>
                  <a:pt x="1180" y="1241"/>
                  <a:pt x="1177" y="1242"/>
                  <a:pt x="1179" y="1242"/>
                </a:cubicBezTo>
                <a:cubicBezTo>
                  <a:pt x="1179" y="1239"/>
                  <a:pt x="1181" y="1244"/>
                  <a:pt x="1182" y="1241"/>
                </a:cubicBezTo>
                <a:cubicBezTo>
                  <a:pt x="1178" y="1240"/>
                  <a:pt x="1184" y="1238"/>
                  <a:pt x="1181" y="1237"/>
                </a:cubicBezTo>
                <a:cubicBezTo>
                  <a:pt x="1180" y="1237"/>
                  <a:pt x="1176" y="1239"/>
                  <a:pt x="1176" y="1242"/>
                </a:cubicBezTo>
                <a:cubicBezTo>
                  <a:pt x="1175" y="1240"/>
                  <a:pt x="1173" y="1238"/>
                  <a:pt x="1171" y="1236"/>
                </a:cubicBezTo>
                <a:cubicBezTo>
                  <a:pt x="1174" y="1235"/>
                  <a:pt x="1175" y="1234"/>
                  <a:pt x="1178" y="1236"/>
                </a:cubicBezTo>
                <a:cubicBezTo>
                  <a:pt x="1176" y="1233"/>
                  <a:pt x="1177" y="1228"/>
                  <a:pt x="1182" y="1229"/>
                </a:cubicBezTo>
                <a:cubicBezTo>
                  <a:pt x="1184" y="1224"/>
                  <a:pt x="1186" y="1224"/>
                  <a:pt x="1182" y="1220"/>
                </a:cubicBezTo>
                <a:cubicBezTo>
                  <a:pt x="1181" y="1220"/>
                  <a:pt x="1179" y="1223"/>
                  <a:pt x="1179" y="1221"/>
                </a:cubicBezTo>
                <a:cubicBezTo>
                  <a:pt x="1180" y="1220"/>
                  <a:pt x="1178" y="1217"/>
                  <a:pt x="1178" y="1216"/>
                </a:cubicBezTo>
                <a:cubicBezTo>
                  <a:pt x="1178" y="1217"/>
                  <a:pt x="1175" y="1218"/>
                  <a:pt x="1175" y="1216"/>
                </a:cubicBezTo>
                <a:cubicBezTo>
                  <a:pt x="1178" y="1215"/>
                  <a:pt x="1175" y="1208"/>
                  <a:pt x="1179" y="1208"/>
                </a:cubicBezTo>
                <a:cubicBezTo>
                  <a:pt x="1175" y="1204"/>
                  <a:pt x="1181" y="1202"/>
                  <a:pt x="1182" y="1198"/>
                </a:cubicBezTo>
                <a:cubicBezTo>
                  <a:pt x="1180" y="1196"/>
                  <a:pt x="1178" y="1197"/>
                  <a:pt x="1177" y="1196"/>
                </a:cubicBezTo>
                <a:cubicBezTo>
                  <a:pt x="1177" y="1195"/>
                  <a:pt x="1176" y="1195"/>
                  <a:pt x="1176" y="1194"/>
                </a:cubicBezTo>
                <a:cubicBezTo>
                  <a:pt x="1177" y="1189"/>
                  <a:pt x="1184" y="1193"/>
                  <a:pt x="1186" y="1187"/>
                </a:cubicBezTo>
                <a:cubicBezTo>
                  <a:pt x="1186" y="1185"/>
                  <a:pt x="1183" y="1189"/>
                  <a:pt x="1183" y="1186"/>
                </a:cubicBezTo>
                <a:cubicBezTo>
                  <a:pt x="1187" y="1186"/>
                  <a:pt x="1183" y="1183"/>
                  <a:pt x="1182" y="1182"/>
                </a:cubicBezTo>
                <a:cubicBezTo>
                  <a:pt x="1187" y="1180"/>
                  <a:pt x="1190" y="1177"/>
                  <a:pt x="1191" y="1174"/>
                </a:cubicBezTo>
                <a:cubicBezTo>
                  <a:pt x="1189" y="1174"/>
                  <a:pt x="1184" y="1174"/>
                  <a:pt x="1185" y="1168"/>
                </a:cubicBezTo>
                <a:cubicBezTo>
                  <a:pt x="1186" y="1168"/>
                  <a:pt x="1187" y="1172"/>
                  <a:pt x="1188" y="1169"/>
                </a:cubicBezTo>
                <a:cubicBezTo>
                  <a:pt x="1186" y="1168"/>
                  <a:pt x="1189" y="1167"/>
                  <a:pt x="1189" y="1166"/>
                </a:cubicBezTo>
                <a:cubicBezTo>
                  <a:pt x="1185" y="1165"/>
                  <a:pt x="1186" y="1157"/>
                  <a:pt x="1182" y="1162"/>
                </a:cubicBezTo>
                <a:cubicBezTo>
                  <a:pt x="1183" y="1157"/>
                  <a:pt x="1186" y="1155"/>
                  <a:pt x="1182" y="1152"/>
                </a:cubicBezTo>
                <a:cubicBezTo>
                  <a:pt x="1183" y="1152"/>
                  <a:pt x="1185" y="1152"/>
                  <a:pt x="1185" y="1151"/>
                </a:cubicBezTo>
                <a:cubicBezTo>
                  <a:pt x="1182" y="1150"/>
                  <a:pt x="1182" y="1153"/>
                  <a:pt x="1178" y="1152"/>
                </a:cubicBezTo>
                <a:cubicBezTo>
                  <a:pt x="1178" y="1150"/>
                  <a:pt x="1175" y="1151"/>
                  <a:pt x="1175" y="1149"/>
                </a:cubicBezTo>
                <a:cubicBezTo>
                  <a:pt x="1177" y="1146"/>
                  <a:pt x="1180" y="1143"/>
                  <a:pt x="1178" y="1141"/>
                </a:cubicBezTo>
                <a:cubicBezTo>
                  <a:pt x="1179" y="1141"/>
                  <a:pt x="1179" y="1140"/>
                  <a:pt x="1180" y="1140"/>
                </a:cubicBezTo>
                <a:cubicBezTo>
                  <a:pt x="1180" y="1141"/>
                  <a:pt x="1180" y="1143"/>
                  <a:pt x="1182" y="1142"/>
                </a:cubicBezTo>
                <a:cubicBezTo>
                  <a:pt x="1184" y="1142"/>
                  <a:pt x="1179" y="1140"/>
                  <a:pt x="1180" y="1138"/>
                </a:cubicBezTo>
                <a:cubicBezTo>
                  <a:pt x="1183" y="1135"/>
                  <a:pt x="1183" y="1137"/>
                  <a:pt x="1186" y="1138"/>
                </a:cubicBezTo>
                <a:cubicBezTo>
                  <a:pt x="1186" y="1137"/>
                  <a:pt x="1185" y="1135"/>
                  <a:pt x="1187" y="1135"/>
                </a:cubicBezTo>
                <a:cubicBezTo>
                  <a:pt x="1188" y="1138"/>
                  <a:pt x="1192" y="1134"/>
                  <a:pt x="1194" y="1133"/>
                </a:cubicBezTo>
                <a:cubicBezTo>
                  <a:pt x="1192" y="1132"/>
                  <a:pt x="1189" y="1131"/>
                  <a:pt x="1190" y="1127"/>
                </a:cubicBezTo>
                <a:cubicBezTo>
                  <a:pt x="1195" y="1125"/>
                  <a:pt x="1197" y="1127"/>
                  <a:pt x="1199" y="1124"/>
                </a:cubicBezTo>
                <a:cubicBezTo>
                  <a:pt x="1201" y="1124"/>
                  <a:pt x="1202" y="1126"/>
                  <a:pt x="1203" y="1127"/>
                </a:cubicBezTo>
                <a:cubicBezTo>
                  <a:pt x="1204" y="1125"/>
                  <a:pt x="1206" y="1126"/>
                  <a:pt x="1208" y="1126"/>
                </a:cubicBezTo>
                <a:cubicBezTo>
                  <a:pt x="1208" y="1125"/>
                  <a:pt x="1207" y="1123"/>
                  <a:pt x="1208" y="1123"/>
                </a:cubicBezTo>
                <a:cubicBezTo>
                  <a:pt x="1209" y="1127"/>
                  <a:pt x="1214" y="1119"/>
                  <a:pt x="1217" y="1118"/>
                </a:cubicBezTo>
                <a:cubicBezTo>
                  <a:pt x="1215" y="1122"/>
                  <a:pt x="1219" y="1120"/>
                  <a:pt x="1218" y="1125"/>
                </a:cubicBezTo>
                <a:cubicBezTo>
                  <a:pt x="1221" y="1123"/>
                  <a:pt x="1223" y="1125"/>
                  <a:pt x="1226" y="1125"/>
                </a:cubicBezTo>
                <a:cubicBezTo>
                  <a:pt x="1225" y="1122"/>
                  <a:pt x="1229" y="1123"/>
                  <a:pt x="1230" y="1121"/>
                </a:cubicBezTo>
                <a:cubicBezTo>
                  <a:pt x="1226" y="1121"/>
                  <a:pt x="1226" y="1121"/>
                  <a:pt x="1226" y="1121"/>
                </a:cubicBezTo>
                <a:cubicBezTo>
                  <a:pt x="1227" y="1115"/>
                  <a:pt x="1217" y="1115"/>
                  <a:pt x="1213" y="1118"/>
                </a:cubicBezTo>
                <a:cubicBezTo>
                  <a:pt x="1212" y="1115"/>
                  <a:pt x="1215" y="1116"/>
                  <a:pt x="1215" y="1113"/>
                </a:cubicBezTo>
                <a:cubicBezTo>
                  <a:pt x="1210" y="1113"/>
                  <a:pt x="1214" y="1107"/>
                  <a:pt x="1212" y="1107"/>
                </a:cubicBezTo>
                <a:cubicBezTo>
                  <a:pt x="1209" y="1105"/>
                  <a:pt x="1211" y="1109"/>
                  <a:pt x="1209" y="1109"/>
                </a:cubicBezTo>
                <a:cubicBezTo>
                  <a:pt x="1206" y="1108"/>
                  <a:pt x="1207" y="1104"/>
                  <a:pt x="1209" y="1103"/>
                </a:cubicBezTo>
                <a:cubicBezTo>
                  <a:pt x="1212" y="1102"/>
                  <a:pt x="1213" y="1105"/>
                  <a:pt x="1214" y="1102"/>
                </a:cubicBezTo>
                <a:cubicBezTo>
                  <a:pt x="1210" y="1101"/>
                  <a:pt x="1207" y="1099"/>
                  <a:pt x="1205" y="1094"/>
                </a:cubicBezTo>
                <a:cubicBezTo>
                  <a:pt x="1206" y="1095"/>
                  <a:pt x="1207" y="1096"/>
                  <a:pt x="1207" y="1094"/>
                </a:cubicBezTo>
                <a:cubicBezTo>
                  <a:pt x="1206" y="1093"/>
                  <a:pt x="1206" y="1093"/>
                  <a:pt x="1207" y="1092"/>
                </a:cubicBezTo>
                <a:cubicBezTo>
                  <a:pt x="1205" y="1090"/>
                  <a:pt x="1205" y="1094"/>
                  <a:pt x="1202" y="1092"/>
                </a:cubicBezTo>
                <a:cubicBezTo>
                  <a:pt x="1202" y="1096"/>
                  <a:pt x="1201" y="1097"/>
                  <a:pt x="1197" y="1097"/>
                </a:cubicBezTo>
                <a:cubicBezTo>
                  <a:pt x="1197" y="1093"/>
                  <a:pt x="1199" y="1089"/>
                  <a:pt x="1203" y="1087"/>
                </a:cubicBezTo>
                <a:cubicBezTo>
                  <a:pt x="1191" y="1083"/>
                  <a:pt x="1188" y="1080"/>
                  <a:pt x="1176" y="1077"/>
                </a:cubicBezTo>
                <a:cubicBezTo>
                  <a:pt x="1179" y="1076"/>
                  <a:pt x="1176" y="1074"/>
                  <a:pt x="1177" y="1071"/>
                </a:cubicBezTo>
                <a:cubicBezTo>
                  <a:pt x="1179" y="1071"/>
                  <a:pt x="1180" y="1072"/>
                  <a:pt x="1182" y="1072"/>
                </a:cubicBezTo>
                <a:cubicBezTo>
                  <a:pt x="1179" y="1067"/>
                  <a:pt x="1171" y="1071"/>
                  <a:pt x="1167" y="1072"/>
                </a:cubicBezTo>
                <a:cubicBezTo>
                  <a:pt x="1167" y="1067"/>
                  <a:pt x="1160" y="1071"/>
                  <a:pt x="1156" y="1068"/>
                </a:cubicBezTo>
                <a:cubicBezTo>
                  <a:pt x="1158" y="1065"/>
                  <a:pt x="1159" y="1063"/>
                  <a:pt x="1161" y="1061"/>
                </a:cubicBezTo>
                <a:cubicBezTo>
                  <a:pt x="1163" y="1063"/>
                  <a:pt x="1164" y="1059"/>
                  <a:pt x="1166" y="1061"/>
                </a:cubicBezTo>
                <a:cubicBezTo>
                  <a:pt x="1166" y="1058"/>
                  <a:pt x="1164" y="1057"/>
                  <a:pt x="1162" y="1055"/>
                </a:cubicBezTo>
                <a:cubicBezTo>
                  <a:pt x="1160" y="1063"/>
                  <a:pt x="1152" y="1054"/>
                  <a:pt x="1145" y="1057"/>
                </a:cubicBezTo>
                <a:cubicBezTo>
                  <a:pt x="1149" y="1054"/>
                  <a:pt x="1144" y="1053"/>
                  <a:pt x="1144" y="1048"/>
                </a:cubicBezTo>
                <a:cubicBezTo>
                  <a:pt x="1146" y="1047"/>
                  <a:pt x="1150" y="1048"/>
                  <a:pt x="1151" y="1046"/>
                </a:cubicBezTo>
                <a:cubicBezTo>
                  <a:pt x="1148" y="1045"/>
                  <a:pt x="1147" y="1044"/>
                  <a:pt x="1147" y="1042"/>
                </a:cubicBezTo>
                <a:cubicBezTo>
                  <a:pt x="1150" y="1039"/>
                  <a:pt x="1150" y="1038"/>
                  <a:pt x="1152" y="1034"/>
                </a:cubicBezTo>
                <a:cubicBezTo>
                  <a:pt x="1153" y="1034"/>
                  <a:pt x="1155" y="1034"/>
                  <a:pt x="1153" y="1034"/>
                </a:cubicBezTo>
                <a:cubicBezTo>
                  <a:pt x="1147" y="1033"/>
                  <a:pt x="1139" y="1033"/>
                  <a:pt x="1135" y="1032"/>
                </a:cubicBezTo>
                <a:cubicBezTo>
                  <a:pt x="1134" y="1029"/>
                  <a:pt x="1137" y="1030"/>
                  <a:pt x="1138" y="1028"/>
                </a:cubicBezTo>
                <a:cubicBezTo>
                  <a:pt x="1135" y="1028"/>
                  <a:pt x="1137" y="1024"/>
                  <a:pt x="1135" y="1023"/>
                </a:cubicBezTo>
                <a:cubicBezTo>
                  <a:pt x="1133" y="1023"/>
                  <a:pt x="1133" y="1026"/>
                  <a:pt x="1130" y="1026"/>
                </a:cubicBezTo>
                <a:cubicBezTo>
                  <a:pt x="1129" y="1024"/>
                  <a:pt x="1132" y="1025"/>
                  <a:pt x="1131" y="1022"/>
                </a:cubicBezTo>
                <a:cubicBezTo>
                  <a:pt x="1127" y="1022"/>
                  <a:pt x="1123" y="1022"/>
                  <a:pt x="1122" y="1019"/>
                </a:cubicBezTo>
                <a:cubicBezTo>
                  <a:pt x="1126" y="1020"/>
                  <a:pt x="1134" y="1019"/>
                  <a:pt x="1138" y="1018"/>
                </a:cubicBezTo>
                <a:cubicBezTo>
                  <a:pt x="1134" y="1017"/>
                  <a:pt x="1131" y="1015"/>
                  <a:pt x="1126" y="1016"/>
                </a:cubicBezTo>
                <a:cubicBezTo>
                  <a:pt x="1121" y="1012"/>
                  <a:pt x="1109" y="1015"/>
                  <a:pt x="1108" y="1009"/>
                </a:cubicBezTo>
                <a:cubicBezTo>
                  <a:pt x="1106" y="1009"/>
                  <a:pt x="1104" y="1008"/>
                  <a:pt x="1103" y="1010"/>
                </a:cubicBezTo>
                <a:cubicBezTo>
                  <a:pt x="1105" y="1012"/>
                  <a:pt x="1108" y="1014"/>
                  <a:pt x="1110" y="1014"/>
                </a:cubicBezTo>
                <a:cubicBezTo>
                  <a:pt x="1109" y="1017"/>
                  <a:pt x="1095" y="1013"/>
                  <a:pt x="1099" y="1011"/>
                </a:cubicBezTo>
                <a:cubicBezTo>
                  <a:pt x="1096" y="1008"/>
                  <a:pt x="1096" y="1013"/>
                  <a:pt x="1093" y="1012"/>
                </a:cubicBezTo>
                <a:cubicBezTo>
                  <a:pt x="1089" y="1008"/>
                  <a:pt x="1077" y="1009"/>
                  <a:pt x="1072" y="1012"/>
                </a:cubicBezTo>
                <a:cubicBezTo>
                  <a:pt x="1065" y="1011"/>
                  <a:pt x="1061" y="1012"/>
                  <a:pt x="1057" y="1009"/>
                </a:cubicBezTo>
                <a:cubicBezTo>
                  <a:pt x="1061" y="1002"/>
                  <a:pt x="1073" y="1006"/>
                  <a:pt x="1080" y="1002"/>
                </a:cubicBezTo>
                <a:cubicBezTo>
                  <a:pt x="1079" y="1000"/>
                  <a:pt x="1075" y="1001"/>
                  <a:pt x="1075" y="999"/>
                </a:cubicBezTo>
                <a:cubicBezTo>
                  <a:pt x="1077" y="999"/>
                  <a:pt x="1080" y="999"/>
                  <a:pt x="1080" y="997"/>
                </a:cubicBezTo>
                <a:cubicBezTo>
                  <a:pt x="1077" y="998"/>
                  <a:pt x="1077" y="995"/>
                  <a:pt x="1078" y="994"/>
                </a:cubicBezTo>
                <a:cubicBezTo>
                  <a:pt x="1076" y="994"/>
                  <a:pt x="1071" y="993"/>
                  <a:pt x="1072" y="996"/>
                </a:cubicBezTo>
                <a:cubicBezTo>
                  <a:pt x="1075" y="998"/>
                  <a:pt x="1075" y="998"/>
                  <a:pt x="1075" y="1001"/>
                </a:cubicBezTo>
                <a:cubicBezTo>
                  <a:pt x="1065" y="1003"/>
                  <a:pt x="1051" y="999"/>
                  <a:pt x="1049" y="1010"/>
                </a:cubicBezTo>
                <a:cubicBezTo>
                  <a:pt x="1051" y="1012"/>
                  <a:pt x="1053" y="1009"/>
                  <a:pt x="1055" y="1012"/>
                </a:cubicBezTo>
                <a:cubicBezTo>
                  <a:pt x="1055" y="1014"/>
                  <a:pt x="1051" y="1012"/>
                  <a:pt x="1051" y="1015"/>
                </a:cubicBezTo>
                <a:cubicBezTo>
                  <a:pt x="1052" y="1015"/>
                  <a:pt x="1054" y="1015"/>
                  <a:pt x="1054" y="1016"/>
                </a:cubicBezTo>
                <a:cubicBezTo>
                  <a:pt x="1038" y="1021"/>
                  <a:pt x="1010" y="1016"/>
                  <a:pt x="995" y="1015"/>
                </a:cubicBezTo>
                <a:cubicBezTo>
                  <a:pt x="997" y="1010"/>
                  <a:pt x="1010" y="1016"/>
                  <a:pt x="1012" y="1009"/>
                </a:cubicBezTo>
                <a:cubicBezTo>
                  <a:pt x="1006" y="1010"/>
                  <a:pt x="1003" y="1009"/>
                  <a:pt x="1000" y="1009"/>
                </a:cubicBezTo>
                <a:cubicBezTo>
                  <a:pt x="1007" y="998"/>
                  <a:pt x="1023" y="1006"/>
                  <a:pt x="1036" y="1009"/>
                </a:cubicBezTo>
                <a:cubicBezTo>
                  <a:pt x="1037" y="1007"/>
                  <a:pt x="1044" y="1008"/>
                  <a:pt x="1042" y="1011"/>
                </a:cubicBezTo>
                <a:cubicBezTo>
                  <a:pt x="1045" y="1011"/>
                  <a:pt x="1047" y="1009"/>
                  <a:pt x="1048" y="1007"/>
                </a:cubicBezTo>
                <a:cubicBezTo>
                  <a:pt x="1028" y="1007"/>
                  <a:pt x="1014" y="1001"/>
                  <a:pt x="998" y="996"/>
                </a:cubicBezTo>
                <a:cubicBezTo>
                  <a:pt x="1001" y="994"/>
                  <a:pt x="998" y="994"/>
                  <a:pt x="998" y="990"/>
                </a:cubicBezTo>
                <a:cubicBezTo>
                  <a:pt x="1004" y="990"/>
                  <a:pt x="1004" y="990"/>
                  <a:pt x="1009" y="990"/>
                </a:cubicBezTo>
                <a:cubicBezTo>
                  <a:pt x="1008" y="986"/>
                  <a:pt x="1012" y="987"/>
                  <a:pt x="1012" y="984"/>
                </a:cubicBezTo>
                <a:cubicBezTo>
                  <a:pt x="1011" y="981"/>
                  <a:pt x="1008" y="980"/>
                  <a:pt x="1006" y="978"/>
                </a:cubicBezTo>
                <a:cubicBezTo>
                  <a:pt x="1008" y="978"/>
                  <a:pt x="1011" y="978"/>
                  <a:pt x="1010" y="975"/>
                </a:cubicBezTo>
                <a:cubicBezTo>
                  <a:pt x="1004" y="977"/>
                  <a:pt x="993" y="973"/>
                  <a:pt x="1000" y="968"/>
                </a:cubicBezTo>
                <a:cubicBezTo>
                  <a:pt x="993" y="968"/>
                  <a:pt x="989" y="966"/>
                  <a:pt x="985" y="970"/>
                </a:cubicBezTo>
                <a:cubicBezTo>
                  <a:pt x="984" y="969"/>
                  <a:pt x="985" y="968"/>
                  <a:pt x="983" y="968"/>
                </a:cubicBezTo>
                <a:cubicBezTo>
                  <a:pt x="984" y="971"/>
                  <a:pt x="967" y="973"/>
                  <a:pt x="968" y="967"/>
                </a:cubicBezTo>
                <a:cubicBezTo>
                  <a:pt x="961" y="969"/>
                  <a:pt x="955" y="969"/>
                  <a:pt x="946" y="968"/>
                </a:cubicBezTo>
                <a:cubicBezTo>
                  <a:pt x="946" y="967"/>
                  <a:pt x="948" y="966"/>
                  <a:pt x="948" y="965"/>
                </a:cubicBezTo>
                <a:cubicBezTo>
                  <a:pt x="943" y="966"/>
                  <a:pt x="940" y="966"/>
                  <a:pt x="935" y="968"/>
                </a:cubicBezTo>
                <a:cubicBezTo>
                  <a:pt x="938" y="970"/>
                  <a:pt x="944" y="968"/>
                  <a:pt x="944" y="972"/>
                </a:cubicBezTo>
                <a:cubicBezTo>
                  <a:pt x="939" y="972"/>
                  <a:pt x="935" y="975"/>
                  <a:pt x="931" y="977"/>
                </a:cubicBezTo>
                <a:cubicBezTo>
                  <a:pt x="928" y="977"/>
                  <a:pt x="925" y="974"/>
                  <a:pt x="924" y="977"/>
                </a:cubicBezTo>
                <a:cubicBezTo>
                  <a:pt x="924" y="974"/>
                  <a:pt x="922" y="974"/>
                  <a:pt x="920" y="973"/>
                </a:cubicBezTo>
                <a:cubicBezTo>
                  <a:pt x="920" y="970"/>
                  <a:pt x="918" y="969"/>
                  <a:pt x="920" y="967"/>
                </a:cubicBezTo>
                <a:cubicBezTo>
                  <a:pt x="918" y="967"/>
                  <a:pt x="916" y="967"/>
                  <a:pt x="916" y="964"/>
                </a:cubicBezTo>
                <a:cubicBezTo>
                  <a:pt x="921" y="962"/>
                  <a:pt x="926" y="958"/>
                  <a:pt x="933" y="960"/>
                </a:cubicBezTo>
                <a:cubicBezTo>
                  <a:pt x="934" y="960"/>
                  <a:pt x="933" y="956"/>
                  <a:pt x="935" y="957"/>
                </a:cubicBezTo>
                <a:cubicBezTo>
                  <a:pt x="934" y="959"/>
                  <a:pt x="936" y="959"/>
                  <a:pt x="938" y="959"/>
                </a:cubicBezTo>
                <a:cubicBezTo>
                  <a:pt x="939" y="954"/>
                  <a:pt x="933" y="956"/>
                  <a:pt x="931" y="958"/>
                </a:cubicBezTo>
                <a:cubicBezTo>
                  <a:pt x="931" y="955"/>
                  <a:pt x="926" y="957"/>
                  <a:pt x="926" y="955"/>
                </a:cubicBezTo>
                <a:cubicBezTo>
                  <a:pt x="929" y="955"/>
                  <a:pt x="932" y="953"/>
                  <a:pt x="929" y="951"/>
                </a:cubicBezTo>
                <a:cubicBezTo>
                  <a:pt x="936" y="948"/>
                  <a:pt x="946" y="952"/>
                  <a:pt x="952" y="947"/>
                </a:cubicBezTo>
                <a:cubicBezTo>
                  <a:pt x="937" y="947"/>
                  <a:pt x="923" y="951"/>
                  <a:pt x="912" y="950"/>
                </a:cubicBezTo>
                <a:cubicBezTo>
                  <a:pt x="914" y="948"/>
                  <a:pt x="918" y="949"/>
                  <a:pt x="918" y="946"/>
                </a:cubicBezTo>
                <a:cubicBezTo>
                  <a:pt x="917" y="946"/>
                  <a:pt x="916" y="944"/>
                  <a:pt x="917" y="942"/>
                </a:cubicBezTo>
                <a:cubicBezTo>
                  <a:pt x="940" y="935"/>
                  <a:pt x="969" y="941"/>
                  <a:pt x="995" y="935"/>
                </a:cubicBezTo>
                <a:cubicBezTo>
                  <a:pt x="994" y="935"/>
                  <a:pt x="994" y="934"/>
                  <a:pt x="994" y="933"/>
                </a:cubicBezTo>
                <a:cubicBezTo>
                  <a:pt x="990" y="935"/>
                  <a:pt x="988" y="935"/>
                  <a:pt x="984" y="933"/>
                </a:cubicBezTo>
                <a:cubicBezTo>
                  <a:pt x="983" y="936"/>
                  <a:pt x="983" y="934"/>
                  <a:pt x="979" y="935"/>
                </a:cubicBezTo>
                <a:cubicBezTo>
                  <a:pt x="977" y="930"/>
                  <a:pt x="968" y="939"/>
                  <a:pt x="965" y="933"/>
                </a:cubicBezTo>
                <a:cubicBezTo>
                  <a:pt x="974" y="930"/>
                  <a:pt x="984" y="932"/>
                  <a:pt x="991" y="927"/>
                </a:cubicBezTo>
                <a:cubicBezTo>
                  <a:pt x="992" y="929"/>
                  <a:pt x="994" y="929"/>
                  <a:pt x="994" y="931"/>
                </a:cubicBezTo>
                <a:cubicBezTo>
                  <a:pt x="995" y="930"/>
                  <a:pt x="997" y="929"/>
                  <a:pt x="1000" y="929"/>
                </a:cubicBezTo>
                <a:cubicBezTo>
                  <a:pt x="999" y="926"/>
                  <a:pt x="999" y="923"/>
                  <a:pt x="998" y="921"/>
                </a:cubicBezTo>
                <a:cubicBezTo>
                  <a:pt x="1000" y="920"/>
                  <a:pt x="1003" y="916"/>
                  <a:pt x="1004" y="917"/>
                </a:cubicBezTo>
                <a:cubicBezTo>
                  <a:pt x="1004" y="919"/>
                  <a:pt x="1003" y="920"/>
                  <a:pt x="1005" y="921"/>
                </a:cubicBezTo>
                <a:cubicBezTo>
                  <a:pt x="1005" y="915"/>
                  <a:pt x="1014" y="915"/>
                  <a:pt x="1017" y="916"/>
                </a:cubicBezTo>
                <a:cubicBezTo>
                  <a:pt x="1017" y="920"/>
                  <a:pt x="1012" y="915"/>
                  <a:pt x="1011" y="919"/>
                </a:cubicBezTo>
                <a:cubicBezTo>
                  <a:pt x="1013" y="919"/>
                  <a:pt x="1012" y="923"/>
                  <a:pt x="1010" y="923"/>
                </a:cubicBezTo>
                <a:cubicBezTo>
                  <a:pt x="1008" y="923"/>
                  <a:pt x="1007" y="922"/>
                  <a:pt x="1005" y="921"/>
                </a:cubicBezTo>
                <a:cubicBezTo>
                  <a:pt x="1005" y="927"/>
                  <a:pt x="1001" y="922"/>
                  <a:pt x="1000" y="923"/>
                </a:cubicBezTo>
                <a:cubicBezTo>
                  <a:pt x="1000" y="926"/>
                  <a:pt x="1005" y="925"/>
                  <a:pt x="1004" y="929"/>
                </a:cubicBezTo>
                <a:cubicBezTo>
                  <a:pt x="1005" y="927"/>
                  <a:pt x="1008" y="928"/>
                  <a:pt x="1009" y="930"/>
                </a:cubicBezTo>
                <a:cubicBezTo>
                  <a:pt x="1011" y="931"/>
                  <a:pt x="1009" y="928"/>
                  <a:pt x="1012" y="929"/>
                </a:cubicBezTo>
                <a:cubicBezTo>
                  <a:pt x="1012" y="930"/>
                  <a:pt x="1013" y="930"/>
                  <a:pt x="1013" y="932"/>
                </a:cubicBezTo>
                <a:cubicBezTo>
                  <a:pt x="1012" y="932"/>
                  <a:pt x="1011" y="931"/>
                  <a:pt x="1011" y="933"/>
                </a:cubicBezTo>
                <a:cubicBezTo>
                  <a:pt x="1012" y="937"/>
                  <a:pt x="1013" y="935"/>
                  <a:pt x="1014" y="935"/>
                </a:cubicBezTo>
                <a:cubicBezTo>
                  <a:pt x="1014" y="937"/>
                  <a:pt x="1013" y="937"/>
                  <a:pt x="1014" y="938"/>
                </a:cubicBezTo>
                <a:cubicBezTo>
                  <a:pt x="1012" y="936"/>
                  <a:pt x="1009" y="940"/>
                  <a:pt x="1012" y="942"/>
                </a:cubicBezTo>
                <a:cubicBezTo>
                  <a:pt x="1012" y="941"/>
                  <a:pt x="1017" y="938"/>
                  <a:pt x="1019" y="942"/>
                </a:cubicBezTo>
                <a:cubicBezTo>
                  <a:pt x="1019" y="939"/>
                  <a:pt x="1017" y="936"/>
                  <a:pt x="1021" y="936"/>
                </a:cubicBezTo>
                <a:cubicBezTo>
                  <a:pt x="1022" y="939"/>
                  <a:pt x="1018" y="937"/>
                  <a:pt x="1019" y="939"/>
                </a:cubicBezTo>
                <a:cubicBezTo>
                  <a:pt x="1022" y="940"/>
                  <a:pt x="1021" y="936"/>
                  <a:pt x="1022" y="935"/>
                </a:cubicBezTo>
                <a:cubicBezTo>
                  <a:pt x="1023" y="937"/>
                  <a:pt x="1021" y="941"/>
                  <a:pt x="1023" y="941"/>
                </a:cubicBezTo>
                <a:cubicBezTo>
                  <a:pt x="1024" y="939"/>
                  <a:pt x="1029" y="939"/>
                  <a:pt x="1026" y="937"/>
                </a:cubicBezTo>
                <a:cubicBezTo>
                  <a:pt x="1026" y="937"/>
                  <a:pt x="1026" y="938"/>
                  <a:pt x="1025" y="938"/>
                </a:cubicBezTo>
                <a:cubicBezTo>
                  <a:pt x="1026" y="937"/>
                  <a:pt x="1025" y="933"/>
                  <a:pt x="1026" y="933"/>
                </a:cubicBezTo>
                <a:cubicBezTo>
                  <a:pt x="1026" y="935"/>
                  <a:pt x="1028" y="937"/>
                  <a:pt x="1029" y="935"/>
                </a:cubicBezTo>
                <a:cubicBezTo>
                  <a:pt x="1028" y="935"/>
                  <a:pt x="1028" y="931"/>
                  <a:pt x="1030" y="930"/>
                </a:cubicBezTo>
                <a:cubicBezTo>
                  <a:pt x="1030" y="934"/>
                  <a:pt x="1031" y="930"/>
                  <a:pt x="1032" y="929"/>
                </a:cubicBezTo>
                <a:cubicBezTo>
                  <a:pt x="1037" y="930"/>
                  <a:pt x="1045" y="930"/>
                  <a:pt x="1050" y="934"/>
                </a:cubicBezTo>
                <a:cubicBezTo>
                  <a:pt x="1049" y="937"/>
                  <a:pt x="1045" y="934"/>
                  <a:pt x="1044" y="937"/>
                </a:cubicBezTo>
                <a:cubicBezTo>
                  <a:pt x="1049" y="936"/>
                  <a:pt x="1047" y="940"/>
                  <a:pt x="1051" y="940"/>
                </a:cubicBezTo>
                <a:cubicBezTo>
                  <a:pt x="1052" y="937"/>
                  <a:pt x="1055" y="939"/>
                  <a:pt x="1057" y="940"/>
                </a:cubicBezTo>
                <a:cubicBezTo>
                  <a:pt x="1064" y="936"/>
                  <a:pt x="1066" y="930"/>
                  <a:pt x="1077" y="932"/>
                </a:cubicBezTo>
                <a:cubicBezTo>
                  <a:pt x="1078" y="930"/>
                  <a:pt x="1075" y="929"/>
                  <a:pt x="1077" y="929"/>
                </a:cubicBezTo>
                <a:cubicBezTo>
                  <a:pt x="1078" y="929"/>
                  <a:pt x="1078" y="931"/>
                  <a:pt x="1080" y="930"/>
                </a:cubicBezTo>
                <a:cubicBezTo>
                  <a:pt x="1080" y="924"/>
                  <a:pt x="1083" y="929"/>
                  <a:pt x="1084" y="925"/>
                </a:cubicBezTo>
                <a:cubicBezTo>
                  <a:pt x="1088" y="925"/>
                  <a:pt x="1084" y="930"/>
                  <a:pt x="1088" y="930"/>
                </a:cubicBezTo>
                <a:cubicBezTo>
                  <a:pt x="1089" y="927"/>
                  <a:pt x="1091" y="929"/>
                  <a:pt x="1092" y="926"/>
                </a:cubicBezTo>
                <a:cubicBezTo>
                  <a:pt x="1092" y="928"/>
                  <a:pt x="1094" y="928"/>
                  <a:pt x="1093" y="930"/>
                </a:cubicBezTo>
                <a:cubicBezTo>
                  <a:pt x="1097" y="928"/>
                  <a:pt x="1096" y="930"/>
                  <a:pt x="1098" y="932"/>
                </a:cubicBezTo>
                <a:cubicBezTo>
                  <a:pt x="1097" y="929"/>
                  <a:pt x="1097" y="928"/>
                  <a:pt x="1100" y="927"/>
                </a:cubicBezTo>
                <a:cubicBezTo>
                  <a:pt x="1099" y="925"/>
                  <a:pt x="1097" y="928"/>
                  <a:pt x="1096" y="926"/>
                </a:cubicBezTo>
                <a:cubicBezTo>
                  <a:pt x="1096" y="924"/>
                  <a:pt x="1096" y="924"/>
                  <a:pt x="1096" y="924"/>
                </a:cubicBezTo>
                <a:cubicBezTo>
                  <a:pt x="1111" y="921"/>
                  <a:pt x="1102" y="938"/>
                  <a:pt x="1113" y="939"/>
                </a:cubicBezTo>
                <a:cubicBezTo>
                  <a:pt x="1116" y="933"/>
                  <a:pt x="1106" y="933"/>
                  <a:pt x="1109" y="925"/>
                </a:cubicBezTo>
                <a:cubicBezTo>
                  <a:pt x="1106" y="927"/>
                  <a:pt x="1105" y="925"/>
                  <a:pt x="1104" y="923"/>
                </a:cubicBezTo>
                <a:cubicBezTo>
                  <a:pt x="1108" y="923"/>
                  <a:pt x="1119" y="923"/>
                  <a:pt x="1116" y="916"/>
                </a:cubicBezTo>
                <a:cubicBezTo>
                  <a:pt x="1120" y="915"/>
                  <a:pt x="1119" y="915"/>
                  <a:pt x="1122" y="916"/>
                </a:cubicBezTo>
                <a:cubicBezTo>
                  <a:pt x="1124" y="913"/>
                  <a:pt x="1119" y="916"/>
                  <a:pt x="1120" y="913"/>
                </a:cubicBezTo>
                <a:cubicBezTo>
                  <a:pt x="1116" y="914"/>
                  <a:pt x="1114" y="917"/>
                  <a:pt x="1110" y="918"/>
                </a:cubicBezTo>
                <a:cubicBezTo>
                  <a:pt x="1108" y="913"/>
                  <a:pt x="1107" y="911"/>
                  <a:pt x="1104" y="907"/>
                </a:cubicBezTo>
                <a:cubicBezTo>
                  <a:pt x="1099" y="907"/>
                  <a:pt x="1096" y="906"/>
                  <a:pt x="1096" y="902"/>
                </a:cubicBezTo>
                <a:cubicBezTo>
                  <a:pt x="1098" y="899"/>
                  <a:pt x="1099" y="903"/>
                  <a:pt x="1101" y="903"/>
                </a:cubicBezTo>
                <a:cubicBezTo>
                  <a:pt x="1102" y="901"/>
                  <a:pt x="1100" y="901"/>
                  <a:pt x="1100" y="899"/>
                </a:cubicBezTo>
                <a:cubicBezTo>
                  <a:pt x="1100" y="898"/>
                  <a:pt x="1104" y="900"/>
                  <a:pt x="1104" y="897"/>
                </a:cubicBezTo>
                <a:cubicBezTo>
                  <a:pt x="1102" y="895"/>
                  <a:pt x="1097" y="896"/>
                  <a:pt x="1096" y="893"/>
                </a:cubicBezTo>
                <a:cubicBezTo>
                  <a:pt x="1096" y="898"/>
                  <a:pt x="1088" y="894"/>
                  <a:pt x="1085" y="895"/>
                </a:cubicBezTo>
                <a:cubicBezTo>
                  <a:pt x="1086" y="900"/>
                  <a:pt x="1076" y="898"/>
                  <a:pt x="1074" y="897"/>
                </a:cubicBezTo>
                <a:cubicBezTo>
                  <a:pt x="1076" y="894"/>
                  <a:pt x="1080" y="895"/>
                  <a:pt x="1081" y="890"/>
                </a:cubicBezTo>
                <a:cubicBezTo>
                  <a:pt x="1077" y="890"/>
                  <a:pt x="1075" y="888"/>
                  <a:pt x="1074" y="886"/>
                </a:cubicBezTo>
                <a:cubicBezTo>
                  <a:pt x="1074" y="881"/>
                  <a:pt x="1077" y="884"/>
                  <a:pt x="1078" y="877"/>
                </a:cubicBezTo>
                <a:cubicBezTo>
                  <a:pt x="1080" y="877"/>
                  <a:pt x="1080" y="880"/>
                  <a:pt x="1083" y="881"/>
                </a:cubicBezTo>
                <a:cubicBezTo>
                  <a:pt x="1080" y="877"/>
                  <a:pt x="1085" y="878"/>
                  <a:pt x="1086" y="875"/>
                </a:cubicBezTo>
                <a:cubicBezTo>
                  <a:pt x="1081" y="876"/>
                  <a:pt x="1080" y="875"/>
                  <a:pt x="1074" y="873"/>
                </a:cubicBezTo>
                <a:cubicBezTo>
                  <a:pt x="1072" y="874"/>
                  <a:pt x="1076" y="876"/>
                  <a:pt x="1074" y="877"/>
                </a:cubicBezTo>
                <a:cubicBezTo>
                  <a:pt x="1063" y="868"/>
                  <a:pt x="1052" y="882"/>
                  <a:pt x="1041" y="875"/>
                </a:cubicBezTo>
                <a:cubicBezTo>
                  <a:pt x="1043" y="872"/>
                  <a:pt x="1052" y="873"/>
                  <a:pt x="1049" y="869"/>
                </a:cubicBezTo>
                <a:cubicBezTo>
                  <a:pt x="1050" y="872"/>
                  <a:pt x="1047" y="871"/>
                  <a:pt x="1046" y="869"/>
                </a:cubicBezTo>
                <a:cubicBezTo>
                  <a:pt x="1047" y="868"/>
                  <a:pt x="1049" y="870"/>
                  <a:pt x="1048" y="868"/>
                </a:cubicBezTo>
                <a:cubicBezTo>
                  <a:pt x="1047" y="866"/>
                  <a:pt x="1045" y="867"/>
                  <a:pt x="1044" y="868"/>
                </a:cubicBezTo>
                <a:cubicBezTo>
                  <a:pt x="1045" y="865"/>
                  <a:pt x="1042" y="866"/>
                  <a:pt x="1043" y="864"/>
                </a:cubicBezTo>
                <a:cubicBezTo>
                  <a:pt x="1043" y="862"/>
                  <a:pt x="1045" y="862"/>
                  <a:pt x="1046" y="861"/>
                </a:cubicBezTo>
                <a:cubicBezTo>
                  <a:pt x="1049" y="869"/>
                  <a:pt x="1058" y="854"/>
                  <a:pt x="1061" y="861"/>
                </a:cubicBezTo>
                <a:cubicBezTo>
                  <a:pt x="1058" y="861"/>
                  <a:pt x="1058" y="859"/>
                  <a:pt x="1057" y="861"/>
                </a:cubicBezTo>
                <a:cubicBezTo>
                  <a:pt x="1059" y="861"/>
                  <a:pt x="1061" y="862"/>
                  <a:pt x="1062" y="864"/>
                </a:cubicBezTo>
                <a:cubicBezTo>
                  <a:pt x="1061" y="866"/>
                  <a:pt x="1056" y="865"/>
                  <a:pt x="1057" y="869"/>
                </a:cubicBezTo>
                <a:cubicBezTo>
                  <a:pt x="1061" y="869"/>
                  <a:pt x="1064" y="870"/>
                  <a:pt x="1066" y="871"/>
                </a:cubicBezTo>
                <a:cubicBezTo>
                  <a:pt x="1071" y="866"/>
                  <a:pt x="1083" y="871"/>
                  <a:pt x="1089" y="867"/>
                </a:cubicBezTo>
                <a:cubicBezTo>
                  <a:pt x="1080" y="864"/>
                  <a:pt x="1069" y="866"/>
                  <a:pt x="1065" y="858"/>
                </a:cubicBezTo>
                <a:cubicBezTo>
                  <a:pt x="1075" y="855"/>
                  <a:pt x="1092" y="852"/>
                  <a:pt x="1102" y="854"/>
                </a:cubicBezTo>
                <a:cubicBezTo>
                  <a:pt x="1103" y="852"/>
                  <a:pt x="1107" y="847"/>
                  <a:pt x="1113" y="847"/>
                </a:cubicBezTo>
                <a:cubicBezTo>
                  <a:pt x="1115" y="838"/>
                  <a:pt x="1127" y="840"/>
                  <a:pt x="1136" y="839"/>
                </a:cubicBezTo>
                <a:cubicBezTo>
                  <a:pt x="1141" y="834"/>
                  <a:pt x="1155" y="834"/>
                  <a:pt x="1158" y="838"/>
                </a:cubicBezTo>
                <a:cubicBezTo>
                  <a:pt x="1152" y="841"/>
                  <a:pt x="1138" y="842"/>
                  <a:pt x="1131" y="847"/>
                </a:cubicBezTo>
                <a:cubicBezTo>
                  <a:pt x="1133" y="847"/>
                  <a:pt x="1134" y="848"/>
                  <a:pt x="1135" y="850"/>
                </a:cubicBezTo>
                <a:cubicBezTo>
                  <a:pt x="1142" y="849"/>
                  <a:pt x="1148" y="847"/>
                  <a:pt x="1158" y="847"/>
                </a:cubicBezTo>
                <a:cubicBezTo>
                  <a:pt x="1161" y="845"/>
                  <a:pt x="1156" y="844"/>
                  <a:pt x="1158" y="843"/>
                </a:cubicBezTo>
                <a:cubicBezTo>
                  <a:pt x="1162" y="844"/>
                  <a:pt x="1164" y="842"/>
                  <a:pt x="1166" y="841"/>
                </a:cubicBezTo>
                <a:cubicBezTo>
                  <a:pt x="1163" y="840"/>
                  <a:pt x="1160" y="839"/>
                  <a:pt x="1159" y="836"/>
                </a:cubicBezTo>
                <a:cubicBezTo>
                  <a:pt x="1163" y="836"/>
                  <a:pt x="1168" y="836"/>
                  <a:pt x="1169" y="832"/>
                </a:cubicBezTo>
                <a:cubicBezTo>
                  <a:pt x="1170" y="834"/>
                  <a:pt x="1172" y="835"/>
                  <a:pt x="1173" y="837"/>
                </a:cubicBezTo>
                <a:cubicBezTo>
                  <a:pt x="1182" y="839"/>
                  <a:pt x="1195" y="833"/>
                  <a:pt x="1199" y="842"/>
                </a:cubicBezTo>
                <a:cubicBezTo>
                  <a:pt x="1190" y="843"/>
                  <a:pt x="1180" y="844"/>
                  <a:pt x="1176" y="851"/>
                </a:cubicBezTo>
                <a:cubicBezTo>
                  <a:pt x="1181" y="855"/>
                  <a:pt x="1190" y="855"/>
                  <a:pt x="1196" y="858"/>
                </a:cubicBezTo>
                <a:cubicBezTo>
                  <a:pt x="1192" y="859"/>
                  <a:pt x="1186" y="857"/>
                  <a:pt x="1181" y="860"/>
                </a:cubicBezTo>
                <a:cubicBezTo>
                  <a:pt x="1183" y="865"/>
                  <a:pt x="1195" y="859"/>
                  <a:pt x="1195" y="867"/>
                </a:cubicBezTo>
                <a:cubicBezTo>
                  <a:pt x="1186" y="867"/>
                  <a:pt x="1178" y="870"/>
                  <a:pt x="1173" y="865"/>
                </a:cubicBezTo>
                <a:cubicBezTo>
                  <a:pt x="1173" y="866"/>
                  <a:pt x="1171" y="866"/>
                  <a:pt x="1170" y="866"/>
                </a:cubicBezTo>
                <a:cubicBezTo>
                  <a:pt x="1170" y="868"/>
                  <a:pt x="1172" y="868"/>
                  <a:pt x="1170" y="869"/>
                </a:cubicBezTo>
                <a:cubicBezTo>
                  <a:pt x="1178" y="870"/>
                  <a:pt x="1186" y="872"/>
                  <a:pt x="1186" y="881"/>
                </a:cubicBezTo>
                <a:cubicBezTo>
                  <a:pt x="1191" y="880"/>
                  <a:pt x="1191" y="885"/>
                  <a:pt x="1195" y="882"/>
                </a:cubicBezTo>
                <a:cubicBezTo>
                  <a:pt x="1193" y="882"/>
                  <a:pt x="1192" y="880"/>
                  <a:pt x="1191" y="878"/>
                </a:cubicBezTo>
                <a:cubicBezTo>
                  <a:pt x="1192" y="877"/>
                  <a:pt x="1194" y="877"/>
                  <a:pt x="1195" y="875"/>
                </a:cubicBezTo>
                <a:cubicBezTo>
                  <a:pt x="1193" y="874"/>
                  <a:pt x="1190" y="873"/>
                  <a:pt x="1190" y="870"/>
                </a:cubicBezTo>
                <a:cubicBezTo>
                  <a:pt x="1192" y="870"/>
                  <a:pt x="1197" y="867"/>
                  <a:pt x="1199" y="869"/>
                </a:cubicBezTo>
                <a:cubicBezTo>
                  <a:pt x="1200" y="873"/>
                  <a:pt x="1197" y="871"/>
                  <a:pt x="1196" y="873"/>
                </a:cubicBezTo>
                <a:cubicBezTo>
                  <a:pt x="1203" y="873"/>
                  <a:pt x="1203" y="873"/>
                  <a:pt x="1203" y="873"/>
                </a:cubicBezTo>
                <a:cubicBezTo>
                  <a:pt x="1204" y="872"/>
                  <a:pt x="1203" y="869"/>
                  <a:pt x="1205" y="869"/>
                </a:cubicBezTo>
                <a:cubicBezTo>
                  <a:pt x="1215" y="868"/>
                  <a:pt x="1221" y="864"/>
                  <a:pt x="1223" y="857"/>
                </a:cubicBezTo>
                <a:cubicBezTo>
                  <a:pt x="1225" y="857"/>
                  <a:pt x="1228" y="857"/>
                  <a:pt x="1230" y="858"/>
                </a:cubicBezTo>
                <a:cubicBezTo>
                  <a:pt x="1228" y="859"/>
                  <a:pt x="1230" y="860"/>
                  <a:pt x="1230" y="862"/>
                </a:cubicBezTo>
                <a:cubicBezTo>
                  <a:pt x="1229" y="864"/>
                  <a:pt x="1226" y="864"/>
                  <a:pt x="1226" y="866"/>
                </a:cubicBezTo>
                <a:cubicBezTo>
                  <a:pt x="1231" y="867"/>
                  <a:pt x="1230" y="866"/>
                  <a:pt x="1233" y="865"/>
                </a:cubicBezTo>
                <a:cubicBezTo>
                  <a:pt x="1232" y="861"/>
                  <a:pt x="1236" y="856"/>
                  <a:pt x="1231" y="855"/>
                </a:cubicBezTo>
                <a:cubicBezTo>
                  <a:pt x="1231" y="850"/>
                  <a:pt x="1237" y="851"/>
                  <a:pt x="1240" y="850"/>
                </a:cubicBezTo>
                <a:cubicBezTo>
                  <a:pt x="1239" y="847"/>
                  <a:pt x="1234" y="848"/>
                  <a:pt x="1233" y="846"/>
                </a:cubicBezTo>
                <a:cubicBezTo>
                  <a:pt x="1234" y="844"/>
                  <a:pt x="1234" y="846"/>
                  <a:pt x="1237" y="846"/>
                </a:cubicBezTo>
                <a:cubicBezTo>
                  <a:pt x="1239" y="837"/>
                  <a:pt x="1252" y="839"/>
                  <a:pt x="1255" y="831"/>
                </a:cubicBezTo>
                <a:cubicBezTo>
                  <a:pt x="1250" y="828"/>
                  <a:pt x="1239" y="827"/>
                  <a:pt x="1243" y="817"/>
                </a:cubicBezTo>
                <a:cubicBezTo>
                  <a:pt x="1242" y="816"/>
                  <a:pt x="1236" y="816"/>
                  <a:pt x="1235" y="817"/>
                </a:cubicBezTo>
                <a:cubicBezTo>
                  <a:pt x="1236" y="819"/>
                  <a:pt x="1240" y="817"/>
                  <a:pt x="1240" y="819"/>
                </a:cubicBezTo>
                <a:cubicBezTo>
                  <a:pt x="1234" y="823"/>
                  <a:pt x="1226" y="815"/>
                  <a:pt x="1223" y="818"/>
                </a:cubicBezTo>
                <a:cubicBezTo>
                  <a:pt x="1225" y="818"/>
                  <a:pt x="1227" y="818"/>
                  <a:pt x="1227" y="820"/>
                </a:cubicBezTo>
                <a:cubicBezTo>
                  <a:pt x="1222" y="820"/>
                  <a:pt x="1222" y="820"/>
                  <a:pt x="1222" y="820"/>
                </a:cubicBezTo>
                <a:cubicBezTo>
                  <a:pt x="1222" y="817"/>
                  <a:pt x="1222" y="817"/>
                  <a:pt x="1222" y="817"/>
                </a:cubicBezTo>
                <a:cubicBezTo>
                  <a:pt x="1210" y="823"/>
                  <a:pt x="1193" y="820"/>
                  <a:pt x="1182" y="816"/>
                </a:cubicBezTo>
                <a:cubicBezTo>
                  <a:pt x="1190" y="815"/>
                  <a:pt x="1190" y="808"/>
                  <a:pt x="1195" y="806"/>
                </a:cubicBezTo>
                <a:cubicBezTo>
                  <a:pt x="1192" y="806"/>
                  <a:pt x="1192" y="806"/>
                  <a:pt x="1193" y="804"/>
                </a:cubicBezTo>
                <a:cubicBezTo>
                  <a:pt x="1190" y="804"/>
                  <a:pt x="1187" y="804"/>
                  <a:pt x="1186" y="803"/>
                </a:cubicBezTo>
                <a:cubicBezTo>
                  <a:pt x="1189" y="803"/>
                  <a:pt x="1193" y="803"/>
                  <a:pt x="1195" y="803"/>
                </a:cubicBezTo>
                <a:cubicBezTo>
                  <a:pt x="1194" y="801"/>
                  <a:pt x="1190" y="798"/>
                  <a:pt x="1193" y="796"/>
                </a:cubicBezTo>
                <a:cubicBezTo>
                  <a:pt x="1193" y="798"/>
                  <a:pt x="1197" y="798"/>
                  <a:pt x="1195" y="801"/>
                </a:cubicBezTo>
                <a:cubicBezTo>
                  <a:pt x="1199" y="801"/>
                  <a:pt x="1202" y="798"/>
                  <a:pt x="1205" y="799"/>
                </a:cubicBezTo>
                <a:cubicBezTo>
                  <a:pt x="1204" y="796"/>
                  <a:pt x="1212" y="795"/>
                  <a:pt x="1215" y="797"/>
                </a:cubicBezTo>
                <a:cubicBezTo>
                  <a:pt x="1220" y="788"/>
                  <a:pt x="1236" y="797"/>
                  <a:pt x="1241" y="786"/>
                </a:cubicBezTo>
                <a:cubicBezTo>
                  <a:pt x="1234" y="781"/>
                  <a:pt x="1225" y="789"/>
                  <a:pt x="1220" y="782"/>
                </a:cubicBezTo>
                <a:cubicBezTo>
                  <a:pt x="1221" y="777"/>
                  <a:pt x="1228" y="772"/>
                  <a:pt x="1226" y="768"/>
                </a:cubicBezTo>
                <a:cubicBezTo>
                  <a:pt x="1232" y="766"/>
                  <a:pt x="1238" y="764"/>
                  <a:pt x="1244" y="762"/>
                </a:cubicBezTo>
                <a:cubicBezTo>
                  <a:pt x="1241" y="757"/>
                  <a:pt x="1243" y="757"/>
                  <a:pt x="1243" y="751"/>
                </a:cubicBezTo>
                <a:cubicBezTo>
                  <a:pt x="1245" y="750"/>
                  <a:pt x="1245" y="752"/>
                  <a:pt x="1247" y="751"/>
                </a:cubicBezTo>
                <a:cubicBezTo>
                  <a:pt x="1250" y="745"/>
                  <a:pt x="1252" y="738"/>
                  <a:pt x="1251" y="732"/>
                </a:cubicBezTo>
                <a:cubicBezTo>
                  <a:pt x="1251" y="733"/>
                  <a:pt x="1247" y="733"/>
                  <a:pt x="1248" y="732"/>
                </a:cubicBezTo>
                <a:cubicBezTo>
                  <a:pt x="1247" y="730"/>
                  <a:pt x="1251" y="731"/>
                  <a:pt x="1250" y="729"/>
                </a:cubicBezTo>
                <a:cubicBezTo>
                  <a:pt x="1249" y="726"/>
                  <a:pt x="1242" y="721"/>
                  <a:pt x="1243" y="717"/>
                </a:cubicBezTo>
                <a:cubicBezTo>
                  <a:pt x="1244" y="711"/>
                  <a:pt x="1233" y="703"/>
                  <a:pt x="1242" y="698"/>
                </a:cubicBezTo>
                <a:cubicBezTo>
                  <a:pt x="1248" y="698"/>
                  <a:pt x="1248" y="698"/>
                  <a:pt x="1248" y="698"/>
                </a:cubicBezTo>
                <a:cubicBezTo>
                  <a:pt x="1251" y="696"/>
                  <a:pt x="1246" y="696"/>
                  <a:pt x="1247" y="693"/>
                </a:cubicBezTo>
                <a:cubicBezTo>
                  <a:pt x="1242" y="695"/>
                  <a:pt x="1236" y="693"/>
                  <a:pt x="1237" y="687"/>
                </a:cubicBezTo>
                <a:cubicBezTo>
                  <a:pt x="1245" y="688"/>
                  <a:pt x="1245" y="682"/>
                  <a:pt x="1250" y="680"/>
                </a:cubicBezTo>
                <a:cubicBezTo>
                  <a:pt x="1250" y="677"/>
                  <a:pt x="1249" y="675"/>
                  <a:pt x="1248" y="673"/>
                </a:cubicBezTo>
                <a:cubicBezTo>
                  <a:pt x="1242" y="672"/>
                  <a:pt x="1228" y="674"/>
                  <a:pt x="1226" y="664"/>
                </a:cubicBezTo>
                <a:cubicBezTo>
                  <a:pt x="1220" y="666"/>
                  <a:pt x="1220" y="659"/>
                  <a:pt x="1214" y="659"/>
                </a:cubicBezTo>
                <a:cubicBezTo>
                  <a:pt x="1214" y="660"/>
                  <a:pt x="1214" y="662"/>
                  <a:pt x="1213" y="662"/>
                </a:cubicBezTo>
                <a:cubicBezTo>
                  <a:pt x="1211" y="660"/>
                  <a:pt x="1206" y="663"/>
                  <a:pt x="1206" y="660"/>
                </a:cubicBezTo>
                <a:cubicBezTo>
                  <a:pt x="1208" y="660"/>
                  <a:pt x="1210" y="660"/>
                  <a:pt x="1210" y="657"/>
                </a:cubicBezTo>
                <a:cubicBezTo>
                  <a:pt x="1208" y="655"/>
                  <a:pt x="1205" y="657"/>
                  <a:pt x="1204" y="658"/>
                </a:cubicBezTo>
                <a:cubicBezTo>
                  <a:pt x="1204" y="654"/>
                  <a:pt x="1198" y="653"/>
                  <a:pt x="1195" y="653"/>
                </a:cubicBezTo>
                <a:cubicBezTo>
                  <a:pt x="1195" y="649"/>
                  <a:pt x="1199" y="650"/>
                  <a:pt x="1200" y="648"/>
                </a:cubicBezTo>
                <a:cubicBezTo>
                  <a:pt x="1197" y="643"/>
                  <a:pt x="1198" y="634"/>
                  <a:pt x="1198" y="625"/>
                </a:cubicBezTo>
                <a:cubicBezTo>
                  <a:pt x="1195" y="622"/>
                  <a:pt x="1192" y="622"/>
                  <a:pt x="1187" y="623"/>
                </a:cubicBezTo>
                <a:cubicBezTo>
                  <a:pt x="1188" y="617"/>
                  <a:pt x="1193" y="621"/>
                  <a:pt x="1196" y="618"/>
                </a:cubicBezTo>
                <a:cubicBezTo>
                  <a:pt x="1196" y="614"/>
                  <a:pt x="1193" y="612"/>
                  <a:pt x="1192" y="608"/>
                </a:cubicBezTo>
                <a:cubicBezTo>
                  <a:pt x="1188" y="609"/>
                  <a:pt x="1186" y="606"/>
                  <a:pt x="1183" y="605"/>
                </a:cubicBezTo>
                <a:cubicBezTo>
                  <a:pt x="1185" y="605"/>
                  <a:pt x="1186" y="604"/>
                  <a:pt x="1187" y="602"/>
                </a:cubicBezTo>
                <a:cubicBezTo>
                  <a:pt x="1183" y="602"/>
                  <a:pt x="1180" y="597"/>
                  <a:pt x="1182" y="595"/>
                </a:cubicBezTo>
                <a:cubicBezTo>
                  <a:pt x="1181" y="594"/>
                  <a:pt x="1178" y="595"/>
                  <a:pt x="1178" y="591"/>
                </a:cubicBezTo>
                <a:cubicBezTo>
                  <a:pt x="1183" y="591"/>
                  <a:pt x="1184" y="588"/>
                  <a:pt x="1187" y="586"/>
                </a:cubicBezTo>
                <a:cubicBezTo>
                  <a:pt x="1186" y="582"/>
                  <a:pt x="1180" y="584"/>
                  <a:pt x="1181" y="579"/>
                </a:cubicBezTo>
                <a:cubicBezTo>
                  <a:pt x="1183" y="579"/>
                  <a:pt x="1186" y="580"/>
                  <a:pt x="1187" y="578"/>
                </a:cubicBezTo>
                <a:cubicBezTo>
                  <a:pt x="1185" y="578"/>
                  <a:pt x="1183" y="577"/>
                  <a:pt x="1183" y="573"/>
                </a:cubicBezTo>
                <a:cubicBezTo>
                  <a:pt x="1187" y="571"/>
                  <a:pt x="1195" y="575"/>
                  <a:pt x="1201" y="573"/>
                </a:cubicBezTo>
                <a:cubicBezTo>
                  <a:pt x="1195" y="570"/>
                  <a:pt x="1186" y="573"/>
                  <a:pt x="1182" y="571"/>
                </a:cubicBezTo>
                <a:cubicBezTo>
                  <a:pt x="1183" y="567"/>
                  <a:pt x="1187" y="566"/>
                  <a:pt x="1189" y="563"/>
                </a:cubicBezTo>
                <a:cubicBezTo>
                  <a:pt x="1187" y="563"/>
                  <a:pt x="1186" y="563"/>
                  <a:pt x="1186" y="560"/>
                </a:cubicBezTo>
                <a:cubicBezTo>
                  <a:pt x="1194" y="556"/>
                  <a:pt x="1207" y="561"/>
                  <a:pt x="1214" y="555"/>
                </a:cubicBezTo>
                <a:cubicBezTo>
                  <a:pt x="1217" y="556"/>
                  <a:pt x="1220" y="554"/>
                  <a:pt x="1226" y="555"/>
                </a:cubicBezTo>
                <a:cubicBezTo>
                  <a:pt x="1228" y="551"/>
                  <a:pt x="1223" y="553"/>
                  <a:pt x="1223" y="549"/>
                </a:cubicBezTo>
                <a:cubicBezTo>
                  <a:pt x="1228" y="549"/>
                  <a:pt x="1229" y="548"/>
                  <a:pt x="1235" y="547"/>
                </a:cubicBezTo>
                <a:cubicBezTo>
                  <a:pt x="1234" y="545"/>
                  <a:pt x="1230" y="545"/>
                  <a:pt x="1228" y="543"/>
                </a:cubicBezTo>
                <a:cubicBezTo>
                  <a:pt x="1228" y="547"/>
                  <a:pt x="1223" y="545"/>
                  <a:pt x="1221" y="547"/>
                </a:cubicBezTo>
                <a:cubicBezTo>
                  <a:pt x="1218" y="544"/>
                  <a:pt x="1212" y="548"/>
                  <a:pt x="1208" y="545"/>
                </a:cubicBezTo>
                <a:cubicBezTo>
                  <a:pt x="1208" y="544"/>
                  <a:pt x="1207" y="544"/>
                  <a:pt x="1208" y="543"/>
                </a:cubicBezTo>
                <a:cubicBezTo>
                  <a:pt x="1214" y="544"/>
                  <a:pt x="1208" y="539"/>
                  <a:pt x="1210" y="538"/>
                </a:cubicBezTo>
                <a:cubicBezTo>
                  <a:pt x="1214" y="539"/>
                  <a:pt x="1222" y="540"/>
                  <a:pt x="1222" y="534"/>
                </a:cubicBezTo>
                <a:cubicBezTo>
                  <a:pt x="1226" y="533"/>
                  <a:pt x="1231" y="534"/>
                  <a:pt x="1234" y="533"/>
                </a:cubicBezTo>
                <a:cubicBezTo>
                  <a:pt x="1233" y="530"/>
                  <a:pt x="1230" y="531"/>
                  <a:pt x="1232" y="528"/>
                </a:cubicBezTo>
                <a:cubicBezTo>
                  <a:pt x="1229" y="527"/>
                  <a:pt x="1227" y="529"/>
                  <a:pt x="1225" y="529"/>
                </a:cubicBezTo>
                <a:cubicBezTo>
                  <a:pt x="1224" y="526"/>
                  <a:pt x="1223" y="522"/>
                  <a:pt x="1219" y="521"/>
                </a:cubicBezTo>
                <a:cubicBezTo>
                  <a:pt x="1221" y="520"/>
                  <a:pt x="1228" y="518"/>
                  <a:pt x="1230" y="521"/>
                </a:cubicBezTo>
                <a:cubicBezTo>
                  <a:pt x="1229" y="522"/>
                  <a:pt x="1229" y="522"/>
                  <a:pt x="1228" y="525"/>
                </a:cubicBezTo>
                <a:cubicBezTo>
                  <a:pt x="1231" y="526"/>
                  <a:pt x="1241" y="525"/>
                  <a:pt x="1239" y="531"/>
                </a:cubicBezTo>
                <a:cubicBezTo>
                  <a:pt x="1241" y="531"/>
                  <a:pt x="1242" y="531"/>
                  <a:pt x="1242" y="529"/>
                </a:cubicBezTo>
                <a:cubicBezTo>
                  <a:pt x="1239" y="528"/>
                  <a:pt x="1239" y="525"/>
                  <a:pt x="1239" y="521"/>
                </a:cubicBezTo>
                <a:cubicBezTo>
                  <a:pt x="1238" y="519"/>
                  <a:pt x="1235" y="523"/>
                  <a:pt x="1235" y="521"/>
                </a:cubicBezTo>
                <a:cubicBezTo>
                  <a:pt x="1234" y="516"/>
                  <a:pt x="1238" y="514"/>
                  <a:pt x="1241" y="512"/>
                </a:cubicBezTo>
                <a:cubicBezTo>
                  <a:pt x="1238" y="512"/>
                  <a:pt x="1239" y="508"/>
                  <a:pt x="1239" y="506"/>
                </a:cubicBezTo>
                <a:cubicBezTo>
                  <a:pt x="1239" y="503"/>
                  <a:pt x="1243" y="504"/>
                  <a:pt x="1243" y="502"/>
                </a:cubicBezTo>
                <a:cubicBezTo>
                  <a:pt x="1242" y="502"/>
                  <a:pt x="1242" y="501"/>
                  <a:pt x="1242" y="499"/>
                </a:cubicBezTo>
                <a:cubicBezTo>
                  <a:pt x="1245" y="500"/>
                  <a:pt x="1248" y="499"/>
                  <a:pt x="1249" y="496"/>
                </a:cubicBezTo>
                <a:cubicBezTo>
                  <a:pt x="1248" y="495"/>
                  <a:pt x="1246" y="495"/>
                  <a:pt x="1247" y="492"/>
                </a:cubicBezTo>
                <a:cubicBezTo>
                  <a:pt x="1248" y="490"/>
                  <a:pt x="1251" y="494"/>
                  <a:pt x="1252" y="491"/>
                </a:cubicBezTo>
                <a:cubicBezTo>
                  <a:pt x="1252" y="486"/>
                  <a:pt x="1252" y="486"/>
                  <a:pt x="1252" y="486"/>
                </a:cubicBezTo>
                <a:cubicBezTo>
                  <a:pt x="1248" y="486"/>
                  <a:pt x="1249" y="480"/>
                  <a:pt x="1247" y="478"/>
                </a:cubicBezTo>
                <a:cubicBezTo>
                  <a:pt x="1251" y="470"/>
                  <a:pt x="1258" y="476"/>
                  <a:pt x="1266" y="473"/>
                </a:cubicBezTo>
                <a:cubicBezTo>
                  <a:pt x="1267" y="467"/>
                  <a:pt x="1257" y="470"/>
                  <a:pt x="1261" y="464"/>
                </a:cubicBezTo>
                <a:cubicBezTo>
                  <a:pt x="1257" y="464"/>
                  <a:pt x="1256" y="463"/>
                  <a:pt x="1254" y="461"/>
                </a:cubicBezTo>
                <a:cubicBezTo>
                  <a:pt x="1264" y="456"/>
                  <a:pt x="1264" y="437"/>
                  <a:pt x="1280" y="440"/>
                </a:cubicBezTo>
                <a:cubicBezTo>
                  <a:pt x="1280" y="436"/>
                  <a:pt x="1272" y="441"/>
                  <a:pt x="1272" y="437"/>
                </a:cubicBezTo>
                <a:cubicBezTo>
                  <a:pt x="1273" y="429"/>
                  <a:pt x="1275" y="424"/>
                  <a:pt x="1274" y="417"/>
                </a:cubicBezTo>
                <a:cubicBezTo>
                  <a:pt x="1274" y="417"/>
                  <a:pt x="1272" y="416"/>
                  <a:pt x="1272" y="414"/>
                </a:cubicBezTo>
                <a:cubicBezTo>
                  <a:pt x="1272" y="405"/>
                  <a:pt x="1262" y="392"/>
                  <a:pt x="1260" y="385"/>
                </a:cubicBezTo>
                <a:cubicBezTo>
                  <a:pt x="1259" y="382"/>
                  <a:pt x="1260" y="378"/>
                  <a:pt x="1260" y="375"/>
                </a:cubicBezTo>
                <a:cubicBezTo>
                  <a:pt x="1257" y="364"/>
                  <a:pt x="1251" y="359"/>
                  <a:pt x="1243" y="351"/>
                </a:cubicBezTo>
                <a:cubicBezTo>
                  <a:pt x="1249" y="346"/>
                  <a:pt x="1248" y="331"/>
                  <a:pt x="1257" y="333"/>
                </a:cubicBezTo>
                <a:cubicBezTo>
                  <a:pt x="1254" y="323"/>
                  <a:pt x="1262" y="316"/>
                  <a:pt x="1266" y="310"/>
                </a:cubicBezTo>
                <a:cubicBezTo>
                  <a:pt x="1263" y="310"/>
                  <a:pt x="1263" y="308"/>
                  <a:pt x="1265" y="305"/>
                </a:cubicBezTo>
                <a:cubicBezTo>
                  <a:pt x="1262" y="305"/>
                  <a:pt x="1262" y="303"/>
                  <a:pt x="1261" y="301"/>
                </a:cubicBezTo>
                <a:cubicBezTo>
                  <a:pt x="1260" y="304"/>
                  <a:pt x="1261" y="304"/>
                  <a:pt x="1262" y="305"/>
                </a:cubicBezTo>
                <a:cubicBezTo>
                  <a:pt x="1260" y="305"/>
                  <a:pt x="1259" y="310"/>
                  <a:pt x="1258" y="308"/>
                </a:cubicBezTo>
                <a:cubicBezTo>
                  <a:pt x="1259" y="303"/>
                  <a:pt x="1258" y="300"/>
                  <a:pt x="1261" y="293"/>
                </a:cubicBezTo>
                <a:cubicBezTo>
                  <a:pt x="1254" y="292"/>
                  <a:pt x="1243" y="293"/>
                  <a:pt x="1235" y="291"/>
                </a:cubicBezTo>
                <a:cubicBezTo>
                  <a:pt x="1236" y="289"/>
                  <a:pt x="1238" y="290"/>
                  <a:pt x="1239" y="289"/>
                </a:cubicBezTo>
                <a:cubicBezTo>
                  <a:pt x="1237" y="288"/>
                  <a:pt x="1234" y="290"/>
                  <a:pt x="1234" y="288"/>
                </a:cubicBezTo>
                <a:cubicBezTo>
                  <a:pt x="1234" y="285"/>
                  <a:pt x="1240" y="288"/>
                  <a:pt x="1239" y="285"/>
                </a:cubicBezTo>
                <a:cubicBezTo>
                  <a:pt x="1235" y="284"/>
                  <a:pt x="1232" y="287"/>
                  <a:pt x="1230" y="285"/>
                </a:cubicBezTo>
                <a:cubicBezTo>
                  <a:pt x="1229" y="290"/>
                  <a:pt x="1235" y="288"/>
                  <a:pt x="1235" y="292"/>
                </a:cubicBezTo>
                <a:cubicBezTo>
                  <a:pt x="1221" y="293"/>
                  <a:pt x="1202" y="289"/>
                  <a:pt x="1189" y="294"/>
                </a:cubicBezTo>
                <a:cubicBezTo>
                  <a:pt x="1184" y="290"/>
                  <a:pt x="1180" y="297"/>
                  <a:pt x="1174" y="297"/>
                </a:cubicBezTo>
                <a:cubicBezTo>
                  <a:pt x="1168" y="297"/>
                  <a:pt x="1159" y="290"/>
                  <a:pt x="1165" y="282"/>
                </a:cubicBezTo>
                <a:cubicBezTo>
                  <a:pt x="1168" y="282"/>
                  <a:pt x="1170" y="285"/>
                  <a:pt x="1171" y="282"/>
                </a:cubicBezTo>
                <a:cubicBezTo>
                  <a:pt x="1169" y="281"/>
                  <a:pt x="1167" y="281"/>
                  <a:pt x="1165" y="280"/>
                </a:cubicBezTo>
                <a:cubicBezTo>
                  <a:pt x="1165" y="275"/>
                  <a:pt x="1169" y="274"/>
                  <a:pt x="1171" y="271"/>
                </a:cubicBezTo>
                <a:cubicBezTo>
                  <a:pt x="1182" y="273"/>
                  <a:pt x="1181" y="260"/>
                  <a:pt x="1188" y="257"/>
                </a:cubicBezTo>
                <a:cubicBezTo>
                  <a:pt x="1189" y="257"/>
                  <a:pt x="1205" y="257"/>
                  <a:pt x="1204" y="261"/>
                </a:cubicBezTo>
                <a:cubicBezTo>
                  <a:pt x="1212" y="256"/>
                  <a:pt x="1238" y="259"/>
                  <a:pt x="1248" y="258"/>
                </a:cubicBezTo>
                <a:cubicBezTo>
                  <a:pt x="1247" y="258"/>
                  <a:pt x="1246" y="258"/>
                  <a:pt x="1247" y="260"/>
                </a:cubicBezTo>
                <a:cubicBezTo>
                  <a:pt x="1256" y="259"/>
                  <a:pt x="1261" y="257"/>
                  <a:pt x="1264" y="249"/>
                </a:cubicBezTo>
                <a:cubicBezTo>
                  <a:pt x="1262" y="249"/>
                  <a:pt x="1261" y="249"/>
                  <a:pt x="1261" y="248"/>
                </a:cubicBezTo>
                <a:cubicBezTo>
                  <a:pt x="1261" y="243"/>
                  <a:pt x="1265" y="243"/>
                  <a:pt x="1269" y="243"/>
                </a:cubicBezTo>
                <a:cubicBezTo>
                  <a:pt x="1260" y="240"/>
                  <a:pt x="1252" y="238"/>
                  <a:pt x="1241" y="241"/>
                </a:cubicBezTo>
                <a:cubicBezTo>
                  <a:pt x="1239" y="239"/>
                  <a:pt x="1240" y="238"/>
                  <a:pt x="1240" y="235"/>
                </a:cubicBezTo>
                <a:cubicBezTo>
                  <a:pt x="1237" y="234"/>
                  <a:pt x="1236" y="236"/>
                  <a:pt x="1235" y="237"/>
                </a:cubicBezTo>
                <a:cubicBezTo>
                  <a:pt x="1235" y="238"/>
                  <a:pt x="1237" y="238"/>
                  <a:pt x="1238" y="239"/>
                </a:cubicBezTo>
                <a:cubicBezTo>
                  <a:pt x="1228" y="245"/>
                  <a:pt x="1219" y="234"/>
                  <a:pt x="1211" y="240"/>
                </a:cubicBezTo>
                <a:cubicBezTo>
                  <a:pt x="1203" y="235"/>
                  <a:pt x="1170" y="245"/>
                  <a:pt x="1174" y="227"/>
                </a:cubicBezTo>
                <a:cubicBezTo>
                  <a:pt x="1193" y="227"/>
                  <a:pt x="1210" y="229"/>
                  <a:pt x="1232" y="222"/>
                </a:cubicBezTo>
                <a:cubicBezTo>
                  <a:pt x="1234" y="226"/>
                  <a:pt x="1240" y="228"/>
                  <a:pt x="1243" y="229"/>
                </a:cubicBezTo>
                <a:cubicBezTo>
                  <a:pt x="1243" y="228"/>
                  <a:pt x="1242" y="228"/>
                  <a:pt x="1243" y="227"/>
                </a:cubicBezTo>
                <a:cubicBezTo>
                  <a:pt x="1253" y="229"/>
                  <a:pt x="1267" y="217"/>
                  <a:pt x="1280" y="215"/>
                </a:cubicBezTo>
                <a:cubicBezTo>
                  <a:pt x="1278" y="214"/>
                  <a:pt x="1275" y="214"/>
                  <a:pt x="1275" y="211"/>
                </a:cubicBezTo>
                <a:cubicBezTo>
                  <a:pt x="1277" y="208"/>
                  <a:pt x="1283" y="210"/>
                  <a:pt x="1285" y="207"/>
                </a:cubicBezTo>
                <a:cubicBezTo>
                  <a:pt x="1282" y="207"/>
                  <a:pt x="1283" y="205"/>
                  <a:pt x="1282" y="204"/>
                </a:cubicBezTo>
                <a:close/>
                <a:moveTo>
                  <a:pt x="1080" y="150"/>
                </a:moveTo>
                <a:cubicBezTo>
                  <a:pt x="1083" y="150"/>
                  <a:pt x="1083" y="150"/>
                  <a:pt x="1083" y="150"/>
                </a:cubicBezTo>
                <a:cubicBezTo>
                  <a:pt x="1083" y="153"/>
                  <a:pt x="1083" y="153"/>
                  <a:pt x="1083" y="153"/>
                </a:cubicBezTo>
                <a:cubicBezTo>
                  <a:pt x="1081" y="154"/>
                  <a:pt x="1080" y="153"/>
                  <a:pt x="1079" y="152"/>
                </a:cubicBezTo>
                <a:cubicBezTo>
                  <a:pt x="1080" y="152"/>
                  <a:pt x="1080" y="151"/>
                  <a:pt x="1080" y="150"/>
                </a:cubicBezTo>
                <a:close/>
                <a:moveTo>
                  <a:pt x="611" y="110"/>
                </a:moveTo>
                <a:cubicBezTo>
                  <a:pt x="606" y="110"/>
                  <a:pt x="606" y="110"/>
                  <a:pt x="606" y="110"/>
                </a:cubicBezTo>
                <a:cubicBezTo>
                  <a:pt x="606" y="109"/>
                  <a:pt x="612" y="107"/>
                  <a:pt x="611" y="110"/>
                </a:cubicBezTo>
                <a:close/>
                <a:moveTo>
                  <a:pt x="591" y="124"/>
                </a:moveTo>
                <a:cubicBezTo>
                  <a:pt x="594" y="124"/>
                  <a:pt x="594" y="125"/>
                  <a:pt x="596" y="126"/>
                </a:cubicBezTo>
                <a:cubicBezTo>
                  <a:pt x="596" y="128"/>
                  <a:pt x="596" y="128"/>
                  <a:pt x="596" y="128"/>
                </a:cubicBezTo>
                <a:cubicBezTo>
                  <a:pt x="595" y="129"/>
                  <a:pt x="591" y="128"/>
                  <a:pt x="589" y="127"/>
                </a:cubicBezTo>
                <a:cubicBezTo>
                  <a:pt x="590" y="126"/>
                  <a:pt x="590" y="125"/>
                  <a:pt x="591" y="124"/>
                </a:cubicBezTo>
                <a:close/>
                <a:moveTo>
                  <a:pt x="142" y="337"/>
                </a:moveTo>
                <a:cubicBezTo>
                  <a:pt x="142" y="334"/>
                  <a:pt x="142" y="334"/>
                  <a:pt x="142" y="334"/>
                </a:cubicBezTo>
                <a:cubicBezTo>
                  <a:pt x="144" y="332"/>
                  <a:pt x="149" y="333"/>
                  <a:pt x="150" y="334"/>
                </a:cubicBezTo>
                <a:cubicBezTo>
                  <a:pt x="149" y="337"/>
                  <a:pt x="146" y="337"/>
                  <a:pt x="142" y="337"/>
                </a:cubicBezTo>
                <a:close/>
                <a:moveTo>
                  <a:pt x="171" y="390"/>
                </a:moveTo>
                <a:cubicBezTo>
                  <a:pt x="168" y="389"/>
                  <a:pt x="168" y="391"/>
                  <a:pt x="166" y="391"/>
                </a:cubicBezTo>
                <a:cubicBezTo>
                  <a:pt x="162" y="381"/>
                  <a:pt x="163" y="365"/>
                  <a:pt x="163" y="356"/>
                </a:cubicBezTo>
                <a:cubicBezTo>
                  <a:pt x="167" y="355"/>
                  <a:pt x="168" y="357"/>
                  <a:pt x="171" y="358"/>
                </a:cubicBezTo>
                <a:cubicBezTo>
                  <a:pt x="171" y="351"/>
                  <a:pt x="173" y="345"/>
                  <a:pt x="173" y="341"/>
                </a:cubicBezTo>
                <a:cubicBezTo>
                  <a:pt x="181" y="350"/>
                  <a:pt x="173" y="368"/>
                  <a:pt x="180" y="371"/>
                </a:cubicBezTo>
                <a:cubicBezTo>
                  <a:pt x="177" y="376"/>
                  <a:pt x="170" y="380"/>
                  <a:pt x="171" y="390"/>
                </a:cubicBezTo>
                <a:close/>
                <a:moveTo>
                  <a:pt x="135" y="579"/>
                </a:moveTo>
                <a:cubicBezTo>
                  <a:pt x="140" y="579"/>
                  <a:pt x="140" y="579"/>
                  <a:pt x="140" y="579"/>
                </a:cubicBezTo>
                <a:cubicBezTo>
                  <a:pt x="144" y="586"/>
                  <a:pt x="149" y="594"/>
                  <a:pt x="153" y="602"/>
                </a:cubicBezTo>
                <a:cubicBezTo>
                  <a:pt x="152" y="603"/>
                  <a:pt x="150" y="603"/>
                  <a:pt x="149" y="604"/>
                </a:cubicBezTo>
                <a:cubicBezTo>
                  <a:pt x="143" y="598"/>
                  <a:pt x="133" y="591"/>
                  <a:pt x="135" y="579"/>
                </a:cubicBezTo>
                <a:close/>
                <a:moveTo>
                  <a:pt x="150" y="627"/>
                </a:moveTo>
                <a:cubicBezTo>
                  <a:pt x="154" y="629"/>
                  <a:pt x="156" y="632"/>
                  <a:pt x="158" y="636"/>
                </a:cubicBezTo>
                <a:cubicBezTo>
                  <a:pt x="157" y="636"/>
                  <a:pt x="156" y="636"/>
                  <a:pt x="156" y="637"/>
                </a:cubicBezTo>
                <a:cubicBezTo>
                  <a:pt x="152" y="635"/>
                  <a:pt x="150" y="633"/>
                  <a:pt x="150" y="627"/>
                </a:cubicBezTo>
                <a:close/>
                <a:moveTo>
                  <a:pt x="142" y="660"/>
                </a:moveTo>
                <a:cubicBezTo>
                  <a:pt x="141" y="657"/>
                  <a:pt x="146" y="660"/>
                  <a:pt x="145" y="658"/>
                </a:cubicBezTo>
                <a:cubicBezTo>
                  <a:pt x="141" y="655"/>
                  <a:pt x="141" y="646"/>
                  <a:pt x="135" y="643"/>
                </a:cubicBezTo>
                <a:cubicBezTo>
                  <a:pt x="136" y="638"/>
                  <a:pt x="141" y="637"/>
                  <a:pt x="143" y="632"/>
                </a:cubicBezTo>
                <a:cubicBezTo>
                  <a:pt x="147" y="640"/>
                  <a:pt x="146" y="654"/>
                  <a:pt x="153" y="661"/>
                </a:cubicBezTo>
                <a:cubicBezTo>
                  <a:pt x="149" y="665"/>
                  <a:pt x="144" y="662"/>
                  <a:pt x="142" y="660"/>
                </a:cubicBezTo>
                <a:close/>
                <a:moveTo>
                  <a:pt x="153" y="664"/>
                </a:moveTo>
                <a:cubicBezTo>
                  <a:pt x="153" y="667"/>
                  <a:pt x="158" y="666"/>
                  <a:pt x="158" y="670"/>
                </a:cubicBezTo>
                <a:cubicBezTo>
                  <a:pt x="154" y="670"/>
                  <a:pt x="153" y="669"/>
                  <a:pt x="153" y="664"/>
                </a:cubicBezTo>
                <a:close/>
                <a:moveTo>
                  <a:pt x="154" y="654"/>
                </a:moveTo>
                <a:cubicBezTo>
                  <a:pt x="156" y="655"/>
                  <a:pt x="158" y="657"/>
                  <a:pt x="159" y="659"/>
                </a:cubicBezTo>
                <a:cubicBezTo>
                  <a:pt x="156" y="661"/>
                  <a:pt x="155" y="656"/>
                  <a:pt x="154" y="654"/>
                </a:cubicBezTo>
                <a:close/>
                <a:moveTo>
                  <a:pt x="168" y="670"/>
                </a:moveTo>
                <a:cubicBezTo>
                  <a:pt x="165" y="671"/>
                  <a:pt x="164" y="670"/>
                  <a:pt x="162" y="669"/>
                </a:cubicBezTo>
                <a:cubicBezTo>
                  <a:pt x="162" y="667"/>
                  <a:pt x="169" y="667"/>
                  <a:pt x="168" y="670"/>
                </a:cubicBezTo>
                <a:close/>
                <a:moveTo>
                  <a:pt x="166" y="640"/>
                </a:moveTo>
                <a:cubicBezTo>
                  <a:pt x="159" y="632"/>
                  <a:pt x="153" y="623"/>
                  <a:pt x="150" y="611"/>
                </a:cubicBezTo>
                <a:cubicBezTo>
                  <a:pt x="151" y="608"/>
                  <a:pt x="155" y="609"/>
                  <a:pt x="155" y="605"/>
                </a:cubicBezTo>
                <a:cubicBezTo>
                  <a:pt x="158" y="608"/>
                  <a:pt x="159" y="613"/>
                  <a:pt x="162" y="615"/>
                </a:cubicBezTo>
                <a:cubicBezTo>
                  <a:pt x="162" y="618"/>
                  <a:pt x="160" y="619"/>
                  <a:pt x="159" y="622"/>
                </a:cubicBezTo>
                <a:cubicBezTo>
                  <a:pt x="161" y="625"/>
                  <a:pt x="168" y="621"/>
                  <a:pt x="170" y="625"/>
                </a:cubicBezTo>
                <a:cubicBezTo>
                  <a:pt x="169" y="627"/>
                  <a:pt x="166" y="626"/>
                  <a:pt x="164" y="626"/>
                </a:cubicBezTo>
                <a:cubicBezTo>
                  <a:pt x="164" y="631"/>
                  <a:pt x="169" y="628"/>
                  <a:pt x="171" y="628"/>
                </a:cubicBezTo>
                <a:cubicBezTo>
                  <a:pt x="173" y="635"/>
                  <a:pt x="170" y="638"/>
                  <a:pt x="166" y="640"/>
                </a:cubicBezTo>
                <a:close/>
                <a:moveTo>
                  <a:pt x="175" y="548"/>
                </a:moveTo>
                <a:cubicBezTo>
                  <a:pt x="178" y="548"/>
                  <a:pt x="179" y="547"/>
                  <a:pt x="180" y="545"/>
                </a:cubicBezTo>
                <a:cubicBezTo>
                  <a:pt x="181" y="545"/>
                  <a:pt x="182" y="546"/>
                  <a:pt x="182" y="547"/>
                </a:cubicBezTo>
                <a:cubicBezTo>
                  <a:pt x="182" y="551"/>
                  <a:pt x="179" y="551"/>
                  <a:pt x="177" y="552"/>
                </a:cubicBezTo>
                <a:cubicBezTo>
                  <a:pt x="176" y="556"/>
                  <a:pt x="177" y="557"/>
                  <a:pt x="177" y="561"/>
                </a:cubicBezTo>
                <a:cubicBezTo>
                  <a:pt x="180" y="564"/>
                  <a:pt x="183" y="566"/>
                  <a:pt x="185" y="569"/>
                </a:cubicBezTo>
                <a:cubicBezTo>
                  <a:pt x="184" y="573"/>
                  <a:pt x="180" y="575"/>
                  <a:pt x="176" y="577"/>
                </a:cubicBezTo>
                <a:cubicBezTo>
                  <a:pt x="165" y="570"/>
                  <a:pt x="175" y="557"/>
                  <a:pt x="175" y="548"/>
                </a:cubicBezTo>
                <a:close/>
                <a:moveTo>
                  <a:pt x="184" y="687"/>
                </a:moveTo>
                <a:cubicBezTo>
                  <a:pt x="178" y="690"/>
                  <a:pt x="180" y="681"/>
                  <a:pt x="180" y="678"/>
                </a:cubicBezTo>
                <a:cubicBezTo>
                  <a:pt x="183" y="678"/>
                  <a:pt x="183" y="680"/>
                  <a:pt x="182" y="681"/>
                </a:cubicBezTo>
                <a:cubicBezTo>
                  <a:pt x="187" y="680"/>
                  <a:pt x="190" y="679"/>
                  <a:pt x="195" y="680"/>
                </a:cubicBezTo>
                <a:cubicBezTo>
                  <a:pt x="193" y="683"/>
                  <a:pt x="186" y="686"/>
                  <a:pt x="184" y="687"/>
                </a:cubicBezTo>
                <a:close/>
                <a:moveTo>
                  <a:pt x="180" y="248"/>
                </a:moveTo>
                <a:cubicBezTo>
                  <a:pt x="179" y="243"/>
                  <a:pt x="187" y="247"/>
                  <a:pt x="187" y="243"/>
                </a:cubicBezTo>
                <a:cubicBezTo>
                  <a:pt x="192" y="246"/>
                  <a:pt x="194" y="253"/>
                  <a:pt x="199" y="256"/>
                </a:cubicBezTo>
                <a:cubicBezTo>
                  <a:pt x="192" y="260"/>
                  <a:pt x="187" y="249"/>
                  <a:pt x="180" y="248"/>
                </a:cubicBezTo>
                <a:close/>
                <a:moveTo>
                  <a:pt x="197" y="266"/>
                </a:moveTo>
                <a:cubicBezTo>
                  <a:pt x="193" y="266"/>
                  <a:pt x="191" y="265"/>
                  <a:pt x="188" y="267"/>
                </a:cubicBezTo>
                <a:cubicBezTo>
                  <a:pt x="190" y="264"/>
                  <a:pt x="188" y="264"/>
                  <a:pt x="188" y="261"/>
                </a:cubicBezTo>
                <a:cubicBezTo>
                  <a:pt x="189" y="260"/>
                  <a:pt x="190" y="260"/>
                  <a:pt x="192" y="261"/>
                </a:cubicBezTo>
                <a:cubicBezTo>
                  <a:pt x="191" y="266"/>
                  <a:pt x="197" y="262"/>
                  <a:pt x="197" y="266"/>
                </a:cubicBezTo>
                <a:close/>
                <a:moveTo>
                  <a:pt x="203" y="265"/>
                </a:moveTo>
                <a:cubicBezTo>
                  <a:pt x="199" y="265"/>
                  <a:pt x="196" y="263"/>
                  <a:pt x="193" y="261"/>
                </a:cubicBezTo>
                <a:cubicBezTo>
                  <a:pt x="195" y="258"/>
                  <a:pt x="204" y="259"/>
                  <a:pt x="203" y="265"/>
                </a:cubicBezTo>
                <a:close/>
                <a:moveTo>
                  <a:pt x="271" y="354"/>
                </a:moveTo>
                <a:cubicBezTo>
                  <a:pt x="270" y="354"/>
                  <a:pt x="270" y="353"/>
                  <a:pt x="269" y="352"/>
                </a:cubicBezTo>
                <a:cubicBezTo>
                  <a:pt x="270" y="350"/>
                  <a:pt x="272" y="351"/>
                  <a:pt x="275" y="350"/>
                </a:cubicBezTo>
                <a:cubicBezTo>
                  <a:pt x="274" y="352"/>
                  <a:pt x="271" y="351"/>
                  <a:pt x="271" y="354"/>
                </a:cubicBezTo>
                <a:close/>
                <a:moveTo>
                  <a:pt x="295" y="105"/>
                </a:moveTo>
                <a:cubicBezTo>
                  <a:pt x="294" y="105"/>
                  <a:pt x="293" y="104"/>
                  <a:pt x="292" y="104"/>
                </a:cubicBezTo>
                <a:cubicBezTo>
                  <a:pt x="294" y="100"/>
                  <a:pt x="298" y="100"/>
                  <a:pt x="302" y="100"/>
                </a:cubicBezTo>
                <a:cubicBezTo>
                  <a:pt x="300" y="103"/>
                  <a:pt x="298" y="105"/>
                  <a:pt x="295" y="105"/>
                </a:cubicBezTo>
                <a:close/>
                <a:moveTo>
                  <a:pt x="310" y="1040"/>
                </a:moveTo>
                <a:cubicBezTo>
                  <a:pt x="308" y="1039"/>
                  <a:pt x="303" y="1042"/>
                  <a:pt x="302" y="1038"/>
                </a:cubicBezTo>
                <a:cubicBezTo>
                  <a:pt x="306" y="1038"/>
                  <a:pt x="309" y="1035"/>
                  <a:pt x="312" y="1038"/>
                </a:cubicBezTo>
                <a:cubicBezTo>
                  <a:pt x="311" y="1038"/>
                  <a:pt x="310" y="1038"/>
                  <a:pt x="310" y="1040"/>
                </a:cubicBezTo>
                <a:close/>
                <a:moveTo>
                  <a:pt x="336" y="460"/>
                </a:moveTo>
                <a:cubicBezTo>
                  <a:pt x="336" y="457"/>
                  <a:pt x="338" y="457"/>
                  <a:pt x="337" y="454"/>
                </a:cubicBezTo>
                <a:cubicBezTo>
                  <a:pt x="338" y="455"/>
                  <a:pt x="339" y="455"/>
                  <a:pt x="339" y="453"/>
                </a:cubicBezTo>
                <a:cubicBezTo>
                  <a:pt x="340" y="453"/>
                  <a:pt x="340" y="453"/>
                  <a:pt x="340" y="453"/>
                </a:cubicBezTo>
                <a:cubicBezTo>
                  <a:pt x="340" y="454"/>
                  <a:pt x="341" y="454"/>
                  <a:pt x="341" y="454"/>
                </a:cubicBezTo>
                <a:cubicBezTo>
                  <a:pt x="340" y="456"/>
                  <a:pt x="339" y="459"/>
                  <a:pt x="336" y="460"/>
                </a:cubicBezTo>
                <a:close/>
                <a:moveTo>
                  <a:pt x="348" y="456"/>
                </a:moveTo>
                <a:cubicBezTo>
                  <a:pt x="349" y="457"/>
                  <a:pt x="347" y="457"/>
                  <a:pt x="348" y="459"/>
                </a:cubicBezTo>
                <a:cubicBezTo>
                  <a:pt x="348" y="460"/>
                  <a:pt x="350" y="460"/>
                  <a:pt x="349" y="461"/>
                </a:cubicBezTo>
                <a:cubicBezTo>
                  <a:pt x="349" y="461"/>
                  <a:pt x="348" y="460"/>
                  <a:pt x="346" y="460"/>
                </a:cubicBezTo>
                <a:cubicBezTo>
                  <a:pt x="346" y="458"/>
                  <a:pt x="347" y="458"/>
                  <a:pt x="348" y="456"/>
                </a:cubicBezTo>
                <a:close/>
                <a:moveTo>
                  <a:pt x="349" y="1112"/>
                </a:moveTo>
                <a:cubicBezTo>
                  <a:pt x="349" y="1111"/>
                  <a:pt x="349" y="1110"/>
                  <a:pt x="348" y="1110"/>
                </a:cubicBezTo>
                <a:cubicBezTo>
                  <a:pt x="349" y="1107"/>
                  <a:pt x="350" y="1112"/>
                  <a:pt x="352" y="1111"/>
                </a:cubicBezTo>
                <a:cubicBezTo>
                  <a:pt x="351" y="1112"/>
                  <a:pt x="350" y="1112"/>
                  <a:pt x="349" y="1112"/>
                </a:cubicBezTo>
                <a:close/>
                <a:moveTo>
                  <a:pt x="631" y="786"/>
                </a:moveTo>
                <a:cubicBezTo>
                  <a:pt x="630" y="790"/>
                  <a:pt x="627" y="785"/>
                  <a:pt x="625" y="786"/>
                </a:cubicBezTo>
                <a:cubicBezTo>
                  <a:pt x="625" y="783"/>
                  <a:pt x="629" y="785"/>
                  <a:pt x="631" y="786"/>
                </a:cubicBezTo>
                <a:close/>
                <a:moveTo>
                  <a:pt x="622" y="784"/>
                </a:moveTo>
                <a:cubicBezTo>
                  <a:pt x="622" y="787"/>
                  <a:pt x="622" y="787"/>
                  <a:pt x="622" y="787"/>
                </a:cubicBezTo>
                <a:cubicBezTo>
                  <a:pt x="622" y="787"/>
                  <a:pt x="621" y="786"/>
                  <a:pt x="619" y="786"/>
                </a:cubicBezTo>
                <a:cubicBezTo>
                  <a:pt x="620" y="785"/>
                  <a:pt x="620" y="784"/>
                  <a:pt x="622" y="784"/>
                </a:cubicBezTo>
                <a:close/>
                <a:moveTo>
                  <a:pt x="622" y="1094"/>
                </a:moveTo>
                <a:cubicBezTo>
                  <a:pt x="620" y="1094"/>
                  <a:pt x="617" y="1094"/>
                  <a:pt x="618" y="1092"/>
                </a:cubicBezTo>
                <a:cubicBezTo>
                  <a:pt x="619" y="1094"/>
                  <a:pt x="622" y="1090"/>
                  <a:pt x="622" y="1094"/>
                </a:cubicBezTo>
                <a:close/>
                <a:moveTo>
                  <a:pt x="614" y="1047"/>
                </a:moveTo>
                <a:cubicBezTo>
                  <a:pt x="612" y="1045"/>
                  <a:pt x="614" y="1041"/>
                  <a:pt x="617" y="1042"/>
                </a:cubicBezTo>
                <a:cubicBezTo>
                  <a:pt x="617" y="1045"/>
                  <a:pt x="614" y="1044"/>
                  <a:pt x="614" y="1047"/>
                </a:cubicBezTo>
                <a:close/>
                <a:moveTo>
                  <a:pt x="616" y="321"/>
                </a:moveTo>
                <a:cubicBezTo>
                  <a:pt x="616" y="323"/>
                  <a:pt x="614" y="323"/>
                  <a:pt x="612" y="324"/>
                </a:cubicBezTo>
                <a:cubicBezTo>
                  <a:pt x="612" y="323"/>
                  <a:pt x="611" y="323"/>
                  <a:pt x="610" y="323"/>
                </a:cubicBezTo>
                <a:cubicBezTo>
                  <a:pt x="611" y="320"/>
                  <a:pt x="613" y="322"/>
                  <a:pt x="616" y="321"/>
                </a:cubicBezTo>
                <a:close/>
                <a:moveTo>
                  <a:pt x="605" y="321"/>
                </a:moveTo>
                <a:cubicBezTo>
                  <a:pt x="606" y="321"/>
                  <a:pt x="606" y="324"/>
                  <a:pt x="608" y="323"/>
                </a:cubicBezTo>
                <a:cubicBezTo>
                  <a:pt x="608" y="325"/>
                  <a:pt x="606" y="324"/>
                  <a:pt x="606" y="326"/>
                </a:cubicBezTo>
                <a:cubicBezTo>
                  <a:pt x="604" y="327"/>
                  <a:pt x="603" y="326"/>
                  <a:pt x="602" y="326"/>
                </a:cubicBezTo>
                <a:cubicBezTo>
                  <a:pt x="602" y="324"/>
                  <a:pt x="605" y="324"/>
                  <a:pt x="605" y="321"/>
                </a:cubicBezTo>
                <a:close/>
                <a:moveTo>
                  <a:pt x="600" y="1073"/>
                </a:moveTo>
                <a:cubicBezTo>
                  <a:pt x="601" y="1073"/>
                  <a:pt x="601" y="1074"/>
                  <a:pt x="603" y="1074"/>
                </a:cubicBezTo>
                <a:cubicBezTo>
                  <a:pt x="603" y="1078"/>
                  <a:pt x="599" y="1077"/>
                  <a:pt x="600" y="1073"/>
                </a:cubicBezTo>
                <a:close/>
                <a:moveTo>
                  <a:pt x="589" y="1060"/>
                </a:moveTo>
                <a:cubicBezTo>
                  <a:pt x="591" y="1060"/>
                  <a:pt x="592" y="1061"/>
                  <a:pt x="593" y="1062"/>
                </a:cubicBezTo>
                <a:cubicBezTo>
                  <a:pt x="592" y="1064"/>
                  <a:pt x="588" y="1062"/>
                  <a:pt x="589" y="1060"/>
                </a:cubicBezTo>
                <a:close/>
                <a:moveTo>
                  <a:pt x="566" y="397"/>
                </a:moveTo>
                <a:cubicBezTo>
                  <a:pt x="565" y="399"/>
                  <a:pt x="562" y="400"/>
                  <a:pt x="558" y="400"/>
                </a:cubicBezTo>
                <a:cubicBezTo>
                  <a:pt x="558" y="394"/>
                  <a:pt x="560" y="400"/>
                  <a:pt x="566" y="397"/>
                </a:cubicBezTo>
                <a:close/>
                <a:moveTo>
                  <a:pt x="566" y="1060"/>
                </a:moveTo>
                <a:cubicBezTo>
                  <a:pt x="566" y="1061"/>
                  <a:pt x="565" y="1062"/>
                  <a:pt x="565" y="1063"/>
                </a:cubicBezTo>
                <a:cubicBezTo>
                  <a:pt x="562" y="1063"/>
                  <a:pt x="563" y="1061"/>
                  <a:pt x="561" y="1061"/>
                </a:cubicBezTo>
                <a:cubicBezTo>
                  <a:pt x="562" y="1059"/>
                  <a:pt x="565" y="1060"/>
                  <a:pt x="566" y="1060"/>
                </a:cubicBezTo>
                <a:close/>
                <a:moveTo>
                  <a:pt x="560" y="1050"/>
                </a:moveTo>
                <a:cubicBezTo>
                  <a:pt x="562" y="1050"/>
                  <a:pt x="562" y="1048"/>
                  <a:pt x="564" y="1049"/>
                </a:cubicBezTo>
                <a:cubicBezTo>
                  <a:pt x="564" y="1051"/>
                  <a:pt x="564" y="1051"/>
                  <a:pt x="564" y="1051"/>
                </a:cubicBezTo>
                <a:cubicBezTo>
                  <a:pt x="561" y="1050"/>
                  <a:pt x="560" y="1052"/>
                  <a:pt x="560" y="1050"/>
                </a:cubicBezTo>
                <a:close/>
                <a:moveTo>
                  <a:pt x="562" y="374"/>
                </a:moveTo>
                <a:cubicBezTo>
                  <a:pt x="562" y="376"/>
                  <a:pt x="562" y="376"/>
                  <a:pt x="562" y="376"/>
                </a:cubicBezTo>
                <a:cubicBezTo>
                  <a:pt x="560" y="375"/>
                  <a:pt x="560" y="376"/>
                  <a:pt x="557" y="376"/>
                </a:cubicBezTo>
                <a:cubicBezTo>
                  <a:pt x="558" y="374"/>
                  <a:pt x="560" y="374"/>
                  <a:pt x="562" y="374"/>
                </a:cubicBezTo>
                <a:close/>
                <a:moveTo>
                  <a:pt x="560" y="426"/>
                </a:moveTo>
                <a:cubicBezTo>
                  <a:pt x="564" y="426"/>
                  <a:pt x="564" y="426"/>
                  <a:pt x="564" y="426"/>
                </a:cubicBezTo>
                <a:cubicBezTo>
                  <a:pt x="564" y="430"/>
                  <a:pt x="561" y="427"/>
                  <a:pt x="560" y="431"/>
                </a:cubicBezTo>
                <a:cubicBezTo>
                  <a:pt x="558" y="431"/>
                  <a:pt x="558" y="429"/>
                  <a:pt x="557" y="427"/>
                </a:cubicBezTo>
                <a:cubicBezTo>
                  <a:pt x="560" y="430"/>
                  <a:pt x="559" y="427"/>
                  <a:pt x="560" y="426"/>
                </a:cubicBezTo>
                <a:close/>
                <a:moveTo>
                  <a:pt x="558" y="469"/>
                </a:moveTo>
                <a:cubicBezTo>
                  <a:pt x="558" y="470"/>
                  <a:pt x="558" y="470"/>
                  <a:pt x="557" y="470"/>
                </a:cubicBezTo>
                <a:cubicBezTo>
                  <a:pt x="557" y="471"/>
                  <a:pt x="558" y="471"/>
                  <a:pt x="559" y="471"/>
                </a:cubicBezTo>
                <a:cubicBezTo>
                  <a:pt x="560" y="473"/>
                  <a:pt x="557" y="473"/>
                  <a:pt x="557" y="474"/>
                </a:cubicBezTo>
                <a:cubicBezTo>
                  <a:pt x="556" y="472"/>
                  <a:pt x="558" y="471"/>
                  <a:pt x="554" y="473"/>
                </a:cubicBezTo>
                <a:cubicBezTo>
                  <a:pt x="554" y="472"/>
                  <a:pt x="554" y="471"/>
                  <a:pt x="553" y="471"/>
                </a:cubicBezTo>
                <a:cubicBezTo>
                  <a:pt x="554" y="470"/>
                  <a:pt x="556" y="469"/>
                  <a:pt x="558" y="469"/>
                </a:cubicBezTo>
                <a:close/>
                <a:moveTo>
                  <a:pt x="559" y="1073"/>
                </a:moveTo>
                <a:cubicBezTo>
                  <a:pt x="557" y="1073"/>
                  <a:pt x="555" y="1073"/>
                  <a:pt x="555" y="1070"/>
                </a:cubicBezTo>
                <a:cubicBezTo>
                  <a:pt x="557" y="1070"/>
                  <a:pt x="559" y="1070"/>
                  <a:pt x="559" y="1073"/>
                </a:cubicBezTo>
                <a:close/>
                <a:moveTo>
                  <a:pt x="554" y="1070"/>
                </a:moveTo>
                <a:cubicBezTo>
                  <a:pt x="554" y="1073"/>
                  <a:pt x="554" y="1073"/>
                  <a:pt x="554" y="1073"/>
                </a:cubicBezTo>
                <a:cubicBezTo>
                  <a:pt x="553" y="1073"/>
                  <a:pt x="552" y="1072"/>
                  <a:pt x="551" y="1073"/>
                </a:cubicBezTo>
                <a:cubicBezTo>
                  <a:pt x="551" y="1072"/>
                  <a:pt x="552" y="1071"/>
                  <a:pt x="552" y="1070"/>
                </a:cubicBezTo>
                <a:lnTo>
                  <a:pt x="554" y="1070"/>
                </a:lnTo>
                <a:close/>
                <a:moveTo>
                  <a:pt x="556" y="377"/>
                </a:moveTo>
                <a:cubicBezTo>
                  <a:pt x="552" y="378"/>
                  <a:pt x="557" y="372"/>
                  <a:pt x="553" y="372"/>
                </a:cubicBezTo>
                <a:cubicBezTo>
                  <a:pt x="555" y="369"/>
                  <a:pt x="558" y="376"/>
                  <a:pt x="556" y="377"/>
                </a:cubicBezTo>
                <a:close/>
                <a:moveTo>
                  <a:pt x="542" y="374"/>
                </a:moveTo>
                <a:cubicBezTo>
                  <a:pt x="544" y="374"/>
                  <a:pt x="544" y="374"/>
                  <a:pt x="546" y="374"/>
                </a:cubicBezTo>
                <a:cubicBezTo>
                  <a:pt x="544" y="375"/>
                  <a:pt x="548" y="375"/>
                  <a:pt x="547" y="378"/>
                </a:cubicBezTo>
                <a:cubicBezTo>
                  <a:pt x="543" y="377"/>
                  <a:pt x="541" y="379"/>
                  <a:pt x="538" y="378"/>
                </a:cubicBezTo>
                <a:cubicBezTo>
                  <a:pt x="540" y="376"/>
                  <a:pt x="542" y="376"/>
                  <a:pt x="542" y="374"/>
                </a:cubicBezTo>
                <a:close/>
                <a:moveTo>
                  <a:pt x="540" y="428"/>
                </a:moveTo>
                <a:cubicBezTo>
                  <a:pt x="542" y="427"/>
                  <a:pt x="545" y="430"/>
                  <a:pt x="546" y="428"/>
                </a:cubicBezTo>
                <a:cubicBezTo>
                  <a:pt x="548" y="428"/>
                  <a:pt x="547" y="431"/>
                  <a:pt x="549" y="430"/>
                </a:cubicBezTo>
                <a:cubicBezTo>
                  <a:pt x="548" y="432"/>
                  <a:pt x="544" y="431"/>
                  <a:pt x="546" y="434"/>
                </a:cubicBezTo>
                <a:cubicBezTo>
                  <a:pt x="543" y="434"/>
                  <a:pt x="543" y="426"/>
                  <a:pt x="541" y="433"/>
                </a:cubicBezTo>
                <a:cubicBezTo>
                  <a:pt x="537" y="433"/>
                  <a:pt x="541" y="430"/>
                  <a:pt x="538" y="430"/>
                </a:cubicBezTo>
                <a:cubicBezTo>
                  <a:pt x="538" y="429"/>
                  <a:pt x="539" y="429"/>
                  <a:pt x="540" y="428"/>
                </a:cubicBezTo>
                <a:close/>
                <a:moveTo>
                  <a:pt x="548" y="442"/>
                </a:moveTo>
                <a:cubicBezTo>
                  <a:pt x="547" y="443"/>
                  <a:pt x="546" y="443"/>
                  <a:pt x="544" y="443"/>
                </a:cubicBezTo>
                <a:cubicBezTo>
                  <a:pt x="543" y="441"/>
                  <a:pt x="546" y="442"/>
                  <a:pt x="546" y="440"/>
                </a:cubicBezTo>
                <a:cubicBezTo>
                  <a:pt x="547" y="441"/>
                  <a:pt x="547" y="442"/>
                  <a:pt x="548" y="442"/>
                </a:cubicBezTo>
                <a:close/>
                <a:moveTo>
                  <a:pt x="536" y="445"/>
                </a:moveTo>
                <a:cubicBezTo>
                  <a:pt x="536" y="446"/>
                  <a:pt x="535" y="446"/>
                  <a:pt x="534" y="446"/>
                </a:cubicBezTo>
                <a:cubicBezTo>
                  <a:pt x="532" y="446"/>
                  <a:pt x="535" y="448"/>
                  <a:pt x="533" y="449"/>
                </a:cubicBezTo>
                <a:cubicBezTo>
                  <a:pt x="530" y="450"/>
                  <a:pt x="530" y="447"/>
                  <a:pt x="529" y="446"/>
                </a:cubicBezTo>
                <a:cubicBezTo>
                  <a:pt x="531" y="445"/>
                  <a:pt x="535" y="444"/>
                  <a:pt x="536" y="445"/>
                </a:cubicBezTo>
                <a:close/>
                <a:moveTo>
                  <a:pt x="517" y="1032"/>
                </a:moveTo>
                <a:cubicBezTo>
                  <a:pt x="516" y="1033"/>
                  <a:pt x="515" y="1032"/>
                  <a:pt x="514" y="1032"/>
                </a:cubicBezTo>
                <a:cubicBezTo>
                  <a:pt x="514" y="1030"/>
                  <a:pt x="514" y="1030"/>
                  <a:pt x="514" y="1030"/>
                </a:cubicBezTo>
                <a:cubicBezTo>
                  <a:pt x="516" y="1030"/>
                  <a:pt x="517" y="1029"/>
                  <a:pt x="520" y="1029"/>
                </a:cubicBezTo>
                <a:cubicBezTo>
                  <a:pt x="521" y="1034"/>
                  <a:pt x="515" y="1030"/>
                  <a:pt x="517" y="1032"/>
                </a:cubicBezTo>
                <a:close/>
                <a:moveTo>
                  <a:pt x="505" y="462"/>
                </a:moveTo>
                <a:cubicBezTo>
                  <a:pt x="503" y="461"/>
                  <a:pt x="504" y="466"/>
                  <a:pt x="503" y="463"/>
                </a:cubicBezTo>
                <a:cubicBezTo>
                  <a:pt x="501" y="463"/>
                  <a:pt x="504" y="464"/>
                  <a:pt x="503" y="466"/>
                </a:cubicBezTo>
                <a:cubicBezTo>
                  <a:pt x="499" y="465"/>
                  <a:pt x="501" y="462"/>
                  <a:pt x="500" y="459"/>
                </a:cubicBezTo>
                <a:cubicBezTo>
                  <a:pt x="503" y="462"/>
                  <a:pt x="504" y="459"/>
                  <a:pt x="509" y="458"/>
                </a:cubicBezTo>
                <a:cubicBezTo>
                  <a:pt x="510" y="459"/>
                  <a:pt x="510" y="462"/>
                  <a:pt x="513" y="461"/>
                </a:cubicBezTo>
                <a:cubicBezTo>
                  <a:pt x="511" y="464"/>
                  <a:pt x="507" y="464"/>
                  <a:pt x="505" y="466"/>
                </a:cubicBezTo>
                <a:cubicBezTo>
                  <a:pt x="504" y="464"/>
                  <a:pt x="506" y="464"/>
                  <a:pt x="505" y="462"/>
                </a:cubicBezTo>
                <a:close/>
                <a:moveTo>
                  <a:pt x="513" y="469"/>
                </a:moveTo>
                <a:cubicBezTo>
                  <a:pt x="514" y="470"/>
                  <a:pt x="511" y="473"/>
                  <a:pt x="509" y="473"/>
                </a:cubicBezTo>
                <a:cubicBezTo>
                  <a:pt x="508" y="470"/>
                  <a:pt x="512" y="470"/>
                  <a:pt x="513" y="469"/>
                </a:cubicBezTo>
                <a:close/>
                <a:moveTo>
                  <a:pt x="514" y="470"/>
                </a:moveTo>
                <a:cubicBezTo>
                  <a:pt x="518" y="470"/>
                  <a:pt x="518" y="470"/>
                  <a:pt x="518" y="470"/>
                </a:cubicBezTo>
                <a:cubicBezTo>
                  <a:pt x="518" y="471"/>
                  <a:pt x="517" y="471"/>
                  <a:pt x="516" y="471"/>
                </a:cubicBezTo>
                <a:cubicBezTo>
                  <a:pt x="515" y="472"/>
                  <a:pt x="514" y="473"/>
                  <a:pt x="514" y="474"/>
                </a:cubicBezTo>
                <a:cubicBezTo>
                  <a:pt x="513" y="475"/>
                  <a:pt x="512" y="474"/>
                  <a:pt x="511" y="473"/>
                </a:cubicBezTo>
                <a:cubicBezTo>
                  <a:pt x="511" y="470"/>
                  <a:pt x="515" y="475"/>
                  <a:pt x="514" y="470"/>
                </a:cubicBezTo>
                <a:close/>
                <a:moveTo>
                  <a:pt x="520" y="479"/>
                </a:moveTo>
                <a:cubicBezTo>
                  <a:pt x="517" y="479"/>
                  <a:pt x="517" y="477"/>
                  <a:pt x="518" y="475"/>
                </a:cubicBezTo>
                <a:cubicBezTo>
                  <a:pt x="519" y="476"/>
                  <a:pt x="522" y="477"/>
                  <a:pt x="520" y="479"/>
                </a:cubicBezTo>
                <a:close/>
                <a:moveTo>
                  <a:pt x="518" y="1044"/>
                </a:moveTo>
                <a:cubicBezTo>
                  <a:pt x="520" y="1044"/>
                  <a:pt x="520" y="1045"/>
                  <a:pt x="522" y="1045"/>
                </a:cubicBezTo>
                <a:cubicBezTo>
                  <a:pt x="522" y="1048"/>
                  <a:pt x="520" y="1049"/>
                  <a:pt x="518" y="1049"/>
                </a:cubicBezTo>
                <a:cubicBezTo>
                  <a:pt x="517" y="1046"/>
                  <a:pt x="517" y="1046"/>
                  <a:pt x="518" y="1044"/>
                </a:cubicBezTo>
                <a:close/>
                <a:moveTo>
                  <a:pt x="518" y="719"/>
                </a:moveTo>
                <a:cubicBezTo>
                  <a:pt x="518" y="716"/>
                  <a:pt x="518" y="716"/>
                  <a:pt x="518" y="716"/>
                </a:cubicBezTo>
                <a:cubicBezTo>
                  <a:pt x="520" y="715"/>
                  <a:pt x="520" y="719"/>
                  <a:pt x="521" y="717"/>
                </a:cubicBezTo>
                <a:cubicBezTo>
                  <a:pt x="523" y="717"/>
                  <a:pt x="520" y="719"/>
                  <a:pt x="518" y="719"/>
                </a:cubicBezTo>
                <a:close/>
                <a:moveTo>
                  <a:pt x="515" y="465"/>
                </a:moveTo>
                <a:cubicBezTo>
                  <a:pt x="517" y="462"/>
                  <a:pt x="517" y="461"/>
                  <a:pt x="518" y="458"/>
                </a:cubicBezTo>
                <a:cubicBezTo>
                  <a:pt x="520" y="459"/>
                  <a:pt x="518" y="464"/>
                  <a:pt x="523" y="464"/>
                </a:cubicBezTo>
                <a:cubicBezTo>
                  <a:pt x="521" y="465"/>
                  <a:pt x="519" y="465"/>
                  <a:pt x="515" y="465"/>
                </a:cubicBezTo>
                <a:close/>
                <a:moveTo>
                  <a:pt x="522" y="455"/>
                </a:moveTo>
                <a:cubicBezTo>
                  <a:pt x="523" y="453"/>
                  <a:pt x="520" y="452"/>
                  <a:pt x="524" y="452"/>
                </a:cubicBezTo>
                <a:cubicBezTo>
                  <a:pt x="524" y="450"/>
                  <a:pt x="523" y="451"/>
                  <a:pt x="523" y="448"/>
                </a:cubicBezTo>
                <a:cubicBezTo>
                  <a:pt x="517" y="448"/>
                  <a:pt x="514" y="451"/>
                  <a:pt x="510" y="447"/>
                </a:cubicBezTo>
                <a:cubicBezTo>
                  <a:pt x="510" y="445"/>
                  <a:pt x="515" y="444"/>
                  <a:pt x="516" y="446"/>
                </a:cubicBezTo>
                <a:cubicBezTo>
                  <a:pt x="518" y="446"/>
                  <a:pt x="518" y="443"/>
                  <a:pt x="518" y="441"/>
                </a:cubicBezTo>
                <a:cubicBezTo>
                  <a:pt x="520" y="442"/>
                  <a:pt x="518" y="442"/>
                  <a:pt x="518" y="445"/>
                </a:cubicBezTo>
                <a:cubicBezTo>
                  <a:pt x="521" y="445"/>
                  <a:pt x="524" y="445"/>
                  <a:pt x="526" y="446"/>
                </a:cubicBezTo>
                <a:cubicBezTo>
                  <a:pt x="523" y="449"/>
                  <a:pt x="526" y="449"/>
                  <a:pt x="526" y="454"/>
                </a:cubicBezTo>
                <a:cubicBezTo>
                  <a:pt x="523" y="453"/>
                  <a:pt x="524" y="455"/>
                  <a:pt x="522" y="455"/>
                </a:cubicBezTo>
                <a:close/>
                <a:moveTo>
                  <a:pt x="514" y="432"/>
                </a:moveTo>
                <a:cubicBezTo>
                  <a:pt x="513" y="432"/>
                  <a:pt x="513" y="432"/>
                  <a:pt x="513" y="433"/>
                </a:cubicBezTo>
                <a:cubicBezTo>
                  <a:pt x="511" y="430"/>
                  <a:pt x="516" y="432"/>
                  <a:pt x="519" y="431"/>
                </a:cubicBezTo>
                <a:cubicBezTo>
                  <a:pt x="519" y="434"/>
                  <a:pt x="519" y="434"/>
                  <a:pt x="519" y="434"/>
                </a:cubicBezTo>
                <a:cubicBezTo>
                  <a:pt x="516" y="432"/>
                  <a:pt x="518" y="436"/>
                  <a:pt x="515" y="436"/>
                </a:cubicBezTo>
                <a:cubicBezTo>
                  <a:pt x="516" y="431"/>
                  <a:pt x="513" y="435"/>
                  <a:pt x="514" y="432"/>
                </a:cubicBezTo>
                <a:close/>
                <a:moveTo>
                  <a:pt x="529" y="1049"/>
                </a:moveTo>
                <a:cubicBezTo>
                  <a:pt x="530" y="1049"/>
                  <a:pt x="530" y="1050"/>
                  <a:pt x="531" y="1051"/>
                </a:cubicBezTo>
                <a:cubicBezTo>
                  <a:pt x="531" y="1055"/>
                  <a:pt x="525" y="1059"/>
                  <a:pt x="525" y="1050"/>
                </a:cubicBezTo>
                <a:cubicBezTo>
                  <a:pt x="527" y="1049"/>
                  <a:pt x="528" y="1052"/>
                  <a:pt x="529" y="1049"/>
                </a:cubicBezTo>
                <a:close/>
                <a:moveTo>
                  <a:pt x="527" y="1029"/>
                </a:moveTo>
                <a:cubicBezTo>
                  <a:pt x="529" y="1029"/>
                  <a:pt x="530" y="1030"/>
                  <a:pt x="530" y="1032"/>
                </a:cubicBezTo>
                <a:cubicBezTo>
                  <a:pt x="528" y="1032"/>
                  <a:pt x="526" y="1032"/>
                  <a:pt x="527" y="1029"/>
                </a:cubicBezTo>
                <a:close/>
                <a:moveTo>
                  <a:pt x="531" y="1040"/>
                </a:moveTo>
                <a:cubicBezTo>
                  <a:pt x="528" y="1040"/>
                  <a:pt x="528" y="1040"/>
                  <a:pt x="528" y="1040"/>
                </a:cubicBezTo>
                <a:cubicBezTo>
                  <a:pt x="528" y="1039"/>
                  <a:pt x="528" y="1039"/>
                  <a:pt x="527" y="1038"/>
                </a:cubicBezTo>
                <a:cubicBezTo>
                  <a:pt x="527" y="1037"/>
                  <a:pt x="530" y="1038"/>
                  <a:pt x="531" y="1038"/>
                </a:cubicBezTo>
                <a:cubicBezTo>
                  <a:pt x="531" y="1038"/>
                  <a:pt x="531" y="1039"/>
                  <a:pt x="531" y="1040"/>
                </a:cubicBezTo>
                <a:close/>
                <a:moveTo>
                  <a:pt x="527" y="723"/>
                </a:moveTo>
                <a:cubicBezTo>
                  <a:pt x="527" y="720"/>
                  <a:pt x="531" y="722"/>
                  <a:pt x="532" y="721"/>
                </a:cubicBezTo>
                <a:cubicBezTo>
                  <a:pt x="532" y="723"/>
                  <a:pt x="530" y="723"/>
                  <a:pt x="527" y="723"/>
                </a:cubicBezTo>
                <a:close/>
                <a:moveTo>
                  <a:pt x="527" y="719"/>
                </a:moveTo>
                <a:cubicBezTo>
                  <a:pt x="527" y="717"/>
                  <a:pt x="528" y="715"/>
                  <a:pt x="530" y="717"/>
                </a:cubicBezTo>
                <a:cubicBezTo>
                  <a:pt x="530" y="719"/>
                  <a:pt x="529" y="719"/>
                  <a:pt x="527" y="719"/>
                </a:cubicBezTo>
                <a:close/>
                <a:moveTo>
                  <a:pt x="530" y="432"/>
                </a:moveTo>
                <a:cubicBezTo>
                  <a:pt x="530" y="433"/>
                  <a:pt x="530" y="433"/>
                  <a:pt x="531" y="433"/>
                </a:cubicBezTo>
                <a:cubicBezTo>
                  <a:pt x="528" y="435"/>
                  <a:pt x="528" y="426"/>
                  <a:pt x="532" y="430"/>
                </a:cubicBezTo>
                <a:cubicBezTo>
                  <a:pt x="532" y="431"/>
                  <a:pt x="531" y="432"/>
                  <a:pt x="530" y="432"/>
                </a:cubicBezTo>
                <a:close/>
                <a:moveTo>
                  <a:pt x="527" y="370"/>
                </a:moveTo>
                <a:cubicBezTo>
                  <a:pt x="528" y="372"/>
                  <a:pt x="528" y="378"/>
                  <a:pt x="531" y="376"/>
                </a:cubicBezTo>
                <a:cubicBezTo>
                  <a:pt x="533" y="377"/>
                  <a:pt x="529" y="380"/>
                  <a:pt x="527" y="381"/>
                </a:cubicBezTo>
                <a:cubicBezTo>
                  <a:pt x="529" y="376"/>
                  <a:pt x="526" y="377"/>
                  <a:pt x="525" y="374"/>
                </a:cubicBezTo>
                <a:cubicBezTo>
                  <a:pt x="525" y="373"/>
                  <a:pt x="527" y="372"/>
                  <a:pt x="527" y="370"/>
                </a:cubicBezTo>
                <a:close/>
                <a:moveTo>
                  <a:pt x="523" y="403"/>
                </a:moveTo>
                <a:cubicBezTo>
                  <a:pt x="522" y="403"/>
                  <a:pt x="520" y="402"/>
                  <a:pt x="520" y="404"/>
                </a:cubicBezTo>
                <a:cubicBezTo>
                  <a:pt x="518" y="403"/>
                  <a:pt x="520" y="401"/>
                  <a:pt x="520" y="400"/>
                </a:cubicBezTo>
                <a:cubicBezTo>
                  <a:pt x="521" y="402"/>
                  <a:pt x="524" y="400"/>
                  <a:pt x="523" y="403"/>
                </a:cubicBezTo>
                <a:close/>
                <a:moveTo>
                  <a:pt x="514" y="329"/>
                </a:moveTo>
                <a:cubicBezTo>
                  <a:pt x="516" y="332"/>
                  <a:pt x="518" y="326"/>
                  <a:pt x="522" y="330"/>
                </a:cubicBezTo>
                <a:cubicBezTo>
                  <a:pt x="521" y="336"/>
                  <a:pt x="517" y="326"/>
                  <a:pt x="515" y="332"/>
                </a:cubicBezTo>
                <a:cubicBezTo>
                  <a:pt x="514" y="332"/>
                  <a:pt x="513" y="331"/>
                  <a:pt x="514" y="329"/>
                </a:cubicBezTo>
                <a:close/>
                <a:moveTo>
                  <a:pt x="506" y="377"/>
                </a:moveTo>
                <a:cubicBezTo>
                  <a:pt x="507" y="380"/>
                  <a:pt x="510" y="376"/>
                  <a:pt x="512" y="379"/>
                </a:cubicBezTo>
                <a:cubicBezTo>
                  <a:pt x="515" y="377"/>
                  <a:pt x="518" y="375"/>
                  <a:pt x="522" y="378"/>
                </a:cubicBezTo>
                <a:cubicBezTo>
                  <a:pt x="517" y="381"/>
                  <a:pt x="506" y="382"/>
                  <a:pt x="500" y="382"/>
                </a:cubicBezTo>
                <a:cubicBezTo>
                  <a:pt x="501" y="379"/>
                  <a:pt x="505" y="381"/>
                  <a:pt x="506" y="377"/>
                </a:cubicBezTo>
                <a:close/>
                <a:moveTo>
                  <a:pt x="501" y="376"/>
                </a:moveTo>
                <a:cubicBezTo>
                  <a:pt x="500" y="378"/>
                  <a:pt x="496" y="379"/>
                  <a:pt x="497" y="383"/>
                </a:cubicBezTo>
                <a:cubicBezTo>
                  <a:pt x="496" y="383"/>
                  <a:pt x="496" y="382"/>
                  <a:pt x="496" y="382"/>
                </a:cubicBezTo>
                <a:cubicBezTo>
                  <a:pt x="496" y="381"/>
                  <a:pt x="493" y="382"/>
                  <a:pt x="492" y="382"/>
                </a:cubicBezTo>
                <a:cubicBezTo>
                  <a:pt x="492" y="380"/>
                  <a:pt x="491" y="380"/>
                  <a:pt x="491" y="378"/>
                </a:cubicBezTo>
                <a:cubicBezTo>
                  <a:pt x="495" y="379"/>
                  <a:pt x="497" y="375"/>
                  <a:pt x="501" y="376"/>
                </a:cubicBezTo>
                <a:close/>
                <a:moveTo>
                  <a:pt x="492" y="433"/>
                </a:moveTo>
                <a:cubicBezTo>
                  <a:pt x="493" y="433"/>
                  <a:pt x="493" y="435"/>
                  <a:pt x="493" y="436"/>
                </a:cubicBezTo>
                <a:cubicBezTo>
                  <a:pt x="492" y="437"/>
                  <a:pt x="490" y="437"/>
                  <a:pt x="489" y="436"/>
                </a:cubicBezTo>
                <a:cubicBezTo>
                  <a:pt x="489" y="435"/>
                  <a:pt x="492" y="435"/>
                  <a:pt x="492" y="433"/>
                </a:cubicBezTo>
                <a:close/>
                <a:moveTo>
                  <a:pt x="482" y="438"/>
                </a:moveTo>
                <a:cubicBezTo>
                  <a:pt x="482" y="435"/>
                  <a:pt x="484" y="440"/>
                  <a:pt x="482" y="439"/>
                </a:cubicBezTo>
                <a:cubicBezTo>
                  <a:pt x="482" y="441"/>
                  <a:pt x="484" y="440"/>
                  <a:pt x="483" y="443"/>
                </a:cubicBezTo>
                <a:cubicBezTo>
                  <a:pt x="482" y="443"/>
                  <a:pt x="481" y="442"/>
                  <a:pt x="480" y="442"/>
                </a:cubicBezTo>
                <a:cubicBezTo>
                  <a:pt x="480" y="439"/>
                  <a:pt x="482" y="440"/>
                  <a:pt x="482" y="438"/>
                </a:cubicBezTo>
                <a:close/>
                <a:moveTo>
                  <a:pt x="486" y="443"/>
                </a:moveTo>
                <a:cubicBezTo>
                  <a:pt x="487" y="446"/>
                  <a:pt x="490" y="444"/>
                  <a:pt x="488" y="447"/>
                </a:cubicBezTo>
                <a:cubicBezTo>
                  <a:pt x="491" y="447"/>
                  <a:pt x="491" y="445"/>
                  <a:pt x="492" y="444"/>
                </a:cubicBezTo>
                <a:cubicBezTo>
                  <a:pt x="492" y="447"/>
                  <a:pt x="500" y="447"/>
                  <a:pt x="499" y="445"/>
                </a:cubicBezTo>
                <a:cubicBezTo>
                  <a:pt x="502" y="446"/>
                  <a:pt x="500" y="448"/>
                  <a:pt x="504" y="447"/>
                </a:cubicBezTo>
                <a:cubicBezTo>
                  <a:pt x="504" y="450"/>
                  <a:pt x="499" y="447"/>
                  <a:pt x="500" y="450"/>
                </a:cubicBezTo>
                <a:cubicBezTo>
                  <a:pt x="498" y="447"/>
                  <a:pt x="492" y="447"/>
                  <a:pt x="492" y="452"/>
                </a:cubicBezTo>
                <a:cubicBezTo>
                  <a:pt x="491" y="452"/>
                  <a:pt x="491" y="451"/>
                  <a:pt x="491" y="451"/>
                </a:cubicBezTo>
                <a:cubicBezTo>
                  <a:pt x="489" y="451"/>
                  <a:pt x="489" y="451"/>
                  <a:pt x="489" y="451"/>
                </a:cubicBezTo>
                <a:cubicBezTo>
                  <a:pt x="490" y="450"/>
                  <a:pt x="490" y="448"/>
                  <a:pt x="488" y="447"/>
                </a:cubicBezTo>
                <a:cubicBezTo>
                  <a:pt x="487" y="448"/>
                  <a:pt x="488" y="450"/>
                  <a:pt x="488" y="451"/>
                </a:cubicBezTo>
                <a:cubicBezTo>
                  <a:pt x="484" y="451"/>
                  <a:pt x="484" y="451"/>
                  <a:pt x="484" y="451"/>
                </a:cubicBezTo>
                <a:cubicBezTo>
                  <a:pt x="487" y="450"/>
                  <a:pt x="483" y="446"/>
                  <a:pt x="486" y="447"/>
                </a:cubicBezTo>
                <a:cubicBezTo>
                  <a:pt x="484" y="444"/>
                  <a:pt x="483" y="449"/>
                  <a:pt x="480" y="448"/>
                </a:cubicBezTo>
                <a:cubicBezTo>
                  <a:pt x="480" y="447"/>
                  <a:pt x="479" y="447"/>
                  <a:pt x="479" y="445"/>
                </a:cubicBezTo>
                <a:cubicBezTo>
                  <a:pt x="483" y="444"/>
                  <a:pt x="484" y="446"/>
                  <a:pt x="486" y="443"/>
                </a:cubicBezTo>
                <a:close/>
                <a:moveTo>
                  <a:pt x="497" y="466"/>
                </a:moveTo>
                <a:cubicBezTo>
                  <a:pt x="495" y="466"/>
                  <a:pt x="496" y="464"/>
                  <a:pt x="495" y="462"/>
                </a:cubicBezTo>
                <a:cubicBezTo>
                  <a:pt x="496" y="462"/>
                  <a:pt x="496" y="462"/>
                  <a:pt x="496" y="461"/>
                </a:cubicBezTo>
                <a:cubicBezTo>
                  <a:pt x="498" y="463"/>
                  <a:pt x="495" y="463"/>
                  <a:pt x="497" y="466"/>
                </a:cubicBezTo>
                <a:close/>
                <a:moveTo>
                  <a:pt x="483" y="458"/>
                </a:moveTo>
                <a:cubicBezTo>
                  <a:pt x="483" y="457"/>
                  <a:pt x="482" y="457"/>
                  <a:pt x="480" y="457"/>
                </a:cubicBezTo>
                <a:cubicBezTo>
                  <a:pt x="481" y="456"/>
                  <a:pt x="482" y="455"/>
                  <a:pt x="484" y="455"/>
                </a:cubicBezTo>
                <a:cubicBezTo>
                  <a:pt x="485" y="456"/>
                  <a:pt x="484" y="457"/>
                  <a:pt x="483" y="458"/>
                </a:cubicBezTo>
                <a:close/>
                <a:moveTo>
                  <a:pt x="477" y="376"/>
                </a:moveTo>
                <a:cubicBezTo>
                  <a:pt x="477" y="378"/>
                  <a:pt x="479" y="378"/>
                  <a:pt x="479" y="381"/>
                </a:cubicBezTo>
                <a:cubicBezTo>
                  <a:pt x="475" y="381"/>
                  <a:pt x="473" y="380"/>
                  <a:pt x="473" y="377"/>
                </a:cubicBezTo>
                <a:cubicBezTo>
                  <a:pt x="474" y="376"/>
                  <a:pt x="475" y="376"/>
                  <a:pt x="477" y="376"/>
                </a:cubicBezTo>
                <a:close/>
                <a:moveTo>
                  <a:pt x="476" y="447"/>
                </a:moveTo>
                <a:cubicBezTo>
                  <a:pt x="475" y="449"/>
                  <a:pt x="473" y="447"/>
                  <a:pt x="470" y="448"/>
                </a:cubicBezTo>
                <a:cubicBezTo>
                  <a:pt x="470" y="445"/>
                  <a:pt x="473" y="445"/>
                  <a:pt x="475" y="445"/>
                </a:cubicBezTo>
                <a:cubicBezTo>
                  <a:pt x="475" y="446"/>
                  <a:pt x="476" y="446"/>
                  <a:pt x="476" y="447"/>
                </a:cubicBezTo>
                <a:close/>
                <a:moveTo>
                  <a:pt x="475" y="154"/>
                </a:moveTo>
                <a:cubicBezTo>
                  <a:pt x="474" y="156"/>
                  <a:pt x="470" y="154"/>
                  <a:pt x="470" y="152"/>
                </a:cubicBezTo>
                <a:cubicBezTo>
                  <a:pt x="474" y="151"/>
                  <a:pt x="473" y="154"/>
                  <a:pt x="475" y="154"/>
                </a:cubicBezTo>
                <a:close/>
                <a:moveTo>
                  <a:pt x="473" y="404"/>
                </a:moveTo>
                <a:cubicBezTo>
                  <a:pt x="473" y="406"/>
                  <a:pt x="470" y="405"/>
                  <a:pt x="468" y="405"/>
                </a:cubicBezTo>
                <a:cubicBezTo>
                  <a:pt x="467" y="402"/>
                  <a:pt x="471" y="404"/>
                  <a:pt x="473" y="404"/>
                </a:cubicBezTo>
                <a:close/>
                <a:moveTo>
                  <a:pt x="466" y="398"/>
                </a:moveTo>
                <a:cubicBezTo>
                  <a:pt x="467" y="398"/>
                  <a:pt x="468" y="399"/>
                  <a:pt x="468" y="400"/>
                </a:cubicBezTo>
                <a:cubicBezTo>
                  <a:pt x="467" y="401"/>
                  <a:pt x="464" y="401"/>
                  <a:pt x="464" y="399"/>
                </a:cubicBezTo>
                <a:cubicBezTo>
                  <a:pt x="465" y="399"/>
                  <a:pt x="466" y="399"/>
                  <a:pt x="466" y="398"/>
                </a:cubicBezTo>
                <a:close/>
                <a:moveTo>
                  <a:pt x="464" y="406"/>
                </a:moveTo>
                <a:cubicBezTo>
                  <a:pt x="463" y="404"/>
                  <a:pt x="459" y="408"/>
                  <a:pt x="459" y="404"/>
                </a:cubicBezTo>
                <a:cubicBezTo>
                  <a:pt x="460" y="403"/>
                  <a:pt x="465" y="403"/>
                  <a:pt x="464" y="406"/>
                </a:cubicBezTo>
                <a:close/>
                <a:moveTo>
                  <a:pt x="462" y="381"/>
                </a:moveTo>
                <a:cubicBezTo>
                  <a:pt x="459" y="383"/>
                  <a:pt x="451" y="384"/>
                  <a:pt x="447" y="382"/>
                </a:cubicBezTo>
                <a:cubicBezTo>
                  <a:pt x="450" y="377"/>
                  <a:pt x="459" y="381"/>
                  <a:pt x="462" y="381"/>
                </a:cubicBezTo>
                <a:close/>
                <a:moveTo>
                  <a:pt x="443" y="1129"/>
                </a:moveTo>
                <a:cubicBezTo>
                  <a:pt x="445" y="1133"/>
                  <a:pt x="448" y="1129"/>
                  <a:pt x="449" y="1133"/>
                </a:cubicBezTo>
                <a:cubicBezTo>
                  <a:pt x="445" y="1135"/>
                  <a:pt x="444" y="1130"/>
                  <a:pt x="441" y="1133"/>
                </a:cubicBezTo>
                <a:cubicBezTo>
                  <a:pt x="439" y="1131"/>
                  <a:pt x="444" y="1132"/>
                  <a:pt x="443" y="1129"/>
                </a:cubicBezTo>
                <a:close/>
                <a:moveTo>
                  <a:pt x="444" y="786"/>
                </a:moveTo>
                <a:cubicBezTo>
                  <a:pt x="442" y="788"/>
                  <a:pt x="442" y="790"/>
                  <a:pt x="445" y="789"/>
                </a:cubicBezTo>
                <a:cubicBezTo>
                  <a:pt x="445" y="790"/>
                  <a:pt x="444" y="790"/>
                  <a:pt x="444" y="791"/>
                </a:cubicBezTo>
                <a:cubicBezTo>
                  <a:pt x="443" y="789"/>
                  <a:pt x="439" y="790"/>
                  <a:pt x="439" y="786"/>
                </a:cubicBezTo>
                <a:cubicBezTo>
                  <a:pt x="441" y="785"/>
                  <a:pt x="441" y="787"/>
                  <a:pt x="444" y="786"/>
                </a:cubicBezTo>
                <a:close/>
                <a:moveTo>
                  <a:pt x="440" y="714"/>
                </a:moveTo>
                <a:cubicBezTo>
                  <a:pt x="442" y="714"/>
                  <a:pt x="443" y="714"/>
                  <a:pt x="443" y="713"/>
                </a:cubicBezTo>
                <a:cubicBezTo>
                  <a:pt x="446" y="715"/>
                  <a:pt x="440" y="719"/>
                  <a:pt x="440" y="714"/>
                </a:cubicBezTo>
                <a:close/>
                <a:moveTo>
                  <a:pt x="451" y="785"/>
                </a:moveTo>
                <a:cubicBezTo>
                  <a:pt x="452" y="782"/>
                  <a:pt x="452" y="788"/>
                  <a:pt x="454" y="787"/>
                </a:cubicBezTo>
                <a:cubicBezTo>
                  <a:pt x="456" y="786"/>
                  <a:pt x="453" y="788"/>
                  <a:pt x="451" y="788"/>
                </a:cubicBezTo>
                <a:cubicBezTo>
                  <a:pt x="450" y="786"/>
                  <a:pt x="453" y="785"/>
                  <a:pt x="451" y="785"/>
                </a:cubicBezTo>
                <a:close/>
                <a:moveTo>
                  <a:pt x="453" y="1047"/>
                </a:moveTo>
                <a:cubicBezTo>
                  <a:pt x="453" y="1049"/>
                  <a:pt x="449" y="1048"/>
                  <a:pt x="448" y="1049"/>
                </a:cubicBezTo>
                <a:cubicBezTo>
                  <a:pt x="447" y="1046"/>
                  <a:pt x="450" y="1046"/>
                  <a:pt x="453" y="1047"/>
                </a:cubicBezTo>
                <a:close/>
                <a:moveTo>
                  <a:pt x="443" y="405"/>
                </a:moveTo>
                <a:cubicBezTo>
                  <a:pt x="444" y="404"/>
                  <a:pt x="449" y="404"/>
                  <a:pt x="450" y="405"/>
                </a:cubicBezTo>
                <a:cubicBezTo>
                  <a:pt x="448" y="407"/>
                  <a:pt x="445" y="407"/>
                  <a:pt x="443" y="405"/>
                </a:cubicBezTo>
                <a:close/>
                <a:moveTo>
                  <a:pt x="447" y="1100"/>
                </a:moveTo>
                <a:cubicBezTo>
                  <a:pt x="449" y="1097"/>
                  <a:pt x="453" y="1101"/>
                  <a:pt x="454" y="1103"/>
                </a:cubicBezTo>
                <a:cubicBezTo>
                  <a:pt x="453" y="1103"/>
                  <a:pt x="449" y="1101"/>
                  <a:pt x="447" y="1100"/>
                </a:cubicBezTo>
                <a:close/>
                <a:moveTo>
                  <a:pt x="456" y="1081"/>
                </a:moveTo>
                <a:cubicBezTo>
                  <a:pt x="457" y="1081"/>
                  <a:pt x="457" y="1082"/>
                  <a:pt x="457" y="1081"/>
                </a:cubicBezTo>
                <a:cubicBezTo>
                  <a:pt x="459" y="1082"/>
                  <a:pt x="459" y="1083"/>
                  <a:pt x="459" y="1086"/>
                </a:cubicBezTo>
                <a:cubicBezTo>
                  <a:pt x="454" y="1086"/>
                  <a:pt x="454" y="1086"/>
                  <a:pt x="454" y="1086"/>
                </a:cubicBezTo>
                <a:cubicBezTo>
                  <a:pt x="454" y="1083"/>
                  <a:pt x="455" y="1082"/>
                  <a:pt x="456" y="1081"/>
                </a:cubicBezTo>
                <a:close/>
                <a:moveTo>
                  <a:pt x="456" y="687"/>
                </a:moveTo>
                <a:cubicBezTo>
                  <a:pt x="456" y="685"/>
                  <a:pt x="457" y="685"/>
                  <a:pt x="459" y="685"/>
                </a:cubicBezTo>
                <a:cubicBezTo>
                  <a:pt x="459" y="687"/>
                  <a:pt x="458" y="687"/>
                  <a:pt x="456" y="687"/>
                </a:cubicBezTo>
                <a:close/>
                <a:moveTo>
                  <a:pt x="451" y="333"/>
                </a:moveTo>
                <a:cubicBezTo>
                  <a:pt x="450" y="338"/>
                  <a:pt x="443" y="333"/>
                  <a:pt x="440" y="331"/>
                </a:cubicBezTo>
                <a:cubicBezTo>
                  <a:pt x="444" y="329"/>
                  <a:pt x="446" y="336"/>
                  <a:pt x="451" y="333"/>
                </a:cubicBezTo>
                <a:close/>
                <a:moveTo>
                  <a:pt x="444" y="380"/>
                </a:moveTo>
                <a:cubicBezTo>
                  <a:pt x="443" y="381"/>
                  <a:pt x="443" y="383"/>
                  <a:pt x="441" y="383"/>
                </a:cubicBezTo>
                <a:cubicBezTo>
                  <a:pt x="441" y="382"/>
                  <a:pt x="441" y="382"/>
                  <a:pt x="440" y="382"/>
                </a:cubicBezTo>
                <a:cubicBezTo>
                  <a:pt x="441" y="380"/>
                  <a:pt x="443" y="380"/>
                  <a:pt x="444" y="380"/>
                </a:cubicBezTo>
                <a:close/>
                <a:moveTo>
                  <a:pt x="440" y="707"/>
                </a:moveTo>
                <a:cubicBezTo>
                  <a:pt x="442" y="709"/>
                  <a:pt x="444" y="706"/>
                  <a:pt x="444" y="710"/>
                </a:cubicBezTo>
                <a:cubicBezTo>
                  <a:pt x="444" y="709"/>
                  <a:pt x="440" y="708"/>
                  <a:pt x="441" y="711"/>
                </a:cubicBezTo>
                <a:cubicBezTo>
                  <a:pt x="440" y="711"/>
                  <a:pt x="439" y="708"/>
                  <a:pt x="439" y="710"/>
                </a:cubicBezTo>
                <a:cubicBezTo>
                  <a:pt x="436" y="709"/>
                  <a:pt x="441" y="709"/>
                  <a:pt x="440" y="707"/>
                </a:cubicBezTo>
                <a:close/>
                <a:moveTo>
                  <a:pt x="445" y="1100"/>
                </a:moveTo>
                <a:cubicBezTo>
                  <a:pt x="442" y="1102"/>
                  <a:pt x="438" y="1104"/>
                  <a:pt x="434" y="1101"/>
                </a:cubicBezTo>
                <a:cubicBezTo>
                  <a:pt x="437" y="1101"/>
                  <a:pt x="439" y="1100"/>
                  <a:pt x="445" y="1100"/>
                </a:cubicBezTo>
                <a:close/>
                <a:moveTo>
                  <a:pt x="435" y="1134"/>
                </a:moveTo>
                <a:cubicBezTo>
                  <a:pt x="431" y="1132"/>
                  <a:pt x="429" y="1133"/>
                  <a:pt x="426" y="1131"/>
                </a:cubicBezTo>
                <a:cubicBezTo>
                  <a:pt x="426" y="1130"/>
                  <a:pt x="434" y="1131"/>
                  <a:pt x="436" y="1130"/>
                </a:cubicBezTo>
                <a:cubicBezTo>
                  <a:pt x="437" y="1133"/>
                  <a:pt x="434" y="1132"/>
                  <a:pt x="435" y="1134"/>
                </a:cubicBezTo>
                <a:close/>
                <a:moveTo>
                  <a:pt x="434" y="789"/>
                </a:moveTo>
                <a:cubicBezTo>
                  <a:pt x="434" y="791"/>
                  <a:pt x="433" y="792"/>
                  <a:pt x="431" y="792"/>
                </a:cubicBezTo>
                <a:cubicBezTo>
                  <a:pt x="431" y="789"/>
                  <a:pt x="429" y="790"/>
                  <a:pt x="428" y="789"/>
                </a:cubicBezTo>
                <a:cubicBezTo>
                  <a:pt x="429" y="786"/>
                  <a:pt x="432" y="789"/>
                  <a:pt x="434" y="789"/>
                </a:cubicBezTo>
                <a:close/>
                <a:moveTo>
                  <a:pt x="412" y="1039"/>
                </a:moveTo>
                <a:cubicBezTo>
                  <a:pt x="412" y="1036"/>
                  <a:pt x="412" y="1036"/>
                  <a:pt x="412" y="1036"/>
                </a:cubicBezTo>
                <a:cubicBezTo>
                  <a:pt x="413" y="1037"/>
                  <a:pt x="414" y="1037"/>
                  <a:pt x="416" y="1037"/>
                </a:cubicBezTo>
                <a:cubicBezTo>
                  <a:pt x="416" y="1039"/>
                  <a:pt x="414" y="1039"/>
                  <a:pt x="412" y="1039"/>
                </a:cubicBezTo>
                <a:close/>
                <a:moveTo>
                  <a:pt x="414" y="1103"/>
                </a:moveTo>
                <a:cubicBezTo>
                  <a:pt x="414" y="1105"/>
                  <a:pt x="412" y="1105"/>
                  <a:pt x="412" y="1107"/>
                </a:cubicBezTo>
                <a:cubicBezTo>
                  <a:pt x="410" y="1106"/>
                  <a:pt x="412" y="1103"/>
                  <a:pt x="409" y="1103"/>
                </a:cubicBezTo>
                <a:cubicBezTo>
                  <a:pt x="407" y="1101"/>
                  <a:pt x="412" y="1104"/>
                  <a:pt x="414" y="1103"/>
                </a:cubicBezTo>
                <a:close/>
                <a:moveTo>
                  <a:pt x="413" y="793"/>
                </a:moveTo>
                <a:cubicBezTo>
                  <a:pt x="413" y="790"/>
                  <a:pt x="417" y="792"/>
                  <a:pt x="417" y="790"/>
                </a:cubicBezTo>
                <a:cubicBezTo>
                  <a:pt x="416" y="789"/>
                  <a:pt x="414" y="790"/>
                  <a:pt x="412" y="789"/>
                </a:cubicBezTo>
                <a:cubicBezTo>
                  <a:pt x="414" y="785"/>
                  <a:pt x="417" y="788"/>
                  <a:pt x="420" y="789"/>
                </a:cubicBezTo>
                <a:cubicBezTo>
                  <a:pt x="418" y="790"/>
                  <a:pt x="417" y="792"/>
                  <a:pt x="416" y="795"/>
                </a:cubicBezTo>
                <a:cubicBezTo>
                  <a:pt x="415" y="794"/>
                  <a:pt x="414" y="793"/>
                  <a:pt x="413" y="793"/>
                </a:cubicBezTo>
                <a:close/>
                <a:moveTo>
                  <a:pt x="423" y="686"/>
                </a:moveTo>
                <a:cubicBezTo>
                  <a:pt x="423" y="688"/>
                  <a:pt x="419" y="689"/>
                  <a:pt x="417" y="687"/>
                </a:cubicBezTo>
                <a:cubicBezTo>
                  <a:pt x="417" y="684"/>
                  <a:pt x="421" y="683"/>
                  <a:pt x="423" y="686"/>
                </a:cubicBezTo>
                <a:close/>
                <a:moveTo>
                  <a:pt x="422" y="411"/>
                </a:moveTo>
                <a:cubicBezTo>
                  <a:pt x="423" y="412"/>
                  <a:pt x="424" y="410"/>
                  <a:pt x="426" y="412"/>
                </a:cubicBezTo>
                <a:cubicBezTo>
                  <a:pt x="426" y="414"/>
                  <a:pt x="421" y="413"/>
                  <a:pt x="422" y="411"/>
                </a:cubicBezTo>
                <a:close/>
                <a:moveTo>
                  <a:pt x="422" y="1035"/>
                </a:moveTo>
                <a:cubicBezTo>
                  <a:pt x="425" y="1035"/>
                  <a:pt x="424" y="1038"/>
                  <a:pt x="427" y="1037"/>
                </a:cubicBezTo>
                <a:cubicBezTo>
                  <a:pt x="427" y="1038"/>
                  <a:pt x="422" y="1037"/>
                  <a:pt x="420" y="1039"/>
                </a:cubicBezTo>
                <a:cubicBezTo>
                  <a:pt x="420" y="1038"/>
                  <a:pt x="420" y="1038"/>
                  <a:pt x="419" y="1038"/>
                </a:cubicBezTo>
                <a:cubicBezTo>
                  <a:pt x="420" y="1035"/>
                  <a:pt x="422" y="1038"/>
                  <a:pt x="422" y="1035"/>
                </a:cubicBezTo>
                <a:close/>
                <a:moveTo>
                  <a:pt x="424" y="726"/>
                </a:moveTo>
                <a:cubicBezTo>
                  <a:pt x="425" y="727"/>
                  <a:pt x="425" y="727"/>
                  <a:pt x="427" y="727"/>
                </a:cubicBezTo>
                <a:cubicBezTo>
                  <a:pt x="427" y="728"/>
                  <a:pt x="426" y="728"/>
                  <a:pt x="425" y="728"/>
                </a:cubicBezTo>
                <a:cubicBezTo>
                  <a:pt x="426" y="730"/>
                  <a:pt x="426" y="729"/>
                  <a:pt x="428" y="729"/>
                </a:cubicBezTo>
                <a:cubicBezTo>
                  <a:pt x="428" y="731"/>
                  <a:pt x="428" y="731"/>
                  <a:pt x="428" y="731"/>
                </a:cubicBezTo>
                <a:cubicBezTo>
                  <a:pt x="425" y="731"/>
                  <a:pt x="424" y="730"/>
                  <a:pt x="424" y="726"/>
                </a:cubicBezTo>
                <a:close/>
                <a:moveTo>
                  <a:pt x="433" y="382"/>
                </a:moveTo>
                <a:cubicBezTo>
                  <a:pt x="433" y="386"/>
                  <a:pt x="433" y="386"/>
                  <a:pt x="433" y="386"/>
                </a:cubicBezTo>
                <a:cubicBezTo>
                  <a:pt x="430" y="386"/>
                  <a:pt x="430" y="386"/>
                  <a:pt x="430" y="386"/>
                </a:cubicBezTo>
                <a:cubicBezTo>
                  <a:pt x="430" y="384"/>
                  <a:pt x="431" y="383"/>
                  <a:pt x="433" y="382"/>
                </a:cubicBezTo>
                <a:close/>
                <a:moveTo>
                  <a:pt x="429" y="330"/>
                </a:moveTo>
                <a:cubicBezTo>
                  <a:pt x="429" y="332"/>
                  <a:pt x="429" y="333"/>
                  <a:pt x="430" y="333"/>
                </a:cubicBezTo>
                <a:cubicBezTo>
                  <a:pt x="429" y="334"/>
                  <a:pt x="428" y="334"/>
                  <a:pt x="427" y="334"/>
                </a:cubicBezTo>
                <a:cubicBezTo>
                  <a:pt x="425" y="333"/>
                  <a:pt x="428" y="332"/>
                  <a:pt x="426" y="331"/>
                </a:cubicBezTo>
                <a:cubicBezTo>
                  <a:pt x="426" y="330"/>
                  <a:pt x="428" y="331"/>
                  <a:pt x="429" y="330"/>
                </a:cubicBezTo>
                <a:close/>
                <a:moveTo>
                  <a:pt x="426" y="382"/>
                </a:moveTo>
                <a:cubicBezTo>
                  <a:pt x="426" y="384"/>
                  <a:pt x="428" y="388"/>
                  <a:pt x="424" y="387"/>
                </a:cubicBezTo>
                <a:cubicBezTo>
                  <a:pt x="424" y="385"/>
                  <a:pt x="425" y="383"/>
                  <a:pt x="423" y="385"/>
                </a:cubicBezTo>
                <a:cubicBezTo>
                  <a:pt x="421" y="384"/>
                  <a:pt x="424" y="382"/>
                  <a:pt x="426" y="382"/>
                </a:cubicBezTo>
                <a:close/>
                <a:moveTo>
                  <a:pt x="422" y="330"/>
                </a:moveTo>
                <a:cubicBezTo>
                  <a:pt x="423" y="331"/>
                  <a:pt x="422" y="332"/>
                  <a:pt x="422" y="334"/>
                </a:cubicBezTo>
                <a:cubicBezTo>
                  <a:pt x="420" y="334"/>
                  <a:pt x="419" y="333"/>
                  <a:pt x="419" y="331"/>
                </a:cubicBezTo>
                <a:cubicBezTo>
                  <a:pt x="420" y="331"/>
                  <a:pt x="422" y="331"/>
                  <a:pt x="422" y="330"/>
                </a:cubicBezTo>
                <a:close/>
                <a:moveTo>
                  <a:pt x="418" y="482"/>
                </a:moveTo>
                <a:cubicBezTo>
                  <a:pt x="416" y="482"/>
                  <a:pt x="414" y="482"/>
                  <a:pt x="413" y="481"/>
                </a:cubicBezTo>
                <a:cubicBezTo>
                  <a:pt x="414" y="479"/>
                  <a:pt x="416" y="478"/>
                  <a:pt x="418" y="478"/>
                </a:cubicBezTo>
                <a:lnTo>
                  <a:pt x="418" y="482"/>
                </a:lnTo>
                <a:close/>
                <a:moveTo>
                  <a:pt x="418" y="387"/>
                </a:moveTo>
                <a:cubicBezTo>
                  <a:pt x="417" y="388"/>
                  <a:pt x="415" y="388"/>
                  <a:pt x="415" y="389"/>
                </a:cubicBezTo>
                <a:cubicBezTo>
                  <a:pt x="414" y="388"/>
                  <a:pt x="414" y="387"/>
                  <a:pt x="414" y="387"/>
                </a:cubicBezTo>
                <a:cubicBezTo>
                  <a:pt x="412" y="387"/>
                  <a:pt x="411" y="389"/>
                  <a:pt x="409" y="390"/>
                </a:cubicBezTo>
                <a:cubicBezTo>
                  <a:pt x="408" y="388"/>
                  <a:pt x="413" y="385"/>
                  <a:pt x="416" y="385"/>
                </a:cubicBezTo>
                <a:cubicBezTo>
                  <a:pt x="417" y="386"/>
                  <a:pt x="416" y="387"/>
                  <a:pt x="418" y="387"/>
                </a:cubicBezTo>
                <a:close/>
                <a:moveTo>
                  <a:pt x="408" y="331"/>
                </a:moveTo>
                <a:cubicBezTo>
                  <a:pt x="410" y="331"/>
                  <a:pt x="410" y="331"/>
                  <a:pt x="410" y="331"/>
                </a:cubicBezTo>
                <a:cubicBezTo>
                  <a:pt x="411" y="334"/>
                  <a:pt x="408" y="333"/>
                  <a:pt x="409" y="335"/>
                </a:cubicBezTo>
                <a:cubicBezTo>
                  <a:pt x="407" y="335"/>
                  <a:pt x="407" y="332"/>
                  <a:pt x="408" y="331"/>
                </a:cubicBezTo>
                <a:close/>
                <a:moveTo>
                  <a:pt x="402" y="388"/>
                </a:moveTo>
                <a:cubicBezTo>
                  <a:pt x="402" y="389"/>
                  <a:pt x="401" y="389"/>
                  <a:pt x="401" y="391"/>
                </a:cubicBezTo>
                <a:cubicBezTo>
                  <a:pt x="404" y="388"/>
                  <a:pt x="404" y="389"/>
                  <a:pt x="407" y="390"/>
                </a:cubicBezTo>
                <a:cubicBezTo>
                  <a:pt x="409" y="391"/>
                  <a:pt x="406" y="391"/>
                  <a:pt x="405" y="390"/>
                </a:cubicBezTo>
                <a:cubicBezTo>
                  <a:pt x="405" y="390"/>
                  <a:pt x="403" y="390"/>
                  <a:pt x="403" y="391"/>
                </a:cubicBezTo>
                <a:cubicBezTo>
                  <a:pt x="401" y="391"/>
                  <a:pt x="400" y="389"/>
                  <a:pt x="398" y="389"/>
                </a:cubicBezTo>
                <a:cubicBezTo>
                  <a:pt x="399" y="388"/>
                  <a:pt x="400" y="389"/>
                  <a:pt x="402" y="388"/>
                </a:cubicBezTo>
                <a:close/>
                <a:moveTo>
                  <a:pt x="405" y="720"/>
                </a:moveTo>
                <a:cubicBezTo>
                  <a:pt x="405" y="720"/>
                  <a:pt x="404" y="721"/>
                  <a:pt x="404" y="721"/>
                </a:cubicBezTo>
                <a:cubicBezTo>
                  <a:pt x="402" y="721"/>
                  <a:pt x="402" y="721"/>
                  <a:pt x="402" y="721"/>
                </a:cubicBezTo>
                <a:cubicBezTo>
                  <a:pt x="403" y="718"/>
                  <a:pt x="404" y="716"/>
                  <a:pt x="405" y="714"/>
                </a:cubicBezTo>
                <a:cubicBezTo>
                  <a:pt x="408" y="715"/>
                  <a:pt x="404" y="718"/>
                  <a:pt x="403" y="719"/>
                </a:cubicBezTo>
                <a:cubicBezTo>
                  <a:pt x="403" y="720"/>
                  <a:pt x="404" y="720"/>
                  <a:pt x="405" y="720"/>
                </a:cubicBezTo>
                <a:close/>
                <a:moveTo>
                  <a:pt x="401" y="719"/>
                </a:moveTo>
                <a:cubicBezTo>
                  <a:pt x="400" y="722"/>
                  <a:pt x="398" y="721"/>
                  <a:pt x="396" y="721"/>
                </a:cubicBezTo>
                <a:cubicBezTo>
                  <a:pt x="397" y="719"/>
                  <a:pt x="399" y="719"/>
                  <a:pt x="401" y="719"/>
                </a:cubicBezTo>
                <a:close/>
                <a:moveTo>
                  <a:pt x="400" y="1071"/>
                </a:moveTo>
                <a:cubicBezTo>
                  <a:pt x="399" y="1071"/>
                  <a:pt x="398" y="1071"/>
                  <a:pt x="398" y="1072"/>
                </a:cubicBezTo>
                <a:cubicBezTo>
                  <a:pt x="396" y="1072"/>
                  <a:pt x="395" y="1070"/>
                  <a:pt x="395" y="1068"/>
                </a:cubicBezTo>
                <a:cubicBezTo>
                  <a:pt x="397" y="1070"/>
                  <a:pt x="397" y="1066"/>
                  <a:pt x="401" y="1067"/>
                </a:cubicBezTo>
                <a:cubicBezTo>
                  <a:pt x="399" y="1069"/>
                  <a:pt x="399" y="1068"/>
                  <a:pt x="400" y="1071"/>
                </a:cubicBezTo>
                <a:close/>
                <a:moveTo>
                  <a:pt x="396" y="725"/>
                </a:moveTo>
                <a:cubicBezTo>
                  <a:pt x="398" y="724"/>
                  <a:pt x="399" y="725"/>
                  <a:pt x="400" y="725"/>
                </a:cubicBezTo>
                <a:cubicBezTo>
                  <a:pt x="400" y="728"/>
                  <a:pt x="398" y="727"/>
                  <a:pt x="398" y="729"/>
                </a:cubicBezTo>
                <a:cubicBezTo>
                  <a:pt x="396" y="729"/>
                  <a:pt x="396" y="727"/>
                  <a:pt x="396" y="725"/>
                </a:cubicBezTo>
                <a:close/>
                <a:moveTo>
                  <a:pt x="396" y="779"/>
                </a:moveTo>
                <a:cubicBezTo>
                  <a:pt x="396" y="782"/>
                  <a:pt x="396" y="782"/>
                  <a:pt x="396" y="782"/>
                </a:cubicBezTo>
                <a:cubicBezTo>
                  <a:pt x="396" y="781"/>
                  <a:pt x="397" y="781"/>
                  <a:pt x="398" y="781"/>
                </a:cubicBezTo>
                <a:cubicBezTo>
                  <a:pt x="398" y="783"/>
                  <a:pt x="395" y="783"/>
                  <a:pt x="393" y="783"/>
                </a:cubicBezTo>
                <a:cubicBezTo>
                  <a:pt x="392" y="782"/>
                  <a:pt x="396" y="780"/>
                  <a:pt x="393" y="780"/>
                </a:cubicBezTo>
                <a:cubicBezTo>
                  <a:pt x="393" y="779"/>
                  <a:pt x="395" y="779"/>
                  <a:pt x="396" y="779"/>
                </a:cubicBezTo>
                <a:close/>
                <a:moveTo>
                  <a:pt x="395" y="391"/>
                </a:moveTo>
                <a:cubicBezTo>
                  <a:pt x="394" y="393"/>
                  <a:pt x="393" y="390"/>
                  <a:pt x="389" y="392"/>
                </a:cubicBezTo>
                <a:cubicBezTo>
                  <a:pt x="389" y="391"/>
                  <a:pt x="388" y="390"/>
                  <a:pt x="388" y="389"/>
                </a:cubicBezTo>
                <a:cubicBezTo>
                  <a:pt x="392" y="390"/>
                  <a:pt x="393" y="390"/>
                  <a:pt x="395" y="391"/>
                </a:cubicBezTo>
                <a:close/>
                <a:moveTo>
                  <a:pt x="388" y="661"/>
                </a:moveTo>
                <a:cubicBezTo>
                  <a:pt x="390" y="662"/>
                  <a:pt x="390" y="664"/>
                  <a:pt x="390" y="666"/>
                </a:cubicBezTo>
                <a:cubicBezTo>
                  <a:pt x="387" y="666"/>
                  <a:pt x="387" y="666"/>
                  <a:pt x="387" y="666"/>
                </a:cubicBezTo>
                <a:cubicBezTo>
                  <a:pt x="386" y="663"/>
                  <a:pt x="388" y="664"/>
                  <a:pt x="388" y="661"/>
                </a:cubicBezTo>
                <a:close/>
                <a:moveTo>
                  <a:pt x="388" y="390"/>
                </a:moveTo>
                <a:cubicBezTo>
                  <a:pt x="386" y="393"/>
                  <a:pt x="382" y="392"/>
                  <a:pt x="377" y="393"/>
                </a:cubicBezTo>
                <a:cubicBezTo>
                  <a:pt x="377" y="384"/>
                  <a:pt x="383" y="392"/>
                  <a:pt x="388" y="390"/>
                </a:cubicBezTo>
                <a:close/>
                <a:moveTo>
                  <a:pt x="373" y="729"/>
                </a:moveTo>
                <a:cubicBezTo>
                  <a:pt x="373" y="728"/>
                  <a:pt x="373" y="727"/>
                  <a:pt x="372" y="727"/>
                </a:cubicBezTo>
                <a:cubicBezTo>
                  <a:pt x="372" y="725"/>
                  <a:pt x="376" y="730"/>
                  <a:pt x="376" y="727"/>
                </a:cubicBezTo>
                <a:cubicBezTo>
                  <a:pt x="377" y="727"/>
                  <a:pt x="377" y="729"/>
                  <a:pt x="378" y="729"/>
                </a:cubicBezTo>
                <a:cubicBezTo>
                  <a:pt x="377" y="731"/>
                  <a:pt x="375" y="728"/>
                  <a:pt x="373" y="729"/>
                </a:cubicBezTo>
                <a:close/>
                <a:moveTo>
                  <a:pt x="377" y="1069"/>
                </a:moveTo>
                <a:cubicBezTo>
                  <a:pt x="376" y="1071"/>
                  <a:pt x="376" y="1073"/>
                  <a:pt x="373" y="1073"/>
                </a:cubicBezTo>
                <a:cubicBezTo>
                  <a:pt x="373" y="1070"/>
                  <a:pt x="375" y="1070"/>
                  <a:pt x="377" y="1069"/>
                </a:cubicBezTo>
                <a:close/>
                <a:moveTo>
                  <a:pt x="369" y="721"/>
                </a:moveTo>
                <a:cubicBezTo>
                  <a:pt x="369" y="719"/>
                  <a:pt x="372" y="720"/>
                  <a:pt x="375" y="720"/>
                </a:cubicBezTo>
                <a:cubicBezTo>
                  <a:pt x="374" y="724"/>
                  <a:pt x="372" y="721"/>
                  <a:pt x="369" y="721"/>
                </a:cubicBezTo>
                <a:close/>
                <a:moveTo>
                  <a:pt x="372" y="712"/>
                </a:moveTo>
                <a:cubicBezTo>
                  <a:pt x="369" y="710"/>
                  <a:pt x="374" y="710"/>
                  <a:pt x="374" y="708"/>
                </a:cubicBezTo>
                <a:cubicBezTo>
                  <a:pt x="376" y="708"/>
                  <a:pt x="373" y="712"/>
                  <a:pt x="376" y="711"/>
                </a:cubicBezTo>
                <a:cubicBezTo>
                  <a:pt x="376" y="714"/>
                  <a:pt x="373" y="709"/>
                  <a:pt x="372" y="712"/>
                </a:cubicBezTo>
                <a:close/>
                <a:moveTo>
                  <a:pt x="373" y="687"/>
                </a:moveTo>
                <a:cubicBezTo>
                  <a:pt x="373" y="685"/>
                  <a:pt x="376" y="685"/>
                  <a:pt x="378" y="685"/>
                </a:cubicBezTo>
                <a:cubicBezTo>
                  <a:pt x="378" y="688"/>
                  <a:pt x="375" y="687"/>
                  <a:pt x="373" y="687"/>
                </a:cubicBezTo>
                <a:close/>
                <a:moveTo>
                  <a:pt x="383" y="720"/>
                </a:moveTo>
                <a:cubicBezTo>
                  <a:pt x="382" y="721"/>
                  <a:pt x="380" y="722"/>
                  <a:pt x="378" y="721"/>
                </a:cubicBezTo>
                <a:cubicBezTo>
                  <a:pt x="378" y="719"/>
                  <a:pt x="381" y="719"/>
                  <a:pt x="383" y="720"/>
                </a:cubicBezTo>
                <a:close/>
                <a:moveTo>
                  <a:pt x="383" y="685"/>
                </a:moveTo>
                <a:cubicBezTo>
                  <a:pt x="383" y="688"/>
                  <a:pt x="383" y="688"/>
                  <a:pt x="383" y="688"/>
                </a:cubicBezTo>
                <a:cubicBezTo>
                  <a:pt x="381" y="688"/>
                  <a:pt x="383" y="685"/>
                  <a:pt x="379" y="686"/>
                </a:cubicBezTo>
                <a:cubicBezTo>
                  <a:pt x="377" y="685"/>
                  <a:pt x="382" y="685"/>
                  <a:pt x="383" y="685"/>
                </a:cubicBezTo>
                <a:close/>
                <a:moveTo>
                  <a:pt x="383" y="728"/>
                </a:moveTo>
                <a:cubicBezTo>
                  <a:pt x="384" y="730"/>
                  <a:pt x="378" y="731"/>
                  <a:pt x="379" y="727"/>
                </a:cubicBezTo>
                <a:cubicBezTo>
                  <a:pt x="381" y="727"/>
                  <a:pt x="383" y="727"/>
                  <a:pt x="383" y="728"/>
                </a:cubicBezTo>
                <a:close/>
                <a:moveTo>
                  <a:pt x="380" y="1070"/>
                </a:moveTo>
                <a:cubicBezTo>
                  <a:pt x="381" y="1069"/>
                  <a:pt x="382" y="1068"/>
                  <a:pt x="384" y="1068"/>
                </a:cubicBezTo>
                <a:cubicBezTo>
                  <a:pt x="384" y="1069"/>
                  <a:pt x="384" y="1070"/>
                  <a:pt x="385" y="1070"/>
                </a:cubicBezTo>
                <a:cubicBezTo>
                  <a:pt x="384" y="1071"/>
                  <a:pt x="382" y="1072"/>
                  <a:pt x="379" y="1072"/>
                </a:cubicBezTo>
                <a:cubicBezTo>
                  <a:pt x="380" y="1071"/>
                  <a:pt x="379" y="1070"/>
                  <a:pt x="379" y="1070"/>
                </a:cubicBezTo>
                <a:cubicBezTo>
                  <a:pt x="378" y="1068"/>
                  <a:pt x="382" y="1073"/>
                  <a:pt x="380" y="1070"/>
                </a:cubicBezTo>
                <a:close/>
                <a:moveTo>
                  <a:pt x="371" y="391"/>
                </a:moveTo>
                <a:cubicBezTo>
                  <a:pt x="372" y="391"/>
                  <a:pt x="372" y="392"/>
                  <a:pt x="372" y="393"/>
                </a:cubicBezTo>
                <a:cubicBezTo>
                  <a:pt x="373" y="394"/>
                  <a:pt x="374" y="394"/>
                  <a:pt x="374" y="395"/>
                </a:cubicBezTo>
                <a:cubicBezTo>
                  <a:pt x="373" y="395"/>
                  <a:pt x="372" y="394"/>
                  <a:pt x="372" y="395"/>
                </a:cubicBezTo>
                <a:cubicBezTo>
                  <a:pt x="371" y="395"/>
                  <a:pt x="372" y="394"/>
                  <a:pt x="370" y="394"/>
                </a:cubicBezTo>
                <a:cubicBezTo>
                  <a:pt x="370" y="392"/>
                  <a:pt x="371" y="392"/>
                  <a:pt x="371" y="391"/>
                </a:cubicBezTo>
                <a:close/>
                <a:moveTo>
                  <a:pt x="374" y="716"/>
                </a:moveTo>
                <a:cubicBezTo>
                  <a:pt x="374" y="720"/>
                  <a:pt x="372" y="718"/>
                  <a:pt x="369" y="719"/>
                </a:cubicBezTo>
                <a:cubicBezTo>
                  <a:pt x="368" y="716"/>
                  <a:pt x="371" y="716"/>
                  <a:pt x="374" y="716"/>
                </a:cubicBezTo>
                <a:close/>
                <a:moveTo>
                  <a:pt x="363" y="391"/>
                </a:moveTo>
                <a:cubicBezTo>
                  <a:pt x="363" y="394"/>
                  <a:pt x="363" y="395"/>
                  <a:pt x="361" y="395"/>
                </a:cubicBezTo>
                <a:cubicBezTo>
                  <a:pt x="360" y="393"/>
                  <a:pt x="361" y="391"/>
                  <a:pt x="363" y="391"/>
                </a:cubicBezTo>
                <a:close/>
                <a:moveTo>
                  <a:pt x="362" y="664"/>
                </a:moveTo>
                <a:cubicBezTo>
                  <a:pt x="362" y="663"/>
                  <a:pt x="363" y="665"/>
                  <a:pt x="362" y="665"/>
                </a:cubicBezTo>
                <a:cubicBezTo>
                  <a:pt x="362" y="667"/>
                  <a:pt x="364" y="666"/>
                  <a:pt x="365" y="667"/>
                </a:cubicBezTo>
                <a:cubicBezTo>
                  <a:pt x="364" y="668"/>
                  <a:pt x="361" y="669"/>
                  <a:pt x="360" y="668"/>
                </a:cubicBezTo>
                <a:cubicBezTo>
                  <a:pt x="359" y="666"/>
                  <a:pt x="362" y="666"/>
                  <a:pt x="362" y="664"/>
                </a:cubicBezTo>
                <a:close/>
                <a:moveTo>
                  <a:pt x="357" y="395"/>
                </a:moveTo>
                <a:cubicBezTo>
                  <a:pt x="356" y="394"/>
                  <a:pt x="354" y="394"/>
                  <a:pt x="354" y="392"/>
                </a:cubicBezTo>
                <a:cubicBezTo>
                  <a:pt x="356" y="392"/>
                  <a:pt x="357" y="394"/>
                  <a:pt x="357" y="391"/>
                </a:cubicBezTo>
                <a:cubicBezTo>
                  <a:pt x="360" y="393"/>
                  <a:pt x="356" y="394"/>
                  <a:pt x="357" y="395"/>
                </a:cubicBezTo>
                <a:close/>
                <a:moveTo>
                  <a:pt x="362" y="1097"/>
                </a:moveTo>
                <a:cubicBezTo>
                  <a:pt x="364" y="1097"/>
                  <a:pt x="363" y="1100"/>
                  <a:pt x="363" y="1102"/>
                </a:cubicBezTo>
                <a:cubicBezTo>
                  <a:pt x="362" y="1099"/>
                  <a:pt x="360" y="1100"/>
                  <a:pt x="357" y="1099"/>
                </a:cubicBezTo>
                <a:cubicBezTo>
                  <a:pt x="358" y="1096"/>
                  <a:pt x="361" y="1100"/>
                  <a:pt x="362" y="1097"/>
                </a:cubicBezTo>
                <a:close/>
                <a:moveTo>
                  <a:pt x="364" y="1107"/>
                </a:moveTo>
                <a:cubicBezTo>
                  <a:pt x="362" y="1107"/>
                  <a:pt x="360" y="1106"/>
                  <a:pt x="361" y="1104"/>
                </a:cubicBezTo>
                <a:cubicBezTo>
                  <a:pt x="361" y="1104"/>
                  <a:pt x="361" y="1104"/>
                  <a:pt x="362" y="1103"/>
                </a:cubicBezTo>
                <a:cubicBezTo>
                  <a:pt x="364" y="1103"/>
                  <a:pt x="364" y="1105"/>
                  <a:pt x="364" y="1107"/>
                </a:cubicBezTo>
                <a:close/>
                <a:moveTo>
                  <a:pt x="362" y="1064"/>
                </a:moveTo>
                <a:cubicBezTo>
                  <a:pt x="364" y="1063"/>
                  <a:pt x="366" y="1063"/>
                  <a:pt x="367" y="1064"/>
                </a:cubicBezTo>
                <a:cubicBezTo>
                  <a:pt x="367" y="1067"/>
                  <a:pt x="362" y="1066"/>
                  <a:pt x="362" y="1064"/>
                </a:cubicBezTo>
                <a:close/>
                <a:moveTo>
                  <a:pt x="367" y="667"/>
                </a:moveTo>
                <a:cubicBezTo>
                  <a:pt x="366" y="669"/>
                  <a:pt x="364" y="665"/>
                  <a:pt x="363" y="663"/>
                </a:cubicBezTo>
                <a:cubicBezTo>
                  <a:pt x="366" y="664"/>
                  <a:pt x="366" y="662"/>
                  <a:pt x="368" y="664"/>
                </a:cubicBezTo>
                <a:cubicBezTo>
                  <a:pt x="368" y="666"/>
                  <a:pt x="363" y="665"/>
                  <a:pt x="367" y="667"/>
                </a:cubicBezTo>
                <a:close/>
                <a:moveTo>
                  <a:pt x="378" y="1098"/>
                </a:moveTo>
                <a:cubicBezTo>
                  <a:pt x="376" y="1098"/>
                  <a:pt x="379" y="1101"/>
                  <a:pt x="377" y="1102"/>
                </a:cubicBezTo>
                <a:cubicBezTo>
                  <a:pt x="375" y="1101"/>
                  <a:pt x="376" y="1101"/>
                  <a:pt x="376" y="1099"/>
                </a:cubicBezTo>
                <a:cubicBezTo>
                  <a:pt x="373" y="1100"/>
                  <a:pt x="370" y="1098"/>
                  <a:pt x="368" y="1101"/>
                </a:cubicBezTo>
                <a:cubicBezTo>
                  <a:pt x="366" y="1096"/>
                  <a:pt x="374" y="1099"/>
                  <a:pt x="376" y="1095"/>
                </a:cubicBezTo>
                <a:cubicBezTo>
                  <a:pt x="378" y="1097"/>
                  <a:pt x="381" y="1098"/>
                  <a:pt x="382" y="1100"/>
                </a:cubicBezTo>
                <a:cubicBezTo>
                  <a:pt x="379" y="1101"/>
                  <a:pt x="378" y="1099"/>
                  <a:pt x="378" y="1098"/>
                </a:cubicBezTo>
                <a:close/>
                <a:moveTo>
                  <a:pt x="380" y="1077"/>
                </a:moveTo>
                <a:cubicBezTo>
                  <a:pt x="383" y="1074"/>
                  <a:pt x="386" y="1080"/>
                  <a:pt x="386" y="1077"/>
                </a:cubicBezTo>
                <a:cubicBezTo>
                  <a:pt x="387" y="1077"/>
                  <a:pt x="387" y="1079"/>
                  <a:pt x="387" y="1080"/>
                </a:cubicBezTo>
                <a:cubicBezTo>
                  <a:pt x="385" y="1078"/>
                  <a:pt x="380" y="1080"/>
                  <a:pt x="380" y="1077"/>
                </a:cubicBezTo>
                <a:close/>
                <a:moveTo>
                  <a:pt x="391" y="718"/>
                </a:moveTo>
                <a:cubicBezTo>
                  <a:pt x="389" y="717"/>
                  <a:pt x="390" y="715"/>
                  <a:pt x="387" y="717"/>
                </a:cubicBezTo>
                <a:cubicBezTo>
                  <a:pt x="387" y="715"/>
                  <a:pt x="389" y="715"/>
                  <a:pt x="389" y="713"/>
                </a:cubicBezTo>
                <a:cubicBezTo>
                  <a:pt x="391" y="714"/>
                  <a:pt x="392" y="715"/>
                  <a:pt x="393" y="716"/>
                </a:cubicBezTo>
                <a:cubicBezTo>
                  <a:pt x="393" y="717"/>
                  <a:pt x="391" y="716"/>
                  <a:pt x="391" y="718"/>
                </a:cubicBezTo>
                <a:close/>
                <a:moveTo>
                  <a:pt x="395" y="1106"/>
                </a:moveTo>
                <a:cubicBezTo>
                  <a:pt x="394" y="1106"/>
                  <a:pt x="393" y="1105"/>
                  <a:pt x="392" y="1105"/>
                </a:cubicBezTo>
                <a:cubicBezTo>
                  <a:pt x="390" y="1104"/>
                  <a:pt x="394" y="1104"/>
                  <a:pt x="394" y="1105"/>
                </a:cubicBezTo>
                <a:cubicBezTo>
                  <a:pt x="394" y="1104"/>
                  <a:pt x="393" y="1103"/>
                  <a:pt x="393" y="1102"/>
                </a:cubicBezTo>
                <a:cubicBezTo>
                  <a:pt x="394" y="1102"/>
                  <a:pt x="395" y="1103"/>
                  <a:pt x="395" y="1102"/>
                </a:cubicBezTo>
                <a:cubicBezTo>
                  <a:pt x="397" y="1102"/>
                  <a:pt x="395" y="1105"/>
                  <a:pt x="395" y="1106"/>
                </a:cubicBezTo>
                <a:close/>
                <a:moveTo>
                  <a:pt x="392" y="1077"/>
                </a:moveTo>
                <a:cubicBezTo>
                  <a:pt x="392" y="1076"/>
                  <a:pt x="392" y="1077"/>
                  <a:pt x="392" y="1077"/>
                </a:cubicBezTo>
                <a:cubicBezTo>
                  <a:pt x="394" y="1077"/>
                  <a:pt x="393" y="1075"/>
                  <a:pt x="394" y="1074"/>
                </a:cubicBezTo>
                <a:cubicBezTo>
                  <a:pt x="395" y="1075"/>
                  <a:pt x="396" y="1076"/>
                  <a:pt x="396" y="1077"/>
                </a:cubicBezTo>
                <a:cubicBezTo>
                  <a:pt x="399" y="1076"/>
                  <a:pt x="403" y="1079"/>
                  <a:pt x="404" y="1075"/>
                </a:cubicBezTo>
                <a:cubicBezTo>
                  <a:pt x="404" y="1075"/>
                  <a:pt x="405" y="1076"/>
                  <a:pt x="406" y="1076"/>
                </a:cubicBezTo>
                <a:cubicBezTo>
                  <a:pt x="404" y="1077"/>
                  <a:pt x="403" y="1078"/>
                  <a:pt x="405" y="1081"/>
                </a:cubicBezTo>
                <a:cubicBezTo>
                  <a:pt x="397" y="1083"/>
                  <a:pt x="397" y="1079"/>
                  <a:pt x="392" y="1077"/>
                </a:cubicBezTo>
                <a:close/>
                <a:moveTo>
                  <a:pt x="405" y="1105"/>
                </a:moveTo>
                <a:cubicBezTo>
                  <a:pt x="402" y="1103"/>
                  <a:pt x="401" y="1104"/>
                  <a:pt x="397" y="1103"/>
                </a:cubicBezTo>
                <a:cubicBezTo>
                  <a:pt x="397" y="1101"/>
                  <a:pt x="402" y="1104"/>
                  <a:pt x="401" y="1101"/>
                </a:cubicBezTo>
                <a:cubicBezTo>
                  <a:pt x="406" y="1102"/>
                  <a:pt x="402" y="1102"/>
                  <a:pt x="407" y="1103"/>
                </a:cubicBezTo>
                <a:cubicBezTo>
                  <a:pt x="407" y="1104"/>
                  <a:pt x="405" y="1104"/>
                  <a:pt x="405" y="1105"/>
                </a:cubicBezTo>
                <a:close/>
                <a:moveTo>
                  <a:pt x="405" y="1068"/>
                </a:moveTo>
                <a:cubicBezTo>
                  <a:pt x="406" y="1066"/>
                  <a:pt x="412" y="1066"/>
                  <a:pt x="411" y="1068"/>
                </a:cubicBezTo>
                <a:cubicBezTo>
                  <a:pt x="409" y="1067"/>
                  <a:pt x="408" y="1069"/>
                  <a:pt x="405" y="1068"/>
                </a:cubicBezTo>
                <a:close/>
                <a:moveTo>
                  <a:pt x="409" y="1284"/>
                </a:moveTo>
                <a:cubicBezTo>
                  <a:pt x="408" y="1283"/>
                  <a:pt x="408" y="1280"/>
                  <a:pt x="408" y="1278"/>
                </a:cubicBezTo>
                <a:cubicBezTo>
                  <a:pt x="409" y="1277"/>
                  <a:pt x="413" y="1278"/>
                  <a:pt x="415" y="1277"/>
                </a:cubicBezTo>
                <a:cubicBezTo>
                  <a:pt x="414" y="1281"/>
                  <a:pt x="413" y="1284"/>
                  <a:pt x="409" y="1284"/>
                </a:cubicBezTo>
                <a:close/>
                <a:moveTo>
                  <a:pt x="418" y="1079"/>
                </a:moveTo>
                <a:cubicBezTo>
                  <a:pt x="415" y="1078"/>
                  <a:pt x="419" y="1076"/>
                  <a:pt x="421" y="1076"/>
                </a:cubicBezTo>
                <a:cubicBezTo>
                  <a:pt x="421" y="1078"/>
                  <a:pt x="419" y="1078"/>
                  <a:pt x="418" y="1079"/>
                </a:cubicBezTo>
                <a:close/>
                <a:moveTo>
                  <a:pt x="419" y="1068"/>
                </a:moveTo>
                <a:cubicBezTo>
                  <a:pt x="418" y="1068"/>
                  <a:pt x="418" y="1069"/>
                  <a:pt x="418" y="1070"/>
                </a:cubicBezTo>
                <a:cubicBezTo>
                  <a:pt x="417" y="1069"/>
                  <a:pt x="415" y="1069"/>
                  <a:pt x="415" y="1067"/>
                </a:cubicBezTo>
                <a:cubicBezTo>
                  <a:pt x="417" y="1066"/>
                  <a:pt x="419" y="1066"/>
                  <a:pt x="422" y="1067"/>
                </a:cubicBezTo>
                <a:cubicBezTo>
                  <a:pt x="422" y="1068"/>
                  <a:pt x="419" y="1070"/>
                  <a:pt x="419" y="1068"/>
                </a:cubicBezTo>
                <a:close/>
                <a:moveTo>
                  <a:pt x="425" y="1075"/>
                </a:moveTo>
                <a:cubicBezTo>
                  <a:pt x="426" y="1074"/>
                  <a:pt x="430" y="1076"/>
                  <a:pt x="431" y="1076"/>
                </a:cubicBezTo>
                <a:cubicBezTo>
                  <a:pt x="430" y="1078"/>
                  <a:pt x="427" y="1077"/>
                  <a:pt x="428" y="1081"/>
                </a:cubicBezTo>
                <a:cubicBezTo>
                  <a:pt x="426" y="1082"/>
                  <a:pt x="426" y="1079"/>
                  <a:pt x="423" y="1079"/>
                </a:cubicBezTo>
                <a:cubicBezTo>
                  <a:pt x="424" y="1078"/>
                  <a:pt x="427" y="1076"/>
                  <a:pt x="425" y="1075"/>
                </a:cubicBezTo>
                <a:close/>
                <a:moveTo>
                  <a:pt x="452" y="1274"/>
                </a:moveTo>
                <a:cubicBezTo>
                  <a:pt x="445" y="1275"/>
                  <a:pt x="432" y="1277"/>
                  <a:pt x="424" y="1273"/>
                </a:cubicBezTo>
                <a:cubicBezTo>
                  <a:pt x="434" y="1270"/>
                  <a:pt x="441" y="1269"/>
                  <a:pt x="453" y="1270"/>
                </a:cubicBezTo>
                <a:cubicBezTo>
                  <a:pt x="453" y="1272"/>
                  <a:pt x="451" y="1272"/>
                  <a:pt x="452" y="1274"/>
                </a:cubicBezTo>
                <a:close/>
                <a:moveTo>
                  <a:pt x="455" y="1133"/>
                </a:moveTo>
                <a:cubicBezTo>
                  <a:pt x="454" y="1131"/>
                  <a:pt x="451" y="1132"/>
                  <a:pt x="448" y="1130"/>
                </a:cubicBezTo>
                <a:cubicBezTo>
                  <a:pt x="451" y="1130"/>
                  <a:pt x="457" y="1128"/>
                  <a:pt x="461" y="1129"/>
                </a:cubicBezTo>
                <a:cubicBezTo>
                  <a:pt x="458" y="1133"/>
                  <a:pt x="457" y="1129"/>
                  <a:pt x="455" y="1133"/>
                </a:cubicBezTo>
                <a:close/>
                <a:moveTo>
                  <a:pt x="470" y="1056"/>
                </a:moveTo>
                <a:cubicBezTo>
                  <a:pt x="466" y="1057"/>
                  <a:pt x="465" y="1052"/>
                  <a:pt x="462" y="1054"/>
                </a:cubicBezTo>
                <a:cubicBezTo>
                  <a:pt x="460" y="1052"/>
                  <a:pt x="462" y="1051"/>
                  <a:pt x="462" y="1048"/>
                </a:cubicBezTo>
                <a:cubicBezTo>
                  <a:pt x="464" y="1048"/>
                  <a:pt x="468" y="1051"/>
                  <a:pt x="469" y="1048"/>
                </a:cubicBezTo>
                <a:cubicBezTo>
                  <a:pt x="472" y="1052"/>
                  <a:pt x="469" y="1052"/>
                  <a:pt x="470" y="1056"/>
                </a:cubicBezTo>
                <a:close/>
                <a:moveTo>
                  <a:pt x="472" y="1085"/>
                </a:moveTo>
                <a:cubicBezTo>
                  <a:pt x="472" y="1083"/>
                  <a:pt x="474" y="1084"/>
                  <a:pt x="474" y="1081"/>
                </a:cubicBezTo>
                <a:cubicBezTo>
                  <a:pt x="475" y="1081"/>
                  <a:pt x="477" y="1084"/>
                  <a:pt x="478" y="1081"/>
                </a:cubicBezTo>
                <a:cubicBezTo>
                  <a:pt x="479" y="1086"/>
                  <a:pt x="474" y="1082"/>
                  <a:pt x="472" y="1085"/>
                </a:cubicBezTo>
                <a:close/>
                <a:moveTo>
                  <a:pt x="475" y="466"/>
                </a:moveTo>
                <a:cubicBezTo>
                  <a:pt x="477" y="464"/>
                  <a:pt x="479" y="462"/>
                  <a:pt x="480" y="460"/>
                </a:cubicBezTo>
                <a:cubicBezTo>
                  <a:pt x="483" y="463"/>
                  <a:pt x="487" y="457"/>
                  <a:pt x="491" y="460"/>
                </a:cubicBezTo>
                <a:cubicBezTo>
                  <a:pt x="490" y="462"/>
                  <a:pt x="486" y="461"/>
                  <a:pt x="488" y="465"/>
                </a:cubicBezTo>
                <a:cubicBezTo>
                  <a:pt x="485" y="464"/>
                  <a:pt x="486" y="461"/>
                  <a:pt x="484" y="461"/>
                </a:cubicBezTo>
                <a:cubicBezTo>
                  <a:pt x="483" y="464"/>
                  <a:pt x="479" y="462"/>
                  <a:pt x="479" y="466"/>
                </a:cubicBezTo>
                <a:lnTo>
                  <a:pt x="475" y="466"/>
                </a:lnTo>
                <a:close/>
                <a:moveTo>
                  <a:pt x="486" y="469"/>
                </a:moveTo>
                <a:cubicBezTo>
                  <a:pt x="487" y="469"/>
                  <a:pt x="487" y="470"/>
                  <a:pt x="488" y="470"/>
                </a:cubicBezTo>
                <a:cubicBezTo>
                  <a:pt x="488" y="472"/>
                  <a:pt x="488" y="475"/>
                  <a:pt x="485" y="474"/>
                </a:cubicBezTo>
                <a:cubicBezTo>
                  <a:pt x="485" y="472"/>
                  <a:pt x="486" y="472"/>
                  <a:pt x="486" y="469"/>
                </a:cubicBezTo>
                <a:close/>
                <a:moveTo>
                  <a:pt x="492" y="715"/>
                </a:moveTo>
                <a:cubicBezTo>
                  <a:pt x="491" y="716"/>
                  <a:pt x="492" y="716"/>
                  <a:pt x="492" y="717"/>
                </a:cubicBezTo>
                <a:cubicBezTo>
                  <a:pt x="491" y="718"/>
                  <a:pt x="490" y="716"/>
                  <a:pt x="488" y="717"/>
                </a:cubicBezTo>
                <a:cubicBezTo>
                  <a:pt x="488" y="715"/>
                  <a:pt x="489" y="715"/>
                  <a:pt x="492" y="715"/>
                </a:cubicBezTo>
                <a:close/>
                <a:moveTo>
                  <a:pt x="479" y="465"/>
                </a:moveTo>
                <a:cubicBezTo>
                  <a:pt x="482" y="464"/>
                  <a:pt x="483" y="465"/>
                  <a:pt x="483" y="467"/>
                </a:cubicBezTo>
                <a:cubicBezTo>
                  <a:pt x="480" y="468"/>
                  <a:pt x="479" y="468"/>
                  <a:pt x="479" y="465"/>
                </a:cubicBezTo>
                <a:close/>
                <a:moveTo>
                  <a:pt x="488" y="717"/>
                </a:moveTo>
                <a:cubicBezTo>
                  <a:pt x="486" y="718"/>
                  <a:pt x="484" y="717"/>
                  <a:pt x="482" y="717"/>
                </a:cubicBezTo>
                <a:cubicBezTo>
                  <a:pt x="482" y="713"/>
                  <a:pt x="486" y="716"/>
                  <a:pt x="488" y="717"/>
                </a:cubicBezTo>
                <a:close/>
                <a:moveTo>
                  <a:pt x="483" y="782"/>
                </a:moveTo>
                <a:cubicBezTo>
                  <a:pt x="484" y="779"/>
                  <a:pt x="484" y="784"/>
                  <a:pt x="487" y="783"/>
                </a:cubicBezTo>
                <a:cubicBezTo>
                  <a:pt x="486" y="786"/>
                  <a:pt x="485" y="784"/>
                  <a:pt x="483" y="784"/>
                </a:cubicBezTo>
                <a:cubicBezTo>
                  <a:pt x="482" y="783"/>
                  <a:pt x="484" y="782"/>
                  <a:pt x="483" y="782"/>
                </a:cubicBezTo>
                <a:close/>
                <a:moveTo>
                  <a:pt x="492" y="1031"/>
                </a:moveTo>
                <a:cubicBezTo>
                  <a:pt x="492" y="1033"/>
                  <a:pt x="487" y="1030"/>
                  <a:pt x="488" y="1034"/>
                </a:cubicBezTo>
                <a:cubicBezTo>
                  <a:pt x="486" y="1033"/>
                  <a:pt x="486" y="1031"/>
                  <a:pt x="483" y="1033"/>
                </a:cubicBezTo>
                <a:cubicBezTo>
                  <a:pt x="483" y="1031"/>
                  <a:pt x="490" y="1030"/>
                  <a:pt x="492" y="1031"/>
                </a:cubicBezTo>
                <a:close/>
                <a:moveTo>
                  <a:pt x="483" y="1130"/>
                </a:moveTo>
                <a:cubicBezTo>
                  <a:pt x="484" y="1127"/>
                  <a:pt x="491" y="1130"/>
                  <a:pt x="491" y="1125"/>
                </a:cubicBezTo>
                <a:cubicBezTo>
                  <a:pt x="492" y="1126"/>
                  <a:pt x="491" y="1129"/>
                  <a:pt x="493" y="1129"/>
                </a:cubicBezTo>
                <a:cubicBezTo>
                  <a:pt x="491" y="1130"/>
                  <a:pt x="487" y="1130"/>
                  <a:pt x="483" y="1130"/>
                </a:cubicBezTo>
                <a:close/>
                <a:moveTo>
                  <a:pt x="486" y="1055"/>
                </a:moveTo>
                <a:cubicBezTo>
                  <a:pt x="486" y="1051"/>
                  <a:pt x="486" y="1051"/>
                  <a:pt x="486" y="1051"/>
                </a:cubicBezTo>
                <a:cubicBezTo>
                  <a:pt x="487" y="1051"/>
                  <a:pt x="487" y="1052"/>
                  <a:pt x="487" y="1053"/>
                </a:cubicBezTo>
                <a:cubicBezTo>
                  <a:pt x="488" y="1053"/>
                  <a:pt x="489" y="1052"/>
                  <a:pt x="489" y="1051"/>
                </a:cubicBezTo>
                <a:cubicBezTo>
                  <a:pt x="491" y="1052"/>
                  <a:pt x="489" y="1053"/>
                  <a:pt x="489" y="1054"/>
                </a:cubicBezTo>
                <a:cubicBezTo>
                  <a:pt x="492" y="1055"/>
                  <a:pt x="490" y="1051"/>
                  <a:pt x="492" y="1051"/>
                </a:cubicBezTo>
                <a:cubicBezTo>
                  <a:pt x="493" y="1051"/>
                  <a:pt x="493" y="1053"/>
                  <a:pt x="493" y="1055"/>
                </a:cubicBezTo>
                <a:cubicBezTo>
                  <a:pt x="490" y="1056"/>
                  <a:pt x="490" y="1055"/>
                  <a:pt x="486" y="1055"/>
                </a:cubicBezTo>
                <a:close/>
                <a:moveTo>
                  <a:pt x="495" y="477"/>
                </a:moveTo>
                <a:cubicBezTo>
                  <a:pt x="494" y="476"/>
                  <a:pt x="493" y="474"/>
                  <a:pt x="491" y="475"/>
                </a:cubicBezTo>
                <a:cubicBezTo>
                  <a:pt x="491" y="473"/>
                  <a:pt x="492" y="473"/>
                  <a:pt x="490" y="472"/>
                </a:cubicBezTo>
                <a:cubicBezTo>
                  <a:pt x="492" y="472"/>
                  <a:pt x="494" y="470"/>
                  <a:pt x="496" y="471"/>
                </a:cubicBezTo>
                <a:cubicBezTo>
                  <a:pt x="496" y="471"/>
                  <a:pt x="496" y="475"/>
                  <a:pt x="496" y="473"/>
                </a:cubicBezTo>
                <a:cubicBezTo>
                  <a:pt x="499" y="474"/>
                  <a:pt x="495" y="475"/>
                  <a:pt x="495" y="477"/>
                </a:cubicBezTo>
                <a:close/>
                <a:moveTo>
                  <a:pt x="501" y="476"/>
                </a:moveTo>
                <a:cubicBezTo>
                  <a:pt x="500" y="475"/>
                  <a:pt x="500" y="474"/>
                  <a:pt x="499" y="474"/>
                </a:cubicBezTo>
                <a:cubicBezTo>
                  <a:pt x="500" y="473"/>
                  <a:pt x="503" y="474"/>
                  <a:pt x="503" y="470"/>
                </a:cubicBezTo>
                <a:cubicBezTo>
                  <a:pt x="504" y="470"/>
                  <a:pt x="504" y="470"/>
                  <a:pt x="505" y="469"/>
                </a:cubicBezTo>
                <a:cubicBezTo>
                  <a:pt x="506" y="470"/>
                  <a:pt x="505" y="470"/>
                  <a:pt x="505" y="470"/>
                </a:cubicBezTo>
                <a:cubicBezTo>
                  <a:pt x="505" y="473"/>
                  <a:pt x="506" y="475"/>
                  <a:pt x="509" y="473"/>
                </a:cubicBezTo>
                <a:cubicBezTo>
                  <a:pt x="507" y="476"/>
                  <a:pt x="508" y="477"/>
                  <a:pt x="507" y="479"/>
                </a:cubicBezTo>
                <a:cubicBezTo>
                  <a:pt x="506" y="479"/>
                  <a:pt x="506" y="478"/>
                  <a:pt x="505" y="478"/>
                </a:cubicBezTo>
                <a:cubicBezTo>
                  <a:pt x="506" y="477"/>
                  <a:pt x="505" y="475"/>
                  <a:pt x="505" y="473"/>
                </a:cubicBezTo>
                <a:cubicBezTo>
                  <a:pt x="504" y="475"/>
                  <a:pt x="504" y="473"/>
                  <a:pt x="502" y="474"/>
                </a:cubicBezTo>
                <a:cubicBezTo>
                  <a:pt x="502" y="476"/>
                  <a:pt x="502" y="477"/>
                  <a:pt x="503" y="478"/>
                </a:cubicBezTo>
                <a:cubicBezTo>
                  <a:pt x="501" y="479"/>
                  <a:pt x="499" y="476"/>
                  <a:pt x="497" y="479"/>
                </a:cubicBezTo>
                <a:cubicBezTo>
                  <a:pt x="494" y="477"/>
                  <a:pt x="499" y="476"/>
                  <a:pt x="501" y="476"/>
                </a:cubicBezTo>
                <a:close/>
                <a:moveTo>
                  <a:pt x="505" y="718"/>
                </a:moveTo>
                <a:cubicBezTo>
                  <a:pt x="503" y="718"/>
                  <a:pt x="502" y="716"/>
                  <a:pt x="500" y="717"/>
                </a:cubicBezTo>
                <a:cubicBezTo>
                  <a:pt x="500" y="715"/>
                  <a:pt x="502" y="716"/>
                  <a:pt x="502" y="714"/>
                </a:cubicBezTo>
                <a:cubicBezTo>
                  <a:pt x="505" y="714"/>
                  <a:pt x="506" y="716"/>
                  <a:pt x="505" y="718"/>
                </a:cubicBezTo>
                <a:close/>
                <a:moveTo>
                  <a:pt x="497" y="1064"/>
                </a:moveTo>
                <a:cubicBezTo>
                  <a:pt x="498" y="1063"/>
                  <a:pt x="502" y="1062"/>
                  <a:pt x="501" y="1065"/>
                </a:cubicBezTo>
                <a:cubicBezTo>
                  <a:pt x="499" y="1066"/>
                  <a:pt x="499" y="1064"/>
                  <a:pt x="497" y="1064"/>
                </a:cubicBezTo>
                <a:close/>
                <a:moveTo>
                  <a:pt x="512" y="1055"/>
                </a:moveTo>
                <a:cubicBezTo>
                  <a:pt x="512" y="1054"/>
                  <a:pt x="513" y="1054"/>
                  <a:pt x="514" y="1053"/>
                </a:cubicBezTo>
                <a:cubicBezTo>
                  <a:pt x="511" y="1053"/>
                  <a:pt x="509" y="1053"/>
                  <a:pt x="505" y="1054"/>
                </a:cubicBezTo>
                <a:cubicBezTo>
                  <a:pt x="504" y="1052"/>
                  <a:pt x="503" y="1051"/>
                  <a:pt x="503" y="1049"/>
                </a:cubicBezTo>
                <a:cubicBezTo>
                  <a:pt x="504" y="1050"/>
                  <a:pt x="506" y="1050"/>
                  <a:pt x="505" y="1052"/>
                </a:cubicBezTo>
                <a:cubicBezTo>
                  <a:pt x="510" y="1050"/>
                  <a:pt x="515" y="1051"/>
                  <a:pt x="518" y="1051"/>
                </a:cubicBezTo>
                <a:cubicBezTo>
                  <a:pt x="519" y="1054"/>
                  <a:pt x="515" y="1054"/>
                  <a:pt x="512" y="1055"/>
                </a:cubicBezTo>
                <a:close/>
                <a:moveTo>
                  <a:pt x="526" y="1296"/>
                </a:moveTo>
                <a:cubicBezTo>
                  <a:pt x="525" y="1294"/>
                  <a:pt x="527" y="1294"/>
                  <a:pt x="527" y="1292"/>
                </a:cubicBezTo>
                <a:cubicBezTo>
                  <a:pt x="527" y="1293"/>
                  <a:pt x="529" y="1292"/>
                  <a:pt x="527" y="1292"/>
                </a:cubicBezTo>
                <a:cubicBezTo>
                  <a:pt x="528" y="1290"/>
                  <a:pt x="532" y="1293"/>
                  <a:pt x="532" y="1294"/>
                </a:cubicBezTo>
                <a:cubicBezTo>
                  <a:pt x="529" y="1293"/>
                  <a:pt x="530" y="1295"/>
                  <a:pt x="526" y="1296"/>
                </a:cubicBezTo>
                <a:close/>
                <a:moveTo>
                  <a:pt x="522" y="1077"/>
                </a:moveTo>
                <a:cubicBezTo>
                  <a:pt x="520" y="1077"/>
                  <a:pt x="521" y="1079"/>
                  <a:pt x="518" y="1078"/>
                </a:cubicBezTo>
                <a:cubicBezTo>
                  <a:pt x="518" y="1074"/>
                  <a:pt x="523" y="1076"/>
                  <a:pt x="527" y="1075"/>
                </a:cubicBezTo>
                <a:cubicBezTo>
                  <a:pt x="526" y="1077"/>
                  <a:pt x="527" y="1078"/>
                  <a:pt x="527" y="1080"/>
                </a:cubicBezTo>
                <a:cubicBezTo>
                  <a:pt x="530" y="1080"/>
                  <a:pt x="533" y="1076"/>
                  <a:pt x="533" y="1081"/>
                </a:cubicBezTo>
                <a:cubicBezTo>
                  <a:pt x="528" y="1081"/>
                  <a:pt x="522" y="1083"/>
                  <a:pt x="522" y="1077"/>
                </a:cubicBezTo>
                <a:close/>
                <a:moveTo>
                  <a:pt x="536" y="1050"/>
                </a:moveTo>
                <a:cubicBezTo>
                  <a:pt x="535" y="1051"/>
                  <a:pt x="534" y="1047"/>
                  <a:pt x="533" y="1050"/>
                </a:cubicBezTo>
                <a:cubicBezTo>
                  <a:pt x="531" y="1050"/>
                  <a:pt x="534" y="1048"/>
                  <a:pt x="533" y="1047"/>
                </a:cubicBezTo>
                <a:cubicBezTo>
                  <a:pt x="535" y="1046"/>
                  <a:pt x="536" y="1043"/>
                  <a:pt x="538" y="1045"/>
                </a:cubicBezTo>
                <a:cubicBezTo>
                  <a:pt x="537" y="1047"/>
                  <a:pt x="535" y="1047"/>
                  <a:pt x="536" y="1050"/>
                </a:cubicBezTo>
                <a:close/>
                <a:moveTo>
                  <a:pt x="535" y="449"/>
                </a:moveTo>
                <a:cubicBezTo>
                  <a:pt x="536" y="444"/>
                  <a:pt x="539" y="447"/>
                  <a:pt x="543" y="447"/>
                </a:cubicBezTo>
                <a:cubicBezTo>
                  <a:pt x="540" y="449"/>
                  <a:pt x="538" y="447"/>
                  <a:pt x="535" y="449"/>
                </a:cubicBezTo>
                <a:close/>
                <a:moveTo>
                  <a:pt x="547" y="1050"/>
                </a:moveTo>
                <a:cubicBezTo>
                  <a:pt x="544" y="1048"/>
                  <a:pt x="541" y="1050"/>
                  <a:pt x="542" y="1054"/>
                </a:cubicBezTo>
                <a:cubicBezTo>
                  <a:pt x="538" y="1049"/>
                  <a:pt x="549" y="1048"/>
                  <a:pt x="545" y="1044"/>
                </a:cubicBezTo>
                <a:cubicBezTo>
                  <a:pt x="547" y="1042"/>
                  <a:pt x="548" y="1048"/>
                  <a:pt x="547" y="1050"/>
                </a:cubicBezTo>
                <a:close/>
                <a:moveTo>
                  <a:pt x="547" y="446"/>
                </a:moveTo>
                <a:cubicBezTo>
                  <a:pt x="547" y="444"/>
                  <a:pt x="551" y="446"/>
                  <a:pt x="549" y="443"/>
                </a:cubicBezTo>
                <a:cubicBezTo>
                  <a:pt x="552" y="443"/>
                  <a:pt x="553" y="445"/>
                  <a:pt x="553" y="447"/>
                </a:cubicBezTo>
                <a:cubicBezTo>
                  <a:pt x="550" y="448"/>
                  <a:pt x="549" y="448"/>
                  <a:pt x="547" y="446"/>
                </a:cubicBezTo>
                <a:close/>
                <a:moveTo>
                  <a:pt x="549" y="1126"/>
                </a:moveTo>
                <a:cubicBezTo>
                  <a:pt x="549" y="1125"/>
                  <a:pt x="550" y="1126"/>
                  <a:pt x="550" y="1126"/>
                </a:cubicBezTo>
                <a:cubicBezTo>
                  <a:pt x="552" y="1127"/>
                  <a:pt x="552" y="1124"/>
                  <a:pt x="553" y="1124"/>
                </a:cubicBezTo>
                <a:cubicBezTo>
                  <a:pt x="554" y="1124"/>
                  <a:pt x="555" y="1124"/>
                  <a:pt x="557" y="1124"/>
                </a:cubicBezTo>
                <a:cubicBezTo>
                  <a:pt x="557" y="1125"/>
                  <a:pt x="556" y="1126"/>
                  <a:pt x="557" y="1126"/>
                </a:cubicBezTo>
                <a:cubicBezTo>
                  <a:pt x="555" y="1127"/>
                  <a:pt x="552" y="1128"/>
                  <a:pt x="551" y="1129"/>
                </a:cubicBezTo>
                <a:cubicBezTo>
                  <a:pt x="550" y="1128"/>
                  <a:pt x="551" y="1126"/>
                  <a:pt x="549" y="1126"/>
                </a:cubicBezTo>
                <a:close/>
                <a:moveTo>
                  <a:pt x="557" y="1332"/>
                </a:moveTo>
                <a:cubicBezTo>
                  <a:pt x="559" y="1332"/>
                  <a:pt x="558" y="1330"/>
                  <a:pt x="560" y="1332"/>
                </a:cubicBezTo>
                <a:cubicBezTo>
                  <a:pt x="561" y="1335"/>
                  <a:pt x="556" y="1335"/>
                  <a:pt x="557" y="1332"/>
                </a:cubicBezTo>
                <a:close/>
                <a:moveTo>
                  <a:pt x="563" y="1125"/>
                </a:moveTo>
                <a:cubicBezTo>
                  <a:pt x="563" y="1126"/>
                  <a:pt x="561" y="1126"/>
                  <a:pt x="560" y="1126"/>
                </a:cubicBezTo>
                <a:cubicBezTo>
                  <a:pt x="560" y="1125"/>
                  <a:pt x="561" y="1125"/>
                  <a:pt x="561" y="1125"/>
                </a:cubicBezTo>
                <a:cubicBezTo>
                  <a:pt x="560" y="1123"/>
                  <a:pt x="562" y="1123"/>
                  <a:pt x="562" y="1121"/>
                </a:cubicBezTo>
                <a:cubicBezTo>
                  <a:pt x="565" y="1122"/>
                  <a:pt x="560" y="1124"/>
                  <a:pt x="563" y="1125"/>
                </a:cubicBezTo>
                <a:close/>
                <a:moveTo>
                  <a:pt x="567" y="1127"/>
                </a:moveTo>
                <a:cubicBezTo>
                  <a:pt x="566" y="1127"/>
                  <a:pt x="566" y="1127"/>
                  <a:pt x="566" y="1128"/>
                </a:cubicBezTo>
                <a:cubicBezTo>
                  <a:pt x="565" y="1128"/>
                  <a:pt x="565" y="1128"/>
                  <a:pt x="565" y="1128"/>
                </a:cubicBezTo>
                <a:cubicBezTo>
                  <a:pt x="565" y="1127"/>
                  <a:pt x="564" y="1127"/>
                  <a:pt x="564" y="1127"/>
                </a:cubicBezTo>
                <a:cubicBezTo>
                  <a:pt x="564" y="1125"/>
                  <a:pt x="564" y="1125"/>
                  <a:pt x="564" y="1125"/>
                </a:cubicBezTo>
                <a:cubicBezTo>
                  <a:pt x="565" y="1126"/>
                  <a:pt x="565" y="1125"/>
                  <a:pt x="565" y="1125"/>
                </a:cubicBezTo>
                <a:cubicBezTo>
                  <a:pt x="566" y="1125"/>
                  <a:pt x="566" y="1125"/>
                  <a:pt x="566" y="1125"/>
                </a:cubicBezTo>
                <a:cubicBezTo>
                  <a:pt x="566" y="1125"/>
                  <a:pt x="567" y="1125"/>
                  <a:pt x="567" y="1125"/>
                </a:cubicBezTo>
                <a:lnTo>
                  <a:pt x="567" y="1127"/>
                </a:lnTo>
                <a:close/>
                <a:moveTo>
                  <a:pt x="566" y="427"/>
                </a:moveTo>
                <a:cubicBezTo>
                  <a:pt x="568" y="424"/>
                  <a:pt x="570" y="425"/>
                  <a:pt x="572" y="427"/>
                </a:cubicBezTo>
                <a:cubicBezTo>
                  <a:pt x="571" y="429"/>
                  <a:pt x="567" y="427"/>
                  <a:pt x="566" y="427"/>
                </a:cubicBezTo>
                <a:close/>
                <a:moveTo>
                  <a:pt x="574" y="376"/>
                </a:moveTo>
                <a:cubicBezTo>
                  <a:pt x="570" y="376"/>
                  <a:pt x="570" y="379"/>
                  <a:pt x="567" y="380"/>
                </a:cubicBezTo>
                <a:cubicBezTo>
                  <a:pt x="568" y="378"/>
                  <a:pt x="566" y="378"/>
                  <a:pt x="566" y="376"/>
                </a:cubicBezTo>
                <a:cubicBezTo>
                  <a:pt x="570" y="377"/>
                  <a:pt x="569" y="373"/>
                  <a:pt x="570" y="371"/>
                </a:cubicBezTo>
                <a:cubicBezTo>
                  <a:pt x="573" y="372"/>
                  <a:pt x="571" y="372"/>
                  <a:pt x="574" y="371"/>
                </a:cubicBezTo>
                <a:cubicBezTo>
                  <a:pt x="573" y="372"/>
                  <a:pt x="573" y="372"/>
                  <a:pt x="573" y="374"/>
                </a:cubicBezTo>
                <a:cubicBezTo>
                  <a:pt x="574" y="373"/>
                  <a:pt x="574" y="370"/>
                  <a:pt x="576" y="371"/>
                </a:cubicBezTo>
                <a:cubicBezTo>
                  <a:pt x="575" y="373"/>
                  <a:pt x="574" y="375"/>
                  <a:pt x="570" y="374"/>
                </a:cubicBezTo>
                <a:cubicBezTo>
                  <a:pt x="575" y="378"/>
                  <a:pt x="577" y="371"/>
                  <a:pt x="581" y="372"/>
                </a:cubicBezTo>
                <a:cubicBezTo>
                  <a:pt x="581" y="375"/>
                  <a:pt x="585" y="374"/>
                  <a:pt x="585" y="377"/>
                </a:cubicBezTo>
                <a:cubicBezTo>
                  <a:pt x="582" y="378"/>
                  <a:pt x="576" y="378"/>
                  <a:pt x="574" y="378"/>
                </a:cubicBezTo>
                <a:cubicBezTo>
                  <a:pt x="572" y="378"/>
                  <a:pt x="574" y="377"/>
                  <a:pt x="574" y="376"/>
                </a:cubicBezTo>
                <a:close/>
                <a:moveTo>
                  <a:pt x="583" y="1060"/>
                </a:moveTo>
                <a:cubicBezTo>
                  <a:pt x="582" y="1062"/>
                  <a:pt x="579" y="1061"/>
                  <a:pt x="578" y="1062"/>
                </a:cubicBezTo>
                <a:cubicBezTo>
                  <a:pt x="578" y="1058"/>
                  <a:pt x="581" y="1060"/>
                  <a:pt x="583" y="1060"/>
                </a:cubicBezTo>
                <a:close/>
                <a:moveTo>
                  <a:pt x="579" y="1272"/>
                </a:moveTo>
                <a:cubicBezTo>
                  <a:pt x="579" y="1271"/>
                  <a:pt x="578" y="1271"/>
                  <a:pt x="578" y="1271"/>
                </a:cubicBezTo>
                <a:cubicBezTo>
                  <a:pt x="578" y="1267"/>
                  <a:pt x="578" y="1267"/>
                  <a:pt x="578" y="1267"/>
                </a:cubicBezTo>
                <a:cubicBezTo>
                  <a:pt x="582" y="1271"/>
                  <a:pt x="581" y="1265"/>
                  <a:pt x="584" y="1269"/>
                </a:cubicBezTo>
                <a:cubicBezTo>
                  <a:pt x="584" y="1271"/>
                  <a:pt x="582" y="1272"/>
                  <a:pt x="579" y="1272"/>
                </a:cubicBezTo>
                <a:close/>
                <a:moveTo>
                  <a:pt x="592" y="1269"/>
                </a:moveTo>
                <a:cubicBezTo>
                  <a:pt x="589" y="1269"/>
                  <a:pt x="588" y="1268"/>
                  <a:pt x="585" y="1269"/>
                </a:cubicBezTo>
                <a:cubicBezTo>
                  <a:pt x="585" y="1268"/>
                  <a:pt x="585" y="1268"/>
                  <a:pt x="584" y="1268"/>
                </a:cubicBezTo>
                <a:cubicBezTo>
                  <a:pt x="586" y="1265"/>
                  <a:pt x="592" y="1266"/>
                  <a:pt x="592" y="1264"/>
                </a:cubicBezTo>
                <a:cubicBezTo>
                  <a:pt x="595" y="1265"/>
                  <a:pt x="593" y="1268"/>
                  <a:pt x="592" y="1269"/>
                </a:cubicBezTo>
                <a:close/>
                <a:moveTo>
                  <a:pt x="592" y="1073"/>
                </a:moveTo>
                <a:cubicBezTo>
                  <a:pt x="593" y="1074"/>
                  <a:pt x="597" y="1072"/>
                  <a:pt x="596" y="1075"/>
                </a:cubicBezTo>
                <a:cubicBezTo>
                  <a:pt x="595" y="1074"/>
                  <a:pt x="591" y="1076"/>
                  <a:pt x="592" y="1073"/>
                </a:cubicBezTo>
                <a:close/>
                <a:moveTo>
                  <a:pt x="596" y="1265"/>
                </a:moveTo>
                <a:cubicBezTo>
                  <a:pt x="597" y="1266"/>
                  <a:pt x="597" y="1266"/>
                  <a:pt x="597" y="1267"/>
                </a:cubicBezTo>
                <a:cubicBezTo>
                  <a:pt x="597" y="1268"/>
                  <a:pt x="595" y="1265"/>
                  <a:pt x="595" y="1264"/>
                </a:cubicBezTo>
                <a:cubicBezTo>
                  <a:pt x="596" y="1264"/>
                  <a:pt x="597" y="1263"/>
                  <a:pt x="598" y="1263"/>
                </a:cubicBezTo>
                <a:cubicBezTo>
                  <a:pt x="598" y="1264"/>
                  <a:pt x="597" y="1264"/>
                  <a:pt x="596" y="1265"/>
                </a:cubicBezTo>
                <a:close/>
                <a:moveTo>
                  <a:pt x="601" y="1266"/>
                </a:moveTo>
                <a:cubicBezTo>
                  <a:pt x="601" y="1265"/>
                  <a:pt x="601" y="1263"/>
                  <a:pt x="599" y="1263"/>
                </a:cubicBezTo>
                <a:cubicBezTo>
                  <a:pt x="600" y="1261"/>
                  <a:pt x="604" y="1262"/>
                  <a:pt x="605" y="1261"/>
                </a:cubicBezTo>
                <a:cubicBezTo>
                  <a:pt x="604" y="1265"/>
                  <a:pt x="604" y="1264"/>
                  <a:pt x="606" y="1264"/>
                </a:cubicBezTo>
                <a:cubicBezTo>
                  <a:pt x="607" y="1267"/>
                  <a:pt x="603" y="1265"/>
                  <a:pt x="601" y="1266"/>
                </a:cubicBezTo>
                <a:close/>
                <a:moveTo>
                  <a:pt x="602" y="1295"/>
                </a:moveTo>
                <a:cubicBezTo>
                  <a:pt x="604" y="1294"/>
                  <a:pt x="602" y="1294"/>
                  <a:pt x="603" y="1292"/>
                </a:cubicBezTo>
                <a:cubicBezTo>
                  <a:pt x="604" y="1292"/>
                  <a:pt x="605" y="1293"/>
                  <a:pt x="605" y="1292"/>
                </a:cubicBezTo>
                <a:cubicBezTo>
                  <a:pt x="607" y="1293"/>
                  <a:pt x="605" y="1296"/>
                  <a:pt x="602" y="1295"/>
                </a:cubicBezTo>
                <a:close/>
                <a:moveTo>
                  <a:pt x="622" y="1271"/>
                </a:moveTo>
                <a:cubicBezTo>
                  <a:pt x="619" y="1276"/>
                  <a:pt x="625" y="1283"/>
                  <a:pt x="624" y="1292"/>
                </a:cubicBezTo>
                <a:cubicBezTo>
                  <a:pt x="622" y="1292"/>
                  <a:pt x="618" y="1289"/>
                  <a:pt x="617" y="1290"/>
                </a:cubicBezTo>
                <a:cubicBezTo>
                  <a:pt x="617" y="1288"/>
                  <a:pt x="615" y="1286"/>
                  <a:pt x="611" y="1285"/>
                </a:cubicBezTo>
                <a:cubicBezTo>
                  <a:pt x="609" y="1287"/>
                  <a:pt x="610" y="1288"/>
                  <a:pt x="610" y="1290"/>
                </a:cubicBezTo>
                <a:cubicBezTo>
                  <a:pt x="609" y="1289"/>
                  <a:pt x="608" y="1291"/>
                  <a:pt x="605" y="1290"/>
                </a:cubicBezTo>
                <a:cubicBezTo>
                  <a:pt x="605" y="1288"/>
                  <a:pt x="609" y="1289"/>
                  <a:pt x="609" y="1287"/>
                </a:cubicBezTo>
                <a:cubicBezTo>
                  <a:pt x="608" y="1283"/>
                  <a:pt x="604" y="1282"/>
                  <a:pt x="603" y="1278"/>
                </a:cubicBezTo>
                <a:cubicBezTo>
                  <a:pt x="610" y="1278"/>
                  <a:pt x="613" y="1274"/>
                  <a:pt x="620" y="1272"/>
                </a:cubicBezTo>
                <a:cubicBezTo>
                  <a:pt x="620" y="1271"/>
                  <a:pt x="621" y="1268"/>
                  <a:pt x="619" y="1268"/>
                </a:cubicBezTo>
                <a:cubicBezTo>
                  <a:pt x="620" y="1266"/>
                  <a:pt x="624" y="1267"/>
                  <a:pt x="626" y="1268"/>
                </a:cubicBezTo>
                <a:cubicBezTo>
                  <a:pt x="626" y="1271"/>
                  <a:pt x="624" y="1271"/>
                  <a:pt x="622" y="1271"/>
                </a:cubicBezTo>
                <a:close/>
                <a:moveTo>
                  <a:pt x="622" y="1046"/>
                </a:moveTo>
                <a:cubicBezTo>
                  <a:pt x="625" y="1045"/>
                  <a:pt x="629" y="1046"/>
                  <a:pt x="631" y="1044"/>
                </a:cubicBezTo>
                <a:cubicBezTo>
                  <a:pt x="633" y="1049"/>
                  <a:pt x="625" y="1047"/>
                  <a:pt x="622" y="1046"/>
                </a:cubicBezTo>
                <a:close/>
                <a:moveTo>
                  <a:pt x="646" y="1109"/>
                </a:moveTo>
                <a:cubicBezTo>
                  <a:pt x="642" y="1109"/>
                  <a:pt x="642" y="1109"/>
                  <a:pt x="642" y="1109"/>
                </a:cubicBezTo>
                <a:cubicBezTo>
                  <a:pt x="642" y="1108"/>
                  <a:pt x="643" y="1107"/>
                  <a:pt x="644" y="1108"/>
                </a:cubicBezTo>
                <a:cubicBezTo>
                  <a:pt x="647" y="1107"/>
                  <a:pt x="644" y="1101"/>
                  <a:pt x="648" y="1103"/>
                </a:cubicBezTo>
                <a:cubicBezTo>
                  <a:pt x="646" y="1104"/>
                  <a:pt x="647" y="1106"/>
                  <a:pt x="646" y="1109"/>
                </a:cubicBezTo>
                <a:close/>
                <a:moveTo>
                  <a:pt x="650" y="1069"/>
                </a:moveTo>
                <a:cubicBezTo>
                  <a:pt x="650" y="1067"/>
                  <a:pt x="651" y="1067"/>
                  <a:pt x="653" y="1067"/>
                </a:cubicBezTo>
                <a:cubicBezTo>
                  <a:pt x="654" y="1069"/>
                  <a:pt x="652" y="1070"/>
                  <a:pt x="650" y="1069"/>
                </a:cubicBezTo>
                <a:close/>
                <a:moveTo>
                  <a:pt x="666" y="1087"/>
                </a:moveTo>
                <a:cubicBezTo>
                  <a:pt x="664" y="1087"/>
                  <a:pt x="664" y="1087"/>
                  <a:pt x="664" y="1087"/>
                </a:cubicBezTo>
                <a:cubicBezTo>
                  <a:pt x="664" y="1087"/>
                  <a:pt x="665" y="1086"/>
                  <a:pt x="665" y="1086"/>
                </a:cubicBezTo>
                <a:cubicBezTo>
                  <a:pt x="663" y="1086"/>
                  <a:pt x="663" y="1085"/>
                  <a:pt x="661" y="1085"/>
                </a:cubicBezTo>
                <a:cubicBezTo>
                  <a:pt x="662" y="1082"/>
                  <a:pt x="664" y="1086"/>
                  <a:pt x="666" y="1085"/>
                </a:cubicBezTo>
                <a:lnTo>
                  <a:pt x="666" y="1087"/>
                </a:lnTo>
                <a:close/>
                <a:moveTo>
                  <a:pt x="665" y="274"/>
                </a:moveTo>
                <a:cubicBezTo>
                  <a:pt x="665" y="271"/>
                  <a:pt x="668" y="271"/>
                  <a:pt x="670" y="271"/>
                </a:cubicBezTo>
                <a:cubicBezTo>
                  <a:pt x="669" y="273"/>
                  <a:pt x="668" y="274"/>
                  <a:pt x="665" y="274"/>
                </a:cubicBezTo>
                <a:close/>
                <a:moveTo>
                  <a:pt x="670" y="1112"/>
                </a:moveTo>
                <a:cubicBezTo>
                  <a:pt x="670" y="1109"/>
                  <a:pt x="673" y="1110"/>
                  <a:pt x="675" y="1110"/>
                </a:cubicBezTo>
                <a:cubicBezTo>
                  <a:pt x="675" y="1112"/>
                  <a:pt x="673" y="1112"/>
                  <a:pt x="670" y="1112"/>
                </a:cubicBezTo>
                <a:close/>
                <a:moveTo>
                  <a:pt x="687" y="1112"/>
                </a:moveTo>
                <a:cubicBezTo>
                  <a:pt x="688" y="1111"/>
                  <a:pt x="689" y="1109"/>
                  <a:pt x="692" y="1108"/>
                </a:cubicBezTo>
                <a:cubicBezTo>
                  <a:pt x="692" y="1109"/>
                  <a:pt x="691" y="1110"/>
                  <a:pt x="691" y="1110"/>
                </a:cubicBezTo>
                <a:cubicBezTo>
                  <a:pt x="691" y="1111"/>
                  <a:pt x="692" y="1111"/>
                  <a:pt x="693" y="1111"/>
                </a:cubicBezTo>
                <a:cubicBezTo>
                  <a:pt x="691" y="1113"/>
                  <a:pt x="690" y="1110"/>
                  <a:pt x="687" y="1112"/>
                </a:cubicBezTo>
                <a:close/>
                <a:moveTo>
                  <a:pt x="705" y="1111"/>
                </a:moveTo>
                <a:cubicBezTo>
                  <a:pt x="707" y="1112"/>
                  <a:pt x="708" y="1110"/>
                  <a:pt x="711" y="1112"/>
                </a:cubicBezTo>
                <a:cubicBezTo>
                  <a:pt x="710" y="1114"/>
                  <a:pt x="705" y="1113"/>
                  <a:pt x="705" y="1111"/>
                </a:cubicBezTo>
                <a:close/>
                <a:moveTo>
                  <a:pt x="715" y="426"/>
                </a:moveTo>
                <a:cubicBezTo>
                  <a:pt x="715" y="425"/>
                  <a:pt x="716" y="425"/>
                  <a:pt x="716" y="423"/>
                </a:cubicBezTo>
                <a:cubicBezTo>
                  <a:pt x="718" y="423"/>
                  <a:pt x="720" y="426"/>
                  <a:pt x="721" y="424"/>
                </a:cubicBezTo>
                <a:cubicBezTo>
                  <a:pt x="723" y="427"/>
                  <a:pt x="717" y="426"/>
                  <a:pt x="715" y="426"/>
                </a:cubicBezTo>
                <a:close/>
                <a:moveTo>
                  <a:pt x="718" y="1112"/>
                </a:moveTo>
                <a:cubicBezTo>
                  <a:pt x="719" y="1111"/>
                  <a:pt x="723" y="1112"/>
                  <a:pt x="725" y="1112"/>
                </a:cubicBezTo>
                <a:cubicBezTo>
                  <a:pt x="723" y="1114"/>
                  <a:pt x="721" y="1113"/>
                  <a:pt x="718" y="1112"/>
                </a:cubicBezTo>
                <a:close/>
                <a:moveTo>
                  <a:pt x="720" y="1088"/>
                </a:moveTo>
                <a:cubicBezTo>
                  <a:pt x="722" y="1088"/>
                  <a:pt x="724" y="1088"/>
                  <a:pt x="725" y="1089"/>
                </a:cubicBezTo>
                <a:cubicBezTo>
                  <a:pt x="725" y="1091"/>
                  <a:pt x="720" y="1090"/>
                  <a:pt x="720" y="1088"/>
                </a:cubicBezTo>
                <a:close/>
                <a:moveTo>
                  <a:pt x="722" y="313"/>
                </a:moveTo>
                <a:cubicBezTo>
                  <a:pt x="722" y="311"/>
                  <a:pt x="725" y="312"/>
                  <a:pt x="726" y="311"/>
                </a:cubicBezTo>
                <a:cubicBezTo>
                  <a:pt x="727" y="313"/>
                  <a:pt x="725" y="313"/>
                  <a:pt x="722" y="313"/>
                </a:cubicBezTo>
                <a:close/>
                <a:moveTo>
                  <a:pt x="729" y="1081"/>
                </a:moveTo>
                <a:cubicBezTo>
                  <a:pt x="728" y="1081"/>
                  <a:pt x="728" y="1079"/>
                  <a:pt x="728" y="1077"/>
                </a:cubicBezTo>
                <a:cubicBezTo>
                  <a:pt x="729" y="1077"/>
                  <a:pt x="730" y="1082"/>
                  <a:pt x="731" y="1079"/>
                </a:cubicBezTo>
                <a:cubicBezTo>
                  <a:pt x="733" y="1079"/>
                  <a:pt x="731" y="1082"/>
                  <a:pt x="729" y="1081"/>
                </a:cubicBezTo>
                <a:close/>
                <a:moveTo>
                  <a:pt x="735" y="307"/>
                </a:moveTo>
                <a:cubicBezTo>
                  <a:pt x="737" y="308"/>
                  <a:pt x="739" y="307"/>
                  <a:pt x="738" y="310"/>
                </a:cubicBezTo>
                <a:cubicBezTo>
                  <a:pt x="735" y="309"/>
                  <a:pt x="734" y="312"/>
                  <a:pt x="733" y="310"/>
                </a:cubicBezTo>
                <a:cubicBezTo>
                  <a:pt x="734" y="309"/>
                  <a:pt x="735" y="309"/>
                  <a:pt x="735" y="307"/>
                </a:cubicBezTo>
                <a:close/>
                <a:moveTo>
                  <a:pt x="739" y="734"/>
                </a:moveTo>
                <a:cubicBezTo>
                  <a:pt x="737" y="736"/>
                  <a:pt x="735" y="732"/>
                  <a:pt x="734" y="734"/>
                </a:cubicBezTo>
                <a:cubicBezTo>
                  <a:pt x="731" y="733"/>
                  <a:pt x="740" y="731"/>
                  <a:pt x="739" y="734"/>
                </a:cubicBezTo>
                <a:close/>
                <a:moveTo>
                  <a:pt x="743" y="1051"/>
                </a:moveTo>
                <a:cubicBezTo>
                  <a:pt x="743" y="1049"/>
                  <a:pt x="744" y="1049"/>
                  <a:pt x="746" y="1049"/>
                </a:cubicBezTo>
                <a:cubicBezTo>
                  <a:pt x="746" y="1052"/>
                  <a:pt x="748" y="1053"/>
                  <a:pt x="748" y="1056"/>
                </a:cubicBezTo>
                <a:cubicBezTo>
                  <a:pt x="744" y="1056"/>
                  <a:pt x="747" y="1050"/>
                  <a:pt x="743" y="1051"/>
                </a:cubicBezTo>
                <a:close/>
                <a:moveTo>
                  <a:pt x="762" y="1058"/>
                </a:moveTo>
                <a:cubicBezTo>
                  <a:pt x="764" y="1056"/>
                  <a:pt x="760" y="1054"/>
                  <a:pt x="760" y="1056"/>
                </a:cubicBezTo>
                <a:cubicBezTo>
                  <a:pt x="758" y="1056"/>
                  <a:pt x="759" y="1053"/>
                  <a:pt x="757" y="1053"/>
                </a:cubicBezTo>
                <a:cubicBezTo>
                  <a:pt x="760" y="1049"/>
                  <a:pt x="762" y="1058"/>
                  <a:pt x="764" y="1055"/>
                </a:cubicBezTo>
                <a:cubicBezTo>
                  <a:pt x="765" y="1055"/>
                  <a:pt x="765" y="1056"/>
                  <a:pt x="766" y="1058"/>
                </a:cubicBezTo>
                <a:lnTo>
                  <a:pt x="762" y="1058"/>
                </a:lnTo>
                <a:close/>
                <a:moveTo>
                  <a:pt x="782" y="1056"/>
                </a:moveTo>
                <a:cubicBezTo>
                  <a:pt x="780" y="1056"/>
                  <a:pt x="780" y="1057"/>
                  <a:pt x="780" y="1058"/>
                </a:cubicBezTo>
                <a:cubicBezTo>
                  <a:pt x="778" y="1055"/>
                  <a:pt x="774" y="1058"/>
                  <a:pt x="774" y="1054"/>
                </a:cubicBezTo>
                <a:cubicBezTo>
                  <a:pt x="778" y="1055"/>
                  <a:pt x="780" y="1053"/>
                  <a:pt x="783" y="1056"/>
                </a:cubicBezTo>
                <a:cubicBezTo>
                  <a:pt x="782" y="1057"/>
                  <a:pt x="782" y="1057"/>
                  <a:pt x="782" y="1056"/>
                </a:cubicBezTo>
                <a:close/>
                <a:moveTo>
                  <a:pt x="792" y="1084"/>
                </a:moveTo>
                <a:cubicBezTo>
                  <a:pt x="792" y="1083"/>
                  <a:pt x="792" y="1083"/>
                  <a:pt x="792" y="1081"/>
                </a:cubicBezTo>
                <a:cubicBezTo>
                  <a:pt x="792" y="1080"/>
                  <a:pt x="790" y="1080"/>
                  <a:pt x="792" y="1078"/>
                </a:cubicBezTo>
                <a:cubicBezTo>
                  <a:pt x="794" y="1079"/>
                  <a:pt x="795" y="1084"/>
                  <a:pt x="792" y="1084"/>
                </a:cubicBezTo>
                <a:close/>
                <a:moveTo>
                  <a:pt x="800" y="304"/>
                </a:moveTo>
                <a:cubicBezTo>
                  <a:pt x="802" y="301"/>
                  <a:pt x="803" y="305"/>
                  <a:pt x="805" y="304"/>
                </a:cubicBezTo>
                <a:cubicBezTo>
                  <a:pt x="804" y="307"/>
                  <a:pt x="801" y="304"/>
                  <a:pt x="800" y="304"/>
                </a:cubicBezTo>
                <a:close/>
                <a:moveTo>
                  <a:pt x="806" y="1078"/>
                </a:moveTo>
                <a:cubicBezTo>
                  <a:pt x="803" y="1078"/>
                  <a:pt x="806" y="1073"/>
                  <a:pt x="808" y="1076"/>
                </a:cubicBezTo>
                <a:cubicBezTo>
                  <a:pt x="807" y="1077"/>
                  <a:pt x="806" y="1077"/>
                  <a:pt x="806" y="1078"/>
                </a:cubicBezTo>
                <a:close/>
                <a:moveTo>
                  <a:pt x="1181" y="1160"/>
                </a:moveTo>
                <a:cubicBezTo>
                  <a:pt x="1180" y="1161"/>
                  <a:pt x="1179" y="1161"/>
                  <a:pt x="1177" y="1161"/>
                </a:cubicBezTo>
                <a:cubicBezTo>
                  <a:pt x="1177" y="1159"/>
                  <a:pt x="1176" y="1156"/>
                  <a:pt x="1178" y="1155"/>
                </a:cubicBezTo>
                <a:cubicBezTo>
                  <a:pt x="1176" y="1156"/>
                  <a:pt x="1176" y="1155"/>
                  <a:pt x="1176" y="1154"/>
                </a:cubicBezTo>
                <a:cubicBezTo>
                  <a:pt x="1180" y="1154"/>
                  <a:pt x="1180" y="1158"/>
                  <a:pt x="1181" y="1160"/>
                </a:cubicBezTo>
                <a:close/>
                <a:moveTo>
                  <a:pt x="1165" y="1079"/>
                </a:moveTo>
                <a:cubicBezTo>
                  <a:pt x="1169" y="1080"/>
                  <a:pt x="1171" y="1078"/>
                  <a:pt x="1174" y="1078"/>
                </a:cubicBezTo>
                <a:cubicBezTo>
                  <a:pt x="1173" y="1083"/>
                  <a:pt x="1179" y="1080"/>
                  <a:pt x="1180" y="1082"/>
                </a:cubicBezTo>
                <a:cubicBezTo>
                  <a:pt x="1175" y="1085"/>
                  <a:pt x="1168" y="1085"/>
                  <a:pt x="1165" y="1082"/>
                </a:cubicBezTo>
                <a:cubicBezTo>
                  <a:pt x="1165" y="1081"/>
                  <a:pt x="1166" y="1081"/>
                  <a:pt x="1165" y="1079"/>
                </a:cubicBezTo>
                <a:close/>
                <a:moveTo>
                  <a:pt x="1168" y="1085"/>
                </a:moveTo>
                <a:cubicBezTo>
                  <a:pt x="1172" y="1088"/>
                  <a:pt x="1176" y="1087"/>
                  <a:pt x="1181" y="1089"/>
                </a:cubicBezTo>
                <a:cubicBezTo>
                  <a:pt x="1180" y="1091"/>
                  <a:pt x="1182" y="1091"/>
                  <a:pt x="1182" y="1094"/>
                </a:cubicBezTo>
                <a:cubicBezTo>
                  <a:pt x="1176" y="1094"/>
                  <a:pt x="1172" y="1092"/>
                  <a:pt x="1170" y="1097"/>
                </a:cubicBezTo>
                <a:cubicBezTo>
                  <a:pt x="1168" y="1097"/>
                  <a:pt x="1168" y="1096"/>
                  <a:pt x="1165" y="1096"/>
                </a:cubicBezTo>
                <a:cubicBezTo>
                  <a:pt x="1165" y="1094"/>
                  <a:pt x="1166" y="1093"/>
                  <a:pt x="1167" y="1092"/>
                </a:cubicBezTo>
                <a:cubicBezTo>
                  <a:pt x="1167" y="1089"/>
                  <a:pt x="1163" y="1091"/>
                  <a:pt x="1163" y="1090"/>
                </a:cubicBezTo>
                <a:cubicBezTo>
                  <a:pt x="1166" y="1087"/>
                  <a:pt x="1166" y="1087"/>
                  <a:pt x="1168" y="1085"/>
                </a:cubicBezTo>
                <a:close/>
                <a:moveTo>
                  <a:pt x="1152" y="1084"/>
                </a:moveTo>
                <a:cubicBezTo>
                  <a:pt x="1154" y="1084"/>
                  <a:pt x="1157" y="1083"/>
                  <a:pt x="1156" y="1085"/>
                </a:cubicBezTo>
                <a:cubicBezTo>
                  <a:pt x="1157" y="1088"/>
                  <a:pt x="1152" y="1086"/>
                  <a:pt x="1152" y="1084"/>
                </a:cubicBezTo>
                <a:close/>
                <a:moveTo>
                  <a:pt x="1148" y="1244"/>
                </a:moveTo>
                <a:cubicBezTo>
                  <a:pt x="1149" y="1245"/>
                  <a:pt x="1153" y="1246"/>
                  <a:pt x="1153" y="1244"/>
                </a:cubicBezTo>
                <a:cubicBezTo>
                  <a:pt x="1154" y="1246"/>
                  <a:pt x="1155" y="1247"/>
                  <a:pt x="1156" y="1249"/>
                </a:cubicBezTo>
                <a:cubicBezTo>
                  <a:pt x="1153" y="1248"/>
                  <a:pt x="1152" y="1247"/>
                  <a:pt x="1149" y="1248"/>
                </a:cubicBezTo>
                <a:cubicBezTo>
                  <a:pt x="1148" y="1247"/>
                  <a:pt x="1148" y="1246"/>
                  <a:pt x="1148" y="1244"/>
                </a:cubicBezTo>
                <a:close/>
                <a:moveTo>
                  <a:pt x="1148" y="1246"/>
                </a:moveTo>
                <a:cubicBezTo>
                  <a:pt x="1146" y="1247"/>
                  <a:pt x="1146" y="1245"/>
                  <a:pt x="1144" y="1246"/>
                </a:cubicBezTo>
                <a:cubicBezTo>
                  <a:pt x="1146" y="1240"/>
                  <a:pt x="1143" y="1249"/>
                  <a:pt x="1142" y="1242"/>
                </a:cubicBezTo>
                <a:cubicBezTo>
                  <a:pt x="1144" y="1240"/>
                  <a:pt x="1148" y="1244"/>
                  <a:pt x="1148" y="1246"/>
                </a:cubicBezTo>
                <a:close/>
                <a:moveTo>
                  <a:pt x="1139" y="1248"/>
                </a:moveTo>
                <a:cubicBezTo>
                  <a:pt x="1141" y="1246"/>
                  <a:pt x="1138" y="1245"/>
                  <a:pt x="1138" y="1242"/>
                </a:cubicBezTo>
                <a:cubicBezTo>
                  <a:pt x="1142" y="1242"/>
                  <a:pt x="1142" y="1247"/>
                  <a:pt x="1139" y="1248"/>
                </a:cubicBezTo>
                <a:close/>
                <a:moveTo>
                  <a:pt x="1102" y="1254"/>
                </a:moveTo>
                <a:cubicBezTo>
                  <a:pt x="1103" y="1251"/>
                  <a:pt x="1105" y="1254"/>
                  <a:pt x="1106" y="1251"/>
                </a:cubicBezTo>
                <a:cubicBezTo>
                  <a:pt x="1107" y="1251"/>
                  <a:pt x="1107" y="1253"/>
                  <a:pt x="1107" y="1254"/>
                </a:cubicBezTo>
                <a:lnTo>
                  <a:pt x="1102" y="1254"/>
                </a:lnTo>
                <a:close/>
                <a:moveTo>
                  <a:pt x="1112" y="1246"/>
                </a:moveTo>
                <a:cubicBezTo>
                  <a:pt x="1113" y="1244"/>
                  <a:pt x="1115" y="1247"/>
                  <a:pt x="1117" y="1246"/>
                </a:cubicBezTo>
                <a:cubicBezTo>
                  <a:pt x="1116" y="1249"/>
                  <a:pt x="1114" y="1247"/>
                  <a:pt x="1112" y="1246"/>
                </a:cubicBezTo>
                <a:close/>
                <a:moveTo>
                  <a:pt x="1129" y="1029"/>
                </a:moveTo>
                <a:cubicBezTo>
                  <a:pt x="1131" y="1028"/>
                  <a:pt x="1130" y="1030"/>
                  <a:pt x="1131" y="1031"/>
                </a:cubicBezTo>
                <a:cubicBezTo>
                  <a:pt x="1132" y="1031"/>
                  <a:pt x="1133" y="1030"/>
                  <a:pt x="1134" y="1030"/>
                </a:cubicBezTo>
                <a:cubicBezTo>
                  <a:pt x="1135" y="1033"/>
                  <a:pt x="1129" y="1031"/>
                  <a:pt x="1130" y="1034"/>
                </a:cubicBezTo>
                <a:cubicBezTo>
                  <a:pt x="1127" y="1033"/>
                  <a:pt x="1130" y="1032"/>
                  <a:pt x="1129" y="1029"/>
                </a:cubicBezTo>
                <a:close/>
                <a:moveTo>
                  <a:pt x="1128" y="1242"/>
                </a:moveTo>
                <a:cubicBezTo>
                  <a:pt x="1129" y="1242"/>
                  <a:pt x="1132" y="1242"/>
                  <a:pt x="1132" y="1244"/>
                </a:cubicBezTo>
                <a:cubicBezTo>
                  <a:pt x="1130" y="1243"/>
                  <a:pt x="1129" y="1247"/>
                  <a:pt x="1128" y="1245"/>
                </a:cubicBezTo>
                <a:cubicBezTo>
                  <a:pt x="1127" y="1244"/>
                  <a:pt x="1130" y="1245"/>
                  <a:pt x="1128" y="1242"/>
                </a:cubicBezTo>
                <a:close/>
                <a:moveTo>
                  <a:pt x="1126" y="1032"/>
                </a:moveTo>
                <a:cubicBezTo>
                  <a:pt x="1125" y="1035"/>
                  <a:pt x="1118" y="1035"/>
                  <a:pt x="1116" y="1034"/>
                </a:cubicBezTo>
                <a:cubicBezTo>
                  <a:pt x="1118" y="1032"/>
                  <a:pt x="1124" y="1033"/>
                  <a:pt x="1126" y="1032"/>
                </a:cubicBezTo>
                <a:close/>
                <a:moveTo>
                  <a:pt x="1106" y="1020"/>
                </a:moveTo>
                <a:cubicBezTo>
                  <a:pt x="1109" y="1019"/>
                  <a:pt x="1107" y="1022"/>
                  <a:pt x="1109" y="1022"/>
                </a:cubicBezTo>
                <a:cubicBezTo>
                  <a:pt x="1110" y="1019"/>
                  <a:pt x="1115" y="1020"/>
                  <a:pt x="1118" y="1021"/>
                </a:cubicBezTo>
                <a:cubicBezTo>
                  <a:pt x="1115" y="1028"/>
                  <a:pt x="1106" y="1022"/>
                  <a:pt x="1100" y="1021"/>
                </a:cubicBezTo>
                <a:cubicBezTo>
                  <a:pt x="1102" y="1019"/>
                  <a:pt x="1105" y="1023"/>
                  <a:pt x="1106" y="1020"/>
                </a:cubicBezTo>
                <a:close/>
                <a:moveTo>
                  <a:pt x="1085" y="1236"/>
                </a:moveTo>
                <a:cubicBezTo>
                  <a:pt x="1089" y="1236"/>
                  <a:pt x="1090" y="1236"/>
                  <a:pt x="1092" y="1237"/>
                </a:cubicBezTo>
                <a:cubicBezTo>
                  <a:pt x="1091" y="1240"/>
                  <a:pt x="1088" y="1239"/>
                  <a:pt x="1087" y="1242"/>
                </a:cubicBezTo>
                <a:cubicBezTo>
                  <a:pt x="1085" y="1241"/>
                  <a:pt x="1087" y="1238"/>
                  <a:pt x="1088" y="1239"/>
                </a:cubicBezTo>
                <a:cubicBezTo>
                  <a:pt x="1089" y="1237"/>
                  <a:pt x="1084" y="1239"/>
                  <a:pt x="1085" y="1236"/>
                </a:cubicBezTo>
                <a:close/>
                <a:moveTo>
                  <a:pt x="1083" y="1248"/>
                </a:moveTo>
                <a:cubicBezTo>
                  <a:pt x="1087" y="1248"/>
                  <a:pt x="1087" y="1248"/>
                  <a:pt x="1087" y="1248"/>
                </a:cubicBezTo>
                <a:cubicBezTo>
                  <a:pt x="1087" y="1250"/>
                  <a:pt x="1086" y="1250"/>
                  <a:pt x="1086" y="1251"/>
                </a:cubicBezTo>
                <a:cubicBezTo>
                  <a:pt x="1084" y="1251"/>
                  <a:pt x="1087" y="1250"/>
                  <a:pt x="1085" y="1249"/>
                </a:cubicBezTo>
                <a:cubicBezTo>
                  <a:pt x="1084" y="1249"/>
                  <a:pt x="1084" y="1251"/>
                  <a:pt x="1083" y="1251"/>
                </a:cubicBezTo>
                <a:lnTo>
                  <a:pt x="1083" y="1248"/>
                </a:lnTo>
                <a:close/>
                <a:moveTo>
                  <a:pt x="1081" y="1016"/>
                </a:moveTo>
                <a:cubicBezTo>
                  <a:pt x="1080" y="1018"/>
                  <a:pt x="1077" y="1017"/>
                  <a:pt x="1074" y="1017"/>
                </a:cubicBezTo>
                <a:cubicBezTo>
                  <a:pt x="1074" y="1017"/>
                  <a:pt x="1074" y="1016"/>
                  <a:pt x="1074" y="1015"/>
                </a:cubicBezTo>
                <a:cubicBezTo>
                  <a:pt x="1075" y="1013"/>
                  <a:pt x="1078" y="1016"/>
                  <a:pt x="1081" y="1016"/>
                </a:cubicBezTo>
                <a:close/>
                <a:moveTo>
                  <a:pt x="1074" y="1238"/>
                </a:moveTo>
                <a:cubicBezTo>
                  <a:pt x="1076" y="1238"/>
                  <a:pt x="1075" y="1238"/>
                  <a:pt x="1078" y="1238"/>
                </a:cubicBezTo>
                <a:cubicBezTo>
                  <a:pt x="1078" y="1240"/>
                  <a:pt x="1079" y="1239"/>
                  <a:pt x="1081" y="1240"/>
                </a:cubicBezTo>
                <a:cubicBezTo>
                  <a:pt x="1079" y="1243"/>
                  <a:pt x="1078" y="1240"/>
                  <a:pt x="1074" y="1242"/>
                </a:cubicBezTo>
                <a:cubicBezTo>
                  <a:pt x="1074" y="1240"/>
                  <a:pt x="1074" y="1240"/>
                  <a:pt x="1074" y="1240"/>
                </a:cubicBezTo>
                <a:cubicBezTo>
                  <a:pt x="1073" y="1240"/>
                  <a:pt x="1073" y="1240"/>
                  <a:pt x="1073" y="1241"/>
                </a:cubicBezTo>
                <a:cubicBezTo>
                  <a:pt x="1071" y="1241"/>
                  <a:pt x="1074" y="1239"/>
                  <a:pt x="1074" y="1238"/>
                </a:cubicBezTo>
                <a:close/>
                <a:moveTo>
                  <a:pt x="1074" y="1246"/>
                </a:moveTo>
                <a:cubicBezTo>
                  <a:pt x="1075" y="1247"/>
                  <a:pt x="1074" y="1247"/>
                  <a:pt x="1074" y="1248"/>
                </a:cubicBezTo>
                <a:cubicBezTo>
                  <a:pt x="1076" y="1249"/>
                  <a:pt x="1075" y="1246"/>
                  <a:pt x="1076" y="1246"/>
                </a:cubicBezTo>
                <a:cubicBezTo>
                  <a:pt x="1078" y="1246"/>
                  <a:pt x="1079" y="1247"/>
                  <a:pt x="1081" y="1247"/>
                </a:cubicBezTo>
                <a:cubicBezTo>
                  <a:pt x="1081" y="1251"/>
                  <a:pt x="1081" y="1251"/>
                  <a:pt x="1081" y="1251"/>
                </a:cubicBezTo>
                <a:cubicBezTo>
                  <a:pt x="1076" y="1251"/>
                  <a:pt x="1074" y="1251"/>
                  <a:pt x="1067" y="1251"/>
                </a:cubicBezTo>
                <a:cubicBezTo>
                  <a:pt x="1067" y="1246"/>
                  <a:pt x="1067" y="1246"/>
                  <a:pt x="1067" y="1246"/>
                </a:cubicBezTo>
                <a:cubicBezTo>
                  <a:pt x="1071" y="1246"/>
                  <a:pt x="1070" y="1246"/>
                  <a:pt x="1074" y="1246"/>
                </a:cubicBezTo>
                <a:close/>
                <a:moveTo>
                  <a:pt x="1071" y="1241"/>
                </a:moveTo>
                <a:cubicBezTo>
                  <a:pt x="1068" y="1241"/>
                  <a:pt x="1068" y="1241"/>
                  <a:pt x="1068" y="1241"/>
                </a:cubicBezTo>
                <a:cubicBezTo>
                  <a:pt x="1067" y="1238"/>
                  <a:pt x="1072" y="1238"/>
                  <a:pt x="1071" y="1241"/>
                </a:cubicBezTo>
                <a:close/>
                <a:moveTo>
                  <a:pt x="1068" y="1080"/>
                </a:moveTo>
                <a:cubicBezTo>
                  <a:pt x="1065" y="1080"/>
                  <a:pt x="1065" y="1078"/>
                  <a:pt x="1062" y="1079"/>
                </a:cubicBezTo>
                <a:cubicBezTo>
                  <a:pt x="1062" y="1078"/>
                  <a:pt x="1069" y="1077"/>
                  <a:pt x="1068" y="1080"/>
                </a:cubicBezTo>
                <a:close/>
                <a:moveTo>
                  <a:pt x="1061" y="1246"/>
                </a:moveTo>
                <a:cubicBezTo>
                  <a:pt x="1062" y="1247"/>
                  <a:pt x="1063" y="1248"/>
                  <a:pt x="1064" y="1250"/>
                </a:cubicBezTo>
                <a:cubicBezTo>
                  <a:pt x="1060" y="1250"/>
                  <a:pt x="1060" y="1248"/>
                  <a:pt x="1057" y="1250"/>
                </a:cubicBezTo>
                <a:cubicBezTo>
                  <a:pt x="1056" y="1246"/>
                  <a:pt x="1061" y="1247"/>
                  <a:pt x="1061" y="1246"/>
                </a:cubicBezTo>
                <a:close/>
                <a:moveTo>
                  <a:pt x="1052" y="1008"/>
                </a:moveTo>
                <a:cubicBezTo>
                  <a:pt x="1053" y="1006"/>
                  <a:pt x="1055" y="1004"/>
                  <a:pt x="1057" y="1006"/>
                </a:cubicBezTo>
                <a:cubicBezTo>
                  <a:pt x="1056" y="1007"/>
                  <a:pt x="1054" y="1007"/>
                  <a:pt x="1055" y="1010"/>
                </a:cubicBezTo>
                <a:cubicBezTo>
                  <a:pt x="1053" y="1010"/>
                  <a:pt x="1055" y="1006"/>
                  <a:pt x="1052" y="1008"/>
                </a:cubicBezTo>
                <a:close/>
                <a:moveTo>
                  <a:pt x="1051" y="1246"/>
                </a:moveTo>
                <a:cubicBezTo>
                  <a:pt x="1053" y="1246"/>
                  <a:pt x="1053" y="1249"/>
                  <a:pt x="1053" y="1246"/>
                </a:cubicBezTo>
                <a:cubicBezTo>
                  <a:pt x="1056" y="1246"/>
                  <a:pt x="1054" y="1249"/>
                  <a:pt x="1054" y="1251"/>
                </a:cubicBezTo>
                <a:cubicBezTo>
                  <a:pt x="1053" y="1249"/>
                  <a:pt x="1050" y="1250"/>
                  <a:pt x="1051" y="1246"/>
                </a:cubicBezTo>
                <a:close/>
                <a:moveTo>
                  <a:pt x="1021" y="1237"/>
                </a:moveTo>
                <a:cubicBezTo>
                  <a:pt x="1019" y="1239"/>
                  <a:pt x="1017" y="1236"/>
                  <a:pt x="1015" y="1238"/>
                </a:cubicBezTo>
                <a:cubicBezTo>
                  <a:pt x="1016" y="1235"/>
                  <a:pt x="1019" y="1236"/>
                  <a:pt x="1021" y="1237"/>
                </a:cubicBezTo>
                <a:close/>
                <a:moveTo>
                  <a:pt x="1004" y="1240"/>
                </a:moveTo>
                <a:cubicBezTo>
                  <a:pt x="1001" y="1238"/>
                  <a:pt x="1003" y="1237"/>
                  <a:pt x="999" y="1238"/>
                </a:cubicBezTo>
                <a:cubicBezTo>
                  <a:pt x="1000" y="1237"/>
                  <a:pt x="1001" y="1236"/>
                  <a:pt x="1004" y="1235"/>
                </a:cubicBezTo>
                <a:cubicBezTo>
                  <a:pt x="1003" y="1238"/>
                  <a:pt x="1005" y="1237"/>
                  <a:pt x="1004" y="1240"/>
                </a:cubicBezTo>
                <a:close/>
                <a:moveTo>
                  <a:pt x="1005" y="1021"/>
                </a:moveTo>
                <a:cubicBezTo>
                  <a:pt x="1002" y="1022"/>
                  <a:pt x="999" y="1023"/>
                  <a:pt x="996" y="1023"/>
                </a:cubicBezTo>
                <a:cubicBezTo>
                  <a:pt x="995" y="1019"/>
                  <a:pt x="1004" y="1017"/>
                  <a:pt x="1005" y="1021"/>
                </a:cubicBezTo>
                <a:close/>
                <a:moveTo>
                  <a:pt x="1071" y="883"/>
                </a:moveTo>
                <a:cubicBezTo>
                  <a:pt x="1070" y="886"/>
                  <a:pt x="1065" y="887"/>
                  <a:pt x="1065" y="883"/>
                </a:cubicBezTo>
                <a:cubicBezTo>
                  <a:pt x="1067" y="881"/>
                  <a:pt x="1069" y="883"/>
                  <a:pt x="1071" y="883"/>
                </a:cubicBezTo>
                <a:close/>
                <a:moveTo>
                  <a:pt x="1039" y="857"/>
                </a:moveTo>
                <a:cubicBezTo>
                  <a:pt x="1037" y="861"/>
                  <a:pt x="1032" y="861"/>
                  <a:pt x="1030" y="859"/>
                </a:cubicBezTo>
                <a:cubicBezTo>
                  <a:pt x="1033" y="857"/>
                  <a:pt x="1036" y="858"/>
                  <a:pt x="1039" y="857"/>
                </a:cubicBezTo>
                <a:close/>
                <a:moveTo>
                  <a:pt x="1035" y="861"/>
                </a:moveTo>
                <a:cubicBezTo>
                  <a:pt x="1036" y="862"/>
                  <a:pt x="1037" y="862"/>
                  <a:pt x="1038" y="862"/>
                </a:cubicBezTo>
                <a:cubicBezTo>
                  <a:pt x="1038" y="865"/>
                  <a:pt x="1036" y="864"/>
                  <a:pt x="1035" y="866"/>
                </a:cubicBezTo>
                <a:cubicBezTo>
                  <a:pt x="1034" y="866"/>
                  <a:pt x="1036" y="863"/>
                  <a:pt x="1035" y="861"/>
                </a:cubicBezTo>
                <a:close/>
                <a:moveTo>
                  <a:pt x="1014" y="857"/>
                </a:moveTo>
                <a:cubicBezTo>
                  <a:pt x="1015" y="858"/>
                  <a:pt x="1015" y="859"/>
                  <a:pt x="1015" y="860"/>
                </a:cubicBezTo>
                <a:cubicBezTo>
                  <a:pt x="1012" y="859"/>
                  <a:pt x="1010" y="862"/>
                  <a:pt x="1007" y="862"/>
                </a:cubicBezTo>
                <a:cubicBezTo>
                  <a:pt x="1008" y="861"/>
                  <a:pt x="1008" y="860"/>
                  <a:pt x="1008" y="859"/>
                </a:cubicBezTo>
                <a:cubicBezTo>
                  <a:pt x="1011" y="859"/>
                  <a:pt x="1012" y="857"/>
                  <a:pt x="1014" y="857"/>
                </a:cubicBezTo>
                <a:close/>
                <a:moveTo>
                  <a:pt x="1009" y="857"/>
                </a:moveTo>
                <a:cubicBezTo>
                  <a:pt x="1009" y="860"/>
                  <a:pt x="1005" y="857"/>
                  <a:pt x="1005" y="860"/>
                </a:cubicBezTo>
                <a:cubicBezTo>
                  <a:pt x="1003" y="861"/>
                  <a:pt x="1003" y="857"/>
                  <a:pt x="1002" y="860"/>
                </a:cubicBezTo>
                <a:cubicBezTo>
                  <a:pt x="1000" y="857"/>
                  <a:pt x="1006" y="856"/>
                  <a:pt x="1009" y="857"/>
                </a:cubicBezTo>
                <a:close/>
                <a:moveTo>
                  <a:pt x="996" y="856"/>
                </a:moveTo>
                <a:cubicBezTo>
                  <a:pt x="999" y="858"/>
                  <a:pt x="995" y="861"/>
                  <a:pt x="993" y="861"/>
                </a:cubicBezTo>
                <a:cubicBezTo>
                  <a:pt x="993" y="859"/>
                  <a:pt x="996" y="859"/>
                  <a:pt x="995" y="856"/>
                </a:cubicBezTo>
                <a:cubicBezTo>
                  <a:pt x="995" y="856"/>
                  <a:pt x="996" y="858"/>
                  <a:pt x="996" y="856"/>
                </a:cubicBezTo>
                <a:close/>
                <a:moveTo>
                  <a:pt x="990" y="860"/>
                </a:moveTo>
                <a:cubicBezTo>
                  <a:pt x="990" y="858"/>
                  <a:pt x="991" y="856"/>
                  <a:pt x="993" y="856"/>
                </a:cubicBezTo>
                <a:cubicBezTo>
                  <a:pt x="994" y="857"/>
                  <a:pt x="994" y="858"/>
                  <a:pt x="994" y="859"/>
                </a:cubicBezTo>
                <a:cubicBezTo>
                  <a:pt x="993" y="859"/>
                  <a:pt x="992" y="860"/>
                  <a:pt x="990" y="860"/>
                </a:cubicBezTo>
                <a:close/>
                <a:moveTo>
                  <a:pt x="992" y="324"/>
                </a:moveTo>
                <a:cubicBezTo>
                  <a:pt x="993" y="324"/>
                  <a:pt x="993" y="326"/>
                  <a:pt x="994" y="326"/>
                </a:cubicBezTo>
                <a:cubicBezTo>
                  <a:pt x="993" y="327"/>
                  <a:pt x="991" y="327"/>
                  <a:pt x="990" y="327"/>
                </a:cubicBezTo>
                <a:cubicBezTo>
                  <a:pt x="989" y="325"/>
                  <a:pt x="993" y="326"/>
                  <a:pt x="992" y="324"/>
                </a:cubicBezTo>
                <a:close/>
                <a:moveTo>
                  <a:pt x="986" y="255"/>
                </a:moveTo>
                <a:cubicBezTo>
                  <a:pt x="989" y="255"/>
                  <a:pt x="987" y="257"/>
                  <a:pt x="990" y="256"/>
                </a:cubicBezTo>
                <a:cubicBezTo>
                  <a:pt x="989" y="257"/>
                  <a:pt x="987" y="257"/>
                  <a:pt x="985" y="257"/>
                </a:cubicBezTo>
                <a:cubicBezTo>
                  <a:pt x="985" y="257"/>
                  <a:pt x="986" y="256"/>
                  <a:pt x="986" y="255"/>
                </a:cubicBezTo>
                <a:close/>
                <a:moveTo>
                  <a:pt x="988" y="858"/>
                </a:moveTo>
                <a:cubicBezTo>
                  <a:pt x="987" y="858"/>
                  <a:pt x="988" y="857"/>
                  <a:pt x="987" y="856"/>
                </a:cubicBezTo>
                <a:cubicBezTo>
                  <a:pt x="986" y="857"/>
                  <a:pt x="986" y="860"/>
                  <a:pt x="983" y="859"/>
                </a:cubicBezTo>
                <a:cubicBezTo>
                  <a:pt x="983" y="856"/>
                  <a:pt x="983" y="856"/>
                  <a:pt x="983" y="856"/>
                </a:cubicBezTo>
                <a:cubicBezTo>
                  <a:pt x="985" y="857"/>
                  <a:pt x="989" y="853"/>
                  <a:pt x="988" y="858"/>
                </a:cubicBezTo>
                <a:close/>
                <a:moveTo>
                  <a:pt x="984" y="141"/>
                </a:moveTo>
                <a:cubicBezTo>
                  <a:pt x="978" y="141"/>
                  <a:pt x="978" y="141"/>
                  <a:pt x="978" y="141"/>
                </a:cubicBezTo>
                <a:cubicBezTo>
                  <a:pt x="979" y="138"/>
                  <a:pt x="984" y="138"/>
                  <a:pt x="984" y="141"/>
                </a:cubicBezTo>
                <a:close/>
                <a:moveTo>
                  <a:pt x="974" y="860"/>
                </a:moveTo>
                <a:cubicBezTo>
                  <a:pt x="976" y="859"/>
                  <a:pt x="976" y="860"/>
                  <a:pt x="978" y="859"/>
                </a:cubicBezTo>
                <a:cubicBezTo>
                  <a:pt x="975" y="861"/>
                  <a:pt x="982" y="863"/>
                  <a:pt x="983" y="862"/>
                </a:cubicBezTo>
                <a:cubicBezTo>
                  <a:pt x="985" y="864"/>
                  <a:pt x="979" y="865"/>
                  <a:pt x="978" y="867"/>
                </a:cubicBezTo>
                <a:cubicBezTo>
                  <a:pt x="977" y="867"/>
                  <a:pt x="977" y="865"/>
                  <a:pt x="977" y="864"/>
                </a:cubicBezTo>
                <a:cubicBezTo>
                  <a:pt x="976" y="864"/>
                  <a:pt x="975" y="863"/>
                  <a:pt x="975" y="863"/>
                </a:cubicBezTo>
                <a:cubicBezTo>
                  <a:pt x="973" y="863"/>
                  <a:pt x="974" y="866"/>
                  <a:pt x="970" y="865"/>
                </a:cubicBezTo>
                <a:cubicBezTo>
                  <a:pt x="971" y="862"/>
                  <a:pt x="976" y="865"/>
                  <a:pt x="974" y="860"/>
                </a:cubicBezTo>
                <a:close/>
                <a:moveTo>
                  <a:pt x="971" y="325"/>
                </a:moveTo>
                <a:cubicBezTo>
                  <a:pt x="974" y="325"/>
                  <a:pt x="975" y="330"/>
                  <a:pt x="971" y="330"/>
                </a:cubicBezTo>
                <a:cubicBezTo>
                  <a:pt x="971" y="327"/>
                  <a:pt x="972" y="327"/>
                  <a:pt x="971" y="325"/>
                </a:cubicBezTo>
                <a:close/>
                <a:moveTo>
                  <a:pt x="974" y="793"/>
                </a:moveTo>
                <a:cubicBezTo>
                  <a:pt x="974" y="797"/>
                  <a:pt x="971" y="793"/>
                  <a:pt x="969" y="794"/>
                </a:cubicBezTo>
                <a:cubicBezTo>
                  <a:pt x="968" y="792"/>
                  <a:pt x="973" y="791"/>
                  <a:pt x="974" y="793"/>
                </a:cubicBezTo>
                <a:close/>
                <a:moveTo>
                  <a:pt x="974" y="860"/>
                </a:moveTo>
                <a:cubicBezTo>
                  <a:pt x="972" y="861"/>
                  <a:pt x="970" y="862"/>
                  <a:pt x="969" y="860"/>
                </a:cubicBezTo>
                <a:cubicBezTo>
                  <a:pt x="969" y="857"/>
                  <a:pt x="975" y="856"/>
                  <a:pt x="974" y="860"/>
                </a:cubicBezTo>
                <a:close/>
                <a:moveTo>
                  <a:pt x="964" y="866"/>
                </a:moveTo>
                <a:cubicBezTo>
                  <a:pt x="964" y="863"/>
                  <a:pt x="967" y="865"/>
                  <a:pt x="969" y="864"/>
                </a:cubicBezTo>
                <a:cubicBezTo>
                  <a:pt x="969" y="867"/>
                  <a:pt x="966" y="866"/>
                  <a:pt x="964" y="866"/>
                </a:cubicBezTo>
                <a:close/>
                <a:moveTo>
                  <a:pt x="967" y="287"/>
                </a:moveTo>
                <a:cubicBezTo>
                  <a:pt x="967" y="289"/>
                  <a:pt x="963" y="290"/>
                  <a:pt x="963" y="287"/>
                </a:cubicBezTo>
                <a:lnTo>
                  <a:pt x="967" y="287"/>
                </a:lnTo>
                <a:close/>
                <a:moveTo>
                  <a:pt x="965" y="326"/>
                </a:moveTo>
                <a:cubicBezTo>
                  <a:pt x="967" y="327"/>
                  <a:pt x="966" y="329"/>
                  <a:pt x="967" y="329"/>
                </a:cubicBezTo>
                <a:cubicBezTo>
                  <a:pt x="966" y="331"/>
                  <a:pt x="963" y="333"/>
                  <a:pt x="961" y="331"/>
                </a:cubicBezTo>
                <a:cubicBezTo>
                  <a:pt x="960" y="327"/>
                  <a:pt x="965" y="329"/>
                  <a:pt x="965" y="326"/>
                </a:cubicBezTo>
                <a:close/>
                <a:moveTo>
                  <a:pt x="961" y="856"/>
                </a:moveTo>
                <a:cubicBezTo>
                  <a:pt x="961" y="859"/>
                  <a:pt x="958" y="859"/>
                  <a:pt x="957" y="860"/>
                </a:cubicBezTo>
                <a:cubicBezTo>
                  <a:pt x="957" y="857"/>
                  <a:pt x="958" y="856"/>
                  <a:pt x="961" y="856"/>
                </a:cubicBezTo>
                <a:close/>
                <a:moveTo>
                  <a:pt x="957" y="327"/>
                </a:moveTo>
                <a:cubicBezTo>
                  <a:pt x="959" y="327"/>
                  <a:pt x="961" y="325"/>
                  <a:pt x="961" y="329"/>
                </a:cubicBezTo>
                <a:cubicBezTo>
                  <a:pt x="959" y="329"/>
                  <a:pt x="959" y="327"/>
                  <a:pt x="957" y="329"/>
                </a:cubicBezTo>
                <a:cubicBezTo>
                  <a:pt x="958" y="330"/>
                  <a:pt x="960" y="329"/>
                  <a:pt x="959" y="332"/>
                </a:cubicBezTo>
                <a:cubicBezTo>
                  <a:pt x="955" y="331"/>
                  <a:pt x="953" y="332"/>
                  <a:pt x="952" y="328"/>
                </a:cubicBezTo>
                <a:cubicBezTo>
                  <a:pt x="955" y="330"/>
                  <a:pt x="956" y="330"/>
                  <a:pt x="957" y="327"/>
                </a:cubicBezTo>
                <a:close/>
                <a:moveTo>
                  <a:pt x="945" y="856"/>
                </a:moveTo>
                <a:cubicBezTo>
                  <a:pt x="946" y="860"/>
                  <a:pt x="951" y="855"/>
                  <a:pt x="952" y="859"/>
                </a:cubicBezTo>
                <a:cubicBezTo>
                  <a:pt x="951" y="859"/>
                  <a:pt x="951" y="858"/>
                  <a:pt x="951" y="858"/>
                </a:cubicBezTo>
                <a:cubicBezTo>
                  <a:pt x="950" y="858"/>
                  <a:pt x="949" y="860"/>
                  <a:pt x="949" y="861"/>
                </a:cubicBezTo>
                <a:cubicBezTo>
                  <a:pt x="946" y="861"/>
                  <a:pt x="948" y="858"/>
                  <a:pt x="944" y="860"/>
                </a:cubicBezTo>
                <a:cubicBezTo>
                  <a:pt x="945" y="859"/>
                  <a:pt x="945" y="858"/>
                  <a:pt x="945" y="856"/>
                </a:cubicBezTo>
                <a:close/>
                <a:moveTo>
                  <a:pt x="937" y="856"/>
                </a:moveTo>
                <a:cubicBezTo>
                  <a:pt x="937" y="858"/>
                  <a:pt x="938" y="858"/>
                  <a:pt x="938" y="859"/>
                </a:cubicBezTo>
                <a:cubicBezTo>
                  <a:pt x="939" y="858"/>
                  <a:pt x="939" y="854"/>
                  <a:pt x="942" y="855"/>
                </a:cubicBezTo>
                <a:cubicBezTo>
                  <a:pt x="942" y="858"/>
                  <a:pt x="941" y="859"/>
                  <a:pt x="940" y="862"/>
                </a:cubicBezTo>
                <a:cubicBezTo>
                  <a:pt x="937" y="862"/>
                  <a:pt x="939" y="860"/>
                  <a:pt x="938" y="859"/>
                </a:cubicBezTo>
                <a:cubicBezTo>
                  <a:pt x="936" y="858"/>
                  <a:pt x="935" y="859"/>
                  <a:pt x="935" y="860"/>
                </a:cubicBezTo>
                <a:cubicBezTo>
                  <a:pt x="934" y="860"/>
                  <a:pt x="934" y="858"/>
                  <a:pt x="932" y="859"/>
                </a:cubicBezTo>
                <a:cubicBezTo>
                  <a:pt x="933" y="857"/>
                  <a:pt x="935" y="856"/>
                  <a:pt x="937" y="856"/>
                </a:cubicBezTo>
                <a:close/>
                <a:moveTo>
                  <a:pt x="931" y="858"/>
                </a:moveTo>
                <a:cubicBezTo>
                  <a:pt x="931" y="860"/>
                  <a:pt x="930" y="860"/>
                  <a:pt x="930" y="861"/>
                </a:cubicBezTo>
                <a:cubicBezTo>
                  <a:pt x="929" y="860"/>
                  <a:pt x="927" y="860"/>
                  <a:pt x="927" y="858"/>
                </a:cubicBezTo>
                <a:lnTo>
                  <a:pt x="931" y="858"/>
                </a:lnTo>
                <a:close/>
                <a:moveTo>
                  <a:pt x="928" y="886"/>
                </a:moveTo>
                <a:cubicBezTo>
                  <a:pt x="923" y="887"/>
                  <a:pt x="924" y="888"/>
                  <a:pt x="920" y="889"/>
                </a:cubicBezTo>
                <a:cubicBezTo>
                  <a:pt x="922" y="890"/>
                  <a:pt x="921" y="889"/>
                  <a:pt x="922" y="891"/>
                </a:cubicBezTo>
                <a:cubicBezTo>
                  <a:pt x="924" y="888"/>
                  <a:pt x="929" y="891"/>
                  <a:pt x="933" y="890"/>
                </a:cubicBezTo>
                <a:cubicBezTo>
                  <a:pt x="934" y="893"/>
                  <a:pt x="930" y="895"/>
                  <a:pt x="934" y="895"/>
                </a:cubicBezTo>
                <a:cubicBezTo>
                  <a:pt x="931" y="901"/>
                  <a:pt x="927" y="897"/>
                  <a:pt x="921" y="898"/>
                </a:cubicBezTo>
                <a:cubicBezTo>
                  <a:pt x="921" y="894"/>
                  <a:pt x="916" y="894"/>
                  <a:pt x="917" y="889"/>
                </a:cubicBezTo>
                <a:cubicBezTo>
                  <a:pt x="920" y="887"/>
                  <a:pt x="922" y="885"/>
                  <a:pt x="926" y="884"/>
                </a:cubicBezTo>
                <a:cubicBezTo>
                  <a:pt x="927" y="883"/>
                  <a:pt x="926" y="883"/>
                  <a:pt x="926" y="883"/>
                </a:cubicBezTo>
                <a:cubicBezTo>
                  <a:pt x="926" y="881"/>
                  <a:pt x="928" y="884"/>
                  <a:pt x="928" y="886"/>
                </a:cubicBezTo>
                <a:close/>
                <a:moveTo>
                  <a:pt x="929" y="914"/>
                </a:moveTo>
                <a:cubicBezTo>
                  <a:pt x="927" y="913"/>
                  <a:pt x="925" y="912"/>
                  <a:pt x="926" y="909"/>
                </a:cubicBezTo>
                <a:cubicBezTo>
                  <a:pt x="927" y="909"/>
                  <a:pt x="927" y="908"/>
                  <a:pt x="929" y="908"/>
                </a:cubicBezTo>
                <a:cubicBezTo>
                  <a:pt x="928" y="911"/>
                  <a:pt x="927" y="911"/>
                  <a:pt x="929" y="914"/>
                </a:cubicBezTo>
                <a:close/>
                <a:moveTo>
                  <a:pt x="922" y="879"/>
                </a:moveTo>
                <a:cubicBezTo>
                  <a:pt x="923" y="877"/>
                  <a:pt x="925" y="879"/>
                  <a:pt x="926" y="879"/>
                </a:cubicBezTo>
                <a:cubicBezTo>
                  <a:pt x="926" y="881"/>
                  <a:pt x="924" y="881"/>
                  <a:pt x="924" y="882"/>
                </a:cubicBezTo>
                <a:cubicBezTo>
                  <a:pt x="922" y="883"/>
                  <a:pt x="925" y="878"/>
                  <a:pt x="922" y="879"/>
                </a:cubicBezTo>
                <a:close/>
                <a:moveTo>
                  <a:pt x="920" y="856"/>
                </a:moveTo>
                <a:cubicBezTo>
                  <a:pt x="920" y="859"/>
                  <a:pt x="920" y="859"/>
                  <a:pt x="920" y="859"/>
                </a:cubicBezTo>
                <a:cubicBezTo>
                  <a:pt x="923" y="860"/>
                  <a:pt x="923" y="858"/>
                  <a:pt x="925" y="858"/>
                </a:cubicBezTo>
                <a:cubicBezTo>
                  <a:pt x="928" y="859"/>
                  <a:pt x="923" y="859"/>
                  <a:pt x="924" y="861"/>
                </a:cubicBezTo>
                <a:cubicBezTo>
                  <a:pt x="922" y="861"/>
                  <a:pt x="919" y="861"/>
                  <a:pt x="919" y="859"/>
                </a:cubicBezTo>
                <a:cubicBezTo>
                  <a:pt x="918" y="860"/>
                  <a:pt x="917" y="862"/>
                  <a:pt x="916" y="863"/>
                </a:cubicBezTo>
                <a:cubicBezTo>
                  <a:pt x="915" y="860"/>
                  <a:pt x="913" y="860"/>
                  <a:pt x="912" y="860"/>
                </a:cubicBezTo>
                <a:cubicBezTo>
                  <a:pt x="913" y="856"/>
                  <a:pt x="917" y="858"/>
                  <a:pt x="920" y="856"/>
                </a:cubicBezTo>
                <a:close/>
                <a:moveTo>
                  <a:pt x="911" y="888"/>
                </a:moveTo>
                <a:cubicBezTo>
                  <a:pt x="911" y="889"/>
                  <a:pt x="907" y="891"/>
                  <a:pt x="909" y="891"/>
                </a:cubicBezTo>
                <a:cubicBezTo>
                  <a:pt x="908" y="892"/>
                  <a:pt x="904" y="889"/>
                  <a:pt x="902" y="891"/>
                </a:cubicBezTo>
                <a:cubicBezTo>
                  <a:pt x="903" y="891"/>
                  <a:pt x="907" y="893"/>
                  <a:pt x="907" y="893"/>
                </a:cubicBezTo>
                <a:cubicBezTo>
                  <a:pt x="909" y="895"/>
                  <a:pt x="905" y="895"/>
                  <a:pt x="904" y="894"/>
                </a:cubicBezTo>
                <a:cubicBezTo>
                  <a:pt x="904" y="896"/>
                  <a:pt x="897" y="898"/>
                  <a:pt x="895" y="895"/>
                </a:cubicBezTo>
                <a:cubicBezTo>
                  <a:pt x="895" y="895"/>
                  <a:pt x="896" y="894"/>
                  <a:pt x="896" y="893"/>
                </a:cubicBezTo>
                <a:cubicBezTo>
                  <a:pt x="899" y="893"/>
                  <a:pt x="899" y="893"/>
                  <a:pt x="899" y="893"/>
                </a:cubicBezTo>
                <a:cubicBezTo>
                  <a:pt x="900" y="890"/>
                  <a:pt x="895" y="892"/>
                  <a:pt x="896" y="888"/>
                </a:cubicBezTo>
                <a:cubicBezTo>
                  <a:pt x="894" y="888"/>
                  <a:pt x="895" y="891"/>
                  <a:pt x="893" y="892"/>
                </a:cubicBezTo>
                <a:cubicBezTo>
                  <a:pt x="892" y="892"/>
                  <a:pt x="894" y="889"/>
                  <a:pt x="893" y="887"/>
                </a:cubicBezTo>
                <a:cubicBezTo>
                  <a:pt x="892" y="888"/>
                  <a:pt x="892" y="891"/>
                  <a:pt x="891" y="892"/>
                </a:cubicBezTo>
                <a:cubicBezTo>
                  <a:pt x="890" y="890"/>
                  <a:pt x="890" y="892"/>
                  <a:pt x="889" y="894"/>
                </a:cubicBezTo>
                <a:cubicBezTo>
                  <a:pt x="880" y="891"/>
                  <a:pt x="870" y="894"/>
                  <a:pt x="862" y="897"/>
                </a:cubicBezTo>
                <a:cubicBezTo>
                  <a:pt x="862" y="894"/>
                  <a:pt x="857" y="896"/>
                  <a:pt x="857" y="892"/>
                </a:cubicBezTo>
                <a:cubicBezTo>
                  <a:pt x="861" y="890"/>
                  <a:pt x="865" y="894"/>
                  <a:pt x="866" y="889"/>
                </a:cubicBezTo>
                <a:cubicBezTo>
                  <a:pt x="870" y="890"/>
                  <a:pt x="872" y="888"/>
                  <a:pt x="877" y="890"/>
                </a:cubicBezTo>
                <a:cubicBezTo>
                  <a:pt x="878" y="888"/>
                  <a:pt x="878" y="887"/>
                  <a:pt x="878" y="885"/>
                </a:cubicBezTo>
                <a:cubicBezTo>
                  <a:pt x="881" y="887"/>
                  <a:pt x="884" y="884"/>
                  <a:pt x="882" y="881"/>
                </a:cubicBezTo>
                <a:cubicBezTo>
                  <a:pt x="882" y="881"/>
                  <a:pt x="884" y="882"/>
                  <a:pt x="885" y="882"/>
                </a:cubicBezTo>
                <a:cubicBezTo>
                  <a:pt x="886" y="879"/>
                  <a:pt x="882" y="880"/>
                  <a:pt x="882" y="879"/>
                </a:cubicBezTo>
                <a:cubicBezTo>
                  <a:pt x="887" y="876"/>
                  <a:pt x="892" y="882"/>
                  <a:pt x="900" y="880"/>
                </a:cubicBezTo>
                <a:cubicBezTo>
                  <a:pt x="898" y="883"/>
                  <a:pt x="895" y="881"/>
                  <a:pt x="891" y="883"/>
                </a:cubicBezTo>
                <a:cubicBezTo>
                  <a:pt x="891" y="885"/>
                  <a:pt x="894" y="884"/>
                  <a:pt x="896" y="884"/>
                </a:cubicBezTo>
                <a:cubicBezTo>
                  <a:pt x="895" y="885"/>
                  <a:pt x="894" y="885"/>
                  <a:pt x="894" y="886"/>
                </a:cubicBezTo>
                <a:cubicBezTo>
                  <a:pt x="895" y="889"/>
                  <a:pt x="895" y="883"/>
                  <a:pt x="898" y="885"/>
                </a:cubicBezTo>
                <a:cubicBezTo>
                  <a:pt x="900" y="883"/>
                  <a:pt x="907" y="887"/>
                  <a:pt x="905" y="890"/>
                </a:cubicBezTo>
                <a:cubicBezTo>
                  <a:pt x="908" y="890"/>
                  <a:pt x="907" y="887"/>
                  <a:pt x="911" y="888"/>
                </a:cubicBezTo>
                <a:close/>
                <a:moveTo>
                  <a:pt x="903" y="945"/>
                </a:moveTo>
                <a:cubicBezTo>
                  <a:pt x="903" y="949"/>
                  <a:pt x="903" y="949"/>
                  <a:pt x="903" y="949"/>
                </a:cubicBezTo>
                <a:cubicBezTo>
                  <a:pt x="904" y="948"/>
                  <a:pt x="904" y="947"/>
                  <a:pt x="905" y="947"/>
                </a:cubicBezTo>
                <a:cubicBezTo>
                  <a:pt x="903" y="946"/>
                  <a:pt x="905" y="946"/>
                  <a:pt x="904" y="945"/>
                </a:cubicBezTo>
                <a:cubicBezTo>
                  <a:pt x="905" y="944"/>
                  <a:pt x="908" y="943"/>
                  <a:pt x="910" y="943"/>
                </a:cubicBezTo>
                <a:cubicBezTo>
                  <a:pt x="910" y="945"/>
                  <a:pt x="909" y="945"/>
                  <a:pt x="909" y="944"/>
                </a:cubicBezTo>
                <a:cubicBezTo>
                  <a:pt x="907" y="947"/>
                  <a:pt x="910" y="947"/>
                  <a:pt x="911" y="951"/>
                </a:cubicBezTo>
                <a:cubicBezTo>
                  <a:pt x="907" y="949"/>
                  <a:pt x="904" y="952"/>
                  <a:pt x="900" y="950"/>
                </a:cubicBezTo>
                <a:cubicBezTo>
                  <a:pt x="901" y="948"/>
                  <a:pt x="901" y="945"/>
                  <a:pt x="903" y="945"/>
                </a:cubicBezTo>
                <a:close/>
                <a:moveTo>
                  <a:pt x="893" y="936"/>
                </a:moveTo>
                <a:cubicBezTo>
                  <a:pt x="893" y="934"/>
                  <a:pt x="895" y="934"/>
                  <a:pt x="896" y="933"/>
                </a:cubicBezTo>
                <a:cubicBezTo>
                  <a:pt x="898" y="936"/>
                  <a:pt x="899" y="932"/>
                  <a:pt x="902" y="934"/>
                </a:cubicBezTo>
                <a:cubicBezTo>
                  <a:pt x="900" y="936"/>
                  <a:pt x="896" y="933"/>
                  <a:pt x="893" y="936"/>
                </a:cubicBezTo>
                <a:close/>
                <a:moveTo>
                  <a:pt x="870" y="955"/>
                </a:moveTo>
                <a:cubicBezTo>
                  <a:pt x="865" y="961"/>
                  <a:pt x="858" y="949"/>
                  <a:pt x="867" y="950"/>
                </a:cubicBezTo>
                <a:cubicBezTo>
                  <a:pt x="866" y="953"/>
                  <a:pt x="868" y="953"/>
                  <a:pt x="870" y="955"/>
                </a:cubicBezTo>
                <a:close/>
                <a:moveTo>
                  <a:pt x="847" y="950"/>
                </a:moveTo>
                <a:cubicBezTo>
                  <a:pt x="849" y="949"/>
                  <a:pt x="853" y="947"/>
                  <a:pt x="857" y="948"/>
                </a:cubicBezTo>
                <a:cubicBezTo>
                  <a:pt x="854" y="947"/>
                  <a:pt x="851" y="952"/>
                  <a:pt x="847" y="950"/>
                </a:cubicBezTo>
                <a:close/>
                <a:moveTo>
                  <a:pt x="852" y="977"/>
                </a:moveTo>
                <a:cubicBezTo>
                  <a:pt x="852" y="977"/>
                  <a:pt x="854" y="977"/>
                  <a:pt x="855" y="977"/>
                </a:cubicBezTo>
                <a:cubicBezTo>
                  <a:pt x="856" y="980"/>
                  <a:pt x="851" y="981"/>
                  <a:pt x="852" y="977"/>
                </a:cubicBezTo>
                <a:close/>
                <a:moveTo>
                  <a:pt x="844" y="905"/>
                </a:moveTo>
                <a:cubicBezTo>
                  <a:pt x="844" y="903"/>
                  <a:pt x="845" y="902"/>
                  <a:pt x="847" y="902"/>
                </a:cubicBezTo>
                <a:cubicBezTo>
                  <a:pt x="846" y="903"/>
                  <a:pt x="848" y="905"/>
                  <a:pt x="844" y="905"/>
                </a:cubicBezTo>
                <a:close/>
                <a:moveTo>
                  <a:pt x="854" y="924"/>
                </a:moveTo>
                <a:cubicBezTo>
                  <a:pt x="857" y="923"/>
                  <a:pt x="857" y="925"/>
                  <a:pt x="858" y="926"/>
                </a:cubicBezTo>
                <a:cubicBezTo>
                  <a:pt x="858" y="927"/>
                  <a:pt x="853" y="926"/>
                  <a:pt x="854" y="924"/>
                </a:cubicBezTo>
                <a:close/>
                <a:moveTo>
                  <a:pt x="900" y="875"/>
                </a:moveTo>
                <a:cubicBezTo>
                  <a:pt x="901" y="878"/>
                  <a:pt x="903" y="877"/>
                  <a:pt x="905" y="880"/>
                </a:cubicBezTo>
                <a:cubicBezTo>
                  <a:pt x="903" y="881"/>
                  <a:pt x="900" y="878"/>
                  <a:pt x="900" y="875"/>
                </a:cubicBezTo>
                <a:close/>
                <a:moveTo>
                  <a:pt x="907" y="857"/>
                </a:moveTo>
                <a:cubicBezTo>
                  <a:pt x="907" y="860"/>
                  <a:pt x="908" y="860"/>
                  <a:pt x="906" y="862"/>
                </a:cubicBezTo>
                <a:cubicBezTo>
                  <a:pt x="903" y="861"/>
                  <a:pt x="908" y="857"/>
                  <a:pt x="905" y="858"/>
                </a:cubicBezTo>
                <a:cubicBezTo>
                  <a:pt x="905" y="857"/>
                  <a:pt x="906" y="857"/>
                  <a:pt x="907" y="857"/>
                </a:cubicBezTo>
                <a:close/>
                <a:moveTo>
                  <a:pt x="897" y="860"/>
                </a:moveTo>
                <a:cubicBezTo>
                  <a:pt x="898" y="859"/>
                  <a:pt x="898" y="858"/>
                  <a:pt x="899" y="857"/>
                </a:cubicBezTo>
                <a:cubicBezTo>
                  <a:pt x="901" y="857"/>
                  <a:pt x="901" y="858"/>
                  <a:pt x="903" y="859"/>
                </a:cubicBezTo>
                <a:cubicBezTo>
                  <a:pt x="903" y="860"/>
                  <a:pt x="901" y="860"/>
                  <a:pt x="901" y="859"/>
                </a:cubicBezTo>
                <a:cubicBezTo>
                  <a:pt x="900" y="859"/>
                  <a:pt x="900" y="860"/>
                  <a:pt x="900" y="862"/>
                </a:cubicBezTo>
                <a:cubicBezTo>
                  <a:pt x="899" y="861"/>
                  <a:pt x="898" y="860"/>
                  <a:pt x="896" y="860"/>
                </a:cubicBezTo>
                <a:cubicBezTo>
                  <a:pt x="895" y="859"/>
                  <a:pt x="897" y="858"/>
                  <a:pt x="897" y="860"/>
                </a:cubicBezTo>
                <a:close/>
                <a:moveTo>
                  <a:pt x="888" y="298"/>
                </a:moveTo>
                <a:cubicBezTo>
                  <a:pt x="889" y="298"/>
                  <a:pt x="889" y="298"/>
                  <a:pt x="889" y="297"/>
                </a:cubicBezTo>
                <a:cubicBezTo>
                  <a:pt x="890" y="297"/>
                  <a:pt x="888" y="302"/>
                  <a:pt x="886" y="302"/>
                </a:cubicBezTo>
                <a:cubicBezTo>
                  <a:pt x="886" y="300"/>
                  <a:pt x="885" y="299"/>
                  <a:pt x="883" y="299"/>
                </a:cubicBezTo>
                <a:cubicBezTo>
                  <a:pt x="885" y="299"/>
                  <a:pt x="889" y="295"/>
                  <a:pt x="888" y="298"/>
                </a:cubicBezTo>
                <a:close/>
                <a:moveTo>
                  <a:pt x="871" y="255"/>
                </a:moveTo>
                <a:cubicBezTo>
                  <a:pt x="874" y="255"/>
                  <a:pt x="874" y="255"/>
                  <a:pt x="874" y="255"/>
                </a:cubicBezTo>
                <a:cubicBezTo>
                  <a:pt x="874" y="257"/>
                  <a:pt x="871" y="256"/>
                  <a:pt x="872" y="259"/>
                </a:cubicBezTo>
                <a:cubicBezTo>
                  <a:pt x="870" y="259"/>
                  <a:pt x="872" y="256"/>
                  <a:pt x="871" y="255"/>
                </a:cubicBezTo>
                <a:close/>
                <a:moveTo>
                  <a:pt x="869" y="860"/>
                </a:moveTo>
                <a:cubicBezTo>
                  <a:pt x="869" y="862"/>
                  <a:pt x="866" y="861"/>
                  <a:pt x="866" y="862"/>
                </a:cubicBezTo>
                <a:cubicBezTo>
                  <a:pt x="865" y="862"/>
                  <a:pt x="866" y="859"/>
                  <a:pt x="863" y="860"/>
                </a:cubicBezTo>
                <a:cubicBezTo>
                  <a:pt x="865" y="858"/>
                  <a:pt x="866" y="860"/>
                  <a:pt x="869" y="860"/>
                </a:cubicBezTo>
                <a:close/>
                <a:moveTo>
                  <a:pt x="857" y="861"/>
                </a:moveTo>
                <a:cubicBezTo>
                  <a:pt x="858" y="860"/>
                  <a:pt x="859" y="859"/>
                  <a:pt x="861" y="860"/>
                </a:cubicBezTo>
                <a:cubicBezTo>
                  <a:pt x="861" y="862"/>
                  <a:pt x="858" y="862"/>
                  <a:pt x="857" y="864"/>
                </a:cubicBezTo>
                <a:cubicBezTo>
                  <a:pt x="856" y="863"/>
                  <a:pt x="856" y="862"/>
                  <a:pt x="856" y="860"/>
                </a:cubicBezTo>
                <a:cubicBezTo>
                  <a:pt x="857" y="860"/>
                  <a:pt x="857" y="861"/>
                  <a:pt x="857" y="861"/>
                </a:cubicBezTo>
                <a:close/>
                <a:moveTo>
                  <a:pt x="839" y="302"/>
                </a:moveTo>
                <a:cubicBezTo>
                  <a:pt x="837" y="303"/>
                  <a:pt x="835" y="304"/>
                  <a:pt x="835" y="307"/>
                </a:cubicBezTo>
                <a:cubicBezTo>
                  <a:pt x="833" y="305"/>
                  <a:pt x="835" y="301"/>
                  <a:pt x="839" y="302"/>
                </a:cubicBezTo>
                <a:close/>
                <a:moveTo>
                  <a:pt x="840" y="861"/>
                </a:moveTo>
                <a:cubicBezTo>
                  <a:pt x="840" y="863"/>
                  <a:pt x="839" y="864"/>
                  <a:pt x="836" y="864"/>
                </a:cubicBezTo>
                <a:cubicBezTo>
                  <a:pt x="837" y="863"/>
                  <a:pt x="837" y="862"/>
                  <a:pt x="837" y="861"/>
                </a:cubicBezTo>
                <a:lnTo>
                  <a:pt x="840" y="861"/>
                </a:lnTo>
                <a:close/>
                <a:moveTo>
                  <a:pt x="822" y="879"/>
                </a:moveTo>
                <a:cubicBezTo>
                  <a:pt x="823" y="877"/>
                  <a:pt x="825" y="877"/>
                  <a:pt x="825" y="876"/>
                </a:cubicBezTo>
                <a:cubicBezTo>
                  <a:pt x="827" y="875"/>
                  <a:pt x="827" y="877"/>
                  <a:pt x="829" y="877"/>
                </a:cubicBezTo>
                <a:cubicBezTo>
                  <a:pt x="827" y="879"/>
                  <a:pt x="825" y="876"/>
                  <a:pt x="822" y="879"/>
                </a:cubicBezTo>
                <a:close/>
                <a:moveTo>
                  <a:pt x="841" y="875"/>
                </a:moveTo>
                <a:cubicBezTo>
                  <a:pt x="840" y="876"/>
                  <a:pt x="837" y="877"/>
                  <a:pt x="837" y="879"/>
                </a:cubicBezTo>
                <a:cubicBezTo>
                  <a:pt x="835" y="878"/>
                  <a:pt x="834" y="876"/>
                  <a:pt x="831" y="877"/>
                </a:cubicBezTo>
                <a:cubicBezTo>
                  <a:pt x="831" y="875"/>
                  <a:pt x="835" y="875"/>
                  <a:pt x="835" y="872"/>
                </a:cubicBezTo>
                <a:cubicBezTo>
                  <a:pt x="840" y="873"/>
                  <a:pt x="844" y="865"/>
                  <a:pt x="842" y="861"/>
                </a:cubicBezTo>
                <a:cubicBezTo>
                  <a:pt x="844" y="859"/>
                  <a:pt x="847" y="862"/>
                  <a:pt x="848" y="859"/>
                </a:cubicBezTo>
                <a:cubicBezTo>
                  <a:pt x="850" y="860"/>
                  <a:pt x="850" y="862"/>
                  <a:pt x="853" y="861"/>
                </a:cubicBezTo>
                <a:cubicBezTo>
                  <a:pt x="852" y="864"/>
                  <a:pt x="851" y="864"/>
                  <a:pt x="848" y="865"/>
                </a:cubicBezTo>
                <a:cubicBezTo>
                  <a:pt x="849" y="868"/>
                  <a:pt x="849" y="866"/>
                  <a:pt x="852" y="867"/>
                </a:cubicBezTo>
                <a:cubicBezTo>
                  <a:pt x="857" y="862"/>
                  <a:pt x="863" y="867"/>
                  <a:pt x="869" y="864"/>
                </a:cubicBezTo>
                <a:cubicBezTo>
                  <a:pt x="870" y="863"/>
                  <a:pt x="870" y="861"/>
                  <a:pt x="870" y="859"/>
                </a:cubicBezTo>
                <a:cubicBezTo>
                  <a:pt x="875" y="857"/>
                  <a:pt x="878" y="860"/>
                  <a:pt x="878" y="856"/>
                </a:cubicBezTo>
                <a:cubicBezTo>
                  <a:pt x="883" y="856"/>
                  <a:pt x="884" y="855"/>
                  <a:pt x="888" y="856"/>
                </a:cubicBezTo>
                <a:cubicBezTo>
                  <a:pt x="886" y="858"/>
                  <a:pt x="887" y="862"/>
                  <a:pt x="885" y="863"/>
                </a:cubicBezTo>
                <a:cubicBezTo>
                  <a:pt x="889" y="863"/>
                  <a:pt x="887" y="869"/>
                  <a:pt x="893" y="869"/>
                </a:cubicBezTo>
                <a:cubicBezTo>
                  <a:pt x="892" y="870"/>
                  <a:pt x="892" y="872"/>
                  <a:pt x="890" y="872"/>
                </a:cubicBezTo>
                <a:cubicBezTo>
                  <a:pt x="891" y="871"/>
                  <a:pt x="890" y="870"/>
                  <a:pt x="890" y="869"/>
                </a:cubicBezTo>
                <a:cubicBezTo>
                  <a:pt x="888" y="870"/>
                  <a:pt x="886" y="870"/>
                  <a:pt x="884" y="871"/>
                </a:cubicBezTo>
                <a:cubicBezTo>
                  <a:pt x="885" y="873"/>
                  <a:pt x="886" y="870"/>
                  <a:pt x="888" y="872"/>
                </a:cubicBezTo>
                <a:cubicBezTo>
                  <a:pt x="884" y="872"/>
                  <a:pt x="884" y="875"/>
                  <a:pt x="883" y="877"/>
                </a:cubicBezTo>
                <a:cubicBezTo>
                  <a:pt x="881" y="876"/>
                  <a:pt x="882" y="875"/>
                  <a:pt x="883" y="874"/>
                </a:cubicBezTo>
                <a:cubicBezTo>
                  <a:pt x="878" y="874"/>
                  <a:pt x="878" y="877"/>
                  <a:pt x="876" y="874"/>
                </a:cubicBezTo>
                <a:cubicBezTo>
                  <a:pt x="875" y="874"/>
                  <a:pt x="876" y="876"/>
                  <a:pt x="877" y="876"/>
                </a:cubicBezTo>
                <a:cubicBezTo>
                  <a:pt x="870" y="873"/>
                  <a:pt x="862" y="880"/>
                  <a:pt x="857" y="875"/>
                </a:cubicBezTo>
                <a:cubicBezTo>
                  <a:pt x="857" y="872"/>
                  <a:pt x="860" y="874"/>
                  <a:pt x="860" y="872"/>
                </a:cubicBezTo>
                <a:cubicBezTo>
                  <a:pt x="856" y="874"/>
                  <a:pt x="850" y="873"/>
                  <a:pt x="846" y="874"/>
                </a:cubicBezTo>
                <a:cubicBezTo>
                  <a:pt x="846" y="877"/>
                  <a:pt x="848" y="877"/>
                  <a:pt x="848" y="879"/>
                </a:cubicBezTo>
                <a:cubicBezTo>
                  <a:pt x="849" y="877"/>
                  <a:pt x="852" y="875"/>
                  <a:pt x="856" y="877"/>
                </a:cubicBezTo>
                <a:cubicBezTo>
                  <a:pt x="854" y="881"/>
                  <a:pt x="848" y="881"/>
                  <a:pt x="844" y="883"/>
                </a:cubicBezTo>
                <a:cubicBezTo>
                  <a:pt x="846" y="879"/>
                  <a:pt x="836" y="879"/>
                  <a:pt x="841" y="875"/>
                </a:cubicBezTo>
                <a:close/>
                <a:moveTo>
                  <a:pt x="848" y="968"/>
                </a:moveTo>
                <a:cubicBezTo>
                  <a:pt x="847" y="967"/>
                  <a:pt x="845" y="963"/>
                  <a:pt x="844" y="966"/>
                </a:cubicBezTo>
                <a:cubicBezTo>
                  <a:pt x="841" y="963"/>
                  <a:pt x="847" y="964"/>
                  <a:pt x="849" y="964"/>
                </a:cubicBezTo>
                <a:cubicBezTo>
                  <a:pt x="849" y="965"/>
                  <a:pt x="849" y="966"/>
                  <a:pt x="850" y="966"/>
                </a:cubicBezTo>
                <a:cubicBezTo>
                  <a:pt x="850" y="967"/>
                  <a:pt x="848" y="967"/>
                  <a:pt x="848" y="968"/>
                </a:cubicBezTo>
                <a:close/>
                <a:moveTo>
                  <a:pt x="860" y="986"/>
                </a:moveTo>
                <a:cubicBezTo>
                  <a:pt x="859" y="987"/>
                  <a:pt x="857" y="986"/>
                  <a:pt x="854" y="987"/>
                </a:cubicBezTo>
                <a:cubicBezTo>
                  <a:pt x="855" y="984"/>
                  <a:pt x="851" y="985"/>
                  <a:pt x="852" y="982"/>
                </a:cubicBezTo>
                <a:cubicBezTo>
                  <a:pt x="856" y="981"/>
                  <a:pt x="856" y="984"/>
                  <a:pt x="860" y="984"/>
                </a:cubicBezTo>
                <a:cubicBezTo>
                  <a:pt x="860" y="985"/>
                  <a:pt x="858" y="986"/>
                  <a:pt x="860" y="986"/>
                </a:cubicBezTo>
                <a:close/>
                <a:moveTo>
                  <a:pt x="861" y="990"/>
                </a:moveTo>
                <a:cubicBezTo>
                  <a:pt x="860" y="988"/>
                  <a:pt x="862" y="988"/>
                  <a:pt x="861" y="986"/>
                </a:cubicBezTo>
                <a:cubicBezTo>
                  <a:pt x="866" y="985"/>
                  <a:pt x="873" y="986"/>
                  <a:pt x="878" y="984"/>
                </a:cubicBezTo>
                <a:cubicBezTo>
                  <a:pt x="882" y="984"/>
                  <a:pt x="880" y="990"/>
                  <a:pt x="884" y="990"/>
                </a:cubicBezTo>
                <a:cubicBezTo>
                  <a:pt x="879" y="995"/>
                  <a:pt x="867" y="989"/>
                  <a:pt x="861" y="990"/>
                </a:cubicBezTo>
                <a:close/>
                <a:moveTo>
                  <a:pt x="888" y="1102"/>
                </a:moveTo>
                <a:cubicBezTo>
                  <a:pt x="886" y="1099"/>
                  <a:pt x="888" y="1100"/>
                  <a:pt x="887" y="1099"/>
                </a:cubicBezTo>
                <a:cubicBezTo>
                  <a:pt x="889" y="1096"/>
                  <a:pt x="889" y="1101"/>
                  <a:pt x="891" y="1099"/>
                </a:cubicBezTo>
                <a:cubicBezTo>
                  <a:pt x="891" y="1101"/>
                  <a:pt x="890" y="1102"/>
                  <a:pt x="888" y="1102"/>
                </a:cubicBezTo>
                <a:close/>
                <a:moveTo>
                  <a:pt x="910" y="1077"/>
                </a:moveTo>
                <a:cubicBezTo>
                  <a:pt x="911" y="1074"/>
                  <a:pt x="914" y="1078"/>
                  <a:pt x="913" y="1073"/>
                </a:cubicBezTo>
                <a:cubicBezTo>
                  <a:pt x="915" y="1074"/>
                  <a:pt x="914" y="1076"/>
                  <a:pt x="915" y="1076"/>
                </a:cubicBezTo>
                <a:cubicBezTo>
                  <a:pt x="914" y="1077"/>
                  <a:pt x="911" y="1078"/>
                  <a:pt x="910" y="1077"/>
                </a:cubicBezTo>
                <a:close/>
                <a:moveTo>
                  <a:pt x="955" y="1245"/>
                </a:moveTo>
                <a:cubicBezTo>
                  <a:pt x="956" y="1242"/>
                  <a:pt x="959" y="1244"/>
                  <a:pt x="961" y="1245"/>
                </a:cubicBezTo>
                <a:cubicBezTo>
                  <a:pt x="959" y="1247"/>
                  <a:pt x="957" y="1246"/>
                  <a:pt x="955" y="1245"/>
                </a:cubicBezTo>
                <a:close/>
                <a:moveTo>
                  <a:pt x="978" y="1242"/>
                </a:moveTo>
                <a:cubicBezTo>
                  <a:pt x="979" y="1242"/>
                  <a:pt x="980" y="1243"/>
                  <a:pt x="981" y="1243"/>
                </a:cubicBezTo>
                <a:cubicBezTo>
                  <a:pt x="979" y="1246"/>
                  <a:pt x="979" y="1244"/>
                  <a:pt x="976" y="1244"/>
                </a:cubicBezTo>
                <a:cubicBezTo>
                  <a:pt x="977" y="1243"/>
                  <a:pt x="978" y="1243"/>
                  <a:pt x="978" y="1242"/>
                </a:cubicBezTo>
                <a:close/>
                <a:moveTo>
                  <a:pt x="977" y="1241"/>
                </a:moveTo>
                <a:cubicBezTo>
                  <a:pt x="976" y="1244"/>
                  <a:pt x="973" y="1243"/>
                  <a:pt x="971" y="1242"/>
                </a:cubicBezTo>
                <a:cubicBezTo>
                  <a:pt x="972" y="1240"/>
                  <a:pt x="974" y="1242"/>
                  <a:pt x="977" y="1241"/>
                </a:cubicBezTo>
                <a:close/>
                <a:moveTo>
                  <a:pt x="971" y="1122"/>
                </a:moveTo>
                <a:cubicBezTo>
                  <a:pt x="969" y="1122"/>
                  <a:pt x="967" y="1122"/>
                  <a:pt x="966" y="1121"/>
                </a:cubicBezTo>
                <a:cubicBezTo>
                  <a:pt x="968" y="1120"/>
                  <a:pt x="969" y="1119"/>
                  <a:pt x="972" y="1119"/>
                </a:cubicBezTo>
                <a:cubicBezTo>
                  <a:pt x="971" y="1120"/>
                  <a:pt x="971" y="1121"/>
                  <a:pt x="971" y="1122"/>
                </a:cubicBezTo>
                <a:close/>
                <a:moveTo>
                  <a:pt x="970" y="1021"/>
                </a:moveTo>
                <a:cubicBezTo>
                  <a:pt x="971" y="1024"/>
                  <a:pt x="969" y="1024"/>
                  <a:pt x="969" y="1026"/>
                </a:cubicBezTo>
                <a:cubicBezTo>
                  <a:pt x="961" y="1025"/>
                  <a:pt x="954" y="1029"/>
                  <a:pt x="951" y="1024"/>
                </a:cubicBezTo>
                <a:cubicBezTo>
                  <a:pt x="949" y="1026"/>
                  <a:pt x="947" y="1026"/>
                  <a:pt x="944" y="1025"/>
                </a:cubicBezTo>
                <a:cubicBezTo>
                  <a:pt x="952" y="1021"/>
                  <a:pt x="962" y="1021"/>
                  <a:pt x="970" y="1021"/>
                </a:cubicBezTo>
                <a:close/>
                <a:moveTo>
                  <a:pt x="965" y="1010"/>
                </a:moveTo>
                <a:cubicBezTo>
                  <a:pt x="961" y="1011"/>
                  <a:pt x="957" y="1009"/>
                  <a:pt x="953" y="1008"/>
                </a:cubicBezTo>
                <a:cubicBezTo>
                  <a:pt x="956" y="1003"/>
                  <a:pt x="965" y="1004"/>
                  <a:pt x="965" y="1010"/>
                </a:cubicBezTo>
                <a:close/>
                <a:moveTo>
                  <a:pt x="942" y="983"/>
                </a:moveTo>
                <a:cubicBezTo>
                  <a:pt x="941" y="985"/>
                  <a:pt x="939" y="985"/>
                  <a:pt x="937" y="985"/>
                </a:cubicBezTo>
                <a:cubicBezTo>
                  <a:pt x="936" y="982"/>
                  <a:pt x="940" y="984"/>
                  <a:pt x="942" y="983"/>
                </a:cubicBezTo>
                <a:close/>
                <a:moveTo>
                  <a:pt x="918" y="981"/>
                </a:moveTo>
                <a:cubicBezTo>
                  <a:pt x="921" y="981"/>
                  <a:pt x="918" y="983"/>
                  <a:pt x="919" y="986"/>
                </a:cubicBezTo>
                <a:cubicBezTo>
                  <a:pt x="925" y="986"/>
                  <a:pt x="924" y="980"/>
                  <a:pt x="929" y="981"/>
                </a:cubicBezTo>
                <a:cubicBezTo>
                  <a:pt x="929" y="983"/>
                  <a:pt x="928" y="986"/>
                  <a:pt x="931" y="986"/>
                </a:cubicBezTo>
                <a:cubicBezTo>
                  <a:pt x="930" y="988"/>
                  <a:pt x="928" y="988"/>
                  <a:pt x="927" y="989"/>
                </a:cubicBezTo>
                <a:cubicBezTo>
                  <a:pt x="937" y="999"/>
                  <a:pt x="952" y="985"/>
                  <a:pt x="961" y="990"/>
                </a:cubicBezTo>
                <a:cubicBezTo>
                  <a:pt x="961" y="993"/>
                  <a:pt x="957" y="996"/>
                  <a:pt x="961" y="999"/>
                </a:cubicBezTo>
                <a:cubicBezTo>
                  <a:pt x="954" y="1005"/>
                  <a:pt x="941" y="991"/>
                  <a:pt x="935" y="1001"/>
                </a:cubicBezTo>
                <a:cubicBezTo>
                  <a:pt x="931" y="1000"/>
                  <a:pt x="929" y="1001"/>
                  <a:pt x="928" y="1003"/>
                </a:cubicBezTo>
                <a:cubicBezTo>
                  <a:pt x="922" y="1002"/>
                  <a:pt x="914" y="999"/>
                  <a:pt x="906" y="999"/>
                </a:cubicBezTo>
                <a:cubicBezTo>
                  <a:pt x="911" y="997"/>
                  <a:pt x="917" y="998"/>
                  <a:pt x="920" y="993"/>
                </a:cubicBezTo>
                <a:cubicBezTo>
                  <a:pt x="909" y="990"/>
                  <a:pt x="898" y="998"/>
                  <a:pt x="891" y="990"/>
                </a:cubicBezTo>
                <a:cubicBezTo>
                  <a:pt x="898" y="995"/>
                  <a:pt x="904" y="988"/>
                  <a:pt x="911" y="987"/>
                </a:cubicBezTo>
                <a:cubicBezTo>
                  <a:pt x="910" y="985"/>
                  <a:pt x="912" y="984"/>
                  <a:pt x="912" y="982"/>
                </a:cubicBezTo>
                <a:cubicBezTo>
                  <a:pt x="914" y="982"/>
                  <a:pt x="917" y="982"/>
                  <a:pt x="918" y="981"/>
                </a:cubicBezTo>
                <a:close/>
                <a:moveTo>
                  <a:pt x="917" y="925"/>
                </a:moveTo>
                <a:cubicBezTo>
                  <a:pt x="914" y="924"/>
                  <a:pt x="914" y="927"/>
                  <a:pt x="912" y="928"/>
                </a:cubicBezTo>
                <a:cubicBezTo>
                  <a:pt x="909" y="927"/>
                  <a:pt x="913" y="926"/>
                  <a:pt x="912" y="924"/>
                </a:cubicBezTo>
                <a:cubicBezTo>
                  <a:pt x="915" y="927"/>
                  <a:pt x="914" y="921"/>
                  <a:pt x="918" y="922"/>
                </a:cubicBezTo>
                <a:cubicBezTo>
                  <a:pt x="918" y="924"/>
                  <a:pt x="917" y="924"/>
                  <a:pt x="917" y="925"/>
                </a:cubicBezTo>
                <a:close/>
                <a:moveTo>
                  <a:pt x="920" y="925"/>
                </a:moveTo>
                <a:cubicBezTo>
                  <a:pt x="919" y="924"/>
                  <a:pt x="918" y="923"/>
                  <a:pt x="918" y="921"/>
                </a:cubicBezTo>
                <a:cubicBezTo>
                  <a:pt x="922" y="921"/>
                  <a:pt x="922" y="921"/>
                  <a:pt x="922" y="921"/>
                </a:cubicBezTo>
                <a:cubicBezTo>
                  <a:pt x="922" y="923"/>
                  <a:pt x="919" y="922"/>
                  <a:pt x="920" y="925"/>
                </a:cubicBezTo>
                <a:close/>
                <a:moveTo>
                  <a:pt x="920" y="913"/>
                </a:moveTo>
                <a:cubicBezTo>
                  <a:pt x="919" y="911"/>
                  <a:pt x="922" y="912"/>
                  <a:pt x="922" y="909"/>
                </a:cubicBezTo>
                <a:cubicBezTo>
                  <a:pt x="925" y="909"/>
                  <a:pt x="922" y="914"/>
                  <a:pt x="920" y="913"/>
                </a:cubicBezTo>
                <a:close/>
                <a:moveTo>
                  <a:pt x="915" y="903"/>
                </a:moveTo>
                <a:cubicBezTo>
                  <a:pt x="918" y="903"/>
                  <a:pt x="919" y="901"/>
                  <a:pt x="922" y="902"/>
                </a:cubicBezTo>
                <a:cubicBezTo>
                  <a:pt x="923" y="903"/>
                  <a:pt x="924" y="905"/>
                  <a:pt x="924" y="907"/>
                </a:cubicBezTo>
                <a:cubicBezTo>
                  <a:pt x="920" y="909"/>
                  <a:pt x="916" y="906"/>
                  <a:pt x="915" y="903"/>
                </a:cubicBezTo>
                <a:close/>
                <a:moveTo>
                  <a:pt x="926" y="925"/>
                </a:moveTo>
                <a:cubicBezTo>
                  <a:pt x="924" y="925"/>
                  <a:pt x="929" y="923"/>
                  <a:pt x="928" y="921"/>
                </a:cubicBezTo>
                <a:cubicBezTo>
                  <a:pt x="931" y="921"/>
                  <a:pt x="933" y="922"/>
                  <a:pt x="934" y="924"/>
                </a:cubicBezTo>
                <a:cubicBezTo>
                  <a:pt x="934" y="922"/>
                  <a:pt x="935" y="920"/>
                  <a:pt x="938" y="922"/>
                </a:cubicBezTo>
                <a:cubicBezTo>
                  <a:pt x="936" y="924"/>
                  <a:pt x="934" y="926"/>
                  <a:pt x="933" y="929"/>
                </a:cubicBezTo>
                <a:cubicBezTo>
                  <a:pt x="931" y="926"/>
                  <a:pt x="928" y="925"/>
                  <a:pt x="926" y="925"/>
                </a:cubicBezTo>
                <a:close/>
                <a:moveTo>
                  <a:pt x="948" y="934"/>
                </a:moveTo>
                <a:cubicBezTo>
                  <a:pt x="945" y="932"/>
                  <a:pt x="937" y="938"/>
                  <a:pt x="935" y="931"/>
                </a:cubicBezTo>
                <a:cubicBezTo>
                  <a:pt x="936" y="931"/>
                  <a:pt x="936" y="932"/>
                  <a:pt x="936" y="933"/>
                </a:cubicBezTo>
                <a:cubicBezTo>
                  <a:pt x="940" y="929"/>
                  <a:pt x="946" y="930"/>
                  <a:pt x="948" y="930"/>
                </a:cubicBezTo>
                <a:cubicBezTo>
                  <a:pt x="949" y="930"/>
                  <a:pt x="947" y="932"/>
                  <a:pt x="948" y="934"/>
                </a:cubicBezTo>
                <a:close/>
                <a:moveTo>
                  <a:pt x="954" y="925"/>
                </a:moveTo>
                <a:cubicBezTo>
                  <a:pt x="951" y="925"/>
                  <a:pt x="950" y="920"/>
                  <a:pt x="950" y="925"/>
                </a:cubicBezTo>
                <a:cubicBezTo>
                  <a:pt x="945" y="927"/>
                  <a:pt x="946" y="921"/>
                  <a:pt x="944" y="921"/>
                </a:cubicBezTo>
                <a:cubicBezTo>
                  <a:pt x="943" y="918"/>
                  <a:pt x="947" y="920"/>
                  <a:pt x="947" y="918"/>
                </a:cubicBezTo>
                <a:cubicBezTo>
                  <a:pt x="948" y="918"/>
                  <a:pt x="947" y="920"/>
                  <a:pt x="948" y="921"/>
                </a:cubicBezTo>
                <a:cubicBezTo>
                  <a:pt x="950" y="921"/>
                  <a:pt x="951" y="919"/>
                  <a:pt x="955" y="920"/>
                </a:cubicBezTo>
                <a:cubicBezTo>
                  <a:pt x="955" y="922"/>
                  <a:pt x="955" y="924"/>
                  <a:pt x="954" y="925"/>
                </a:cubicBezTo>
                <a:close/>
                <a:moveTo>
                  <a:pt x="961" y="896"/>
                </a:moveTo>
                <a:cubicBezTo>
                  <a:pt x="957" y="896"/>
                  <a:pt x="951" y="904"/>
                  <a:pt x="948" y="898"/>
                </a:cubicBezTo>
                <a:cubicBezTo>
                  <a:pt x="945" y="899"/>
                  <a:pt x="944" y="899"/>
                  <a:pt x="943" y="897"/>
                </a:cubicBezTo>
                <a:cubicBezTo>
                  <a:pt x="941" y="897"/>
                  <a:pt x="942" y="900"/>
                  <a:pt x="941" y="900"/>
                </a:cubicBezTo>
                <a:cubicBezTo>
                  <a:pt x="936" y="900"/>
                  <a:pt x="936" y="900"/>
                  <a:pt x="936" y="900"/>
                </a:cubicBezTo>
                <a:cubicBezTo>
                  <a:pt x="937" y="899"/>
                  <a:pt x="940" y="898"/>
                  <a:pt x="938" y="897"/>
                </a:cubicBezTo>
                <a:cubicBezTo>
                  <a:pt x="939" y="895"/>
                  <a:pt x="942" y="895"/>
                  <a:pt x="944" y="895"/>
                </a:cubicBezTo>
                <a:cubicBezTo>
                  <a:pt x="946" y="895"/>
                  <a:pt x="945" y="892"/>
                  <a:pt x="948" y="893"/>
                </a:cubicBezTo>
                <a:cubicBezTo>
                  <a:pt x="946" y="890"/>
                  <a:pt x="939" y="892"/>
                  <a:pt x="937" y="890"/>
                </a:cubicBezTo>
                <a:cubicBezTo>
                  <a:pt x="938" y="889"/>
                  <a:pt x="938" y="887"/>
                  <a:pt x="938" y="886"/>
                </a:cubicBezTo>
                <a:cubicBezTo>
                  <a:pt x="942" y="887"/>
                  <a:pt x="954" y="887"/>
                  <a:pt x="955" y="883"/>
                </a:cubicBezTo>
                <a:cubicBezTo>
                  <a:pt x="951" y="880"/>
                  <a:pt x="946" y="882"/>
                  <a:pt x="942" y="882"/>
                </a:cubicBezTo>
                <a:cubicBezTo>
                  <a:pt x="942" y="879"/>
                  <a:pt x="946" y="878"/>
                  <a:pt x="944" y="874"/>
                </a:cubicBezTo>
                <a:cubicBezTo>
                  <a:pt x="945" y="879"/>
                  <a:pt x="950" y="873"/>
                  <a:pt x="952" y="876"/>
                </a:cubicBezTo>
                <a:cubicBezTo>
                  <a:pt x="953" y="874"/>
                  <a:pt x="955" y="872"/>
                  <a:pt x="957" y="875"/>
                </a:cubicBezTo>
                <a:cubicBezTo>
                  <a:pt x="961" y="872"/>
                  <a:pt x="965" y="870"/>
                  <a:pt x="970" y="867"/>
                </a:cubicBezTo>
                <a:cubicBezTo>
                  <a:pt x="970" y="867"/>
                  <a:pt x="970" y="867"/>
                  <a:pt x="970" y="867"/>
                </a:cubicBezTo>
                <a:cubicBezTo>
                  <a:pt x="970" y="867"/>
                  <a:pt x="971" y="867"/>
                  <a:pt x="971" y="867"/>
                </a:cubicBezTo>
                <a:cubicBezTo>
                  <a:pt x="971" y="867"/>
                  <a:pt x="972" y="866"/>
                  <a:pt x="972" y="866"/>
                </a:cubicBezTo>
                <a:cubicBezTo>
                  <a:pt x="972" y="867"/>
                  <a:pt x="971" y="867"/>
                  <a:pt x="971" y="867"/>
                </a:cubicBezTo>
                <a:cubicBezTo>
                  <a:pt x="971" y="867"/>
                  <a:pt x="971" y="867"/>
                  <a:pt x="970" y="867"/>
                </a:cubicBezTo>
                <a:cubicBezTo>
                  <a:pt x="972" y="870"/>
                  <a:pt x="978" y="868"/>
                  <a:pt x="980" y="867"/>
                </a:cubicBezTo>
                <a:cubicBezTo>
                  <a:pt x="979" y="870"/>
                  <a:pt x="983" y="868"/>
                  <a:pt x="983" y="871"/>
                </a:cubicBezTo>
                <a:cubicBezTo>
                  <a:pt x="982" y="871"/>
                  <a:pt x="982" y="871"/>
                  <a:pt x="982" y="871"/>
                </a:cubicBezTo>
                <a:cubicBezTo>
                  <a:pt x="991" y="872"/>
                  <a:pt x="998" y="871"/>
                  <a:pt x="1009" y="869"/>
                </a:cubicBezTo>
                <a:cubicBezTo>
                  <a:pt x="1004" y="861"/>
                  <a:pt x="1021" y="864"/>
                  <a:pt x="1021" y="856"/>
                </a:cubicBezTo>
                <a:cubicBezTo>
                  <a:pt x="1023" y="857"/>
                  <a:pt x="1022" y="858"/>
                  <a:pt x="1022" y="860"/>
                </a:cubicBezTo>
                <a:cubicBezTo>
                  <a:pt x="1022" y="860"/>
                  <a:pt x="1023" y="859"/>
                  <a:pt x="1023" y="858"/>
                </a:cubicBezTo>
                <a:cubicBezTo>
                  <a:pt x="1027" y="859"/>
                  <a:pt x="1024" y="861"/>
                  <a:pt x="1029" y="860"/>
                </a:cubicBezTo>
                <a:cubicBezTo>
                  <a:pt x="1029" y="862"/>
                  <a:pt x="1029" y="863"/>
                  <a:pt x="1028" y="864"/>
                </a:cubicBezTo>
                <a:cubicBezTo>
                  <a:pt x="1031" y="865"/>
                  <a:pt x="1029" y="860"/>
                  <a:pt x="1033" y="862"/>
                </a:cubicBezTo>
                <a:cubicBezTo>
                  <a:pt x="1031" y="866"/>
                  <a:pt x="1034" y="867"/>
                  <a:pt x="1038" y="866"/>
                </a:cubicBezTo>
                <a:cubicBezTo>
                  <a:pt x="1037" y="869"/>
                  <a:pt x="1028" y="875"/>
                  <a:pt x="1026" y="869"/>
                </a:cubicBezTo>
                <a:cubicBezTo>
                  <a:pt x="1023" y="869"/>
                  <a:pt x="1023" y="872"/>
                  <a:pt x="1021" y="873"/>
                </a:cubicBezTo>
                <a:cubicBezTo>
                  <a:pt x="1019" y="873"/>
                  <a:pt x="1019" y="872"/>
                  <a:pt x="1020" y="871"/>
                </a:cubicBezTo>
                <a:cubicBezTo>
                  <a:pt x="1016" y="872"/>
                  <a:pt x="1015" y="872"/>
                  <a:pt x="1011" y="873"/>
                </a:cubicBezTo>
                <a:cubicBezTo>
                  <a:pt x="1010" y="876"/>
                  <a:pt x="1016" y="877"/>
                  <a:pt x="1016" y="874"/>
                </a:cubicBezTo>
                <a:cubicBezTo>
                  <a:pt x="1017" y="875"/>
                  <a:pt x="1018" y="876"/>
                  <a:pt x="1017" y="878"/>
                </a:cubicBezTo>
                <a:cubicBezTo>
                  <a:pt x="1014" y="877"/>
                  <a:pt x="1013" y="879"/>
                  <a:pt x="1009" y="879"/>
                </a:cubicBezTo>
                <a:cubicBezTo>
                  <a:pt x="1010" y="876"/>
                  <a:pt x="1005" y="879"/>
                  <a:pt x="1006" y="876"/>
                </a:cubicBezTo>
                <a:cubicBezTo>
                  <a:pt x="1005" y="877"/>
                  <a:pt x="1003" y="878"/>
                  <a:pt x="1004" y="876"/>
                </a:cubicBezTo>
                <a:cubicBezTo>
                  <a:pt x="1003" y="878"/>
                  <a:pt x="997" y="876"/>
                  <a:pt x="994" y="877"/>
                </a:cubicBezTo>
                <a:cubicBezTo>
                  <a:pt x="991" y="879"/>
                  <a:pt x="994" y="881"/>
                  <a:pt x="991" y="878"/>
                </a:cubicBezTo>
                <a:cubicBezTo>
                  <a:pt x="990" y="878"/>
                  <a:pt x="990" y="880"/>
                  <a:pt x="990" y="881"/>
                </a:cubicBezTo>
                <a:cubicBezTo>
                  <a:pt x="991" y="882"/>
                  <a:pt x="991" y="880"/>
                  <a:pt x="993" y="882"/>
                </a:cubicBezTo>
                <a:cubicBezTo>
                  <a:pt x="993" y="885"/>
                  <a:pt x="991" y="884"/>
                  <a:pt x="987" y="884"/>
                </a:cubicBezTo>
                <a:cubicBezTo>
                  <a:pt x="990" y="885"/>
                  <a:pt x="989" y="889"/>
                  <a:pt x="992" y="889"/>
                </a:cubicBezTo>
                <a:cubicBezTo>
                  <a:pt x="995" y="888"/>
                  <a:pt x="993" y="887"/>
                  <a:pt x="993" y="885"/>
                </a:cubicBezTo>
                <a:cubicBezTo>
                  <a:pt x="995" y="885"/>
                  <a:pt x="995" y="887"/>
                  <a:pt x="996" y="888"/>
                </a:cubicBezTo>
                <a:cubicBezTo>
                  <a:pt x="998" y="888"/>
                  <a:pt x="998" y="886"/>
                  <a:pt x="1001" y="886"/>
                </a:cubicBezTo>
                <a:cubicBezTo>
                  <a:pt x="1001" y="890"/>
                  <a:pt x="996" y="888"/>
                  <a:pt x="996" y="891"/>
                </a:cubicBezTo>
                <a:cubicBezTo>
                  <a:pt x="991" y="891"/>
                  <a:pt x="984" y="892"/>
                  <a:pt x="978" y="895"/>
                </a:cubicBezTo>
                <a:cubicBezTo>
                  <a:pt x="979" y="895"/>
                  <a:pt x="980" y="895"/>
                  <a:pt x="981" y="895"/>
                </a:cubicBezTo>
                <a:cubicBezTo>
                  <a:pt x="976" y="902"/>
                  <a:pt x="967" y="896"/>
                  <a:pt x="961" y="896"/>
                </a:cubicBezTo>
                <a:close/>
                <a:moveTo>
                  <a:pt x="1026" y="889"/>
                </a:moveTo>
                <a:cubicBezTo>
                  <a:pt x="1025" y="890"/>
                  <a:pt x="1021" y="888"/>
                  <a:pt x="1019" y="887"/>
                </a:cubicBezTo>
                <a:cubicBezTo>
                  <a:pt x="1024" y="886"/>
                  <a:pt x="1018" y="882"/>
                  <a:pt x="1021" y="878"/>
                </a:cubicBezTo>
                <a:cubicBezTo>
                  <a:pt x="1022" y="877"/>
                  <a:pt x="1021" y="882"/>
                  <a:pt x="1021" y="882"/>
                </a:cubicBezTo>
                <a:cubicBezTo>
                  <a:pt x="1022" y="884"/>
                  <a:pt x="1023" y="881"/>
                  <a:pt x="1026" y="882"/>
                </a:cubicBezTo>
                <a:cubicBezTo>
                  <a:pt x="1030" y="886"/>
                  <a:pt x="1026" y="886"/>
                  <a:pt x="1026" y="889"/>
                </a:cubicBezTo>
                <a:close/>
                <a:moveTo>
                  <a:pt x="1007" y="890"/>
                </a:moveTo>
                <a:cubicBezTo>
                  <a:pt x="1005" y="890"/>
                  <a:pt x="1005" y="889"/>
                  <a:pt x="1004" y="889"/>
                </a:cubicBezTo>
                <a:cubicBezTo>
                  <a:pt x="1004" y="883"/>
                  <a:pt x="1011" y="885"/>
                  <a:pt x="1007" y="890"/>
                </a:cubicBezTo>
                <a:close/>
                <a:moveTo>
                  <a:pt x="999" y="897"/>
                </a:moveTo>
                <a:cubicBezTo>
                  <a:pt x="998" y="898"/>
                  <a:pt x="998" y="898"/>
                  <a:pt x="998" y="899"/>
                </a:cubicBezTo>
                <a:cubicBezTo>
                  <a:pt x="995" y="898"/>
                  <a:pt x="994" y="900"/>
                  <a:pt x="991" y="899"/>
                </a:cubicBezTo>
                <a:cubicBezTo>
                  <a:pt x="991" y="897"/>
                  <a:pt x="992" y="897"/>
                  <a:pt x="992" y="895"/>
                </a:cubicBezTo>
                <a:cubicBezTo>
                  <a:pt x="995" y="896"/>
                  <a:pt x="996" y="899"/>
                  <a:pt x="999" y="897"/>
                </a:cubicBezTo>
                <a:close/>
                <a:moveTo>
                  <a:pt x="987" y="909"/>
                </a:moveTo>
                <a:cubicBezTo>
                  <a:pt x="985" y="909"/>
                  <a:pt x="983" y="912"/>
                  <a:pt x="983" y="908"/>
                </a:cubicBezTo>
                <a:cubicBezTo>
                  <a:pt x="985" y="910"/>
                  <a:pt x="985" y="908"/>
                  <a:pt x="988" y="908"/>
                </a:cubicBezTo>
                <a:cubicBezTo>
                  <a:pt x="986" y="910"/>
                  <a:pt x="994" y="914"/>
                  <a:pt x="987" y="915"/>
                </a:cubicBezTo>
                <a:cubicBezTo>
                  <a:pt x="986" y="913"/>
                  <a:pt x="988" y="911"/>
                  <a:pt x="987" y="909"/>
                </a:cubicBezTo>
                <a:close/>
                <a:moveTo>
                  <a:pt x="987" y="923"/>
                </a:moveTo>
                <a:cubicBezTo>
                  <a:pt x="985" y="923"/>
                  <a:pt x="983" y="923"/>
                  <a:pt x="983" y="921"/>
                </a:cubicBezTo>
                <a:cubicBezTo>
                  <a:pt x="986" y="920"/>
                  <a:pt x="988" y="920"/>
                  <a:pt x="987" y="923"/>
                </a:cubicBezTo>
                <a:close/>
                <a:moveTo>
                  <a:pt x="988" y="925"/>
                </a:moveTo>
                <a:cubicBezTo>
                  <a:pt x="988" y="922"/>
                  <a:pt x="989" y="922"/>
                  <a:pt x="988" y="920"/>
                </a:cubicBezTo>
                <a:cubicBezTo>
                  <a:pt x="992" y="919"/>
                  <a:pt x="990" y="922"/>
                  <a:pt x="992" y="923"/>
                </a:cubicBezTo>
                <a:cubicBezTo>
                  <a:pt x="993" y="923"/>
                  <a:pt x="993" y="921"/>
                  <a:pt x="993" y="921"/>
                </a:cubicBezTo>
                <a:cubicBezTo>
                  <a:pt x="995" y="921"/>
                  <a:pt x="996" y="922"/>
                  <a:pt x="996" y="920"/>
                </a:cubicBezTo>
                <a:cubicBezTo>
                  <a:pt x="998" y="922"/>
                  <a:pt x="992" y="925"/>
                  <a:pt x="988" y="925"/>
                </a:cubicBezTo>
                <a:close/>
                <a:moveTo>
                  <a:pt x="993" y="912"/>
                </a:moveTo>
                <a:cubicBezTo>
                  <a:pt x="995" y="912"/>
                  <a:pt x="995" y="911"/>
                  <a:pt x="996" y="911"/>
                </a:cubicBezTo>
                <a:cubicBezTo>
                  <a:pt x="996" y="913"/>
                  <a:pt x="996" y="913"/>
                  <a:pt x="996" y="913"/>
                </a:cubicBezTo>
                <a:cubicBezTo>
                  <a:pt x="997" y="913"/>
                  <a:pt x="997" y="911"/>
                  <a:pt x="997" y="910"/>
                </a:cubicBezTo>
                <a:cubicBezTo>
                  <a:pt x="994" y="910"/>
                  <a:pt x="993" y="911"/>
                  <a:pt x="991" y="909"/>
                </a:cubicBezTo>
                <a:cubicBezTo>
                  <a:pt x="991" y="908"/>
                  <a:pt x="998" y="909"/>
                  <a:pt x="999" y="908"/>
                </a:cubicBezTo>
                <a:cubicBezTo>
                  <a:pt x="1000" y="909"/>
                  <a:pt x="999" y="910"/>
                  <a:pt x="1000" y="912"/>
                </a:cubicBezTo>
                <a:cubicBezTo>
                  <a:pt x="1002" y="909"/>
                  <a:pt x="1002" y="911"/>
                  <a:pt x="1004" y="909"/>
                </a:cubicBezTo>
                <a:cubicBezTo>
                  <a:pt x="1002" y="913"/>
                  <a:pt x="1010" y="910"/>
                  <a:pt x="1009" y="914"/>
                </a:cubicBezTo>
                <a:cubicBezTo>
                  <a:pt x="1011" y="912"/>
                  <a:pt x="1015" y="911"/>
                  <a:pt x="1015" y="915"/>
                </a:cubicBezTo>
                <a:cubicBezTo>
                  <a:pt x="1010" y="912"/>
                  <a:pt x="999" y="920"/>
                  <a:pt x="993" y="912"/>
                </a:cubicBezTo>
                <a:close/>
                <a:moveTo>
                  <a:pt x="1015" y="886"/>
                </a:moveTo>
                <a:cubicBezTo>
                  <a:pt x="1013" y="886"/>
                  <a:pt x="1011" y="888"/>
                  <a:pt x="1009" y="890"/>
                </a:cubicBezTo>
                <a:cubicBezTo>
                  <a:pt x="1008" y="889"/>
                  <a:pt x="1010" y="886"/>
                  <a:pt x="1010" y="884"/>
                </a:cubicBezTo>
                <a:cubicBezTo>
                  <a:pt x="1013" y="884"/>
                  <a:pt x="1014" y="882"/>
                  <a:pt x="1017" y="882"/>
                </a:cubicBezTo>
                <a:cubicBezTo>
                  <a:pt x="1017" y="883"/>
                  <a:pt x="1017" y="884"/>
                  <a:pt x="1018" y="885"/>
                </a:cubicBezTo>
                <a:cubicBezTo>
                  <a:pt x="1015" y="886"/>
                  <a:pt x="1018" y="885"/>
                  <a:pt x="1017" y="888"/>
                </a:cubicBezTo>
                <a:cubicBezTo>
                  <a:pt x="1016" y="888"/>
                  <a:pt x="1015" y="887"/>
                  <a:pt x="1015" y="886"/>
                </a:cubicBezTo>
                <a:close/>
                <a:moveTo>
                  <a:pt x="1025" y="934"/>
                </a:moveTo>
                <a:cubicBezTo>
                  <a:pt x="1021" y="934"/>
                  <a:pt x="1017" y="934"/>
                  <a:pt x="1017" y="938"/>
                </a:cubicBezTo>
                <a:cubicBezTo>
                  <a:pt x="1014" y="937"/>
                  <a:pt x="1018" y="937"/>
                  <a:pt x="1017" y="934"/>
                </a:cubicBezTo>
                <a:cubicBezTo>
                  <a:pt x="1017" y="933"/>
                  <a:pt x="1015" y="933"/>
                  <a:pt x="1013" y="933"/>
                </a:cubicBezTo>
                <a:cubicBezTo>
                  <a:pt x="1013" y="931"/>
                  <a:pt x="1015" y="930"/>
                  <a:pt x="1014" y="928"/>
                </a:cubicBezTo>
                <a:cubicBezTo>
                  <a:pt x="1015" y="933"/>
                  <a:pt x="1022" y="925"/>
                  <a:pt x="1024" y="931"/>
                </a:cubicBezTo>
                <a:cubicBezTo>
                  <a:pt x="1020" y="930"/>
                  <a:pt x="1026" y="932"/>
                  <a:pt x="1025" y="934"/>
                </a:cubicBezTo>
                <a:close/>
                <a:moveTo>
                  <a:pt x="1032" y="925"/>
                </a:moveTo>
                <a:cubicBezTo>
                  <a:pt x="1030" y="926"/>
                  <a:pt x="1027" y="923"/>
                  <a:pt x="1029" y="928"/>
                </a:cubicBezTo>
                <a:cubicBezTo>
                  <a:pt x="1027" y="928"/>
                  <a:pt x="1026" y="927"/>
                  <a:pt x="1026" y="925"/>
                </a:cubicBezTo>
                <a:cubicBezTo>
                  <a:pt x="1024" y="924"/>
                  <a:pt x="1024" y="926"/>
                  <a:pt x="1022" y="926"/>
                </a:cubicBezTo>
                <a:cubicBezTo>
                  <a:pt x="1021" y="925"/>
                  <a:pt x="1022" y="924"/>
                  <a:pt x="1022" y="923"/>
                </a:cubicBezTo>
                <a:cubicBezTo>
                  <a:pt x="1021" y="922"/>
                  <a:pt x="1018" y="925"/>
                  <a:pt x="1015" y="925"/>
                </a:cubicBezTo>
                <a:cubicBezTo>
                  <a:pt x="1014" y="924"/>
                  <a:pt x="1012" y="921"/>
                  <a:pt x="1013" y="925"/>
                </a:cubicBezTo>
                <a:cubicBezTo>
                  <a:pt x="1009" y="924"/>
                  <a:pt x="1013" y="922"/>
                  <a:pt x="1013" y="920"/>
                </a:cubicBezTo>
                <a:cubicBezTo>
                  <a:pt x="1020" y="921"/>
                  <a:pt x="1029" y="921"/>
                  <a:pt x="1031" y="921"/>
                </a:cubicBezTo>
                <a:cubicBezTo>
                  <a:pt x="1034" y="921"/>
                  <a:pt x="1029" y="924"/>
                  <a:pt x="1032" y="925"/>
                </a:cubicBezTo>
                <a:close/>
                <a:moveTo>
                  <a:pt x="1033" y="921"/>
                </a:moveTo>
                <a:cubicBezTo>
                  <a:pt x="1034" y="920"/>
                  <a:pt x="1038" y="920"/>
                  <a:pt x="1039" y="921"/>
                </a:cubicBezTo>
                <a:cubicBezTo>
                  <a:pt x="1038" y="922"/>
                  <a:pt x="1033" y="925"/>
                  <a:pt x="1033" y="921"/>
                </a:cubicBezTo>
                <a:close/>
                <a:moveTo>
                  <a:pt x="1035" y="916"/>
                </a:moveTo>
                <a:cubicBezTo>
                  <a:pt x="1030" y="911"/>
                  <a:pt x="1024" y="915"/>
                  <a:pt x="1017" y="914"/>
                </a:cubicBezTo>
                <a:cubicBezTo>
                  <a:pt x="1028" y="911"/>
                  <a:pt x="1027" y="908"/>
                  <a:pt x="1040" y="909"/>
                </a:cubicBezTo>
                <a:cubicBezTo>
                  <a:pt x="1040" y="913"/>
                  <a:pt x="1037" y="914"/>
                  <a:pt x="1035" y="916"/>
                </a:cubicBezTo>
                <a:close/>
                <a:moveTo>
                  <a:pt x="1045" y="889"/>
                </a:moveTo>
                <a:cubicBezTo>
                  <a:pt x="1046" y="892"/>
                  <a:pt x="1044" y="893"/>
                  <a:pt x="1043" y="895"/>
                </a:cubicBezTo>
                <a:cubicBezTo>
                  <a:pt x="1039" y="895"/>
                  <a:pt x="1033" y="899"/>
                  <a:pt x="1027" y="899"/>
                </a:cubicBezTo>
                <a:cubicBezTo>
                  <a:pt x="1027" y="897"/>
                  <a:pt x="1029" y="897"/>
                  <a:pt x="1031" y="897"/>
                </a:cubicBezTo>
                <a:cubicBezTo>
                  <a:pt x="1028" y="896"/>
                  <a:pt x="1033" y="891"/>
                  <a:pt x="1028" y="890"/>
                </a:cubicBezTo>
                <a:cubicBezTo>
                  <a:pt x="1028" y="888"/>
                  <a:pt x="1029" y="886"/>
                  <a:pt x="1030" y="883"/>
                </a:cubicBezTo>
                <a:cubicBezTo>
                  <a:pt x="1032" y="881"/>
                  <a:pt x="1034" y="886"/>
                  <a:pt x="1034" y="882"/>
                </a:cubicBezTo>
                <a:cubicBezTo>
                  <a:pt x="1036" y="881"/>
                  <a:pt x="1035" y="883"/>
                  <a:pt x="1037" y="883"/>
                </a:cubicBezTo>
                <a:cubicBezTo>
                  <a:pt x="1037" y="884"/>
                  <a:pt x="1036" y="884"/>
                  <a:pt x="1036" y="883"/>
                </a:cubicBezTo>
                <a:cubicBezTo>
                  <a:pt x="1033" y="888"/>
                  <a:pt x="1041" y="892"/>
                  <a:pt x="1045" y="889"/>
                </a:cubicBezTo>
                <a:close/>
                <a:moveTo>
                  <a:pt x="1044" y="869"/>
                </a:moveTo>
                <a:cubicBezTo>
                  <a:pt x="1046" y="869"/>
                  <a:pt x="1044" y="870"/>
                  <a:pt x="1044" y="871"/>
                </a:cubicBezTo>
                <a:cubicBezTo>
                  <a:pt x="1043" y="871"/>
                  <a:pt x="1042" y="870"/>
                  <a:pt x="1041" y="870"/>
                </a:cubicBezTo>
                <a:cubicBezTo>
                  <a:pt x="1041" y="867"/>
                  <a:pt x="1044" y="870"/>
                  <a:pt x="1044" y="869"/>
                </a:cubicBezTo>
                <a:close/>
                <a:moveTo>
                  <a:pt x="1048" y="796"/>
                </a:moveTo>
                <a:cubicBezTo>
                  <a:pt x="1047" y="796"/>
                  <a:pt x="1047" y="796"/>
                  <a:pt x="1047" y="795"/>
                </a:cubicBezTo>
                <a:cubicBezTo>
                  <a:pt x="1047" y="794"/>
                  <a:pt x="1047" y="794"/>
                  <a:pt x="1047" y="794"/>
                </a:cubicBezTo>
                <a:cubicBezTo>
                  <a:pt x="1049" y="795"/>
                  <a:pt x="1049" y="794"/>
                  <a:pt x="1051" y="795"/>
                </a:cubicBezTo>
                <a:cubicBezTo>
                  <a:pt x="1051" y="798"/>
                  <a:pt x="1047" y="794"/>
                  <a:pt x="1048" y="796"/>
                </a:cubicBezTo>
                <a:close/>
                <a:moveTo>
                  <a:pt x="1055" y="860"/>
                </a:moveTo>
                <a:cubicBezTo>
                  <a:pt x="1053" y="859"/>
                  <a:pt x="1053" y="861"/>
                  <a:pt x="1050" y="860"/>
                </a:cubicBezTo>
                <a:cubicBezTo>
                  <a:pt x="1050" y="860"/>
                  <a:pt x="1051" y="859"/>
                  <a:pt x="1051" y="858"/>
                </a:cubicBezTo>
                <a:cubicBezTo>
                  <a:pt x="1053" y="859"/>
                  <a:pt x="1054" y="857"/>
                  <a:pt x="1056" y="857"/>
                </a:cubicBezTo>
                <a:cubicBezTo>
                  <a:pt x="1056" y="859"/>
                  <a:pt x="1055" y="859"/>
                  <a:pt x="1055" y="860"/>
                </a:cubicBezTo>
                <a:close/>
                <a:moveTo>
                  <a:pt x="1056" y="797"/>
                </a:moveTo>
                <a:cubicBezTo>
                  <a:pt x="1055" y="795"/>
                  <a:pt x="1058" y="795"/>
                  <a:pt x="1060" y="795"/>
                </a:cubicBezTo>
                <a:cubicBezTo>
                  <a:pt x="1060" y="797"/>
                  <a:pt x="1058" y="797"/>
                  <a:pt x="1056" y="797"/>
                </a:cubicBezTo>
                <a:close/>
                <a:moveTo>
                  <a:pt x="1114" y="790"/>
                </a:moveTo>
                <a:cubicBezTo>
                  <a:pt x="1111" y="789"/>
                  <a:pt x="1113" y="788"/>
                  <a:pt x="1109" y="789"/>
                </a:cubicBezTo>
                <a:cubicBezTo>
                  <a:pt x="1108" y="786"/>
                  <a:pt x="1116" y="786"/>
                  <a:pt x="1114" y="790"/>
                </a:cubicBezTo>
                <a:close/>
                <a:moveTo>
                  <a:pt x="1119" y="798"/>
                </a:moveTo>
                <a:cubicBezTo>
                  <a:pt x="1118" y="798"/>
                  <a:pt x="1118" y="799"/>
                  <a:pt x="1118" y="799"/>
                </a:cubicBezTo>
                <a:cubicBezTo>
                  <a:pt x="1116" y="796"/>
                  <a:pt x="1124" y="796"/>
                  <a:pt x="1126" y="798"/>
                </a:cubicBezTo>
                <a:cubicBezTo>
                  <a:pt x="1126" y="800"/>
                  <a:pt x="1119" y="801"/>
                  <a:pt x="1119" y="798"/>
                </a:cubicBezTo>
                <a:close/>
                <a:moveTo>
                  <a:pt x="1143" y="801"/>
                </a:moveTo>
                <a:cubicBezTo>
                  <a:pt x="1143" y="798"/>
                  <a:pt x="1143" y="798"/>
                  <a:pt x="1143" y="798"/>
                </a:cubicBezTo>
                <a:cubicBezTo>
                  <a:pt x="1145" y="798"/>
                  <a:pt x="1145" y="799"/>
                  <a:pt x="1147" y="799"/>
                </a:cubicBezTo>
                <a:cubicBezTo>
                  <a:pt x="1145" y="799"/>
                  <a:pt x="1146" y="801"/>
                  <a:pt x="1143" y="801"/>
                </a:cubicBezTo>
                <a:close/>
                <a:moveTo>
                  <a:pt x="1148" y="776"/>
                </a:moveTo>
                <a:cubicBezTo>
                  <a:pt x="1146" y="775"/>
                  <a:pt x="1143" y="776"/>
                  <a:pt x="1143" y="773"/>
                </a:cubicBezTo>
                <a:cubicBezTo>
                  <a:pt x="1144" y="775"/>
                  <a:pt x="1147" y="775"/>
                  <a:pt x="1146" y="772"/>
                </a:cubicBezTo>
                <a:cubicBezTo>
                  <a:pt x="1149" y="774"/>
                  <a:pt x="1148" y="768"/>
                  <a:pt x="1152" y="769"/>
                </a:cubicBezTo>
                <a:cubicBezTo>
                  <a:pt x="1152" y="772"/>
                  <a:pt x="1151" y="774"/>
                  <a:pt x="1150" y="775"/>
                </a:cubicBezTo>
                <a:cubicBezTo>
                  <a:pt x="1152" y="776"/>
                  <a:pt x="1152" y="773"/>
                  <a:pt x="1152" y="773"/>
                </a:cubicBezTo>
                <a:cubicBezTo>
                  <a:pt x="1155" y="774"/>
                  <a:pt x="1154" y="776"/>
                  <a:pt x="1152" y="777"/>
                </a:cubicBezTo>
                <a:cubicBezTo>
                  <a:pt x="1149" y="777"/>
                  <a:pt x="1149" y="775"/>
                  <a:pt x="1148" y="773"/>
                </a:cubicBezTo>
                <a:cubicBezTo>
                  <a:pt x="1147" y="774"/>
                  <a:pt x="1148" y="775"/>
                  <a:pt x="1148" y="776"/>
                </a:cubicBezTo>
                <a:close/>
                <a:moveTo>
                  <a:pt x="1152" y="781"/>
                </a:moveTo>
                <a:cubicBezTo>
                  <a:pt x="1150" y="780"/>
                  <a:pt x="1148" y="780"/>
                  <a:pt x="1148" y="777"/>
                </a:cubicBezTo>
                <a:cubicBezTo>
                  <a:pt x="1149" y="778"/>
                  <a:pt x="1151" y="779"/>
                  <a:pt x="1152" y="777"/>
                </a:cubicBezTo>
                <a:cubicBezTo>
                  <a:pt x="1154" y="778"/>
                  <a:pt x="1152" y="780"/>
                  <a:pt x="1152" y="781"/>
                </a:cubicBezTo>
                <a:close/>
                <a:moveTo>
                  <a:pt x="1152" y="794"/>
                </a:moveTo>
                <a:cubicBezTo>
                  <a:pt x="1152" y="795"/>
                  <a:pt x="1152" y="795"/>
                  <a:pt x="1152" y="795"/>
                </a:cubicBezTo>
                <a:cubicBezTo>
                  <a:pt x="1150" y="796"/>
                  <a:pt x="1150" y="794"/>
                  <a:pt x="1149" y="795"/>
                </a:cubicBezTo>
                <a:cubicBezTo>
                  <a:pt x="1146" y="795"/>
                  <a:pt x="1151" y="791"/>
                  <a:pt x="1152" y="794"/>
                </a:cubicBezTo>
                <a:close/>
                <a:moveTo>
                  <a:pt x="1154" y="800"/>
                </a:moveTo>
                <a:cubicBezTo>
                  <a:pt x="1152" y="800"/>
                  <a:pt x="1151" y="801"/>
                  <a:pt x="1151" y="803"/>
                </a:cubicBezTo>
                <a:cubicBezTo>
                  <a:pt x="1150" y="801"/>
                  <a:pt x="1147" y="800"/>
                  <a:pt x="1149" y="799"/>
                </a:cubicBezTo>
                <a:cubicBezTo>
                  <a:pt x="1150" y="799"/>
                  <a:pt x="1150" y="799"/>
                  <a:pt x="1149" y="799"/>
                </a:cubicBezTo>
                <a:cubicBezTo>
                  <a:pt x="1149" y="800"/>
                  <a:pt x="1154" y="799"/>
                  <a:pt x="1156" y="799"/>
                </a:cubicBezTo>
                <a:cubicBezTo>
                  <a:pt x="1157" y="803"/>
                  <a:pt x="1152" y="803"/>
                  <a:pt x="1154" y="800"/>
                </a:cubicBezTo>
                <a:close/>
                <a:moveTo>
                  <a:pt x="1213" y="777"/>
                </a:moveTo>
                <a:cubicBezTo>
                  <a:pt x="1211" y="778"/>
                  <a:pt x="1207" y="778"/>
                  <a:pt x="1207" y="776"/>
                </a:cubicBezTo>
                <a:cubicBezTo>
                  <a:pt x="1209" y="775"/>
                  <a:pt x="1213" y="774"/>
                  <a:pt x="1213" y="777"/>
                </a:cubicBezTo>
                <a:close/>
                <a:moveTo>
                  <a:pt x="1203" y="753"/>
                </a:moveTo>
                <a:cubicBezTo>
                  <a:pt x="1204" y="752"/>
                  <a:pt x="1204" y="757"/>
                  <a:pt x="1200" y="757"/>
                </a:cubicBezTo>
                <a:cubicBezTo>
                  <a:pt x="1200" y="755"/>
                  <a:pt x="1202" y="754"/>
                  <a:pt x="1203" y="753"/>
                </a:cubicBezTo>
                <a:close/>
                <a:moveTo>
                  <a:pt x="1217" y="471"/>
                </a:moveTo>
                <a:cubicBezTo>
                  <a:pt x="1218" y="468"/>
                  <a:pt x="1216" y="468"/>
                  <a:pt x="1217" y="465"/>
                </a:cubicBezTo>
                <a:cubicBezTo>
                  <a:pt x="1220" y="465"/>
                  <a:pt x="1221" y="466"/>
                  <a:pt x="1223" y="467"/>
                </a:cubicBezTo>
                <a:cubicBezTo>
                  <a:pt x="1223" y="469"/>
                  <a:pt x="1221" y="469"/>
                  <a:pt x="1220" y="470"/>
                </a:cubicBezTo>
                <a:cubicBezTo>
                  <a:pt x="1222" y="473"/>
                  <a:pt x="1226" y="475"/>
                  <a:pt x="1231" y="475"/>
                </a:cubicBezTo>
                <a:cubicBezTo>
                  <a:pt x="1229" y="478"/>
                  <a:pt x="1230" y="478"/>
                  <a:pt x="1231" y="482"/>
                </a:cubicBezTo>
                <a:cubicBezTo>
                  <a:pt x="1224" y="482"/>
                  <a:pt x="1217" y="489"/>
                  <a:pt x="1211" y="485"/>
                </a:cubicBezTo>
                <a:cubicBezTo>
                  <a:pt x="1211" y="484"/>
                  <a:pt x="1213" y="484"/>
                  <a:pt x="1214" y="484"/>
                </a:cubicBezTo>
                <a:cubicBezTo>
                  <a:pt x="1213" y="483"/>
                  <a:pt x="1211" y="483"/>
                  <a:pt x="1209" y="482"/>
                </a:cubicBezTo>
                <a:cubicBezTo>
                  <a:pt x="1209" y="474"/>
                  <a:pt x="1213" y="471"/>
                  <a:pt x="1217" y="471"/>
                </a:cubicBezTo>
                <a:close/>
                <a:moveTo>
                  <a:pt x="1190" y="626"/>
                </a:moveTo>
                <a:cubicBezTo>
                  <a:pt x="1191" y="626"/>
                  <a:pt x="1190" y="629"/>
                  <a:pt x="1191" y="629"/>
                </a:cubicBezTo>
                <a:cubicBezTo>
                  <a:pt x="1190" y="630"/>
                  <a:pt x="1187" y="631"/>
                  <a:pt x="1186" y="630"/>
                </a:cubicBezTo>
                <a:cubicBezTo>
                  <a:pt x="1185" y="626"/>
                  <a:pt x="1189" y="628"/>
                  <a:pt x="1190" y="626"/>
                </a:cubicBezTo>
                <a:close/>
                <a:moveTo>
                  <a:pt x="1188" y="644"/>
                </a:moveTo>
                <a:cubicBezTo>
                  <a:pt x="1191" y="644"/>
                  <a:pt x="1191" y="644"/>
                  <a:pt x="1191" y="644"/>
                </a:cubicBezTo>
                <a:cubicBezTo>
                  <a:pt x="1192" y="651"/>
                  <a:pt x="1191" y="649"/>
                  <a:pt x="1187" y="654"/>
                </a:cubicBezTo>
                <a:cubicBezTo>
                  <a:pt x="1183" y="653"/>
                  <a:pt x="1181" y="653"/>
                  <a:pt x="1179" y="657"/>
                </a:cubicBezTo>
                <a:cubicBezTo>
                  <a:pt x="1177" y="658"/>
                  <a:pt x="1177" y="656"/>
                  <a:pt x="1175" y="656"/>
                </a:cubicBezTo>
                <a:cubicBezTo>
                  <a:pt x="1179" y="652"/>
                  <a:pt x="1186" y="651"/>
                  <a:pt x="1188" y="644"/>
                </a:cubicBezTo>
                <a:close/>
                <a:moveTo>
                  <a:pt x="1169" y="795"/>
                </a:moveTo>
                <a:cubicBezTo>
                  <a:pt x="1169" y="794"/>
                  <a:pt x="1169" y="794"/>
                  <a:pt x="1169" y="795"/>
                </a:cubicBezTo>
                <a:cubicBezTo>
                  <a:pt x="1172" y="795"/>
                  <a:pt x="1172" y="793"/>
                  <a:pt x="1174" y="794"/>
                </a:cubicBezTo>
                <a:cubicBezTo>
                  <a:pt x="1173" y="796"/>
                  <a:pt x="1172" y="798"/>
                  <a:pt x="1169" y="797"/>
                </a:cubicBezTo>
                <a:cubicBezTo>
                  <a:pt x="1169" y="796"/>
                  <a:pt x="1170" y="795"/>
                  <a:pt x="1169" y="795"/>
                </a:cubicBezTo>
                <a:close/>
                <a:moveTo>
                  <a:pt x="1159" y="802"/>
                </a:moveTo>
                <a:cubicBezTo>
                  <a:pt x="1159" y="800"/>
                  <a:pt x="1160" y="800"/>
                  <a:pt x="1162" y="800"/>
                </a:cubicBezTo>
                <a:cubicBezTo>
                  <a:pt x="1162" y="801"/>
                  <a:pt x="1162" y="802"/>
                  <a:pt x="1163" y="802"/>
                </a:cubicBezTo>
                <a:cubicBezTo>
                  <a:pt x="1162" y="803"/>
                  <a:pt x="1160" y="802"/>
                  <a:pt x="1159" y="802"/>
                </a:cubicBezTo>
                <a:close/>
                <a:moveTo>
                  <a:pt x="1162" y="795"/>
                </a:moveTo>
                <a:cubicBezTo>
                  <a:pt x="1163" y="793"/>
                  <a:pt x="1160" y="795"/>
                  <a:pt x="1161" y="792"/>
                </a:cubicBezTo>
                <a:cubicBezTo>
                  <a:pt x="1163" y="792"/>
                  <a:pt x="1165" y="792"/>
                  <a:pt x="1165" y="795"/>
                </a:cubicBezTo>
                <a:cubicBezTo>
                  <a:pt x="1164" y="794"/>
                  <a:pt x="1164" y="796"/>
                  <a:pt x="1162" y="795"/>
                </a:cubicBezTo>
                <a:close/>
                <a:moveTo>
                  <a:pt x="1163" y="772"/>
                </a:moveTo>
                <a:cubicBezTo>
                  <a:pt x="1164" y="771"/>
                  <a:pt x="1164" y="770"/>
                  <a:pt x="1165" y="770"/>
                </a:cubicBezTo>
                <a:cubicBezTo>
                  <a:pt x="1166" y="771"/>
                  <a:pt x="1166" y="771"/>
                  <a:pt x="1165" y="773"/>
                </a:cubicBezTo>
                <a:cubicBezTo>
                  <a:pt x="1165" y="773"/>
                  <a:pt x="1166" y="773"/>
                  <a:pt x="1167" y="773"/>
                </a:cubicBezTo>
                <a:cubicBezTo>
                  <a:pt x="1163" y="775"/>
                  <a:pt x="1165" y="771"/>
                  <a:pt x="1160" y="774"/>
                </a:cubicBezTo>
                <a:cubicBezTo>
                  <a:pt x="1159" y="774"/>
                  <a:pt x="1158" y="770"/>
                  <a:pt x="1160" y="770"/>
                </a:cubicBezTo>
                <a:cubicBezTo>
                  <a:pt x="1160" y="769"/>
                  <a:pt x="1159" y="770"/>
                  <a:pt x="1158" y="769"/>
                </a:cubicBezTo>
                <a:cubicBezTo>
                  <a:pt x="1159" y="767"/>
                  <a:pt x="1164" y="769"/>
                  <a:pt x="1163" y="772"/>
                </a:cubicBezTo>
                <a:close/>
                <a:moveTo>
                  <a:pt x="1252" y="244"/>
                </a:moveTo>
                <a:cubicBezTo>
                  <a:pt x="1255" y="245"/>
                  <a:pt x="1254" y="249"/>
                  <a:pt x="1253" y="251"/>
                </a:cubicBezTo>
                <a:cubicBezTo>
                  <a:pt x="1251" y="251"/>
                  <a:pt x="1252" y="249"/>
                  <a:pt x="1249" y="249"/>
                </a:cubicBezTo>
                <a:cubicBezTo>
                  <a:pt x="1251" y="248"/>
                  <a:pt x="1251" y="246"/>
                  <a:pt x="1252" y="244"/>
                </a:cubicBezTo>
                <a:close/>
                <a:moveTo>
                  <a:pt x="1248" y="207"/>
                </a:moveTo>
                <a:cubicBezTo>
                  <a:pt x="1250" y="205"/>
                  <a:pt x="1254" y="201"/>
                  <a:pt x="1257" y="203"/>
                </a:cubicBezTo>
                <a:cubicBezTo>
                  <a:pt x="1255" y="205"/>
                  <a:pt x="1251" y="208"/>
                  <a:pt x="1248" y="207"/>
                </a:cubicBezTo>
                <a:close/>
                <a:moveTo>
                  <a:pt x="898" y="889"/>
                </a:moveTo>
                <a:cubicBezTo>
                  <a:pt x="900" y="888"/>
                  <a:pt x="900" y="885"/>
                  <a:pt x="898" y="885"/>
                </a:cubicBezTo>
                <a:cubicBezTo>
                  <a:pt x="897" y="887"/>
                  <a:pt x="897" y="886"/>
                  <a:pt x="898" y="889"/>
                </a:cubicBezTo>
                <a:close/>
                <a:moveTo>
                  <a:pt x="982" y="871"/>
                </a:moveTo>
                <a:cubicBezTo>
                  <a:pt x="981" y="871"/>
                  <a:pt x="980" y="870"/>
                  <a:pt x="978" y="870"/>
                </a:cubicBezTo>
                <a:cubicBezTo>
                  <a:pt x="979" y="871"/>
                  <a:pt x="981" y="871"/>
                  <a:pt x="982" y="871"/>
                </a:cubicBezTo>
                <a:close/>
                <a:moveTo>
                  <a:pt x="997" y="77"/>
                </a:moveTo>
                <a:cubicBezTo>
                  <a:pt x="993" y="75"/>
                  <a:pt x="982" y="74"/>
                  <a:pt x="980" y="75"/>
                </a:cubicBezTo>
                <a:cubicBezTo>
                  <a:pt x="983" y="77"/>
                  <a:pt x="996" y="75"/>
                  <a:pt x="991" y="79"/>
                </a:cubicBezTo>
                <a:cubicBezTo>
                  <a:pt x="995" y="80"/>
                  <a:pt x="996" y="78"/>
                  <a:pt x="997" y="77"/>
                </a:cubicBezTo>
                <a:close/>
                <a:moveTo>
                  <a:pt x="786" y="77"/>
                </a:moveTo>
                <a:cubicBezTo>
                  <a:pt x="776" y="77"/>
                  <a:pt x="770" y="75"/>
                  <a:pt x="764" y="80"/>
                </a:cubicBezTo>
                <a:cubicBezTo>
                  <a:pt x="770" y="83"/>
                  <a:pt x="779" y="81"/>
                  <a:pt x="786" y="77"/>
                </a:cubicBezTo>
                <a:close/>
                <a:moveTo>
                  <a:pt x="709" y="114"/>
                </a:moveTo>
                <a:cubicBezTo>
                  <a:pt x="714" y="113"/>
                  <a:pt x="723" y="114"/>
                  <a:pt x="727" y="110"/>
                </a:cubicBezTo>
                <a:cubicBezTo>
                  <a:pt x="721" y="113"/>
                  <a:pt x="710" y="110"/>
                  <a:pt x="709" y="114"/>
                </a:cubicBezTo>
                <a:close/>
                <a:moveTo>
                  <a:pt x="33" y="270"/>
                </a:moveTo>
                <a:cubicBezTo>
                  <a:pt x="37" y="274"/>
                  <a:pt x="44" y="272"/>
                  <a:pt x="52" y="273"/>
                </a:cubicBezTo>
                <a:cubicBezTo>
                  <a:pt x="48" y="267"/>
                  <a:pt x="37" y="271"/>
                  <a:pt x="33" y="270"/>
                </a:cubicBezTo>
                <a:close/>
                <a:moveTo>
                  <a:pt x="157" y="297"/>
                </a:moveTo>
                <a:cubicBezTo>
                  <a:pt x="150" y="297"/>
                  <a:pt x="145" y="300"/>
                  <a:pt x="137" y="300"/>
                </a:cubicBezTo>
                <a:cubicBezTo>
                  <a:pt x="135" y="297"/>
                  <a:pt x="132" y="295"/>
                  <a:pt x="129" y="298"/>
                </a:cubicBezTo>
                <a:cubicBezTo>
                  <a:pt x="140" y="307"/>
                  <a:pt x="156" y="320"/>
                  <a:pt x="168" y="323"/>
                </a:cubicBezTo>
                <a:cubicBezTo>
                  <a:pt x="160" y="317"/>
                  <a:pt x="151" y="311"/>
                  <a:pt x="145" y="304"/>
                </a:cubicBezTo>
                <a:cubicBezTo>
                  <a:pt x="149" y="304"/>
                  <a:pt x="158" y="302"/>
                  <a:pt x="157" y="297"/>
                </a:cubicBezTo>
                <a:close/>
                <a:moveTo>
                  <a:pt x="1236" y="870"/>
                </a:moveTo>
                <a:cubicBezTo>
                  <a:pt x="1243" y="868"/>
                  <a:pt x="1238" y="875"/>
                  <a:pt x="1239" y="873"/>
                </a:cubicBezTo>
                <a:cubicBezTo>
                  <a:pt x="1241" y="872"/>
                  <a:pt x="1242" y="870"/>
                  <a:pt x="1243" y="868"/>
                </a:cubicBezTo>
                <a:cubicBezTo>
                  <a:pt x="1241" y="867"/>
                  <a:pt x="1238" y="869"/>
                  <a:pt x="1239" y="867"/>
                </a:cubicBezTo>
                <a:cubicBezTo>
                  <a:pt x="1239" y="866"/>
                  <a:pt x="1238" y="866"/>
                  <a:pt x="1238" y="866"/>
                </a:cubicBezTo>
                <a:cubicBezTo>
                  <a:pt x="1239" y="870"/>
                  <a:pt x="1237" y="868"/>
                  <a:pt x="1236" y="870"/>
                </a:cubicBezTo>
                <a:close/>
                <a:moveTo>
                  <a:pt x="988" y="889"/>
                </a:moveTo>
                <a:cubicBezTo>
                  <a:pt x="987" y="886"/>
                  <a:pt x="983" y="888"/>
                  <a:pt x="981" y="889"/>
                </a:cubicBezTo>
                <a:cubicBezTo>
                  <a:pt x="984" y="891"/>
                  <a:pt x="985" y="887"/>
                  <a:pt x="988" y="889"/>
                </a:cubicBezTo>
                <a:close/>
                <a:moveTo>
                  <a:pt x="996" y="933"/>
                </a:moveTo>
                <a:cubicBezTo>
                  <a:pt x="996" y="933"/>
                  <a:pt x="995" y="937"/>
                  <a:pt x="996" y="938"/>
                </a:cubicBezTo>
                <a:cubicBezTo>
                  <a:pt x="998" y="934"/>
                  <a:pt x="1000" y="937"/>
                  <a:pt x="1000" y="933"/>
                </a:cubicBezTo>
                <a:cubicBezTo>
                  <a:pt x="997" y="933"/>
                  <a:pt x="998" y="934"/>
                  <a:pt x="996" y="933"/>
                </a:cubicBezTo>
                <a:close/>
                <a:moveTo>
                  <a:pt x="1059" y="943"/>
                </a:moveTo>
                <a:cubicBezTo>
                  <a:pt x="1058" y="941"/>
                  <a:pt x="1052" y="941"/>
                  <a:pt x="1054" y="943"/>
                </a:cubicBezTo>
                <a:cubicBezTo>
                  <a:pt x="1055" y="940"/>
                  <a:pt x="1058" y="946"/>
                  <a:pt x="1059" y="943"/>
                </a:cubicBezTo>
                <a:close/>
                <a:moveTo>
                  <a:pt x="1016" y="945"/>
                </a:moveTo>
                <a:cubicBezTo>
                  <a:pt x="1012" y="945"/>
                  <a:pt x="1012" y="945"/>
                  <a:pt x="1012" y="945"/>
                </a:cubicBezTo>
                <a:cubicBezTo>
                  <a:pt x="1010" y="950"/>
                  <a:pt x="1011" y="945"/>
                  <a:pt x="1009" y="944"/>
                </a:cubicBezTo>
                <a:cubicBezTo>
                  <a:pt x="1008" y="947"/>
                  <a:pt x="1009" y="946"/>
                  <a:pt x="1009" y="949"/>
                </a:cubicBezTo>
                <a:cubicBezTo>
                  <a:pt x="1012" y="948"/>
                  <a:pt x="1015" y="949"/>
                  <a:pt x="1013" y="947"/>
                </a:cubicBezTo>
                <a:cubicBezTo>
                  <a:pt x="1011" y="948"/>
                  <a:pt x="1016" y="946"/>
                  <a:pt x="1016" y="945"/>
                </a:cubicBezTo>
                <a:close/>
                <a:moveTo>
                  <a:pt x="966" y="962"/>
                </a:moveTo>
                <a:cubicBezTo>
                  <a:pt x="966" y="962"/>
                  <a:pt x="966" y="962"/>
                  <a:pt x="966" y="962"/>
                </a:cubicBezTo>
                <a:cubicBezTo>
                  <a:pt x="966" y="962"/>
                  <a:pt x="966" y="962"/>
                  <a:pt x="966" y="962"/>
                </a:cubicBezTo>
                <a:close/>
                <a:moveTo>
                  <a:pt x="994" y="963"/>
                </a:moveTo>
                <a:cubicBezTo>
                  <a:pt x="998" y="964"/>
                  <a:pt x="997" y="958"/>
                  <a:pt x="1000" y="960"/>
                </a:cubicBezTo>
                <a:cubicBezTo>
                  <a:pt x="1002" y="958"/>
                  <a:pt x="1002" y="954"/>
                  <a:pt x="1007" y="955"/>
                </a:cubicBezTo>
                <a:cubicBezTo>
                  <a:pt x="1006" y="951"/>
                  <a:pt x="1010" y="952"/>
                  <a:pt x="1010" y="950"/>
                </a:cubicBezTo>
                <a:cubicBezTo>
                  <a:pt x="1008" y="951"/>
                  <a:pt x="1004" y="951"/>
                  <a:pt x="1004" y="948"/>
                </a:cubicBezTo>
                <a:cubicBezTo>
                  <a:pt x="1003" y="949"/>
                  <a:pt x="1003" y="949"/>
                  <a:pt x="1002" y="948"/>
                </a:cubicBezTo>
                <a:cubicBezTo>
                  <a:pt x="1001" y="950"/>
                  <a:pt x="1003" y="951"/>
                  <a:pt x="1000" y="951"/>
                </a:cubicBezTo>
                <a:cubicBezTo>
                  <a:pt x="998" y="951"/>
                  <a:pt x="998" y="953"/>
                  <a:pt x="995" y="952"/>
                </a:cubicBezTo>
                <a:cubicBezTo>
                  <a:pt x="996" y="951"/>
                  <a:pt x="993" y="948"/>
                  <a:pt x="993" y="951"/>
                </a:cubicBezTo>
                <a:cubicBezTo>
                  <a:pt x="994" y="951"/>
                  <a:pt x="994" y="951"/>
                  <a:pt x="994" y="952"/>
                </a:cubicBezTo>
                <a:cubicBezTo>
                  <a:pt x="988" y="955"/>
                  <a:pt x="981" y="953"/>
                  <a:pt x="973" y="951"/>
                </a:cubicBezTo>
                <a:cubicBezTo>
                  <a:pt x="968" y="955"/>
                  <a:pt x="964" y="957"/>
                  <a:pt x="958" y="957"/>
                </a:cubicBezTo>
                <a:cubicBezTo>
                  <a:pt x="958" y="961"/>
                  <a:pt x="964" y="961"/>
                  <a:pt x="966" y="962"/>
                </a:cubicBezTo>
                <a:cubicBezTo>
                  <a:pt x="965" y="961"/>
                  <a:pt x="965" y="960"/>
                  <a:pt x="966" y="960"/>
                </a:cubicBezTo>
                <a:cubicBezTo>
                  <a:pt x="969" y="961"/>
                  <a:pt x="985" y="958"/>
                  <a:pt x="982" y="966"/>
                </a:cubicBezTo>
                <a:cubicBezTo>
                  <a:pt x="985" y="965"/>
                  <a:pt x="986" y="965"/>
                  <a:pt x="987" y="965"/>
                </a:cubicBezTo>
                <a:cubicBezTo>
                  <a:pt x="985" y="964"/>
                  <a:pt x="990" y="964"/>
                  <a:pt x="988" y="961"/>
                </a:cubicBezTo>
                <a:cubicBezTo>
                  <a:pt x="986" y="960"/>
                  <a:pt x="988" y="964"/>
                  <a:pt x="985" y="963"/>
                </a:cubicBezTo>
                <a:cubicBezTo>
                  <a:pt x="986" y="958"/>
                  <a:pt x="995" y="956"/>
                  <a:pt x="1000" y="957"/>
                </a:cubicBezTo>
                <a:cubicBezTo>
                  <a:pt x="999" y="960"/>
                  <a:pt x="993" y="958"/>
                  <a:pt x="994" y="963"/>
                </a:cubicBezTo>
                <a:close/>
                <a:moveTo>
                  <a:pt x="1176" y="953"/>
                </a:moveTo>
                <a:cubicBezTo>
                  <a:pt x="1177" y="955"/>
                  <a:pt x="1182" y="953"/>
                  <a:pt x="1182" y="953"/>
                </a:cubicBezTo>
                <a:cubicBezTo>
                  <a:pt x="1181" y="952"/>
                  <a:pt x="1176" y="949"/>
                  <a:pt x="1176" y="953"/>
                </a:cubicBezTo>
                <a:close/>
                <a:moveTo>
                  <a:pt x="1194" y="955"/>
                </a:moveTo>
                <a:cubicBezTo>
                  <a:pt x="1194" y="959"/>
                  <a:pt x="1189" y="957"/>
                  <a:pt x="1189" y="961"/>
                </a:cubicBezTo>
                <a:cubicBezTo>
                  <a:pt x="1194" y="961"/>
                  <a:pt x="1199" y="960"/>
                  <a:pt x="1200" y="956"/>
                </a:cubicBezTo>
                <a:cubicBezTo>
                  <a:pt x="1203" y="956"/>
                  <a:pt x="1205" y="957"/>
                  <a:pt x="1207" y="957"/>
                </a:cubicBezTo>
                <a:cubicBezTo>
                  <a:pt x="1215" y="953"/>
                  <a:pt x="1199" y="953"/>
                  <a:pt x="1194" y="955"/>
                </a:cubicBezTo>
                <a:close/>
                <a:moveTo>
                  <a:pt x="1012" y="957"/>
                </a:moveTo>
                <a:cubicBezTo>
                  <a:pt x="1012" y="955"/>
                  <a:pt x="1008" y="954"/>
                  <a:pt x="1008" y="955"/>
                </a:cubicBezTo>
                <a:cubicBezTo>
                  <a:pt x="1009" y="955"/>
                  <a:pt x="1009" y="956"/>
                  <a:pt x="1009" y="956"/>
                </a:cubicBezTo>
                <a:cubicBezTo>
                  <a:pt x="1007" y="954"/>
                  <a:pt x="1005" y="961"/>
                  <a:pt x="1004" y="957"/>
                </a:cubicBezTo>
                <a:cubicBezTo>
                  <a:pt x="1002" y="962"/>
                  <a:pt x="1009" y="957"/>
                  <a:pt x="1012" y="957"/>
                </a:cubicBezTo>
                <a:close/>
                <a:moveTo>
                  <a:pt x="952" y="964"/>
                </a:moveTo>
                <a:cubicBezTo>
                  <a:pt x="954" y="965"/>
                  <a:pt x="953" y="968"/>
                  <a:pt x="955" y="968"/>
                </a:cubicBezTo>
                <a:cubicBezTo>
                  <a:pt x="955" y="966"/>
                  <a:pt x="956" y="965"/>
                  <a:pt x="954" y="964"/>
                </a:cubicBezTo>
                <a:cubicBezTo>
                  <a:pt x="954" y="965"/>
                  <a:pt x="953" y="963"/>
                  <a:pt x="952" y="964"/>
                </a:cubicBezTo>
                <a:close/>
                <a:moveTo>
                  <a:pt x="1030" y="970"/>
                </a:moveTo>
                <a:cubicBezTo>
                  <a:pt x="1034" y="969"/>
                  <a:pt x="1036" y="968"/>
                  <a:pt x="1038" y="972"/>
                </a:cubicBezTo>
                <a:cubicBezTo>
                  <a:pt x="1040" y="971"/>
                  <a:pt x="1040" y="969"/>
                  <a:pt x="1042" y="968"/>
                </a:cubicBezTo>
                <a:cubicBezTo>
                  <a:pt x="1037" y="966"/>
                  <a:pt x="1033" y="966"/>
                  <a:pt x="1030" y="970"/>
                </a:cubicBezTo>
                <a:close/>
                <a:moveTo>
                  <a:pt x="1166" y="997"/>
                </a:moveTo>
                <a:cubicBezTo>
                  <a:pt x="1164" y="996"/>
                  <a:pt x="1163" y="994"/>
                  <a:pt x="1159" y="995"/>
                </a:cubicBezTo>
                <a:cubicBezTo>
                  <a:pt x="1159" y="999"/>
                  <a:pt x="1164" y="997"/>
                  <a:pt x="1166" y="997"/>
                </a:cubicBezTo>
                <a:close/>
                <a:moveTo>
                  <a:pt x="1217" y="1025"/>
                </a:moveTo>
                <a:cubicBezTo>
                  <a:pt x="1213" y="1027"/>
                  <a:pt x="1203" y="1021"/>
                  <a:pt x="1202" y="1024"/>
                </a:cubicBezTo>
                <a:cubicBezTo>
                  <a:pt x="1208" y="1023"/>
                  <a:pt x="1204" y="1030"/>
                  <a:pt x="1204" y="1032"/>
                </a:cubicBezTo>
                <a:cubicBezTo>
                  <a:pt x="1208" y="1029"/>
                  <a:pt x="1212" y="1031"/>
                  <a:pt x="1217" y="1033"/>
                </a:cubicBezTo>
                <a:cubicBezTo>
                  <a:pt x="1218" y="1031"/>
                  <a:pt x="1218" y="1026"/>
                  <a:pt x="1217" y="1025"/>
                </a:cubicBezTo>
                <a:close/>
                <a:moveTo>
                  <a:pt x="1214" y="1050"/>
                </a:moveTo>
                <a:cubicBezTo>
                  <a:pt x="1211" y="1049"/>
                  <a:pt x="1204" y="1043"/>
                  <a:pt x="1200" y="1045"/>
                </a:cubicBezTo>
                <a:cubicBezTo>
                  <a:pt x="1199" y="1048"/>
                  <a:pt x="1203" y="1046"/>
                  <a:pt x="1202" y="1049"/>
                </a:cubicBezTo>
                <a:cubicBezTo>
                  <a:pt x="1206" y="1047"/>
                  <a:pt x="1213" y="1054"/>
                  <a:pt x="1214" y="1050"/>
                </a:cubicBezTo>
                <a:close/>
                <a:moveTo>
                  <a:pt x="1225" y="1064"/>
                </a:moveTo>
                <a:cubicBezTo>
                  <a:pt x="1226" y="1065"/>
                  <a:pt x="1231" y="1066"/>
                  <a:pt x="1232" y="1064"/>
                </a:cubicBezTo>
                <a:cubicBezTo>
                  <a:pt x="1226" y="1062"/>
                  <a:pt x="1219" y="1065"/>
                  <a:pt x="1214" y="1059"/>
                </a:cubicBezTo>
                <a:cubicBezTo>
                  <a:pt x="1214" y="1057"/>
                  <a:pt x="1217" y="1058"/>
                  <a:pt x="1217" y="1056"/>
                </a:cubicBezTo>
                <a:cubicBezTo>
                  <a:pt x="1213" y="1056"/>
                  <a:pt x="1210" y="1051"/>
                  <a:pt x="1205" y="1054"/>
                </a:cubicBezTo>
                <a:cubicBezTo>
                  <a:pt x="1208" y="1055"/>
                  <a:pt x="1209" y="1056"/>
                  <a:pt x="1212" y="1057"/>
                </a:cubicBezTo>
                <a:cubicBezTo>
                  <a:pt x="1201" y="1065"/>
                  <a:pt x="1197" y="1047"/>
                  <a:pt x="1194" y="1053"/>
                </a:cubicBezTo>
                <a:cubicBezTo>
                  <a:pt x="1194" y="1051"/>
                  <a:pt x="1193" y="1050"/>
                  <a:pt x="1191" y="1050"/>
                </a:cubicBezTo>
                <a:cubicBezTo>
                  <a:pt x="1191" y="1051"/>
                  <a:pt x="1192" y="1053"/>
                  <a:pt x="1191" y="1053"/>
                </a:cubicBezTo>
                <a:cubicBezTo>
                  <a:pt x="1189" y="1051"/>
                  <a:pt x="1186" y="1053"/>
                  <a:pt x="1185" y="1050"/>
                </a:cubicBezTo>
                <a:cubicBezTo>
                  <a:pt x="1187" y="1050"/>
                  <a:pt x="1190" y="1049"/>
                  <a:pt x="1190" y="1045"/>
                </a:cubicBezTo>
                <a:cubicBezTo>
                  <a:pt x="1187" y="1045"/>
                  <a:pt x="1186" y="1047"/>
                  <a:pt x="1182" y="1047"/>
                </a:cubicBezTo>
                <a:cubicBezTo>
                  <a:pt x="1182" y="1052"/>
                  <a:pt x="1184" y="1055"/>
                  <a:pt x="1185" y="1060"/>
                </a:cubicBezTo>
                <a:cubicBezTo>
                  <a:pt x="1189" y="1060"/>
                  <a:pt x="1188" y="1060"/>
                  <a:pt x="1190" y="1063"/>
                </a:cubicBezTo>
                <a:cubicBezTo>
                  <a:pt x="1190" y="1058"/>
                  <a:pt x="1195" y="1060"/>
                  <a:pt x="1198" y="1057"/>
                </a:cubicBezTo>
                <a:cubicBezTo>
                  <a:pt x="1202" y="1060"/>
                  <a:pt x="1205" y="1061"/>
                  <a:pt x="1209" y="1059"/>
                </a:cubicBezTo>
                <a:cubicBezTo>
                  <a:pt x="1211" y="1063"/>
                  <a:pt x="1216" y="1061"/>
                  <a:pt x="1218" y="1066"/>
                </a:cubicBezTo>
                <a:cubicBezTo>
                  <a:pt x="1216" y="1066"/>
                  <a:pt x="1217" y="1065"/>
                  <a:pt x="1215" y="1066"/>
                </a:cubicBezTo>
                <a:cubicBezTo>
                  <a:pt x="1215" y="1068"/>
                  <a:pt x="1215" y="1070"/>
                  <a:pt x="1214" y="1071"/>
                </a:cubicBezTo>
                <a:cubicBezTo>
                  <a:pt x="1217" y="1071"/>
                  <a:pt x="1217" y="1073"/>
                  <a:pt x="1219" y="1073"/>
                </a:cubicBezTo>
                <a:cubicBezTo>
                  <a:pt x="1218" y="1067"/>
                  <a:pt x="1224" y="1069"/>
                  <a:pt x="1225" y="1064"/>
                </a:cubicBezTo>
                <a:close/>
                <a:moveTo>
                  <a:pt x="1198" y="1059"/>
                </a:moveTo>
                <a:cubicBezTo>
                  <a:pt x="1198" y="1060"/>
                  <a:pt x="1197" y="1061"/>
                  <a:pt x="1195" y="1060"/>
                </a:cubicBezTo>
                <a:cubicBezTo>
                  <a:pt x="1194" y="1063"/>
                  <a:pt x="1196" y="1062"/>
                  <a:pt x="1197" y="1063"/>
                </a:cubicBezTo>
                <a:cubicBezTo>
                  <a:pt x="1197" y="1062"/>
                  <a:pt x="1199" y="1059"/>
                  <a:pt x="1198" y="1059"/>
                </a:cubicBezTo>
                <a:close/>
                <a:moveTo>
                  <a:pt x="1218" y="1078"/>
                </a:moveTo>
                <a:cubicBezTo>
                  <a:pt x="1217" y="1073"/>
                  <a:pt x="1207" y="1070"/>
                  <a:pt x="1200" y="1069"/>
                </a:cubicBezTo>
                <a:cubicBezTo>
                  <a:pt x="1200" y="1069"/>
                  <a:pt x="1199" y="1071"/>
                  <a:pt x="1199" y="1071"/>
                </a:cubicBezTo>
                <a:cubicBezTo>
                  <a:pt x="1195" y="1071"/>
                  <a:pt x="1190" y="1068"/>
                  <a:pt x="1186" y="1068"/>
                </a:cubicBezTo>
                <a:cubicBezTo>
                  <a:pt x="1184" y="1070"/>
                  <a:pt x="1187" y="1072"/>
                  <a:pt x="1186" y="1075"/>
                </a:cubicBezTo>
                <a:cubicBezTo>
                  <a:pt x="1189" y="1076"/>
                  <a:pt x="1197" y="1074"/>
                  <a:pt x="1194" y="1080"/>
                </a:cubicBezTo>
                <a:cubicBezTo>
                  <a:pt x="1197" y="1077"/>
                  <a:pt x="1202" y="1079"/>
                  <a:pt x="1205" y="1078"/>
                </a:cubicBezTo>
                <a:cubicBezTo>
                  <a:pt x="1206" y="1074"/>
                  <a:pt x="1213" y="1080"/>
                  <a:pt x="1218" y="1078"/>
                </a:cubicBezTo>
                <a:close/>
                <a:moveTo>
                  <a:pt x="601" y="1313"/>
                </a:moveTo>
                <a:cubicBezTo>
                  <a:pt x="608" y="1315"/>
                  <a:pt x="611" y="1310"/>
                  <a:pt x="618" y="1311"/>
                </a:cubicBezTo>
                <a:cubicBezTo>
                  <a:pt x="619" y="1308"/>
                  <a:pt x="613" y="1308"/>
                  <a:pt x="616" y="1305"/>
                </a:cubicBezTo>
                <a:cubicBezTo>
                  <a:pt x="614" y="1306"/>
                  <a:pt x="611" y="1303"/>
                  <a:pt x="611" y="1305"/>
                </a:cubicBezTo>
                <a:cubicBezTo>
                  <a:pt x="612" y="1305"/>
                  <a:pt x="612" y="1306"/>
                  <a:pt x="613" y="1307"/>
                </a:cubicBezTo>
                <a:cubicBezTo>
                  <a:pt x="609" y="1309"/>
                  <a:pt x="602" y="1308"/>
                  <a:pt x="601" y="1313"/>
                </a:cubicBezTo>
                <a:close/>
                <a:moveTo>
                  <a:pt x="566" y="58"/>
                </a:moveTo>
                <a:cubicBezTo>
                  <a:pt x="571" y="58"/>
                  <a:pt x="575" y="63"/>
                  <a:pt x="579" y="59"/>
                </a:cubicBezTo>
                <a:cubicBezTo>
                  <a:pt x="578" y="56"/>
                  <a:pt x="577" y="55"/>
                  <a:pt x="575" y="53"/>
                </a:cubicBezTo>
                <a:cubicBezTo>
                  <a:pt x="579" y="53"/>
                  <a:pt x="579" y="53"/>
                  <a:pt x="579" y="53"/>
                </a:cubicBezTo>
                <a:cubicBezTo>
                  <a:pt x="579" y="54"/>
                  <a:pt x="578" y="54"/>
                  <a:pt x="578" y="56"/>
                </a:cubicBezTo>
                <a:cubicBezTo>
                  <a:pt x="586" y="53"/>
                  <a:pt x="599" y="53"/>
                  <a:pt x="607" y="50"/>
                </a:cubicBezTo>
                <a:cubicBezTo>
                  <a:pt x="601" y="46"/>
                  <a:pt x="590" y="53"/>
                  <a:pt x="584" y="47"/>
                </a:cubicBezTo>
                <a:cubicBezTo>
                  <a:pt x="589" y="48"/>
                  <a:pt x="596" y="47"/>
                  <a:pt x="600" y="44"/>
                </a:cubicBezTo>
                <a:cubicBezTo>
                  <a:pt x="597" y="45"/>
                  <a:pt x="597" y="43"/>
                  <a:pt x="596" y="42"/>
                </a:cubicBezTo>
                <a:cubicBezTo>
                  <a:pt x="592" y="41"/>
                  <a:pt x="588" y="44"/>
                  <a:pt x="584" y="42"/>
                </a:cubicBezTo>
                <a:cubicBezTo>
                  <a:pt x="585" y="44"/>
                  <a:pt x="583" y="43"/>
                  <a:pt x="582" y="44"/>
                </a:cubicBezTo>
                <a:cubicBezTo>
                  <a:pt x="581" y="46"/>
                  <a:pt x="583" y="49"/>
                  <a:pt x="582" y="49"/>
                </a:cubicBezTo>
                <a:cubicBezTo>
                  <a:pt x="575" y="48"/>
                  <a:pt x="572" y="50"/>
                  <a:pt x="566" y="51"/>
                </a:cubicBezTo>
                <a:cubicBezTo>
                  <a:pt x="567" y="54"/>
                  <a:pt x="565" y="55"/>
                  <a:pt x="566" y="58"/>
                </a:cubicBezTo>
                <a:close/>
                <a:moveTo>
                  <a:pt x="931" y="59"/>
                </a:moveTo>
                <a:cubicBezTo>
                  <a:pt x="931" y="62"/>
                  <a:pt x="928" y="62"/>
                  <a:pt x="928" y="65"/>
                </a:cubicBezTo>
                <a:cubicBezTo>
                  <a:pt x="933" y="67"/>
                  <a:pt x="936" y="59"/>
                  <a:pt x="931" y="59"/>
                </a:cubicBezTo>
                <a:close/>
                <a:moveTo>
                  <a:pt x="1014" y="67"/>
                </a:moveTo>
                <a:cubicBezTo>
                  <a:pt x="1014" y="71"/>
                  <a:pt x="1016" y="71"/>
                  <a:pt x="1017" y="71"/>
                </a:cubicBezTo>
                <a:cubicBezTo>
                  <a:pt x="1016" y="71"/>
                  <a:pt x="1016" y="72"/>
                  <a:pt x="1016" y="73"/>
                </a:cubicBezTo>
                <a:cubicBezTo>
                  <a:pt x="1014" y="72"/>
                  <a:pt x="1013" y="71"/>
                  <a:pt x="1013" y="69"/>
                </a:cubicBezTo>
                <a:cubicBezTo>
                  <a:pt x="1006" y="68"/>
                  <a:pt x="1000" y="68"/>
                  <a:pt x="1001" y="76"/>
                </a:cubicBezTo>
                <a:cubicBezTo>
                  <a:pt x="1009" y="80"/>
                  <a:pt x="1017" y="76"/>
                  <a:pt x="1025" y="74"/>
                </a:cubicBezTo>
                <a:cubicBezTo>
                  <a:pt x="1022" y="71"/>
                  <a:pt x="1024" y="72"/>
                  <a:pt x="1025" y="68"/>
                </a:cubicBezTo>
                <a:cubicBezTo>
                  <a:pt x="1021" y="67"/>
                  <a:pt x="1019" y="68"/>
                  <a:pt x="1014" y="67"/>
                </a:cubicBezTo>
                <a:close/>
                <a:moveTo>
                  <a:pt x="1135" y="907"/>
                </a:moveTo>
                <a:cubicBezTo>
                  <a:pt x="1136" y="911"/>
                  <a:pt x="1137" y="914"/>
                  <a:pt x="1141" y="915"/>
                </a:cubicBezTo>
                <a:cubicBezTo>
                  <a:pt x="1140" y="910"/>
                  <a:pt x="1152" y="914"/>
                  <a:pt x="1153" y="910"/>
                </a:cubicBezTo>
                <a:cubicBezTo>
                  <a:pt x="1156" y="914"/>
                  <a:pt x="1165" y="911"/>
                  <a:pt x="1168" y="909"/>
                </a:cubicBezTo>
                <a:cubicBezTo>
                  <a:pt x="1173" y="908"/>
                  <a:pt x="1173" y="913"/>
                  <a:pt x="1177" y="912"/>
                </a:cubicBezTo>
                <a:cubicBezTo>
                  <a:pt x="1176" y="908"/>
                  <a:pt x="1180" y="909"/>
                  <a:pt x="1183" y="909"/>
                </a:cubicBezTo>
                <a:cubicBezTo>
                  <a:pt x="1185" y="906"/>
                  <a:pt x="1185" y="904"/>
                  <a:pt x="1189" y="903"/>
                </a:cubicBezTo>
                <a:cubicBezTo>
                  <a:pt x="1185" y="904"/>
                  <a:pt x="1184" y="901"/>
                  <a:pt x="1183" y="899"/>
                </a:cubicBezTo>
                <a:cubicBezTo>
                  <a:pt x="1193" y="894"/>
                  <a:pt x="1197" y="899"/>
                  <a:pt x="1205" y="897"/>
                </a:cubicBezTo>
                <a:cubicBezTo>
                  <a:pt x="1205" y="894"/>
                  <a:pt x="1204" y="893"/>
                  <a:pt x="1206" y="892"/>
                </a:cubicBezTo>
                <a:cubicBezTo>
                  <a:pt x="1207" y="892"/>
                  <a:pt x="1208" y="892"/>
                  <a:pt x="1208" y="891"/>
                </a:cubicBezTo>
                <a:cubicBezTo>
                  <a:pt x="1202" y="888"/>
                  <a:pt x="1200" y="885"/>
                  <a:pt x="1195" y="886"/>
                </a:cubicBezTo>
                <a:cubicBezTo>
                  <a:pt x="1188" y="886"/>
                  <a:pt x="1183" y="884"/>
                  <a:pt x="1178" y="886"/>
                </a:cubicBezTo>
                <a:cubicBezTo>
                  <a:pt x="1182" y="890"/>
                  <a:pt x="1180" y="897"/>
                  <a:pt x="1173" y="897"/>
                </a:cubicBezTo>
                <a:cubicBezTo>
                  <a:pt x="1173" y="899"/>
                  <a:pt x="1174" y="900"/>
                  <a:pt x="1174" y="902"/>
                </a:cubicBezTo>
                <a:cubicBezTo>
                  <a:pt x="1169" y="904"/>
                  <a:pt x="1167" y="903"/>
                  <a:pt x="1162" y="901"/>
                </a:cubicBezTo>
                <a:cubicBezTo>
                  <a:pt x="1162" y="903"/>
                  <a:pt x="1160" y="904"/>
                  <a:pt x="1158" y="905"/>
                </a:cubicBezTo>
                <a:cubicBezTo>
                  <a:pt x="1159" y="903"/>
                  <a:pt x="1156" y="903"/>
                  <a:pt x="1156" y="902"/>
                </a:cubicBezTo>
                <a:cubicBezTo>
                  <a:pt x="1158" y="900"/>
                  <a:pt x="1165" y="899"/>
                  <a:pt x="1165" y="898"/>
                </a:cubicBezTo>
                <a:cubicBezTo>
                  <a:pt x="1161" y="898"/>
                  <a:pt x="1157" y="897"/>
                  <a:pt x="1155" y="899"/>
                </a:cubicBezTo>
                <a:cubicBezTo>
                  <a:pt x="1154" y="903"/>
                  <a:pt x="1157" y="903"/>
                  <a:pt x="1156" y="906"/>
                </a:cubicBezTo>
                <a:cubicBezTo>
                  <a:pt x="1152" y="903"/>
                  <a:pt x="1142" y="905"/>
                  <a:pt x="1135" y="907"/>
                </a:cubicBezTo>
                <a:close/>
                <a:moveTo>
                  <a:pt x="1177" y="899"/>
                </a:moveTo>
                <a:cubicBezTo>
                  <a:pt x="1178" y="900"/>
                  <a:pt x="1179" y="899"/>
                  <a:pt x="1181" y="899"/>
                </a:cubicBezTo>
                <a:cubicBezTo>
                  <a:pt x="1180" y="901"/>
                  <a:pt x="1178" y="901"/>
                  <a:pt x="1175" y="901"/>
                </a:cubicBezTo>
                <a:cubicBezTo>
                  <a:pt x="1176" y="900"/>
                  <a:pt x="1177" y="900"/>
                  <a:pt x="1177" y="899"/>
                </a:cubicBezTo>
                <a:close/>
                <a:moveTo>
                  <a:pt x="1069" y="968"/>
                </a:moveTo>
                <a:cubicBezTo>
                  <a:pt x="1064" y="969"/>
                  <a:pt x="1061" y="968"/>
                  <a:pt x="1062" y="963"/>
                </a:cubicBezTo>
                <a:cubicBezTo>
                  <a:pt x="1064" y="962"/>
                  <a:pt x="1066" y="963"/>
                  <a:pt x="1068" y="960"/>
                </a:cubicBezTo>
                <a:cubicBezTo>
                  <a:pt x="1067" y="960"/>
                  <a:pt x="1064" y="961"/>
                  <a:pt x="1064" y="960"/>
                </a:cubicBezTo>
                <a:cubicBezTo>
                  <a:pt x="1064" y="958"/>
                  <a:pt x="1067" y="959"/>
                  <a:pt x="1067" y="958"/>
                </a:cubicBezTo>
                <a:cubicBezTo>
                  <a:pt x="1065" y="957"/>
                  <a:pt x="1067" y="955"/>
                  <a:pt x="1068" y="955"/>
                </a:cubicBezTo>
                <a:cubicBezTo>
                  <a:pt x="1065" y="955"/>
                  <a:pt x="1064" y="952"/>
                  <a:pt x="1063" y="950"/>
                </a:cubicBezTo>
                <a:cubicBezTo>
                  <a:pt x="1059" y="950"/>
                  <a:pt x="1055" y="953"/>
                  <a:pt x="1052" y="951"/>
                </a:cubicBezTo>
                <a:cubicBezTo>
                  <a:pt x="1052" y="949"/>
                  <a:pt x="1053" y="949"/>
                  <a:pt x="1053" y="947"/>
                </a:cubicBezTo>
                <a:cubicBezTo>
                  <a:pt x="1051" y="947"/>
                  <a:pt x="1050" y="946"/>
                  <a:pt x="1048" y="945"/>
                </a:cubicBezTo>
                <a:cubicBezTo>
                  <a:pt x="1050" y="944"/>
                  <a:pt x="1052" y="946"/>
                  <a:pt x="1052" y="942"/>
                </a:cubicBezTo>
                <a:cubicBezTo>
                  <a:pt x="1043" y="943"/>
                  <a:pt x="1033" y="946"/>
                  <a:pt x="1026" y="945"/>
                </a:cubicBezTo>
                <a:cubicBezTo>
                  <a:pt x="1030" y="949"/>
                  <a:pt x="1040" y="944"/>
                  <a:pt x="1043" y="945"/>
                </a:cubicBezTo>
                <a:cubicBezTo>
                  <a:pt x="1044" y="947"/>
                  <a:pt x="1046" y="948"/>
                  <a:pt x="1047" y="951"/>
                </a:cubicBezTo>
                <a:cubicBezTo>
                  <a:pt x="1041" y="956"/>
                  <a:pt x="1040" y="957"/>
                  <a:pt x="1031" y="960"/>
                </a:cubicBezTo>
                <a:cubicBezTo>
                  <a:pt x="1035" y="961"/>
                  <a:pt x="1038" y="963"/>
                  <a:pt x="1043" y="961"/>
                </a:cubicBezTo>
                <a:cubicBezTo>
                  <a:pt x="1045" y="965"/>
                  <a:pt x="1048" y="968"/>
                  <a:pt x="1048" y="973"/>
                </a:cubicBezTo>
                <a:cubicBezTo>
                  <a:pt x="1044" y="973"/>
                  <a:pt x="1044" y="973"/>
                  <a:pt x="1044" y="973"/>
                </a:cubicBezTo>
                <a:cubicBezTo>
                  <a:pt x="1045" y="976"/>
                  <a:pt x="1049" y="978"/>
                  <a:pt x="1047" y="982"/>
                </a:cubicBezTo>
                <a:cubicBezTo>
                  <a:pt x="1053" y="984"/>
                  <a:pt x="1071" y="984"/>
                  <a:pt x="1075" y="975"/>
                </a:cubicBezTo>
                <a:cubicBezTo>
                  <a:pt x="1071" y="975"/>
                  <a:pt x="1070" y="972"/>
                  <a:pt x="1069" y="968"/>
                </a:cubicBezTo>
                <a:close/>
                <a:moveTo>
                  <a:pt x="1052" y="964"/>
                </a:moveTo>
                <a:cubicBezTo>
                  <a:pt x="1051" y="964"/>
                  <a:pt x="1050" y="964"/>
                  <a:pt x="1050" y="965"/>
                </a:cubicBezTo>
                <a:cubicBezTo>
                  <a:pt x="1049" y="965"/>
                  <a:pt x="1048" y="964"/>
                  <a:pt x="1047" y="964"/>
                </a:cubicBezTo>
                <a:cubicBezTo>
                  <a:pt x="1047" y="964"/>
                  <a:pt x="1048" y="963"/>
                  <a:pt x="1048" y="962"/>
                </a:cubicBezTo>
                <a:cubicBezTo>
                  <a:pt x="1049" y="963"/>
                  <a:pt x="1049" y="963"/>
                  <a:pt x="1049" y="961"/>
                </a:cubicBezTo>
                <a:cubicBezTo>
                  <a:pt x="1054" y="961"/>
                  <a:pt x="1054" y="961"/>
                  <a:pt x="1054" y="961"/>
                </a:cubicBezTo>
                <a:cubicBezTo>
                  <a:pt x="1053" y="962"/>
                  <a:pt x="1052" y="963"/>
                  <a:pt x="1052" y="964"/>
                </a:cubicBezTo>
                <a:close/>
              </a:path>
            </a:pathLst>
          </a:custGeom>
          <a:solidFill>
            <a:srgbClr val="B5B5A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70735" y="889000"/>
            <a:ext cx="1659890" cy="526796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altLang="zh-CN" sz="9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CONTENTS</a:t>
            </a: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>
            <a:off x="4667250" y="2111375"/>
            <a:ext cx="770890" cy="770890"/>
          </a:xfrm>
          <a:prstGeom prst="ellipse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870315" y="-19050"/>
            <a:ext cx="3359785" cy="3454400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-5715" y="4566285"/>
            <a:ext cx="2632075" cy="328930"/>
          </a:xfrm>
          <a:prstGeom prst="rect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43535" y="4181475"/>
            <a:ext cx="22631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关于我们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43535" y="1932940"/>
            <a:ext cx="648843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PART </a:t>
            </a:r>
            <a:r>
              <a:rPr lang="en-US" altLang="zh-CN" sz="150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01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04190" y="5808980"/>
            <a:ext cx="14503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dirty="0">
                <a:solidFill>
                  <a:srgbClr val="7E8074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About us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398780" y="5016500"/>
            <a:ext cx="492315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点击此处添加章节的描述内容，言简意赅，字数不超过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30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字，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号字。</a:t>
            </a:r>
          </a:p>
        </p:txBody>
      </p:sp>
      <p:sp>
        <p:nvSpPr>
          <p:cNvPr id="4" name="camille"/>
          <p:cNvSpPr>
            <a:spLocks noEditPoints="1"/>
          </p:cNvSpPr>
          <p:nvPr/>
        </p:nvSpPr>
        <p:spPr bwMode="auto">
          <a:xfrm>
            <a:off x="5484495" y="504190"/>
            <a:ext cx="6771005" cy="6084570"/>
          </a:xfrm>
          <a:custGeom>
            <a:avLst/>
            <a:gdLst>
              <a:gd name="T0" fmla="*/ 604 w 1329"/>
              <a:gd name="T1" fmla="*/ 170 h 1194"/>
              <a:gd name="T2" fmla="*/ 1162 w 1329"/>
              <a:gd name="T3" fmla="*/ 327 h 1194"/>
              <a:gd name="T4" fmla="*/ 1149 w 1329"/>
              <a:gd name="T5" fmla="*/ 421 h 1194"/>
              <a:gd name="T6" fmla="*/ 1156 w 1329"/>
              <a:gd name="T7" fmla="*/ 484 h 1194"/>
              <a:gd name="T8" fmla="*/ 229 w 1329"/>
              <a:gd name="T9" fmla="*/ 618 h 1194"/>
              <a:gd name="T10" fmla="*/ 176 w 1329"/>
              <a:gd name="T11" fmla="*/ 780 h 1194"/>
              <a:gd name="T12" fmla="*/ 970 w 1329"/>
              <a:gd name="T13" fmla="*/ 857 h 1194"/>
              <a:gd name="T14" fmla="*/ 1161 w 1329"/>
              <a:gd name="T15" fmla="*/ 921 h 1194"/>
              <a:gd name="T16" fmla="*/ 1072 w 1329"/>
              <a:gd name="T17" fmla="*/ 944 h 1194"/>
              <a:gd name="T18" fmla="*/ 1190 w 1329"/>
              <a:gd name="T19" fmla="*/ 976 h 1194"/>
              <a:gd name="T20" fmla="*/ 825 w 1329"/>
              <a:gd name="T21" fmla="*/ 1024 h 1194"/>
              <a:gd name="T22" fmla="*/ 718 w 1329"/>
              <a:gd name="T23" fmla="*/ 1059 h 1194"/>
              <a:gd name="T24" fmla="*/ 697 w 1329"/>
              <a:gd name="T25" fmla="*/ 1113 h 1194"/>
              <a:gd name="T26" fmla="*/ 569 w 1329"/>
              <a:gd name="T27" fmla="*/ 1181 h 1194"/>
              <a:gd name="T28" fmla="*/ 1207 w 1329"/>
              <a:gd name="T29" fmla="*/ 61 h 1194"/>
              <a:gd name="T30" fmla="*/ 1238 w 1329"/>
              <a:gd name="T31" fmla="*/ 471 h 1194"/>
              <a:gd name="T32" fmla="*/ 1086 w 1329"/>
              <a:gd name="T33" fmla="*/ 508 h 1194"/>
              <a:gd name="T34" fmla="*/ 1092 w 1329"/>
              <a:gd name="T35" fmla="*/ 407 h 1194"/>
              <a:gd name="T36" fmla="*/ 1102 w 1329"/>
              <a:gd name="T37" fmla="*/ 321 h 1194"/>
              <a:gd name="T38" fmla="*/ 1004 w 1329"/>
              <a:gd name="T39" fmla="*/ 192 h 1194"/>
              <a:gd name="T40" fmla="*/ 814 w 1329"/>
              <a:gd name="T41" fmla="*/ 113 h 1194"/>
              <a:gd name="T42" fmla="*/ 270 w 1329"/>
              <a:gd name="T43" fmla="*/ 179 h 1194"/>
              <a:gd name="T44" fmla="*/ 181 w 1329"/>
              <a:gd name="T45" fmla="*/ 539 h 1194"/>
              <a:gd name="T46" fmla="*/ 191 w 1329"/>
              <a:gd name="T47" fmla="*/ 774 h 1194"/>
              <a:gd name="T48" fmla="*/ 174 w 1329"/>
              <a:gd name="T49" fmla="*/ 943 h 1194"/>
              <a:gd name="T50" fmla="*/ 234 w 1329"/>
              <a:gd name="T51" fmla="*/ 1036 h 1194"/>
              <a:gd name="T52" fmla="*/ 531 w 1329"/>
              <a:gd name="T53" fmla="*/ 1101 h 1194"/>
              <a:gd name="T54" fmla="*/ 736 w 1329"/>
              <a:gd name="T55" fmla="*/ 1035 h 1194"/>
              <a:gd name="T56" fmla="*/ 1027 w 1329"/>
              <a:gd name="T57" fmla="*/ 896 h 1194"/>
              <a:gd name="T58" fmla="*/ 1140 w 1329"/>
              <a:gd name="T59" fmla="*/ 840 h 1194"/>
              <a:gd name="T60" fmla="*/ 1222 w 1329"/>
              <a:gd name="T61" fmla="*/ 812 h 1194"/>
              <a:gd name="T62" fmla="*/ 1200 w 1329"/>
              <a:gd name="T63" fmla="*/ 772 h 1194"/>
              <a:gd name="T64" fmla="*/ 1135 w 1329"/>
              <a:gd name="T65" fmla="*/ 676 h 1194"/>
              <a:gd name="T66" fmla="*/ 1181 w 1329"/>
              <a:gd name="T67" fmla="*/ 550 h 1194"/>
              <a:gd name="T68" fmla="*/ 168 w 1329"/>
              <a:gd name="T69" fmla="*/ 817 h 1194"/>
              <a:gd name="T70" fmla="*/ 270 w 1329"/>
              <a:gd name="T71" fmla="*/ 942 h 1194"/>
              <a:gd name="T72" fmla="*/ 583 w 1329"/>
              <a:gd name="T73" fmla="*/ 198 h 1194"/>
              <a:gd name="T74" fmla="*/ 736 w 1329"/>
              <a:gd name="T75" fmla="*/ 965 h 1194"/>
              <a:gd name="T76" fmla="*/ 1192 w 1329"/>
              <a:gd name="T77" fmla="*/ 759 h 1194"/>
              <a:gd name="T78" fmla="*/ 1000 w 1329"/>
              <a:gd name="T79" fmla="*/ 751 h 1194"/>
              <a:gd name="T80" fmla="*/ 949 w 1329"/>
              <a:gd name="T81" fmla="*/ 732 h 1194"/>
              <a:gd name="T82" fmla="*/ 915 w 1329"/>
              <a:gd name="T83" fmla="*/ 739 h 1194"/>
              <a:gd name="T84" fmla="*/ 868 w 1329"/>
              <a:gd name="T85" fmla="*/ 781 h 1194"/>
              <a:gd name="T86" fmla="*/ 1033 w 1329"/>
              <a:gd name="T87" fmla="*/ 827 h 1194"/>
              <a:gd name="T88" fmla="*/ 968 w 1329"/>
              <a:gd name="T89" fmla="*/ 836 h 1194"/>
              <a:gd name="T90" fmla="*/ 1026 w 1329"/>
              <a:gd name="T91" fmla="*/ 784 h 1194"/>
              <a:gd name="T92" fmla="*/ 1111 w 1329"/>
              <a:gd name="T93" fmla="*/ 821 h 1194"/>
              <a:gd name="T94" fmla="*/ 1113 w 1329"/>
              <a:gd name="T95" fmla="*/ 772 h 1194"/>
              <a:gd name="T96" fmla="*/ 1031 w 1329"/>
              <a:gd name="T97" fmla="*/ 716 h 1194"/>
              <a:gd name="T98" fmla="*/ 1175 w 1329"/>
              <a:gd name="T99" fmla="*/ 552 h 1194"/>
              <a:gd name="T100" fmla="*/ 1255 w 1329"/>
              <a:gd name="T101" fmla="*/ 404 h 1194"/>
              <a:gd name="T102" fmla="*/ 1125 w 1329"/>
              <a:gd name="T103" fmla="*/ 462 h 1194"/>
              <a:gd name="T104" fmla="*/ 1117 w 1329"/>
              <a:gd name="T105" fmla="*/ 846 h 1194"/>
              <a:gd name="T106" fmla="*/ 1097 w 1329"/>
              <a:gd name="T107" fmla="*/ 857 h 1194"/>
              <a:gd name="T108" fmla="*/ 1108 w 1329"/>
              <a:gd name="T109" fmla="*/ 916 h 1194"/>
              <a:gd name="T110" fmla="*/ 900 w 1329"/>
              <a:gd name="T111" fmla="*/ 1028 h 1194"/>
              <a:gd name="T112" fmla="*/ 885 w 1329"/>
              <a:gd name="T113" fmla="*/ 1008 h 1194"/>
              <a:gd name="T114" fmla="*/ 736 w 1329"/>
              <a:gd name="T115" fmla="*/ 1122 h 1194"/>
              <a:gd name="T116" fmla="*/ 837 w 1329"/>
              <a:gd name="T117" fmla="*/ 1067 h 1194"/>
              <a:gd name="T118" fmla="*/ 1076 w 1329"/>
              <a:gd name="T119" fmla="*/ 959 h 1194"/>
              <a:gd name="T120" fmla="*/ 940 w 1329"/>
              <a:gd name="T121" fmla="*/ 1053 h 1194"/>
              <a:gd name="T122" fmla="*/ 812 w 1329"/>
              <a:gd name="T123" fmla="*/ 1117 h 1194"/>
              <a:gd name="T124" fmla="*/ 813 w 1329"/>
              <a:gd name="T125" fmla="*/ 1168 h 11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29" h="1194">
                <a:moveTo>
                  <a:pt x="1270" y="436"/>
                </a:moveTo>
                <a:cubicBezTo>
                  <a:pt x="1273" y="435"/>
                  <a:pt x="1279" y="433"/>
                  <a:pt x="1278" y="430"/>
                </a:cubicBezTo>
                <a:cubicBezTo>
                  <a:pt x="1275" y="432"/>
                  <a:pt x="1271" y="433"/>
                  <a:pt x="1270" y="436"/>
                </a:cubicBezTo>
                <a:close/>
                <a:moveTo>
                  <a:pt x="1304" y="441"/>
                </a:moveTo>
                <a:cubicBezTo>
                  <a:pt x="1304" y="439"/>
                  <a:pt x="1303" y="438"/>
                  <a:pt x="1302" y="438"/>
                </a:cubicBezTo>
                <a:cubicBezTo>
                  <a:pt x="1302" y="439"/>
                  <a:pt x="1300" y="440"/>
                  <a:pt x="1299" y="440"/>
                </a:cubicBezTo>
                <a:cubicBezTo>
                  <a:pt x="1298" y="444"/>
                  <a:pt x="1302" y="442"/>
                  <a:pt x="1304" y="441"/>
                </a:cubicBezTo>
                <a:close/>
                <a:moveTo>
                  <a:pt x="1283" y="495"/>
                </a:moveTo>
                <a:cubicBezTo>
                  <a:pt x="1283" y="498"/>
                  <a:pt x="1276" y="498"/>
                  <a:pt x="1279" y="501"/>
                </a:cubicBezTo>
                <a:cubicBezTo>
                  <a:pt x="1280" y="499"/>
                  <a:pt x="1286" y="498"/>
                  <a:pt x="1283" y="495"/>
                </a:cubicBezTo>
                <a:close/>
                <a:moveTo>
                  <a:pt x="1286" y="505"/>
                </a:moveTo>
                <a:cubicBezTo>
                  <a:pt x="1291" y="500"/>
                  <a:pt x="1293" y="502"/>
                  <a:pt x="1301" y="503"/>
                </a:cubicBezTo>
                <a:cubicBezTo>
                  <a:pt x="1302" y="501"/>
                  <a:pt x="1305" y="501"/>
                  <a:pt x="1304" y="498"/>
                </a:cubicBezTo>
                <a:cubicBezTo>
                  <a:pt x="1296" y="495"/>
                  <a:pt x="1288" y="498"/>
                  <a:pt x="1286" y="505"/>
                </a:cubicBezTo>
                <a:close/>
                <a:moveTo>
                  <a:pt x="1327" y="419"/>
                </a:moveTo>
                <a:cubicBezTo>
                  <a:pt x="1326" y="420"/>
                  <a:pt x="1322" y="423"/>
                  <a:pt x="1325" y="425"/>
                </a:cubicBezTo>
                <a:cubicBezTo>
                  <a:pt x="1325" y="423"/>
                  <a:pt x="1329" y="420"/>
                  <a:pt x="1327" y="419"/>
                </a:cubicBezTo>
                <a:close/>
                <a:moveTo>
                  <a:pt x="1216" y="25"/>
                </a:moveTo>
                <a:cubicBezTo>
                  <a:pt x="1211" y="25"/>
                  <a:pt x="1209" y="27"/>
                  <a:pt x="1208" y="30"/>
                </a:cubicBezTo>
                <a:cubicBezTo>
                  <a:pt x="1212" y="30"/>
                  <a:pt x="1217" y="30"/>
                  <a:pt x="1216" y="25"/>
                </a:cubicBezTo>
                <a:close/>
                <a:moveTo>
                  <a:pt x="982" y="81"/>
                </a:moveTo>
                <a:cubicBezTo>
                  <a:pt x="976" y="80"/>
                  <a:pt x="972" y="85"/>
                  <a:pt x="973" y="89"/>
                </a:cubicBezTo>
                <a:cubicBezTo>
                  <a:pt x="976" y="86"/>
                  <a:pt x="980" y="84"/>
                  <a:pt x="982" y="81"/>
                </a:cubicBezTo>
                <a:close/>
                <a:moveTo>
                  <a:pt x="731" y="93"/>
                </a:moveTo>
                <a:cubicBezTo>
                  <a:pt x="728" y="93"/>
                  <a:pt x="726" y="93"/>
                  <a:pt x="726" y="95"/>
                </a:cubicBezTo>
                <a:cubicBezTo>
                  <a:pt x="727" y="97"/>
                  <a:pt x="731" y="96"/>
                  <a:pt x="731" y="93"/>
                </a:cubicBezTo>
                <a:close/>
                <a:moveTo>
                  <a:pt x="827" y="111"/>
                </a:moveTo>
                <a:cubicBezTo>
                  <a:pt x="826" y="112"/>
                  <a:pt x="823" y="112"/>
                  <a:pt x="823" y="114"/>
                </a:cubicBezTo>
                <a:cubicBezTo>
                  <a:pt x="827" y="113"/>
                  <a:pt x="829" y="110"/>
                  <a:pt x="830" y="107"/>
                </a:cubicBezTo>
                <a:cubicBezTo>
                  <a:pt x="827" y="108"/>
                  <a:pt x="821" y="107"/>
                  <a:pt x="820" y="111"/>
                </a:cubicBezTo>
                <a:cubicBezTo>
                  <a:pt x="822" y="111"/>
                  <a:pt x="826" y="108"/>
                  <a:pt x="827" y="111"/>
                </a:cubicBezTo>
                <a:close/>
                <a:moveTo>
                  <a:pt x="1020" y="108"/>
                </a:moveTo>
                <a:cubicBezTo>
                  <a:pt x="1017" y="108"/>
                  <a:pt x="1017" y="110"/>
                  <a:pt x="1016" y="112"/>
                </a:cubicBezTo>
                <a:cubicBezTo>
                  <a:pt x="1019" y="113"/>
                  <a:pt x="1019" y="110"/>
                  <a:pt x="1020" y="108"/>
                </a:cubicBezTo>
                <a:close/>
                <a:moveTo>
                  <a:pt x="552" y="137"/>
                </a:moveTo>
                <a:cubicBezTo>
                  <a:pt x="553" y="133"/>
                  <a:pt x="559" y="133"/>
                  <a:pt x="558" y="127"/>
                </a:cubicBezTo>
                <a:cubicBezTo>
                  <a:pt x="553" y="122"/>
                  <a:pt x="545" y="134"/>
                  <a:pt x="552" y="137"/>
                </a:cubicBezTo>
                <a:close/>
                <a:moveTo>
                  <a:pt x="343" y="134"/>
                </a:moveTo>
                <a:cubicBezTo>
                  <a:pt x="338" y="134"/>
                  <a:pt x="336" y="136"/>
                  <a:pt x="335" y="139"/>
                </a:cubicBezTo>
                <a:cubicBezTo>
                  <a:pt x="340" y="140"/>
                  <a:pt x="342" y="137"/>
                  <a:pt x="343" y="134"/>
                </a:cubicBezTo>
                <a:close/>
                <a:moveTo>
                  <a:pt x="1239" y="143"/>
                </a:moveTo>
                <a:cubicBezTo>
                  <a:pt x="1235" y="146"/>
                  <a:pt x="1230" y="147"/>
                  <a:pt x="1227" y="151"/>
                </a:cubicBezTo>
                <a:cubicBezTo>
                  <a:pt x="1233" y="150"/>
                  <a:pt x="1232" y="148"/>
                  <a:pt x="1238" y="147"/>
                </a:cubicBezTo>
                <a:cubicBezTo>
                  <a:pt x="1238" y="145"/>
                  <a:pt x="1239" y="145"/>
                  <a:pt x="1239" y="143"/>
                </a:cubicBezTo>
                <a:close/>
                <a:moveTo>
                  <a:pt x="1168" y="160"/>
                </a:moveTo>
                <a:cubicBezTo>
                  <a:pt x="1165" y="157"/>
                  <a:pt x="1158" y="159"/>
                  <a:pt x="1158" y="163"/>
                </a:cubicBezTo>
                <a:cubicBezTo>
                  <a:pt x="1160" y="166"/>
                  <a:pt x="1166" y="163"/>
                  <a:pt x="1168" y="160"/>
                </a:cubicBezTo>
                <a:close/>
                <a:moveTo>
                  <a:pt x="1005" y="166"/>
                </a:moveTo>
                <a:cubicBezTo>
                  <a:pt x="1009" y="167"/>
                  <a:pt x="1012" y="164"/>
                  <a:pt x="1014" y="162"/>
                </a:cubicBezTo>
                <a:cubicBezTo>
                  <a:pt x="1011" y="160"/>
                  <a:pt x="1006" y="162"/>
                  <a:pt x="1005" y="166"/>
                </a:cubicBezTo>
                <a:close/>
                <a:moveTo>
                  <a:pt x="611" y="163"/>
                </a:moveTo>
                <a:cubicBezTo>
                  <a:pt x="608" y="164"/>
                  <a:pt x="605" y="163"/>
                  <a:pt x="603" y="165"/>
                </a:cubicBezTo>
                <a:cubicBezTo>
                  <a:pt x="603" y="167"/>
                  <a:pt x="603" y="169"/>
                  <a:pt x="604" y="170"/>
                </a:cubicBezTo>
                <a:cubicBezTo>
                  <a:pt x="607" y="169"/>
                  <a:pt x="610" y="167"/>
                  <a:pt x="611" y="163"/>
                </a:cubicBezTo>
                <a:close/>
                <a:moveTo>
                  <a:pt x="1165" y="179"/>
                </a:moveTo>
                <a:cubicBezTo>
                  <a:pt x="1168" y="177"/>
                  <a:pt x="1168" y="173"/>
                  <a:pt x="1171" y="171"/>
                </a:cubicBezTo>
                <a:cubicBezTo>
                  <a:pt x="1165" y="170"/>
                  <a:pt x="1171" y="167"/>
                  <a:pt x="1170" y="163"/>
                </a:cubicBezTo>
                <a:cubicBezTo>
                  <a:pt x="1163" y="165"/>
                  <a:pt x="1159" y="170"/>
                  <a:pt x="1157" y="177"/>
                </a:cubicBezTo>
                <a:cubicBezTo>
                  <a:pt x="1160" y="176"/>
                  <a:pt x="1160" y="180"/>
                  <a:pt x="1165" y="179"/>
                </a:cubicBezTo>
                <a:close/>
                <a:moveTo>
                  <a:pt x="1070" y="192"/>
                </a:moveTo>
                <a:cubicBezTo>
                  <a:pt x="1075" y="192"/>
                  <a:pt x="1078" y="189"/>
                  <a:pt x="1085" y="188"/>
                </a:cubicBezTo>
                <a:cubicBezTo>
                  <a:pt x="1086" y="186"/>
                  <a:pt x="1088" y="185"/>
                  <a:pt x="1087" y="181"/>
                </a:cubicBezTo>
                <a:cubicBezTo>
                  <a:pt x="1083" y="181"/>
                  <a:pt x="1080" y="184"/>
                  <a:pt x="1079" y="181"/>
                </a:cubicBezTo>
                <a:cubicBezTo>
                  <a:pt x="1079" y="179"/>
                  <a:pt x="1080" y="178"/>
                  <a:pt x="1081" y="177"/>
                </a:cubicBezTo>
                <a:cubicBezTo>
                  <a:pt x="1072" y="167"/>
                  <a:pt x="1059" y="185"/>
                  <a:pt x="1070" y="192"/>
                </a:cubicBezTo>
                <a:close/>
                <a:moveTo>
                  <a:pt x="262" y="175"/>
                </a:moveTo>
                <a:cubicBezTo>
                  <a:pt x="259" y="175"/>
                  <a:pt x="259" y="179"/>
                  <a:pt x="257" y="181"/>
                </a:cubicBezTo>
                <a:cubicBezTo>
                  <a:pt x="260" y="180"/>
                  <a:pt x="263" y="179"/>
                  <a:pt x="262" y="175"/>
                </a:cubicBezTo>
                <a:close/>
                <a:moveTo>
                  <a:pt x="1056" y="194"/>
                </a:moveTo>
                <a:cubicBezTo>
                  <a:pt x="1056" y="191"/>
                  <a:pt x="1054" y="191"/>
                  <a:pt x="1053" y="190"/>
                </a:cubicBezTo>
                <a:cubicBezTo>
                  <a:pt x="1051" y="193"/>
                  <a:pt x="1044" y="192"/>
                  <a:pt x="1043" y="196"/>
                </a:cubicBezTo>
                <a:cubicBezTo>
                  <a:pt x="1049" y="197"/>
                  <a:pt x="1051" y="194"/>
                  <a:pt x="1056" y="194"/>
                </a:cubicBezTo>
                <a:close/>
                <a:moveTo>
                  <a:pt x="1041" y="196"/>
                </a:moveTo>
                <a:cubicBezTo>
                  <a:pt x="1036" y="197"/>
                  <a:pt x="1038" y="200"/>
                  <a:pt x="1037" y="203"/>
                </a:cubicBezTo>
                <a:cubicBezTo>
                  <a:pt x="1041" y="202"/>
                  <a:pt x="1040" y="199"/>
                  <a:pt x="1041" y="196"/>
                </a:cubicBezTo>
                <a:close/>
                <a:moveTo>
                  <a:pt x="1106" y="201"/>
                </a:moveTo>
                <a:cubicBezTo>
                  <a:pt x="1106" y="204"/>
                  <a:pt x="1106" y="206"/>
                  <a:pt x="1109" y="206"/>
                </a:cubicBezTo>
                <a:cubicBezTo>
                  <a:pt x="1109" y="203"/>
                  <a:pt x="1113" y="201"/>
                  <a:pt x="1109" y="200"/>
                </a:cubicBezTo>
                <a:cubicBezTo>
                  <a:pt x="1109" y="201"/>
                  <a:pt x="1108" y="201"/>
                  <a:pt x="1106" y="201"/>
                </a:cubicBezTo>
                <a:close/>
                <a:moveTo>
                  <a:pt x="1023" y="204"/>
                </a:moveTo>
                <a:cubicBezTo>
                  <a:pt x="1021" y="206"/>
                  <a:pt x="1018" y="206"/>
                  <a:pt x="1018" y="209"/>
                </a:cubicBezTo>
                <a:cubicBezTo>
                  <a:pt x="1020" y="209"/>
                  <a:pt x="1020" y="210"/>
                  <a:pt x="1021" y="210"/>
                </a:cubicBezTo>
                <a:cubicBezTo>
                  <a:pt x="1020" y="207"/>
                  <a:pt x="1026" y="207"/>
                  <a:pt x="1023" y="204"/>
                </a:cubicBezTo>
                <a:close/>
                <a:moveTo>
                  <a:pt x="1001" y="222"/>
                </a:moveTo>
                <a:cubicBezTo>
                  <a:pt x="1004" y="223"/>
                  <a:pt x="1011" y="220"/>
                  <a:pt x="1013" y="216"/>
                </a:cubicBezTo>
                <a:cubicBezTo>
                  <a:pt x="1008" y="217"/>
                  <a:pt x="1002" y="217"/>
                  <a:pt x="1001" y="222"/>
                </a:cubicBezTo>
                <a:close/>
                <a:moveTo>
                  <a:pt x="985" y="221"/>
                </a:moveTo>
                <a:cubicBezTo>
                  <a:pt x="981" y="221"/>
                  <a:pt x="979" y="223"/>
                  <a:pt x="977" y="225"/>
                </a:cubicBezTo>
                <a:cubicBezTo>
                  <a:pt x="980" y="224"/>
                  <a:pt x="985" y="226"/>
                  <a:pt x="985" y="221"/>
                </a:cubicBezTo>
                <a:close/>
                <a:moveTo>
                  <a:pt x="1122" y="240"/>
                </a:moveTo>
                <a:cubicBezTo>
                  <a:pt x="1124" y="240"/>
                  <a:pt x="1124" y="243"/>
                  <a:pt x="1126" y="244"/>
                </a:cubicBezTo>
                <a:cubicBezTo>
                  <a:pt x="1127" y="243"/>
                  <a:pt x="1128" y="243"/>
                  <a:pt x="1129" y="243"/>
                </a:cubicBezTo>
                <a:cubicBezTo>
                  <a:pt x="1129" y="241"/>
                  <a:pt x="1129" y="239"/>
                  <a:pt x="1128" y="239"/>
                </a:cubicBezTo>
                <a:cubicBezTo>
                  <a:pt x="1128" y="241"/>
                  <a:pt x="1126" y="237"/>
                  <a:pt x="1126" y="236"/>
                </a:cubicBezTo>
                <a:cubicBezTo>
                  <a:pt x="1128" y="237"/>
                  <a:pt x="1129" y="235"/>
                  <a:pt x="1127" y="234"/>
                </a:cubicBezTo>
                <a:cubicBezTo>
                  <a:pt x="1126" y="236"/>
                  <a:pt x="1124" y="236"/>
                  <a:pt x="1124" y="238"/>
                </a:cubicBezTo>
                <a:cubicBezTo>
                  <a:pt x="1127" y="241"/>
                  <a:pt x="1122" y="238"/>
                  <a:pt x="1122" y="240"/>
                </a:cubicBezTo>
                <a:close/>
                <a:moveTo>
                  <a:pt x="1145" y="258"/>
                </a:moveTo>
                <a:cubicBezTo>
                  <a:pt x="1141" y="259"/>
                  <a:pt x="1141" y="256"/>
                  <a:pt x="1138" y="256"/>
                </a:cubicBezTo>
                <a:cubicBezTo>
                  <a:pt x="1138" y="257"/>
                  <a:pt x="1138" y="259"/>
                  <a:pt x="1137" y="259"/>
                </a:cubicBezTo>
                <a:cubicBezTo>
                  <a:pt x="1141" y="260"/>
                  <a:pt x="1143" y="259"/>
                  <a:pt x="1145" y="258"/>
                </a:cubicBezTo>
                <a:close/>
                <a:moveTo>
                  <a:pt x="1140" y="326"/>
                </a:moveTo>
                <a:cubicBezTo>
                  <a:pt x="1136" y="328"/>
                  <a:pt x="1140" y="321"/>
                  <a:pt x="1136" y="323"/>
                </a:cubicBezTo>
                <a:cubicBezTo>
                  <a:pt x="1136" y="326"/>
                  <a:pt x="1139" y="330"/>
                  <a:pt x="1140" y="326"/>
                </a:cubicBezTo>
                <a:close/>
                <a:moveTo>
                  <a:pt x="1151" y="341"/>
                </a:moveTo>
                <a:cubicBezTo>
                  <a:pt x="1158" y="341"/>
                  <a:pt x="1164" y="334"/>
                  <a:pt x="1162" y="327"/>
                </a:cubicBezTo>
                <a:cubicBezTo>
                  <a:pt x="1153" y="326"/>
                  <a:pt x="1148" y="336"/>
                  <a:pt x="1151" y="341"/>
                </a:cubicBezTo>
                <a:close/>
                <a:moveTo>
                  <a:pt x="119" y="329"/>
                </a:moveTo>
                <a:cubicBezTo>
                  <a:pt x="115" y="329"/>
                  <a:pt x="113" y="330"/>
                  <a:pt x="111" y="333"/>
                </a:cubicBezTo>
                <a:cubicBezTo>
                  <a:pt x="116" y="334"/>
                  <a:pt x="116" y="331"/>
                  <a:pt x="119" y="329"/>
                </a:cubicBezTo>
                <a:close/>
                <a:moveTo>
                  <a:pt x="1131" y="342"/>
                </a:moveTo>
                <a:cubicBezTo>
                  <a:pt x="1132" y="338"/>
                  <a:pt x="1134" y="336"/>
                  <a:pt x="1136" y="334"/>
                </a:cubicBezTo>
                <a:cubicBezTo>
                  <a:pt x="1131" y="335"/>
                  <a:pt x="1129" y="335"/>
                  <a:pt x="1127" y="337"/>
                </a:cubicBezTo>
                <a:cubicBezTo>
                  <a:pt x="1131" y="336"/>
                  <a:pt x="1126" y="342"/>
                  <a:pt x="1131" y="342"/>
                </a:cubicBezTo>
                <a:close/>
                <a:moveTo>
                  <a:pt x="1136" y="343"/>
                </a:moveTo>
                <a:cubicBezTo>
                  <a:pt x="1132" y="343"/>
                  <a:pt x="1128" y="341"/>
                  <a:pt x="1128" y="347"/>
                </a:cubicBezTo>
                <a:cubicBezTo>
                  <a:pt x="1131" y="349"/>
                  <a:pt x="1136" y="346"/>
                  <a:pt x="1136" y="343"/>
                </a:cubicBezTo>
                <a:close/>
                <a:moveTo>
                  <a:pt x="1208" y="347"/>
                </a:moveTo>
                <a:cubicBezTo>
                  <a:pt x="1208" y="345"/>
                  <a:pt x="1208" y="344"/>
                  <a:pt x="1209" y="343"/>
                </a:cubicBezTo>
                <a:cubicBezTo>
                  <a:pt x="1202" y="345"/>
                  <a:pt x="1195" y="346"/>
                  <a:pt x="1192" y="351"/>
                </a:cubicBezTo>
                <a:cubicBezTo>
                  <a:pt x="1199" y="351"/>
                  <a:pt x="1202" y="345"/>
                  <a:pt x="1208" y="347"/>
                </a:cubicBezTo>
                <a:close/>
                <a:moveTo>
                  <a:pt x="1191" y="376"/>
                </a:moveTo>
                <a:cubicBezTo>
                  <a:pt x="1204" y="374"/>
                  <a:pt x="1208" y="366"/>
                  <a:pt x="1215" y="359"/>
                </a:cubicBezTo>
                <a:cubicBezTo>
                  <a:pt x="1204" y="358"/>
                  <a:pt x="1200" y="365"/>
                  <a:pt x="1191" y="367"/>
                </a:cubicBezTo>
                <a:cubicBezTo>
                  <a:pt x="1192" y="371"/>
                  <a:pt x="1193" y="374"/>
                  <a:pt x="1191" y="376"/>
                </a:cubicBezTo>
                <a:close/>
                <a:moveTo>
                  <a:pt x="1212" y="393"/>
                </a:moveTo>
                <a:cubicBezTo>
                  <a:pt x="1211" y="399"/>
                  <a:pt x="1207" y="394"/>
                  <a:pt x="1203" y="400"/>
                </a:cubicBezTo>
                <a:cubicBezTo>
                  <a:pt x="1208" y="400"/>
                  <a:pt x="1209" y="398"/>
                  <a:pt x="1212" y="398"/>
                </a:cubicBezTo>
                <a:cubicBezTo>
                  <a:pt x="1213" y="399"/>
                  <a:pt x="1212" y="400"/>
                  <a:pt x="1212" y="401"/>
                </a:cubicBezTo>
                <a:cubicBezTo>
                  <a:pt x="1218" y="401"/>
                  <a:pt x="1216" y="395"/>
                  <a:pt x="1212" y="393"/>
                </a:cubicBezTo>
                <a:close/>
                <a:moveTo>
                  <a:pt x="1108" y="408"/>
                </a:moveTo>
                <a:cubicBezTo>
                  <a:pt x="1110" y="408"/>
                  <a:pt x="1110" y="408"/>
                  <a:pt x="1110" y="408"/>
                </a:cubicBezTo>
                <a:cubicBezTo>
                  <a:pt x="1110" y="409"/>
                  <a:pt x="1109" y="413"/>
                  <a:pt x="1111" y="413"/>
                </a:cubicBezTo>
                <a:cubicBezTo>
                  <a:pt x="1113" y="411"/>
                  <a:pt x="1110" y="410"/>
                  <a:pt x="1111" y="407"/>
                </a:cubicBezTo>
                <a:cubicBezTo>
                  <a:pt x="1110" y="407"/>
                  <a:pt x="1108" y="407"/>
                  <a:pt x="1108" y="408"/>
                </a:cubicBezTo>
                <a:close/>
                <a:moveTo>
                  <a:pt x="1147" y="417"/>
                </a:moveTo>
                <a:cubicBezTo>
                  <a:pt x="1150" y="416"/>
                  <a:pt x="1152" y="414"/>
                  <a:pt x="1155" y="414"/>
                </a:cubicBezTo>
                <a:cubicBezTo>
                  <a:pt x="1156" y="410"/>
                  <a:pt x="1152" y="413"/>
                  <a:pt x="1152" y="411"/>
                </a:cubicBezTo>
                <a:cubicBezTo>
                  <a:pt x="1153" y="411"/>
                  <a:pt x="1154" y="411"/>
                  <a:pt x="1154" y="410"/>
                </a:cubicBezTo>
                <a:cubicBezTo>
                  <a:pt x="1150" y="409"/>
                  <a:pt x="1149" y="411"/>
                  <a:pt x="1147" y="412"/>
                </a:cubicBezTo>
                <a:cubicBezTo>
                  <a:pt x="1147" y="413"/>
                  <a:pt x="1145" y="417"/>
                  <a:pt x="1147" y="417"/>
                </a:cubicBezTo>
                <a:close/>
                <a:moveTo>
                  <a:pt x="1179" y="431"/>
                </a:moveTo>
                <a:cubicBezTo>
                  <a:pt x="1183" y="429"/>
                  <a:pt x="1188" y="427"/>
                  <a:pt x="1193" y="425"/>
                </a:cubicBezTo>
                <a:cubicBezTo>
                  <a:pt x="1195" y="426"/>
                  <a:pt x="1192" y="428"/>
                  <a:pt x="1194" y="429"/>
                </a:cubicBezTo>
                <a:cubicBezTo>
                  <a:pt x="1200" y="429"/>
                  <a:pt x="1200" y="429"/>
                  <a:pt x="1200" y="429"/>
                </a:cubicBezTo>
                <a:cubicBezTo>
                  <a:pt x="1202" y="426"/>
                  <a:pt x="1204" y="421"/>
                  <a:pt x="1209" y="419"/>
                </a:cubicBezTo>
                <a:cubicBezTo>
                  <a:pt x="1210" y="418"/>
                  <a:pt x="1206" y="416"/>
                  <a:pt x="1209" y="416"/>
                </a:cubicBezTo>
                <a:cubicBezTo>
                  <a:pt x="1210" y="411"/>
                  <a:pt x="1197" y="413"/>
                  <a:pt x="1191" y="416"/>
                </a:cubicBezTo>
                <a:cubicBezTo>
                  <a:pt x="1191" y="421"/>
                  <a:pt x="1179" y="427"/>
                  <a:pt x="1179" y="431"/>
                </a:cubicBezTo>
                <a:close/>
                <a:moveTo>
                  <a:pt x="1073" y="425"/>
                </a:moveTo>
                <a:cubicBezTo>
                  <a:pt x="1075" y="425"/>
                  <a:pt x="1075" y="426"/>
                  <a:pt x="1077" y="426"/>
                </a:cubicBezTo>
                <a:cubicBezTo>
                  <a:pt x="1076" y="420"/>
                  <a:pt x="1083" y="422"/>
                  <a:pt x="1082" y="416"/>
                </a:cubicBezTo>
                <a:cubicBezTo>
                  <a:pt x="1079" y="416"/>
                  <a:pt x="1079" y="416"/>
                  <a:pt x="1079" y="416"/>
                </a:cubicBezTo>
                <a:cubicBezTo>
                  <a:pt x="1080" y="420"/>
                  <a:pt x="1075" y="418"/>
                  <a:pt x="1074" y="420"/>
                </a:cubicBezTo>
                <a:cubicBezTo>
                  <a:pt x="1077" y="422"/>
                  <a:pt x="1072" y="422"/>
                  <a:pt x="1073" y="425"/>
                </a:cubicBezTo>
                <a:close/>
                <a:moveTo>
                  <a:pt x="1152" y="425"/>
                </a:moveTo>
                <a:cubicBezTo>
                  <a:pt x="1154" y="425"/>
                  <a:pt x="1157" y="425"/>
                  <a:pt x="1158" y="424"/>
                </a:cubicBezTo>
                <a:cubicBezTo>
                  <a:pt x="1160" y="417"/>
                  <a:pt x="1152" y="422"/>
                  <a:pt x="1157" y="417"/>
                </a:cubicBezTo>
                <a:cubicBezTo>
                  <a:pt x="1154" y="418"/>
                  <a:pt x="1150" y="418"/>
                  <a:pt x="1149" y="421"/>
                </a:cubicBezTo>
                <a:cubicBezTo>
                  <a:pt x="1152" y="422"/>
                  <a:pt x="1154" y="419"/>
                  <a:pt x="1154" y="421"/>
                </a:cubicBezTo>
                <a:cubicBezTo>
                  <a:pt x="1152" y="421"/>
                  <a:pt x="1152" y="423"/>
                  <a:pt x="1152" y="425"/>
                </a:cubicBezTo>
                <a:close/>
                <a:moveTo>
                  <a:pt x="1104" y="424"/>
                </a:moveTo>
                <a:cubicBezTo>
                  <a:pt x="1107" y="423"/>
                  <a:pt x="1110" y="420"/>
                  <a:pt x="1109" y="418"/>
                </a:cubicBezTo>
                <a:cubicBezTo>
                  <a:pt x="1108" y="420"/>
                  <a:pt x="1104" y="420"/>
                  <a:pt x="1104" y="424"/>
                </a:cubicBezTo>
                <a:close/>
                <a:moveTo>
                  <a:pt x="68" y="432"/>
                </a:moveTo>
                <a:cubicBezTo>
                  <a:pt x="68" y="429"/>
                  <a:pt x="68" y="429"/>
                  <a:pt x="68" y="429"/>
                </a:cubicBezTo>
                <a:cubicBezTo>
                  <a:pt x="67" y="429"/>
                  <a:pt x="65" y="428"/>
                  <a:pt x="65" y="429"/>
                </a:cubicBezTo>
                <a:cubicBezTo>
                  <a:pt x="66" y="430"/>
                  <a:pt x="65" y="433"/>
                  <a:pt x="68" y="432"/>
                </a:cubicBezTo>
                <a:close/>
                <a:moveTo>
                  <a:pt x="1185" y="436"/>
                </a:moveTo>
                <a:cubicBezTo>
                  <a:pt x="1190" y="436"/>
                  <a:pt x="1193" y="434"/>
                  <a:pt x="1195" y="431"/>
                </a:cubicBezTo>
                <a:cubicBezTo>
                  <a:pt x="1192" y="430"/>
                  <a:pt x="1187" y="434"/>
                  <a:pt x="1185" y="436"/>
                </a:cubicBezTo>
                <a:close/>
                <a:moveTo>
                  <a:pt x="1159" y="432"/>
                </a:moveTo>
                <a:cubicBezTo>
                  <a:pt x="1158" y="436"/>
                  <a:pt x="1154" y="437"/>
                  <a:pt x="1153" y="441"/>
                </a:cubicBezTo>
                <a:cubicBezTo>
                  <a:pt x="1158" y="440"/>
                  <a:pt x="1161" y="438"/>
                  <a:pt x="1164" y="435"/>
                </a:cubicBezTo>
                <a:cubicBezTo>
                  <a:pt x="1161" y="435"/>
                  <a:pt x="1162" y="432"/>
                  <a:pt x="1159" y="432"/>
                </a:cubicBezTo>
                <a:close/>
                <a:moveTo>
                  <a:pt x="1201" y="437"/>
                </a:moveTo>
                <a:cubicBezTo>
                  <a:pt x="1199" y="437"/>
                  <a:pt x="1199" y="437"/>
                  <a:pt x="1199" y="437"/>
                </a:cubicBezTo>
                <a:cubicBezTo>
                  <a:pt x="1198" y="442"/>
                  <a:pt x="1192" y="441"/>
                  <a:pt x="1191" y="445"/>
                </a:cubicBezTo>
                <a:cubicBezTo>
                  <a:pt x="1194" y="442"/>
                  <a:pt x="1201" y="443"/>
                  <a:pt x="1201" y="437"/>
                </a:cubicBezTo>
                <a:close/>
                <a:moveTo>
                  <a:pt x="1240" y="443"/>
                </a:moveTo>
                <a:cubicBezTo>
                  <a:pt x="1239" y="440"/>
                  <a:pt x="1241" y="439"/>
                  <a:pt x="1241" y="437"/>
                </a:cubicBezTo>
                <a:cubicBezTo>
                  <a:pt x="1234" y="438"/>
                  <a:pt x="1228" y="441"/>
                  <a:pt x="1226" y="447"/>
                </a:cubicBezTo>
                <a:cubicBezTo>
                  <a:pt x="1233" y="448"/>
                  <a:pt x="1234" y="443"/>
                  <a:pt x="1240" y="443"/>
                </a:cubicBezTo>
                <a:close/>
                <a:moveTo>
                  <a:pt x="1059" y="439"/>
                </a:moveTo>
                <a:cubicBezTo>
                  <a:pt x="1051" y="438"/>
                  <a:pt x="1048" y="443"/>
                  <a:pt x="1048" y="450"/>
                </a:cubicBezTo>
                <a:cubicBezTo>
                  <a:pt x="1043" y="453"/>
                  <a:pt x="1037" y="456"/>
                  <a:pt x="1032" y="459"/>
                </a:cubicBezTo>
                <a:cubicBezTo>
                  <a:pt x="1031" y="463"/>
                  <a:pt x="1033" y="464"/>
                  <a:pt x="1035" y="466"/>
                </a:cubicBezTo>
                <a:cubicBezTo>
                  <a:pt x="1039" y="464"/>
                  <a:pt x="1042" y="461"/>
                  <a:pt x="1048" y="461"/>
                </a:cubicBezTo>
                <a:cubicBezTo>
                  <a:pt x="1049" y="458"/>
                  <a:pt x="1045" y="460"/>
                  <a:pt x="1046" y="457"/>
                </a:cubicBezTo>
                <a:cubicBezTo>
                  <a:pt x="1051" y="456"/>
                  <a:pt x="1055" y="454"/>
                  <a:pt x="1058" y="451"/>
                </a:cubicBezTo>
                <a:cubicBezTo>
                  <a:pt x="1055" y="450"/>
                  <a:pt x="1054" y="452"/>
                  <a:pt x="1052" y="452"/>
                </a:cubicBezTo>
                <a:cubicBezTo>
                  <a:pt x="1055" y="449"/>
                  <a:pt x="1050" y="450"/>
                  <a:pt x="1050" y="449"/>
                </a:cubicBezTo>
                <a:cubicBezTo>
                  <a:pt x="1051" y="444"/>
                  <a:pt x="1057" y="444"/>
                  <a:pt x="1059" y="439"/>
                </a:cubicBezTo>
                <a:close/>
                <a:moveTo>
                  <a:pt x="1030" y="451"/>
                </a:moveTo>
                <a:cubicBezTo>
                  <a:pt x="1032" y="453"/>
                  <a:pt x="1034" y="451"/>
                  <a:pt x="1037" y="451"/>
                </a:cubicBezTo>
                <a:cubicBezTo>
                  <a:pt x="1037" y="448"/>
                  <a:pt x="1035" y="448"/>
                  <a:pt x="1036" y="446"/>
                </a:cubicBezTo>
                <a:cubicBezTo>
                  <a:pt x="1032" y="446"/>
                  <a:pt x="1031" y="448"/>
                  <a:pt x="1030" y="451"/>
                </a:cubicBezTo>
                <a:close/>
                <a:moveTo>
                  <a:pt x="1194" y="448"/>
                </a:moveTo>
                <a:cubicBezTo>
                  <a:pt x="1193" y="449"/>
                  <a:pt x="1193" y="451"/>
                  <a:pt x="1193" y="453"/>
                </a:cubicBezTo>
                <a:cubicBezTo>
                  <a:pt x="1196" y="452"/>
                  <a:pt x="1198" y="451"/>
                  <a:pt x="1199" y="449"/>
                </a:cubicBezTo>
                <a:cubicBezTo>
                  <a:pt x="1197" y="449"/>
                  <a:pt x="1197" y="447"/>
                  <a:pt x="1194" y="448"/>
                </a:cubicBezTo>
                <a:close/>
                <a:moveTo>
                  <a:pt x="1245" y="449"/>
                </a:moveTo>
                <a:cubicBezTo>
                  <a:pt x="1243" y="449"/>
                  <a:pt x="1243" y="450"/>
                  <a:pt x="1241" y="450"/>
                </a:cubicBezTo>
                <a:cubicBezTo>
                  <a:pt x="1241" y="449"/>
                  <a:pt x="1240" y="448"/>
                  <a:pt x="1239" y="448"/>
                </a:cubicBezTo>
                <a:cubicBezTo>
                  <a:pt x="1239" y="450"/>
                  <a:pt x="1237" y="452"/>
                  <a:pt x="1238" y="455"/>
                </a:cubicBezTo>
                <a:cubicBezTo>
                  <a:pt x="1241" y="454"/>
                  <a:pt x="1242" y="451"/>
                  <a:pt x="1245" y="449"/>
                </a:cubicBezTo>
                <a:close/>
                <a:moveTo>
                  <a:pt x="1212" y="456"/>
                </a:moveTo>
                <a:cubicBezTo>
                  <a:pt x="1213" y="457"/>
                  <a:pt x="1211" y="452"/>
                  <a:pt x="1209" y="452"/>
                </a:cubicBezTo>
                <a:cubicBezTo>
                  <a:pt x="1207" y="455"/>
                  <a:pt x="1205" y="452"/>
                  <a:pt x="1203" y="453"/>
                </a:cubicBezTo>
                <a:cubicBezTo>
                  <a:pt x="1195" y="454"/>
                  <a:pt x="1192" y="462"/>
                  <a:pt x="1185" y="466"/>
                </a:cubicBezTo>
                <a:cubicBezTo>
                  <a:pt x="1177" y="470"/>
                  <a:pt x="1168" y="473"/>
                  <a:pt x="1159" y="477"/>
                </a:cubicBezTo>
                <a:cubicBezTo>
                  <a:pt x="1159" y="480"/>
                  <a:pt x="1156" y="481"/>
                  <a:pt x="1156" y="484"/>
                </a:cubicBezTo>
                <a:cubicBezTo>
                  <a:pt x="1168" y="484"/>
                  <a:pt x="1178" y="470"/>
                  <a:pt x="1195" y="468"/>
                </a:cubicBezTo>
                <a:cubicBezTo>
                  <a:pt x="1200" y="463"/>
                  <a:pt x="1207" y="460"/>
                  <a:pt x="1212" y="456"/>
                </a:cubicBezTo>
                <a:close/>
                <a:moveTo>
                  <a:pt x="1055" y="455"/>
                </a:moveTo>
                <a:cubicBezTo>
                  <a:pt x="1055" y="457"/>
                  <a:pt x="1051" y="456"/>
                  <a:pt x="1051" y="458"/>
                </a:cubicBezTo>
                <a:cubicBezTo>
                  <a:pt x="1053" y="458"/>
                  <a:pt x="1052" y="461"/>
                  <a:pt x="1054" y="461"/>
                </a:cubicBezTo>
                <a:cubicBezTo>
                  <a:pt x="1053" y="459"/>
                  <a:pt x="1058" y="457"/>
                  <a:pt x="1055" y="455"/>
                </a:cubicBezTo>
                <a:close/>
                <a:moveTo>
                  <a:pt x="128" y="500"/>
                </a:moveTo>
                <a:cubicBezTo>
                  <a:pt x="131" y="500"/>
                  <a:pt x="133" y="499"/>
                  <a:pt x="134" y="497"/>
                </a:cubicBezTo>
                <a:cubicBezTo>
                  <a:pt x="132" y="495"/>
                  <a:pt x="129" y="498"/>
                  <a:pt x="128" y="500"/>
                </a:cubicBezTo>
                <a:close/>
                <a:moveTo>
                  <a:pt x="123" y="531"/>
                </a:moveTo>
                <a:cubicBezTo>
                  <a:pt x="127" y="529"/>
                  <a:pt x="131" y="527"/>
                  <a:pt x="137" y="528"/>
                </a:cubicBezTo>
                <a:cubicBezTo>
                  <a:pt x="141" y="524"/>
                  <a:pt x="139" y="514"/>
                  <a:pt x="144" y="511"/>
                </a:cubicBezTo>
                <a:cubicBezTo>
                  <a:pt x="141" y="507"/>
                  <a:pt x="134" y="509"/>
                  <a:pt x="130" y="512"/>
                </a:cubicBezTo>
                <a:cubicBezTo>
                  <a:pt x="134" y="516"/>
                  <a:pt x="131" y="519"/>
                  <a:pt x="133" y="521"/>
                </a:cubicBezTo>
                <a:cubicBezTo>
                  <a:pt x="131" y="526"/>
                  <a:pt x="126" y="527"/>
                  <a:pt x="123" y="531"/>
                </a:cubicBezTo>
                <a:close/>
                <a:moveTo>
                  <a:pt x="1252" y="521"/>
                </a:moveTo>
                <a:cubicBezTo>
                  <a:pt x="1255" y="520"/>
                  <a:pt x="1259" y="520"/>
                  <a:pt x="1260" y="517"/>
                </a:cubicBezTo>
                <a:cubicBezTo>
                  <a:pt x="1256" y="517"/>
                  <a:pt x="1253" y="518"/>
                  <a:pt x="1252" y="521"/>
                </a:cubicBezTo>
                <a:close/>
                <a:moveTo>
                  <a:pt x="163" y="524"/>
                </a:moveTo>
                <a:cubicBezTo>
                  <a:pt x="162" y="528"/>
                  <a:pt x="157" y="529"/>
                  <a:pt x="154" y="533"/>
                </a:cubicBezTo>
                <a:cubicBezTo>
                  <a:pt x="160" y="533"/>
                  <a:pt x="160" y="533"/>
                  <a:pt x="160" y="533"/>
                </a:cubicBezTo>
                <a:cubicBezTo>
                  <a:pt x="160" y="530"/>
                  <a:pt x="166" y="527"/>
                  <a:pt x="163" y="524"/>
                </a:cubicBezTo>
                <a:close/>
                <a:moveTo>
                  <a:pt x="143" y="551"/>
                </a:moveTo>
                <a:cubicBezTo>
                  <a:pt x="142" y="551"/>
                  <a:pt x="143" y="548"/>
                  <a:pt x="141" y="548"/>
                </a:cubicBezTo>
                <a:cubicBezTo>
                  <a:pt x="140" y="549"/>
                  <a:pt x="139" y="549"/>
                  <a:pt x="138" y="549"/>
                </a:cubicBezTo>
                <a:cubicBezTo>
                  <a:pt x="136" y="554"/>
                  <a:pt x="143" y="554"/>
                  <a:pt x="143" y="551"/>
                </a:cubicBezTo>
                <a:close/>
                <a:moveTo>
                  <a:pt x="133" y="576"/>
                </a:moveTo>
                <a:cubicBezTo>
                  <a:pt x="130" y="576"/>
                  <a:pt x="126" y="580"/>
                  <a:pt x="128" y="582"/>
                </a:cubicBezTo>
                <a:cubicBezTo>
                  <a:pt x="129" y="580"/>
                  <a:pt x="132" y="579"/>
                  <a:pt x="133" y="576"/>
                </a:cubicBezTo>
                <a:close/>
                <a:moveTo>
                  <a:pt x="139" y="587"/>
                </a:moveTo>
                <a:cubicBezTo>
                  <a:pt x="145" y="585"/>
                  <a:pt x="152" y="583"/>
                  <a:pt x="153" y="576"/>
                </a:cubicBezTo>
                <a:cubicBezTo>
                  <a:pt x="145" y="576"/>
                  <a:pt x="145" y="585"/>
                  <a:pt x="139" y="587"/>
                </a:cubicBezTo>
                <a:close/>
                <a:moveTo>
                  <a:pt x="129" y="597"/>
                </a:moveTo>
                <a:cubicBezTo>
                  <a:pt x="128" y="600"/>
                  <a:pt x="135" y="597"/>
                  <a:pt x="136" y="597"/>
                </a:cubicBezTo>
                <a:cubicBezTo>
                  <a:pt x="134" y="595"/>
                  <a:pt x="131" y="596"/>
                  <a:pt x="129" y="597"/>
                </a:cubicBezTo>
                <a:close/>
                <a:moveTo>
                  <a:pt x="1159" y="601"/>
                </a:moveTo>
                <a:cubicBezTo>
                  <a:pt x="1154" y="604"/>
                  <a:pt x="1147" y="604"/>
                  <a:pt x="1147" y="611"/>
                </a:cubicBezTo>
                <a:cubicBezTo>
                  <a:pt x="1152" y="610"/>
                  <a:pt x="1163" y="605"/>
                  <a:pt x="1159" y="601"/>
                </a:cubicBezTo>
                <a:close/>
                <a:moveTo>
                  <a:pt x="95" y="617"/>
                </a:moveTo>
                <a:cubicBezTo>
                  <a:pt x="100" y="616"/>
                  <a:pt x="103" y="611"/>
                  <a:pt x="105" y="607"/>
                </a:cubicBezTo>
                <a:cubicBezTo>
                  <a:pt x="99" y="607"/>
                  <a:pt x="96" y="612"/>
                  <a:pt x="95" y="617"/>
                </a:cubicBezTo>
                <a:close/>
                <a:moveTo>
                  <a:pt x="1184" y="609"/>
                </a:moveTo>
                <a:cubicBezTo>
                  <a:pt x="1182" y="610"/>
                  <a:pt x="1179" y="611"/>
                  <a:pt x="1177" y="612"/>
                </a:cubicBezTo>
                <a:cubicBezTo>
                  <a:pt x="1176" y="614"/>
                  <a:pt x="1177" y="617"/>
                  <a:pt x="1179" y="619"/>
                </a:cubicBezTo>
                <a:cubicBezTo>
                  <a:pt x="1181" y="616"/>
                  <a:pt x="1184" y="613"/>
                  <a:pt x="1184" y="609"/>
                </a:cubicBezTo>
                <a:close/>
                <a:moveTo>
                  <a:pt x="1170" y="621"/>
                </a:moveTo>
                <a:cubicBezTo>
                  <a:pt x="1172" y="623"/>
                  <a:pt x="1173" y="620"/>
                  <a:pt x="1175" y="620"/>
                </a:cubicBezTo>
                <a:cubicBezTo>
                  <a:pt x="1175" y="618"/>
                  <a:pt x="1175" y="616"/>
                  <a:pt x="1172" y="616"/>
                </a:cubicBezTo>
                <a:cubicBezTo>
                  <a:pt x="1172" y="618"/>
                  <a:pt x="1171" y="619"/>
                  <a:pt x="1170" y="621"/>
                </a:cubicBezTo>
                <a:close/>
                <a:moveTo>
                  <a:pt x="229" y="618"/>
                </a:moveTo>
                <a:cubicBezTo>
                  <a:pt x="222" y="620"/>
                  <a:pt x="218" y="616"/>
                  <a:pt x="208" y="617"/>
                </a:cubicBezTo>
                <a:cubicBezTo>
                  <a:pt x="209" y="621"/>
                  <a:pt x="212" y="624"/>
                  <a:pt x="215" y="626"/>
                </a:cubicBezTo>
                <a:cubicBezTo>
                  <a:pt x="223" y="627"/>
                  <a:pt x="227" y="623"/>
                  <a:pt x="229" y="618"/>
                </a:cubicBezTo>
                <a:close/>
                <a:moveTo>
                  <a:pt x="131" y="618"/>
                </a:moveTo>
                <a:cubicBezTo>
                  <a:pt x="131" y="620"/>
                  <a:pt x="129" y="620"/>
                  <a:pt x="129" y="622"/>
                </a:cubicBezTo>
                <a:cubicBezTo>
                  <a:pt x="131" y="622"/>
                  <a:pt x="135" y="623"/>
                  <a:pt x="135" y="620"/>
                </a:cubicBezTo>
                <a:cubicBezTo>
                  <a:pt x="132" y="621"/>
                  <a:pt x="134" y="617"/>
                  <a:pt x="131" y="618"/>
                </a:cubicBezTo>
                <a:close/>
                <a:moveTo>
                  <a:pt x="119" y="637"/>
                </a:moveTo>
                <a:cubicBezTo>
                  <a:pt x="114" y="634"/>
                  <a:pt x="123" y="630"/>
                  <a:pt x="118" y="626"/>
                </a:cubicBezTo>
                <a:cubicBezTo>
                  <a:pt x="116" y="630"/>
                  <a:pt x="113" y="622"/>
                  <a:pt x="111" y="625"/>
                </a:cubicBezTo>
                <a:cubicBezTo>
                  <a:pt x="113" y="626"/>
                  <a:pt x="114" y="627"/>
                  <a:pt x="114" y="629"/>
                </a:cubicBezTo>
                <a:cubicBezTo>
                  <a:pt x="113" y="631"/>
                  <a:pt x="109" y="630"/>
                  <a:pt x="109" y="633"/>
                </a:cubicBezTo>
                <a:cubicBezTo>
                  <a:pt x="110" y="636"/>
                  <a:pt x="106" y="641"/>
                  <a:pt x="105" y="645"/>
                </a:cubicBezTo>
                <a:cubicBezTo>
                  <a:pt x="109" y="642"/>
                  <a:pt x="116" y="641"/>
                  <a:pt x="119" y="637"/>
                </a:cubicBezTo>
                <a:close/>
                <a:moveTo>
                  <a:pt x="126" y="633"/>
                </a:moveTo>
                <a:cubicBezTo>
                  <a:pt x="127" y="632"/>
                  <a:pt x="128" y="631"/>
                  <a:pt x="128" y="629"/>
                </a:cubicBezTo>
                <a:cubicBezTo>
                  <a:pt x="125" y="628"/>
                  <a:pt x="123" y="628"/>
                  <a:pt x="121" y="630"/>
                </a:cubicBezTo>
                <a:cubicBezTo>
                  <a:pt x="124" y="630"/>
                  <a:pt x="123" y="633"/>
                  <a:pt x="126" y="633"/>
                </a:cubicBezTo>
                <a:close/>
                <a:moveTo>
                  <a:pt x="85" y="656"/>
                </a:moveTo>
                <a:cubicBezTo>
                  <a:pt x="90" y="653"/>
                  <a:pt x="99" y="656"/>
                  <a:pt x="101" y="646"/>
                </a:cubicBezTo>
                <a:cubicBezTo>
                  <a:pt x="98" y="647"/>
                  <a:pt x="96" y="645"/>
                  <a:pt x="95" y="644"/>
                </a:cubicBezTo>
                <a:cubicBezTo>
                  <a:pt x="94" y="646"/>
                  <a:pt x="92" y="648"/>
                  <a:pt x="93" y="651"/>
                </a:cubicBezTo>
                <a:cubicBezTo>
                  <a:pt x="90" y="653"/>
                  <a:pt x="86" y="653"/>
                  <a:pt x="85" y="656"/>
                </a:cubicBezTo>
                <a:close/>
                <a:moveTo>
                  <a:pt x="1150" y="651"/>
                </a:moveTo>
                <a:cubicBezTo>
                  <a:pt x="1149" y="649"/>
                  <a:pt x="1145" y="650"/>
                  <a:pt x="1145" y="651"/>
                </a:cubicBezTo>
                <a:cubicBezTo>
                  <a:pt x="1146" y="652"/>
                  <a:pt x="1145" y="655"/>
                  <a:pt x="1148" y="654"/>
                </a:cubicBezTo>
                <a:cubicBezTo>
                  <a:pt x="1148" y="652"/>
                  <a:pt x="1150" y="652"/>
                  <a:pt x="1150" y="651"/>
                </a:cubicBezTo>
                <a:close/>
                <a:moveTo>
                  <a:pt x="1164" y="657"/>
                </a:moveTo>
                <a:cubicBezTo>
                  <a:pt x="1165" y="654"/>
                  <a:pt x="1165" y="652"/>
                  <a:pt x="1162" y="651"/>
                </a:cubicBezTo>
                <a:cubicBezTo>
                  <a:pt x="1160" y="653"/>
                  <a:pt x="1162" y="656"/>
                  <a:pt x="1164" y="657"/>
                </a:cubicBezTo>
                <a:close/>
                <a:moveTo>
                  <a:pt x="1195" y="662"/>
                </a:moveTo>
                <a:cubicBezTo>
                  <a:pt x="1195" y="659"/>
                  <a:pt x="1193" y="658"/>
                  <a:pt x="1192" y="657"/>
                </a:cubicBezTo>
                <a:cubicBezTo>
                  <a:pt x="1191" y="659"/>
                  <a:pt x="1189" y="660"/>
                  <a:pt x="1187" y="661"/>
                </a:cubicBezTo>
                <a:cubicBezTo>
                  <a:pt x="1186" y="664"/>
                  <a:pt x="1188" y="665"/>
                  <a:pt x="1188" y="668"/>
                </a:cubicBezTo>
                <a:cubicBezTo>
                  <a:pt x="1193" y="669"/>
                  <a:pt x="1190" y="661"/>
                  <a:pt x="1195" y="662"/>
                </a:cubicBezTo>
                <a:close/>
                <a:moveTo>
                  <a:pt x="1196" y="671"/>
                </a:moveTo>
                <a:cubicBezTo>
                  <a:pt x="1196" y="672"/>
                  <a:pt x="1195" y="672"/>
                  <a:pt x="1194" y="671"/>
                </a:cubicBezTo>
                <a:cubicBezTo>
                  <a:pt x="1194" y="674"/>
                  <a:pt x="1191" y="675"/>
                  <a:pt x="1188" y="675"/>
                </a:cubicBezTo>
                <a:cubicBezTo>
                  <a:pt x="1188" y="676"/>
                  <a:pt x="1187" y="677"/>
                  <a:pt x="1187" y="678"/>
                </a:cubicBezTo>
                <a:cubicBezTo>
                  <a:pt x="1192" y="680"/>
                  <a:pt x="1192" y="675"/>
                  <a:pt x="1196" y="676"/>
                </a:cubicBezTo>
                <a:cubicBezTo>
                  <a:pt x="1195" y="673"/>
                  <a:pt x="1199" y="672"/>
                  <a:pt x="1196" y="671"/>
                </a:cubicBezTo>
                <a:close/>
                <a:moveTo>
                  <a:pt x="1161" y="690"/>
                </a:moveTo>
                <a:cubicBezTo>
                  <a:pt x="1171" y="690"/>
                  <a:pt x="1166" y="685"/>
                  <a:pt x="1161" y="690"/>
                </a:cubicBezTo>
                <a:close/>
                <a:moveTo>
                  <a:pt x="1213" y="728"/>
                </a:moveTo>
                <a:cubicBezTo>
                  <a:pt x="1210" y="728"/>
                  <a:pt x="1208" y="730"/>
                  <a:pt x="1207" y="733"/>
                </a:cubicBezTo>
                <a:cubicBezTo>
                  <a:pt x="1208" y="735"/>
                  <a:pt x="1209" y="736"/>
                  <a:pt x="1211" y="737"/>
                </a:cubicBezTo>
                <a:cubicBezTo>
                  <a:pt x="1210" y="735"/>
                  <a:pt x="1213" y="736"/>
                  <a:pt x="1213" y="734"/>
                </a:cubicBezTo>
                <a:cubicBezTo>
                  <a:pt x="1211" y="733"/>
                  <a:pt x="1214" y="730"/>
                  <a:pt x="1213" y="728"/>
                </a:cubicBezTo>
                <a:close/>
                <a:moveTo>
                  <a:pt x="1152" y="730"/>
                </a:moveTo>
                <a:cubicBezTo>
                  <a:pt x="1149" y="731"/>
                  <a:pt x="1145" y="734"/>
                  <a:pt x="1149" y="735"/>
                </a:cubicBezTo>
                <a:cubicBezTo>
                  <a:pt x="1149" y="732"/>
                  <a:pt x="1152" y="733"/>
                  <a:pt x="1152" y="730"/>
                </a:cubicBezTo>
                <a:close/>
                <a:moveTo>
                  <a:pt x="1090" y="772"/>
                </a:moveTo>
                <a:cubicBezTo>
                  <a:pt x="1090" y="770"/>
                  <a:pt x="1094" y="771"/>
                  <a:pt x="1093" y="768"/>
                </a:cubicBezTo>
                <a:cubicBezTo>
                  <a:pt x="1092" y="768"/>
                  <a:pt x="1092" y="766"/>
                  <a:pt x="1091" y="767"/>
                </a:cubicBezTo>
                <a:cubicBezTo>
                  <a:pt x="1090" y="768"/>
                  <a:pt x="1087" y="771"/>
                  <a:pt x="1090" y="772"/>
                </a:cubicBezTo>
                <a:close/>
                <a:moveTo>
                  <a:pt x="176" y="780"/>
                </a:moveTo>
                <a:cubicBezTo>
                  <a:pt x="173" y="779"/>
                  <a:pt x="167" y="778"/>
                  <a:pt x="165" y="782"/>
                </a:cubicBezTo>
                <a:cubicBezTo>
                  <a:pt x="170" y="783"/>
                  <a:pt x="175" y="783"/>
                  <a:pt x="176" y="780"/>
                </a:cubicBezTo>
                <a:close/>
                <a:moveTo>
                  <a:pt x="1020" y="798"/>
                </a:moveTo>
                <a:cubicBezTo>
                  <a:pt x="1020" y="795"/>
                  <a:pt x="1022" y="794"/>
                  <a:pt x="1023" y="792"/>
                </a:cubicBezTo>
                <a:cubicBezTo>
                  <a:pt x="1021" y="792"/>
                  <a:pt x="1022" y="789"/>
                  <a:pt x="1019" y="790"/>
                </a:cubicBezTo>
                <a:cubicBezTo>
                  <a:pt x="1022" y="794"/>
                  <a:pt x="1016" y="796"/>
                  <a:pt x="1020" y="798"/>
                </a:cubicBezTo>
                <a:close/>
                <a:moveTo>
                  <a:pt x="1191" y="812"/>
                </a:moveTo>
                <a:cubicBezTo>
                  <a:pt x="1191" y="811"/>
                  <a:pt x="1191" y="810"/>
                  <a:pt x="1191" y="810"/>
                </a:cubicBezTo>
                <a:cubicBezTo>
                  <a:pt x="1191" y="814"/>
                  <a:pt x="1190" y="815"/>
                  <a:pt x="1192" y="817"/>
                </a:cubicBezTo>
                <a:cubicBezTo>
                  <a:pt x="1193" y="815"/>
                  <a:pt x="1198" y="811"/>
                  <a:pt x="1200" y="813"/>
                </a:cubicBezTo>
                <a:cubicBezTo>
                  <a:pt x="1200" y="817"/>
                  <a:pt x="1197" y="812"/>
                  <a:pt x="1198" y="816"/>
                </a:cubicBezTo>
                <a:cubicBezTo>
                  <a:pt x="1199" y="816"/>
                  <a:pt x="1200" y="816"/>
                  <a:pt x="1201" y="817"/>
                </a:cubicBezTo>
                <a:cubicBezTo>
                  <a:pt x="1201" y="813"/>
                  <a:pt x="1205" y="811"/>
                  <a:pt x="1204" y="809"/>
                </a:cubicBezTo>
                <a:cubicBezTo>
                  <a:pt x="1207" y="809"/>
                  <a:pt x="1207" y="812"/>
                  <a:pt x="1208" y="813"/>
                </a:cubicBezTo>
                <a:cubicBezTo>
                  <a:pt x="1212" y="812"/>
                  <a:pt x="1213" y="808"/>
                  <a:pt x="1218" y="808"/>
                </a:cubicBezTo>
                <a:cubicBezTo>
                  <a:pt x="1217" y="803"/>
                  <a:pt x="1218" y="802"/>
                  <a:pt x="1220" y="798"/>
                </a:cubicBezTo>
                <a:cubicBezTo>
                  <a:pt x="1208" y="801"/>
                  <a:pt x="1205" y="811"/>
                  <a:pt x="1191" y="812"/>
                </a:cubicBezTo>
                <a:close/>
                <a:moveTo>
                  <a:pt x="1157" y="815"/>
                </a:moveTo>
                <a:cubicBezTo>
                  <a:pt x="1158" y="815"/>
                  <a:pt x="1159" y="816"/>
                  <a:pt x="1160" y="816"/>
                </a:cubicBezTo>
                <a:cubicBezTo>
                  <a:pt x="1161" y="813"/>
                  <a:pt x="1164" y="813"/>
                  <a:pt x="1164" y="810"/>
                </a:cubicBezTo>
                <a:cubicBezTo>
                  <a:pt x="1163" y="810"/>
                  <a:pt x="1162" y="810"/>
                  <a:pt x="1161" y="809"/>
                </a:cubicBezTo>
                <a:cubicBezTo>
                  <a:pt x="1160" y="812"/>
                  <a:pt x="1157" y="812"/>
                  <a:pt x="1157" y="815"/>
                </a:cubicBezTo>
                <a:close/>
                <a:moveTo>
                  <a:pt x="963" y="823"/>
                </a:moveTo>
                <a:cubicBezTo>
                  <a:pt x="963" y="825"/>
                  <a:pt x="961" y="824"/>
                  <a:pt x="961" y="825"/>
                </a:cubicBezTo>
                <a:cubicBezTo>
                  <a:pt x="961" y="827"/>
                  <a:pt x="961" y="830"/>
                  <a:pt x="962" y="831"/>
                </a:cubicBezTo>
                <a:cubicBezTo>
                  <a:pt x="963" y="829"/>
                  <a:pt x="966" y="829"/>
                  <a:pt x="967" y="828"/>
                </a:cubicBezTo>
                <a:cubicBezTo>
                  <a:pt x="966" y="826"/>
                  <a:pt x="966" y="824"/>
                  <a:pt x="963" y="823"/>
                </a:cubicBezTo>
                <a:close/>
                <a:moveTo>
                  <a:pt x="928" y="831"/>
                </a:moveTo>
                <a:cubicBezTo>
                  <a:pt x="928" y="834"/>
                  <a:pt x="922" y="838"/>
                  <a:pt x="927" y="840"/>
                </a:cubicBezTo>
                <a:cubicBezTo>
                  <a:pt x="927" y="838"/>
                  <a:pt x="931" y="833"/>
                  <a:pt x="928" y="831"/>
                </a:cubicBezTo>
                <a:close/>
                <a:moveTo>
                  <a:pt x="991" y="831"/>
                </a:moveTo>
                <a:cubicBezTo>
                  <a:pt x="991" y="833"/>
                  <a:pt x="988" y="832"/>
                  <a:pt x="989" y="834"/>
                </a:cubicBezTo>
                <a:cubicBezTo>
                  <a:pt x="991" y="834"/>
                  <a:pt x="991" y="836"/>
                  <a:pt x="992" y="836"/>
                </a:cubicBezTo>
                <a:cubicBezTo>
                  <a:pt x="991" y="835"/>
                  <a:pt x="993" y="831"/>
                  <a:pt x="991" y="831"/>
                </a:cubicBezTo>
                <a:close/>
                <a:moveTo>
                  <a:pt x="1016" y="833"/>
                </a:moveTo>
                <a:cubicBezTo>
                  <a:pt x="1013" y="830"/>
                  <a:pt x="1010" y="834"/>
                  <a:pt x="1010" y="837"/>
                </a:cubicBezTo>
                <a:cubicBezTo>
                  <a:pt x="1013" y="837"/>
                  <a:pt x="1016" y="837"/>
                  <a:pt x="1016" y="833"/>
                </a:cubicBezTo>
                <a:close/>
                <a:moveTo>
                  <a:pt x="1096" y="833"/>
                </a:moveTo>
                <a:cubicBezTo>
                  <a:pt x="1096" y="834"/>
                  <a:pt x="1096" y="834"/>
                  <a:pt x="1096" y="834"/>
                </a:cubicBezTo>
                <a:cubicBezTo>
                  <a:pt x="1095" y="835"/>
                  <a:pt x="1093" y="834"/>
                  <a:pt x="1092" y="835"/>
                </a:cubicBezTo>
                <a:cubicBezTo>
                  <a:pt x="1094" y="836"/>
                  <a:pt x="1094" y="837"/>
                  <a:pt x="1096" y="836"/>
                </a:cubicBezTo>
                <a:cubicBezTo>
                  <a:pt x="1096" y="836"/>
                  <a:pt x="1098" y="833"/>
                  <a:pt x="1096" y="833"/>
                </a:cubicBezTo>
                <a:close/>
                <a:moveTo>
                  <a:pt x="1012" y="845"/>
                </a:moveTo>
                <a:cubicBezTo>
                  <a:pt x="1012" y="840"/>
                  <a:pt x="1017" y="846"/>
                  <a:pt x="1019" y="840"/>
                </a:cubicBezTo>
                <a:cubicBezTo>
                  <a:pt x="1015" y="841"/>
                  <a:pt x="1019" y="838"/>
                  <a:pt x="1019" y="836"/>
                </a:cubicBezTo>
                <a:cubicBezTo>
                  <a:pt x="1016" y="838"/>
                  <a:pt x="1009" y="840"/>
                  <a:pt x="1012" y="845"/>
                </a:cubicBezTo>
                <a:close/>
                <a:moveTo>
                  <a:pt x="111" y="855"/>
                </a:moveTo>
                <a:cubicBezTo>
                  <a:pt x="108" y="856"/>
                  <a:pt x="107" y="858"/>
                  <a:pt x="105" y="860"/>
                </a:cubicBezTo>
                <a:cubicBezTo>
                  <a:pt x="108" y="861"/>
                  <a:pt x="113" y="857"/>
                  <a:pt x="111" y="855"/>
                </a:cubicBezTo>
                <a:close/>
                <a:moveTo>
                  <a:pt x="967" y="855"/>
                </a:moveTo>
                <a:cubicBezTo>
                  <a:pt x="968" y="860"/>
                  <a:pt x="965" y="856"/>
                  <a:pt x="962" y="857"/>
                </a:cubicBezTo>
                <a:cubicBezTo>
                  <a:pt x="962" y="859"/>
                  <a:pt x="963" y="861"/>
                  <a:pt x="964" y="861"/>
                </a:cubicBezTo>
                <a:cubicBezTo>
                  <a:pt x="965" y="859"/>
                  <a:pt x="969" y="860"/>
                  <a:pt x="970" y="857"/>
                </a:cubicBezTo>
                <a:cubicBezTo>
                  <a:pt x="968" y="857"/>
                  <a:pt x="969" y="854"/>
                  <a:pt x="967" y="855"/>
                </a:cubicBezTo>
                <a:close/>
                <a:moveTo>
                  <a:pt x="100" y="870"/>
                </a:moveTo>
                <a:cubicBezTo>
                  <a:pt x="102" y="869"/>
                  <a:pt x="105" y="869"/>
                  <a:pt x="105" y="866"/>
                </a:cubicBezTo>
                <a:cubicBezTo>
                  <a:pt x="102" y="866"/>
                  <a:pt x="102" y="866"/>
                  <a:pt x="102" y="866"/>
                </a:cubicBezTo>
                <a:cubicBezTo>
                  <a:pt x="103" y="869"/>
                  <a:pt x="100" y="868"/>
                  <a:pt x="100" y="870"/>
                </a:cubicBezTo>
                <a:close/>
                <a:moveTo>
                  <a:pt x="177" y="879"/>
                </a:moveTo>
                <a:cubicBezTo>
                  <a:pt x="172" y="873"/>
                  <a:pt x="164" y="880"/>
                  <a:pt x="161" y="885"/>
                </a:cubicBezTo>
                <a:cubicBezTo>
                  <a:pt x="166" y="888"/>
                  <a:pt x="174" y="884"/>
                  <a:pt x="177" y="879"/>
                </a:cubicBezTo>
                <a:close/>
                <a:moveTo>
                  <a:pt x="1111" y="885"/>
                </a:moveTo>
                <a:cubicBezTo>
                  <a:pt x="1109" y="888"/>
                  <a:pt x="1105" y="888"/>
                  <a:pt x="1104" y="892"/>
                </a:cubicBezTo>
                <a:cubicBezTo>
                  <a:pt x="1112" y="898"/>
                  <a:pt x="1111" y="900"/>
                  <a:pt x="1112" y="909"/>
                </a:cubicBezTo>
                <a:cubicBezTo>
                  <a:pt x="1116" y="907"/>
                  <a:pt x="1118" y="904"/>
                  <a:pt x="1120" y="899"/>
                </a:cubicBezTo>
                <a:cubicBezTo>
                  <a:pt x="1114" y="899"/>
                  <a:pt x="1113" y="889"/>
                  <a:pt x="1111" y="885"/>
                </a:cubicBezTo>
                <a:close/>
                <a:moveTo>
                  <a:pt x="146" y="887"/>
                </a:moveTo>
                <a:cubicBezTo>
                  <a:pt x="139" y="888"/>
                  <a:pt x="134" y="892"/>
                  <a:pt x="132" y="898"/>
                </a:cubicBezTo>
                <a:cubicBezTo>
                  <a:pt x="137" y="895"/>
                  <a:pt x="152" y="890"/>
                  <a:pt x="145" y="887"/>
                </a:cubicBezTo>
                <a:cubicBezTo>
                  <a:pt x="146" y="887"/>
                  <a:pt x="146" y="887"/>
                  <a:pt x="146" y="887"/>
                </a:cubicBezTo>
                <a:close/>
                <a:moveTo>
                  <a:pt x="152" y="894"/>
                </a:moveTo>
                <a:cubicBezTo>
                  <a:pt x="155" y="894"/>
                  <a:pt x="155" y="894"/>
                  <a:pt x="155" y="894"/>
                </a:cubicBezTo>
                <a:cubicBezTo>
                  <a:pt x="156" y="891"/>
                  <a:pt x="154" y="891"/>
                  <a:pt x="152" y="890"/>
                </a:cubicBezTo>
                <a:cubicBezTo>
                  <a:pt x="152" y="891"/>
                  <a:pt x="151" y="892"/>
                  <a:pt x="152" y="894"/>
                </a:cubicBezTo>
                <a:close/>
                <a:moveTo>
                  <a:pt x="1199" y="891"/>
                </a:moveTo>
                <a:cubicBezTo>
                  <a:pt x="1195" y="894"/>
                  <a:pt x="1193" y="894"/>
                  <a:pt x="1192" y="900"/>
                </a:cubicBezTo>
                <a:cubicBezTo>
                  <a:pt x="1195" y="898"/>
                  <a:pt x="1199" y="899"/>
                  <a:pt x="1201" y="896"/>
                </a:cubicBezTo>
                <a:cubicBezTo>
                  <a:pt x="1198" y="895"/>
                  <a:pt x="1203" y="891"/>
                  <a:pt x="1199" y="891"/>
                </a:cubicBezTo>
                <a:close/>
                <a:moveTo>
                  <a:pt x="1133" y="913"/>
                </a:moveTo>
                <a:cubicBezTo>
                  <a:pt x="1134" y="916"/>
                  <a:pt x="1142" y="909"/>
                  <a:pt x="1141" y="915"/>
                </a:cubicBezTo>
                <a:cubicBezTo>
                  <a:pt x="1149" y="915"/>
                  <a:pt x="1144" y="910"/>
                  <a:pt x="1147" y="906"/>
                </a:cubicBezTo>
                <a:cubicBezTo>
                  <a:pt x="1141" y="905"/>
                  <a:pt x="1136" y="909"/>
                  <a:pt x="1133" y="913"/>
                </a:cubicBezTo>
                <a:close/>
                <a:moveTo>
                  <a:pt x="118" y="907"/>
                </a:moveTo>
                <a:cubicBezTo>
                  <a:pt x="117" y="911"/>
                  <a:pt x="113" y="910"/>
                  <a:pt x="111" y="913"/>
                </a:cubicBezTo>
                <a:cubicBezTo>
                  <a:pt x="116" y="915"/>
                  <a:pt x="116" y="912"/>
                  <a:pt x="120" y="913"/>
                </a:cubicBezTo>
                <a:cubicBezTo>
                  <a:pt x="120" y="910"/>
                  <a:pt x="121" y="906"/>
                  <a:pt x="118" y="907"/>
                </a:cubicBezTo>
                <a:close/>
                <a:moveTo>
                  <a:pt x="1122" y="910"/>
                </a:moveTo>
                <a:cubicBezTo>
                  <a:pt x="1121" y="910"/>
                  <a:pt x="1121" y="908"/>
                  <a:pt x="1121" y="907"/>
                </a:cubicBezTo>
                <a:cubicBezTo>
                  <a:pt x="1118" y="907"/>
                  <a:pt x="1118" y="907"/>
                  <a:pt x="1118" y="907"/>
                </a:cubicBezTo>
                <a:cubicBezTo>
                  <a:pt x="1118" y="909"/>
                  <a:pt x="1117" y="909"/>
                  <a:pt x="1117" y="911"/>
                </a:cubicBezTo>
                <a:cubicBezTo>
                  <a:pt x="1119" y="910"/>
                  <a:pt x="1122" y="912"/>
                  <a:pt x="1122" y="910"/>
                </a:cubicBezTo>
                <a:close/>
                <a:moveTo>
                  <a:pt x="47" y="910"/>
                </a:moveTo>
                <a:cubicBezTo>
                  <a:pt x="44" y="907"/>
                  <a:pt x="38" y="912"/>
                  <a:pt x="41" y="914"/>
                </a:cubicBezTo>
                <a:cubicBezTo>
                  <a:pt x="42" y="912"/>
                  <a:pt x="46" y="913"/>
                  <a:pt x="47" y="910"/>
                </a:cubicBezTo>
                <a:close/>
                <a:moveTo>
                  <a:pt x="1167" y="913"/>
                </a:moveTo>
                <a:cubicBezTo>
                  <a:pt x="1168" y="914"/>
                  <a:pt x="1168" y="915"/>
                  <a:pt x="1170" y="914"/>
                </a:cubicBezTo>
                <a:cubicBezTo>
                  <a:pt x="1170" y="912"/>
                  <a:pt x="1171" y="911"/>
                  <a:pt x="1171" y="909"/>
                </a:cubicBezTo>
                <a:cubicBezTo>
                  <a:pt x="1169" y="909"/>
                  <a:pt x="1167" y="911"/>
                  <a:pt x="1167" y="913"/>
                </a:cubicBezTo>
                <a:close/>
                <a:moveTo>
                  <a:pt x="1158" y="911"/>
                </a:moveTo>
                <a:cubicBezTo>
                  <a:pt x="1157" y="914"/>
                  <a:pt x="1153" y="913"/>
                  <a:pt x="1151" y="913"/>
                </a:cubicBezTo>
                <a:cubicBezTo>
                  <a:pt x="1151" y="915"/>
                  <a:pt x="1148" y="916"/>
                  <a:pt x="1146" y="917"/>
                </a:cubicBezTo>
                <a:cubicBezTo>
                  <a:pt x="1145" y="922"/>
                  <a:pt x="1145" y="922"/>
                  <a:pt x="1146" y="926"/>
                </a:cubicBezTo>
                <a:cubicBezTo>
                  <a:pt x="1149" y="926"/>
                  <a:pt x="1152" y="923"/>
                  <a:pt x="1155" y="925"/>
                </a:cubicBezTo>
                <a:cubicBezTo>
                  <a:pt x="1154" y="926"/>
                  <a:pt x="1153" y="927"/>
                  <a:pt x="1153" y="928"/>
                </a:cubicBezTo>
                <a:cubicBezTo>
                  <a:pt x="1157" y="926"/>
                  <a:pt x="1161" y="925"/>
                  <a:pt x="1158" y="921"/>
                </a:cubicBezTo>
                <a:cubicBezTo>
                  <a:pt x="1161" y="921"/>
                  <a:pt x="1161" y="921"/>
                  <a:pt x="1161" y="921"/>
                </a:cubicBezTo>
                <a:cubicBezTo>
                  <a:pt x="1161" y="923"/>
                  <a:pt x="1160" y="924"/>
                  <a:pt x="1162" y="926"/>
                </a:cubicBezTo>
                <a:cubicBezTo>
                  <a:pt x="1163" y="921"/>
                  <a:pt x="1166" y="919"/>
                  <a:pt x="1165" y="914"/>
                </a:cubicBezTo>
                <a:cubicBezTo>
                  <a:pt x="1159" y="916"/>
                  <a:pt x="1160" y="911"/>
                  <a:pt x="1158" y="911"/>
                </a:cubicBezTo>
                <a:close/>
                <a:moveTo>
                  <a:pt x="1147" y="923"/>
                </a:moveTo>
                <a:cubicBezTo>
                  <a:pt x="1146" y="920"/>
                  <a:pt x="1149" y="921"/>
                  <a:pt x="1148" y="917"/>
                </a:cubicBezTo>
                <a:cubicBezTo>
                  <a:pt x="1149" y="918"/>
                  <a:pt x="1150" y="918"/>
                  <a:pt x="1151" y="918"/>
                </a:cubicBezTo>
                <a:cubicBezTo>
                  <a:pt x="1151" y="921"/>
                  <a:pt x="1150" y="923"/>
                  <a:pt x="1147" y="923"/>
                </a:cubicBezTo>
                <a:close/>
                <a:moveTo>
                  <a:pt x="88" y="926"/>
                </a:moveTo>
                <a:cubicBezTo>
                  <a:pt x="92" y="922"/>
                  <a:pt x="97" y="920"/>
                  <a:pt x="101" y="916"/>
                </a:cubicBezTo>
                <a:cubicBezTo>
                  <a:pt x="95" y="911"/>
                  <a:pt x="91" y="920"/>
                  <a:pt x="87" y="923"/>
                </a:cubicBezTo>
                <a:cubicBezTo>
                  <a:pt x="88" y="923"/>
                  <a:pt x="87" y="925"/>
                  <a:pt x="88" y="926"/>
                </a:cubicBezTo>
                <a:close/>
                <a:moveTo>
                  <a:pt x="994" y="937"/>
                </a:moveTo>
                <a:cubicBezTo>
                  <a:pt x="1001" y="937"/>
                  <a:pt x="1006" y="930"/>
                  <a:pt x="1012" y="931"/>
                </a:cubicBezTo>
                <a:cubicBezTo>
                  <a:pt x="1013" y="927"/>
                  <a:pt x="1012" y="927"/>
                  <a:pt x="1012" y="922"/>
                </a:cubicBezTo>
                <a:cubicBezTo>
                  <a:pt x="1002" y="920"/>
                  <a:pt x="1004" y="933"/>
                  <a:pt x="996" y="931"/>
                </a:cubicBezTo>
                <a:cubicBezTo>
                  <a:pt x="998" y="927"/>
                  <a:pt x="1001" y="926"/>
                  <a:pt x="1005" y="924"/>
                </a:cubicBezTo>
                <a:cubicBezTo>
                  <a:pt x="1001" y="923"/>
                  <a:pt x="997" y="922"/>
                  <a:pt x="994" y="925"/>
                </a:cubicBezTo>
                <a:cubicBezTo>
                  <a:pt x="997" y="930"/>
                  <a:pt x="993" y="931"/>
                  <a:pt x="994" y="937"/>
                </a:cubicBezTo>
                <a:close/>
                <a:moveTo>
                  <a:pt x="178" y="931"/>
                </a:moveTo>
                <a:cubicBezTo>
                  <a:pt x="175" y="931"/>
                  <a:pt x="176" y="933"/>
                  <a:pt x="174" y="935"/>
                </a:cubicBezTo>
                <a:cubicBezTo>
                  <a:pt x="178" y="935"/>
                  <a:pt x="178" y="933"/>
                  <a:pt x="178" y="931"/>
                </a:cubicBezTo>
                <a:close/>
                <a:moveTo>
                  <a:pt x="1184" y="948"/>
                </a:moveTo>
                <a:cubicBezTo>
                  <a:pt x="1186" y="945"/>
                  <a:pt x="1188" y="942"/>
                  <a:pt x="1189" y="939"/>
                </a:cubicBezTo>
                <a:cubicBezTo>
                  <a:pt x="1184" y="941"/>
                  <a:pt x="1188" y="934"/>
                  <a:pt x="1184" y="935"/>
                </a:cubicBezTo>
                <a:cubicBezTo>
                  <a:pt x="1177" y="945"/>
                  <a:pt x="1160" y="942"/>
                  <a:pt x="1160" y="956"/>
                </a:cubicBezTo>
                <a:cubicBezTo>
                  <a:pt x="1159" y="954"/>
                  <a:pt x="1158" y="957"/>
                  <a:pt x="1158" y="955"/>
                </a:cubicBezTo>
                <a:cubicBezTo>
                  <a:pt x="1158" y="954"/>
                  <a:pt x="1159" y="953"/>
                  <a:pt x="1158" y="952"/>
                </a:cubicBezTo>
                <a:cubicBezTo>
                  <a:pt x="1156" y="954"/>
                  <a:pt x="1155" y="956"/>
                  <a:pt x="1154" y="958"/>
                </a:cubicBezTo>
                <a:cubicBezTo>
                  <a:pt x="1149" y="959"/>
                  <a:pt x="1153" y="956"/>
                  <a:pt x="1149" y="955"/>
                </a:cubicBezTo>
                <a:cubicBezTo>
                  <a:pt x="1150" y="963"/>
                  <a:pt x="1143" y="964"/>
                  <a:pt x="1135" y="964"/>
                </a:cubicBezTo>
                <a:cubicBezTo>
                  <a:pt x="1132" y="973"/>
                  <a:pt x="1125" y="977"/>
                  <a:pt x="1117" y="980"/>
                </a:cubicBezTo>
                <a:cubicBezTo>
                  <a:pt x="1114" y="975"/>
                  <a:pt x="1120" y="972"/>
                  <a:pt x="1122" y="969"/>
                </a:cubicBezTo>
                <a:cubicBezTo>
                  <a:pt x="1117" y="969"/>
                  <a:pt x="1126" y="967"/>
                  <a:pt x="1122" y="965"/>
                </a:cubicBezTo>
                <a:cubicBezTo>
                  <a:pt x="1121" y="968"/>
                  <a:pt x="1119" y="965"/>
                  <a:pt x="1118" y="965"/>
                </a:cubicBezTo>
                <a:cubicBezTo>
                  <a:pt x="1116" y="966"/>
                  <a:pt x="1115" y="969"/>
                  <a:pt x="1114" y="972"/>
                </a:cubicBezTo>
                <a:cubicBezTo>
                  <a:pt x="1109" y="971"/>
                  <a:pt x="1108" y="974"/>
                  <a:pt x="1106" y="977"/>
                </a:cubicBezTo>
                <a:cubicBezTo>
                  <a:pt x="1110" y="976"/>
                  <a:pt x="1110" y="973"/>
                  <a:pt x="1114" y="974"/>
                </a:cubicBezTo>
                <a:cubicBezTo>
                  <a:pt x="1118" y="982"/>
                  <a:pt x="1110" y="982"/>
                  <a:pt x="1107" y="987"/>
                </a:cubicBezTo>
                <a:cubicBezTo>
                  <a:pt x="1115" y="986"/>
                  <a:pt x="1119" y="980"/>
                  <a:pt x="1127" y="978"/>
                </a:cubicBezTo>
                <a:cubicBezTo>
                  <a:pt x="1128" y="981"/>
                  <a:pt x="1129" y="983"/>
                  <a:pt x="1130" y="984"/>
                </a:cubicBezTo>
                <a:cubicBezTo>
                  <a:pt x="1134" y="981"/>
                  <a:pt x="1140" y="978"/>
                  <a:pt x="1143" y="973"/>
                </a:cubicBezTo>
                <a:cubicBezTo>
                  <a:pt x="1153" y="977"/>
                  <a:pt x="1151" y="960"/>
                  <a:pt x="1158" y="958"/>
                </a:cubicBezTo>
                <a:cubicBezTo>
                  <a:pt x="1161" y="958"/>
                  <a:pt x="1161" y="961"/>
                  <a:pt x="1164" y="960"/>
                </a:cubicBezTo>
                <a:cubicBezTo>
                  <a:pt x="1171" y="957"/>
                  <a:pt x="1174" y="946"/>
                  <a:pt x="1184" y="948"/>
                </a:cubicBezTo>
                <a:close/>
                <a:moveTo>
                  <a:pt x="215" y="940"/>
                </a:moveTo>
                <a:cubicBezTo>
                  <a:pt x="216" y="940"/>
                  <a:pt x="218" y="940"/>
                  <a:pt x="218" y="942"/>
                </a:cubicBezTo>
                <a:cubicBezTo>
                  <a:pt x="219" y="942"/>
                  <a:pt x="221" y="942"/>
                  <a:pt x="221" y="940"/>
                </a:cubicBezTo>
                <a:cubicBezTo>
                  <a:pt x="220" y="940"/>
                  <a:pt x="220" y="940"/>
                  <a:pt x="220" y="939"/>
                </a:cubicBezTo>
                <a:cubicBezTo>
                  <a:pt x="218" y="939"/>
                  <a:pt x="215" y="938"/>
                  <a:pt x="215" y="940"/>
                </a:cubicBezTo>
                <a:close/>
                <a:moveTo>
                  <a:pt x="1064" y="943"/>
                </a:moveTo>
                <a:cubicBezTo>
                  <a:pt x="1065" y="946"/>
                  <a:pt x="1063" y="946"/>
                  <a:pt x="1062" y="948"/>
                </a:cubicBezTo>
                <a:cubicBezTo>
                  <a:pt x="1066" y="947"/>
                  <a:pt x="1065" y="950"/>
                  <a:pt x="1068" y="950"/>
                </a:cubicBezTo>
                <a:cubicBezTo>
                  <a:pt x="1069" y="948"/>
                  <a:pt x="1073" y="948"/>
                  <a:pt x="1072" y="944"/>
                </a:cubicBezTo>
                <a:cubicBezTo>
                  <a:pt x="1070" y="943"/>
                  <a:pt x="1069" y="948"/>
                  <a:pt x="1069" y="945"/>
                </a:cubicBezTo>
                <a:cubicBezTo>
                  <a:pt x="1069" y="944"/>
                  <a:pt x="1070" y="943"/>
                  <a:pt x="1070" y="942"/>
                </a:cubicBezTo>
                <a:cubicBezTo>
                  <a:pt x="1068" y="942"/>
                  <a:pt x="1067" y="940"/>
                  <a:pt x="1064" y="939"/>
                </a:cubicBezTo>
                <a:cubicBezTo>
                  <a:pt x="1063" y="944"/>
                  <a:pt x="1057" y="942"/>
                  <a:pt x="1058" y="948"/>
                </a:cubicBezTo>
                <a:cubicBezTo>
                  <a:pt x="1063" y="949"/>
                  <a:pt x="1061" y="944"/>
                  <a:pt x="1064" y="943"/>
                </a:cubicBezTo>
                <a:close/>
                <a:moveTo>
                  <a:pt x="942" y="948"/>
                </a:moveTo>
                <a:cubicBezTo>
                  <a:pt x="942" y="944"/>
                  <a:pt x="942" y="944"/>
                  <a:pt x="942" y="944"/>
                </a:cubicBezTo>
                <a:cubicBezTo>
                  <a:pt x="939" y="943"/>
                  <a:pt x="939" y="949"/>
                  <a:pt x="942" y="948"/>
                </a:cubicBezTo>
                <a:close/>
                <a:moveTo>
                  <a:pt x="1171" y="961"/>
                </a:moveTo>
                <a:cubicBezTo>
                  <a:pt x="1171" y="966"/>
                  <a:pt x="1164" y="965"/>
                  <a:pt x="1164" y="970"/>
                </a:cubicBezTo>
                <a:cubicBezTo>
                  <a:pt x="1176" y="963"/>
                  <a:pt x="1186" y="960"/>
                  <a:pt x="1195" y="950"/>
                </a:cubicBezTo>
                <a:cubicBezTo>
                  <a:pt x="1185" y="945"/>
                  <a:pt x="1181" y="960"/>
                  <a:pt x="1171" y="961"/>
                </a:cubicBezTo>
                <a:close/>
                <a:moveTo>
                  <a:pt x="199" y="950"/>
                </a:moveTo>
                <a:cubicBezTo>
                  <a:pt x="197" y="950"/>
                  <a:pt x="194" y="950"/>
                  <a:pt x="195" y="952"/>
                </a:cubicBezTo>
                <a:cubicBezTo>
                  <a:pt x="197" y="952"/>
                  <a:pt x="199" y="952"/>
                  <a:pt x="199" y="950"/>
                </a:cubicBezTo>
                <a:close/>
                <a:moveTo>
                  <a:pt x="72" y="952"/>
                </a:moveTo>
                <a:cubicBezTo>
                  <a:pt x="70" y="949"/>
                  <a:pt x="65" y="951"/>
                  <a:pt x="64" y="954"/>
                </a:cubicBezTo>
                <a:cubicBezTo>
                  <a:pt x="67" y="954"/>
                  <a:pt x="71" y="955"/>
                  <a:pt x="72" y="952"/>
                </a:cubicBezTo>
                <a:close/>
                <a:moveTo>
                  <a:pt x="1136" y="954"/>
                </a:moveTo>
                <a:cubicBezTo>
                  <a:pt x="1139" y="955"/>
                  <a:pt x="1141" y="954"/>
                  <a:pt x="1140" y="951"/>
                </a:cubicBezTo>
                <a:cubicBezTo>
                  <a:pt x="1137" y="951"/>
                  <a:pt x="1137" y="951"/>
                  <a:pt x="1137" y="951"/>
                </a:cubicBezTo>
                <a:cubicBezTo>
                  <a:pt x="1138" y="952"/>
                  <a:pt x="1136" y="953"/>
                  <a:pt x="1136" y="954"/>
                </a:cubicBezTo>
                <a:close/>
                <a:moveTo>
                  <a:pt x="90" y="958"/>
                </a:moveTo>
                <a:cubicBezTo>
                  <a:pt x="89" y="960"/>
                  <a:pt x="87" y="960"/>
                  <a:pt x="87" y="962"/>
                </a:cubicBezTo>
                <a:cubicBezTo>
                  <a:pt x="91" y="962"/>
                  <a:pt x="91" y="962"/>
                  <a:pt x="91" y="962"/>
                </a:cubicBezTo>
                <a:cubicBezTo>
                  <a:pt x="91" y="960"/>
                  <a:pt x="91" y="958"/>
                  <a:pt x="90" y="958"/>
                </a:cubicBezTo>
                <a:close/>
                <a:moveTo>
                  <a:pt x="130" y="964"/>
                </a:moveTo>
                <a:cubicBezTo>
                  <a:pt x="134" y="965"/>
                  <a:pt x="135" y="959"/>
                  <a:pt x="133" y="958"/>
                </a:cubicBezTo>
                <a:cubicBezTo>
                  <a:pt x="132" y="959"/>
                  <a:pt x="128" y="961"/>
                  <a:pt x="130" y="964"/>
                </a:cubicBezTo>
                <a:close/>
                <a:moveTo>
                  <a:pt x="236" y="965"/>
                </a:moveTo>
                <a:cubicBezTo>
                  <a:pt x="236" y="967"/>
                  <a:pt x="236" y="968"/>
                  <a:pt x="237" y="969"/>
                </a:cubicBezTo>
                <a:cubicBezTo>
                  <a:pt x="243" y="967"/>
                  <a:pt x="247" y="971"/>
                  <a:pt x="248" y="975"/>
                </a:cubicBezTo>
                <a:cubicBezTo>
                  <a:pt x="248" y="967"/>
                  <a:pt x="247" y="967"/>
                  <a:pt x="247" y="960"/>
                </a:cubicBezTo>
                <a:cubicBezTo>
                  <a:pt x="242" y="960"/>
                  <a:pt x="240" y="963"/>
                  <a:pt x="236" y="965"/>
                </a:cubicBezTo>
                <a:close/>
                <a:moveTo>
                  <a:pt x="171" y="965"/>
                </a:moveTo>
                <a:cubicBezTo>
                  <a:pt x="167" y="965"/>
                  <a:pt x="167" y="968"/>
                  <a:pt x="164" y="969"/>
                </a:cubicBezTo>
                <a:cubicBezTo>
                  <a:pt x="168" y="969"/>
                  <a:pt x="170" y="968"/>
                  <a:pt x="171" y="965"/>
                </a:cubicBezTo>
                <a:close/>
                <a:moveTo>
                  <a:pt x="1060" y="970"/>
                </a:moveTo>
                <a:cubicBezTo>
                  <a:pt x="1064" y="970"/>
                  <a:pt x="1066" y="969"/>
                  <a:pt x="1067" y="966"/>
                </a:cubicBezTo>
                <a:cubicBezTo>
                  <a:pt x="1064" y="967"/>
                  <a:pt x="1061" y="967"/>
                  <a:pt x="1060" y="970"/>
                </a:cubicBezTo>
                <a:close/>
                <a:moveTo>
                  <a:pt x="187" y="977"/>
                </a:moveTo>
                <a:cubicBezTo>
                  <a:pt x="187" y="978"/>
                  <a:pt x="188" y="981"/>
                  <a:pt x="186" y="981"/>
                </a:cubicBezTo>
                <a:cubicBezTo>
                  <a:pt x="182" y="981"/>
                  <a:pt x="178" y="982"/>
                  <a:pt x="176" y="985"/>
                </a:cubicBezTo>
                <a:cubicBezTo>
                  <a:pt x="173" y="986"/>
                  <a:pt x="175" y="982"/>
                  <a:pt x="172" y="983"/>
                </a:cubicBezTo>
                <a:cubicBezTo>
                  <a:pt x="166" y="985"/>
                  <a:pt x="164" y="989"/>
                  <a:pt x="161" y="992"/>
                </a:cubicBezTo>
                <a:cubicBezTo>
                  <a:pt x="156" y="997"/>
                  <a:pt x="149" y="999"/>
                  <a:pt x="145" y="1001"/>
                </a:cubicBezTo>
                <a:cubicBezTo>
                  <a:pt x="159" y="1005"/>
                  <a:pt x="173" y="992"/>
                  <a:pt x="179" y="985"/>
                </a:cubicBezTo>
                <a:cubicBezTo>
                  <a:pt x="191" y="984"/>
                  <a:pt x="196" y="977"/>
                  <a:pt x="204" y="972"/>
                </a:cubicBezTo>
                <a:cubicBezTo>
                  <a:pt x="196" y="971"/>
                  <a:pt x="193" y="975"/>
                  <a:pt x="187" y="977"/>
                </a:cubicBezTo>
                <a:close/>
                <a:moveTo>
                  <a:pt x="1174" y="972"/>
                </a:moveTo>
                <a:cubicBezTo>
                  <a:pt x="1175" y="975"/>
                  <a:pt x="1171" y="974"/>
                  <a:pt x="1172" y="977"/>
                </a:cubicBezTo>
                <a:cubicBezTo>
                  <a:pt x="1175" y="977"/>
                  <a:pt x="1177" y="973"/>
                  <a:pt x="1174" y="972"/>
                </a:cubicBezTo>
                <a:close/>
                <a:moveTo>
                  <a:pt x="1190" y="976"/>
                </a:moveTo>
                <a:cubicBezTo>
                  <a:pt x="1185" y="977"/>
                  <a:pt x="1178" y="975"/>
                  <a:pt x="1177" y="980"/>
                </a:cubicBezTo>
                <a:cubicBezTo>
                  <a:pt x="1183" y="977"/>
                  <a:pt x="1187" y="984"/>
                  <a:pt x="1190" y="980"/>
                </a:cubicBezTo>
                <a:cubicBezTo>
                  <a:pt x="1185" y="980"/>
                  <a:pt x="1188" y="977"/>
                  <a:pt x="1190" y="976"/>
                </a:cubicBezTo>
                <a:close/>
                <a:moveTo>
                  <a:pt x="989" y="985"/>
                </a:moveTo>
                <a:cubicBezTo>
                  <a:pt x="991" y="985"/>
                  <a:pt x="991" y="986"/>
                  <a:pt x="991" y="988"/>
                </a:cubicBezTo>
                <a:cubicBezTo>
                  <a:pt x="995" y="986"/>
                  <a:pt x="997" y="983"/>
                  <a:pt x="999" y="979"/>
                </a:cubicBezTo>
                <a:cubicBezTo>
                  <a:pt x="994" y="980"/>
                  <a:pt x="991" y="982"/>
                  <a:pt x="989" y="985"/>
                </a:cubicBezTo>
                <a:close/>
                <a:moveTo>
                  <a:pt x="207" y="982"/>
                </a:moveTo>
                <a:cubicBezTo>
                  <a:pt x="210" y="985"/>
                  <a:pt x="216" y="983"/>
                  <a:pt x="219" y="982"/>
                </a:cubicBezTo>
                <a:cubicBezTo>
                  <a:pt x="217" y="981"/>
                  <a:pt x="211" y="979"/>
                  <a:pt x="207" y="982"/>
                </a:cubicBezTo>
                <a:close/>
                <a:moveTo>
                  <a:pt x="4" y="982"/>
                </a:moveTo>
                <a:cubicBezTo>
                  <a:pt x="2" y="983"/>
                  <a:pt x="1" y="985"/>
                  <a:pt x="0" y="988"/>
                </a:cubicBezTo>
                <a:cubicBezTo>
                  <a:pt x="4" y="987"/>
                  <a:pt x="6" y="990"/>
                  <a:pt x="9" y="991"/>
                </a:cubicBezTo>
                <a:cubicBezTo>
                  <a:pt x="9" y="987"/>
                  <a:pt x="15" y="989"/>
                  <a:pt x="14" y="985"/>
                </a:cubicBezTo>
                <a:cubicBezTo>
                  <a:pt x="9" y="987"/>
                  <a:pt x="8" y="984"/>
                  <a:pt x="4" y="982"/>
                </a:cubicBezTo>
                <a:close/>
                <a:moveTo>
                  <a:pt x="1088" y="991"/>
                </a:moveTo>
                <a:cubicBezTo>
                  <a:pt x="1090" y="987"/>
                  <a:pt x="1095" y="986"/>
                  <a:pt x="1099" y="986"/>
                </a:cubicBezTo>
                <a:cubicBezTo>
                  <a:pt x="1098" y="977"/>
                  <a:pt x="1086" y="988"/>
                  <a:pt x="1088" y="991"/>
                </a:cubicBezTo>
                <a:close/>
                <a:moveTo>
                  <a:pt x="1136" y="986"/>
                </a:moveTo>
                <a:cubicBezTo>
                  <a:pt x="1138" y="986"/>
                  <a:pt x="1138" y="987"/>
                  <a:pt x="1139" y="988"/>
                </a:cubicBezTo>
                <a:cubicBezTo>
                  <a:pt x="1138" y="985"/>
                  <a:pt x="1142" y="987"/>
                  <a:pt x="1141" y="984"/>
                </a:cubicBezTo>
                <a:cubicBezTo>
                  <a:pt x="1139" y="984"/>
                  <a:pt x="1137" y="985"/>
                  <a:pt x="1136" y="986"/>
                </a:cubicBezTo>
                <a:close/>
                <a:moveTo>
                  <a:pt x="1151" y="990"/>
                </a:moveTo>
                <a:cubicBezTo>
                  <a:pt x="1152" y="990"/>
                  <a:pt x="1153" y="991"/>
                  <a:pt x="1154" y="991"/>
                </a:cubicBezTo>
                <a:cubicBezTo>
                  <a:pt x="1153" y="998"/>
                  <a:pt x="1147" y="992"/>
                  <a:pt x="1146" y="995"/>
                </a:cubicBezTo>
                <a:cubicBezTo>
                  <a:pt x="1150" y="996"/>
                  <a:pt x="1151" y="999"/>
                  <a:pt x="1154" y="1000"/>
                </a:cubicBezTo>
                <a:cubicBezTo>
                  <a:pt x="1152" y="997"/>
                  <a:pt x="1153" y="993"/>
                  <a:pt x="1157" y="992"/>
                </a:cubicBezTo>
                <a:cubicBezTo>
                  <a:pt x="1156" y="991"/>
                  <a:pt x="1156" y="989"/>
                  <a:pt x="1155" y="988"/>
                </a:cubicBezTo>
                <a:cubicBezTo>
                  <a:pt x="1155" y="990"/>
                  <a:pt x="1150" y="987"/>
                  <a:pt x="1151" y="990"/>
                </a:cubicBezTo>
                <a:close/>
                <a:moveTo>
                  <a:pt x="845" y="991"/>
                </a:moveTo>
                <a:cubicBezTo>
                  <a:pt x="842" y="993"/>
                  <a:pt x="834" y="994"/>
                  <a:pt x="836" y="998"/>
                </a:cubicBezTo>
                <a:cubicBezTo>
                  <a:pt x="839" y="996"/>
                  <a:pt x="843" y="995"/>
                  <a:pt x="845" y="991"/>
                </a:cubicBezTo>
                <a:close/>
                <a:moveTo>
                  <a:pt x="996" y="992"/>
                </a:moveTo>
                <a:cubicBezTo>
                  <a:pt x="994" y="993"/>
                  <a:pt x="992" y="994"/>
                  <a:pt x="991" y="995"/>
                </a:cubicBezTo>
                <a:cubicBezTo>
                  <a:pt x="994" y="995"/>
                  <a:pt x="996" y="995"/>
                  <a:pt x="996" y="992"/>
                </a:cubicBezTo>
                <a:close/>
                <a:moveTo>
                  <a:pt x="1031" y="997"/>
                </a:moveTo>
                <a:cubicBezTo>
                  <a:pt x="1031" y="995"/>
                  <a:pt x="1034" y="996"/>
                  <a:pt x="1035" y="994"/>
                </a:cubicBezTo>
                <a:cubicBezTo>
                  <a:pt x="1033" y="992"/>
                  <a:pt x="1028" y="996"/>
                  <a:pt x="1031" y="997"/>
                </a:cubicBezTo>
                <a:close/>
                <a:moveTo>
                  <a:pt x="856" y="1002"/>
                </a:moveTo>
                <a:cubicBezTo>
                  <a:pt x="861" y="1004"/>
                  <a:pt x="865" y="997"/>
                  <a:pt x="869" y="995"/>
                </a:cubicBezTo>
                <a:cubicBezTo>
                  <a:pt x="865" y="998"/>
                  <a:pt x="858" y="994"/>
                  <a:pt x="854" y="1000"/>
                </a:cubicBezTo>
                <a:cubicBezTo>
                  <a:pt x="856" y="1001"/>
                  <a:pt x="858" y="997"/>
                  <a:pt x="859" y="999"/>
                </a:cubicBezTo>
                <a:cubicBezTo>
                  <a:pt x="858" y="999"/>
                  <a:pt x="857" y="1000"/>
                  <a:pt x="856" y="1002"/>
                </a:cubicBezTo>
                <a:close/>
                <a:moveTo>
                  <a:pt x="882" y="994"/>
                </a:moveTo>
                <a:cubicBezTo>
                  <a:pt x="880" y="996"/>
                  <a:pt x="873" y="997"/>
                  <a:pt x="876" y="1001"/>
                </a:cubicBezTo>
                <a:cubicBezTo>
                  <a:pt x="880" y="1001"/>
                  <a:pt x="884" y="997"/>
                  <a:pt x="882" y="994"/>
                </a:cubicBezTo>
                <a:close/>
                <a:moveTo>
                  <a:pt x="327" y="1005"/>
                </a:moveTo>
                <a:cubicBezTo>
                  <a:pt x="328" y="1004"/>
                  <a:pt x="332" y="1005"/>
                  <a:pt x="331" y="1002"/>
                </a:cubicBezTo>
                <a:cubicBezTo>
                  <a:pt x="329" y="1002"/>
                  <a:pt x="325" y="1004"/>
                  <a:pt x="327" y="1005"/>
                </a:cubicBezTo>
                <a:close/>
                <a:moveTo>
                  <a:pt x="126" y="1017"/>
                </a:moveTo>
                <a:cubicBezTo>
                  <a:pt x="133" y="1015"/>
                  <a:pt x="141" y="1013"/>
                  <a:pt x="143" y="1006"/>
                </a:cubicBezTo>
                <a:cubicBezTo>
                  <a:pt x="136" y="1000"/>
                  <a:pt x="127" y="1008"/>
                  <a:pt x="126" y="1017"/>
                </a:cubicBezTo>
                <a:close/>
                <a:moveTo>
                  <a:pt x="825" y="1024"/>
                </a:moveTo>
                <a:cubicBezTo>
                  <a:pt x="837" y="1021"/>
                  <a:pt x="845" y="1013"/>
                  <a:pt x="852" y="1005"/>
                </a:cubicBezTo>
                <a:cubicBezTo>
                  <a:pt x="840" y="1006"/>
                  <a:pt x="834" y="1017"/>
                  <a:pt x="825" y="1018"/>
                </a:cubicBezTo>
                <a:cubicBezTo>
                  <a:pt x="827" y="1021"/>
                  <a:pt x="822" y="1022"/>
                  <a:pt x="825" y="1024"/>
                </a:cubicBezTo>
                <a:close/>
                <a:moveTo>
                  <a:pt x="834" y="1010"/>
                </a:moveTo>
                <a:cubicBezTo>
                  <a:pt x="836" y="1007"/>
                  <a:pt x="840" y="1009"/>
                  <a:pt x="840" y="1006"/>
                </a:cubicBezTo>
                <a:cubicBezTo>
                  <a:pt x="838" y="1004"/>
                  <a:pt x="830" y="1007"/>
                  <a:pt x="834" y="1010"/>
                </a:cubicBezTo>
                <a:close/>
                <a:moveTo>
                  <a:pt x="828" y="1006"/>
                </a:moveTo>
                <a:cubicBezTo>
                  <a:pt x="828" y="1009"/>
                  <a:pt x="824" y="1008"/>
                  <a:pt x="824" y="1011"/>
                </a:cubicBezTo>
                <a:cubicBezTo>
                  <a:pt x="827" y="1012"/>
                  <a:pt x="830" y="1012"/>
                  <a:pt x="832" y="1011"/>
                </a:cubicBezTo>
                <a:cubicBezTo>
                  <a:pt x="831" y="1009"/>
                  <a:pt x="830" y="1007"/>
                  <a:pt x="828" y="1006"/>
                </a:cubicBezTo>
                <a:close/>
                <a:moveTo>
                  <a:pt x="985" y="1009"/>
                </a:moveTo>
                <a:cubicBezTo>
                  <a:pt x="977" y="1010"/>
                  <a:pt x="972" y="1015"/>
                  <a:pt x="967" y="1019"/>
                </a:cubicBezTo>
                <a:cubicBezTo>
                  <a:pt x="976" y="1019"/>
                  <a:pt x="982" y="1015"/>
                  <a:pt x="985" y="1009"/>
                </a:cubicBezTo>
                <a:close/>
                <a:moveTo>
                  <a:pt x="1131" y="1012"/>
                </a:moveTo>
                <a:cubicBezTo>
                  <a:pt x="1133" y="1012"/>
                  <a:pt x="1135" y="1011"/>
                  <a:pt x="1136" y="1009"/>
                </a:cubicBezTo>
                <a:cubicBezTo>
                  <a:pt x="1133" y="1009"/>
                  <a:pt x="1131" y="1009"/>
                  <a:pt x="1131" y="1012"/>
                </a:cubicBezTo>
                <a:close/>
                <a:moveTo>
                  <a:pt x="816" y="1013"/>
                </a:moveTo>
                <a:cubicBezTo>
                  <a:pt x="813" y="1013"/>
                  <a:pt x="810" y="1014"/>
                  <a:pt x="808" y="1016"/>
                </a:cubicBezTo>
                <a:cubicBezTo>
                  <a:pt x="811" y="1015"/>
                  <a:pt x="815" y="1015"/>
                  <a:pt x="816" y="1013"/>
                </a:cubicBezTo>
                <a:close/>
                <a:moveTo>
                  <a:pt x="937" y="1026"/>
                </a:moveTo>
                <a:cubicBezTo>
                  <a:pt x="942" y="1026"/>
                  <a:pt x="945" y="1024"/>
                  <a:pt x="948" y="1021"/>
                </a:cubicBezTo>
                <a:cubicBezTo>
                  <a:pt x="947" y="1020"/>
                  <a:pt x="947" y="1017"/>
                  <a:pt x="946" y="1017"/>
                </a:cubicBezTo>
                <a:cubicBezTo>
                  <a:pt x="945" y="1018"/>
                  <a:pt x="942" y="1019"/>
                  <a:pt x="943" y="1016"/>
                </a:cubicBezTo>
                <a:cubicBezTo>
                  <a:pt x="938" y="1018"/>
                  <a:pt x="940" y="1022"/>
                  <a:pt x="937" y="1026"/>
                </a:cubicBezTo>
                <a:close/>
                <a:moveTo>
                  <a:pt x="239" y="1024"/>
                </a:moveTo>
                <a:cubicBezTo>
                  <a:pt x="239" y="1023"/>
                  <a:pt x="244" y="1021"/>
                  <a:pt x="241" y="1019"/>
                </a:cubicBezTo>
                <a:cubicBezTo>
                  <a:pt x="241" y="1021"/>
                  <a:pt x="235" y="1022"/>
                  <a:pt x="239" y="1024"/>
                </a:cubicBezTo>
                <a:close/>
                <a:moveTo>
                  <a:pt x="976" y="1035"/>
                </a:moveTo>
                <a:cubicBezTo>
                  <a:pt x="977" y="1036"/>
                  <a:pt x="983" y="1034"/>
                  <a:pt x="983" y="1030"/>
                </a:cubicBezTo>
                <a:cubicBezTo>
                  <a:pt x="976" y="1034"/>
                  <a:pt x="962" y="1038"/>
                  <a:pt x="956" y="1044"/>
                </a:cubicBezTo>
                <a:cubicBezTo>
                  <a:pt x="965" y="1044"/>
                  <a:pt x="970" y="1039"/>
                  <a:pt x="976" y="1035"/>
                </a:cubicBezTo>
                <a:close/>
                <a:moveTo>
                  <a:pt x="978" y="1043"/>
                </a:moveTo>
                <a:cubicBezTo>
                  <a:pt x="975" y="1043"/>
                  <a:pt x="973" y="1045"/>
                  <a:pt x="972" y="1046"/>
                </a:cubicBezTo>
                <a:cubicBezTo>
                  <a:pt x="974" y="1046"/>
                  <a:pt x="978" y="1046"/>
                  <a:pt x="978" y="1043"/>
                </a:cubicBezTo>
                <a:close/>
                <a:moveTo>
                  <a:pt x="245" y="1049"/>
                </a:moveTo>
                <a:cubicBezTo>
                  <a:pt x="243" y="1053"/>
                  <a:pt x="242" y="1059"/>
                  <a:pt x="240" y="1062"/>
                </a:cubicBezTo>
                <a:cubicBezTo>
                  <a:pt x="248" y="1060"/>
                  <a:pt x="255" y="1056"/>
                  <a:pt x="258" y="1048"/>
                </a:cubicBezTo>
                <a:cubicBezTo>
                  <a:pt x="254" y="1051"/>
                  <a:pt x="250" y="1050"/>
                  <a:pt x="245" y="1049"/>
                </a:cubicBezTo>
                <a:close/>
                <a:moveTo>
                  <a:pt x="921" y="1054"/>
                </a:moveTo>
                <a:cubicBezTo>
                  <a:pt x="923" y="1053"/>
                  <a:pt x="932" y="1052"/>
                  <a:pt x="933" y="1048"/>
                </a:cubicBezTo>
                <a:cubicBezTo>
                  <a:pt x="930" y="1050"/>
                  <a:pt x="923" y="1050"/>
                  <a:pt x="921" y="1054"/>
                </a:cubicBezTo>
                <a:close/>
                <a:moveTo>
                  <a:pt x="926" y="1062"/>
                </a:moveTo>
                <a:cubicBezTo>
                  <a:pt x="928" y="1057"/>
                  <a:pt x="934" y="1057"/>
                  <a:pt x="938" y="1054"/>
                </a:cubicBezTo>
                <a:cubicBezTo>
                  <a:pt x="931" y="1054"/>
                  <a:pt x="925" y="1057"/>
                  <a:pt x="921" y="1060"/>
                </a:cubicBezTo>
                <a:cubicBezTo>
                  <a:pt x="922" y="1061"/>
                  <a:pt x="925" y="1061"/>
                  <a:pt x="926" y="1062"/>
                </a:cubicBezTo>
                <a:close/>
                <a:moveTo>
                  <a:pt x="768" y="1057"/>
                </a:moveTo>
                <a:cubicBezTo>
                  <a:pt x="762" y="1054"/>
                  <a:pt x="760" y="1062"/>
                  <a:pt x="755" y="1060"/>
                </a:cubicBezTo>
                <a:cubicBezTo>
                  <a:pt x="755" y="1063"/>
                  <a:pt x="757" y="1063"/>
                  <a:pt x="758" y="1064"/>
                </a:cubicBezTo>
                <a:cubicBezTo>
                  <a:pt x="761" y="1060"/>
                  <a:pt x="766" y="1061"/>
                  <a:pt x="768" y="1057"/>
                </a:cubicBezTo>
                <a:close/>
                <a:moveTo>
                  <a:pt x="718" y="1059"/>
                </a:moveTo>
                <a:cubicBezTo>
                  <a:pt x="715" y="1059"/>
                  <a:pt x="713" y="1060"/>
                  <a:pt x="712" y="1062"/>
                </a:cubicBezTo>
                <a:cubicBezTo>
                  <a:pt x="713" y="1062"/>
                  <a:pt x="713" y="1063"/>
                  <a:pt x="712" y="1064"/>
                </a:cubicBezTo>
                <a:cubicBezTo>
                  <a:pt x="715" y="1063"/>
                  <a:pt x="718" y="1062"/>
                  <a:pt x="718" y="1059"/>
                </a:cubicBezTo>
                <a:close/>
                <a:moveTo>
                  <a:pt x="906" y="1070"/>
                </a:moveTo>
                <a:cubicBezTo>
                  <a:pt x="911" y="1069"/>
                  <a:pt x="915" y="1067"/>
                  <a:pt x="919" y="1064"/>
                </a:cubicBezTo>
                <a:cubicBezTo>
                  <a:pt x="919" y="1064"/>
                  <a:pt x="918" y="1063"/>
                  <a:pt x="918" y="1062"/>
                </a:cubicBezTo>
                <a:cubicBezTo>
                  <a:pt x="914" y="1065"/>
                  <a:pt x="906" y="1064"/>
                  <a:pt x="906" y="1070"/>
                </a:cubicBezTo>
                <a:close/>
                <a:moveTo>
                  <a:pt x="524" y="1069"/>
                </a:moveTo>
                <a:cubicBezTo>
                  <a:pt x="524" y="1066"/>
                  <a:pt x="526" y="1066"/>
                  <a:pt x="526" y="1063"/>
                </a:cubicBezTo>
                <a:cubicBezTo>
                  <a:pt x="523" y="1062"/>
                  <a:pt x="523" y="1065"/>
                  <a:pt x="522" y="1063"/>
                </a:cubicBezTo>
                <a:cubicBezTo>
                  <a:pt x="522" y="1069"/>
                  <a:pt x="515" y="1064"/>
                  <a:pt x="515" y="1068"/>
                </a:cubicBezTo>
                <a:cubicBezTo>
                  <a:pt x="516" y="1070"/>
                  <a:pt x="521" y="1068"/>
                  <a:pt x="524" y="1069"/>
                </a:cubicBezTo>
                <a:close/>
                <a:moveTo>
                  <a:pt x="678" y="1074"/>
                </a:moveTo>
                <a:cubicBezTo>
                  <a:pt x="691" y="1077"/>
                  <a:pt x="702" y="1069"/>
                  <a:pt x="710" y="1063"/>
                </a:cubicBezTo>
                <a:cubicBezTo>
                  <a:pt x="699" y="1065"/>
                  <a:pt x="688" y="1067"/>
                  <a:pt x="682" y="1073"/>
                </a:cubicBezTo>
                <a:cubicBezTo>
                  <a:pt x="682" y="1072"/>
                  <a:pt x="682" y="1071"/>
                  <a:pt x="681" y="1070"/>
                </a:cubicBezTo>
                <a:cubicBezTo>
                  <a:pt x="682" y="1074"/>
                  <a:pt x="677" y="1071"/>
                  <a:pt x="678" y="1074"/>
                </a:cubicBezTo>
                <a:close/>
                <a:moveTo>
                  <a:pt x="747" y="1066"/>
                </a:moveTo>
                <a:cubicBezTo>
                  <a:pt x="736" y="1067"/>
                  <a:pt x="724" y="1073"/>
                  <a:pt x="716" y="1078"/>
                </a:cubicBezTo>
                <a:cubicBezTo>
                  <a:pt x="727" y="1080"/>
                  <a:pt x="733" y="1070"/>
                  <a:pt x="744" y="1070"/>
                </a:cubicBezTo>
                <a:cubicBezTo>
                  <a:pt x="743" y="1067"/>
                  <a:pt x="746" y="1067"/>
                  <a:pt x="747" y="1066"/>
                </a:cubicBezTo>
                <a:close/>
                <a:moveTo>
                  <a:pt x="1029" y="1088"/>
                </a:moveTo>
                <a:cubicBezTo>
                  <a:pt x="1035" y="1088"/>
                  <a:pt x="1051" y="1081"/>
                  <a:pt x="1048" y="1075"/>
                </a:cubicBezTo>
                <a:cubicBezTo>
                  <a:pt x="1043" y="1080"/>
                  <a:pt x="1034" y="1083"/>
                  <a:pt x="1029" y="1088"/>
                </a:cubicBezTo>
                <a:close/>
                <a:moveTo>
                  <a:pt x="402" y="1084"/>
                </a:moveTo>
                <a:cubicBezTo>
                  <a:pt x="402" y="1086"/>
                  <a:pt x="399" y="1085"/>
                  <a:pt x="399" y="1086"/>
                </a:cubicBezTo>
                <a:cubicBezTo>
                  <a:pt x="402" y="1085"/>
                  <a:pt x="399" y="1089"/>
                  <a:pt x="402" y="1089"/>
                </a:cubicBezTo>
                <a:cubicBezTo>
                  <a:pt x="403" y="1088"/>
                  <a:pt x="405" y="1085"/>
                  <a:pt x="402" y="1084"/>
                </a:cubicBezTo>
                <a:close/>
                <a:moveTo>
                  <a:pt x="710" y="1088"/>
                </a:moveTo>
                <a:cubicBezTo>
                  <a:pt x="708" y="1090"/>
                  <a:pt x="702" y="1089"/>
                  <a:pt x="702" y="1093"/>
                </a:cubicBezTo>
                <a:cubicBezTo>
                  <a:pt x="704" y="1094"/>
                  <a:pt x="707" y="1094"/>
                  <a:pt x="711" y="1094"/>
                </a:cubicBezTo>
                <a:cubicBezTo>
                  <a:pt x="712" y="1092"/>
                  <a:pt x="713" y="1089"/>
                  <a:pt x="710" y="1088"/>
                </a:cubicBezTo>
                <a:close/>
                <a:moveTo>
                  <a:pt x="710" y="1097"/>
                </a:moveTo>
                <a:cubicBezTo>
                  <a:pt x="712" y="1098"/>
                  <a:pt x="715" y="1096"/>
                  <a:pt x="714" y="1099"/>
                </a:cubicBezTo>
                <a:cubicBezTo>
                  <a:pt x="709" y="1100"/>
                  <a:pt x="709" y="1101"/>
                  <a:pt x="709" y="1105"/>
                </a:cubicBezTo>
                <a:cubicBezTo>
                  <a:pt x="711" y="1105"/>
                  <a:pt x="713" y="1105"/>
                  <a:pt x="714" y="1107"/>
                </a:cubicBezTo>
                <a:cubicBezTo>
                  <a:pt x="711" y="1108"/>
                  <a:pt x="710" y="1107"/>
                  <a:pt x="710" y="1109"/>
                </a:cubicBezTo>
                <a:cubicBezTo>
                  <a:pt x="715" y="1109"/>
                  <a:pt x="718" y="1106"/>
                  <a:pt x="721" y="1104"/>
                </a:cubicBezTo>
                <a:cubicBezTo>
                  <a:pt x="718" y="1103"/>
                  <a:pt x="716" y="1107"/>
                  <a:pt x="714" y="1104"/>
                </a:cubicBezTo>
                <a:cubicBezTo>
                  <a:pt x="717" y="1103"/>
                  <a:pt x="722" y="1099"/>
                  <a:pt x="725" y="1101"/>
                </a:cubicBezTo>
                <a:cubicBezTo>
                  <a:pt x="725" y="1103"/>
                  <a:pt x="722" y="1102"/>
                  <a:pt x="722" y="1104"/>
                </a:cubicBezTo>
                <a:cubicBezTo>
                  <a:pt x="725" y="1106"/>
                  <a:pt x="729" y="1104"/>
                  <a:pt x="731" y="1102"/>
                </a:cubicBezTo>
                <a:cubicBezTo>
                  <a:pt x="728" y="1102"/>
                  <a:pt x="726" y="1099"/>
                  <a:pt x="728" y="1097"/>
                </a:cubicBezTo>
                <a:cubicBezTo>
                  <a:pt x="726" y="1097"/>
                  <a:pt x="724" y="1098"/>
                  <a:pt x="724" y="1096"/>
                </a:cubicBezTo>
                <a:cubicBezTo>
                  <a:pt x="724" y="1094"/>
                  <a:pt x="727" y="1095"/>
                  <a:pt x="727" y="1094"/>
                </a:cubicBezTo>
                <a:cubicBezTo>
                  <a:pt x="725" y="1092"/>
                  <a:pt x="723" y="1090"/>
                  <a:pt x="721" y="1089"/>
                </a:cubicBezTo>
                <a:cubicBezTo>
                  <a:pt x="720" y="1095"/>
                  <a:pt x="712" y="1092"/>
                  <a:pt x="710" y="1097"/>
                </a:cubicBezTo>
                <a:close/>
                <a:moveTo>
                  <a:pt x="939" y="1102"/>
                </a:moveTo>
                <a:cubicBezTo>
                  <a:pt x="932" y="1106"/>
                  <a:pt x="924" y="1109"/>
                  <a:pt x="917" y="1113"/>
                </a:cubicBezTo>
                <a:cubicBezTo>
                  <a:pt x="928" y="1113"/>
                  <a:pt x="933" y="1105"/>
                  <a:pt x="940" y="1105"/>
                </a:cubicBezTo>
                <a:cubicBezTo>
                  <a:pt x="940" y="1104"/>
                  <a:pt x="941" y="1102"/>
                  <a:pt x="939" y="1102"/>
                </a:cubicBezTo>
                <a:close/>
                <a:moveTo>
                  <a:pt x="625" y="1108"/>
                </a:moveTo>
                <a:cubicBezTo>
                  <a:pt x="629" y="1107"/>
                  <a:pt x="634" y="1107"/>
                  <a:pt x="635" y="1104"/>
                </a:cubicBezTo>
                <a:cubicBezTo>
                  <a:pt x="631" y="1105"/>
                  <a:pt x="628" y="1105"/>
                  <a:pt x="625" y="1108"/>
                </a:cubicBezTo>
                <a:close/>
                <a:moveTo>
                  <a:pt x="682" y="1117"/>
                </a:moveTo>
                <a:cubicBezTo>
                  <a:pt x="685" y="1117"/>
                  <a:pt x="695" y="1117"/>
                  <a:pt x="697" y="1113"/>
                </a:cubicBezTo>
                <a:cubicBezTo>
                  <a:pt x="693" y="1112"/>
                  <a:pt x="692" y="1113"/>
                  <a:pt x="688" y="1113"/>
                </a:cubicBezTo>
                <a:cubicBezTo>
                  <a:pt x="684" y="1110"/>
                  <a:pt x="689" y="1110"/>
                  <a:pt x="689" y="1108"/>
                </a:cubicBezTo>
                <a:cubicBezTo>
                  <a:pt x="682" y="1108"/>
                  <a:pt x="687" y="1111"/>
                  <a:pt x="682" y="1113"/>
                </a:cubicBezTo>
                <a:cubicBezTo>
                  <a:pt x="686" y="1115"/>
                  <a:pt x="683" y="1115"/>
                  <a:pt x="682" y="1117"/>
                </a:cubicBezTo>
                <a:close/>
                <a:moveTo>
                  <a:pt x="561" y="1110"/>
                </a:moveTo>
                <a:cubicBezTo>
                  <a:pt x="558" y="1112"/>
                  <a:pt x="550" y="1108"/>
                  <a:pt x="547" y="1112"/>
                </a:cubicBezTo>
                <a:cubicBezTo>
                  <a:pt x="551" y="1114"/>
                  <a:pt x="560" y="1114"/>
                  <a:pt x="561" y="1110"/>
                </a:cubicBezTo>
                <a:close/>
                <a:moveTo>
                  <a:pt x="870" y="1113"/>
                </a:moveTo>
                <a:cubicBezTo>
                  <a:pt x="867" y="1113"/>
                  <a:pt x="866" y="1115"/>
                  <a:pt x="863" y="1115"/>
                </a:cubicBezTo>
                <a:cubicBezTo>
                  <a:pt x="865" y="1119"/>
                  <a:pt x="863" y="1120"/>
                  <a:pt x="862" y="1122"/>
                </a:cubicBezTo>
                <a:cubicBezTo>
                  <a:pt x="871" y="1122"/>
                  <a:pt x="869" y="1120"/>
                  <a:pt x="870" y="1113"/>
                </a:cubicBezTo>
                <a:close/>
                <a:moveTo>
                  <a:pt x="809" y="1121"/>
                </a:moveTo>
                <a:cubicBezTo>
                  <a:pt x="806" y="1121"/>
                  <a:pt x="802" y="1120"/>
                  <a:pt x="801" y="1123"/>
                </a:cubicBezTo>
                <a:cubicBezTo>
                  <a:pt x="804" y="1123"/>
                  <a:pt x="807" y="1122"/>
                  <a:pt x="809" y="1121"/>
                </a:cubicBezTo>
                <a:close/>
                <a:moveTo>
                  <a:pt x="742" y="1145"/>
                </a:moveTo>
                <a:cubicBezTo>
                  <a:pt x="746" y="1144"/>
                  <a:pt x="748" y="1141"/>
                  <a:pt x="749" y="1137"/>
                </a:cubicBezTo>
                <a:cubicBezTo>
                  <a:pt x="745" y="1140"/>
                  <a:pt x="743" y="1140"/>
                  <a:pt x="742" y="1145"/>
                </a:cubicBezTo>
                <a:close/>
                <a:moveTo>
                  <a:pt x="571" y="1138"/>
                </a:moveTo>
                <a:cubicBezTo>
                  <a:pt x="568" y="1141"/>
                  <a:pt x="562" y="1142"/>
                  <a:pt x="559" y="1145"/>
                </a:cubicBezTo>
                <a:cubicBezTo>
                  <a:pt x="564" y="1147"/>
                  <a:pt x="569" y="1142"/>
                  <a:pt x="571" y="1138"/>
                </a:cubicBezTo>
                <a:close/>
                <a:moveTo>
                  <a:pt x="611" y="1147"/>
                </a:moveTo>
                <a:cubicBezTo>
                  <a:pt x="609" y="1143"/>
                  <a:pt x="603" y="1146"/>
                  <a:pt x="602" y="1148"/>
                </a:cubicBezTo>
                <a:cubicBezTo>
                  <a:pt x="606" y="1148"/>
                  <a:pt x="610" y="1149"/>
                  <a:pt x="611" y="1147"/>
                </a:cubicBezTo>
                <a:close/>
                <a:moveTo>
                  <a:pt x="634" y="1152"/>
                </a:moveTo>
                <a:cubicBezTo>
                  <a:pt x="638" y="1153"/>
                  <a:pt x="644" y="1149"/>
                  <a:pt x="649" y="1148"/>
                </a:cubicBezTo>
                <a:cubicBezTo>
                  <a:pt x="644" y="1148"/>
                  <a:pt x="637" y="1148"/>
                  <a:pt x="634" y="1152"/>
                </a:cubicBezTo>
                <a:close/>
                <a:moveTo>
                  <a:pt x="695" y="1156"/>
                </a:moveTo>
                <a:cubicBezTo>
                  <a:pt x="689" y="1154"/>
                  <a:pt x="686" y="1160"/>
                  <a:pt x="681" y="1161"/>
                </a:cubicBezTo>
                <a:cubicBezTo>
                  <a:pt x="681" y="1161"/>
                  <a:pt x="680" y="1159"/>
                  <a:pt x="678" y="1160"/>
                </a:cubicBezTo>
                <a:cubicBezTo>
                  <a:pt x="674" y="1160"/>
                  <a:pt x="669" y="1166"/>
                  <a:pt x="662" y="1165"/>
                </a:cubicBezTo>
                <a:cubicBezTo>
                  <a:pt x="667" y="1171"/>
                  <a:pt x="677" y="1165"/>
                  <a:pt x="686" y="1162"/>
                </a:cubicBezTo>
                <a:cubicBezTo>
                  <a:pt x="693" y="1160"/>
                  <a:pt x="701" y="1159"/>
                  <a:pt x="708" y="1157"/>
                </a:cubicBezTo>
                <a:cubicBezTo>
                  <a:pt x="706" y="1151"/>
                  <a:pt x="697" y="1151"/>
                  <a:pt x="695" y="1156"/>
                </a:cubicBezTo>
                <a:close/>
                <a:moveTo>
                  <a:pt x="557" y="1166"/>
                </a:moveTo>
                <a:cubicBezTo>
                  <a:pt x="557" y="1170"/>
                  <a:pt x="558" y="1171"/>
                  <a:pt x="559" y="1174"/>
                </a:cubicBezTo>
                <a:cubicBezTo>
                  <a:pt x="571" y="1173"/>
                  <a:pt x="577" y="1170"/>
                  <a:pt x="582" y="1160"/>
                </a:cubicBezTo>
                <a:cubicBezTo>
                  <a:pt x="572" y="1156"/>
                  <a:pt x="566" y="1165"/>
                  <a:pt x="557" y="1166"/>
                </a:cubicBezTo>
                <a:close/>
                <a:moveTo>
                  <a:pt x="605" y="1161"/>
                </a:moveTo>
                <a:cubicBezTo>
                  <a:pt x="607" y="1163"/>
                  <a:pt x="614" y="1162"/>
                  <a:pt x="615" y="1160"/>
                </a:cubicBezTo>
                <a:cubicBezTo>
                  <a:pt x="612" y="1161"/>
                  <a:pt x="605" y="1158"/>
                  <a:pt x="605" y="1161"/>
                </a:cubicBezTo>
                <a:close/>
                <a:moveTo>
                  <a:pt x="606" y="1170"/>
                </a:moveTo>
                <a:cubicBezTo>
                  <a:pt x="606" y="1168"/>
                  <a:pt x="604" y="1167"/>
                  <a:pt x="605" y="1164"/>
                </a:cubicBezTo>
                <a:cubicBezTo>
                  <a:pt x="601" y="1165"/>
                  <a:pt x="602" y="1162"/>
                  <a:pt x="599" y="1162"/>
                </a:cubicBezTo>
                <a:cubicBezTo>
                  <a:pt x="599" y="1164"/>
                  <a:pt x="599" y="1164"/>
                  <a:pt x="599" y="1164"/>
                </a:cubicBezTo>
                <a:cubicBezTo>
                  <a:pt x="598" y="1164"/>
                  <a:pt x="598" y="1164"/>
                  <a:pt x="598" y="1165"/>
                </a:cubicBezTo>
                <a:cubicBezTo>
                  <a:pt x="601" y="1165"/>
                  <a:pt x="604" y="1165"/>
                  <a:pt x="604" y="1168"/>
                </a:cubicBezTo>
                <a:cubicBezTo>
                  <a:pt x="601" y="1168"/>
                  <a:pt x="598" y="1169"/>
                  <a:pt x="595" y="1171"/>
                </a:cubicBezTo>
                <a:cubicBezTo>
                  <a:pt x="599" y="1174"/>
                  <a:pt x="602" y="1170"/>
                  <a:pt x="606" y="1170"/>
                </a:cubicBezTo>
                <a:close/>
                <a:moveTo>
                  <a:pt x="811" y="1194"/>
                </a:moveTo>
                <a:cubicBezTo>
                  <a:pt x="821" y="1191"/>
                  <a:pt x="837" y="1185"/>
                  <a:pt x="847" y="1179"/>
                </a:cubicBezTo>
                <a:cubicBezTo>
                  <a:pt x="838" y="1180"/>
                  <a:pt x="830" y="1185"/>
                  <a:pt x="822" y="1188"/>
                </a:cubicBezTo>
                <a:cubicBezTo>
                  <a:pt x="819" y="1189"/>
                  <a:pt x="811" y="1188"/>
                  <a:pt x="811" y="1194"/>
                </a:cubicBezTo>
                <a:close/>
                <a:moveTo>
                  <a:pt x="569" y="1181"/>
                </a:moveTo>
                <a:cubicBezTo>
                  <a:pt x="567" y="1182"/>
                  <a:pt x="563" y="1182"/>
                  <a:pt x="563" y="1185"/>
                </a:cubicBezTo>
                <a:cubicBezTo>
                  <a:pt x="566" y="1184"/>
                  <a:pt x="574" y="1187"/>
                  <a:pt x="577" y="1184"/>
                </a:cubicBezTo>
                <a:cubicBezTo>
                  <a:pt x="574" y="1183"/>
                  <a:pt x="568" y="1186"/>
                  <a:pt x="569" y="1181"/>
                </a:cubicBezTo>
                <a:close/>
                <a:moveTo>
                  <a:pt x="596" y="1188"/>
                </a:moveTo>
                <a:cubicBezTo>
                  <a:pt x="598" y="1188"/>
                  <a:pt x="599" y="1189"/>
                  <a:pt x="599" y="1191"/>
                </a:cubicBezTo>
                <a:cubicBezTo>
                  <a:pt x="604" y="1191"/>
                  <a:pt x="609" y="1191"/>
                  <a:pt x="612" y="1188"/>
                </a:cubicBezTo>
                <a:cubicBezTo>
                  <a:pt x="606" y="1188"/>
                  <a:pt x="602" y="1187"/>
                  <a:pt x="596" y="1188"/>
                </a:cubicBezTo>
                <a:close/>
                <a:moveTo>
                  <a:pt x="1057" y="131"/>
                </a:moveTo>
                <a:cubicBezTo>
                  <a:pt x="1067" y="127"/>
                  <a:pt x="1072" y="123"/>
                  <a:pt x="1082" y="118"/>
                </a:cubicBezTo>
                <a:cubicBezTo>
                  <a:pt x="1083" y="123"/>
                  <a:pt x="1077" y="128"/>
                  <a:pt x="1081" y="129"/>
                </a:cubicBezTo>
                <a:cubicBezTo>
                  <a:pt x="1086" y="124"/>
                  <a:pt x="1095" y="123"/>
                  <a:pt x="1102" y="116"/>
                </a:cubicBezTo>
                <a:cubicBezTo>
                  <a:pt x="1102" y="118"/>
                  <a:pt x="1103" y="117"/>
                  <a:pt x="1103" y="118"/>
                </a:cubicBezTo>
                <a:cubicBezTo>
                  <a:pt x="1104" y="130"/>
                  <a:pt x="1088" y="126"/>
                  <a:pt x="1085" y="135"/>
                </a:cubicBezTo>
                <a:cubicBezTo>
                  <a:pt x="1086" y="136"/>
                  <a:pt x="1089" y="136"/>
                  <a:pt x="1089" y="139"/>
                </a:cubicBezTo>
                <a:cubicBezTo>
                  <a:pt x="1103" y="136"/>
                  <a:pt x="1112" y="135"/>
                  <a:pt x="1125" y="131"/>
                </a:cubicBezTo>
                <a:cubicBezTo>
                  <a:pt x="1135" y="149"/>
                  <a:pt x="1100" y="141"/>
                  <a:pt x="1105" y="156"/>
                </a:cubicBezTo>
                <a:cubicBezTo>
                  <a:pt x="1108" y="158"/>
                  <a:pt x="1109" y="155"/>
                  <a:pt x="1111" y="157"/>
                </a:cubicBezTo>
                <a:cubicBezTo>
                  <a:pt x="1106" y="157"/>
                  <a:pt x="1109" y="161"/>
                  <a:pt x="1111" y="162"/>
                </a:cubicBezTo>
                <a:cubicBezTo>
                  <a:pt x="1108" y="165"/>
                  <a:pt x="1099" y="166"/>
                  <a:pt x="1100" y="169"/>
                </a:cubicBezTo>
                <a:cubicBezTo>
                  <a:pt x="1104" y="167"/>
                  <a:pt x="1110" y="164"/>
                  <a:pt x="1115" y="165"/>
                </a:cubicBezTo>
                <a:cubicBezTo>
                  <a:pt x="1115" y="161"/>
                  <a:pt x="1118" y="161"/>
                  <a:pt x="1118" y="158"/>
                </a:cubicBezTo>
                <a:cubicBezTo>
                  <a:pt x="1116" y="158"/>
                  <a:pt x="1115" y="157"/>
                  <a:pt x="1115" y="154"/>
                </a:cubicBezTo>
                <a:cubicBezTo>
                  <a:pt x="1118" y="152"/>
                  <a:pt x="1119" y="148"/>
                  <a:pt x="1123" y="146"/>
                </a:cubicBezTo>
                <a:cubicBezTo>
                  <a:pt x="1127" y="146"/>
                  <a:pt x="1129" y="150"/>
                  <a:pt x="1129" y="154"/>
                </a:cubicBezTo>
                <a:cubicBezTo>
                  <a:pt x="1143" y="157"/>
                  <a:pt x="1173" y="157"/>
                  <a:pt x="1180" y="143"/>
                </a:cubicBezTo>
                <a:cubicBezTo>
                  <a:pt x="1182" y="144"/>
                  <a:pt x="1184" y="144"/>
                  <a:pt x="1184" y="146"/>
                </a:cubicBezTo>
                <a:cubicBezTo>
                  <a:pt x="1184" y="154"/>
                  <a:pt x="1178" y="159"/>
                  <a:pt x="1185" y="163"/>
                </a:cubicBezTo>
                <a:cubicBezTo>
                  <a:pt x="1184" y="166"/>
                  <a:pt x="1181" y="166"/>
                  <a:pt x="1179" y="167"/>
                </a:cubicBezTo>
                <a:cubicBezTo>
                  <a:pt x="1189" y="181"/>
                  <a:pt x="1172" y="189"/>
                  <a:pt x="1167" y="197"/>
                </a:cubicBezTo>
                <a:cubicBezTo>
                  <a:pt x="1178" y="197"/>
                  <a:pt x="1189" y="194"/>
                  <a:pt x="1195" y="190"/>
                </a:cubicBezTo>
                <a:cubicBezTo>
                  <a:pt x="1191" y="185"/>
                  <a:pt x="1196" y="177"/>
                  <a:pt x="1201" y="176"/>
                </a:cubicBezTo>
                <a:cubicBezTo>
                  <a:pt x="1201" y="177"/>
                  <a:pt x="1202" y="178"/>
                  <a:pt x="1201" y="180"/>
                </a:cubicBezTo>
                <a:cubicBezTo>
                  <a:pt x="1205" y="178"/>
                  <a:pt x="1208" y="175"/>
                  <a:pt x="1213" y="175"/>
                </a:cubicBezTo>
                <a:cubicBezTo>
                  <a:pt x="1213" y="173"/>
                  <a:pt x="1212" y="172"/>
                  <a:pt x="1214" y="170"/>
                </a:cubicBezTo>
                <a:cubicBezTo>
                  <a:pt x="1217" y="170"/>
                  <a:pt x="1214" y="175"/>
                  <a:pt x="1216" y="174"/>
                </a:cubicBezTo>
                <a:cubicBezTo>
                  <a:pt x="1218" y="172"/>
                  <a:pt x="1221" y="172"/>
                  <a:pt x="1221" y="168"/>
                </a:cubicBezTo>
                <a:cubicBezTo>
                  <a:pt x="1216" y="171"/>
                  <a:pt x="1214" y="167"/>
                  <a:pt x="1212" y="164"/>
                </a:cubicBezTo>
                <a:cubicBezTo>
                  <a:pt x="1214" y="162"/>
                  <a:pt x="1218" y="163"/>
                  <a:pt x="1220" y="161"/>
                </a:cubicBezTo>
                <a:cubicBezTo>
                  <a:pt x="1217" y="153"/>
                  <a:pt x="1223" y="145"/>
                  <a:pt x="1223" y="138"/>
                </a:cubicBezTo>
                <a:cubicBezTo>
                  <a:pt x="1229" y="135"/>
                  <a:pt x="1233" y="128"/>
                  <a:pt x="1236" y="122"/>
                </a:cubicBezTo>
                <a:cubicBezTo>
                  <a:pt x="1228" y="125"/>
                  <a:pt x="1216" y="140"/>
                  <a:pt x="1208" y="128"/>
                </a:cubicBezTo>
                <a:cubicBezTo>
                  <a:pt x="1211" y="116"/>
                  <a:pt x="1226" y="108"/>
                  <a:pt x="1230" y="97"/>
                </a:cubicBezTo>
                <a:cubicBezTo>
                  <a:pt x="1225" y="99"/>
                  <a:pt x="1221" y="103"/>
                  <a:pt x="1214" y="102"/>
                </a:cubicBezTo>
                <a:cubicBezTo>
                  <a:pt x="1215" y="98"/>
                  <a:pt x="1211" y="94"/>
                  <a:pt x="1210" y="89"/>
                </a:cubicBezTo>
                <a:cubicBezTo>
                  <a:pt x="1211" y="84"/>
                  <a:pt x="1215" y="81"/>
                  <a:pt x="1219" y="78"/>
                </a:cubicBezTo>
                <a:cubicBezTo>
                  <a:pt x="1206" y="82"/>
                  <a:pt x="1196" y="91"/>
                  <a:pt x="1182" y="89"/>
                </a:cubicBezTo>
                <a:cubicBezTo>
                  <a:pt x="1182" y="86"/>
                  <a:pt x="1184" y="85"/>
                  <a:pt x="1186" y="85"/>
                </a:cubicBezTo>
                <a:cubicBezTo>
                  <a:pt x="1187" y="85"/>
                  <a:pt x="1187" y="88"/>
                  <a:pt x="1190" y="87"/>
                </a:cubicBezTo>
                <a:cubicBezTo>
                  <a:pt x="1192" y="86"/>
                  <a:pt x="1191" y="83"/>
                  <a:pt x="1193" y="82"/>
                </a:cubicBezTo>
                <a:cubicBezTo>
                  <a:pt x="1197" y="82"/>
                  <a:pt x="1199" y="79"/>
                  <a:pt x="1202" y="76"/>
                </a:cubicBezTo>
                <a:cubicBezTo>
                  <a:pt x="1208" y="74"/>
                  <a:pt x="1214" y="73"/>
                  <a:pt x="1213" y="65"/>
                </a:cubicBezTo>
                <a:cubicBezTo>
                  <a:pt x="1211" y="63"/>
                  <a:pt x="1211" y="66"/>
                  <a:pt x="1208" y="65"/>
                </a:cubicBezTo>
                <a:cubicBezTo>
                  <a:pt x="1209" y="63"/>
                  <a:pt x="1207" y="63"/>
                  <a:pt x="1207" y="61"/>
                </a:cubicBezTo>
                <a:cubicBezTo>
                  <a:pt x="1211" y="57"/>
                  <a:pt x="1216" y="53"/>
                  <a:pt x="1220" y="49"/>
                </a:cubicBezTo>
                <a:cubicBezTo>
                  <a:pt x="1211" y="49"/>
                  <a:pt x="1207" y="54"/>
                  <a:pt x="1197" y="53"/>
                </a:cubicBezTo>
                <a:cubicBezTo>
                  <a:pt x="1201" y="47"/>
                  <a:pt x="1207" y="43"/>
                  <a:pt x="1211" y="37"/>
                </a:cubicBezTo>
                <a:cubicBezTo>
                  <a:pt x="1204" y="37"/>
                  <a:pt x="1197" y="45"/>
                  <a:pt x="1191" y="40"/>
                </a:cubicBezTo>
                <a:cubicBezTo>
                  <a:pt x="1187" y="33"/>
                  <a:pt x="1196" y="30"/>
                  <a:pt x="1195" y="27"/>
                </a:cubicBezTo>
                <a:cubicBezTo>
                  <a:pt x="1195" y="29"/>
                  <a:pt x="1190" y="29"/>
                  <a:pt x="1191" y="27"/>
                </a:cubicBezTo>
                <a:cubicBezTo>
                  <a:pt x="1191" y="24"/>
                  <a:pt x="1191" y="24"/>
                  <a:pt x="1193" y="21"/>
                </a:cubicBezTo>
                <a:cubicBezTo>
                  <a:pt x="1188" y="22"/>
                  <a:pt x="1187" y="19"/>
                  <a:pt x="1185" y="17"/>
                </a:cubicBezTo>
                <a:cubicBezTo>
                  <a:pt x="1186" y="13"/>
                  <a:pt x="1192" y="14"/>
                  <a:pt x="1191" y="9"/>
                </a:cubicBezTo>
                <a:cubicBezTo>
                  <a:pt x="1169" y="0"/>
                  <a:pt x="1158" y="26"/>
                  <a:pt x="1138" y="26"/>
                </a:cubicBezTo>
                <a:cubicBezTo>
                  <a:pt x="1138" y="30"/>
                  <a:pt x="1137" y="33"/>
                  <a:pt x="1135" y="37"/>
                </a:cubicBezTo>
                <a:cubicBezTo>
                  <a:pt x="1139" y="37"/>
                  <a:pt x="1144" y="31"/>
                  <a:pt x="1146" y="36"/>
                </a:cubicBezTo>
                <a:cubicBezTo>
                  <a:pt x="1134" y="51"/>
                  <a:pt x="1109" y="51"/>
                  <a:pt x="1093" y="63"/>
                </a:cubicBezTo>
                <a:cubicBezTo>
                  <a:pt x="1096" y="62"/>
                  <a:pt x="1095" y="64"/>
                  <a:pt x="1094" y="65"/>
                </a:cubicBezTo>
                <a:cubicBezTo>
                  <a:pt x="1098" y="66"/>
                  <a:pt x="1101" y="68"/>
                  <a:pt x="1103" y="70"/>
                </a:cubicBezTo>
                <a:cubicBezTo>
                  <a:pt x="1104" y="74"/>
                  <a:pt x="1100" y="74"/>
                  <a:pt x="1101" y="78"/>
                </a:cubicBezTo>
                <a:cubicBezTo>
                  <a:pt x="1108" y="90"/>
                  <a:pt x="1107" y="106"/>
                  <a:pt x="1094" y="112"/>
                </a:cubicBezTo>
                <a:cubicBezTo>
                  <a:pt x="1090" y="108"/>
                  <a:pt x="1082" y="112"/>
                  <a:pt x="1079" y="109"/>
                </a:cubicBezTo>
                <a:cubicBezTo>
                  <a:pt x="1080" y="106"/>
                  <a:pt x="1082" y="105"/>
                  <a:pt x="1084" y="104"/>
                </a:cubicBezTo>
                <a:cubicBezTo>
                  <a:pt x="1085" y="106"/>
                  <a:pt x="1086" y="106"/>
                  <a:pt x="1085" y="108"/>
                </a:cubicBezTo>
                <a:cubicBezTo>
                  <a:pt x="1094" y="106"/>
                  <a:pt x="1099" y="95"/>
                  <a:pt x="1098" y="86"/>
                </a:cubicBezTo>
                <a:cubicBezTo>
                  <a:pt x="1096" y="85"/>
                  <a:pt x="1094" y="88"/>
                  <a:pt x="1093" y="86"/>
                </a:cubicBezTo>
                <a:cubicBezTo>
                  <a:pt x="1095" y="83"/>
                  <a:pt x="1094" y="83"/>
                  <a:pt x="1093" y="79"/>
                </a:cubicBezTo>
                <a:cubicBezTo>
                  <a:pt x="1083" y="79"/>
                  <a:pt x="1080" y="86"/>
                  <a:pt x="1074" y="90"/>
                </a:cubicBezTo>
                <a:cubicBezTo>
                  <a:pt x="1076" y="96"/>
                  <a:pt x="1078" y="103"/>
                  <a:pt x="1074" y="108"/>
                </a:cubicBezTo>
                <a:cubicBezTo>
                  <a:pt x="1065" y="111"/>
                  <a:pt x="1061" y="120"/>
                  <a:pt x="1055" y="127"/>
                </a:cubicBezTo>
                <a:cubicBezTo>
                  <a:pt x="1057" y="127"/>
                  <a:pt x="1055" y="131"/>
                  <a:pt x="1057" y="131"/>
                </a:cubicBezTo>
                <a:close/>
                <a:moveTo>
                  <a:pt x="1218" y="20"/>
                </a:moveTo>
                <a:cubicBezTo>
                  <a:pt x="1212" y="21"/>
                  <a:pt x="1203" y="24"/>
                  <a:pt x="1201" y="26"/>
                </a:cubicBezTo>
                <a:cubicBezTo>
                  <a:pt x="1208" y="25"/>
                  <a:pt x="1214" y="25"/>
                  <a:pt x="1218" y="20"/>
                </a:cubicBezTo>
                <a:close/>
                <a:moveTo>
                  <a:pt x="1239" y="43"/>
                </a:moveTo>
                <a:cubicBezTo>
                  <a:pt x="1239" y="44"/>
                  <a:pt x="1237" y="44"/>
                  <a:pt x="1236" y="43"/>
                </a:cubicBezTo>
                <a:cubicBezTo>
                  <a:pt x="1236" y="41"/>
                  <a:pt x="1239" y="42"/>
                  <a:pt x="1239" y="40"/>
                </a:cubicBezTo>
                <a:cubicBezTo>
                  <a:pt x="1237" y="41"/>
                  <a:pt x="1237" y="38"/>
                  <a:pt x="1236" y="37"/>
                </a:cubicBezTo>
                <a:cubicBezTo>
                  <a:pt x="1238" y="36"/>
                  <a:pt x="1238" y="33"/>
                  <a:pt x="1240" y="32"/>
                </a:cubicBezTo>
                <a:cubicBezTo>
                  <a:pt x="1237" y="32"/>
                  <a:pt x="1236" y="35"/>
                  <a:pt x="1234" y="37"/>
                </a:cubicBezTo>
                <a:cubicBezTo>
                  <a:pt x="1238" y="42"/>
                  <a:pt x="1223" y="44"/>
                  <a:pt x="1221" y="50"/>
                </a:cubicBezTo>
                <a:cubicBezTo>
                  <a:pt x="1228" y="50"/>
                  <a:pt x="1239" y="48"/>
                  <a:pt x="1239" y="43"/>
                </a:cubicBezTo>
                <a:close/>
                <a:moveTo>
                  <a:pt x="1204" y="47"/>
                </a:moveTo>
                <a:cubicBezTo>
                  <a:pt x="1210" y="48"/>
                  <a:pt x="1212" y="45"/>
                  <a:pt x="1214" y="43"/>
                </a:cubicBezTo>
                <a:cubicBezTo>
                  <a:pt x="1211" y="45"/>
                  <a:pt x="1206" y="42"/>
                  <a:pt x="1204" y="47"/>
                </a:cubicBezTo>
                <a:close/>
                <a:moveTo>
                  <a:pt x="1117" y="481"/>
                </a:moveTo>
                <a:cubicBezTo>
                  <a:pt x="1118" y="481"/>
                  <a:pt x="1118" y="481"/>
                  <a:pt x="1119" y="481"/>
                </a:cubicBezTo>
                <a:cubicBezTo>
                  <a:pt x="1118" y="481"/>
                  <a:pt x="1118" y="481"/>
                  <a:pt x="1117" y="481"/>
                </a:cubicBezTo>
                <a:close/>
                <a:moveTo>
                  <a:pt x="1284" y="478"/>
                </a:moveTo>
                <a:cubicBezTo>
                  <a:pt x="1280" y="478"/>
                  <a:pt x="1276" y="483"/>
                  <a:pt x="1274" y="481"/>
                </a:cubicBezTo>
                <a:cubicBezTo>
                  <a:pt x="1274" y="479"/>
                  <a:pt x="1277" y="479"/>
                  <a:pt x="1277" y="476"/>
                </a:cubicBezTo>
                <a:cubicBezTo>
                  <a:pt x="1263" y="476"/>
                  <a:pt x="1257" y="490"/>
                  <a:pt x="1237" y="485"/>
                </a:cubicBezTo>
                <a:cubicBezTo>
                  <a:pt x="1236" y="486"/>
                  <a:pt x="1232" y="490"/>
                  <a:pt x="1229" y="487"/>
                </a:cubicBezTo>
                <a:cubicBezTo>
                  <a:pt x="1233" y="485"/>
                  <a:pt x="1236" y="483"/>
                  <a:pt x="1239" y="480"/>
                </a:cubicBezTo>
                <a:cubicBezTo>
                  <a:pt x="1236" y="480"/>
                  <a:pt x="1232" y="485"/>
                  <a:pt x="1230" y="483"/>
                </a:cubicBezTo>
                <a:cubicBezTo>
                  <a:pt x="1233" y="480"/>
                  <a:pt x="1237" y="479"/>
                  <a:pt x="1240" y="475"/>
                </a:cubicBezTo>
                <a:cubicBezTo>
                  <a:pt x="1239" y="474"/>
                  <a:pt x="1238" y="473"/>
                  <a:pt x="1238" y="471"/>
                </a:cubicBezTo>
                <a:cubicBezTo>
                  <a:pt x="1239" y="471"/>
                  <a:pt x="1240" y="470"/>
                  <a:pt x="1242" y="469"/>
                </a:cubicBezTo>
                <a:cubicBezTo>
                  <a:pt x="1250" y="479"/>
                  <a:pt x="1256" y="465"/>
                  <a:pt x="1266" y="463"/>
                </a:cubicBezTo>
                <a:cubicBezTo>
                  <a:pt x="1266" y="467"/>
                  <a:pt x="1266" y="467"/>
                  <a:pt x="1266" y="467"/>
                </a:cubicBezTo>
                <a:cubicBezTo>
                  <a:pt x="1269" y="468"/>
                  <a:pt x="1272" y="463"/>
                  <a:pt x="1270" y="462"/>
                </a:cubicBezTo>
                <a:cubicBezTo>
                  <a:pt x="1270" y="463"/>
                  <a:pt x="1268" y="463"/>
                  <a:pt x="1267" y="462"/>
                </a:cubicBezTo>
                <a:cubicBezTo>
                  <a:pt x="1270" y="457"/>
                  <a:pt x="1282" y="456"/>
                  <a:pt x="1281" y="451"/>
                </a:cubicBezTo>
                <a:cubicBezTo>
                  <a:pt x="1277" y="456"/>
                  <a:pt x="1269" y="456"/>
                  <a:pt x="1263" y="457"/>
                </a:cubicBezTo>
                <a:cubicBezTo>
                  <a:pt x="1265" y="462"/>
                  <a:pt x="1259" y="464"/>
                  <a:pt x="1256" y="465"/>
                </a:cubicBezTo>
                <a:cubicBezTo>
                  <a:pt x="1253" y="461"/>
                  <a:pt x="1247" y="466"/>
                  <a:pt x="1244" y="465"/>
                </a:cubicBezTo>
                <a:cubicBezTo>
                  <a:pt x="1244" y="467"/>
                  <a:pt x="1243" y="468"/>
                  <a:pt x="1242" y="468"/>
                </a:cubicBezTo>
                <a:cubicBezTo>
                  <a:pt x="1230" y="469"/>
                  <a:pt x="1219" y="479"/>
                  <a:pt x="1209" y="485"/>
                </a:cubicBezTo>
                <a:cubicBezTo>
                  <a:pt x="1212" y="487"/>
                  <a:pt x="1210" y="494"/>
                  <a:pt x="1208" y="496"/>
                </a:cubicBezTo>
                <a:cubicBezTo>
                  <a:pt x="1205" y="497"/>
                  <a:pt x="1202" y="498"/>
                  <a:pt x="1200" y="499"/>
                </a:cubicBezTo>
                <a:cubicBezTo>
                  <a:pt x="1200" y="504"/>
                  <a:pt x="1204" y="505"/>
                  <a:pt x="1203" y="510"/>
                </a:cubicBezTo>
                <a:cubicBezTo>
                  <a:pt x="1199" y="511"/>
                  <a:pt x="1195" y="513"/>
                  <a:pt x="1192" y="508"/>
                </a:cubicBezTo>
                <a:cubicBezTo>
                  <a:pt x="1188" y="507"/>
                  <a:pt x="1188" y="510"/>
                  <a:pt x="1184" y="510"/>
                </a:cubicBezTo>
                <a:cubicBezTo>
                  <a:pt x="1184" y="504"/>
                  <a:pt x="1184" y="504"/>
                  <a:pt x="1184" y="504"/>
                </a:cubicBezTo>
                <a:cubicBezTo>
                  <a:pt x="1192" y="501"/>
                  <a:pt x="1199" y="497"/>
                  <a:pt x="1204" y="491"/>
                </a:cubicBezTo>
                <a:cubicBezTo>
                  <a:pt x="1200" y="491"/>
                  <a:pt x="1199" y="495"/>
                  <a:pt x="1194" y="494"/>
                </a:cubicBezTo>
                <a:cubicBezTo>
                  <a:pt x="1194" y="493"/>
                  <a:pt x="1194" y="492"/>
                  <a:pt x="1193" y="492"/>
                </a:cubicBezTo>
                <a:cubicBezTo>
                  <a:pt x="1191" y="493"/>
                  <a:pt x="1189" y="495"/>
                  <a:pt x="1186" y="495"/>
                </a:cubicBezTo>
                <a:cubicBezTo>
                  <a:pt x="1184" y="494"/>
                  <a:pt x="1185" y="491"/>
                  <a:pt x="1182" y="490"/>
                </a:cubicBezTo>
                <a:cubicBezTo>
                  <a:pt x="1181" y="492"/>
                  <a:pt x="1181" y="496"/>
                  <a:pt x="1178" y="496"/>
                </a:cubicBezTo>
                <a:cubicBezTo>
                  <a:pt x="1180" y="496"/>
                  <a:pt x="1180" y="499"/>
                  <a:pt x="1179" y="501"/>
                </a:cubicBezTo>
                <a:cubicBezTo>
                  <a:pt x="1179" y="504"/>
                  <a:pt x="1172" y="505"/>
                  <a:pt x="1173" y="508"/>
                </a:cubicBezTo>
                <a:cubicBezTo>
                  <a:pt x="1177" y="507"/>
                  <a:pt x="1179" y="501"/>
                  <a:pt x="1183" y="504"/>
                </a:cubicBezTo>
                <a:cubicBezTo>
                  <a:pt x="1179" y="506"/>
                  <a:pt x="1175" y="509"/>
                  <a:pt x="1173" y="514"/>
                </a:cubicBezTo>
                <a:cubicBezTo>
                  <a:pt x="1170" y="513"/>
                  <a:pt x="1170" y="516"/>
                  <a:pt x="1168" y="516"/>
                </a:cubicBezTo>
                <a:cubicBezTo>
                  <a:pt x="1166" y="512"/>
                  <a:pt x="1166" y="512"/>
                  <a:pt x="1167" y="508"/>
                </a:cubicBezTo>
                <a:cubicBezTo>
                  <a:pt x="1159" y="508"/>
                  <a:pt x="1160" y="498"/>
                  <a:pt x="1156" y="494"/>
                </a:cubicBezTo>
                <a:cubicBezTo>
                  <a:pt x="1152" y="493"/>
                  <a:pt x="1153" y="496"/>
                  <a:pt x="1150" y="495"/>
                </a:cubicBezTo>
                <a:cubicBezTo>
                  <a:pt x="1150" y="493"/>
                  <a:pt x="1147" y="493"/>
                  <a:pt x="1147" y="492"/>
                </a:cubicBezTo>
                <a:cubicBezTo>
                  <a:pt x="1147" y="490"/>
                  <a:pt x="1149" y="486"/>
                  <a:pt x="1147" y="485"/>
                </a:cubicBezTo>
                <a:cubicBezTo>
                  <a:pt x="1146" y="487"/>
                  <a:pt x="1141" y="485"/>
                  <a:pt x="1140" y="484"/>
                </a:cubicBezTo>
                <a:cubicBezTo>
                  <a:pt x="1140" y="481"/>
                  <a:pt x="1140" y="478"/>
                  <a:pt x="1144" y="476"/>
                </a:cubicBezTo>
                <a:cubicBezTo>
                  <a:pt x="1139" y="475"/>
                  <a:pt x="1138" y="476"/>
                  <a:pt x="1134" y="477"/>
                </a:cubicBezTo>
                <a:cubicBezTo>
                  <a:pt x="1133" y="470"/>
                  <a:pt x="1145" y="471"/>
                  <a:pt x="1145" y="467"/>
                </a:cubicBezTo>
                <a:cubicBezTo>
                  <a:pt x="1135" y="466"/>
                  <a:pt x="1132" y="477"/>
                  <a:pt x="1127" y="481"/>
                </a:cubicBezTo>
                <a:cubicBezTo>
                  <a:pt x="1127" y="477"/>
                  <a:pt x="1127" y="477"/>
                  <a:pt x="1127" y="477"/>
                </a:cubicBezTo>
                <a:cubicBezTo>
                  <a:pt x="1123" y="478"/>
                  <a:pt x="1122" y="480"/>
                  <a:pt x="1119" y="481"/>
                </a:cubicBezTo>
                <a:cubicBezTo>
                  <a:pt x="1120" y="481"/>
                  <a:pt x="1118" y="482"/>
                  <a:pt x="1118" y="483"/>
                </a:cubicBezTo>
                <a:cubicBezTo>
                  <a:pt x="1120" y="484"/>
                  <a:pt x="1121" y="479"/>
                  <a:pt x="1123" y="482"/>
                </a:cubicBezTo>
                <a:cubicBezTo>
                  <a:pt x="1122" y="483"/>
                  <a:pt x="1121" y="485"/>
                  <a:pt x="1122" y="487"/>
                </a:cubicBezTo>
                <a:cubicBezTo>
                  <a:pt x="1123" y="489"/>
                  <a:pt x="1126" y="488"/>
                  <a:pt x="1127" y="490"/>
                </a:cubicBezTo>
                <a:cubicBezTo>
                  <a:pt x="1126" y="492"/>
                  <a:pt x="1125" y="494"/>
                  <a:pt x="1122" y="494"/>
                </a:cubicBezTo>
                <a:cubicBezTo>
                  <a:pt x="1122" y="493"/>
                  <a:pt x="1123" y="492"/>
                  <a:pt x="1122" y="492"/>
                </a:cubicBezTo>
                <a:cubicBezTo>
                  <a:pt x="1121" y="496"/>
                  <a:pt x="1117" y="492"/>
                  <a:pt x="1114" y="495"/>
                </a:cubicBezTo>
                <a:cubicBezTo>
                  <a:pt x="1115" y="494"/>
                  <a:pt x="1116" y="493"/>
                  <a:pt x="1116" y="492"/>
                </a:cubicBezTo>
                <a:cubicBezTo>
                  <a:pt x="1113" y="491"/>
                  <a:pt x="1112" y="493"/>
                  <a:pt x="1108" y="493"/>
                </a:cubicBezTo>
                <a:cubicBezTo>
                  <a:pt x="1107" y="497"/>
                  <a:pt x="1110" y="498"/>
                  <a:pt x="1112" y="499"/>
                </a:cubicBezTo>
                <a:cubicBezTo>
                  <a:pt x="1106" y="505"/>
                  <a:pt x="1101" y="501"/>
                  <a:pt x="1094" y="505"/>
                </a:cubicBezTo>
                <a:cubicBezTo>
                  <a:pt x="1094" y="504"/>
                  <a:pt x="1094" y="502"/>
                  <a:pt x="1093" y="502"/>
                </a:cubicBezTo>
                <a:cubicBezTo>
                  <a:pt x="1092" y="505"/>
                  <a:pt x="1090" y="508"/>
                  <a:pt x="1086" y="508"/>
                </a:cubicBezTo>
                <a:cubicBezTo>
                  <a:pt x="1086" y="508"/>
                  <a:pt x="1085" y="507"/>
                  <a:pt x="1085" y="507"/>
                </a:cubicBezTo>
                <a:cubicBezTo>
                  <a:pt x="1089" y="500"/>
                  <a:pt x="1096" y="497"/>
                  <a:pt x="1104" y="494"/>
                </a:cubicBezTo>
                <a:cubicBezTo>
                  <a:pt x="1104" y="490"/>
                  <a:pt x="1109" y="491"/>
                  <a:pt x="1111" y="488"/>
                </a:cubicBezTo>
                <a:cubicBezTo>
                  <a:pt x="1100" y="492"/>
                  <a:pt x="1093" y="498"/>
                  <a:pt x="1083" y="499"/>
                </a:cubicBezTo>
                <a:cubicBezTo>
                  <a:pt x="1083" y="498"/>
                  <a:pt x="1082" y="496"/>
                  <a:pt x="1080" y="496"/>
                </a:cubicBezTo>
                <a:cubicBezTo>
                  <a:pt x="1080" y="500"/>
                  <a:pt x="1077" y="501"/>
                  <a:pt x="1075" y="498"/>
                </a:cubicBezTo>
                <a:cubicBezTo>
                  <a:pt x="1075" y="502"/>
                  <a:pt x="1070" y="500"/>
                  <a:pt x="1070" y="504"/>
                </a:cubicBezTo>
                <a:cubicBezTo>
                  <a:pt x="1071" y="504"/>
                  <a:pt x="1072" y="505"/>
                  <a:pt x="1072" y="506"/>
                </a:cubicBezTo>
                <a:cubicBezTo>
                  <a:pt x="1068" y="506"/>
                  <a:pt x="1068" y="510"/>
                  <a:pt x="1066" y="511"/>
                </a:cubicBezTo>
                <a:cubicBezTo>
                  <a:pt x="1054" y="509"/>
                  <a:pt x="1047" y="530"/>
                  <a:pt x="1036" y="521"/>
                </a:cubicBezTo>
                <a:cubicBezTo>
                  <a:pt x="1048" y="505"/>
                  <a:pt x="1064" y="499"/>
                  <a:pt x="1084" y="493"/>
                </a:cubicBezTo>
                <a:cubicBezTo>
                  <a:pt x="1088" y="495"/>
                  <a:pt x="1101" y="492"/>
                  <a:pt x="1103" y="487"/>
                </a:cubicBezTo>
                <a:cubicBezTo>
                  <a:pt x="1101" y="484"/>
                  <a:pt x="1097" y="487"/>
                  <a:pt x="1095" y="485"/>
                </a:cubicBezTo>
                <a:cubicBezTo>
                  <a:pt x="1098" y="482"/>
                  <a:pt x="1097" y="480"/>
                  <a:pt x="1096" y="477"/>
                </a:cubicBezTo>
                <a:cubicBezTo>
                  <a:pt x="1096" y="479"/>
                  <a:pt x="1090" y="480"/>
                  <a:pt x="1089" y="479"/>
                </a:cubicBezTo>
                <a:cubicBezTo>
                  <a:pt x="1093" y="475"/>
                  <a:pt x="1099" y="467"/>
                  <a:pt x="1101" y="463"/>
                </a:cubicBezTo>
                <a:cubicBezTo>
                  <a:pt x="1094" y="466"/>
                  <a:pt x="1087" y="474"/>
                  <a:pt x="1081" y="469"/>
                </a:cubicBezTo>
                <a:cubicBezTo>
                  <a:pt x="1082" y="477"/>
                  <a:pt x="1084" y="475"/>
                  <a:pt x="1083" y="483"/>
                </a:cubicBezTo>
                <a:cubicBezTo>
                  <a:pt x="1078" y="485"/>
                  <a:pt x="1073" y="492"/>
                  <a:pt x="1066" y="489"/>
                </a:cubicBezTo>
                <a:cubicBezTo>
                  <a:pt x="1074" y="487"/>
                  <a:pt x="1061" y="482"/>
                  <a:pt x="1067" y="480"/>
                </a:cubicBezTo>
                <a:cubicBezTo>
                  <a:pt x="1058" y="477"/>
                  <a:pt x="1056" y="487"/>
                  <a:pt x="1049" y="489"/>
                </a:cubicBezTo>
                <a:cubicBezTo>
                  <a:pt x="1044" y="477"/>
                  <a:pt x="1060" y="474"/>
                  <a:pt x="1067" y="467"/>
                </a:cubicBezTo>
                <a:cubicBezTo>
                  <a:pt x="1061" y="466"/>
                  <a:pt x="1059" y="471"/>
                  <a:pt x="1053" y="471"/>
                </a:cubicBezTo>
                <a:cubicBezTo>
                  <a:pt x="1053" y="469"/>
                  <a:pt x="1059" y="468"/>
                  <a:pt x="1057" y="467"/>
                </a:cubicBezTo>
                <a:cubicBezTo>
                  <a:pt x="1053" y="469"/>
                  <a:pt x="1047" y="472"/>
                  <a:pt x="1042" y="471"/>
                </a:cubicBezTo>
                <a:cubicBezTo>
                  <a:pt x="1040" y="468"/>
                  <a:pt x="1047" y="468"/>
                  <a:pt x="1044" y="466"/>
                </a:cubicBezTo>
                <a:cubicBezTo>
                  <a:pt x="1042" y="469"/>
                  <a:pt x="1039" y="470"/>
                  <a:pt x="1036" y="471"/>
                </a:cubicBezTo>
                <a:cubicBezTo>
                  <a:pt x="1035" y="474"/>
                  <a:pt x="1036" y="473"/>
                  <a:pt x="1036" y="477"/>
                </a:cubicBezTo>
                <a:cubicBezTo>
                  <a:pt x="1031" y="479"/>
                  <a:pt x="1028" y="483"/>
                  <a:pt x="1022" y="483"/>
                </a:cubicBezTo>
                <a:cubicBezTo>
                  <a:pt x="1012" y="476"/>
                  <a:pt x="1004" y="492"/>
                  <a:pt x="995" y="493"/>
                </a:cubicBezTo>
                <a:cubicBezTo>
                  <a:pt x="995" y="493"/>
                  <a:pt x="995" y="494"/>
                  <a:pt x="993" y="493"/>
                </a:cubicBezTo>
                <a:cubicBezTo>
                  <a:pt x="993" y="493"/>
                  <a:pt x="994" y="493"/>
                  <a:pt x="995" y="493"/>
                </a:cubicBezTo>
                <a:cubicBezTo>
                  <a:pt x="994" y="492"/>
                  <a:pt x="993" y="490"/>
                  <a:pt x="994" y="490"/>
                </a:cubicBezTo>
                <a:cubicBezTo>
                  <a:pt x="996" y="486"/>
                  <a:pt x="1004" y="483"/>
                  <a:pt x="999" y="478"/>
                </a:cubicBezTo>
                <a:cubicBezTo>
                  <a:pt x="995" y="481"/>
                  <a:pt x="990" y="480"/>
                  <a:pt x="986" y="483"/>
                </a:cubicBezTo>
                <a:cubicBezTo>
                  <a:pt x="986" y="490"/>
                  <a:pt x="982" y="493"/>
                  <a:pt x="977" y="494"/>
                </a:cubicBezTo>
                <a:cubicBezTo>
                  <a:pt x="977" y="498"/>
                  <a:pt x="980" y="498"/>
                  <a:pt x="980" y="502"/>
                </a:cubicBezTo>
                <a:cubicBezTo>
                  <a:pt x="977" y="504"/>
                  <a:pt x="971" y="509"/>
                  <a:pt x="968" y="505"/>
                </a:cubicBezTo>
                <a:cubicBezTo>
                  <a:pt x="975" y="501"/>
                  <a:pt x="976" y="488"/>
                  <a:pt x="979" y="482"/>
                </a:cubicBezTo>
                <a:cubicBezTo>
                  <a:pt x="980" y="482"/>
                  <a:pt x="981" y="483"/>
                  <a:pt x="982" y="483"/>
                </a:cubicBezTo>
                <a:cubicBezTo>
                  <a:pt x="987" y="475"/>
                  <a:pt x="1000" y="476"/>
                  <a:pt x="1005" y="467"/>
                </a:cubicBezTo>
                <a:cubicBezTo>
                  <a:pt x="1000" y="465"/>
                  <a:pt x="999" y="471"/>
                  <a:pt x="996" y="468"/>
                </a:cubicBezTo>
                <a:cubicBezTo>
                  <a:pt x="998" y="466"/>
                  <a:pt x="998" y="464"/>
                  <a:pt x="997" y="463"/>
                </a:cubicBezTo>
                <a:cubicBezTo>
                  <a:pt x="993" y="468"/>
                  <a:pt x="992" y="476"/>
                  <a:pt x="985" y="476"/>
                </a:cubicBezTo>
                <a:cubicBezTo>
                  <a:pt x="982" y="476"/>
                  <a:pt x="983" y="472"/>
                  <a:pt x="980" y="474"/>
                </a:cubicBezTo>
                <a:cubicBezTo>
                  <a:pt x="980" y="470"/>
                  <a:pt x="980" y="470"/>
                  <a:pt x="980" y="470"/>
                </a:cubicBezTo>
                <a:cubicBezTo>
                  <a:pt x="978" y="470"/>
                  <a:pt x="976" y="473"/>
                  <a:pt x="975" y="470"/>
                </a:cubicBezTo>
                <a:cubicBezTo>
                  <a:pt x="980" y="468"/>
                  <a:pt x="982" y="453"/>
                  <a:pt x="988" y="457"/>
                </a:cubicBezTo>
                <a:cubicBezTo>
                  <a:pt x="988" y="455"/>
                  <a:pt x="990" y="453"/>
                  <a:pt x="993" y="451"/>
                </a:cubicBezTo>
                <a:cubicBezTo>
                  <a:pt x="1007" y="446"/>
                  <a:pt x="1018" y="439"/>
                  <a:pt x="1033" y="433"/>
                </a:cubicBezTo>
                <a:cubicBezTo>
                  <a:pt x="1035" y="435"/>
                  <a:pt x="1033" y="435"/>
                  <a:pt x="1032" y="437"/>
                </a:cubicBezTo>
                <a:cubicBezTo>
                  <a:pt x="1043" y="428"/>
                  <a:pt x="1057" y="419"/>
                  <a:pt x="1073" y="417"/>
                </a:cubicBezTo>
                <a:cubicBezTo>
                  <a:pt x="1079" y="415"/>
                  <a:pt x="1084" y="406"/>
                  <a:pt x="1092" y="407"/>
                </a:cubicBezTo>
                <a:cubicBezTo>
                  <a:pt x="1094" y="401"/>
                  <a:pt x="1100" y="400"/>
                  <a:pt x="1106" y="398"/>
                </a:cubicBezTo>
                <a:cubicBezTo>
                  <a:pt x="1105" y="404"/>
                  <a:pt x="1099" y="401"/>
                  <a:pt x="1095" y="406"/>
                </a:cubicBezTo>
                <a:cubicBezTo>
                  <a:pt x="1097" y="407"/>
                  <a:pt x="1096" y="410"/>
                  <a:pt x="1098" y="411"/>
                </a:cubicBezTo>
                <a:cubicBezTo>
                  <a:pt x="1103" y="409"/>
                  <a:pt x="1105" y="404"/>
                  <a:pt x="1109" y="402"/>
                </a:cubicBezTo>
                <a:cubicBezTo>
                  <a:pt x="1110" y="403"/>
                  <a:pt x="1111" y="404"/>
                  <a:pt x="1110" y="405"/>
                </a:cubicBezTo>
                <a:cubicBezTo>
                  <a:pt x="1113" y="405"/>
                  <a:pt x="1114" y="404"/>
                  <a:pt x="1118" y="404"/>
                </a:cubicBezTo>
                <a:cubicBezTo>
                  <a:pt x="1117" y="397"/>
                  <a:pt x="1121" y="395"/>
                  <a:pt x="1125" y="392"/>
                </a:cubicBezTo>
                <a:cubicBezTo>
                  <a:pt x="1122" y="392"/>
                  <a:pt x="1120" y="394"/>
                  <a:pt x="1117" y="394"/>
                </a:cubicBezTo>
                <a:cubicBezTo>
                  <a:pt x="1117" y="393"/>
                  <a:pt x="1116" y="393"/>
                  <a:pt x="1116" y="392"/>
                </a:cubicBezTo>
                <a:cubicBezTo>
                  <a:pt x="1121" y="387"/>
                  <a:pt x="1128" y="383"/>
                  <a:pt x="1136" y="382"/>
                </a:cubicBezTo>
                <a:cubicBezTo>
                  <a:pt x="1134" y="384"/>
                  <a:pt x="1142" y="385"/>
                  <a:pt x="1137" y="389"/>
                </a:cubicBezTo>
                <a:cubicBezTo>
                  <a:pt x="1138" y="386"/>
                  <a:pt x="1134" y="386"/>
                  <a:pt x="1136" y="389"/>
                </a:cubicBezTo>
                <a:cubicBezTo>
                  <a:pt x="1133" y="390"/>
                  <a:pt x="1138" y="387"/>
                  <a:pt x="1137" y="390"/>
                </a:cubicBezTo>
                <a:cubicBezTo>
                  <a:pt x="1136" y="394"/>
                  <a:pt x="1131" y="397"/>
                  <a:pt x="1132" y="400"/>
                </a:cubicBezTo>
                <a:cubicBezTo>
                  <a:pt x="1132" y="397"/>
                  <a:pt x="1135" y="398"/>
                  <a:pt x="1136" y="400"/>
                </a:cubicBezTo>
                <a:cubicBezTo>
                  <a:pt x="1135" y="402"/>
                  <a:pt x="1131" y="402"/>
                  <a:pt x="1132" y="405"/>
                </a:cubicBezTo>
                <a:cubicBezTo>
                  <a:pt x="1135" y="407"/>
                  <a:pt x="1136" y="402"/>
                  <a:pt x="1136" y="404"/>
                </a:cubicBezTo>
                <a:cubicBezTo>
                  <a:pt x="1137" y="407"/>
                  <a:pt x="1134" y="407"/>
                  <a:pt x="1135" y="410"/>
                </a:cubicBezTo>
                <a:cubicBezTo>
                  <a:pt x="1138" y="411"/>
                  <a:pt x="1143" y="405"/>
                  <a:pt x="1146" y="403"/>
                </a:cubicBezTo>
                <a:cubicBezTo>
                  <a:pt x="1144" y="400"/>
                  <a:pt x="1139" y="405"/>
                  <a:pt x="1137" y="403"/>
                </a:cubicBezTo>
                <a:cubicBezTo>
                  <a:pt x="1147" y="401"/>
                  <a:pt x="1150" y="392"/>
                  <a:pt x="1158" y="387"/>
                </a:cubicBezTo>
                <a:cubicBezTo>
                  <a:pt x="1156" y="387"/>
                  <a:pt x="1154" y="387"/>
                  <a:pt x="1154" y="386"/>
                </a:cubicBezTo>
                <a:cubicBezTo>
                  <a:pt x="1160" y="382"/>
                  <a:pt x="1155" y="378"/>
                  <a:pt x="1162" y="374"/>
                </a:cubicBezTo>
                <a:cubicBezTo>
                  <a:pt x="1159" y="373"/>
                  <a:pt x="1157" y="376"/>
                  <a:pt x="1157" y="373"/>
                </a:cubicBezTo>
                <a:cubicBezTo>
                  <a:pt x="1159" y="370"/>
                  <a:pt x="1166" y="366"/>
                  <a:pt x="1165" y="364"/>
                </a:cubicBezTo>
                <a:cubicBezTo>
                  <a:pt x="1164" y="363"/>
                  <a:pt x="1155" y="366"/>
                  <a:pt x="1153" y="370"/>
                </a:cubicBezTo>
                <a:cubicBezTo>
                  <a:pt x="1152" y="370"/>
                  <a:pt x="1151" y="369"/>
                  <a:pt x="1149" y="368"/>
                </a:cubicBezTo>
                <a:cubicBezTo>
                  <a:pt x="1146" y="370"/>
                  <a:pt x="1145" y="373"/>
                  <a:pt x="1140" y="373"/>
                </a:cubicBezTo>
                <a:cubicBezTo>
                  <a:pt x="1140" y="371"/>
                  <a:pt x="1141" y="367"/>
                  <a:pt x="1139" y="366"/>
                </a:cubicBezTo>
                <a:cubicBezTo>
                  <a:pt x="1129" y="369"/>
                  <a:pt x="1120" y="381"/>
                  <a:pt x="1111" y="377"/>
                </a:cubicBezTo>
                <a:cubicBezTo>
                  <a:pt x="1104" y="387"/>
                  <a:pt x="1093" y="386"/>
                  <a:pt x="1083" y="390"/>
                </a:cubicBezTo>
                <a:cubicBezTo>
                  <a:pt x="1083" y="400"/>
                  <a:pt x="1069" y="397"/>
                  <a:pt x="1063" y="403"/>
                </a:cubicBezTo>
                <a:cubicBezTo>
                  <a:pt x="1061" y="400"/>
                  <a:pt x="1065" y="398"/>
                  <a:pt x="1061" y="397"/>
                </a:cubicBezTo>
                <a:cubicBezTo>
                  <a:pt x="1069" y="390"/>
                  <a:pt x="1076" y="376"/>
                  <a:pt x="1091" y="383"/>
                </a:cubicBezTo>
                <a:cubicBezTo>
                  <a:pt x="1093" y="381"/>
                  <a:pt x="1094" y="379"/>
                  <a:pt x="1098" y="378"/>
                </a:cubicBezTo>
                <a:cubicBezTo>
                  <a:pt x="1099" y="375"/>
                  <a:pt x="1097" y="376"/>
                  <a:pt x="1096" y="375"/>
                </a:cubicBezTo>
                <a:cubicBezTo>
                  <a:pt x="1099" y="373"/>
                  <a:pt x="1099" y="373"/>
                  <a:pt x="1098" y="370"/>
                </a:cubicBezTo>
                <a:cubicBezTo>
                  <a:pt x="1102" y="369"/>
                  <a:pt x="1104" y="366"/>
                  <a:pt x="1109" y="365"/>
                </a:cubicBezTo>
                <a:cubicBezTo>
                  <a:pt x="1112" y="365"/>
                  <a:pt x="1111" y="369"/>
                  <a:pt x="1114" y="369"/>
                </a:cubicBezTo>
                <a:cubicBezTo>
                  <a:pt x="1120" y="367"/>
                  <a:pt x="1124" y="363"/>
                  <a:pt x="1126" y="357"/>
                </a:cubicBezTo>
                <a:cubicBezTo>
                  <a:pt x="1121" y="356"/>
                  <a:pt x="1122" y="353"/>
                  <a:pt x="1122" y="350"/>
                </a:cubicBezTo>
                <a:cubicBezTo>
                  <a:pt x="1117" y="349"/>
                  <a:pt x="1117" y="344"/>
                  <a:pt x="1111" y="345"/>
                </a:cubicBezTo>
                <a:cubicBezTo>
                  <a:pt x="1111" y="342"/>
                  <a:pt x="1109" y="342"/>
                  <a:pt x="1110" y="339"/>
                </a:cubicBezTo>
                <a:cubicBezTo>
                  <a:pt x="1115" y="336"/>
                  <a:pt x="1120" y="333"/>
                  <a:pt x="1126" y="330"/>
                </a:cubicBezTo>
                <a:cubicBezTo>
                  <a:pt x="1125" y="323"/>
                  <a:pt x="1139" y="315"/>
                  <a:pt x="1144" y="318"/>
                </a:cubicBezTo>
                <a:cubicBezTo>
                  <a:pt x="1143" y="320"/>
                  <a:pt x="1139" y="320"/>
                  <a:pt x="1138" y="322"/>
                </a:cubicBezTo>
                <a:cubicBezTo>
                  <a:pt x="1147" y="322"/>
                  <a:pt x="1152" y="319"/>
                  <a:pt x="1158" y="315"/>
                </a:cubicBezTo>
                <a:cubicBezTo>
                  <a:pt x="1156" y="304"/>
                  <a:pt x="1167" y="311"/>
                  <a:pt x="1167" y="304"/>
                </a:cubicBezTo>
                <a:cubicBezTo>
                  <a:pt x="1159" y="307"/>
                  <a:pt x="1154" y="304"/>
                  <a:pt x="1147" y="308"/>
                </a:cubicBezTo>
                <a:cubicBezTo>
                  <a:pt x="1144" y="309"/>
                  <a:pt x="1142" y="315"/>
                  <a:pt x="1139" y="316"/>
                </a:cubicBezTo>
                <a:cubicBezTo>
                  <a:pt x="1139" y="316"/>
                  <a:pt x="1118" y="311"/>
                  <a:pt x="1116" y="311"/>
                </a:cubicBezTo>
                <a:cubicBezTo>
                  <a:pt x="1115" y="312"/>
                  <a:pt x="1112" y="316"/>
                  <a:pt x="1110" y="316"/>
                </a:cubicBezTo>
                <a:cubicBezTo>
                  <a:pt x="1107" y="317"/>
                  <a:pt x="1104" y="317"/>
                  <a:pt x="1102" y="321"/>
                </a:cubicBezTo>
                <a:cubicBezTo>
                  <a:pt x="1095" y="314"/>
                  <a:pt x="1088" y="326"/>
                  <a:pt x="1081" y="327"/>
                </a:cubicBezTo>
                <a:cubicBezTo>
                  <a:pt x="1076" y="326"/>
                  <a:pt x="1073" y="326"/>
                  <a:pt x="1070" y="324"/>
                </a:cubicBezTo>
                <a:cubicBezTo>
                  <a:pt x="1073" y="318"/>
                  <a:pt x="1078" y="314"/>
                  <a:pt x="1085" y="311"/>
                </a:cubicBezTo>
                <a:cubicBezTo>
                  <a:pt x="1087" y="312"/>
                  <a:pt x="1087" y="314"/>
                  <a:pt x="1089" y="315"/>
                </a:cubicBezTo>
                <a:cubicBezTo>
                  <a:pt x="1089" y="311"/>
                  <a:pt x="1089" y="312"/>
                  <a:pt x="1090" y="309"/>
                </a:cubicBezTo>
                <a:cubicBezTo>
                  <a:pt x="1098" y="307"/>
                  <a:pt x="1102" y="300"/>
                  <a:pt x="1108" y="295"/>
                </a:cubicBezTo>
                <a:cubicBezTo>
                  <a:pt x="1104" y="295"/>
                  <a:pt x="1104" y="297"/>
                  <a:pt x="1102" y="295"/>
                </a:cubicBezTo>
                <a:cubicBezTo>
                  <a:pt x="1107" y="291"/>
                  <a:pt x="1113" y="287"/>
                  <a:pt x="1121" y="285"/>
                </a:cubicBezTo>
                <a:cubicBezTo>
                  <a:pt x="1121" y="289"/>
                  <a:pt x="1124" y="288"/>
                  <a:pt x="1126" y="287"/>
                </a:cubicBezTo>
                <a:cubicBezTo>
                  <a:pt x="1126" y="286"/>
                  <a:pt x="1126" y="283"/>
                  <a:pt x="1125" y="282"/>
                </a:cubicBezTo>
                <a:cubicBezTo>
                  <a:pt x="1125" y="283"/>
                  <a:pt x="1120" y="283"/>
                  <a:pt x="1121" y="282"/>
                </a:cubicBezTo>
                <a:cubicBezTo>
                  <a:pt x="1121" y="281"/>
                  <a:pt x="1120" y="281"/>
                  <a:pt x="1120" y="280"/>
                </a:cubicBezTo>
                <a:cubicBezTo>
                  <a:pt x="1126" y="276"/>
                  <a:pt x="1130" y="273"/>
                  <a:pt x="1130" y="267"/>
                </a:cubicBezTo>
                <a:cubicBezTo>
                  <a:pt x="1126" y="267"/>
                  <a:pt x="1126" y="262"/>
                  <a:pt x="1122" y="262"/>
                </a:cubicBezTo>
                <a:cubicBezTo>
                  <a:pt x="1125" y="256"/>
                  <a:pt x="1132" y="253"/>
                  <a:pt x="1135" y="246"/>
                </a:cubicBezTo>
                <a:cubicBezTo>
                  <a:pt x="1123" y="249"/>
                  <a:pt x="1107" y="239"/>
                  <a:pt x="1098" y="249"/>
                </a:cubicBezTo>
                <a:cubicBezTo>
                  <a:pt x="1100" y="249"/>
                  <a:pt x="1099" y="253"/>
                  <a:pt x="1101" y="254"/>
                </a:cubicBezTo>
                <a:cubicBezTo>
                  <a:pt x="1096" y="256"/>
                  <a:pt x="1087" y="262"/>
                  <a:pt x="1082" y="259"/>
                </a:cubicBezTo>
                <a:cubicBezTo>
                  <a:pt x="1082" y="253"/>
                  <a:pt x="1083" y="249"/>
                  <a:pt x="1088" y="248"/>
                </a:cubicBezTo>
                <a:cubicBezTo>
                  <a:pt x="1093" y="241"/>
                  <a:pt x="1097" y="232"/>
                  <a:pt x="1099" y="224"/>
                </a:cubicBezTo>
                <a:cubicBezTo>
                  <a:pt x="1094" y="223"/>
                  <a:pt x="1092" y="222"/>
                  <a:pt x="1086" y="223"/>
                </a:cubicBezTo>
                <a:cubicBezTo>
                  <a:pt x="1085" y="221"/>
                  <a:pt x="1084" y="219"/>
                  <a:pt x="1083" y="216"/>
                </a:cubicBezTo>
                <a:cubicBezTo>
                  <a:pt x="1085" y="215"/>
                  <a:pt x="1087" y="214"/>
                  <a:pt x="1088" y="212"/>
                </a:cubicBezTo>
                <a:cubicBezTo>
                  <a:pt x="1077" y="213"/>
                  <a:pt x="1065" y="213"/>
                  <a:pt x="1061" y="223"/>
                </a:cubicBezTo>
                <a:cubicBezTo>
                  <a:pt x="1063" y="227"/>
                  <a:pt x="1066" y="228"/>
                  <a:pt x="1067" y="233"/>
                </a:cubicBezTo>
                <a:cubicBezTo>
                  <a:pt x="1062" y="235"/>
                  <a:pt x="1053" y="238"/>
                  <a:pt x="1047" y="235"/>
                </a:cubicBezTo>
                <a:cubicBezTo>
                  <a:pt x="1048" y="233"/>
                  <a:pt x="1050" y="230"/>
                  <a:pt x="1052" y="228"/>
                </a:cubicBezTo>
                <a:cubicBezTo>
                  <a:pt x="1049" y="228"/>
                  <a:pt x="1049" y="232"/>
                  <a:pt x="1046" y="233"/>
                </a:cubicBezTo>
                <a:cubicBezTo>
                  <a:pt x="1046" y="230"/>
                  <a:pt x="1043" y="230"/>
                  <a:pt x="1042" y="229"/>
                </a:cubicBezTo>
                <a:cubicBezTo>
                  <a:pt x="1047" y="219"/>
                  <a:pt x="1049" y="222"/>
                  <a:pt x="1051" y="211"/>
                </a:cubicBezTo>
                <a:cubicBezTo>
                  <a:pt x="1047" y="209"/>
                  <a:pt x="1038" y="216"/>
                  <a:pt x="1035" y="211"/>
                </a:cubicBezTo>
                <a:cubicBezTo>
                  <a:pt x="1035" y="210"/>
                  <a:pt x="1036" y="210"/>
                  <a:pt x="1037" y="208"/>
                </a:cubicBezTo>
                <a:cubicBezTo>
                  <a:pt x="1027" y="209"/>
                  <a:pt x="1025" y="218"/>
                  <a:pt x="1019" y="222"/>
                </a:cubicBezTo>
                <a:cubicBezTo>
                  <a:pt x="1014" y="227"/>
                  <a:pt x="1006" y="228"/>
                  <a:pt x="997" y="229"/>
                </a:cubicBezTo>
                <a:cubicBezTo>
                  <a:pt x="997" y="227"/>
                  <a:pt x="999" y="226"/>
                  <a:pt x="997" y="224"/>
                </a:cubicBezTo>
                <a:cubicBezTo>
                  <a:pt x="988" y="224"/>
                  <a:pt x="984" y="232"/>
                  <a:pt x="973" y="233"/>
                </a:cubicBezTo>
                <a:cubicBezTo>
                  <a:pt x="973" y="229"/>
                  <a:pt x="975" y="229"/>
                  <a:pt x="973" y="226"/>
                </a:cubicBezTo>
                <a:cubicBezTo>
                  <a:pt x="969" y="225"/>
                  <a:pt x="970" y="230"/>
                  <a:pt x="965" y="229"/>
                </a:cubicBezTo>
                <a:cubicBezTo>
                  <a:pt x="965" y="228"/>
                  <a:pt x="964" y="228"/>
                  <a:pt x="964" y="227"/>
                </a:cubicBezTo>
                <a:cubicBezTo>
                  <a:pt x="967" y="224"/>
                  <a:pt x="968" y="220"/>
                  <a:pt x="972" y="220"/>
                </a:cubicBezTo>
                <a:cubicBezTo>
                  <a:pt x="972" y="217"/>
                  <a:pt x="971" y="215"/>
                  <a:pt x="970" y="214"/>
                </a:cubicBezTo>
                <a:cubicBezTo>
                  <a:pt x="972" y="210"/>
                  <a:pt x="976" y="208"/>
                  <a:pt x="981" y="210"/>
                </a:cubicBezTo>
                <a:cubicBezTo>
                  <a:pt x="982" y="203"/>
                  <a:pt x="991" y="205"/>
                  <a:pt x="994" y="200"/>
                </a:cubicBezTo>
                <a:cubicBezTo>
                  <a:pt x="996" y="202"/>
                  <a:pt x="993" y="203"/>
                  <a:pt x="995" y="205"/>
                </a:cubicBezTo>
                <a:cubicBezTo>
                  <a:pt x="1000" y="205"/>
                  <a:pt x="1003" y="198"/>
                  <a:pt x="1007" y="202"/>
                </a:cubicBezTo>
                <a:cubicBezTo>
                  <a:pt x="1006" y="203"/>
                  <a:pt x="1007" y="206"/>
                  <a:pt x="1005" y="207"/>
                </a:cubicBezTo>
                <a:cubicBezTo>
                  <a:pt x="1008" y="208"/>
                  <a:pt x="1008" y="211"/>
                  <a:pt x="1012" y="210"/>
                </a:cubicBezTo>
                <a:cubicBezTo>
                  <a:pt x="1012" y="207"/>
                  <a:pt x="1012" y="207"/>
                  <a:pt x="1012" y="207"/>
                </a:cubicBezTo>
                <a:cubicBezTo>
                  <a:pt x="1012" y="205"/>
                  <a:pt x="1009" y="206"/>
                  <a:pt x="1009" y="205"/>
                </a:cubicBezTo>
                <a:cubicBezTo>
                  <a:pt x="1010" y="202"/>
                  <a:pt x="1011" y="203"/>
                  <a:pt x="1010" y="200"/>
                </a:cubicBezTo>
                <a:cubicBezTo>
                  <a:pt x="1022" y="195"/>
                  <a:pt x="1030" y="186"/>
                  <a:pt x="1037" y="176"/>
                </a:cubicBezTo>
                <a:cubicBezTo>
                  <a:pt x="1021" y="180"/>
                  <a:pt x="1012" y="194"/>
                  <a:pt x="998" y="197"/>
                </a:cubicBezTo>
                <a:cubicBezTo>
                  <a:pt x="1000" y="195"/>
                  <a:pt x="1002" y="194"/>
                  <a:pt x="1004" y="192"/>
                </a:cubicBezTo>
                <a:cubicBezTo>
                  <a:pt x="992" y="198"/>
                  <a:pt x="975" y="200"/>
                  <a:pt x="965" y="209"/>
                </a:cubicBezTo>
                <a:cubicBezTo>
                  <a:pt x="959" y="208"/>
                  <a:pt x="956" y="205"/>
                  <a:pt x="954" y="200"/>
                </a:cubicBezTo>
                <a:cubicBezTo>
                  <a:pt x="956" y="192"/>
                  <a:pt x="966" y="192"/>
                  <a:pt x="969" y="185"/>
                </a:cubicBezTo>
                <a:cubicBezTo>
                  <a:pt x="961" y="190"/>
                  <a:pt x="951" y="197"/>
                  <a:pt x="940" y="196"/>
                </a:cubicBezTo>
                <a:cubicBezTo>
                  <a:pt x="940" y="190"/>
                  <a:pt x="946" y="191"/>
                  <a:pt x="949" y="188"/>
                </a:cubicBezTo>
                <a:cubicBezTo>
                  <a:pt x="945" y="187"/>
                  <a:pt x="941" y="190"/>
                  <a:pt x="939" y="188"/>
                </a:cubicBezTo>
                <a:cubicBezTo>
                  <a:pt x="955" y="185"/>
                  <a:pt x="955" y="167"/>
                  <a:pt x="972" y="168"/>
                </a:cubicBezTo>
                <a:cubicBezTo>
                  <a:pt x="973" y="161"/>
                  <a:pt x="983" y="156"/>
                  <a:pt x="990" y="162"/>
                </a:cubicBezTo>
                <a:cubicBezTo>
                  <a:pt x="1000" y="158"/>
                  <a:pt x="993" y="135"/>
                  <a:pt x="1009" y="139"/>
                </a:cubicBezTo>
                <a:cubicBezTo>
                  <a:pt x="1006" y="143"/>
                  <a:pt x="1004" y="147"/>
                  <a:pt x="1002" y="152"/>
                </a:cubicBezTo>
                <a:cubicBezTo>
                  <a:pt x="1002" y="155"/>
                  <a:pt x="1007" y="157"/>
                  <a:pt x="1004" y="160"/>
                </a:cubicBezTo>
                <a:cubicBezTo>
                  <a:pt x="1010" y="160"/>
                  <a:pt x="1014" y="152"/>
                  <a:pt x="1021" y="155"/>
                </a:cubicBezTo>
                <a:cubicBezTo>
                  <a:pt x="1021" y="158"/>
                  <a:pt x="1018" y="156"/>
                  <a:pt x="1017" y="158"/>
                </a:cubicBezTo>
                <a:cubicBezTo>
                  <a:pt x="1029" y="158"/>
                  <a:pt x="1033" y="150"/>
                  <a:pt x="1038" y="143"/>
                </a:cubicBezTo>
                <a:cubicBezTo>
                  <a:pt x="1034" y="137"/>
                  <a:pt x="1039" y="133"/>
                  <a:pt x="1041" y="130"/>
                </a:cubicBezTo>
                <a:cubicBezTo>
                  <a:pt x="1034" y="132"/>
                  <a:pt x="1025" y="134"/>
                  <a:pt x="1022" y="128"/>
                </a:cubicBezTo>
                <a:cubicBezTo>
                  <a:pt x="1024" y="126"/>
                  <a:pt x="1025" y="125"/>
                  <a:pt x="1027" y="124"/>
                </a:cubicBezTo>
                <a:cubicBezTo>
                  <a:pt x="1024" y="123"/>
                  <a:pt x="1021" y="121"/>
                  <a:pt x="1016" y="122"/>
                </a:cubicBezTo>
                <a:cubicBezTo>
                  <a:pt x="1016" y="121"/>
                  <a:pt x="1017" y="120"/>
                  <a:pt x="1017" y="119"/>
                </a:cubicBezTo>
                <a:cubicBezTo>
                  <a:pt x="1014" y="118"/>
                  <a:pt x="1010" y="119"/>
                  <a:pt x="1007" y="121"/>
                </a:cubicBezTo>
                <a:cubicBezTo>
                  <a:pt x="1011" y="128"/>
                  <a:pt x="1002" y="129"/>
                  <a:pt x="997" y="131"/>
                </a:cubicBezTo>
                <a:cubicBezTo>
                  <a:pt x="997" y="128"/>
                  <a:pt x="1000" y="129"/>
                  <a:pt x="1000" y="127"/>
                </a:cubicBezTo>
                <a:cubicBezTo>
                  <a:pt x="997" y="126"/>
                  <a:pt x="993" y="128"/>
                  <a:pt x="992" y="126"/>
                </a:cubicBezTo>
                <a:cubicBezTo>
                  <a:pt x="990" y="124"/>
                  <a:pt x="993" y="121"/>
                  <a:pt x="991" y="119"/>
                </a:cubicBezTo>
                <a:cubicBezTo>
                  <a:pt x="979" y="119"/>
                  <a:pt x="971" y="128"/>
                  <a:pt x="960" y="125"/>
                </a:cubicBezTo>
                <a:cubicBezTo>
                  <a:pt x="962" y="117"/>
                  <a:pt x="978" y="122"/>
                  <a:pt x="980" y="113"/>
                </a:cubicBezTo>
                <a:cubicBezTo>
                  <a:pt x="976" y="111"/>
                  <a:pt x="976" y="112"/>
                  <a:pt x="978" y="109"/>
                </a:cubicBezTo>
                <a:cubicBezTo>
                  <a:pt x="976" y="107"/>
                  <a:pt x="967" y="113"/>
                  <a:pt x="964" y="108"/>
                </a:cubicBezTo>
                <a:cubicBezTo>
                  <a:pt x="966" y="107"/>
                  <a:pt x="973" y="102"/>
                  <a:pt x="971" y="103"/>
                </a:cubicBezTo>
                <a:cubicBezTo>
                  <a:pt x="963" y="105"/>
                  <a:pt x="956" y="107"/>
                  <a:pt x="949" y="108"/>
                </a:cubicBezTo>
                <a:cubicBezTo>
                  <a:pt x="946" y="106"/>
                  <a:pt x="944" y="104"/>
                  <a:pt x="942" y="101"/>
                </a:cubicBezTo>
                <a:cubicBezTo>
                  <a:pt x="943" y="98"/>
                  <a:pt x="946" y="97"/>
                  <a:pt x="950" y="97"/>
                </a:cubicBezTo>
                <a:cubicBezTo>
                  <a:pt x="949" y="98"/>
                  <a:pt x="948" y="98"/>
                  <a:pt x="949" y="100"/>
                </a:cubicBezTo>
                <a:cubicBezTo>
                  <a:pt x="951" y="99"/>
                  <a:pt x="954" y="99"/>
                  <a:pt x="954" y="97"/>
                </a:cubicBezTo>
                <a:cubicBezTo>
                  <a:pt x="952" y="95"/>
                  <a:pt x="949" y="93"/>
                  <a:pt x="947" y="91"/>
                </a:cubicBezTo>
                <a:cubicBezTo>
                  <a:pt x="937" y="94"/>
                  <a:pt x="931" y="100"/>
                  <a:pt x="928" y="109"/>
                </a:cubicBezTo>
                <a:cubicBezTo>
                  <a:pt x="925" y="108"/>
                  <a:pt x="923" y="106"/>
                  <a:pt x="920" y="105"/>
                </a:cubicBezTo>
                <a:cubicBezTo>
                  <a:pt x="924" y="104"/>
                  <a:pt x="923" y="98"/>
                  <a:pt x="922" y="96"/>
                </a:cubicBezTo>
                <a:cubicBezTo>
                  <a:pt x="921" y="97"/>
                  <a:pt x="922" y="100"/>
                  <a:pt x="920" y="100"/>
                </a:cubicBezTo>
                <a:cubicBezTo>
                  <a:pt x="919" y="100"/>
                  <a:pt x="917" y="100"/>
                  <a:pt x="917" y="101"/>
                </a:cubicBezTo>
                <a:cubicBezTo>
                  <a:pt x="919" y="98"/>
                  <a:pt x="914" y="97"/>
                  <a:pt x="913" y="95"/>
                </a:cubicBezTo>
                <a:cubicBezTo>
                  <a:pt x="902" y="97"/>
                  <a:pt x="897" y="105"/>
                  <a:pt x="885" y="103"/>
                </a:cubicBezTo>
                <a:cubicBezTo>
                  <a:pt x="883" y="100"/>
                  <a:pt x="889" y="98"/>
                  <a:pt x="889" y="95"/>
                </a:cubicBezTo>
                <a:cubicBezTo>
                  <a:pt x="886" y="94"/>
                  <a:pt x="885" y="89"/>
                  <a:pt x="882" y="88"/>
                </a:cubicBezTo>
                <a:cubicBezTo>
                  <a:pt x="882" y="87"/>
                  <a:pt x="888" y="86"/>
                  <a:pt x="885" y="85"/>
                </a:cubicBezTo>
                <a:cubicBezTo>
                  <a:pt x="881" y="88"/>
                  <a:pt x="880" y="82"/>
                  <a:pt x="876" y="85"/>
                </a:cubicBezTo>
                <a:cubicBezTo>
                  <a:pt x="864" y="96"/>
                  <a:pt x="859" y="114"/>
                  <a:pt x="848" y="126"/>
                </a:cubicBezTo>
                <a:cubicBezTo>
                  <a:pt x="848" y="132"/>
                  <a:pt x="848" y="132"/>
                  <a:pt x="848" y="132"/>
                </a:cubicBezTo>
                <a:cubicBezTo>
                  <a:pt x="843" y="134"/>
                  <a:pt x="831" y="140"/>
                  <a:pt x="830" y="129"/>
                </a:cubicBezTo>
                <a:cubicBezTo>
                  <a:pt x="827" y="131"/>
                  <a:pt x="824" y="128"/>
                  <a:pt x="819" y="128"/>
                </a:cubicBezTo>
                <a:cubicBezTo>
                  <a:pt x="817" y="127"/>
                  <a:pt x="820" y="124"/>
                  <a:pt x="819" y="123"/>
                </a:cubicBezTo>
                <a:cubicBezTo>
                  <a:pt x="816" y="123"/>
                  <a:pt x="815" y="125"/>
                  <a:pt x="814" y="122"/>
                </a:cubicBezTo>
                <a:cubicBezTo>
                  <a:pt x="816" y="117"/>
                  <a:pt x="813" y="115"/>
                  <a:pt x="814" y="113"/>
                </a:cubicBezTo>
                <a:cubicBezTo>
                  <a:pt x="803" y="117"/>
                  <a:pt x="788" y="117"/>
                  <a:pt x="783" y="128"/>
                </a:cubicBezTo>
                <a:cubicBezTo>
                  <a:pt x="780" y="127"/>
                  <a:pt x="776" y="129"/>
                  <a:pt x="778" y="130"/>
                </a:cubicBezTo>
                <a:cubicBezTo>
                  <a:pt x="787" y="126"/>
                  <a:pt x="797" y="127"/>
                  <a:pt x="805" y="121"/>
                </a:cubicBezTo>
                <a:cubicBezTo>
                  <a:pt x="806" y="122"/>
                  <a:pt x="809" y="123"/>
                  <a:pt x="809" y="125"/>
                </a:cubicBezTo>
                <a:cubicBezTo>
                  <a:pt x="807" y="125"/>
                  <a:pt x="806" y="127"/>
                  <a:pt x="806" y="128"/>
                </a:cubicBezTo>
                <a:cubicBezTo>
                  <a:pt x="808" y="130"/>
                  <a:pt x="811" y="127"/>
                  <a:pt x="811" y="128"/>
                </a:cubicBezTo>
                <a:cubicBezTo>
                  <a:pt x="808" y="130"/>
                  <a:pt x="807" y="133"/>
                  <a:pt x="808" y="137"/>
                </a:cubicBezTo>
                <a:cubicBezTo>
                  <a:pt x="804" y="138"/>
                  <a:pt x="798" y="138"/>
                  <a:pt x="794" y="137"/>
                </a:cubicBezTo>
                <a:cubicBezTo>
                  <a:pt x="792" y="137"/>
                  <a:pt x="794" y="141"/>
                  <a:pt x="792" y="141"/>
                </a:cubicBezTo>
                <a:cubicBezTo>
                  <a:pt x="781" y="142"/>
                  <a:pt x="775" y="147"/>
                  <a:pt x="769" y="153"/>
                </a:cubicBezTo>
                <a:cubicBezTo>
                  <a:pt x="761" y="150"/>
                  <a:pt x="756" y="155"/>
                  <a:pt x="750" y="157"/>
                </a:cubicBezTo>
                <a:cubicBezTo>
                  <a:pt x="750" y="161"/>
                  <a:pt x="753" y="161"/>
                  <a:pt x="753" y="165"/>
                </a:cubicBezTo>
                <a:cubicBezTo>
                  <a:pt x="757" y="164"/>
                  <a:pt x="759" y="160"/>
                  <a:pt x="762" y="158"/>
                </a:cubicBezTo>
                <a:cubicBezTo>
                  <a:pt x="764" y="160"/>
                  <a:pt x="768" y="160"/>
                  <a:pt x="770" y="162"/>
                </a:cubicBezTo>
                <a:cubicBezTo>
                  <a:pt x="759" y="170"/>
                  <a:pt x="749" y="184"/>
                  <a:pt x="731" y="179"/>
                </a:cubicBezTo>
                <a:cubicBezTo>
                  <a:pt x="727" y="172"/>
                  <a:pt x="723" y="166"/>
                  <a:pt x="722" y="156"/>
                </a:cubicBezTo>
                <a:cubicBezTo>
                  <a:pt x="714" y="156"/>
                  <a:pt x="714" y="142"/>
                  <a:pt x="716" y="138"/>
                </a:cubicBezTo>
                <a:cubicBezTo>
                  <a:pt x="719" y="129"/>
                  <a:pt x="741" y="128"/>
                  <a:pt x="735" y="115"/>
                </a:cubicBezTo>
                <a:cubicBezTo>
                  <a:pt x="734" y="114"/>
                  <a:pt x="731" y="115"/>
                  <a:pt x="729" y="115"/>
                </a:cubicBezTo>
                <a:cubicBezTo>
                  <a:pt x="723" y="109"/>
                  <a:pt x="723" y="96"/>
                  <a:pt x="715" y="94"/>
                </a:cubicBezTo>
                <a:cubicBezTo>
                  <a:pt x="712" y="93"/>
                  <a:pt x="709" y="98"/>
                  <a:pt x="707" y="93"/>
                </a:cubicBezTo>
                <a:cubicBezTo>
                  <a:pt x="714" y="88"/>
                  <a:pt x="716" y="77"/>
                  <a:pt x="721" y="70"/>
                </a:cubicBezTo>
                <a:cubicBezTo>
                  <a:pt x="708" y="72"/>
                  <a:pt x="691" y="71"/>
                  <a:pt x="678" y="76"/>
                </a:cubicBezTo>
                <a:cubicBezTo>
                  <a:pt x="679" y="74"/>
                  <a:pt x="682" y="74"/>
                  <a:pt x="682" y="72"/>
                </a:cubicBezTo>
                <a:cubicBezTo>
                  <a:pt x="678" y="74"/>
                  <a:pt x="676" y="74"/>
                  <a:pt x="672" y="75"/>
                </a:cubicBezTo>
                <a:cubicBezTo>
                  <a:pt x="672" y="77"/>
                  <a:pt x="672" y="79"/>
                  <a:pt x="673" y="80"/>
                </a:cubicBezTo>
                <a:cubicBezTo>
                  <a:pt x="668" y="83"/>
                  <a:pt x="661" y="91"/>
                  <a:pt x="655" y="87"/>
                </a:cubicBezTo>
                <a:cubicBezTo>
                  <a:pt x="648" y="89"/>
                  <a:pt x="648" y="97"/>
                  <a:pt x="640" y="98"/>
                </a:cubicBezTo>
                <a:cubicBezTo>
                  <a:pt x="638" y="96"/>
                  <a:pt x="641" y="96"/>
                  <a:pt x="639" y="95"/>
                </a:cubicBezTo>
                <a:cubicBezTo>
                  <a:pt x="634" y="108"/>
                  <a:pt x="620" y="113"/>
                  <a:pt x="611" y="123"/>
                </a:cubicBezTo>
                <a:cubicBezTo>
                  <a:pt x="615" y="123"/>
                  <a:pt x="609" y="127"/>
                  <a:pt x="612" y="128"/>
                </a:cubicBezTo>
                <a:cubicBezTo>
                  <a:pt x="613" y="125"/>
                  <a:pt x="616" y="127"/>
                  <a:pt x="616" y="128"/>
                </a:cubicBezTo>
                <a:cubicBezTo>
                  <a:pt x="612" y="133"/>
                  <a:pt x="604" y="133"/>
                  <a:pt x="598" y="136"/>
                </a:cubicBezTo>
                <a:cubicBezTo>
                  <a:pt x="591" y="128"/>
                  <a:pt x="572" y="131"/>
                  <a:pt x="566" y="137"/>
                </a:cubicBezTo>
                <a:cubicBezTo>
                  <a:pt x="537" y="144"/>
                  <a:pt x="518" y="160"/>
                  <a:pt x="491" y="170"/>
                </a:cubicBezTo>
                <a:cubicBezTo>
                  <a:pt x="489" y="168"/>
                  <a:pt x="486" y="167"/>
                  <a:pt x="484" y="166"/>
                </a:cubicBezTo>
                <a:cubicBezTo>
                  <a:pt x="486" y="164"/>
                  <a:pt x="486" y="158"/>
                  <a:pt x="484" y="156"/>
                </a:cubicBezTo>
                <a:cubicBezTo>
                  <a:pt x="480" y="156"/>
                  <a:pt x="480" y="159"/>
                  <a:pt x="477" y="159"/>
                </a:cubicBezTo>
                <a:cubicBezTo>
                  <a:pt x="477" y="155"/>
                  <a:pt x="480" y="153"/>
                  <a:pt x="480" y="150"/>
                </a:cubicBezTo>
                <a:cubicBezTo>
                  <a:pt x="454" y="144"/>
                  <a:pt x="433" y="163"/>
                  <a:pt x="415" y="167"/>
                </a:cubicBezTo>
                <a:cubicBezTo>
                  <a:pt x="424" y="161"/>
                  <a:pt x="430" y="153"/>
                  <a:pt x="438" y="148"/>
                </a:cubicBezTo>
                <a:cubicBezTo>
                  <a:pt x="439" y="145"/>
                  <a:pt x="437" y="146"/>
                  <a:pt x="437" y="143"/>
                </a:cubicBezTo>
                <a:cubicBezTo>
                  <a:pt x="438" y="143"/>
                  <a:pt x="440" y="142"/>
                  <a:pt x="442" y="142"/>
                </a:cubicBezTo>
                <a:cubicBezTo>
                  <a:pt x="442" y="130"/>
                  <a:pt x="459" y="133"/>
                  <a:pt x="461" y="123"/>
                </a:cubicBezTo>
                <a:cubicBezTo>
                  <a:pt x="461" y="120"/>
                  <a:pt x="456" y="121"/>
                  <a:pt x="455" y="118"/>
                </a:cubicBezTo>
                <a:cubicBezTo>
                  <a:pt x="454" y="114"/>
                  <a:pt x="456" y="112"/>
                  <a:pt x="456" y="108"/>
                </a:cubicBezTo>
                <a:cubicBezTo>
                  <a:pt x="451" y="103"/>
                  <a:pt x="446" y="105"/>
                  <a:pt x="441" y="106"/>
                </a:cubicBezTo>
                <a:cubicBezTo>
                  <a:pt x="426" y="109"/>
                  <a:pt x="417" y="110"/>
                  <a:pt x="406" y="115"/>
                </a:cubicBezTo>
                <a:cubicBezTo>
                  <a:pt x="401" y="117"/>
                  <a:pt x="397" y="121"/>
                  <a:pt x="391" y="123"/>
                </a:cubicBezTo>
                <a:cubicBezTo>
                  <a:pt x="387" y="124"/>
                  <a:pt x="383" y="124"/>
                  <a:pt x="380" y="125"/>
                </a:cubicBezTo>
                <a:cubicBezTo>
                  <a:pt x="340" y="136"/>
                  <a:pt x="304" y="163"/>
                  <a:pt x="273" y="177"/>
                </a:cubicBezTo>
                <a:cubicBezTo>
                  <a:pt x="273" y="176"/>
                  <a:pt x="273" y="175"/>
                  <a:pt x="272" y="175"/>
                </a:cubicBezTo>
                <a:cubicBezTo>
                  <a:pt x="271" y="177"/>
                  <a:pt x="271" y="178"/>
                  <a:pt x="270" y="179"/>
                </a:cubicBezTo>
                <a:cubicBezTo>
                  <a:pt x="252" y="188"/>
                  <a:pt x="234" y="197"/>
                  <a:pt x="220" y="210"/>
                </a:cubicBezTo>
                <a:cubicBezTo>
                  <a:pt x="225" y="224"/>
                  <a:pt x="199" y="227"/>
                  <a:pt x="196" y="237"/>
                </a:cubicBezTo>
                <a:cubicBezTo>
                  <a:pt x="198" y="237"/>
                  <a:pt x="201" y="236"/>
                  <a:pt x="203" y="237"/>
                </a:cubicBezTo>
                <a:cubicBezTo>
                  <a:pt x="197" y="239"/>
                  <a:pt x="194" y="243"/>
                  <a:pt x="190" y="246"/>
                </a:cubicBezTo>
                <a:cubicBezTo>
                  <a:pt x="202" y="242"/>
                  <a:pt x="216" y="236"/>
                  <a:pt x="226" y="241"/>
                </a:cubicBezTo>
                <a:cubicBezTo>
                  <a:pt x="224" y="244"/>
                  <a:pt x="219" y="244"/>
                  <a:pt x="219" y="249"/>
                </a:cubicBezTo>
                <a:cubicBezTo>
                  <a:pt x="227" y="247"/>
                  <a:pt x="229" y="247"/>
                  <a:pt x="238" y="246"/>
                </a:cubicBezTo>
                <a:cubicBezTo>
                  <a:pt x="238" y="244"/>
                  <a:pt x="237" y="242"/>
                  <a:pt x="239" y="242"/>
                </a:cubicBezTo>
                <a:cubicBezTo>
                  <a:pt x="247" y="246"/>
                  <a:pt x="251" y="236"/>
                  <a:pt x="258" y="235"/>
                </a:cubicBezTo>
                <a:cubicBezTo>
                  <a:pt x="261" y="240"/>
                  <a:pt x="269" y="242"/>
                  <a:pt x="267" y="249"/>
                </a:cubicBezTo>
                <a:cubicBezTo>
                  <a:pt x="272" y="253"/>
                  <a:pt x="282" y="242"/>
                  <a:pt x="282" y="252"/>
                </a:cubicBezTo>
                <a:cubicBezTo>
                  <a:pt x="289" y="251"/>
                  <a:pt x="293" y="255"/>
                  <a:pt x="298" y="257"/>
                </a:cubicBezTo>
                <a:cubicBezTo>
                  <a:pt x="298" y="258"/>
                  <a:pt x="297" y="259"/>
                  <a:pt x="297" y="260"/>
                </a:cubicBezTo>
                <a:cubicBezTo>
                  <a:pt x="300" y="260"/>
                  <a:pt x="308" y="256"/>
                  <a:pt x="308" y="261"/>
                </a:cubicBezTo>
                <a:cubicBezTo>
                  <a:pt x="278" y="290"/>
                  <a:pt x="235" y="307"/>
                  <a:pt x="198" y="329"/>
                </a:cubicBezTo>
                <a:cubicBezTo>
                  <a:pt x="198" y="326"/>
                  <a:pt x="195" y="328"/>
                  <a:pt x="193" y="328"/>
                </a:cubicBezTo>
                <a:cubicBezTo>
                  <a:pt x="193" y="333"/>
                  <a:pt x="193" y="333"/>
                  <a:pt x="193" y="333"/>
                </a:cubicBezTo>
                <a:cubicBezTo>
                  <a:pt x="183" y="339"/>
                  <a:pt x="172" y="344"/>
                  <a:pt x="160" y="343"/>
                </a:cubicBezTo>
                <a:cubicBezTo>
                  <a:pt x="159" y="346"/>
                  <a:pt x="160" y="345"/>
                  <a:pt x="160" y="349"/>
                </a:cubicBezTo>
                <a:cubicBezTo>
                  <a:pt x="157" y="350"/>
                  <a:pt x="155" y="353"/>
                  <a:pt x="152" y="354"/>
                </a:cubicBezTo>
                <a:cubicBezTo>
                  <a:pt x="143" y="348"/>
                  <a:pt x="138" y="361"/>
                  <a:pt x="130" y="358"/>
                </a:cubicBezTo>
                <a:cubicBezTo>
                  <a:pt x="127" y="373"/>
                  <a:pt x="112" y="371"/>
                  <a:pt x="104" y="380"/>
                </a:cubicBezTo>
                <a:cubicBezTo>
                  <a:pt x="100" y="377"/>
                  <a:pt x="95" y="382"/>
                  <a:pt x="97" y="388"/>
                </a:cubicBezTo>
                <a:cubicBezTo>
                  <a:pt x="90" y="391"/>
                  <a:pt x="86" y="391"/>
                  <a:pt x="79" y="389"/>
                </a:cubicBezTo>
                <a:cubicBezTo>
                  <a:pt x="76" y="393"/>
                  <a:pt x="72" y="396"/>
                  <a:pt x="65" y="394"/>
                </a:cubicBezTo>
                <a:cubicBezTo>
                  <a:pt x="64" y="397"/>
                  <a:pt x="61" y="400"/>
                  <a:pt x="63" y="404"/>
                </a:cubicBezTo>
                <a:cubicBezTo>
                  <a:pt x="62" y="402"/>
                  <a:pt x="64" y="401"/>
                  <a:pt x="66" y="402"/>
                </a:cubicBezTo>
                <a:cubicBezTo>
                  <a:pt x="63" y="411"/>
                  <a:pt x="51" y="417"/>
                  <a:pt x="48" y="424"/>
                </a:cubicBezTo>
                <a:cubicBezTo>
                  <a:pt x="52" y="424"/>
                  <a:pt x="57" y="420"/>
                  <a:pt x="60" y="422"/>
                </a:cubicBezTo>
                <a:cubicBezTo>
                  <a:pt x="60" y="425"/>
                  <a:pt x="56" y="424"/>
                  <a:pt x="56" y="427"/>
                </a:cubicBezTo>
                <a:cubicBezTo>
                  <a:pt x="62" y="428"/>
                  <a:pt x="74" y="422"/>
                  <a:pt x="78" y="429"/>
                </a:cubicBezTo>
                <a:cubicBezTo>
                  <a:pt x="77" y="430"/>
                  <a:pt x="76" y="432"/>
                  <a:pt x="76" y="435"/>
                </a:cubicBezTo>
                <a:cubicBezTo>
                  <a:pt x="81" y="441"/>
                  <a:pt x="92" y="436"/>
                  <a:pt x="97" y="434"/>
                </a:cubicBezTo>
                <a:cubicBezTo>
                  <a:pt x="97" y="435"/>
                  <a:pt x="97" y="435"/>
                  <a:pt x="98" y="436"/>
                </a:cubicBezTo>
                <a:cubicBezTo>
                  <a:pt x="99" y="440"/>
                  <a:pt x="96" y="440"/>
                  <a:pt x="96" y="442"/>
                </a:cubicBezTo>
                <a:cubicBezTo>
                  <a:pt x="104" y="446"/>
                  <a:pt x="118" y="444"/>
                  <a:pt x="118" y="456"/>
                </a:cubicBezTo>
                <a:cubicBezTo>
                  <a:pt x="141" y="448"/>
                  <a:pt x="161" y="432"/>
                  <a:pt x="185" y="422"/>
                </a:cubicBezTo>
                <a:cubicBezTo>
                  <a:pt x="185" y="430"/>
                  <a:pt x="181" y="436"/>
                  <a:pt x="176" y="440"/>
                </a:cubicBezTo>
                <a:cubicBezTo>
                  <a:pt x="178" y="440"/>
                  <a:pt x="181" y="439"/>
                  <a:pt x="181" y="441"/>
                </a:cubicBezTo>
                <a:cubicBezTo>
                  <a:pt x="178" y="445"/>
                  <a:pt x="175" y="449"/>
                  <a:pt x="170" y="451"/>
                </a:cubicBezTo>
                <a:cubicBezTo>
                  <a:pt x="169" y="456"/>
                  <a:pt x="164" y="461"/>
                  <a:pt x="159" y="459"/>
                </a:cubicBezTo>
                <a:cubicBezTo>
                  <a:pt x="153" y="466"/>
                  <a:pt x="156" y="482"/>
                  <a:pt x="146" y="488"/>
                </a:cubicBezTo>
                <a:cubicBezTo>
                  <a:pt x="143" y="486"/>
                  <a:pt x="143" y="491"/>
                  <a:pt x="141" y="492"/>
                </a:cubicBezTo>
                <a:cubicBezTo>
                  <a:pt x="145" y="493"/>
                  <a:pt x="153" y="487"/>
                  <a:pt x="156" y="494"/>
                </a:cubicBezTo>
                <a:cubicBezTo>
                  <a:pt x="157" y="498"/>
                  <a:pt x="152" y="496"/>
                  <a:pt x="152" y="500"/>
                </a:cubicBezTo>
                <a:cubicBezTo>
                  <a:pt x="158" y="500"/>
                  <a:pt x="166" y="497"/>
                  <a:pt x="167" y="503"/>
                </a:cubicBezTo>
                <a:cubicBezTo>
                  <a:pt x="163" y="508"/>
                  <a:pt x="154" y="509"/>
                  <a:pt x="150" y="514"/>
                </a:cubicBezTo>
                <a:cubicBezTo>
                  <a:pt x="158" y="511"/>
                  <a:pt x="180" y="494"/>
                  <a:pt x="177" y="515"/>
                </a:cubicBezTo>
                <a:cubicBezTo>
                  <a:pt x="184" y="519"/>
                  <a:pt x="191" y="507"/>
                  <a:pt x="196" y="512"/>
                </a:cubicBezTo>
                <a:cubicBezTo>
                  <a:pt x="196" y="514"/>
                  <a:pt x="194" y="513"/>
                  <a:pt x="195" y="516"/>
                </a:cubicBezTo>
                <a:cubicBezTo>
                  <a:pt x="197" y="516"/>
                  <a:pt x="198" y="518"/>
                  <a:pt x="199" y="519"/>
                </a:cubicBezTo>
                <a:cubicBezTo>
                  <a:pt x="202" y="531"/>
                  <a:pt x="200" y="545"/>
                  <a:pt x="185" y="547"/>
                </a:cubicBezTo>
                <a:cubicBezTo>
                  <a:pt x="183" y="545"/>
                  <a:pt x="180" y="544"/>
                  <a:pt x="181" y="539"/>
                </a:cubicBezTo>
                <a:cubicBezTo>
                  <a:pt x="180" y="539"/>
                  <a:pt x="176" y="540"/>
                  <a:pt x="176" y="538"/>
                </a:cubicBezTo>
                <a:cubicBezTo>
                  <a:pt x="174" y="534"/>
                  <a:pt x="179" y="533"/>
                  <a:pt x="183" y="534"/>
                </a:cubicBezTo>
                <a:cubicBezTo>
                  <a:pt x="182" y="531"/>
                  <a:pt x="183" y="530"/>
                  <a:pt x="184" y="528"/>
                </a:cubicBezTo>
                <a:cubicBezTo>
                  <a:pt x="170" y="529"/>
                  <a:pt x="162" y="535"/>
                  <a:pt x="152" y="540"/>
                </a:cubicBezTo>
                <a:cubicBezTo>
                  <a:pt x="157" y="544"/>
                  <a:pt x="155" y="556"/>
                  <a:pt x="154" y="561"/>
                </a:cubicBezTo>
                <a:cubicBezTo>
                  <a:pt x="159" y="559"/>
                  <a:pt x="166" y="561"/>
                  <a:pt x="173" y="560"/>
                </a:cubicBezTo>
                <a:cubicBezTo>
                  <a:pt x="172" y="564"/>
                  <a:pt x="168" y="564"/>
                  <a:pt x="168" y="569"/>
                </a:cubicBezTo>
                <a:cubicBezTo>
                  <a:pt x="173" y="570"/>
                  <a:pt x="183" y="570"/>
                  <a:pt x="184" y="563"/>
                </a:cubicBezTo>
                <a:cubicBezTo>
                  <a:pt x="181" y="563"/>
                  <a:pt x="175" y="566"/>
                  <a:pt x="174" y="562"/>
                </a:cubicBezTo>
                <a:cubicBezTo>
                  <a:pt x="178" y="558"/>
                  <a:pt x="181" y="560"/>
                  <a:pt x="187" y="559"/>
                </a:cubicBezTo>
                <a:cubicBezTo>
                  <a:pt x="188" y="546"/>
                  <a:pt x="202" y="543"/>
                  <a:pt x="209" y="540"/>
                </a:cubicBezTo>
                <a:cubicBezTo>
                  <a:pt x="209" y="542"/>
                  <a:pt x="207" y="542"/>
                  <a:pt x="207" y="544"/>
                </a:cubicBezTo>
                <a:cubicBezTo>
                  <a:pt x="208" y="544"/>
                  <a:pt x="209" y="544"/>
                  <a:pt x="209" y="546"/>
                </a:cubicBezTo>
                <a:cubicBezTo>
                  <a:pt x="208" y="547"/>
                  <a:pt x="207" y="549"/>
                  <a:pt x="206" y="550"/>
                </a:cubicBezTo>
                <a:cubicBezTo>
                  <a:pt x="212" y="550"/>
                  <a:pt x="215" y="547"/>
                  <a:pt x="219" y="545"/>
                </a:cubicBezTo>
                <a:cubicBezTo>
                  <a:pt x="221" y="547"/>
                  <a:pt x="223" y="545"/>
                  <a:pt x="225" y="547"/>
                </a:cubicBezTo>
                <a:cubicBezTo>
                  <a:pt x="226" y="540"/>
                  <a:pt x="228" y="536"/>
                  <a:pt x="235" y="535"/>
                </a:cubicBezTo>
                <a:cubicBezTo>
                  <a:pt x="235" y="532"/>
                  <a:pt x="238" y="530"/>
                  <a:pt x="243" y="529"/>
                </a:cubicBezTo>
                <a:cubicBezTo>
                  <a:pt x="243" y="530"/>
                  <a:pt x="242" y="531"/>
                  <a:pt x="243" y="532"/>
                </a:cubicBezTo>
                <a:cubicBezTo>
                  <a:pt x="247" y="532"/>
                  <a:pt x="257" y="528"/>
                  <a:pt x="262" y="533"/>
                </a:cubicBezTo>
                <a:cubicBezTo>
                  <a:pt x="263" y="537"/>
                  <a:pt x="261" y="539"/>
                  <a:pt x="259" y="542"/>
                </a:cubicBezTo>
                <a:cubicBezTo>
                  <a:pt x="262" y="541"/>
                  <a:pt x="262" y="545"/>
                  <a:pt x="262" y="547"/>
                </a:cubicBezTo>
                <a:cubicBezTo>
                  <a:pt x="261" y="549"/>
                  <a:pt x="260" y="552"/>
                  <a:pt x="258" y="553"/>
                </a:cubicBezTo>
                <a:cubicBezTo>
                  <a:pt x="244" y="550"/>
                  <a:pt x="243" y="562"/>
                  <a:pt x="237" y="566"/>
                </a:cubicBezTo>
                <a:cubicBezTo>
                  <a:pt x="233" y="568"/>
                  <a:pt x="230" y="568"/>
                  <a:pt x="229" y="573"/>
                </a:cubicBezTo>
                <a:cubicBezTo>
                  <a:pt x="230" y="573"/>
                  <a:pt x="232" y="572"/>
                  <a:pt x="231" y="574"/>
                </a:cubicBezTo>
                <a:cubicBezTo>
                  <a:pt x="227" y="580"/>
                  <a:pt x="221" y="583"/>
                  <a:pt x="221" y="592"/>
                </a:cubicBezTo>
                <a:cubicBezTo>
                  <a:pt x="225" y="596"/>
                  <a:pt x="220" y="604"/>
                  <a:pt x="215" y="603"/>
                </a:cubicBezTo>
                <a:cubicBezTo>
                  <a:pt x="217" y="607"/>
                  <a:pt x="215" y="608"/>
                  <a:pt x="214" y="611"/>
                </a:cubicBezTo>
                <a:cubicBezTo>
                  <a:pt x="221" y="612"/>
                  <a:pt x="227" y="616"/>
                  <a:pt x="233" y="617"/>
                </a:cubicBezTo>
                <a:cubicBezTo>
                  <a:pt x="241" y="619"/>
                  <a:pt x="252" y="615"/>
                  <a:pt x="259" y="615"/>
                </a:cubicBezTo>
                <a:cubicBezTo>
                  <a:pt x="265" y="615"/>
                  <a:pt x="273" y="622"/>
                  <a:pt x="281" y="619"/>
                </a:cubicBezTo>
                <a:cubicBezTo>
                  <a:pt x="269" y="621"/>
                  <a:pt x="263" y="628"/>
                  <a:pt x="255" y="634"/>
                </a:cubicBezTo>
                <a:cubicBezTo>
                  <a:pt x="232" y="636"/>
                  <a:pt x="212" y="624"/>
                  <a:pt x="196" y="630"/>
                </a:cubicBezTo>
                <a:cubicBezTo>
                  <a:pt x="192" y="641"/>
                  <a:pt x="209" y="638"/>
                  <a:pt x="204" y="645"/>
                </a:cubicBezTo>
                <a:cubicBezTo>
                  <a:pt x="208" y="642"/>
                  <a:pt x="217" y="644"/>
                  <a:pt x="218" y="650"/>
                </a:cubicBezTo>
                <a:cubicBezTo>
                  <a:pt x="210" y="649"/>
                  <a:pt x="209" y="655"/>
                  <a:pt x="206" y="658"/>
                </a:cubicBezTo>
                <a:cubicBezTo>
                  <a:pt x="211" y="655"/>
                  <a:pt x="218" y="655"/>
                  <a:pt x="219" y="648"/>
                </a:cubicBezTo>
                <a:cubicBezTo>
                  <a:pt x="223" y="649"/>
                  <a:pt x="221" y="651"/>
                  <a:pt x="222" y="652"/>
                </a:cubicBezTo>
                <a:cubicBezTo>
                  <a:pt x="222" y="651"/>
                  <a:pt x="224" y="651"/>
                  <a:pt x="225" y="651"/>
                </a:cubicBezTo>
                <a:cubicBezTo>
                  <a:pt x="234" y="657"/>
                  <a:pt x="249" y="651"/>
                  <a:pt x="256" y="658"/>
                </a:cubicBezTo>
                <a:cubicBezTo>
                  <a:pt x="252" y="671"/>
                  <a:pt x="237" y="674"/>
                  <a:pt x="234" y="689"/>
                </a:cubicBezTo>
                <a:cubicBezTo>
                  <a:pt x="231" y="688"/>
                  <a:pt x="231" y="690"/>
                  <a:pt x="229" y="691"/>
                </a:cubicBezTo>
                <a:cubicBezTo>
                  <a:pt x="230" y="694"/>
                  <a:pt x="231" y="697"/>
                  <a:pt x="230" y="701"/>
                </a:cubicBezTo>
                <a:cubicBezTo>
                  <a:pt x="218" y="704"/>
                  <a:pt x="215" y="717"/>
                  <a:pt x="201" y="719"/>
                </a:cubicBezTo>
                <a:cubicBezTo>
                  <a:pt x="198" y="725"/>
                  <a:pt x="196" y="728"/>
                  <a:pt x="196" y="735"/>
                </a:cubicBezTo>
                <a:cubicBezTo>
                  <a:pt x="186" y="742"/>
                  <a:pt x="177" y="752"/>
                  <a:pt x="177" y="765"/>
                </a:cubicBezTo>
                <a:cubicBezTo>
                  <a:pt x="178" y="767"/>
                  <a:pt x="183" y="764"/>
                  <a:pt x="183" y="766"/>
                </a:cubicBezTo>
                <a:cubicBezTo>
                  <a:pt x="181" y="766"/>
                  <a:pt x="182" y="768"/>
                  <a:pt x="183" y="769"/>
                </a:cubicBezTo>
                <a:cubicBezTo>
                  <a:pt x="180" y="769"/>
                  <a:pt x="179" y="770"/>
                  <a:pt x="177" y="771"/>
                </a:cubicBezTo>
                <a:cubicBezTo>
                  <a:pt x="180" y="773"/>
                  <a:pt x="184" y="772"/>
                  <a:pt x="186" y="774"/>
                </a:cubicBezTo>
                <a:cubicBezTo>
                  <a:pt x="185" y="776"/>
                  <a:pt x="180" y="776"/>
                  <a:pt x="179" y="779"/>
                </a:cubicBezTo>
                <a:cubicBezTo>
                  <a:pt x="185" y="779"/>
                  <a:pt x="190" y="779"/>
                  <a:pt x="191" y="774"/>
                </a:cubicBezTo>
                <a:cubicBezTo>
                  <a:pt x="194" y="775"/>
                  <a:pt x="195" y="776"/>
                  <a:pt x="197" y="778"/>
                </a:cubicBezTo>
                <a:cubicBezTo>
                  <a:pt x="197" y="780"/>
                  <a:pt x="195" y="781"/>
                  <a:pt x="194" y="783"/>
                </a:cubicBezTo>
                <a:cubicBezTo>
                  <a:pt x="199" y="780"/>
                  <a:pt x="205" y="777"/>
                  <a:pt x="210" y="781"/>
                </a:cubicBezTo>
                <a:cubicBezTo>
                  <a:pt x="203" y="785"/>
                  <a:pt x="199" y="793"/>
                  <a:pt x="192" y="798"/>
                </a:cubicBezTo>
                <a:cubicBezTo>
                  <a:pt x="188" y="797"/>
                  <a:pt x="187" y="800"/>
                  <a:pt x="184" y="800"/>
                </a:cubicBezTo>
                <a:cubicBezTo>
                  <a:pt x="178" y="811"/>
                  <a:pt x="164" y="813"/>
                  <a:pt x="157" y="821"/>
                </a:cubicBezTo>
                <a:cubicBezTo>
                  <a:pt x="159" y="822"/>
                  <a:pt x="161" y="819"/>
                  <a:pt x="162" y="821"/>
                </a:cubicBezTo>
                <a:cubicBezTo>
                  <a:pt x="162" y="824"/>
                  <a:pt x="161" y="825"/>
                  <a:pt x="161" y="827"/>
                </a:cubicBezTo>
                <a:cubicBezTo>
                  <a:pt x="163" y="827"/>
                  <a:pt x="165" y="828"/>
                  <a:pt x="166" y="829"/>
                </a:cubicBezTo>
                <a:cubicBezTo>
                  <a:pt x="166" y="831"/>
                  <a:pt x="165" y="834"/>
                  <a:pt x="164" y="835"/>
                </a:cubicBezTo>
                <a:cubicBezTo>
                  <a:pt x="167" y="836"/>
                  <a:pt x="167" y="834"/>
                  <a:pt x="170" y="834"/>
                </a:cubicBezTo>
                <a:cubicBezTo>
                  <a:pt x="173" y="836"/>
                  <a:pt x="168" y="839"/>
                  <a:pt x="171" y="840"/>
                </a:cubicBezTo>
                <a:cubicBezTo>
                  <a:pt x="172" y="839"/>
                  <a:pt x="174" y="837"/>
                  <a:pt x="177" y="837"/>
                </a:cubicBezTo>
                <a:cubicBezTo>
                  <a:pt x="174" y="843"/>
                  <a:pt x="166" y="842"/>
                  <a:pt x="165" y="849"/>
                </a:cubicBezTo>
                <a:cubicBezTo>
                  <a:pt x="171" y="853"/>
                  <a:pt x="177" y="848"/>
                  <a:pt x="181" y="844"/>
                </a:cubicBezTo>
                <a:cubicBezTo>
                  <a:pt x="188" y="844"/>
                  <a:pt x="190" y="839"/>
                  <a:pt x="195" y="836"/>
                </a:cubicBezTo>
                <a:cubicBezTo>
                  <a:pt x="194" y="834"/>
                  <a:pt x="192" y="829"/>
                  <a:pt x="195" y="828"/>
                </a:cubicBezTo>
                <a:cubicBezTo>
                  <a:pt x="198" y="829"/>
                  <a:pt x="198" y="828"/>
                  <a:pt x="201" y="828"/>
                </a:cubicBezTo>
                <a:cubicBezTo>
                  <a:pt x="201" y="829"/>
                  <a:pt x="201" y="831"/>
                  <a:pt x="202" y="832"/>
                </a:cubicBezTo>
                <a:cubicBezTo>
                  <a:pt x="204" y="829"/>
                  <a:pt x="209" y="829"/>
                  <a:pt x="212" y="827"/>
                </a:cubicBezTo>
                <a:cubicBezTo>
                  <a:pt x="212" y="828"/>
                  <a:pt x="214" y="828"/>
                  <a:pt x="214" y="829"/>
                </a:cubicBezTo>
                <a:cubicBezTo>
                  <a:pt x="214" y="834"/>
                  <a:pt x="214" y="834"/>
                  <a:pt x="214" y="834"/>
                </a:cubicBezTo>
                <a:cubicBezTo>
                  <a:pt x="207" y="834"/>
                  <a:pt x="206" y="841"/>
                  <a:pt x="201" y="844"/>
                </a:cubicBezTo>
                <a:cubicBezTo>
                  <a:pt x="207" y="841"/>
                  <a:pt x="209" y="842"/>
                  <a:pt x="217" y="843"/>
                </a:cubicBezTo>
                <a:cubicBezTo>
                  <a:pt x="216" y="845"/>
                  <a:pt x="214" y="845"/>
                  <a:pt x="214" y="847"/>
                </a:cubicBezTo>
                <a:cubicBezTo>
                  <a:pt x="215" y="848"/>
                  <a:pt x="217" y="848"/>
                  <a:pt x="218" y="849"/>
                </a:cubicBezTo>
                <a:cubicBezTo>
                  <a:pt x="216" y="853"/>
                  <a:pt x="213" y="860"/>
                  <a:pt x="208" y="860"/>
                </a:cubicBezTo>
                <a:cubicBezTo>
                  <a:pt x="208" y="863"/>
                  <a:pt x="211" y="862"/>
                  <a:pt x="210" y="865"/>
                </a:cubicBezTo>
                <a:cubicBezTo>
                  <a:pt x="197" y="876"/>
                  <a:pt x="185" y="889"/>
                  <a:pt x="169" y="898"/>
                </a:cubicBezTo>
                <a:cubicBezTo>
                  <a:pt x="169" y="897"/>
                  <a:pt x="168" y="897"/>
                  <a:pt x="168" y="896"/>
                </a:cubicBezTo>
                <a:cubicBezTo>
                  <a:pt x="167" y="892"/>
                  <a:pt x="173" y="890"/>
                  <a:pt x="172" y="888"/>
                </a:cubicBezTo>
                <a:cubicBezTo>
                  <a:pt x="165" y="891"/>
                  <a:pt x="162" y="898"/>
                  <a:pt x="154" y="900"/>
                </a:cubicBezTo>
                <a:cubicBezTo>
                  <a:pt x="153" y="903"/>
                  <a:pt x="156" y="906"/>
                  <a:pt x="152" y="908"/>
                </a:cubicBezTo>
                <a:cubicBezTo>
                  <a:pt x="149" y="908"/>
                  <a:pt x="147" y="908"/>
                  <a:pt x="144" y="909"/>
                </a:cubicBezTo>
                <a:cubicBezTo>
                  <a:pt x="141" y="921"/>
                  <a:pt x="124" y="923"/>
                  <a:pt x="119" y="931"/>
                </a:cubicBezTo>
                <a:cubicBezTo>
                  <a:pt x="117" y="931"/>
                  <a:pt x="107" y="936"/>
                  <a:pt x="108" y="939"/>
                </a:cubicBezTo>
                <a:cubicBezTo>
                  <a:pt x="114" y="935"/>
                  <a:pt x="117" y="932"/>
                  <a:pt x="125" y="930"/>
                </a:cubicBezTo>
                <a:cubicBezTo>
                  <a:pt x="124" y="930"/>
                  <a:pt x="123" y="929"/>
                  <a:pt x="123" y="927"/>
                </a:cubicBezTo>
                <a:cubicBezTo>
                  <a:pt x="139" y="919"/>
                  <a:pt x="157" y="910"/>
                  <a:pt x="170" y="901"/>
                </a:cubicBezTo>
                <a:cubicBezTo>
                  <a:pt x="170" y="903"/>
                  <a:pt x="170" y="904"/>
                  <a:pt x="172" y="903"/>
                </a:cubicBezTo>
                <a:cubicBezTo>
                  <a:pt x="174" y="897"/>
                  <a:pt x="179" y="894"/>
                  <a:pt x="185" y="892"/>
                </a:cubicBezTo>
                <a:cubicBezTo>
                  <a:pt x="187" y="891"/>
                  <a:pt x="184" y="888"/>
                  <a:pt x="187" y="887"/>
                </a:cubicBezTo>
                <a:cubicBezTo>
                  <a:pt x="189" y="890"/>
                  <a:pt x="192" y="886"/>
                  <a:pt x="193" y="888"/>
                </a:cubicBezTo>
                <a:cubicBezTo>
                  <a:pt x="193" y="892"/>
                  <a:pt x="190" y="895"/>
                  <a:pt x="187" y="893"/>
                </a:cubicBezTo>
                <a:cubicBezTo>
                  <a:pt x="183" y="898"/>
                  <a:pt x="180" y="903"/>
                  <a:pt x="176" y="908"/>
                </a:cubicBezTo>
                <a:cubicBezTo>
                  <a:pt x="178" y="908"/>
                  <a:pt x="181" y="905"/>
                  <a:pt x="182" y="907"/>
                </a:cubicBezTo>
                <a:cubicBezTo>
                  <a:pt x="183" y="919"/>
                  <a:pt x="166" y="918"/>
                  <a:pt x="164" y="925"/>
                </a:cubicBezTo>
                <a:cubicBezTo>
                  <a:pt x="175" y="921"/>
                  <a:pt x="188" y="915"/>
                  <a:pt x="199" y="914"/>
                </a:cubicBezTo>
                <a:cubicBezTo>
                  <a:pt x="200" y="912"/>
                  <a:pt x="201" y="911"/>
                  <a:pt x="204" y="911"/>
                </a:cubicBezTo>
                <a:cubicBezTo>
                  <a:pt x="204" y="914"/>
                  <a:pt x="201" y="914"/>
                  <a:pt x="199" y="915"/>
                </a:cubicBezTo>
                <a:cubicBezTo>
                  <a:pt x="202" y="915"/>
                  <a:pt x="203" y="916"/>
                  <a:pt x="203" y="918"/>
                </a:cubicBezTo>
                <a:cubicBezTo>
                  <a:pt x="196" y="933"/>
                  <a:pt x="176" y="935"/>
                  <a:pt x="165" y="947"/>
                </a:cubicBezTo>
                <a:cubicBezTo>
                  <a:pt x="170" y="948"/>
                  <a:pt x="172" y="945"/>
                  <a:pt x="174" y="943"/>
                </a:cubicBezTo>
                <a:cubicBezTo>
                  <a:pt x="185" y="944"/>
                  <a:pt x="191" y="934"/>
                  <a:pt x="199" y="929"/>
                </a:cubicBezTo>
                <a:cubicBezTo>
                  <a:pt x="209" y="924"/>
                  <a:pt x="222" y="921"/>
                  <a:pt x="231" y="915"/>
                </a:cubicBezTo>
                <a:cubicBezTo>
                  <a:pt x="232" y="917"/>
                  <a:pt x="234" y="917"/>
                  <a:pt x="236" y="917"/>
                </a:cubicBezTo>
                <a:cubicBezTo>
                  <a:pt x="238" y="916"/>
                  <a:pt x="239" y="915"/>
                  <a:pt x="242" y="915"/>
                </a:cubicBezTo>
                <a:cubicBezTo>
                  <a:pt x="242" y="918"/>
                  <a:pt x="238" y="918"/>
                  <a:pt x="238" y="920"/>
                </a:cubicBezTo>
                <a:cubicBezTo>
                  <a:pt x="240" y="923"/>
                  <a:pt x="245" y="920"/>
                  <a:pt x="247" y="921"/>
                </a:cubicBezTo>
                <a:cubicBezTo>
                  <a:pt x="241" y="923"/>
                  <a:pt x="242" y="927"/>
                  <a:pt x="238" y="930"/>
                </a:cubicBezTo>
                <a:cubicBezTo>
                  <a:pt x="237" y="928"/>
                  <a:pt x="234" y="928"/>
                  <a:pt x="232" y="927"/>
                </a:cubicBezTo>
                <a:cubicBezTo>
                  <a:pt x="231" y="930"/>
                  <a:pt x="228" y="931"/>
                  <a:pt x="225" y="932"/>
                </a:cubicBezTo>
                <a:cubicBezTo>
                  <a:pt x="225" y="934"/>
                  <a:pt x="224" y="938"/>
                  <a:pt x="226" y="939"/>
                </a:cubicBezTo>
                <a:cubicBezTo>
                  <a:pt x="233" y="932"/>
                  <a:pt x="239" y="930"/>
                  <a:pt x="251" y="929"/>
                </a:cubicBezTo>
                <a:cubicBezTo>
                  <a:pt x="250" y="932"/>
                  <a:pt x="252" y="933"/>
                  <a:pt x="251" y="936"/>
                </a:cubicBezTo>
                <a:cubicBezTo>
                  <a:pt x="251" y="936"/>
                  <a:pt x="250" y="937"/>
                  <a:pt x="250" y="937"/>
                </a:cubicBezTo>
                <a:cubicBezTo>
                  <a:pt x="247" y="936"/>
                  <a:pt x="243" y="936"/>
                  <a:pt x="240" y="936"/>
                </a:cubicBezTo>
                <a:cubicBezTo>
                  <a:pt x="234" y="943"/>
                  <a:pt x="227" y="949"/>
                  <a:pt x="221" y="956"/>
                </a:cubicBezTo>
                <a:cubicBezTo>
                  <a:pt x="214" y="957"/>
                  <a:pt x="211" y="962"/>
                  <a:pt x="207" y="966"/>
                </a:cubicBezTo>
                <a:cubicBezTo>
                  <a:pt x="206" y="966"/>
                  <a:pt x="202" y="967"/>
                  <a:pt x="205" y="967"/>
                </a:cubicBezTo>
                <a:cubicBezTo>
                  <a:pt x="212" y="968"/>
                  <a:pt x="212" y="961"/>
                  <a:pt x="220" y="964"/>
                </a:cubicBezTo>
                <a:cubicBezTo>
                  <a:pt x="221" y="958"/>
                  <a:pt x="229" y="960"/>
                  <a:pt x="231" y="956"/>
                </a:cubicBezTo>
                <a:cubicBezTo>
                  <a:pt x="234" y="958"/>
                  <a:pt x="233" y="959"/>
                  <a:pt x="234" y="961"/>
                </a:cubicBezTo>
                <a:cubicBezTo>
                  <a:pt x="234" y="958"/>
                  <a:pt x="238" y="963"/>
                  <a:pt x="237" y="959"/>
                </a:cubicBezTo>
                <a:cubicBezTo>
                  <a:pt x="236" y="958"/>
                  <a:pt x="233" y="960"/>
                  <a:pt x="234" y="955"/>
                </a:cubicBezTo>
                <a:cubicBezTo>
                  <a:pt x="236" y="954"/>
                  <a:pt x="238" y="950"/>
                  <a:pt x="240" y="952"/>
                </a:cubicBezTo>
                <a:cubicBezTo>
                  <a:pt x="241" y="956"/>
                  <a:pt x="235" y="954"/>
                  <a:pt x="238" y="957"/>
                </a:cubicBezTo>
                <a:cubicBezTo>
                  <a:pt x="240" y="956"/>
                  <a:pt x="243" y="956"/>
                  <a:pt x="246" y="955"/>
                </a:cubicBezTo>
                <a:cubicBezTo>
                  <a:pt x="242" y="950"/>
                  <a:pt x="251" y="954"/>
                  <a:pt x="252" y="952"/>
                </a:cubicBezTo>
                <a:cubicBezTo>
                  <a:pt x="248" y="950"/>
                  <a:pt x="253" y="948"/>
                  <a:pt x="253" y="946"/>
                </a:cubicBezTo>
                <a:cubicBezTo>
                  <a:pt x="249" y="944"/>
                  <a:pt x="250" y="949"/>
                  <a:pt x="248" y="947"/>
                </a:cubicBezTo>
                <a:cubicBezTo>
                  <a:pt x="248" y="946"/>
                  <a:pt x="249" y="945"/>
                  <a:pt x="251" y="944"/>
                </a:cubicBezTo>
                <a:cubicBezTo>
                  <a:pt x="258" y="946"/>
                  <a:pt x="261" y="934"/>
                  <a:pt x="266" y="936"/>
                </a:cubicBezTo>
                <a:cubicBezTo>
                  <a:pt x="263" y="938"/>
                  <a:pt x="265" y="939"/>
                  <a:pt x="264" y="942"/>
                </a:cubicBezTo>
                <a:cubicBezTo>
                  <a:pt x="261" y="940"/>
                  <a:pt x="260" y="947"/>
                  <a:pt x="256" y="948"/>
                </a:cubicBezTo>
                <a:cubicBezTo>
                  <a:pt x="258" y="949"/>
                  <a:pt x="257" y="955"/>
                  <a:pt x="254" y="957"/>
                </a:cubicBezTo>
                <a:cubicBezTo>
                  <a:pt x="262" y="956"/>
                  <a:pt x="271" y="953"/>
                  <a:pt x="272" y="963"/>
                </a:cubicBezTo>
                <a:cubicBezTo>
                  <a:pt x="269" y="966"/>
                  <a:pt x="259" y="967"/>
                  <a:pt x="262" y="972"/>
                </a:cubicBezTo>
                <a:cubicBezTo>
                  <a:pt x="266" y="967"/>
                  <a:pt x="273" y="964"/>
                  <a:pt x="278" y="960"/>
                </a:cubicBezTo>
                <a:cubicBezTo>
                  <a:pt x="277" y="959"/>
                  <a:pt x="273" y="961"/>
                  <a:pt x="273" y="959"/>
                </a:cubicBezTo>
                <a:cubicBezTo>
                  <a:pt x="276" y="959"/>
                  <a:pt x="278" y="957"/>
                  <a:pt x="276" y="955"/>
                </a:cubicBezTo>
                <a:cubicBezTo>
                  <a:pt x="276" y="953"/>
                  <a:pt x="272" y="955"/>
                  <a:pt x="272" y="952"/>
                </a:cubicBezTo>
                <a:cubicBezTo>
                  <a:pt x="277" y="948"/>
                  <a:pt x="283" y="945"/>
                  <a:pt x="289" y="941"/>
                </a:cubicBezTo>
                <a:cubicBezTo>
                  <a:pt x="292" y="944"/>
                  <a:pt x="286" y="947"/>
                  <a:pt x="290" y="949"/>
                </a:cubicBezTo>
                <a:cubicBezTo>
                  <a:pt x="287" y="953"/>
                  <a:pt x="283" y="956"/>
                  <a:pt x="280" y="960"/>
                </a:cubicBezTo>
                <a:cubicBezTo>
                  <a:pt x="283" y="959"/>
                  <a:pt x="281" y="963"/>
                  <a:pt x="282" y="965"/>
                </a:cubicBezTo>
                <a:cubicBezTo>
                  <a:pt x="275" y="968"/>
                  <a:pt x="273" y="977"/>
                  <a:pt x="263" y="978"/>
                </a:cubicBezTo>
                <a:cubicBezTo>
                  <a:pt x="266" y="983"/>
                  <a:pt x="257" y="979"/>
                  <a:pt x="257" y="983"/>
                </a:cubicBezTo>
                <a:cubicBezTo>
                  <a:pt x="271" y="983"/>
                  <a:pt x="278" y="967"/>
                  <a:pt x="296" y="968"/>
                </a:cubicBezTo>
                <a:cubicBezTo>
                  <a:pt x="298" y="973"/>
                  <a:pt x="297" y="975"/>
                  <a:pt x="300" y="978"/>
                </a:cubicBezTo>
                <a:cubicBezTo>
                  <a:pt x="297" y="992"/>
                  <a:pt x="280" y="991"/>
                  <a:pt x="273" y="1001"/>
                </a:cubicBezTo>
                <a:cubicBezTo>
                  <a:pt x="276" y="1001"/>
                  <a:pt x="278" y="998"/>
                  <a:pt x="279" y="1002"/>
                </a:cubicBezTo>
                <a:cubicBezTo>
                  <a:pt x="279" y="1006"/>
                  <a:pt x="275" y="1007"/>
                  <a:pt x="274" y="1011"/>
                </a:cubicBezTo>
                <a:cubicBezTo>
                  <a:pt x="277" y="1011"/>
                  <a:pt x="280" y="1010"/>
                  <a:pt x="280" y="1013"/>
                </a:cubicBezTo>
                <a:cubicBezTo>
                  <a:pt x="278" y="1017"/>
                  <a:pt x="269" y="1020"/>
                  <a:pt x="265" y="1015"/>
                </a:cubicBezTo>
                <a:cubicBezTo>
                  <a:pt x="256" y="1023"/>
                  <a:pt x="242" y="1026"/>
                  <a:pt x="234" y="1036"/>
                </a:cubicBezTo>
                <a:cubicBezTo>
                  <a:pt x="240" y="1036"/>
                  <a:pt x="237" y="1041"/>
                  <a:pt x="240" y="1043"/>
                </a:cubicBezTo>
                <a:cubicBezTo>
                  <a:pt x="243" y="1041"/>
                  <a:pt x="246" y="1040"/>
                  <a:pt x="251" y="1039"/>
                </a:cubicBezTo>
                <a:cubicBezTo>
                  <a:pt x="251" y="1042"/>
                  <a:pt x="247" y="1041"/>
                  <a:pt x="248" y="1044"/>
                </a:cubicBezTo>
                <a:cubicBezTo>
                  <a:pt x="258" y="1041"/>
                  <a:pt x="273" y="1045"/>
                  <a:pt x="280" y="1034"/>
                </a:cubicBezTo>
                <a:cubicBezTo>
                  <a:pt x="277" y="1034"/>
                  <a:pt x="276" y="1034"/>
                  <a:pt x="276" y="1031"/>
                </a:cubicBezTo>
                <a:cubicBezTo>
                  <a:pt x="278" y="1023"/>
                  <a:pt x="285" y="1020"/>
                  <a:pt x="290" y="1015"/>
                </a:cubicBezTo>
                <a:cubicBezTo>
                  <a:pt x="296" y="1015"/>
                  <a:pt x="304" y="1015"/>
                  <a:pt x="311" y="1015"/>
                </a:cubicBezTo>
                <a:cubicBezTo>
                  <a:pt x="314" y="1006"/>
                  <a:pt x="323" y="1003"/>
                  <a:pt x="327" y="995"/>
                </a:cubicBezTo>
                <a:cubicBezTo>
                  <a:pt x="326" y="991"/>
                  <a:pt x="327" y="989"/>
                  <a:pt x="328" y="986"/>
                </a:cubicBezTo>
                <a:cubicBezTo>
                  <a:pt x="326" y="985"/>
                  <a:pt x="326" y="982"/>
                  <a:pt x="325" y="980"/>
                </a:cubicBezTo>
                <a:cubicBezTo>
                  <a:pt x="328" y="973"/>
                  <a:pt x="341" y="971"/>
                  <a:pt x="338" y="985"/>
                </a:cubicBezTo>
                <a:cubicBezTo>
                  <a:pt x="342" y="986"/>
                  <a:pt x="345" y="990"/>
                  <a:pt x="349" y="992"/>
                </a:cubicBezTo>
                <a:cubicBezTo>
                  <a:pt x="350" y="996"/>
                  <a:pt x="347" y="996"/>
                  <a:pt x="347" y="999"/>
                </a:cubicBezTo>
                <a:cubicBezTo>
                  <a:pt x="349" y="999"/>
                  <a:pt x="351" y="1003"/>
                  <a:pt x="349" y="1005"/>
                </a:cubicBezTo>
                <a:cubicBezTo>
                  <a:pt x="356" y="1006"/>
                  <a:pt x="363" y="1007"/>
                  <a:pt x="364" y="1011"/>
                </a:cubicBezTo>
                <a:cubicBezTo>
                  <a:pt x="369" y="1008"/>
                  <a:pt x="375" y="1011"/>
                  <a:pt x="378" y="1015"/>
                </a:cubicBezTo>
                <a:cubicBezTo>
                  <a:pt x="378" y="1017"/>
                  <a:pt x="375" y="1016"/>
                  <a:pt x="376" y="1018"/>
                </a:cubicBezTo>
                <a:cubicBezTo>
                  <a:pt x="379" y="1019"/>
                  <a:pt x="380" y="1016"/>
                  <a:pt x="381" y="1019"/>
                </a:cubicBezTo>
                <a:cubicBezTo>
                  <a:pt x="381" y="1021"/>
                  <a:pt x="378" y="1020"/>
                  <a:pt x="378" y="1022"/>
                </a:cubicBezTo>
                <a:cubicBezTo>
                  <a:pt x="382" y="1022"/>
                  <a:pt x="383" y="1020"/>
                  <a:pt x="387" y="1020"/>
                </a:cubicBezTo>
                <a:cubicBezTo>
                  <a:pt x="389" y="1023"/>
                  <a:pt x="388" y="1024"/>
                  <a:pt x="390" y="1027"/>
                </a:cubicBezTo>
                <a:cubicBezTo>
                  <a:pt x="394" y="1025"/>
                  <a:pt x="396" y="1030"/>
                  <a:pt x="398" y="1033"/>
                </a:cubicBezTo>
                <a:cubicBezTo>
                  <a:pt x="385" y="1041"/>
                  <a:pt x="383" y="1053"/>
                  <a:pt x="378" y="1067"/>
                </a:cubicBezTo>
                <a:cubicBezTo>
                  <a:pt x="387" y="1070"/>
                  <a:pt x="401" y="1068"/>
                  <a:pt x="402" y="1080"/>
                </a:cubicBezTo>
                <a:cubicBezTo>
                  <a:pt x="407" y="1084"/>
                  <a:pt x="411" y="1089"/>
                  <a:pt x="417" y="1092"/>
                </a:cubicBezTo>
                <a:cubicBezTo>
                  <a:pt x="415" y="1096"/>
                  <a:pt x="418" y="1100"/>
                  <a:pt x="416" y="1103"/>
                </a:cubicBezTo>
                <a:cubicBezTo>
                  <a:pt x="420" y="1104"/>
                  <a:pt x="424" y="1105"/>
                  <a:pt x="428" y="1106"/>
                </a:cubicBezTo>
                <a:cubicBezTo>
                  <a:pt x="433" y="1104"/>
                  <a:pt x="435" y="1099"/>
                  <a:pt x="440" y="1096"/>
                </a:cubicBezTo>
                <a:cubicBezTo>
                  <a:pt x="451" y="1082"/>
                  <a:pt x="471" y="1076"/>
                  <a:pt x="486" y="1066"/>
                </a:cubicBezTo>
                <a:cubicBezTo>
                  <a:pt x="493" y="1070"/>
                  <a:pt x="499" y="1058"/>
                  <a:pt x="504" y="1054"/>
                </a:cubicBezTo>
                <a:cubicBezTo>
                  <a:pt x="507" y="1054"/>
                  <a:pt x="508" y="1057"/>
                  <a:pt x="512" y="1056"/>
                </a:cubicBezTo>
                <a:cubicBezTo>
                  <a:pt x="512" y="1049"/>
                  <a:pt x="522" y="1050"/>
                  <a:pt x="524" y="1051"/>
                </a:cubicBezTo>
                <a:cubicBezTo>
                  <a:pt x="520" y="1049"/>
                  <a:pt x="527" y="1043"/>
                  <a:pt x="530" y="1042"/>
                </a:cubicBezTo>
                <a:cubicBezTo>
                  <a:pt x="530" y="1048"/>
                  <a:pt x="540" y="1051"/>
                  <a:pt x="541" y="1059"/>
                </a:cubicBezTo>
                <a:cubicBezTo>
                  <a:pt x="538" y="1058"/>
                  <a:pt x="537" y="1062"/>
                  <a:pt x="533" y="1059"/>
                </a:cubicBezTo>
                <a:cubicBezTo>
                  <a:pt x="532" y="1065"/>
                  <a:pt x="533" y="1067"/>
                  <a:pt x="533" y="1073"/>
                </a:cubicBezTo>
                <a:cubicBezTo>
                  <a:pt x="537" y="1073"/>
                  <a:pt x="537" y="1078"/>
                  <a:pt x="541" y="1078"/>
                </a:cubicBezTo>
                <a:cubicBezTo>
                  <a:pt x="542" y="1074"/>
                  <a:pt x="540" y="1072"/>
                  <a:pt x="545" y="1072"/>
                </a:cubicBezTo>
                <a:cubicBezTo>
                  <a:pt x="545" y="1075"/>
                  <a:pt x="540" y="1077"/>
                  <a:pt x="545" y="1077"/>
                </a:cubicBezTo>
                <a:cubicBezTo>
                  <a:pt x="547" y="1078"/>
                  <a:pt x="544" y="1073"/>
                  <a:pt x="546" y="1073"/>
                </a:cubicBezTo>
                <a:cubicBezTo>
                  <a:pt x="549" y="1074"/>
                  <a:pt x="553" y="1074"/>
                  <a:pt x="553" y="1078"/>
                </a:cubicBezTo>
                <a:cubicBezTo>
                  <a:pt x="551" y="1078"/>
                  <a:pt x="551" y="1076"/>
                  <a:pt x="548" y="1077"/>
                </a:cubicBezTo>
                <a:cubicBezTo>
                  <a:pt x="548" y="1081"/>
                  <a:pt x="548" y="1085"/>
                  <a:pt x="545" y="1085"/>
                </a:cubicBezTo>
                <a:cubicBezTo>
                  <a:pt x="546" y="1080"/>
                  <a:pt x="541" y="1086"/>
                  <a:pt x="541" y="1082"/>
                </a:cubicBezTo>
                <a:cubicBezTo>
                  <a:pt x="542" y="1080"/>
                  <a:pt x="544" y="1079"/>
                  <a:pt x="541" y="1078"/>
                </a:cubicBezTo>
                <a:cubicBezTo>
                  <a:pt x="539" y="1079"/>
                  <a:pt x="541" y="1082"/>
                  <a:pt x="538" y="1082"/>
                </a:cubicBezTo>
                <a:cubicBezTo>
                  <a:pt x="541" y="1079"/>
                  <a:pt x="533" y="1082"/>
                  <a:pt x="532" y="1078"/>
                </a:cubicBezTo>
                <a:cubicBezTo>
                  <a:pt x="531" y="1080"/>
                  <a:pt x="530" y="1082"/>
                  <a:pt x="529" y="1085"/>
                </a:cubicBezTo>
                <a:cubicBezTo>
                  <a:pt x="533" y="1085"/>
                  <a:pt x="536" y="1088"/>
                  <a:pt x="533" y="1090"/>
                </a:cubicBezTo>
                <a:cubicBezTo>
                  <a:pt x="534" y="1091"/>
                  <a:pt x="538" y="1089"/>
                  <a:pt x="538" y="1091"/>
                </a:cubicBezTo>
                <a:cubicBezTo>
                  <a:pt x="529" y="1095"/>
                  <a:pt x="513" y="1093"/>
                  <a:pt x="508" y="1101"/>
                </a:cubicBezTo>
                <a:cubicBezTo>
                  <a:pt x="518" y="1101"/>
                  <a:pt x="530" y="1093"/>
                  <a:pt x="539" y="1097"/>
                </a:cubicBezTo>
                <a:cubicBezTo>
                  <a:pt x="538" y="1103"/>
                  <a:pt x="532" y="1097"/>
                  <a:pt x="531" y="1101"/>
                </a:cubicBezTo>
                <a:cubicBezTo>
                  <a:pt x="533" y="1104"/>
                  <a:pt x="541" y="1101"/>
                  <a:pt x="541" y="1106"/>
                </a:cubicBezTo>
                <a:cubicBezTo>
                  <a:pt x="541" y="1108"/>
                  <a:pt x="537" y="1107"/>
                  <a:pt x="537" y="1110"/>
                </a:cubicBezTo>
                <a:cubicBezTo>
                  <a:pt x="544" y="1109"/>
                  <a:pt x="552" y="1104"/>
                  <a:pt x="552" y="1098"/>
                </a:cubicBezTo>
                <a:cubicBezTo>
                  <a:pt x="570" y="1092"/>
                  <a:pt x="580" y="1083"/>
                  <a:pt x="601" y="1083"/>
                </a:cubicBezTo>
                <a:cubicBezTo>
                  <a:pt x="608" y="1079"/>
                  <a:pt x="621" y="1083"/>
                  <a:pt x="627" y="1088"/>
                </a:cubicBezTo>
                <a:cubicBezTo>
                  <a:pt x="639" y="1088"/>
                  <a:pt x="638" y="1074"/>
                  <a:pt x="651" y="1074"/>
                </a:cubicBezTo>
                <a:cubicBezTo>
                  <a:pt x="652" y="1077"/>
                  <a:pt x="650" y="1077"/>
                  <a:pt x="650" y="1079"/>
                </a:cubicBezTo>
                <a:cubicBezTo>
                  <a:pt x="665" y="1076"/>
                  <a:pt x="677" y="1070"/>
                  <a:pt x="688" y="1064"/>
                </a:cubicBezTo>
                <a:cubicBezTo>
                  <a:pt x="694" y="1064"/>
                  <a:pt x="699" y="1063"/>
                  <a:pt x="701" y="1059"/>
                </a:cubicBezTo>
                <a:cubicBezTo>
                  <a:pt x="693" y="1057"/>
                  <a:pt x="682" y="1067"/>
                  <a:pt x="672" y="1060"/>
                </a:cubicBezTo>
                <a:cubicBezTo>
                  <a:pt x="683" y="1053"/>
                  <a:pt x="695" y="1048"/>
                  <a:pt x="710" y="1044"/>
                </a:cubicBezTo>
                <a:cubicBezTo>
                  <a:pt x="712" y="1042"/>
                  <a:pt x="712" y="1039"/>
                  <a:pt x="714" y="1038"/>
                </a:cubicBezTo>
                <a:cubicBezTo>
                  <a:pt x="722" y="1040"/>
                  <a:pt x="729" y="1035"/>
                  <a:pt x="735" y="1031"/>
                </a:cubicBezTo>
                <a:cubicBezTo>
                  <a:pt x="736" y="1035"/>
                  <a:pt x="733" y="1036"/>
                  <a:pt x="735" y="1038"/>
                </a:cubicBezTo>
                <a:cubicBezTo>
                  <a:pt x="737" y="1040"/>
                  <a:pt x="739" y="1038"/>
                  <a:pt x="742" y="1038"/>
                </a:cubicBezTo>
                <a:cubicBezTo>
                  <a:pt x="742" y="1040"/>
                  <a:pt x="740" y="1040"/>
                  <a:pt x="742" y="1041"/>
                </a:cubicBezTo>
                <a:cubicBezTo>
                  <a:pt x="755" y="1034"/>
                  <a:pt x="772" y="1031"/>
                  <a:pt x="783" y="1021"/>
                </a:cubicBezTo>
                <a:cubicBezTo>
                  <a:pt x="788" y="1020"/>
                  <a:pt x="793" y="1023"/>
                  <a:pt x="797" y="1020"/>
                </a:cubicBezTo>
                <a:cubicBezTo>
                  <a:pt x="796" y="1024"/>
                  <a:pt x="800" y="1023"/>
                  <a:pt x="800" y="1025"/>
                </a:cubicBezTo>
                <a:cubicBezTo>
                  <a:pt x="793" y="1032"/>
                  <a:pt x="780" y="1028"/>
                  <a:pt x="777" y="1040"/>
                </a:cubicBezTo>
                <a:cubicBezTo>
                  <a:pt x="753" y="1052"/>
                  <a:pt x="724" y="1060"/>
                  <a:pt x="702" y="1074"/>
                </a:cubicBezTo>
                <a:cubicBezTo>
                  <a:pt x="700" y="1074"/>
                  <a:pt x="700" y="1073"/>
                  <a:pt x="699" y="1073"/>
                </a:cubicBezTo>
                <a:cubicBezTo>
                  <a:pt x="680" y="1080"/>
                  <a:pt x="661" y="1085"/>
                  <a:pt x="645" y="1094"/>
                </a:cubicBezTo>
                <a:cubicBezTo>
                  <a:pt x="656" y="1092"/>
                  <a:pt x="665" y="1087"/>
                  <a:pt x="673" y="1087"/>
                </a:cubicBezTo>
                <a:cubicBezTo>
                  <a:pt x="671" y="1094"/>
                  <a:pt x="663" y="1097"/>
                  <a:pt x="657" y="1095"/>
                </a:cubicBezTo>
                <a:cubicBezTo>
                  <a:pt x="657" y="1096"/>
                  <a:pt x="659" y="1096"/>
                  <a:pt x="659" y="1097"/>
                </a:cubicBezTo>
                <a:cubicBezTo>
                  <a:pt x="653" y="1100"/>
                  <a:pt x="646" y="1101"/>
                  <a:pt x="641" y="1104"/>
                </a:cubicBezTo>
                <a:cubicBezTo>
                  <a:pt x="659" y="1107"/>
                  <a:pt x="666" y="1090"/>
                  <a:pt x="680" y="1097"/>
                </a:cubicBezTo>
                <a:cubicBezTo>
                  <a:pt x="680" y="1098"/>
                  <a:pt x="678" y="1101"/>
                  <a:pt x="680" y="1101"/>
                </a:cubicBezTo>
                <a:cubicBezTo>
                  <a:pt x="681" y="1099"/>
                  <a:pt x="684" y="1101"/>
                  <a:pt x="686" y="1101"/>
                </a:cubicBezTo>
                <a:cubicBezTo>
                  <a:pt x="687" y="1099"/>
                  <a:pt x="688" y="1097"/>
                  <a:pt x="688" y="1094"/>
                </a:cubicBezTo>
                <a:cubicBezTo>
                  <a:pt x="694" y="1094"/>
                  <a:pt x="695" y="1086"/>
                  <a:pt x="701" y="1088"/>
                </a:cubicBezTo>
                <a:cubicBezTo>
                  <a:pt x="701" y="1087"/>
                  <a:pt x="701" y="1086"/>
                  <a:pt x="702" y="1086"/>
                </a:cubicBezTo>
                <a:cubicBezTo>
                  <a:pt x="702" y="1086"/>
                  <a:pt x="701" y="1086"/>
                  <a:pt x="701" y="1086"/>
                </a:cubicBezTo>
                <a:cubicBezTo>
                  <a:pt x="699" y="1086"/>
                  <a:pt x="698" y="1085"/>
                  <a:pt x="698" y="1083"/>
                </a:cubicBezTo>
                <a:cubicBezTo>
                  <a:pt x="701" y="1079"/>
                  <a:pt x="706" y="1077"/>
                  <a:pt x="709" y="1072"/>
                </a:cubicBezTo>
                <a:cubicBezTo>
                  <a:pt x="736" y="1068"/>
                  <a:pt x="755" y="1051"/>
                  <a:pt x="781" y="1048"/>
                </a:cubicBezTo>
                <a:cubicBezTo>
                  <a:pt x="779" y="1054"/>
                  <a:pt x="778" y="1059"/>
                  <a:pt x="779" y="1063"/>
                </a:cubicBezTo>
                <a:cubicBezTo>
                  <a:pt x="783" y="1064"/>
                  <a:pt x="785" y="1063"/>
                  <a:pt x="788" y="1062"/>
                </a:cubicBezTo>
                <a:cubicBezTo>
                  <a:pt x="792" y="1053"/>
                  <a:pt x="802" y="1054"/>
                  <a:pt x="808" y="1050"/>
                </a:cubicBezTo>
                <a:cubicBezTo>
                  <a:pt x="806" y="1040"/>
                  <a:pt x="812" y="1048"/>
                  <a:pt x="819" y="1045"/>
                </a:cubicBezTo>
                <a:cubicBezTo>
                  <a:pt x="817" y="1036"/>
                  <a:pt x="806" y="1046"/>
                  <a:pt x="802" y="1043"/>
                </a:cubicBezTo>
                <a:cubicBezTo>
                  <a:pt x="803" y="1040"/>
                  <a:pt x="805" y="1037"/>
                  <a:pt x="802" y="1036"/>
                </a:cubicBezTo>
                <a:cubicBezTo>
                  <a:pt x="807" y="1034"/>
                  <a:pt x="811" y="1031"/>
                  <a:pt x="814" y="1027"/>
                </a:cubicBezTo>
                <a:cubicBezTo>
                  <a:pt x="813" y="1026"/>
                  <a:pt x="812" y="1026"/>
                  <a:pt x="812" y="1024"/>
                </a:cubicBezTo>
                <a:cubicBezTo>
                  <a:pt x="808" y="1025"/>
                  <a:pt x="804" y="1026"/>
                  <a:pt x="802" y="1029"/>
                </a:cubicBezTo>
                <a:cubicBezTo>
                  <a:pt x="802" y="1022"/>
                  <a:pt x="798" y="1020"/>
                  <a:pt x="797" y="1015"/>
                </a:cubicBezTo>
                <a:cubicBezTo>
                  <a:pt x="807" y="1013"/>
                  <a:pt x="818" y="1011"/>
                  <a:pt x="821" y="1002"/>
                </a:cubicBezTo>
                <a:cubicBezTo>
                  <a:pt x="815" y="1004"/>
                  <a:pt x="810" y="1007"/>
                  <a:pt x="804" y="1010"/>
                </a:cubicBezTo>
                <a:cubicBezTo>
                  <a:pt x="803" y="1010"/>
                  <a:pt x="802" y="1009"/>
                  <a:pt x="800" y="1008"/>
                </a:cubicBezTo>
                <a:cubicBezTo>
                  <a:pt x="782" y="1016"/>
                  <a:pt x="765" y="1024"/>
                  <a:pt x="748" y="1032"/>
                </a:cubicBezTo>
                <a:cubicBezTo>
                  <a:pt x="746" y="1032"/>
                  <a:pt x="745" y="1031"/>
                  <a:pt x="742" y="1030"/>
                </a:cubicBezTo>
                <a:cubicBezTo>
                  <a:pt x="743" y="1034"/>
                  <a:pt x="740" y="1035"/>
                  <a:pt x="736" y="1035"/>
                </a:cubicBezTo>
                <a:cubicBezTo>
                  <a:pt x="736" y="1031"/>
                  <a:pt x="736" y="1031"/>
                  <a:pt x="736" y="1031"/>
                </a:cubicBezTo>
                <a:cubicBezTo>
                  <a:pt x="744" y="1030"/>
                  <a:pt x="749" y="1025"/>
                  <a:pt x="756" y="1022"/>
                </a:cubicBezTo>
                <a:cubicBezTo>
                  <a:pt x="754" y="1022"/>
                  <a:pt x="757" y="1021"/>
                  <a:pt x="756" y="1018"/>
                </a:cubicBezTo>
                <a:cubicBezTo>
                  <a:pt x="752" y="1020"/>
                  <a:pt x="745" y="1022"/>
                  <a:pt x="745" y="1025"/>
                </a:cubicBezTo>
                <a:cubicBezTo>
                  <a:pt x="743" y="1019"/>
                  <a:pt x="738" y="1027"/>
                  <a:pt x="735" y="1022"/>
                </a:cubicBezTo>
                <a:cubicBezTo>
                  <a:pt x="744" y="1019"/>
                  <a:pt x="752" y="1013"/>
                  <a:pt x="762" y="1010"/>
                </a:cubicBezTo>
                <a:cubicBezTo>
                  <a:pt x="763" y="1016"/>
                  <a:pt x="773" y="1011"/>
                  <a:pt x="775" y="1015"/>
                </a:cubicBezTo>
                <a:cubicBezTo>
                  <a:pt x="780" y="1012"/>
                  <a:pt x="780" y="1006"/>
                  <a:pt x="786" y="1005"/>
                </a:cubicBezTo>
                <a:cubicBezTo>
                  <a:pt x="787" y="1007"/>
                  <a:pt x="782" y="1009"/>
                  <a:pt x="785" y="1010"/>
                </a:cubicBezTo>
                <a:cubicBezTo>
                  <a:pt x="789" y="1005"/>
                  <a:pt x="793" y="1000"/>
                  <a:pt x="801" y="999"/>
                </a:cubicBezTo>
                <a:cubicBezTo>
                  <a:pt x="800" y="1005"/>
                  <a:pt x="809" y="1000"/>
                  <a:pt x="804" y="1005"/>
                </a:cubicBezTo>
                <a:cubicBezTo>
                  <a:pt x="812" y="1004"/>
                  <a:pt x="819" y="1002"/>
                  <a:pt x="820" y="998"/>
                </a:cubicBezTo>
                <a:cubicBezTo>
                  <a:pt x="817" y="999"/>
                  <a:pt x="814" y="1000"/>
                  <a:pt x="811" y="1002"/>
                </a:cubicBezTo>
                <a:cubicBezTo>
                  <a:pt x="811" y="999"/>
                  <a:pt x="811" y="995"/>
                  <a:pt x="812" y="993"/>
                </a:cubicBezTo>
                <a:cubicBezTo>
                  <a:pt x="821" y="995"/>
                  <a:pt x="837" y="988"/>
                  <a:pt x="841" y="979"/>
                </a:cubicBezTo>
                <a:cubicBezTo>
                  <a:pt x="843" y="979"/>
                  <a:pt x="844" y="978"/>
                  <a:pt x="846" y="978"/>
                </a:cubicBezTo>
                <a:cubicBezTo>
                  <a:pt x="844" y="973"/>
                  <a:pt x="852" y="974"/>
                  <a:pt x="859" y="974"/>
                </a:cubicBezTo>
                <a:cubicBezTo>
                  <a:pt x="859" y="969"/>
                  <a:pt x="865" y="967"/>
                  <a:pt x="868" y="968"/>
                </a:cubicBezTo>
                <a:cubicBezTo>
                  <a:pt x="868" y="972"/>
                  <a:pt x="865" y="967"/>
                  <a:pt x="865" y="971"/>
                </a:cubicBezTo>
                <a:cubicBezTo>
                  <a:pt x="872" y="971"/>
                  <a:pt x="886" y="969"/>
                  <a:pt x="886" y="961"/>
                </a:cubicBezTo>
                <a:cubicBezTo>
                  <a:pt x="889" y="960"/>
                  <a:pt x="889" y="963"/>
                  <a:pt x="889" y="965"/>
                </a:cubicBezTo>
                <a:cubicBezTo>
                  <a:pt x="895" y="963"/>
                  <a:pt x="897" y="957"/>
                  <a:pt x="905" y="956"/>
                </a:cubicBezTo>
                <a:cubicBezTo>
                  <a:pt x="906" y="954"/>
                  <a:pt x="902" y="953"/>
                  <a:pt x="905" y="952"/>
                </a:cubicBezTo>
                <a:cubicBezTo>
                  <a:pt x="907" y="950"/>
                  <a:pt x="909" y="954"/>
                  <a:pt x="911" y="954"/>
                </a:cubicBezTo>
                <a:cubicBezTo>
                  <a:pt x="910" y="955"/>
                  <a:pt x="906" y="956"/>
                  <a:pt x="909" y="957"/>
                </a:cubicBezTo>
                <a:cubicBezTo>
                  <a:pt x="909" y="956"/>
                  <a:pt x="911" y="956"/>
                  <a:pt x="912" y="956"/>
                </a:cubicBezTo>
                <a:cubicBezTo>
                  <a:pt x="912" y="952"/>
                  <a:pt x="912" y="948"/>
                  <a:pt x="915" y="947"/>
                </a:cubicBezTo>
                <a:cubicBezTo>
                  <a:pt x="918" y="946"/>
                  <a:pt x="918" y="948"/>
                  <a:pt x="919" y="950"/>
                </a:cubicBezTo>
                <a:cubicBezTo>
                  <a:pt x="919" y="952"/>
                  <a:pt x="917" y="951"/>
                  <a:pt x="917" y="953"/>
                </a:cubicBezTo>
                <a:cubicBezTo>
                  <a:pt x="923" y="956"/>
                  <a:pt x="925" y="949"/>
                  <a:pt x="928" y="946"/>
                </a:cubicBezTo>
                <a:cubicBezTo>
                  <a:pt x="935" y="945"/>
                  <a:pt x="939" y="939"/>
                  <a:pt x="944" y="935"/>
                </a:cubicBezTo>
                <a:cubicBezTo>
                  <a:pt x="949" y="936"/>
                  <a:pt x="952" y="933"/>
                  <a:pt x="957" y="937"/>
                </a:cubicBezTo>
                <a:cubicBezTo>
                  <a:pt x="958" y="934"/>
                  <a:pt x="955" y="934"/>
                  <a:pt x="956" y="931"/>
                </a:cubicBezTo>
                <a:cubicBezTo>
                  <a:pt x="960" y="930"/>
                  <a:pt x="961" y="927"/>
                  <a:pt x="965" y="926"/>
                </a:cubicBezTo>
                <a:cubicBezTo>
                  <a:pt x="968" y="925"/>
                  <a:pt x="969" y="931"/>
                  <a:pt x="972" y="927"/>
                </a:cubicBezTo>
                <a:cubicBezTo>
                  <a:pt x="967" y="917"/>
                  <a:pt x="982" y="912"/>
                  <a:pt x="983" y="902"/>
                </a:cubicBezTo>
                <a:cubicBezTo>
                  <a:pt x="987" y="901"/>
                  <a:pt x="988" y="905"/>
                  <a:pt x="990" y="906"/>
                </a:cubicBezTo>
                <a:cubicBezTo>
                  <a:pt x="990" y="907"/>
                  <a:pt x="988" y="908"/>
                  <a:pt x="988" y="909"/>
                </a:cubicBezTo>
                <a:cubicBezTo>
                  <a:pt x="992" y="911"/>
                  <a:pt x="996" y="911"/>
                  <a:pt x="1000" y="909"/>
                </a:cubicBezTo>
                <a:cubicBezTo>
                  <a:pt x="1000" y="911"/>
                  <a:pt x="997" y="910"/>
                  <a:pt x="996" y="912"/>
                </a:cubicBezTo>
                <a:cubicBezTo>
                  <a:pt x="998" y="912"/>
                  <a:pt x="1000" y="912"/>
                  <a:pt x="1001" y="913"/>
                </a:cubicBezTo>
                <a:cubicBezTo>
                  <a:pt x="1001" y="917"/>
                  <a:pt x="997" y="918"/>
                  <a:pt x="999" y="920"/>
                </a:cubicBezTo>
                <a:cubicBezTo>
                  <a:pt x="1005" y="919"/>
                  <a:pt x="1009" y="915"/>
                  <a:pt x="1008" y="910"/>
                </a:cubicBezTo>
                <a:cubicBezTo>
                  <a:pt x="1004" y="911"/>
                  <a:pt x="1001" y="910"/>
                  <a:pt x="1000" y="906"/>
                </a:cubicBezTo>
                <a:cubicBezTo>
                  <a:pt x="1004" y="905"/>
                  <a:pt x="1004" y="900"/>
                  <a:pt x="1010" y="900"/>
                </a:cubicBezTo>
                <a:cubicBezTo>
                  <a:pt x="1009" y="897"/>
                  <a:pt x="1012" y="897"/>
                  <a:pt x="1012" y="894"/>
                </a:cubicBezTo>
                <a:cubicBezTo>
                  <a:pt x="1009" y="892"/>
                  <a:pt x="1010" y="888"/>
                  <a:pt x="1010" y="884"/>
                </a:cubicBezTo>
                <a:cubicBezTo>
                  <a:pt x="1019" y="883"/>
                  <a:pt x="1022" y="866"/>
                  <a:pt x="1034" y="868"/>
                </a:cubicBezTo>
                <a:cubicBezTo>
                  <a:pt x="1035" y="874"/>
                  <a:pt x="1029" y="874"/>
                  <a:pt x="1027" y="877"/>
                </a:cubicBezTo>
                <a:cubicBezTo>
                  <a:pt x="1027" y="881"/>
                  <a:pt x="1031" y="881"/>
                  <a:pt x="1030" y="885"/>
                </a:cubicBezTo>
                <a:cubicBezTo>
                  <a:pt x="1029" y="885"/>
                  <a:pt x="1026" y="884"/>
                  <a:pt x="1027" y="887"/>
                </a:cubicBezTo>
                <a:cubicBezTo>
                  <a:pt x="1031" y="887"/>
                  <a:pt x="1028" y="890"/>
                  <a:pt x="1031" y="893"/>
                </a:cubicBezTo>
                <a:cubicBezTo>
                  <a:pt x="1028" y="892"/>
                  <a:pt x="1027" y="894"/>
                  <a:pt x="1027" y="896"/>
                </a:cubicBezTo>
                <a:cubicBezTo>
                  <a:pt x="1032" y="895"/>
                  <a:pt x="1034" y="900"/>
                  <a:pt x="1034" y="901"/>
                </a:cubicBezTo>
                <a:cubicBezTo>
                  <a:pt x="1034" y="899"/>
                  <a:pt x="1037" y="899"/>
                  <a:pt x="1039" y="899"/>
                </a:cubicBezTo>
                <a:cubicBezTo>
                  <a:pt x="1040" y="902"/>
                  <a:pt x="1037" y="904"/>
                  <a:pt x="1039" y="906"/>
                </a:cubicBezTo>
                <a:cubicBezTo>
                  <a:pt x="1040" y="904"/>
                  <a:pt x="1040" y="902"/>
                  <a:pt x="1041" y="901"/>
                </a:cubicBezTo>
                <a:cubicBezTo>
                  <a:pt x="1041" y="903"/>
                  <a:pt x="1044" y="902"/>
                  <a:pt x="1044" y="903"/>
                </a:cubicBezTo>
                <a:cubicBezTo>
                  <a:pt x="1042" y="908"/>
                  <a:pt x="1042" y="904"/>
                  <a:pt x="1041" y="909"/>
                </a:cubicBezTo>
                <a:cubicBezTo>
                  <a:pt x="1044" y="909"/>
                  <a:pt x="1047" y="912"/>
                  <a:pt x="1050" y="910"/>
                </a:cubicBezTo>
                <a:cubicBezTo>
                  <a:pt x="1049" y="909"/>
                  <a:pt x="1049" y="908"/>
                  <a:pt x="1048" y="906"/>
                </a:cubicBezTo>
                <a:cubicBezTo>
                  <a:pt x="1051" y="903"/>
                  <a:pt x="1052" y="903"/>
                  <a:pt x="1056" y="905"/>
                </a:cubicBezTo>
                <a:cubicBezTo>
                  <a:pt x="1056" y="903"/>
                  <a:pt x="1054" y="902"/>
                  <a:pt x="1055" y="900"/>
                </a:cubicBezTo>
                <a:cubicBezTo>
                  <a:pt x="1050" y="897"/>
                  <a:pt x="1049" y="903"/>
                  <a:pt x="1046" y="904"/>
                </a:cubicBezTo>
                <a:cubicBezTo>
                  <a:pt x="1045" y="900"/>
                  <a:pt x="1044" y="897"/>
                  <a:pt x="1044" y="894"/>
                </a:cubicBezTo>
                <a:cubicBezTo>
                  <a:pt x="1044" y="896"/>
                  <a:pt x="1040" y="895"/>
                  <a:pt x="1040" y="893"/>
                </a:cubicBezTo>
                <a:cubicBezTo>
                  <a:pt x="1046" y="891"/>
                  <a:pt x="1047" y="887"/>
                  <a:pt x="1047" y="881"/>
                </a:cubicBezTo>
                <a:cubicBezTo>
                  <a:pt x="1041" y="883"/>
                  <a:pt x="1042" y="892"/>
                  <a:pt x="1035" y="893"/>
                </a:cubicBezTo>
                <a:cubicBezTo>
                  <a:pt x="1033" y="887"/>
                  <a:pt x="1030" y="884"/>
                  <a:pt x="1034" y="880"/>
                </a:cubicBezTo>
                <a:cubicBezTo>
                  <a:pt x="1035" y="880"/>
                  <a:pt x="1036" y="880"/>
                  <a:pt x="1037" y="879"/>
                </a:cubicBezTo>
                <a:cubicBezTo>
                  <a:pt x="1037" y="881"/>
                  <a:pt x="1037" y="883"/>
                  <a:pt x="1038" y="884"/>
                </a:cubicBezTo>
                <a:cubicBezTo>
                  <a:pt x="1039" y="881"/>
                  <a:pt x="1039" y="879"/>
                  <a:pt x="1038" y="876"/>
                </a:cubicBezTo>
                <a:cubicBezTo>
                  <a:pt x="1041" y="879"/>
                  <a:pt x="1042" y="872"/>
                  <a:pt x="1047" y="873"/>
                </a:cubicBezTo>
                <a:cubicBezTo>
                  <a:pt x="1047" y="871"/>
                  <a:pt x="1046" y="871"/>
                  <a:pt x="1046" y="869"/>
                </a:cubicBezTo>
                <a:cubicBezTo>
                  <a:pt x="1055" y="861"/>
                  <a:pt x="1064" y="856"/>
                  <a:pt x="1076" y="855"/>
                </a:cubicBezTo>
                <a:cubicBezTo>
                  <a:pt x="1072" y="852"/>
                  <a:pt x="1078" y="849"/>
                  <a:pt x="1077" y="848"/>
                </a:cubicBezTo>
                <a:cubicBezTo>
                  <a:pt x="1076" y="851"/>
                  <a:pt x="1071" y="846"/>
                  <a:pt x="1071" y="848"/>
                </a:cubicBezTo>
                <a:cubicBezTo>
                  <a:pt x="1074" y="851"/>
                  <a:pt x="1067" y="856"/>
                  <a:pt x="1065" y="855"/>
                </a:cubicBezTo>
                <a:cubicBezTo>
                  <a:pt x="1066" y="849"/>
                  <a:pt x="1073" y="845"/>
                  <a:pt x="1072" y="841"/>
                </a:cubicBezTo>
                <a:cubicBezTo>
                  <a:pt x="1071" y="840"/>
                  <a:pt x="1067" y="842"/>
                  <a:pt x="1066" y="838"/>
                </a:cubicBezTo>
                <a:cubicBezTo>
                  <a:pt x="1065" y="840"/>
                  <a:pt x="1065" y="842"/>
                  <a:pt x="1062" y="842"/>
                </a:cubicBezTo>
                <a:cubicBezTo>
                  <a:pt x="1062" y="839"/>
                  <a:pt x="1060" y="838"/>
                  <a:pt x="1059" y="835"/>
                </a:cubicBezTo>
                <a:cubicBezTo>
                  <a:pt x="1064" y="833"/>
                  <a:pt x="1074" y="826"/>
                  <a:pt x="1077" y="832"/>
                </a:cubicBezTo>
                <a:cubicBezTo>
                  <a:pt x="1077" y="834"/>
                  <a:pt x="1073" y="837"/>
                  <a:pt x="1076" y="839"/>
                </a:cubicBezTo>
                <a:cubicBezTo>
                  <a:pt x="1076" y="838"/>
                  <a:pt x="1077" y="837"/>
                  <a:pt x="1078" y="836"/>
                </a:cubicBezTo>
                <a:cubicBezTo>
                  <a:pt x="1081" y="838"/>
                  <a:pt x="1076" y="840"/>
                  <a:pt x="1078" y="841"/>
                </a:cubicBezTo>
                <a:cubicBezTo>
                  <a:pt x="1081" y="839"/>
                  <a:pt x="1081" y="833"/>
                  <a:pt x="1085" y="832"/>
                </a:cubicBezTo>
                <a:cubicBezTo>
                  <a:pt x="1083" y="827"/>
                  <a:pt x="1086" y="824"/>
                  <a:pt x="1091" y="824"/>
                </a:cubicBezTo>
                <a:cubicBezTo>
                  <a:pt x="1091" y="825"/>
                  <a:pt x="1091" y="825"/>
                  <a:pt x="1092" y="826"/>
                </a:cubicBezTo>
                <a:cubicBezTo>
                  <a:pt x="1092" y="829"/>
                  <a:pt x="1089" y="828"/>
                  <a:pt x="1090" y="831"/>
                </a:cubicBezTo>
                <a:cubicBezTo>
                  <a:pt x="1092" y="832"/>
                  <a:pt x="1092" y="830"/>
                  <a:pt x="1093" y="833"/>
                </a:cubicBezTo>
                <a:cubicBezTo>
                  <a:pt x="1097" y="831"/>
                  <a:pt x="1092" y="828"/>
                  <a:pt x="1096" y="827"/>
                </a:cubicBezTo>
                <a:cubicBezTo>
                  <a:pt x="1097" y="830"/>
                  <a:pt x="1101" y="832"/>
                  <a:pt x="1103" y="835"/>
                </a:cubicBezTo>
                <a:cubicBezTo>
                  <a:pt x="1106" y="830"/>
                  <a:pt x="1118" y="829"/>
                  <a:pt x="1116" y="823"/>
                </a:cubicBezTo>
                <a:cubicBezTo>
                  <a:pt x="1113" y="826"/>
                  <a:pt x="1111" y="819"/>
                  <a:pt x="1108" y="818"/>
                </a:cubicBezTo>
                <a:cubicBezTo>
                  <a:pt x="1111" y="815"/>
                  <a:pt x="1112" y="820"/>
                  <a:pt x="1114" y="821"/>
                </a:cubicBezTo>
                <a:cubicBezTo>
                  <a:pt x="1116" y="816"/>
                  <a:pt x="1119" y="811"/>
                  <a:pt x="1126" y="809"/>
                </a:cubicBezTo>
                <a:cubicBezTo>
                  <a:pt x="1128" y="815"/>
                  <a:pt x="1129" y="817"/>
                  <a:pt x="1133" y="816"/>
                </a:cubicBezTo>
                <a:cubicBezTo>
                  <a:pt x="1132" y="818"/>
                  <a:pt x="1128" y="820"/>
                  <a:pt x="1130" y="822"/>
                </a:cubicBezTo>
                <a:cubicBezTo>
                  <a:pt x="1134" y="820"/>
                  <a:pt x="1137" y="818"/>
                  <a:pt x="1142" y="820"/>
                </a:cubicBezTo>
                <a:cubicBezTo>
                  <a:pt x="1142" y="821"/>
                  <a:pt x="1140" y="822"/>
                  <a:pt x="1140" y="824"/>
                </a:cubicBezTo>
                <a:cubicBezTo>
                  <a:pt x="1144" y="824"/>
                  <a:pt x="1145" y="821"/>
                  <a:pt x="1148" y="821"/>
                </a:cubicBezTo>
                <a:cubicBezTo>
                  <a:pt x="1149" y="825"/>
                  <a:pt x="1145" y="824"/>
                  <a:pt x="1146" y="828"/>
                </a:cubicBezTo>
                <a:cubicBezTo>
                  <a:pt x="1147" y="831"/>
                  <a:pt x="1150" y="831"/>
                  <a:pt x="1150" y="835"/>
                </a:cubicBezTo>
                <a:cubicBezTo>
                  <a:pt x="1146" y="835"/>
                  <a:pt x="1148" y="837"/>
                  <a:pt x="1147" y="840"/>
                </a:cubicBezTo>
                <a:cubicBezTo>
                  <a:pt x="1145" y="836"/>
                  <a:pt x="1143" y="843"/>
                  <a:pt x="1140" y="840"/>
                </a:cubicBezTo>
                <a:cubicBezTo>
                  <a:pt x="1140" y="844"/>
                  <a:pt x="1139" y="847"/>
                  <a:pt x="1136" y="848"/>
                </a:cubicBezTo>
                <a:cubicBezTo>
                  <a:pt x="1137" y="843"/>
                  <a:pt x="1132" y="849"/>
                  <a:pt x="1135" y="847"/>
                </a:cubicBezTo>
                <a:cubicBezTo>
                  <a:pt x="1138" y="851"/>
                  <a:pt x="1128" y="850"/>
                  <a:pt x="1127" y="850"/>
                </a:cubicBezTo>
                <a:cubicBezTo>
                  <a:pt x="1128" y="853"/>
                  <a:pt x="1133" y="853"/>
                  <a:pt x="1134" y="853"/>
                </a:cubicBezTo>
                <a:cubicBezTo>
                  <a:pt x="1136" y="859"/>
                  <a:pt x="1129" y="859"/>
                  <a:pt x="1130" y="860"/>
                </a:cubicBezTo>
                <a:cubicBezTo>
                  <a:pt x="1133" y="860"/>
                  <a:pt x="1134" y="859"/>
                  <a:pt x="1135" y="858"/>
                </a:cubicBezTo>
                <a:cubicBezTo>
                  <a:pt x="1135" y="859"/>
                  <a:pt x="1137" y="863"/>
                  <a:pt x="1137" y="860"/>
                </a:cubicBezTo>
                <a:cubicBezTo>
                  <a:pt x="1140" y="856"/>
                  <a:pt x="1147" y="849"/>
                  <a:pt x="1154" y="846"/>
                </a:cubicBezTo>
                <a:cubicBezTo>
                  <a:pt x="1154" y="851"/>
                  <a:pt x="1154" y="851"/>
                  <a:pt x="1154" y="851"/>
                </a:cubicBezTo>
                <a:cubicBezTo>
                  <a:pt x="1150" y="851"/>
                  <a:pt x="1151" y="855"/>
                  <a:pt x="1148" y="856"/>
                </a:cubicBezTo>
                <a:cubicBezTo>
                  <a:pt x="1149" y="859"/>
                  <a:pt x="1152" y="859"/>
                  <a:pt x="1151" y="864"/>
                </a:cubicBezTo>
                <a:cubicBezTo>
                  <a:pt x="1149" y="864"/>
                  <a:pt x="1149" y="866"/>
                  <a:pt x="1147" y="865"/>
                </a:cubicBezTo>
                <a:cubicBezTo>
                  <a:pt x="1147" y="863"/>
                  <a:pt x="1146" y="862"/>
                  <a:pt x="1145" y="861"/>
                </a:cubicBezTo>
                <a:cubicBezTo>
                  <a:pt x="1143" y="866"/>
                  <a:pt x="1145" y="867"/>
                  <a:pt x="1145" y="872"/>
                </a:cubicBezTo>
                <a:cubicBezTo>
                  <a:pt x="1139" y="876"/>
                  <a:pt x="1131" y="878"/>
                  <a:pt x="1127" y="885"/>
                </a:cubicBezTo>
                <a:cubicBezTo>
                  <a:pt x="1129" y="885"/>
                  <a:pt x="1133" y="884"/>
                  <a:pt x="1134" y="888"/>
                </a:cubicBezTo>
                <a:cubicBezTo>
                  <a:pt x="1132" y="891"/>
                  <a:pt x="1128" y="892"/>
                  <a:pt x="1130" y="896"/>
                </a:cubicBezTo>
                <a:cubicBezTo>
                  <a:pt x="1135" y="892"/>
                  <a:pt x="1143" y="891"/>
                  <a:pt x="1139" y="881"/>
                </a:cubicBezTo>
                <a:cubicBezTo>
                  <a:pt x="1142" y="876"/>
                  <a:pt x="1151" y="870"/>
                  <a:pt x="1155" y="875"/>
                </a:cubicBezTo>
                <a:cubicBezTo>
                  <a:pt x="1153" y="877"/>
                  <a:pt x="1149" y="877"/>
                  <a:pt x="1149" y="881"/>
                </a:cubicBezTo>
                <a:cubicBezTo>
                  <a:pt x="1153" y="881"/>
                  <a:pt x="1155" y="878"/>
                  <a:pt x="1158" y="880"/>
                </a:cubicBezTo>
                <a:cubicBezTo>
                  <a:pt x="1161" y="874"/>
                  <a:pt x="1169" y="873"/>
                  <a:pt x="1172" y="868"/>
                </a:cubicBezTo>
                <a:cubicBezTo>
                  <a:pt x="1175" y="869"/>
                  <a:pt x="1176" y="867"/>
                  <a:pt x="1178" y="867"/>
                </a:cubicBezTo>
                <a:cubicBezTo>
                  <a:pt x="1177" y="862"/>
                  <a:pt x="1182" y="863"/>
                  <a:pt x="1185" y="862"/>
                </a:cubicBezTo>
                <a:cubicBezTo>
                  <a:pt x="1185" y="864"/>
                  <a:pt x="1185" y="865"/>
                  <a:pt x="1186" y="866"/>
                </a:cubicBezTo>
                <a:cubicBezTo>
                  <a:pt x="1192" y="864"/>
                  <a:pt x="1192" y="856"/>
                  <a:pt x="1199" y="854"/>
                </a:cubicBezTo>
                <a:cubicBezTo>
                  <a:pt x="1201" y="855"/>
                  <a:pt x="1198" y="857"/>
                  <a:pt x="1200" y="858"/>
                </a:cubicBezTo>
                <a:cubicBezTo>
                  <a:pt x="1200" y="856"/>
                  <a:pt x="1201" y="856"/>
                  <a:pt x="1203" y="856"/>
                </a:cubicBezTo>
                <a:cubicBezTo>
                  <a:pt x="1204" y="859"/>
                  <a:pt x="1203" y="860"/>
                  <a:pt x="1202" y="862"/>
                </a:cubicBezTo>
                <a:cubicBezTo>
                  <a:pt x="1203" y="864"/>
                  <a:pt x="1208" y="862"/>
                  <a:pt x="1209" y="864"/>
                </a:cubicBezTo>
                <a:cubicBezTo>
                  <a:pt x="1204" y="874"/>
                  <a:pt x="1195" y="881"/>
                  <a:pt x="1190" y="890"/>
                </a:cubicBezTo>
                <a:cubicBezTo>
                  <a:pt x="1198" y="890"/>
                  <a:pt x="1205" y="877"/>
                  <a:pt x="1211" y="884"/>
                </a:cubicBezTo>
                <a:cubicBezTo>
                  <a:pt x="1211" y="880"/>
                  <a:pt x="1214" y="882"/>
                  <a:pt x="1215" y="881"/>
                </a:cubicBezTo>
                <a:cubicBezTo>
                  <a:pt x="1221" y="876"/>
                  <a:pt x="1223" y="865"/>
                  <a:pt x="1234" y="865"/>
                </a:cubicBezTo>
                <a:cubicBezTo>
                  <a:pt x="1234" y="868"/>
                  <a:pt x="1234" y="868"/>
                  <a:pt x="1234" y="868"/>
                </a:cubicBezTo>
                <a:cubicBezTo>
                  <a:pt x="1238" y="867"/>
                  <a:pt x="1242" y="860"/>
                  <a:pt x="1240" y="857"/>
                </a:cubicBezTo>
                <a:cubicBezTo>
                  <a:pt x="1230" y="856"/>
                  <a:pt x="1225" y="861"/>
                  <a:pt x="1218" y="865"/>
                </a:cubicBezTo>
                <a:cubicBezTo>
                  <a:pt x="1216" y="865"/>
                  <a:pt x="1217" y="862"/>
                  <a:pt x="1215" y="862"/>
                </a:cubicBezTo>
                <a:cubicBezTo>
                  <a:pt x="1214" y="865"/>
                  <a:pt x="1212" y="864"/>
                  <a:pt x="1210" y="863"/>
                </a:cubicBezTo>
                <a:cubicBezTo>
                  <a:pt x="1212" y="856"/>
                  <a:pt x="1224" y="854"/>
                  <a:pt x="1225" y="848"/>
                </a:cubicBezTo>
                <a:cubicBezTo>
                  <a:pt x="1220" y="851"/>
                  <a:pt x="1211" y="853"/>
                  <a:pt x="1204" y="857"/>
                </a:cubicBezTo>
                <a:cubicBezTo>
                  <a:pt x="1204" y="851"/>
                  <a:pt x="1209" y="850"/>
                  <a:pt x="1210" y="846"/>
                </a:cubicBezTo>
                <a:cubicBezTo>
                  <a:pt x="1207" y="845"/>
                  <a:pt x="1206" y="847"/>
                  <a:pt x="1204" y="847"/>
                </a:cubicBezTo>
                <a:cubicBezTo>
                  <a:pt x="1208" y="841"/>
                  <a:pt x="1215" y="842"/>
                  <a:pt x="1220" y="836"/>
                </a:cubicBezTo>
                <a:cubicBezTo>
                  <a:pt x="1217" y="833"/>
                  <a:pt x="1223" y="831"/>
                  <a:pt x="1224" y="829"/>
                </a:cubicBezTo>
                <a:cubicBezTo>
                  <a:pt x="1225" y="826"/>
                  <a:pt x="1223" y="825"/>
                  <a:pt x="1223" y="823"/>
                </a:cubicBezTo>
                <a:cubicBezTo>
                  <a:pt x="1225" y="822"/>
                  <a:pt x="1228" y="820"/>
                  <a:pt x="1231" y="819"/>
                </a:cubicBezTo>
                <a:cubicBezTo>
                  <a:pt x="1231" y="816"/>
                  <a:pt x="1230" y="812"/>
                  <a:pt x="1233" y="812"/>
                </a:cubicBezTo>
                <a:cubicBezTo>
                  <a:pt x="1235" y="812"/>
                  <a:pt x="1235" y="814"/>
                  <a:pt x="1238" y="813"/>
                </a:cubicBezTo>
                <a:cubicBezTo>
                  <a:pt x="1238" y="809"/>
                  <a:pt x="1245" y="808"/>
                  <a:pt x="1244" y="806"/>
                </a:cubicBezTo>
                <a:cubicBezTo>
                  <a:pt x="1241" y="808"/>
                  <a:pt x="1236" y="805"/>
                  <a:pt x="1240" y="803"/>
                </a:cubicBezTo>
                <a:cubicBezTo>
                  <a:pt x="1232" y="805"/>
                  <a:pt x="1232" y="816"/>
                  <a:pt x="1221" y="815"/>
                </a:cubicBezTo>
                <a:cubicBezTo>
                  <a:pt x="1221" y="814"/>
                  <a:pt x="1222" y="814"/>
                  <a:pt x="1222" y="812"/>
                </a:cubicBezTo>
                <a:cubicBezTo>
                  <a:pt x="1217" y="815"/>
                  <a:pt x="1211" y="816"/>
                  <a:pt x="1206" y="816"/>
                </a:cubicBezTo>
                <a:cubicBezTo>
                  <a:pt x="1205" y="819"/>
                  <a:pt x="1207" y="819"/>
                  <a:pt x="1208" y="821"/>
                </a:cubicBezTo>
                <a:cubicBezTo>
                  <a:pt x="1204" y="820"/>
                  <a:pt x="1204" y="824"/>
                  <a:pt x="1201" y="824"/>
                </a:cubicBezTo>
                <a:cubicBezTo>
                  <a:pt x="1201" y="827"/>
                  <a:pt x="1201" y="830"/>
                  <a:pt x="1200" y="831"/>
                </a:cubicBezTo>
                <a:cubicBezTo>
                  <a:pt x="1201" y="831"/>
                  <a:pt x="1202" y="829"/>
                  <a:pt x="1202" y="831"/>
                </a:cubicBezTo>
                <a:cubicBezTo>
                  <a:pt x="1202" y="832"/>
                  <a:pt x="1201" y="833"/>
                  <a:pt x="1201" y="834"/>
                </a:cubicBezTo>
                <a:cubicBezTo>
                  <a:pt x="1202" y="836"/>
                  <a:pt x="1205" y="836"/>
                  <a:pt x="1204" y="839"/>
                </a:cubicBezTo>
                <a:cubicBezTo>
                  <a:pt x="1189" y="842"/>
                  <a:pt x="1183" y="854"/>
                  <a:pt x="1172" y="860"/>
                </a:cubicBezTo>
                <a:cubicBezTo>
                  <a:pt x="1169" y="858"/>
                  <a:pt x="1170" y="856"/>
                  <a:pt x="1167" y="855"/>
                </a:cubicBezTo>
                <a:cubicBezTo>
                  <a:pt x="1167" y="853"/>
                  <a:pt x="1168" y="851"/>
                  <a:pt x="1170" y="851"/>
                </a:cubicBezTo>
                <a:cubicBezTo>
                  <a:pt x="1173" y="850"/>
                  <a:pt x="1173" y="853"/>
                  <a:pt x="1175" y="853"/>
                </a:cubicBezTo>
                <a:cubicBezTo>
                  <a:pt x="1177" y="850"/>
                  <a:pt x="1185" y="848"/>
                  <a:pt x="1182" y="844"/>
                </a:cubicBezTo>
                <a:cubicBezTo>
                  <a:pt x="1182" y="846"/>
                  <a:pt x="1178" y="849"/>
                  <a:pt x="1177" y="848"/>
                </a:cubicBezTo>
                <a:cubicBezTo>
                  <a:pt x="1180" y="843"/>
                  <a:pt x="1185" y="835"/>
                  <a:pt x="1191" y="836"/>
                </a:cubicBezTo>
                <a:cubicBezTo>
                  <a:pt x="1187" y="838"/>
                  <a:pt x="1185" y="840"/>
                  <a:pt x="1184" y="845"/>
                </a:cubicBezTo>
                <a:cubicBezTo>
                  <a:pt x="1190" y="844"/>
                  <a:pt x="1192" y="841"/>
                  <a:pt x="1196" y="838"/>
                </a:cubicBezTo>
                <a:cubicBezTo>
                  <a:pt x="1193" y="837"/>
                  <a:pt x="1192" y="839"/>
                  <a:pt x="1191" y="837"/>
                </a:cubicBezTo>
                <a:cubicBezTo>
                  <a:pt x="1193" y="837"/>
                  <a:pt x="1191" y="833"/>
                  <a:pt x="1191" y="832"/>
                </a:cubicBezTo>
                <a:cubicBezTo>
                  <a:pt x="1183" y="831"/>
                  <a:pt x="1181" y="840"/>
                  <a:pt x="1175" y="835"/>
                </a:cubicBezTo>
                <a:cubicBezTo>
                  <a:pt x="1172" y="844"/>
                  <a:pt x="1163" y="841"/>
                  <a:pt x="1159" y="846"/>
                </a:cubicBezTo>
                <a:cubicBezTo>
                  <a:pt x="1158" y="844"/>
                  <a:pt x="1157" y="842"/>
                  <a:pt x="1155" y="841"/>
                </a:cubicBezTo>
                <a:cubicBezTo>
                  <a:pt x="1157" y="841"/>
                  <a:pt x="1157" y="840"/>
                  <a:pt x="1158" y="839"/>
                </a:cubicBezTo>
                <a:cubicBezTo>
                  <a:pt x="1159" y="839"/>
                  <a:pt x="1159" y="842"/>
                  <a:pt x="1161" y="841"/>
                </a:cubicBezTo>
                <a:cubicBezTo>
                  <a:pt x="1161" y="837"/>
                  <a:pt x="1164" y="837"/>
                  <a:pt x="1167" y="835"/>
                </a:cubicBezTo>
                <a:cubicBezTo>
                  <a:pt x="1166" y="832"/>
                  <a:pt x="1168" y="832"/>
                  <a:pt x="1167" y="829"/>
                </a:cubicBezTo>
                <a:cubicBezTo>
                  <a:pt x="1169" y="826"/>
                  <a:pt x="1173" y="826"/>
                  <a:pt x="1175" y="823"/>
                </a:cubicBezTo>
                <a:cubicBezTo>
                  <a:pt x="1171" y="823"/>
                  <a:pt x="1166" y="831"/>
                  <a:pt x="1158" y="830"/>
                </a:cubicBezTo>
                <a:cubicBezTo>
                  <a:pt x="1160" y="824"/>
                  <a:pt x="1158" y="828"/>
                  <a:pt x="1156" y="826"/>
                </a:cubicBezTo>
                <a:cubicBezTo>
                  <a:pt x="1157" y="824"/>
                  <a:pt x="1156" y="824"/>
                  <a:pt x="1157" y="821"/>
                </a:cubicBezTo>
                <a:cubicBezTo>
                  <a:pt x="1154" y="822"/>
                  <a:pt x="1152" y="822"/>
                  <a:pt x="1152" y="820"/>
                </a:cubicBezTo>
                <a:cubicBezTo>
                  <a:pt x="1154" y="819"/>
                  <a:pt x="1154" y="817"/>
                  <a:pt x="1154" y="815"/>
                </a:cubicBezTo>
                <a:cubicBezTo>
                  <a:pt x="1151" y="816"/>
                  <a:pt x="1148" y="818"/>
                  <a:pt x="1145" y="820"/>
                </a:cubicBezTo>
                <a:cubicBezTo>
                  <a:pt x="1142" y="817"/>
                  <a:pt x="1137" y="816"/>
                  <a:pt x="1141" y="812"/>
                </a:cubicBezTo>
                <a:cubicBezTo>
                  <a:pt x="1143" y="812"/>
                  <a:pt x="1142" y="815"/>
                  <a:pt x="1144" y="815"/>
                </a:cubicBezTo>
                <a:cubicBezTo>
                  <a:pt x="1144" y="812"/>
                  <a:pt x="1145" y="810"/>
                  <a:pt x="1147" y="809"/>
                </a:cubicBezTo>
                <a:cubicBezTo>
                  <a:pt x="1149" y="809"/>
                  <a:pt x="1148" y="812"/>
                  <a:pt x="1151" y="811"/>
                </a:cubicBezTo>
                <a:cubicBezTo>
                  <a:pt x="1152" y="805"/>
                  <a:pt x="1159" y="806"/>
                  <a:pt x="1164" y="805"/>
                </a:cubicBezTo>
                <a:cubicBezTo>
                  <a:pt x="1157" y="799"/>
                  <a:pt x="1167" y="796"/>
                  <a:pt x="1170" y="792"/>
                </a:cubicBezTo>
                <a:cubicBezTo>
                  <a:pt x="1168" y="792"/>
                  <a:pt x="1168" y="790"/>
                  <a:pt x="1168" y="788"/>
                </a:cubicBezTo>
                <a:cubicBezTo>
                  <a:pt x="1173" y="786"/>
                  <a:pt x="1171" y="785"/>
                  <a:pt x="1171" y="781"/>
                </a:cubicBezTo>
                <a:cubicBezTo>
                  <a:pt x="1174" y="781"/>
                  <a:pt x="1174" y="779"/>
                  <a:pt x="1176" y="779"/>
                </a:cubicBezTo>
                <a:cubicBezTo>
                  <a:pt x="1177" y="780"/>
                  <a:pt x="1177" y="783"/>
                  <a:pt x="1179" y="783"/>
                </a:cubicBezTo>
                <a:cubicBezTo>
                  <a:pt x="1178" y="785"/>
                  <a:pt x="1176" y="786"/>
                  <a:pt x="1176" y="788"/>
                </a:cubicBezTo>
                <a:cubicBezTo>
                  <a:pt x="1179" y="788"/>
                  <a:pt x="1179" y="790"/>
                  <a:pt x="1181" y="793"/>
                </a:cubicBezTo>
                <a:cubicBezTo>
                  <a:pt x="1193" y="792"/>
                  <a:pt x="1199" y="782"/>
                  <a:pt x="1208" y="776"/>
                </a:cubicBezTo>
                <a:cubicBezTo>
                  <a:pt x="1214" y="772"/>
                  <a:pt x="1225" y="772"/>
                  <a:pt x="1227" y="764"/>
                </a:cubicBezTo>
                <a:cubicBezTo>
                  <a:pt x="1224" y="767"/>
                  <a:pt x="1217" y="768"/>
                  <a:pt x="1213" y="769"/>
                </a:cubicBezTo>
                <a:cubicBezTo>
                  <a:pt x="1214" y="767"/>
                  <a:pt x="1217" y="767"/>
                  <a:pt x="1218" y="766"/>
                </a:cubicBezTo>
                <a:cubicBezTo>
                  <a:pt x="1217" y="763"/>
                  <a:pt x="1218" y="763"/>
                  <a:pt x="1217" y="761"/>
                </a:cubicBezTo>
                <a:cubicBezTo>
                  <a:pt x="1221" y="759"/>
                  <a:pt x="1224" y="757"/>
                  <a:pt x="1225" y="754"/>
                </a:cubicBezTo>
                <a:cubicBezTo>
                  <a:pt x="1218" y="753"/>
                  <a:pt x="1220" y="764"/>
                  <a:pt x="1212" y="760"/>
                </a:cubicBezTo>
                <a:cubicBezTo>
                  <a:pt x="1212" y="761"/>
                  <a:pt x="1211" y="763"/>
                  <a:pt x="1210" y="764"/>
                </a:cubicBezTo>
                <a:cubicBezTo>
                  <a:pt x="1214" y="771"/>
                  <a:pt x="1209" y="776"/>
                  <a:pt x="1200" y="772"/>
                </a:cubicBezTo>
                <a:cubicBezTo>
                  <a:pt x="1203" y="769"/>
                  <a:pt x="1199" y="769"/>
                  <a:pt x="1197" y="767"/>
                </a:cubicBezTo>
                <a:cubicBezTo>
                  <a:pt x="1201" y="765"/>
                  <a:pt x="1202" y="758"/>
                  <a:pt x="1208" y="761"/>
                </a:cubicBezTo>
                <a:cubicBezTo>
                  <a:pt x="1211" y="760"/>
                  <a:pt x="1209" y="754"/>
                  <a:pt x="1211" y="753"/>
                </a:cubicBezTo>
                <a:cubicBezTo>
                  <a:pt x="1215" y="752"/>
                  <a:pt x="1215" y="756"/>
                  <a:pt x="1219" y="756"/>
                </a:cubicBezTo>
                <a:cubicBezTo>
                  <a:pt x="1220" y="752"/>
                  <a:pt x="1220" y="751"/>
                  <a:pt x="1221" y="747"/>
                </a:cubicBezTo>
                <a:cubicBezTo>
                  <a:pt x="1211" y="750"/>
                  <a:pt x="1202" y="755"/>
                  <a:pt x="1193" y="759"/>
                </a:cubicBezTo>
                <a:cubicBezTo>
                  <a:pt x="1196" y="756"/>
                  <a:pt x="1198" y="752"/>
                  <a:pt x="1204" y="752"/>
                </a:cubicBezTo>
                <a:cubicBezTo>
                  <a:pt x="1210" y="742"/>
                  <a:pt x="1224" y="739"/>
                  <a:pt x="1232" y="731"/>
                </a:cubicBezTo>
                <a:cubicBezTo>
                  <a:pt x="1220" y="735"/>
                  <a:pt x="1209" y="743"/>
                  <a:pt x="1197" y="748"/>
                </a:cubicBezTo>
                <a:cubicBezTo>
                  <a:pt x="1197" y="746"/>
                  <a:pt x="1194" y="747"/>
                  <a:pt x="1194" y="745"/>
                </a:cubicBezTo>
                <a:cubicBezTo>
                  <a:pt x="1195" y="744"/>
                  <a:pt x="1195" y="742"/>
                  <a:pt x="1196" y="741"/>
                </a:cubicBezTo>
                <a:cubicBezTo>
                  <a:pt x="1191" y="741"/>
                  <a:pt x="1190" y="746"/>
                  <a:pt x="1185" y="743"/>
                </a:cubicBezTo>
                <a:cubicBezTo>
                  <a:pt x="1187" y="738"/>
                  <a:pt x="1181" y="741"/>
                  <a:pt x="1180" y="740"/>
                </a:cubicBezTo>
                <a:cubicBezTo>
                  <a:pt x="1181" y="735"/>
                  <a:pt x="1187" y="737"/>
                  <a:pt x="1187" y="731"/>
                </a:cubicBezTo>
                <a:cubicBezTo>
                  <a:pt x="1184" y="732"/>
                  <a:pt x="1181" y="734"/>
                  <a:pt x="1179" y="732"/>
                </a:cubicBezTo>
                <a:cubicBezTo>
                  <a:pt x="1180" y="731"/>
                  <a:pt x="1180" y="729"/>
                  <a:pt x="1181" y="728"/>
                </a:cubicBezTo>
                <a:cubicBezTo>
                  <a:pt x="1179" y="728"/>
                  <a:pt x="1178" y="727"/>
                  <a:pt x="1178" y="726"/>
                </a:cubicBezTo>
                <a:cubicBezTo>
                  <a:pt x="1180" y="723"/>
                  <a:pt x="1181" y="718"/>
                  <a:pt x="1182" y="714"/>
                </a:cubicBezTo>
                <a:cubicBezTo>
                  <a:pt x="1179" y="714"/>
                  <a:pt x="1177" y="716"/>
                  <a:pt x="1177" y="712"/>
                </a:cubicBezTo>
                <a:cubicBezTo>
                  <a:pt x="1180" y="709"/>
                  <a:pt x="1182" y="706"/>
                  <a:pt x="1183" y="702"/>
                </a:cubicBezTo>
                <a:cubicBezTo>
                  <a:pt x="1178" y="704"/>
                  <a:pt x="1170" y="708"/>
                  <a:pt x="1174" y="714"/>
                </a:cubicBezTo>
                <a:cubicBezTo>
                  <a:pt x="1172" y="716"/>
                  <a:pt x="1171" y="713"/>
                  <a:pt x="1169" y="715"/>
                </a:cubicBezTo>
                <a:cubicBezTo>
                  <a:pt x="1171" y="719"/>
                  <a:pt x="1169" y="727"/>
                  <a:pt x="1169" y="731"/>
                </a:cubicBezTo>
                <a:cubicBezTo>
                  <a:pt x="1172" y="730"/>
                  <a:pt x="1175" y="729"/>
                  <a:pt x="1179" y="729"/>
                </a:cubicBezTo>
                <a:cubicBezTo>
                  <a:pt x="1177" y="738"/>
                  <a:pt x="1168" y="743"/>
                  <a:pt x="1160" y="743"/>
                </a:cubicBezTo>
                <a:cubicBezTo>
                  <a:pt x="1159" y="749"/>
                  <a:pt x="1147" y="754"/>
                  <a:pt x="1147" y="747"/>
                </a:cubicBezTo>
                <a:cubicBezTo>
                  <a:pt x="1147" y="748"/>
                  <a:pt x="1144" y="750"/>
                  <a:pt x="1144" y="748"/>
                </a:cubicBezTo>
                <a:cubicBezTo>
                  <a:pt x="1151" y="738"/>
                  <a:pt x="1144" y="748"/>
                  <a:pt x="1139" y="744"/>
                </a:cubicBezTo>
                <a:cubicBezTo>
                  <a:pt x="1139" y="744"/>
                  <a:pt x="1138" y="739"/>
                  <a:pt x="1138" y="738"/>
                </a:cubicBezTo>
                <a:cubicBezTo>
                  <a:pt x="1139" y="737"/>
                  <a:pt x="1143" y="739"/>
                  <a:pt x="1142" y="736"/>
                </a:cubicBezTo>
                <a:cubicBezTo>
                  <a:pt x="1138" y="735"/>
                  <a:pt x="1138" y="738"/>
                  <a:pt x="1136" y="738"/>
                </a:cubicBezTo>
                <a:cubicBezTo>
                  <a:pt x="1136" y="733"/>
                  <a:pt x="1135" y="731"/>
                  <a:pt x="1133" y="731"/>
                </a:cubicBezTo>
                <a:cubicBezTo>
                  <a:pt x="1133" y="719"/>
                  <a:pt x="1153" y="722"/>
                  <a:pt x="1152" y="711"/>
                </a:cubicBezTo>
                <a:cubicBezTo>
                  <a:pt x="1143" y="717"/>
                  <a:pt x="1134" y="723"/>
                  <a:pt x="1124" y="727"/>
                </a:cubicBezTo>
                <a:cubicBezTo>
                  <a:pt x="1123" y="725"/>
                  <a:pt x="1122" y="725"/>
                  <a:pt x="1122" y="724"/>
                </a:cubicBezTo>
                <a:cubicBezTo>
                  <a:pt x="1125" y="718"/>
                  <a:pt x="1134" y="716"/>
                  <a:pt x="1140" y="713"/>
                </a:cubicBezTo>
                <a:cubicBezTo>
                  <a:pt x="1138" y="705"/>
                  <a:pt x="1143" y="704"/>
                  <a:pt x="1147" y="704"/>
                </a:cubicBezTo>
                <a:cubicBezTo>
                  <a:pt x="1149" y="700"/>
                  <a:pt x="1145" y="701"/>
                  <a:pt x="1146" y="698"/>
                </a:cubicBezTo>
                <a:cubicBezTo>
                  <a:pt x="1150" y="691"/>
                  <a:pt x="1156" y="684"/>
                  <a:pt x="1161" y="681"/>
                </a:cubicBezTo>
                <a:cubicBezTo>
                  <a:pt x="1159" y="678"/>
                  <a:pt x="1161" y="673"/>
                  <a:pt x="1156" y="672"/>
                </a:cubicBezTo>
                <a:cubicBezTo>
                  <a:pt x="1156" y="668"/>
                  <a:pt x="1158" y="666"/>
                  <a:pt x="1162" y="666"/>
                </a:cubicBezTo>
                <a:cubicBezTo>
                  <a:pt x="1162" y="656"/>
                  <a:pt x="1183" y="664"/>
                  <a:pt x="1176" y="652"/>
                </a:cubicBezTo>
                <a:cubicBezTo>
                  <a:pt x="1169" y="655"/>
                  <a:pt x="1164" y="660"/>
                  <a:pt x="1159" y="664"/>
                </a:cubicBezTo>
                <a:cubicBezTo>
                  <a:pt x="1156" y="664"/>
                  <a:pt x="1157" y="660"/>
                  <a:pt x="1155" y="658"/>
                </a:cubicBezTo>
                <a:cubicBezTo>
                  <a:pt x="1152" y="662"/>
                  <a:pt x="1155" y="664"/>
                  <a:pt x="1156" y="667"/>
                </a:cubicBezTo>
                <a:cubicBezTo>
                  <a:pt x="1150" y="672"/>
                  <a:pt x="1147" y="665"/>
                  <a:pt x="1145" y="661"/>
                </a:cubicBezTo>
                <a:cubicBezTo>
                  <a:pt x="1145" y="660"/>
                  <a:pt x="1149" y="657"/>
                  <a:pt x="1147" y="656"/>
                </a:cubicBezTo>
                <a:cubicBezTo>
                  <a:pt x="1146" y="659"/>
                  <a:pt x="1144" y="661"/>
                  <a:pt x="1142" y="662"/>
                </a:cubicBezTo>
                <a:cubicBezTo>
                  <a:pt x="1141" y="659"/>
                  <a:pt x="1144" y="660"/>
                  <a:pt x="1144" y="657"/>
                </a:cubicBezTo>
                <a:cubicBezTo>
                  <a:pt x="1140" y="658"/>
                  <a:pt x="1139" y="662"/>
                  <a:pt x="1136" y="664"/>
                </a:cubicBezTo>
                <a:cubicBezTo>
                  <a:pt x="1138" y="667"/>
                  <a:pt x="1140" y="660"/>
                  <a:pt x="1141" y="663"/>
                </a:cubicBezTo>
                <a:cubicBezTo>
                  <a:pt x="1138" y="669"/>
                  <a:pt x="1130" y="671"/>
                  <a:pt x="1128" y="678"/>
                </a:cubicBezTo>
                <a:cubicBezTo>
                  <a:pt x="1131" y="678"/>
                  <a:pt x="1131" y="676"/>
                  <a:pt x="1135" y="676"/>
                </a:cubicBezTo>
                <a:cubicBezTo>
                  <a:pt x="1135" y="677"/>
                  <a:pt x="1136" y="677"/>
                  <a:pt x="1136" y="678"/>
                </a:cubicBezTo>
                <a:cubicBezTo>
                  <a:pt x="1133" y="680"/>
                  <a:pt x="1132" y="682"/>
                  <a:pt x="1129" y="680"/>
                </a:cubicBezTo>
                <a:cubicBezTo>
                  <a:pt x="1127" y="685"/>
                  <a:pt x="1118" y="690"/>
                  <a:pt x="1112" y="690"/>
                </a:cubicBezTo>
                <a:cubicBezTo>
                  <a:pt x="1114" y="687"/>
                  <a:pt x="1116" y="684"/>
                  <a:pt x="1118" y="681"/>
                </a:cubicBezTo>
                <a:cubicBezTo>
                  <a:pt x="1116" y="677"/>
                  <a:pt x="1114" y="673"/>
                  <a:pt x="1115" y="670"/>
                </a:cubicBezTo>
                <a:cubicBezTo>
                  <a:pt x="1114" y="676"/>
                  <a:pt x="1110" y="669"/>
                  <a:pt x="1108" y="673"/>
                </a:cubicBezTo>
                <a:cubicBezTo>
                  <a:pt x="1107" y="676"/>
                  <a:pt x="1109" y="676"/>
                  <a:pt x="1110" y="678"/>
                </a:cubicBezTo>
                <a:cubicBezTo>
                  <a:pt x="1106" y="679"/>
                  <a:pt x="1106" y="681"/>
                  <a:pt x="1107" y="686"/>
                </a:cubicBezTo>
                <a:cubicBezTo>
                  <a:pt x="1100" y="689"/>
                  <a:pt x="1098" y="686"/>
                  <a:pt x="1092" y="688"/>
                </a:cubicBezTo>
                <a:cubicBezTo>
                  <a:pt x="1104" y="698"/>
                  <a:pt x="1091" y="712"/>
                  <a:pt x="1080" y="715"/>
                </a:cubicBezTo>
                <a:cubicBezTo>
                  <a:pt x="1081" y="712"/>
                  <a:pt x="1077" y="714"/>
                  <a:pt x="1078" y="711"/>
                </a:cubicBezTo>
                <a:cubicBezTo>
                  <a:pt x="1080" y="710"/>
                  <a:pt x="1082" y="709"/>
                  <a:pt x="1083" y="712"/>
                </a:cubicBezTo>
                <a:cubicBezTo>
                  <a:pt x="1084" y="708"/>
                  <a:pt x="1088" y="708"/>
                  <a:pt x="1088" y="704"/>
                </a:cubicBezTo>
                <a:cubicBezTo>
                  <a:pt x="1079" y="699"/>
                  <a:pt x="1075" y="720"/>
                  <a:pt x="1067" y="710"/>
                </a:cubicBezTo>
                <a:cubicBezTo>
                  <a:pt x="1069" y="707"/>
                  <a:pt x="1072" y="703"/>
                  <a:pt x="1072" y="698"/>
                </a:cubicBezTo>
                <a:cubicBezTo>
                  <a:pt x="1068" y="699"/>
                  <a:pt x="1068" y="705"/>
                  <a:pt x="1063" y="705"/>
                </a:cubicBezTo>
                <a:cubicBezTo>
                  <a:pt x="1062" y="702"/>
                  <a:pt x="1066" y="704"/>
                  <a:pt x="1065" y="701"/>
                </a:cubicBezTo>
                <a:cubicBezTo>
                  <a:pt x="1060" y="705"/>
                  <a:pt x="1057" y="703"/>
                  <a:pt x="1051" y="704"/>
                </a:cubicBezTo>
                <a:cubicBezTo>
                  <a:pt x="1053" y="701"/>
                  <a:pt x="1055" y="699"/>
                  <a:pt x="1057" y="697"/>
                </a:cubicBezTo>
                <a:cubicBezTo>
                  <a:pt x="1055" y="694"/>
                  <a:pt x="1053" y="699"/>
                  <a:pt x="1052" y="697"/>
                </a:cubicBezTo>
                <a:cubicBezTo>
                  <a:pt x="1054" y="693"/>
                  <a:pt x="1053" y="688"/>
                  <a:pt x="1059" y="688"/>
                </a:cubicBezTo>
                <a:cubicBezTo>
                  <a:pt x="1061" y="689"/>
                  <a:pt x="1060" y="693"/>
                  <a:pt x="1063" y="692"/>
                </a:cubicBezTo>
                <a:cubicBezTo>
                  <a:pt x="1066" y="689"/>
                  <a:pt x="1068" y="687"/>
                  <a:pt x="1072" y="688"/>
                </a:cubicBezTo>
                <a:cubicBezTo>
                  <a:pt x="1072" y="682"/>
                  <a:pt x="1078" y="682"/>
                  <a:pt x="1079" y="678"/>
                </a:cubicBezTo>
                <a:cubicBezTo>
                  <a:pt x="1076" y="677"/>
                  <a:pt x="1077" y="680"/>
                  <a:pt x="1074" y="679"/>
                </a:cubicBezTo>
                <a:cubicBezTo>
                  <a:pt x="1074" y="677"/>
                  <a:pt x="1072" y="675"/>
                  <a:pt x="1071" y="673"/>
                </a:cubicBezTo>
                <a:cubicBezTo>
                  <a:pt x="1076" y="670"/>
                  <a:pt x="1076" y="665"/>
                  <a:pt x="1083" y="663"/>
                </a:cubicBezTo>
                <a:cubicBezTo>
                  <a:pt x="1083" y="668"/>
                  <a:pt x="1083" y="674"/>
                  <a:pt x="1087" y="676"/>
                </a:cubicBezTo>
                <a:cubicBezTo>
                  <a:pt x="1087" y="673"/>
                  <a:pt x="1091" y="675"/>
                  <a:pt x="1092" y="676"/>
                </a:cubicBezTo>
                <a:cubicBezTo>
                  <a:pt x="1093" y="673"/>
                  <a:pt x="1095" y="670"/>
                  <a:pt x="1096" y="667"/>
                </a:cubicBezTo>
                <a:cubicBezTo>
                  <a:pt x="1103" y="667"/>
                  <a:pt x="1105" y="663"/>
                  <a:pt x="1107" y="661"/>
                </a:cubicBezTo>
                <a:cubicBezTo>
                  <a:pt x="1102" y="659"/>
                  <a:pt x="1109" y="658"/>
                  <a:pt x="1110" y="653"/>
                </a:cubicBezTo>
                <a:cubicBezTo>
                  <a:pt x="1108" y="652"/>
                  <a:pt x="1106" y="655"/>
                  <a:pt x="1105" y="651"/>
                </a:cubicBezTo>
                <a:cubicBezTo>
                  <a:pt x="1106" y="647"/>
                  <a:pt x="1109" y="645"/>
                  <a:pt x="1114" y="644"/>
                </a:cubicBezTo>
                <a:cubicBezTo>
                  <a:pt x="1115" y="643"/>
                  <a:pt x="1112" y="640"/>
                  <a:pt x="1114" y="638"/>
                </a:cubicBezTo>
                <a:cubicBezTo>
                  <a:pt x="1117" y="640"/>
                  <a:pt x="1125" y="639"/>
                  <a:pt x="1122" y="645"/>
                </a:cubicBezTo>
                <a:cubicBezTo>
                  <a:pt x="1131" y="641"/>
                  <a:pt x="1137" y="634"/>
                  <a:pt x="1145" y="629"/>
                </a:cubicBezTo>
                <a:cubicBezTo>
                  <a:pt x="1144" y="625"/>
                  <a:pt x="1144" y="624"/>
                  <a:pt x="1145" y="620"/>
                </a:cubicBezTo>
                <a:cubicBezTo>
                  <a:pt x="1141" y="620"/>
                  <a:pt x="1140" y="624"/>
                  <a:pt x="1136" y="624"/>
                </a:cubicBezTo>
                <a:cubicBezTo>
                  <a:pt x="1135" y="622"/>
                  <a:pt x="1134" y="622"/>
                  <a:pt x="1135" y="621"/>
                </a:cubicBezTo>
                <a:cubicBezTo>
                  <a:pt x="1135" y="618"/>
                  <a:pt x="1142" y="618"/>
                  <a:pt x="1139" y="615"/>
                </a:cubicBezTo>
                <a:cubicBezTo>
                  <a:pt x="1139" y="619"/>
                  <a:pt x="1133" y="616"/>
                  <a:pt x="1132" y="615"/>
                </a:cubicBezTo>
                <a:cubicBezTo>
                  <a:pt x="1130" y="612"/>
                  <a:pt x="1135" y="610"/>
                  <a:pt x="1134" y="604"/>
                </a:cubicBezTo>
                <a:cubicBezTo>
                  <a:pt x="1136" y="602"/>
                  <a:pt x="1137" y="605"/>
                  <a:pt x="1138" y="603"/>
                </a:cubicBezTo>
                <a:cubicBezTo>
                  <a:pt x="1140" y="599"/>
                  <a:pt x="1142" y="591"/>
                  <a:pt x="1148" y="594"/>
                </a:cubicBezTo>
                <a:cubicBezTo>
                  <a:pt x="1150" y="589"/>
                  <a:pt x="1157" y="584"/>
                  <a:pt x="1162" y="583"/>
                </a:cubicBezTo>
                <a:cubicBezTo>
                  <a:pt x="1172" y="580"/>
                  <a:pt x="1182" y="571"/>
                  <a:pt x="1183" y="576"/>
                </a:cubicBezTo>
                <a:cubicBezTo>
                  <a:pt x="1187" y="569"/>
                  <a:pt x="1196" y="567"/>
                  <a:pt x="1201" y="560"/>
                </a:cubicBezTo>
                <a:cubicBezTo>
                  <a:pt x="1194" y="559"/>
                  <a:pt x="1196" y="565"/>
                  <a:pt x="1190" y="564"/>
                </a:cubicBezTo>
                <a:cubicBezTo>
                  <a:pt x="1188" y="560"/>
                  <a:pt x="1192" y="561"/>
                  <a:pt x="1191" y="559"/>
                </a:cubicBezTo>
                <a:cubicBezTo>
                  <a:pt x="1189" y="560"/>
                  <a:pt x="1186" y="557"/>
                  <a:pt x="1183" y="554"/>
                </a:cubicBezTo>
                <a:cubicBezTo>
                  <a:pt x="1184" y="551"/>
                  <a:pt x="1188" y="551"/>
                  <a:pt x="1188" y="547"/>
                </a:cubicBezTo>
                <a:cubicBezTo>
                  <a:pt x="1185" y="547"/>
                  <a:pt x="1185" y="550"/>
                  <a:pt x="1181" y="550"/>
                </a:cubicBezTo>
                <a:cubicBezTo>
                  <a:pt x="1182" y="546"/>
                  <a:pt x="1177" y="549"/>
                  <a:pt x="1176" y="547"/>
                </a:cubicBezTo>
                <a:cubicBezTo>
                  <a:pt x="1176" y="542"/>
                  <a:pt x="1179" y="538"/>
                  <a:pt x="1175" y="534"/>
                </a:cubicBezTo>
                <a:cubicBezTo>
                  <a:pt x="1176" y="527"/>
                  <a:pt x="1192" y="533"/>
                  <a:pt x="1191" y="535"/>
                </a:cubicBezTo>
                <a:cubicBezTo>
                  <a:pt x="1200" y="534"/>
                  <a:pt x="1201" y="524"/>
                  <a:pt x="1210" y="521"/>
                </a:cubicBezTo>
                <a:cubicBezTo>
                  <a:pt x="1211" y="525"/>
                  <a:pt x="1213" y="521"/>
                  <a:pt x="1215" y="521"/>
                </a:cubicBezTo>
                <a:cubicBezTo>
                  <a:pt x="1214" y="514"/>
                  <a:pt x="1226" y="510"/>
                  <a:pt x="1233" y="511"/>
                </a:cubicBezTo>
                <a:cubicBezTo>
                  <a:pt x="1233" y="508"/>
                  <a:pt x="1234" y="507"/>
                  <a:pt x="1237" y="508"/>
                </a:cubicBezTo>
                <a:cubicBezTo>
                  <a:pt x="1244" y="502"/>
                  <a:pt x="1253" y="494"/>
                  <a:pt x="1264" y="495"/>
                </a:cubicBezTo>
                <a:cubicBezTo>
                  <a:pt x="1266" y="494"/>
                  <a:pt x="1266" y="491"/>
                  <a:pt x="1270" y="492"/>
                </a:cubicBezTo>
                <a:cubicBezTo>
                  <a:pt x="1270" y="482"/>
                  <a:pt x="1282" y="485"/>
                  <a:pt x="1284" y="478"/>
                </a:cubicBezTo>
                <a:close/>
                <a:moveTo>
                  <a:pt x="1047" y="497"/>
                </a:moveTo>
                <a:cubicBezTo>
                  <a:pt x="1049" y="495"/>
                  <a:pt x="1050" y="498"/>
                  <a:pt x="1053" y="497"/>
                </a:cubicBezTo>
                <a:cubicBezTo>
                  <a:pt x="1053" y="500"/>
                  <a:pt x="1051" y="500"/>
                  <a:pt x="1048" y="501"/>
                </a:cubicBezTo>
                <a:cubicBezTo>
                  <a:pt x="1048" y="499"/>
                  <a:pt x="1046" y="500"/>
                  <a:pt x="1047" y="497"/>
                </a:cubicBezTo>
                <a:close/>
                <a:moveTo>
                  <a:pt x="1147" y="374"/>
                </a:moveTo>
                <a:cubicBezTo>
                  <a:pt x="1147" y="376"/>
                  <a:pt x="1146" y="378"/>
                  <a:pt x="1143" y="377"/>
                </a:cubicBezTo>
                <a:cubicBezTo>
                  <a:pt x="1143" y="375"/>
                  <a:pt x="1144" y="373"/>
                  <a:pt x="1147" y="374"/>
                </a:cubicBezTo>
                <a:close/>
                <a:moveTo>
                  <a:pt x="1067" y="324"/>
                </a:moveTo>
                <a:cubicBezTo>
                  <a:pt x="1070" y="326"/>
                  <a:pt x="1066" y="329"/>
                  <a:pt x="1064" y="328"/>
                </a:cubicBezTo>
                <a:cubicBezTo>
                  <a:pt x="1063" y="325"/>
                  <a:pt x="1066" y="326"/>
                  <a:pt x="1067" y="324"/>
                </a:cubicBezTo>
                <a:close/>
                <a:moveTo>
                  <a:pt x="1061" y="238"/>
                </a:moveTo>
                <a:cubicBezTo>
                  <a:pt x="1065" y="239"/>
                  <a:pt x="1062" y="244"/>
                  <a:pt x="1059" y="241"/>
                </a:cubicBezTo>
                <a:cubicBezTo>
                  <a:pt x="1060" y="240"/>
                  <a:pt x="1061" y="239"/>
                  <a:pt x="1061" y="238"/>
                </a:cubicBezTo>
                <a:close/>
                <a:moveTo>
                  <a:pt x="1054" y="394"/>
                </a:moveTo>
                <a:cubicBezTo>
                  <a:pt x="1054" y="398"/>
                  <a:pt x="1048" y="399"/>
                  <a:pt x="1048" y="395"/>
                </a:cubicBezTo>
                <a:cubicBezTo>
                  <a:pt x="1051" y="396"/>
                  <a:pt x="1051" y="394"/>
                  <a:pt x="1054" y="394"/>
                </a:cubicBezTo>
                <a:close/>
                <a:moveTo>
                  <a:pt x="1029" y="341"/>
                </a:moveTo>
                <a:cubicBezTo>
                  <a:pt x="1026" y="347"/>
                  <a:pt x="1019" y="344"/>
                  <a:pt x="1013" y="347"/>
                </a:cubicBezTo>
                <a:cubicBezTo>
                  <a:pt x="1014" y="341"/>
                  <a:pt x="1023" y="337"/>
                  <a:pt x="1029" y="341"/>
                </a:cubicBezTo>
                <a:close/>
                <a:moveTo>
                  <a:pt x="205" y="236"/>
                </a:moveTo>
                <a:cubicBezTo>
                  <a:pt x="204" y="235"/>
                  <a:pt x="209" y="232"/>
                  <a:pt x="212" y="231"/>
                </a:cubicBezTo>
                <a:cubicBezTo>
                  <a:pt x="211" y="234"/>
                  <a:pt x="207" y="234"/>
                  <a:pt x="205" y="236"/>
                </a:cubicBezTo>
                <a:close/>
                <a:moveTo>
                  <a:pt x="155" y="482"/>
                </a:moveTo>
                <a:cubicBezTo>
                  <a:pt x="154" y="473"/>
                  <a:pt x="158" y="470"/>
                  <a:pt x="159" y="462"/>
                </a:cubicBezTo>
                <a:cubicBezTo>
                  <a:pt x="162" y="460"/>
                  <a:pt x="162" y="463"/>
                  <a:pt x="166" y="463"/>
                </a:cubicBezTo>
                <a:cubicBezTo>
                  <a:pt x="165" y="471"/>
                  <a:pt x="161" y="478"/>
                  <a:pt x="155" y="482"/>
                </a:cubicBezTo>
                <a:close/>
                <a:moveTo>
                  <a:pt x="230" y="515"/>
                </a:moveTo>
                <a:cubicBezTo>
                  <a:pt x="227" y="515"/>
                  <a:pt x="227" y="512"/>
                  <a:pt x="224" y="511"/>
                </a:cubicBezTo>
                <a:cubicBezTo>
                  <a:pt x="221" y="498"/>
                  <a:pt x="230" y="496"/>
                  <a:pt x="241" y="494"/>
                </a:cubicBezTo>
                <a:cubicBezTo>
                  <a:pt x="242" y="502"/>
                  <a:pt x="238" y="513"/>
                  <a:pt x="230" y="515"/>
                </a:cubicBezTo>
                <a:close/>
                <a:moveTo>
                  <a:pt x="241" y="525"/>
                </a:moveTo>
                <a:cubicBezTo>
                  <a:pt x="241" y="523"/>
                  <a:pt x="243" y="522"/>
                  <a:pt x="245" y="522"/>
                </a:cubicBezTo>
                <a:cubicBezTo>
                  <a:pt x="245" y="525"/>
                  <a:pt x="244" y="525"/>
                  <a:pt x="241" y="525"/>
                </a:cubicBezTo>
                <a:close/>
                <a:moveTo>
                  <a:pt x="247" y="520"/>
                </a:moveTo>
                <a:cubicBezTo>
                  <a:pt x="247" y="518"/>
                  <a:pt x="246" y="518"/>
                  <a:pt x="246" y="516"/>
                </a:cubicBezTo>
                <a:cubicBezTo>
                  <a:pt x="249" y="517"/>
                  <a:pt x="249" y="515"/>
                  <a:pt x="251" y="515"/>
                </a:cubicBezTo>
                <a:cubicBezTo>
                  <a:pt x="252" y="518"/>
                  <a:pt x="249" y="519"/>
                  <a:pt x="247" y="520"/>
                </a:cubicBezTo>
                <a:close/>
                <a:moveTo>
                  <a:pt x="190" y="767"/>
                </a:moveTo>
                <a:cubicBezTo>
                  <a:pt x="190" y="763"/>
                  <a:pt x="193" y="763"/>
                  <a:pt x="196" y="762"/>
                </a:cubicBezTo>
                <a:cubicBezTo>
                  <a:pt x="196" y="766"/>
                  <a:pt x="193" y="766"/>
                  <a:pt x="190" y="767"/>
                </a:cubicBezTo>
                <a:close/>
                <a:moveTo>
                  <a:pt x="171" y="813"/>
                </a:moveTo>
                <a:cubicBezTo>
                  <a:pt x="173" y="813"/>
                  <a:pt x="171" y="817"/>
                  <a:pt x="171" y="818"/>
                </a:cubicBezTo>
                <a:cubicBezTo>
                  <a:pt x="169" y="818"/>
                  <a:pt x="169" y="817"/>
                  <a:pt x="168" y="817"/>
                </a:cubicBezTo>
                <a:cubicBezTo>
                  <a:pt x="168" y="815"/>
                  <a:pt x="170" y="814"/>
                  <a:pt x="171" y="813"/>
                </a:cubicBezTo>
                <a:close/>
                <a:moveTo>
                  <a:pt x="169" y="827"/>
                </a:moveTo>
                <a:cubicBezTo>
                  <a:pt x="168" y="825"/>
                  <a:pt x="170" y="824"/>
                  <a:pt x="168" y="821"/>
                </a:cubicBezTo>
                <a:cubicBezTo>
                  <a:pt x="173" y="817"/>
                  <a:pt x="180" y="812"/>
                  <a:pt x="188" y="815"/>
                </a:cubicBezTo>
                <a:cubicBezTo>
                  <a:pt x="181" y="818"/>
                  <a:pt x="174" y="821"/>
                  <a:pt x="169" y="827"/>
                </a:cubicBezTo>
                <a:close/>
                <a:moveTo>
                  <a:pt x="196" y="826"/>
                </a:moveTo>
                <a:cubicBezTo>
                  <a:pt x="195" y="824"/>
                  <a:pt x="192" y="825"/>
                  <a:pt x="193" y="821"/>
                </a:cubicBezTo>
                <a:cubicBezTo>
                  <a:pt x="191" y="821"/>
                  <a:pt x="191" y="821"/>
                  <a:pt x="191" y="821"/>
                </a:cubicBezTo>
                <a:cubicBezTo>
                  <a:pt x="195" y="814"/>
                  <a:pt x="196" y="826"/>
                  <a:pt x="200" y="822"/>
                </a:cubicBezTo>
                <a:cubicBezTo>
                  <a:pt x="199" y="824"/>
                  <a:pt x="198" y="826"/>
                  <a:pt x="196" y="826"/>
                </a:cubicBezTo>
                <a:close/>
                <a:moveTo>
                  <a:pt x="242" y="829"/>
                </a:moveTo>
                <a:cubicBezTo>
                  <a:pt x="241" y="836"/>
                  <a:pt x="235" y="844"/>
                  <a:pt x="229" y="841"/>
                </a:cubicBezTo>
                <a:cubicBezTo>
                  <a:pt x="236" y="840"/>
                  <a:pt x="236" y="831"/>
                  <a:pt x="242" y="829"/>
                </a:cubicBezTo>
                <a:close/>
                <a:moveTo>
                  <a:pt x="192" y="885"/>
                </a:moveTo>
                <a:cubicBezTo>
                  <a:pt x="190" y="883"/>
                  <a:pt x="195" y="880"/>
                  <a:pt x="197" y="879"/>
                </a:cubicBezTo>
                <a:cubicBezTo>
                  <a:pt x="196" y="882"/>
                  <a:pt x="194" y="883"/>
                  <a:pt x="192" y="885"/>
                </a:cubicBezTo>
                <a:close/>
                <a:moveTo>
                  <a:pt x="191" y="900"/>
                </a:moveTo>
                <a:cubicBezTo>
                  <a:pt x="191" y="897"/>
                  <a:pt x="195" y="898"/>
                  <a:pt x="197" y="897"/>
                </a:cubicBezTo>
                <a:cubicBezTo>
                  <a:pt x="197" y="900"/>
                  <a:pt x="194" y="900"/>
                  <a:pt x="191" y="900"/>
                </a:cubicBezTo>
                <a:close/>
                <a:moveTo>
                  <a:pt x="197" y="887"/>
                </a:moveTo>
                <a:cubicBezTo>
                  <a:pt x="196" y="887"/>
                  <a:pt x="197" y="886"/>
                  <a:pt x="196" y="886"/>
                </a:cubicBezTo>
                <a:cubicBezTo>
                  <a:pt x="200" y="883"/>
                  <a:pt x="203" y="881"/>
                  <a:pt x="208" y="878"/>
                </a:cubicBezTo>
                <a:cubicBezTo>
                  <a:pt x="206" y="883"/>
                  <a:pt x="201" y="884"/>
                  <a:pt x="197" y="887"/>
                </a:cubicBezTo>
                <a:close/>
                <a:moveTo>
                  <a:pt x="209" y="913"/>
                </a:moveTo>
                <a:cubicBezTo>
                  <a:pt x="209" y="911"/>
                  <a:pt x="212" y="910"/>
                  <a:pt x="214" y="910"/>
                </a:cubicBezTo>
                <a:cubicBezTo>
                  <a:pt x="214" y="912"/>
                  <a:pt x="212" y="914"/>
                  <a:pt x="209" y="913"/>
                </a:cubicBezTo>
                <a:close/>
                <a:moveTo>
                  <a:pt x="201" y="899"/>
                </a:moveTo>
                <a:cubicBezTo>
                  <a:pt x="200" y="898"/>
                  <a:pt x="200" y="896"/>
                  <a:pt x="199" y="896"/>
                </a:cubicBezTo>
                <a:cubicBezTo>
                  <a:pt x="201" y="891"/>
                  <a:pt x="206" y="889"/>
                  <a:pt x="210" y="887"/>
                </a:cubicBezTo>
                <a:cubicBezTo>
                  <a:pt x="204" y="887"/>
                  <a:pt x="216" y="881"/>
                  <a:pt x="219" y="883"/>
                </a:cubicBezTo>
                <a:cubicBezTo>
                  <a:pt x="213" y="888"/>
                  <a:pt x="211" y="897"/>
                  <a:pt x="201" y="899"/>
                </a:cubicBezTo>
                <a:close/>
                <a:moveTo>
                  <a:pt x="215" y="874"/>
                </a:moveTo>
                <a:cubicBezTo>
                  <a:pt x="215" y="877"/>
                  <a:pt x="214" y="878"/>
                  <a:pt x="211" y="878"/>
                </a:cubicBezTo>
                <a:cubicBezTo>
                  <a:pt x="209" y="876"/>
                  <a:pt x="212" y="873"/>
                  <a:pt x="215" y="874"/>
                </a:cubicBezTo>
                <a:close/>
                <a:moveTo>
                  <a:pt x="201" y="876"/>
                </a:moveTo>
                <a:cubicBezTo>
                  <a:pt x="207" y="872"/>
                  <a:pt x="210" y="864"/>
                  <a:pt x="219" y="862"/>
                </a:cubicBezTo>
                <a:cubicBezTo>
                  <a:pt x="216" y="869"/>
                  <a:pt x="208" y="872"/>
                  <a:pt x="201" y="876"/>
                </a:cubicBezTo>
                <a:close/>
                <a:moveTo>
                  <a:pt x="223" y="831"/>
                </a:moveTo>
                <a:cubicBezTo>
                  <a:pt x="227" y="828"/>
                  <a:pt x="234" y="825"/>
                  <a:pt x="239" y="827"/>
                </a:cubicBezTo>
                <a:cubicBezTo>
                  <a:pt x="240" y="831"/>
                  <a:pt x="230" y="833"/>
                  <a:pt x="226" y="834"/>
                </a:cubicBezTo>
                <a:cubicBezTo>
                  <a:pt x="226" y="832"/>
                  <a:pt x="222" y="834"/>
                  <a:pt x="223" y="831"/>
                </a:cubicBezTo>
                <a:close/>
                <a:moveTo>
                  <a:pt x="238" y="852"/>
                </a:moveTo>
                <a:cubicBezTo>
                  <a:pt x="235" y="853"/>
                  <a:pt x="231" y="856"/>
                  <a:pt x="228" y="853"/>
                </a:cubicBezTo>
                <a:cubicBezTo>
                  <a:pt x="232" y="848"/>
                  <a:pt x="234" y="842"/>
                  <a:pt x="244" y="843"/>
                </a:cubicBezTo>
                <a:cubicBezTo>
                  <a:pt x="242" y="846"/>
                  <a:pt x="237" y="847"/>
                  <a:pt x="238" y="852"/>
                </a:cubicBezTo>
                <a:close/>
                <a:moveTo>
                  <a:pt x="243" y="950"/>
                </a:moveTo>
                <a:cubicBezTo>
                  <a:pt x="244" y="948"/>
                  <a:pt x="245" y="948"/>
                  <a:pt x="245" y="947"/>
                </a:cubicBezTo>
                <a:cubicBezTo>
                  <a:pt x="247" y="947"/>
                  <a:pt x="247" y="949"/>
                  <a:pt x="248" y="951"/>
                </a:cubicBezTo>
                <a:cubicBezTo>
                  <a:pt x="245" y="951"/>
                  <a:pt x="245" y="949"/>
                  <a:pt x="243" y="950"/>
                </a:cubicBezTo>
                <a:close/>
                <a:moveTo>
                  <a:pt x="270" y="942"/>
                </a:moveTo>
                <a:cubicBezTo>
                  <a:pt x="270" y="941"/>
                  <a:pt x="269" y="940"/>
                  <a:pt x="268" y="939"/>
                </a:cubicBezTo>
                <a:cubicBezTo>
                  <a:pt x="269" y="939"/>
                  <a:pt x="272" y="939"/>
                  <a:pt x="274" y="939"/>
                </a:cubicBezTo>
                <a:cubicBezTo>
                  <a:pt x="275" y="942"/>
                  <a:pt x="272" y="941"/>
                  <a:pt x="270" y="942"/>
                </a:cubicBezTo>
                <a:close/>
                <a:moveTo>
                  <a:pt x="286" y="932"/>
                </a:moveTo>
                <a:cubicBezTo>
                  <a:pt x="285" y="935"/>
                  <a:pt x="283" y="932"/>
                  <a:pt x="283" y="929"/>
                </a:cubicBezTo>
                <a:cubicBezTo>
                  <a:pt x="285" y="929"/>
                  <a:pt x="285" y="930"/>
                  <a:pt x="287" y="930"/>
                </a:cubicBezTo>
                <a:cubicBezTo>
                  <a:pt x="287" y="931"/>
                  <a:pt x="285" y="932"/>
                  <a:pt x="286" y="932"/>
                </a:cubicBezTo>
                <a:close/>
                <a:moveTo>
                  <a:pt x="259" y="1031"/>
                </a:moveTo>
                <a:cubicBezTo>
                  <a:pt x="258" y="1031"/>
                  <a:pt x="258" y="1029"/>
                  <a:pt x="257" y="1029"/>
                </a:cubicBezTo>
                <a:cubicBezTo>
                  <a:pt x="258" y="1027"/>
                  <a:pt x="260" y="1025"/>
                  <a:pt x="262" y="1025"/>
                </a:cubicBezTo>
                <a:cubicBezTo>
                  <a:pt x="264" y="1028"/>
                  <a:pt x="263" y="1031"/>
                  <a:pt x="259" y="1031"/>
                </a:cubicBezTo>
                <a:close/>
                <a:moveTo>
                  <a:pt x="328" y="904"/>
                </a:moveTo>
                <a:cubicBezTo>
                  <a:pt x="327" y="906"/>
                  <a:pt x="323" y="906"/>
                  <a:pt x="322" y="908"/>
                </a:cubicBezTo>
                <a:cubicBezTo>
                  <a:pt x="320" y="908"/>
                  <a:pt x="321" y="905"/>
                  <a:pt x="319" y="905"/>
                </a:cubicBezTo>
                <a:cubicBezTo>
                  <a:pt x="321" y="904"/>
                  <a:pt x="326" y="902"/>
                  <a:pt x="328" y="904"/>
                </a:cubicBezTo>
                <a:close/>
                <a:moveTo>
                  <a:pt x="296" y="923"/>
                </a:moveTo>
                <a:cubicBezTo>
                  <a:pt x="293" y="923"/>
                  <a:pt x="296" y="925"/>
                  <a:pt x="294" y="927"/>
                </a:cubicBezTo>
                <a:cubicBezTo>
                  <a:pt x="291" y="927"/>
                  <a:pt x="291" y="927"/>
                  <a:pt x="289" y="926"/>
                </a:cubicBezTo>
                <a:cubicBezTo>
                  <a:pt x="289" y="922"/>
                  <a:pt x="294" y="920"/>
                  <a:pt x="297" y="923"/>
                </a:cubicBezTo>
                <a:cubicBezTo>
                  <a:pt x="297" y="924"/>
                  <a:pt x="296" y="923"/>
                  <a:pt x="296" y="923"/>
                </a:cubicBezTo>
                <a:close/>
                <a:moveTo>
                  <a:pt x="305" y="921"/>
                </a:moveTo>
                <a:cubicBezTo>
                  <a:pt x="301" y="921"/>
                  <a:pt x="301" y="921"/>
                  <a:pt x="301" y="921"/>
                </a:cubicBezTo>
                <a:cubicBezTo>
                  <a:pt x="302" y="915"/>
                  <a:pt x="297" y="917"/>
                  <a:pt x="296" y="913"/>
                </a:cubicBezTo>
                <a:cubicBezTo>
                  <a:pt x="298" y="914"/>
                  <a:pt x="301" y="915"/>
                  <a:pt x="301" y="912"/>
                </a:cubicBezTo>
                <a:cubicBezTo>
                  <a:pt x="302" y="911"/>
                  <a:pt x="302" y="912"/>
                  <a:pt x="302" y="913"/>
                </a:cubicBezTo>
                <a:cubicBezTo>
                  <a:pt x="302" y="915"/>
                  <a:pt x="307" y="912"/>
                  <a:pt x="308" y="914"/>
                </a:cubicBezTo>
                <a:cubicBezTo>
                  <a:pt x="308" y="918"/>
                  <a:pt x="306" y="918"/>
                  <a:pt x="305" y="921"/>
                </a:cubicBezTo>
                <a:close/>
                <a:moveTo>
                  <a:pt x="309" y="908"/>
                </a:moveTo>
                <a:cubicBezTo>
                  <a:pt x="308" y="908"/>
                  <a:pt x="308" y="909"/>
                  <a:pt x="308" y="910"/>
                </a:cubicBezTo>
                <a:cubicBezTo>
                  <a:pt x="307" y="909"/>
                  <a:pt x="308" y="908"/>
                  <a:pt x="308" y="907"/>
                </a:cubicBezTo>
                <a:cubicBezTo>
                  <a:pt x="312" y="907"/>
                  <a:pt x="314" y="910"/>
                  <a:pt x="316" y="913"/>
                </a:cubicBezTo>
                <a:cubicBezTo>
                  <a:pt x="315" y="914"/>
                  <a:pt x="313" y="912"/>
                  <a:pt x="312" y="915"/>
                </a:cubicBezTo>
                <a:cubicBezTo>
                  <a:pt x="312" y="912"/>
                  <a:pt x="309" y="912"/>
                  <a:pt x="309" y="908"/>
                </a:cubicBezTo>
                <a:close/>
                <a:moveTo>
                  <a:pt x="317" y="967"/>
                </a:moveTo>
                <a:cubicBezTo>
                  <a:pt x="315" y="967"/>
                  <a:pt x="318" y="964"/>
                  <a:pt x="317" y="963"/>
                </a:cubicBezTo>
                <a:cubicBezTo>
                  <a:pt x="317" y="961"/>
                  <a:pt x="314" y="964"/>
                  <a:pt x="313" y="962"/>
                </a:cubicBezTo>
                <a:cubicBezTo>
                  <a:pt x="311" y="951"/>
                  <a:pt x="326" y="950"/>
                  <a:pt x="325" y="959"/>
                </a:cubicBezTo>
                <a:cubicBezTo>
                  <a:pt x="329" y="959"/>
                  <a:pt x="329" y="959"/>
                  <a:pt x="329" y="959"/>
                </a:cubicBezTo>
                <a:cubicBezTo>
                  <a:pt x="330" y="961"/>
                  <a:pt x="327" y="962"/>
                  <a:pt x="330" y="962"/>
                </a:cubicBezTo>
                <a:cubicBezTo>
                  <a:pt x="327" y="965"/>
                  <a:pt x="322" y="967"/>
                  <a:pt x="317" y="967"/>
                </a:cubicBezTo>
                <a:close/>
                <a:moveTo>
                  <a:pt x="478" y="165"/>
                </a:moveTo>
                <a:cubicBezTo>
                  <a:pt x="476" y="165"/>
                  <a:pt x="474" y="165"/>
                  <a:pt x="473" y="164"/>
                </a:cubicBezTo>
                <a:cubicBezTo>
                  <a:pt x="473" y="159"/>
                  <a:pt x="479" y="159"/>
                  <a:pt x="478" y="165"/>
                </a:cubicBezTo>
                <a:close/>
                <a:moveTo>
                  <a:pt x="470" y="1060"/>
                </a:moveTo>
                <a:cubicBezTo>
                  <a:pt x="482" y="1051"/>
                  <a:pt x="496" y="1045"/>
                  <a:pt x="508" y="1036"/>
                </a:cubicBezTo>
                <a:cubicBezTo>
                  <a:pt x="509" y="1036"/>
                  <a:pt x="510" y="1037"/>
                  <a:pt x="511" y="1037"/>
                </a:cubicBezTo>
                <a:cubicBezTo>
                  <a:pt x="500" y="1048"/>
                  <a:pt x="486" y="1053"/>
                  <a:pt x="470" y="1060"/>
                </a:cubicBezTo>
                <a:close/>
                <a:moveTo>
                  <a:pt x="513" y="981"/>
                </a:moveTo>
                <a:cubicBezTo>
                  <a:pt x="513" y="978"/>
                  <a:pt x="513" y="978"/>
                  <a:pt x="513" y="978"/>
                </a:cubicBezTo>
                <a:cubicBezTo>
                  <a:pt x="515" y="977"/>
                  <a:pt x="518" y="978"/>
                  <a:pt x="519" y="979"/>
                </a:cubicBezTo>
                <a:cubicBezTo>
                  <a:pt x="519" y="984"/>
                  <a:pt x="516" y="981"/>
                  <a:pt x="513" y="981"/>
                </a:cubicBezTo>
                <a:close/>
                <a:moveTo>
                  <a:pt x="539" y="208"/>
                </a:moveTo>
                <a:cubicBezTo>
                  <a:pt x="547" y="189"/>
                  <a:pt x="577" y="181"/>
                  <a:pt x="594" y="167"/>
                </a:cubicBezTo>
                <a:cubicBezTo>
                  <a:pt x="602" y="161"/>
                  <a:pt x="606" y="151"/>
                  <a:pt x="618" y="156"/>
                </a:cubicBezTo>
                <a:cubicBezTo>
                  <a:pt x="618" y="159"/>
                  <a:pt x="619" y="161"/>
                  <a:pt x="622" y="162"/>
                </a:cubicBezTo>
                <a:cubicBezTo>
                  <a:pt x="610" y="176"/>
                  <a:pt x="599" y="190"/>
                  <a:pt x="583" y="198"/>
                </a:cubicBezTo>
                <a:cubicBezTo>
                  <a:pt x="569" y="203"/>
                  <a:pt x="553" y="206"/>
                  <a:pt x="539" y="208"/>
                </a:cubicBezTo>
                <a:close/>
                <a:moveTo>
                  <a:pt x="557" y="1047"/>
                </a:moveTo>
                <a:cubicBezTo>
                  <a:pt x="556" y="1044"/>
                  <a:pt x="563" y="1041"/>
                  <a:pt x="563" y="1046"/>
                </a:cubicBezTo>
                <a:cubicBezTo>
                  <a:pt x="561" y="1047"/>
                  <a:pt x="558" y="1049"/>
                  <a:pt x="557" y="1047"/>
                </a:cubicBezTo>
                <a:close/>
                <a:moveTo>
                  <a:pt x="666" y="996"/>
                </a:moveTo>
                <a:cubicBezTo>
                  <a:pt x="667" y="998"/>
                  <a:pt x="668" y="999"/>
                  <a:pt x="666" y="1001"/>
                </a:cubicBezTo>
                <a:cubicBezTo>
                  <a:pt x="653" y="1002"/>
                  <a:pt x="645" y="1000"/>
                  <a:pt x="637" y="1009"/>
                </a:cubicBezTo>
                <a:cubicBezTo>
                  <a:pt x="638" y="1005"/>
                  <a:pt x="634" y="1007"/>
                  <a:pt x="634" y="1005"/>
                </a:cubicBezTo>
                <a:cubicBezTo>
                  <a:pt x="629" y="1007"/>
                  <a:pt x="624" y="1009"/>
                  <a:pt x="617" y="1010"/>
                </a:cubicBezTo>
                <a:cubicBezTo>
                  <a:pt x="620" y="1014"/>
                  <a:pt x="617" y="1012"/>
                  <a:pt x="615" y="1016"/>
                </a:cubicBezTo>
                <a:cubicBezTo>
                  <a:pt x="618" y="1016"/>
                  <a:pt x="618" y="1014"/>
                  <a:pt x="621" y="1015"/>
                </a:cubicBezTo>
                <a:cubicBezTo>
                  <a:pt x="621" y="1017"/>
                  <a:pt x="618" y="1016"/>
                  <a:pt x="618" y="1017"/>
                </a:cubicBezTo>
                <a:cubicBezTo>
                  <a:pt x="623" y="1020"/>
                  <a:pt x="634" y="1014"/>
                  <a:pt x="642" y="1013"/>
                </a:cubicBezTo>
                <a:cubicBezTo>
                  <a:pt x="642" y="1015"/>
                  <a:pt x="641" y="1015"/>
                  <a:pt x="641" y="1017"/>
                </a:cubicBezTo>
                <a:cubicBezTo>
                  <a:pt x="634" y="1014"/>
                  <a:pt x="625" y="1022"/>
                  <a:pt x="617" y="1025"/>
                </a:cubicBezTo>
                <a:cubicBezTo>
                  <a:pt x="605" y="1019"/>
                  <a:pt x="593" y="1032"/>
                  <a:pt x="582" y="1029"/>
                </a:cubicBezTo>
                <a:cubicBezTo>
                  <a:pt x="582" y="1030"/>
                  <a:pt x="584" y="1029"/>
                  <a:pt x="586" y="1030"/>
                </a:cubicBezTo>
                <a:cubicBezTo>
                  <a:pt x="583" y="1036"/>
                  <a:pt x="570" y="1033"/>
                  <a:pt x="568" y="1038"/>
                </a:cubicBezTo>
                <a:cubicBezTo>
                  <a:pt x="567" y="1033"/>
                  <a:pt x="570" y="1031"/>
                  <a:pt x="573" y="1029"/>
                </a:cubicBezTo>
                <a:cubicBezTo>
                  <a:pt x="572" y="1027"/>
                  <a:pt x="570" y="1027"/>
                  <a:pt x="568" y="1027"/>
                </a:cubicBezTo>
                <a:cubicBezTo>
                  <a:pt x="572" y="1022"/>
                  <a:pt x="579" y="1022"/>
                  <a:pt x="589" y="1023"/>
                </a:cubicBezTo>
                <a:cubicBezTo>
                  <a:pt x="593" y="1018"/>
                  <a:pt x="606" y="1018"/>
                  <a:pt x="611" y="1017"/>
                </a:cubicBezTo>
                <a:cubicBezTo>
                  <a:pt x="610" y="1016"/>
                  <a:pt x="609" y="1015"/>
                  <a:pt x="610" y="1013"/>
                </a:cubicBezTo>
                <a:cubicBezTo>
                  <a:pt x="599" y="1016"/>
                  <a:pt x="590" y="1019"/>
                  <a:pt x="580" y="1020"/>
                </a:cubicBezTo>
                <a:cubicBezTo>
                  <a:pt x="591" y="1013"/>
                  <a:pt x="603" y="1008"/>
                  <a:pt x="621" y="1007"/>
                </a:cubicBezTo>
                <a:cubicBezTo>
                  <a:pt x="620" y="1006"/>
                  <a:pt x="619" y="1006"/>
                  <a:pt x="619" y="1005"/>
                </a:cubicBezTo>
                <a:cubicBezTo>
                  <a:pt x="615" y="1004"/>
                  <a:pt x="614" y="1007"/>
                  <a:pt x="611" y="1007"/>
                </a:cubicBezTo>
                <a:cubicBezTo>
                  <a:pt x="627" y="999"/>
                  <a:pt x="642" y="992"/>
                  <a:pt x="657" y="984"/>
                </a:cubicBezTo>
                <a:cubicBezTo>
                  <a:pt x="667" y="989"/>
                  <a:pt x="678" y="977"/>
                  <a:pt x="687" y="978"/>
                </a:cubicBezTo>
                <a:cubicBezTo>
                  <a:pt x="688" y="973"/>
                  <a:pt x="691" y="970"/>
                  <a:pt x="698" y="970"/>
                </a:cubicBezTo>
                <a:cubicBezTo>
                  <a:pt x="696" y="975"/>
                  <a:pt x="698" y="978"/>
                  <a:pt x="694" y="979"/>
                </a:cubicBezTo>
                <a:cubicBezTo>
                  <a:pt x="698" y="983"/>
                  <a:pt x="706" y="976"/>
                  <a:pt x="713" y="977"/>
                </a:cubicBezTo>
                <a:cubicBezTo>
                  <a:pt x="698" y="988"/>
                  <a:pt x="679" y="991"/>
                  <a:pt x="666" y="996"/>
                </a:cubicBezTo>
                <a:close/>
                <a:moveTo>
                  <a:pt x="683" y="1085"/>
                </a:moveTo>
                <a:cubicBezTo>
                  <a:pt x="682" y="1084"/>
                  <a:pt x="687" y="1080"/>
                  <a:pt x="691" y="1082"/>
                </a:cubicBezTo>
                <a:cubicBezTo>
                  <a:pt x="690" y="1087"/>
                  <a:pt x="685" y="1085"/>
                  <a:pt x="683" y="1085"/>
                </a:cubicBezTo>
                <a:close/>
                <a:moveTo>
                  <a:pt x="725" y="940"/>
                </a:moveTo>
                <a:cubicBezTo>
                  <a:pt x="728" y="940"/>
                  <a:pt x="729" y="939"/>
                  <a:pt x="732" y="940"/>
                </a:cubicBezTo>
                <a:cubicBezTo>
                  <a:pt x="732" y="944"/>
                  <a:pt x="732" y="944"/>
                  <a:pt x="732" y="944"/>
                </a:cubicBezTo>
                <a:cubicBezTo>
                  <a:pt x="730" y="947"/>
                  <a:pt x="726" y="942"/>
                  <a:pt x="726" y="947"/>
                </a:cubicBezTo>
                <a:cubicBezTo>
                  <a:pt x="724" y="947"/>
                  <a:pt x="726" y="942"/>
                  <a:pt x="725" y="940"/>
                </a:cubicBezTo>
                <a:close/>
                <a:moveTo>
                  <a:pt x="736" y="947"/>
                </a:moveTo>
                <a:cubicBezTo>
                  <a:pt x="737" y="952"/>
                  <a:pt x="730" y="950"/>
                  <a:pt x="727" y="952"/>
                </a:cubicBezTo>
                <a:cubicBezTo>
                  <a:pt x="728" y="949"/>
                  <a:pt x="731" y="947"/>
                  <a:pt x="736" y="947"/>
                </a:cubicBezTo>
                <a:close/>
                <a:moveTo>
                  <a:pt x="727" y="1030"/>
                </a:moveTo>
                <a:cubicBezTo>
                  <a:pt x="724" y="1027"/>
                  <a:pt x="724" y="1032"/>
                  <a:pt x="720" y="1031"/>
                </a:cubicBezTo>
                <a:cubicBezTo>
                  <a:pt x="722" y="1029"/>
                  <a:pt x="724" y="1027"/>
                  <a:pt x="728" y="1027"/>
                </a:cubicBezTo>
                <a:cubicBezTo>
                  <a:pt x="727" y="1028"/>
                  <a:pt x="727" y="1028"/>
                  <a:pt x="727" y="1030"/>
                </a:cubicBezTo>
                <a:close/>
                <a:moveTo>
                  <a:pt x="759" y="955"/>
                </a:moveTo>
                <a:cubicBezTo>
                  <a:pt x="756" y="955"/>
                  <a:pt x="756" y="957"/>
                  <a:pt x="754" y="955"/>
                </a:cubicBezTo>
                <a:cubicBezTo>
                  <a:pt x="753" y="957"/>
                  <a:pt x="755" y="957"/>
                  <a:pt x="754" y="960"/>
                </a:cubicBezTo>
                <a:cubicBezTo>
                  <a:pt x="747" y="960"/>
                  <a:pt x="739" y="965"/>
                  <a:pt x="737" y="960"/>
                </a:cubicBezTo>
                <a:cubicBezTo>
                  <a:pt x="734" y="961"/>
                  <a:pt x="737" y="962"/>
                  <a:pt x="736" y="965"/>
                </a:cubicBezTo>
                <a:cubicBezTo>
                  <a:pt x="730" y="971"/>
                  <a:pt x="724" y="967"/>
                  <a:pt x="719" y="965"/>
                </a:cubicBezTo>
                <a:cubicBezTo>
                  <a:pt x="720" y="961"/>
                  <a:pt x="727" y="962"/>
                  <a:pt x="726" y="956"/>
                </a:cubicBezTo>
                <a:cubicBezTo>
                  <a:pt x="729" y="956"/>
                  <a:pt x="731" y="954"/>
                  <a:pt x="734" y="953"/>
                </a:cubicBezTo>
                <a:cubicBezTo>
                  <a:pt x="732" y="957"/>
                  <a:pt x="736" y="955"/>
                  <a:pt x="736" y="958"/>
                </a:cubicBezTo>
                <a:cubicBezTo>
                  <a:pt x="743" y="954"/>
                  <a:pt x="749" y="950"/>
                  <a:pt x="761" y="951"/>
                </a:cubicBezTo>
                <a:cubicBezTo>
                  <a:pt x="760" y="952"/>
                  <a:pt x="758" y="952"/>
                  <a:pt x="759" y="955"/>
                </a:cubicBezTo>
                <a:close/>
                <a:moveTo>
                  <a:pt x="764" y="952"/>
                </a:moveTo>
                <a:cubicBezTo>
                  <a:pt x="765" y="950"/>
                  <a:pt x="765" y="947"/>
                  <a:pt x="769" y="948"/>
                </a:cubicBezTo>
                <a:cubicBezTo>
                  <a:pt x="769" y="951"/>
                  <a:pt x="767" y="952"/>
                  <a:pt x="764" y="952"/>
                </a:cubicBezTo>
                <a:close/>
                <a:moveTo>
                  <a:pt x="770" y="948"/>
                </a:moveTo>
                <a:cubicBezTo>
                  <a:pt x="770" y="942"/>
                  <a:pt x="779" y="947"/>
                  <a:pt x="778" y="943"/>
                </a:cubicBezTo>
                <a:cubicBezTo>
                  <a:pt x="782" y="945"/>
                  <a:pt x="774" y="948"/>
                  <a:pt x="770" y="948"/>
                </a:cubicBezTo>
                <a:close/>
                <a:moveTo>
                  <a:pt x="792" y="158"/>
                </a:moveTo>
                <a:cubicBezTo>
                  <a:pt x="787" y="161"/>
                  <a:pt x="782" y="156"/>
                  <a:pt x="777" y="158"/>
                </a:cubicBezTo>
                <a:cubicBezTo>
                  <a:pt x="781" y="157"/>
                  <a:pt x="784" y="147"/>
                  <a:pt x="792" y="147"/>
                </a:cubicBezTo>
                <a:cubicBezTo>
                  <a:pt x="795" y="149"/>
                  <a:pt x="793" y="155"/>
                  <a:pt x="792" y="158"/>
                </a:cubicBezTo>
                <a:close/>
                <a:moveTo>
                  <a:pt x="807" y="821"/>
                </a:moveTo>
                <a:cubicBezTo>
                  <a:pt x="803" y="821"/>
                  <a:pt x="802" y="820"/>
                  <a:pt x="800" y="819"/>
                </a:cubicBezTo>
                <a:cubicBezTo>
                  <a:pt x="800" y="818"/>
                  <a:pt x="801" y="818"/>
                  <a:pt x="801" y="819"/>
                </a:cubicBezTo>
                <a:cubicBezTo>
                  <a:pt x="804" y="819"/>
                  <a:pt x="803" y="816"/>
                  <a:pt x="806" y="816"/>
                </a:cubicBezTo>
                <a:cubicBezTo>
                  <a:pt x="806" y="813"/>
                  <a:pt x="805" y="813"/>
                  <a:pt x="805" y="810"/>
                </a:cubicBezTo>
                <a:cubicBezTo>
                  <a:pt x="808" y="809"/>
                  <a:pt x="811" y="808"/>
                  <a:pt x="809" y="804"/>
                </a:cubicBezTo>
                <a:cubicBezTo>
                  <a:pt x="812" y="802"/>
                  <a:pt x="815" y="802"/>
                  <a:pt x="817" y="800"/>
                </a:cubicBezTo>
                <a:cubicBezTo>
                  <a:pt x="816" y="799"/>
                  <a:pt x="815" y="798"/>
                  <a:pt x="816" y="795"/>
                </a:cubicBezTo>
                <a:cubicBezTo>
                  <a:pt x="818" y="795"/>
                  <a:pt x="819" y="796"/>
                  <a:pt x="819" y="798"/>
                </a:cubicBezTo>
                <a:cubicBezTo>
                  <a:pt x="820" y="798"/>
                  <a:pt x="820" y="796"/>
                  <a:pt x="822" y="796"/>
                </a:cubicBezTo>
                <a:cubicBezTo>
                  <a:pt x="821" y="794"/>
                  <a:pt x="820" y="792"/>
                  <a:pt x="821" y="789"/>
                </a:cubicBezTo>
                <a:cubicBezTo>
                  <a:pt x="827" y="789"/>
                  <a:pt x="828" y="788"/>
                  <a:pt x="831" y="791"/>
                </a:cubicBezTo>
                <a:cubicBezTo>
                  <a:pt x="830" y="795"/>
                  <a:pt x="827" y="797"/>
                  <a:pt x="825" y="800"/>
                </a:cubicBezTo>
                <a:cubicBezTo>
                  <a:pt x="825" y="802"/>
                  <a:pt x="828" y="801"/>
                  <a:pt x="827" y="804"/>
                </a:cubicBezTo>
                <a:cubicBezTo>
                  <a:pt x="830" y="803"/>
                  <a:pt x="830" y="798"/>
                  <a:pt x="834" y="798"/>
                </a:cubicBezTo>
                <a:cubicBezTo>
                  <a:pt x="828" y="809"/>
                  <a:pt x="815" y="812"/>
                  <a:pt x="807" y="821"/>
                </a:cubicBezTo>
                <a:close/>
                <a:moveTo>
                  <a:pt x="833" y="931"/>
                </a:moveTo>
                <a:cubicBezTo>
                  <a:pt x="834" y="930"/>
                  <a:pt x="836" y="929"/>
                  <a:pt x="836" y="927"/>
                </a:cubicBezTo>
                <a:cubicBezTo>
                  <a:pt x="837" y="927"/>
                  <a:pt x="838" y="928"/>
                  <a:pt x="839" y="928"/>
                </a:cubicBezTo>
                <a:cubicBezTo>
                  <a:pt x="839" y="931"/>
                  <a:pt x="835" y="933"/>
                  <a:pt x="833" y="931"/>
                </a:cubicBezTo>
                <a:close/>
                <a:moveTo>
                  <a:pt x="825" y="917"/>
                </a:moveTo>
                <a:cubicBezTo>
                  <a:pt x="827" y="913"/>
                  <a:pt x="831" y="911"/>
                  <a:pt x="839" y="912"/>
                </a:cubicBezTo>
                <a:cubicBezTo>
                  <a:pt x="837" y="918"/>
                  <a:pt x="830" y="918"/>
                  <a:pt x="825" y="917"/>
                </a:cubicBezTo>
                <a:close/>
                <a:moveTo>
                  <a:pt x="842" y="927"/>
                </a:moveTo>
                <a:cubicBezTo>
                  <a:pt x="842" y="925"/>
                  <a:pt x="843" y="924"/>
                  <a:pt x="843" y="923"/>
                </a:cubicBezTo>
                <a:cubicBezTo>
                  <a:pt x="847" y="923"/>
                  <a:pt x="846" y="928"/>
                  <a:pt x="842" y="927"/>
                </a:cubicBezTo>
                <a:close/>
                <a:moveTo>
                  <a:pt x="1212" y="837"/>
                </a:moveTo>
                <a:cubicBezTo>
                  <a:pt x="1209" y="840"/>
                  <a:pt x="1207" y="844"/>
                  <a:pt x="1202" y="844"/>
                </a:cubicBezTo>
                <a:cubicBezTo>
                  <a:pt x="1206" y="842"/>
                  <a:pt x="1207" y="838"/>
                  <a:pt x="1212" y="837"/>
                </a:cubicBezTo>
                <a:close/>
                <a:moveTo>
                  <a:pt x="1168" y="859"/>
                </a:moveTo>
                <a:cubicBezTo>
                  <a:pt x="1168" y="863"/>
                  <a:pt x="1163" y="862"/>
                  <a:pt x="1160" y="863"/>
                </a:cubicBezTo>
                <a:cubicBezTo>
                  <a:pt x="1162" y="861"/>
                  <a:pt x="1164" y="859"/>
                  <a:pt x="1168" y="859"/>
                </a:cubicBezTo>
                <a:close/>
                <a:moveTo>
                  <a:pt x="1156" y="828"/>
                </a:moveTo>
                <a:cubicBezTo>
                  <a:pt x="1158" y="828"/>
                  <a:pt x="1158" y="831"/>
                  <a:pt x="1157" y="833"/>
                </a:cubicBezTo>
                <a:cubicBezTo>
                  <a:pt x="1154" y="833"/>
                  <a:pt x="1154" y="829"/>
                  <a:pt x="1156" y="828"/>
                </a:cubicBezTo>
                <a:close/>
                <a:moveTo>
                  <a:pt x="1189" y="759"/>
                </a:moveTo>
                <a:cubicBezTo>
                  <a:pt x="1192" y="759"/>
                  <a:pt x="1192" y="759"/>
                  <a:pt x="1192" y="759"/>
                </a:cubicBezTo>
                <a:cubicBezTo>
                  <a:pt x="1193" y="764"/>
                  <a:pt x="1187" y="764"/>
                  <a:pt x="1189" y="759"/>
                </a:cubicBezTo>
                <a:close/>
                <a:moveTo>
                  <a:pt x="1193" y="775"/>
                </a:moveTo>
                <a:cubicBezTo>
                  <a:pt x="1193" y="776"/>
                  <a:pt x="1192" y="777"/>
                  <a:pt x="1192" y="779"/>
                </a:cubicBezTo>
                <a:cubicBezTo>
                  <a:pt x="1189" y="778"/>
                  <a:pt x="1189" y="781"/>
                  <a:pt x="1187" y="779"/>
                </a:cubicBezTo>
                <a:cubicBezTo>
                  <a:pt x="1186" y="775"/>
                  <a:pt x="1191" y="776"/>
                  <a:pt x="1193" y="775"/>
                </a:cubicBezTo>
                <a:close/>
                <a:moveTo>
                  <a:pt x="1155" y="784"/>
                </a:moveTo>
                <a:cubicBezTo>
                  <a:pt x="1153" y="780"/>
                  <a:pt x="1156" y="773"/>
                  <a:pt x="1162" y="773"/>
                </a:cubicBezTo>
                <a:cubicBezTo>
                  <a:pt x="1159" y="777"/>
                  <a:pt x="1159" y="783"/>
                  <a:pt x="1155" y="784"/>
                </a:cubicBezTo>
                <a:close/>
                <a:moveTo>
                  <a:pt x="1165" y="754"/>
                </a:moveTo>
                <a:cubicBezTo>
                  <a:pt x="1167" y="752"/>
                  <a:pt x="1171" y="750"/>
                  <a:pt x="1175" y="750"/>
                </a:cubicBezTo>
                <a:cubicBezTo>
                  <a:pt x="1175" y="751"/>
                  <a:pt x="1175" y="753"/>
                  <a:pt x="1176" y="753"/>
                </a:cubicBezTo>
                <a:cubicBezTo>
                  <a:pt x="1172" y="757"/>
                  <a:pt x="1167" y="760"/>
                  <a:pt x="1161" y="762"/>
                </a:cubicBezTo>
                <a:cubicBezTo>
                  <a:pt x="1161" y="764"/>
                  <a:pt x="1162" y="764"/>
                  <a:pt x="1162" y="766"/>
                </a:cubicBezTo>
                <a:cubicBezTo>
                  <a:pt x="1158" y="768"/>
                  <a:pt x="1154" y="772"/>
                  <a:pt x="1147" y="772"/>
                </a:cubicBezTo>
                <a:cubicBezTo>
                  <a:pt x="1146" y="767"/>
                  <a:pt x="1146" y="765"/>
                  <a:pt x="1145" y="761"/>
                </a:cubicBezTo>
                <a:cubicBezTo>
                  <a:pt x="1148" y="756"/>
                  <a:pt x="1160" y="741"/>
                  <a:pt x="1165" y="754"/>
                </a:cubicBezTo>
                <a:close/>
                <a:moveTo>
                  <a:pt x="1145" y="668"/>
                </a:moveTo>
                <a:cubicBezTo>
                  <a:pt x="1145" y="669"/>
                  <a:pt x="1144" y="676"/>
                  <a:pt x="1140" y="677"/>
                </a:cubicBezTo>
                <a:cubicBezTo>
                  <a:pt x="1141" y="674"/>
                  <a:pt x="1139" y="672"/>
                  <a:pt x="1139" y="670"/>
                </a:cubicBezTo>
                <a:cubicBezTo>
                  <a:pt x="1141" y="668"/>
                  <a:pt x="1143" y="670"/>
                  <a:pt x="1145" y="668"/>
                </a:cubicBezTo>
                <a:close/>
                <a:moveTo>
                  <a:pt x="1036" y="490"/>
                </a:moveTo>
                <a:cubicBezTo>
                  <a:pt x="1038" y="489"/>
                  <a:pt x="1037" y="493"/>
                  <a:pt x="1040" y="492"/>
                </a:cubicBezTo>
                <a:cubicBezTo>
                  <a:pt x="1040" y="495"/>
                  <a:pt x="1038" y="495"/>
                  <a:pt x="1035" y="495"/>
                </a:cubicBezTo>
                <a:cubicBezTo>
                  <a:pt x="1035" y="493"/>
                  <a:pt x="1035" y="491"/>
                  <a:pt x="1036" y="490"/>
                </a:cubicBezTo>
                <a:close/>
                <a:moveTo>
                  <a:pt x="1022" y="489"/>
                </a:moveTo>
                <a:cubicBezTo>
                  <a:pt x="1026" y="489"/>
                  <a:pt x="1027" y="493"/>
                  <a:pt x="1031" y="493"/>
                </a:cubicBezTo>
                <a:cubicBezTo>
                  <a:pt x="1028" y="497"/>
                  <a:pt x="1032" y="497"/>
                  <a:pt x="1029" y="501"/>
                </a:cubicBezTo>
                <a:cubicBezTo>
                  <a:pt x="1026" y="501"/>
                  <a:pt x="1022" y="502"/>
                  <a:pt x="1022" y="499"/>
                </a:cubicBezTo>
                <a:cubicBezTo>
                  <a:pt x="1022" y="501"/>
                  <a:pt x="1018" y="504"/>
                  <a:pt x="1015" y="505"/>
                </a:cubicBezTo>
                <a:cubicBezTo>
                  <a:pt x="1015" y="503"/>
                  <a:pt x="1017" y="501"/>
                  <a:pt x="1014" y="500"/>
                </a:cubicBezTo>
                <a:cubicBezTo>
                  <a:pt x="1015" y="495"/>
                  <a:pt x="1021" y="495"/>
                  <a:pt x="1022" y="489"/>
                </a:cubicBezTo>
                <a:close/>
                <a:moveTo>
                  <a:pt x="1019" y="562"/>
                </a:moveTo>
                <a:cubicBezTo>
                  <a:pt x="1020" y="566"/>
                  <a:pt x="1011" y="565"/>
                  <a:pt x="1014" y="567"/>
                </a:cubicBezTo>
                <a:cubicBezTo>
                  <a:pt x="1013" y="568"/>
                  <a:pt x="1010" y="568"/>
                  <a:pt x="1008" y="569"/>
                </a:cubicBezTo>
                <a:cubicBezTo>
                  <a:pt x="1010" y="564"/>
                  <a:pt x="1016" y="565"/>
                  <a:pt x="1019" y="562"/>
                </a:cubicBezTo>
                <a:close/>
                <a:moveTo>
                  <a:pt x="1011" y="730"/>
                </a:moveTo>
                <a:cubicBezTo>
                  <a:pt x="1017" y="732"/>
                  <a:pt x="1019" y="728"/>
                  <a:pt x="1023" y="728"/>
                </a:cubicBezTo>
                <a:cubicBezTo>
                  <a:pt x="1023" y="733"/>
                  <a:pt x="1023" y="733"/>
                  <a:pt x="1023" y="733"/>
                </a:cubicBezTo>
                <a:cubicBezTo>
                  <a:pt x="1019" y="736"/>
                  <a:pt x="1016" y="738"/>
                  <a:pt x="1012" y="740"/>
                </a:cubicBezTo>
                <a:cubicBezTo>
                  <a:pt x="1010" y="739"/>
                  <a:pt x="1012" y="739"/>
                  <a:pt x="1014" y="739"/>
                </a:cubicBezTo>
                <a:cubicBezTo>
                  <a:pt x="1011" y="736"/>
                  <a:pt x="1011" y="735"/>
                  <a:pt x="1011" y="730"/>
                </a:cubicBezTo>
                <a:close/>
                <a:moveTo>
                  <a:pt x="997" y="716"/>
                </a:moveTo>
                <a:cubicBezTo>
                  <a:pt x="1001" y="716"/>
                  <a:pt x="1002" y="713"/>
                  <a:pt x="1005" y="714"/>
                </a:cubicBezTo>
                <a:cubicBezTo>
                  <a:pt x="1005" y="719"/>
                  <a:pt x="1010" y="718"/>
                  <a:pt x="1013" y="720"/>
                </a:cubicBezTo>
                <a:cubicBezTo>
                  <a:pt x="1013" y="724"/>
                  <a:pt x="1010" y="723"/>
                  <a:pt x="1008" y="725"/>
                </a:cubicBezTo>
                <a:cubicBezTo>
                  <a:pt x="1007" y="725"/>
                  <a:pt x="1006" y="723"/>
                  <a:pt x="1006" y="721"/>
                </a:cubicBezTo>
                <a:cubicBezTo>
                  <a:pt x="1003" y="723"/>
                  <a:pt x="1002" y="726"/>
                  <a:pt x="998" y="727"/>
                </a:cubicBezTo>
                <a:cubicBezTo>
                  <a:pt x="998" y="724"/>
                  <a:pt x="1003" y="723"/>
                  <a:pt x="1001" y="720"/>
                </a:cubicBezTo>
                <a:cubicBezTo>
                  <a:pt x="1000" y="720"/>
                  <a:pt x="1000" y="722"/>
                  <a:pt x="1000" y="723"/>
                </a:cubicBezTo>
                <a:cubicBezTo>
                  <a:pt x="995" y="722"/>
                  <a:pt x="997" y="720"/>
                  <a:pt x="997" y="716"/>
                </a:cubicBezTo>
                <a:close/>
                <a:moveTo>
                  <a:pt x="1000" y="751"/>
                </a:moveTo>
                <a:cubicBezTo>
                  <a:pt x="998" y="750"/>
                  <a:pt x="998" y="747"/>
                  <a:pt x="996" y="745"/>
                </a:cubicBezTo>
                <a:cubicBezTo>
                  <a:pt x="999" y="743"/>
                  <a:pt x="1003" y="748"/>
                  <a:pt x="1000" y="751"/>
                </a:cubicBezTo>
                <a:close/>
                <a:moveTo>
                  <a:pt x="997" y="800"/>
                </a:moveTo>
                <a:cubicBezTo>
                  <a:pt x="997" y="802"/>
                  <a:pt x="997" y="802"/>
                  <a:pt x="997" y="802"/>
                </a:cubicBezTo>
                <a:cubicBezTo>
                  <a:pt x="995" y="802"/>
                  <a:pt x="995" y="804"/>
                  <a:pt x="994" y="802"/>
                </a:cubicBezTo>
                <a:cubicBezTo>
                  <a:pt x="994" y="800"/>
                  <a:pt x="994" y="800"/>
                  <a:pt x="994" y="800"/>
                </a:cubicBezTo>
                <a:cubicBezTo>
                  <a:pt x="995" y="799"/>
                  <a:pt x="995" y="800"/>
                  <a:pt x="997" y="800"/>
                </a:cubicBezTo>
                <a:close/>
                <a:moveTo>
                  <a:pt x="994" y="743"/>
                </a:moveTo>
                <a:cubicBezTo>
                  <a:pt x="994" y="747"/>
                  <a:pt x="990" y="747"/>
                  <a:pt x="987" y="748"/>
                </a:cubicBezTo>
                <a:cubicBezTo>
                  <a:pt x="988" y="743"/>
                  <a:pt x="991" y="744"/>
                  <a:pt x="994" y="743"/>
                </a:cubicBezTo>
                <a:close/>
                <a:moveTo>
                  <a:pt x="991" y="494"/>
                </a:moveTo>
                <a:cubicBezTo>
                  <a:pt x="989" y="496"/>
                  <a:pt x="989" y="499"/>
                  <a:pt x="985" y="498"/>
                </a:cubicBezTo>
                <a:cubicBezTo>
                  <a:pt x="987" y="496"/>
                  <a:pt x="987" y="494"/>
                  <a:pt x="991" y="494"/>
                </a:cubicBezTo>
                <a:close/>
                <a:moveTo>
                  <a:pt x="990" y="534"/>
                </a:moveTo>
                <a:cubicBezTo>
                  <a:pt x="989" y="538"/>
                  <a:pt x="986" y="539"/>
                  <a:pt x="983" y="540"/>
                </a:cubicBezTo>
                <a:cubicBezTo>
                  <a:pt x="983" y="539"/>
                  <a:pt x="982" y="538"/>
                  <a:pt x="981" y="538"/>
                </a:cubicBezTo>
                <a:cubicBezTo>
                  <a:pt x="982" y="536"/>
                  <a:pt x="987" y="533"/>
                  <a:pt x="990" y="534"/>
                </a:cubicBezTo>
                <a:close/>
                <a:moveTo>
                  <a:pt x="971" y="775"/>
                </a:moveTo>
                <a:cubicBezTo>
                  <a:pt x="970" y="778"/>
                  <a:pt x="968" y="777"/>
                  <a:pt x="966" y="777"/>
                </a:cubicBezTo>
                <a:cubicBezTo>
                  <a:pt x="966" y="775"/>
                  <a:pt x="968" y="775"/>
                  <a:pt x="971" y="775"/>
                </a:cubicBezTo>
                <a:close/>
                <a:moveTo>
                  <a:pt x="969" y="724"/>
                </a:moveTo>
                <a:cubicBezTo>
                  <a:pt x="967" y="727"/>
                  <a:pt x="963" y="731"/>
                  <a:pt x="965" y="735"/>
                </a:cubicBezTo>
                <a:cubicBezTo>
                  <a:pt x="963" y="735"/>
                  <a:pt x="960" y="741"/>
                  <a:pt x="955" y="741"/>
                </a:cubicBezTo>
                <a:cubicBezTo>
                  <a:pt x="955" y="739"/>
                  <a:pt x="956" y="735"/>
                  <a:pt x="960" y="733"/>
                </a:cubicBezTo>
                <a:cubicBezTo>
                  <a:pt x="960" y="731"/>
                  <a:pt x="958" y="731"/>
                  <a:pt x="956" y="730"/>
                </a:cubicBezTo>
                <a:cubicBezTo>
                  <a:pt x="957" y="723"/>
                  <a:pt x="964" y="724"/>
                  <a:pt x="969" y="724"/>
                </a:cubicBezTo>
                <a:close/>
                <a:moveTo>
                  <a:pt x="961" y="751"/>
                </a:moveTo>
                <a:cubicBezTo>
                  <a:pt x="959" y="751"/>
                  <a:pt x="959" y="749"/>
                  <a:pt x="956" y="750"/>
                </a:cubicBezTo>
                <a:cubicBezTo>
                  <a:pt x="957" y="747"/>
                  <a:pt x="961" y="746"/>
                  <a:pt x="964" y="745"/>
                </a:cubicBezTo>
                <a:cubicBezTo>
                  <a:pt x="965" y="749"/>
                  <a:pt x="962" y="749"/>
                  <a:pt x="961" y="751"/>
                </a:cubicBezTo>
                <a:close/>
                <a:moveTo>
                  <a:pt x="932" y="784"/>
                </a:moveTo>
                <a:cubicBezTo>
                  <a:pt x="933" y="782"/>
                  <a:pt x="934" y="776"/>
                  <a:pt x="931" y="775"/>
                </a:cubicBezTo>
                <a:cubicBezTo>
                  <a:pt x="933" y="773"/>
                  <a:pt x="934" y="771"/>
                  <a:pt x="938" y="770"/>
                </a:cubicBezTo>
                <a:cubicBezTo>
                  <a:pt x="938" y="773"/>
                  <a:pt x="937" y="774"/>
                  <a:pt x="936" y="774"/>
                </a:cubicBezTo>
                <a:cubicBezTo>
                  <a:pt x="938" y="777"/>
                  <a:pt x="943" y="778"/>
                  <a:pt x="944" y="782"/>
                </a:cubicBezTo>
                <a:cubicBezTo>
                  <a:pt x="946" y="780"/>
                  <a:pt x="950" y="777"/>
                  <a:pt x="953" y="780"/>
                </a:cubicBezTo>
                <a:cubicBezTo>
                  <a:pt x="952" y="788"/>
                  <a:pt x="943" y="787"/>
                  <a:pt x="939" y="791"/>
                </a:cubicBezTo>
                <a:cubicBezTo>
                  <a:pt x="936" y="791"/>
                  <a:pt x="934" y="790"/>
                  <a:pt x="933" y="789"/>
                </a:cubicBezTo>
                <a:cubicBezTo>
                  <a:pt x="933" y="786"/>
                  <a:pt x="938" y="787"/>
                  <a:pt x="938" y="784"/>
                </a:cubicBezTo>
                <a:cubicBezTo>
                  <a:pt x="937" y="782"/>
                  <a:pt x="935" y="786"/>
                  <a:pt x="932" y="784"/>
                </a:cubicBezTo>
                <a:close/>
                <a:moveTo>
                  <a:pt x="932" y="742"/>
                </a:moveTo>
                <a:cubicBezTo>
                  <a:pt x="936" y="741"/>
                  <a:pt x="934" y="747"/>
                  <a:pt x="933" y="747"/>
                </a:cubicBezTo>
                <a:cubicBezTo>
                  <a:pt x="931" y="747"/>
                  <a:pt x="933" y="743"/>
                  <a:pt x="932" y="742"/>
                </a:cubicBezTo>
                <a:close/>
                <a:moveTo>
                  <a:pt x="950" y="519"/>
                </a:moveTo>
                <a:cubicBezTo>
                  <a:pt x="948" y="519"/>
                  <a:pt x="948" y="519"/>
                  <a:pt x="948" y="519"/>
                </a:cubicBezTo>
                <a:cubicBezTo>
                  <a:pt x="948" y="519"/>
                  <a:pt x="948" y="520"/>
                  <a:pt x="949" y="520"/>
                </a:cubicBezTo>
                <a:cubicBezTo>
                  <a:pt x="948" y="522"/>
                  <a:pt x="945" y="518"/>
                  <a:pt x="945" y="517"/>
                </a:cubicBezTo>
                <a:cubicBezTo>
                  <a:pt x="946" y="515"/>
                  <a:pt x="951" y="515"/>
                  <a:pt x="950" y="519"/>
                </a:cubicBezTo>
                <a:close/>
                <a:moveTo>
                  <a:pt x="952" y="550"/>
                </a:moveTo>
                <a:cubicBezTo>
                  <a:pt x="954" y="553"/>
                  <a:pt x="946" y="553"/>
                  <a:pt x="948" y="550"/>
                </a:cubicBezTo>
                <a:cubicBezTo>
                  <a:pt x="948" y="550"/>
                  <a:pt x="952" y="548"/>
                  <a:pt x="952" y="550"/>
                </a:cubicBezTo>
                <a:close/>
                <a:moveTo>
                  <a:pt x="949" y="732"/>
                </a:moveTo>
                <a:cubicBezTo>
                  <a:pt x="949" y="731"/>
                  <a:pt x="950" y="730"/>
                  <a:pt x="950" y="729"/>
                </a:cubicBezTo>
                <a:cubicBezTo>
                  <a:pt x="953" y="728"/>
                  <a:pt x="953" y="730"/>
                  <a:pt x="953" y="732"/>
                </a:cubicBezTo>
                <a:lnTo>
                  <a:pt x="949" y="732"/>
                </a:lnTo>
                <a:close/>
                <a:moveTo>
                  <a:pt x="949" y="709"/>
                </a:moveTo>
                <a:cubicBezTo>
                  <a:pt x="949" y="707"/>
                  <a:pt x="948" y="706"/>
                  <a:pt x="948" y="707"/>
                </a:cubicBezTo>
                <a:cubicBezTo>
                  <a:pt x="946" y="703"/>
                  <a:pt x="957" y="702"/>
                  <a:pt x="960" y="704"/>
                </a:cubicBezTo>
                <a:cubicBezTo>
                  <a:pt x="957" y="707"/>
                  <a:pt x="954" y="709"/>
                  <a:pt x="949" y="709"/>
                </a:cubicBezTo>
                <a:close/>
                <a:moveTo>
                  <a:pt x="946" y="472"/>
                </a:moveTo>
                <a:cubicBezTo>
                  <a:pt x="951" y="469"/>
                  <a:pt x="956" y="466"/>
                  <a:pt x="961" y="464"/>
                </a:cubicBezTo>
                <a:cubicBezTo>
                  <a:pt x="962" y="466"/>
                  <a:pt x="964" y="469"/>
                  <a:pt x="966" y="469"/>
                </a:cubicBezTo>
                <a:cubicBezTo>
                  <a:pt x="966" y="472"/>
                  <a:pt x="963" y="473"/>
                  <a:pt x="961" y="475"/>
                </a:cubicBezTo>
                <a:cubicBezTo>
                  <a:pt x="962" y="477"/>
                  <a:pt x="967" y="473"/>
                  <a:pt x="966" y="478"/>
                </a:cubicBezTo>
                <a:cubicBezTo>
                  <a:pt x="970" y="477"/>
                  <a:pt x="969" y="476"/>
                  <a:pt x="972" y="476"/>
                </a:cubicBezTo>
                <a:cubicBezTo>
                  <a:pt x="972" y="477"/>
                  <a:pt x="973" y="478"/>
                  <a:pt x="973" y="478"/>
                </a:cubicBezTo>
                <a:cubicBezTo>
                  <a:pt x="970" y="481"/>
                  <a:pt x="965" y="483"/>
                  <a:pt x="964" y="489"/>
                </a:cubicBezTo>
                <a:cubicBezTo>
                  <a:pt x="955" y="488"/>
                  <a:pt x="958" y="500"/>
                  <a:pt x="951" y="502"/>
                </a:cubicBezTo>
                <a:cubicBezTo>
                  <a:pt x="952" y="503"/>
                  <a:pt x="952" y="504"/>
                  <a:pt x="952" y="506"/>
                </a:cubicBezTo>
                <a:cubicBezTo>
                  <a:pt x="958" y="504"/>
                  <a:pt x="964" y="497"/>
                  <a:pt x="970" y="498"/>
                </a:cubicBezTo>
                <a:cubicBezTo>
                  <a:pt x="970" y="505"/>
                  <a:pt x="965" y="501"/>
                  <a:pt x="965" y="507"/>
                </a:cubicBezTo>
                <a:cubicBezTo>
                  <a:pt x="964" y="506"/>
                  <a:pt x="965" y="505"/>
                  <a:pt x="963" y="505"/>
                </a:cubicBezTo>
                <a:cubicBezTo>
                  <a:pt x="959" y="507"/>
                  <a:pt x="963" y="516"/>
                  <a:pt x="955" y="516"/>
                </a:cubicBezTo>
                <a:cubicBezTo>
                  <a:pt x="955" y="510"/>
                  <a:pt x="954" y="514"/>
                  <a:pt x="952" y="509"/>
                </a:cubicBezTo>
                <a:cubicBezTo>
                  <a:pt x="950" y="509"/>
                  <a:pt x="951" y="512"/>
                  <a:pt x="949" y="511"/>
                </a:cubicBezTo>
                <a:cubicBezTo>
                  <a:pt x="948" y="507"/>
                  <a:pt x="953" y="506"/>
                  <a:pt x="950" y="504"/>
                </a:cubicBezTo>
                <a:cubicBezTo>
                  <a:pt x="948" y="503"/>
                  <a:pt x="937" y="502"/>
                  <a:pt x="941" y="494"/>
                </a:cubicBezTo>
                <a:cubicBezTo>
                  <a:pt x="943" y="493"/>
                  <a:pt x="944" y="496"/>
                  <a:pt x="946" y="494"/>
                </a:cubicBezTo>
                <a:cubicBezTo>
                  <a:pt x="946" y="492"/>
                  <a:pt x="944" y="492"/>
                  <a:pt x="941" y="492"/>
                </a:cubicBezTo>
                <a:cubicBezTo>
                  <a:pt x="943" y="488"/>
                  <a:pt x="944" y="485"/>
                  <a:pt x="939" y="484"/>
                </a:cubicBezTo>
                <a:cubicBezTo>
                  <a:pt x="940" y="478"/>
                  <a:pt x="945" y="478"/>
                  <a:pt x="946" y="472"/>
                </a:cubicBezTo>
                <a:close/>
                <a:moveTo>
                  <a:pt x="933" y="152"/>
                </a:moveTo>
                <a:cubicBezTo>
                  <a:pt x="941" y="148"/>
                  <a:pt x="947" y="142"/>
                  <a:pt x="959" y="145"/>
                </a:cubicBezTo>
                <a:cubicBezTo>
                  <a:pt x="958" y="148"/>
                  <a:pt x="960" y="149"/>
                  <a:pt x="960" y="151"/>
                </a:cubicBezTo>
                <a:cubicBezTo>
                  <a:pt x="951" y="156"/>
                  <a:pt x="940" y="153"/>
                  <a:pt x="932" y="159"/>
                </a:cubicBezTo>
                <a:cubicBezTo>
                  <a:pt x="933" y="155"/>
                  <a:pt x="936" y="156"/>
                  <a:pt x="933" y="152"/>
                </a:cubicBezTo>
                <a:close/>
                <a:moveTo>
                  <a:pt x="938" y="189"/>
                </a:moveTo>
                <a:cubicBezTo>
                  <a:pt x="929" y="190"/>
                  <a:pt x="924" y="197"/>
                  <a:pt x="915" y="200"/>
                </a:cubicBezTo>
                <a:cubicBezTo>
                  <a:pt x="920" y="194"/>
                  <a:pt x="928" y="187"/>
                  <a:pt x="938" y="189"/>
                </a:cubicBezTo>
                <a:close/>
                <a:moveTo>
                  <a:pt x="911" y="762"/>
                </a:moveTo>
                <a:cubicBezTo>
                  <a:pt x="911" y="755"/>
                  <a:pt x="917" y="760"/>
                  <a:pt x="917" y="753"/>
                </a:cubicBezTo>
                <a:cubicBezTo>
                  <a:pt x="920" y="756"/>
                  <a:pt x="922" y="749"/>
                  <a:pt x="927" y="753"/>
                </a:cubicBezTo>
                <a:cubicBezTo>
                  <a:pt x="926" y="759"/>
                  <a:pt x="920" y="763"/>
                  <a:pt x="914" y="761"/>
                </a:cubicBezTo>
                <a:cubicBezTo>
                  <a:pt x="917" y="763"/>
                  <a:pt x="913" y="765"/>
                  <a:pt x="911" y="762"/>
                </a:cubicBezTo>
                <a:close/>
                <a:moveTo>
                  <a:pt x="928" y="765"/>
                </a:moveTo>
                <a:cubicBezTo>
                  <a:pt x="924" y="765"/>
                  <a:pt x="924" y="765"/>
                  <a:pt x="924" y="765"/>
                </a:cubicBezTo>
                <a:cubicBezTo>
                  <a:pt x="923" y="762"/>
                  <a:pt x="926" y="763"/>
                  <a:pt x="927" y="761"/>
                </a:cubicBezTo>
                <a:cubicBezTo>
                  <a:pt x="928" y="761"/>
                  <a:pt x="927" y="763"/>
                  <a:pt x="928" y="765"/>
                </a:cubicBezTo>
                <a:close/>
                <a:moveTo>
                  <a:pt x="931" y="791"/>
                </a:moveTo>
                <a:cubicBezTo>
                  <a:pt x="930" y="795"/>
                  <a:pt x="926" y="796"/>
                  <a:pt x="921" y="796"/>
                </a:cubicBezTo>
                <a:cubicBezTo>
                  <a:pt x="922" y="792"/>
                  <a:pt x="927" y="792"/>
                  <a:pt x="931" y="791"/>
                </a:cubicBezTo>
                <a:close/>
                <a:moveTo>
                  <a:pt x="915" y="730"/>
                </a:moveTo>
                <a:cubicBezTo>
                  <a:pt x="916" y="733"/>
                  <a:pt x="913" y="733"/>
                  <a:pt x="913" y="735"/>
                </a:cubicBezTo>
                <a:cubicBezTo>
                  <a:pt x="912" y="734"/>
                  <a:pt x="911" y="733"/>
                  <a:pt x="911" y="731"/>
                </a:cubicBezTo>
                <a:cubicBezTo>
                  <a:pt x="912" y="731"/>
                  <a:pt x="913" y="730"/>
                  <a:pt x="915" y="730"/>
                </a:cubicBezTo>
                <a:close/>
                <a:moveTo>
                  <a:pt x="908" y="746"/>
                </a:moveTo>
                <a:cubicBezTo>
                  <a:pt x="909" y="743"/>
                  <a:pt x="912" y="743"/>
                  <a:pt x="912" y="740"/>
                </a:cubicBezTo>
                <a:cubicBezTo>
                  <a:pt x="913" y="740"/>
                  <a:pt x="915" y="740"/>
                  <a:pt x="915" y="739"/>
                </a:cubicBezTo>
                <a:cubicBezTo>
                  <a:pt x="917" y="741"/>
                  <a:pt x="912" y="743"/>
                  <a:pt x="911" y="744"/>
                </a:cubicBezTo>
                <a:cubicBezTo>
                  <a:pt x="913" y="748"/>
                  <a:pt x="913" y="749"/>
                  <a:pt x="911" y="753"/>
                </a:cubicBezTo>
                <a:cubicBezTo>
                  <a:pt x="908" y="753"/>
                  <a:pt x="906" y="753"/>
                  <a:pt x="906" y="755"/>
                </a:cubicBezTo>
                <a:cubicBezTo>
                  <a:pt x="904" y="753"/>
                  <a:pt x="902" y="750"/>
                  <a:pt x="899" y="749"/>
                </a:cubicBezTo>
                <a:cubicBezTo>
                  <a:pt x="899" y="745"/>
                  <a:pt x="905" y="744"/>
                  <a:pt x="908" y="746"/>
                </a:cubicBezTo>
                <a:close/>
                <a:moveTo>
                  <a:pt x="898" y="860"/>
                </a:moveTo>
                <a:cubicBezTo>
                  <a:pt x="902" y="860"/>
                  <a:pt x="902" y="865"/>
                  <a:pt x="898" y="865"/>
                </a:cubicBezTo>
                <a:cubicBezTo>
                  <a:pt x="899" y="862"/>
                  <a:pt x="899" y="863"/>
                  <a:pt x="898" y="860"/>
                </a:cubicBezTo>
                <a:close/>
                <a:moveTo>
                  <a:pt x="900" y="872"/>
                </a:moveTo>
                <a:cubicBezTo>
                  <a:pt x="901" y="872"/>
                  <a:pt x="901" y="875"/>
                  <a:pt x="902" y="876"/>
                </a:cubicBezTo>
                <a:cubicBezTo>
                  <a:pt x="899" y="879"/>
                  <a:pt x="896" y="883"/>
                  <a:pt x="892" y="884"/>
                </a:cubicBezTo>
                <a:cubicBezTo>
                  <a:pt x="892" y="883"/>
                  <a:pt x="891" y="883"/>
                  <a:pt x="890" y="883"/>
                </a:cubicBezTo>
                <a:cubicBezTo>
                  <a:pt x="892" y="879"/>
                  <a:pt x="894" y="877"/>
                  <a:pt x="895" y="874"/>
                </a:cubicBezTo>
                <a:cubicBezTo>
                  <a:pt x="898" y="874"/>
                  <a:pt x="900" y="874"/>
                  <a:pt x="900" y="872"/>
                </a:cubicBezTo>
                <a:close/>
                <a:moveTo>
                  <a:pt x="901" y="841"/>
                </a:moveTo>
                <a:cubicBezTo>
                  <a:pt x="901" y="840"/>
                  <a:pt x="902" y="839"/>
                  <a:pt x="902" y="838"/>
                </a:cubicBezTo>
                <a:cubicBezTo>
                  <a:pt x="906" y="838"/>
                  <a:pt x="906" y="838"/>
                  <a:pt x="906" y="838"/>
                </a:cubicBezTo>
                <a:cubicBezTo>
                  <a:pt x="906" y="841"/>
                  <a:pt x="904" y="841"/>
                  <a:pt x="901" y="841"/>
                </a:cubicBezTo>
                <a:close/>
                <a:moveTo>
                  <a:pt x="898" y="109"/>
                </a:moveTo>
                <a:cubicBezTo>
                  <a:pt x="894" y="111"/>
                  <a:pt x="889" y="112"/>
                  <a:pt x="885" y="114"/>
                </a:cubicBezTo>
                <a:cubicBezTo>
                  <a:pt x="886" y="109"/>
                  <a:pt x="893" y="107"/>
                  <a:pt x="898" y="109"/>
                </a:cubicBezTo>
                <a:close/>
                <a:moveTo>
                  <a:pt x="895" y="782"/>
                </a:moveTo>
                <a:cubicBezTo>
                  <a:pt x="893" y="782"/>
                  <a:pt x="893" y="780"/>
                  <a:pt x="893" y="778"/>
                </a:cubicBezTo>
                <a:cubicBezTo>
                  <a:pt x="894" y="778"/>
                  <a:pt x="896" y="778"/>
                  <a:pt x="896" y="777"/>
                </a:cubicBezTo>
                <a:cubicBezTo>
                  <a:pt x="899" y="778"/>
                  <a:pt x="895" y="779"/>
                  <a:pt x="895" y="782"/>
                </a:cubicBezTo>
                <a:close/>
                <a:moveTo>
                  <a:pt x="892" y="784"/>
                </a:moveTo>
                <a:cubicBezTo>
                  <a:pt x="892" y="787"/>
                  <a:pt x="891" y="788"/>
                  <a:pt x="889" y="788"/>
                </a:cubicBezTo>
                <a:cubicBezTo>
                  <a:pt x="887" y="786"/>
                  <a:pt x="889" y="784"/>
                  <a:pt x="892" y="784"/>
                </a:cubicBezTo>
                <a:close/>
                <a:moveTo>
                  <a:pt x="885" y="784"/>
                </a:moveTo>
                <a:cubicBezTo>
                  <a:pt x="885" y="781"/>
                  <a:pt x="888" y="781"/>
                  <a:pt x="890" y="781"/>
                </a:cubicBezTo>
                <a:cubicBezTo>
                  <a:pt x="889" y="783"/>
                  <a:pt x="888" y="784"/>
                  <a:pt x="885" y="784"/>
                </a:cubicBezTo>
                <a:close/>
                <a:moveTo>
                  <a:pt x="880" y="901"/>
                </a:moveTo>
                <a:cubicBezTo>
                  <a:pt x="878" y="902"/>
                  <a:pt x="877" y="900"/>
                  <a:pt x="875" y="900"/>
                </a:cubicBezTo>
                <a:cubicBezTo>
                  <a:pt x="876" y="902"/>
                  <a:pt x="878" y="903"/>
                  <a:pt x="877" y="907"/>
                </a:cubicBezTo>
                <a:cubicBezTo>
                  <a:pt x="872" y="910"/>
                  <a:pt x="867" y="917"/>
                  <a:pt x="861" y="915"/>
                </a:cubicBezTo>
                <a:cubicBezTo>
                  <a:pt x="861" y="913"/>
                  <a:pt x="863" y="912"/>
                  <a:pt x="865" y="912"/>
                </a:cubicBezTo>
                <a:cubicBezTo>
                  <a:pt x="865" y="911"/>
                  <a:pt x="864" y="909"/>
                  <a:pt x="864" y="908"/>
                </a:cubicBezTo>
                <a:cubicBezTo>
                  <a:pt x="863" y="908"/>
                  <a:pt x="861" y="908"/>
                  <a:pt x="861" y="910"/>
                </a:cubicBezTo>
                <a:cubicBezTo>
                  <a:pt x="858" y="910"/>
                  <a:pt x="861" y="904"/>
                  <a:pt x="859" y="904"/>
                </a:cubicBezTo>
                <a:cubicBezTo>
                  <a:pt x="861" y="903"/>
                  <a:pt x="863" y="902"/>
                  <a:pt x="864" y="900"/>
                </a:cubicBezTo>
                <a:cubicBezTo>
                  <a:pt x="864" y="899"/>
                  <a:pt x="862" y="899"/>
                  <a:pt x="861" y="898"/>
                </a:cubicBezTo>
                <a:cubicBezTo>
                  <a:pt x="861" y="895"/>
                  <a:pt x="864" y="895"/>
                  <a:pt x="868" y="895"/>
                </a:cubicBezTo>
                <a:cubicBezTo>
                  <a:pt x="868" y="897"/>
                  <a:pt x="868" y="899"/>
                  <a:pt x="870" y="900"/>
                </a:cubicBezTo>
                <a:cubicBezTo>
                  <a:pt x="873" y="895"/>
                  <a:pt x="877" y="898"/>
                  <a:pt x="880" y="893"/>
                </a:cubicBezTo>
                <a:cubicBezTo>
                  <a:pt x="884" y="894"/>
                  <a:pt x="879" y="898"/>
                  <a:pt x="880" y="901"/>
                </a:cubicBezTo>
                <a:close/>
                <a:moveTo>
                  <a:pt x="865" y="868"/>
                </a:moveTo>
                <a:cubicBezTo>
                  <a:pt x="867" y="866"/>
                  <a:pt x="868" y="863"/>
                  <a:pt x="873" y="863"/>
                </a:cubicBezTo>
                <a:cubicBezTo>
                  <a:pt x="872" y="866"/>
                  <a:pt x="869" y="870"/>
                  <a:pt x="865" y="868"/>
                </a:cubicBezTo>
                <a:close/>
                <a:moveTo>
                  <a:pt x="869" y="789"/>
                </a:moveTo>
                <a:cubicBezTo>
                  <a:pt x="867" y="787"/>
                  <a:pt x="869" y="785"/>
                  <a:pt x="870" y="782"/>
                </a:cubicBezTo>
                <a:cubicBezTo>
                  <a:pt x="867" y="782"/>
                  <a:pt x="867" y="785"/>
                  <a:pt x="864" y="784"/>
                </a:cubicBezTo>
                <a:cubicBezTo>
                  <a:pt x="863" y="782"/>
                  <a:pt x="859" y="780"/>
                  <a:pt x="862" y="776"/>
                </a:cubicBezTo>
                <a:cubicBezTo>
                  <a:pt x="865" y="776"/>
                  <a:pt x="865" y="780"/>
                  <a:pt x="868" y="781"/>
                </a:cubicBezTo>
                <a:cubicBezTo>
                  <a:pt x="872" y="779"/>
                  <a:pt x="866" y="776"/>
                  <a:pt x="867" y="771"/>
                </a:cubicBezTo>
                <a:cubicBezTo>
                  <a:pt x="870" y="763"/>
                  <a:pt x="885" y="754"/>
                  <a:pt x="890" y="767"/>
                </a:cubicBezTo>
                <a:cubicBezTo>
                  <a:pt x="890" y="769"/>
                  <a:pt x="884" y="770"/>
                  <a:pt x="888" y="771"/>
                </a:cubicBezTo>
                <a:cubicBezTo>
                  <a:pt x="882" y="777"/>
                  <a:pt x="877" y="784"/>
                  <a:pt x="869" y="789"/>
                </a:cubicBezTo>
                <a:close/>
                <a:moveTo>
                  <a:pt x="885" y="860"/>
                </a:moveTo>
                <a:cubicBezTo>
                  <a:pt x="890" y="859"/>
                  <a:pt x="884" y="855"/>
                  <a:pt x="886" y="853"/>
                </a:cubicBezTo>
                <a:cubicBezTo>
                  <a:pt x="890" y="853"/>
                  <a:pt x="887" y="854"/>
                  <a:pt x="887" y="856"/>
                </a:cubicBezTo>
                <a:cubicBezTo>
                  <a:pt x="889" y="854"/>
                  <a:pt x="891" y="852"/>
                  <a:pt x="894" y="852"/>
                </a:cubicBezTo>
                <a:cubicBezTo>
                  <a:pt x="893" y="849"/>
                  <a:pt x="895" y="848"/>
                  <a:pt x="895" y="844"/>
                </a:cubicBezTo>
                <a:cubicBezTo>
                  <a:pt x="897" y="845"/>
                  <a:pt x="897" y="842"/>
                  <a:pt x="899" y="843"/>
                </a:cubicBezTo>
                <a:cubicBezTo>
                  <a:pt x="898" y="847"/>
                  <a:pt x="899" y="848"/>
                  <a:pt x="899" y="853"/>
                </a:cubicBezTo>
                <a:cubicBezTo>
                  <a:pt x="897" y="858"/>
                  <a:pt x="889" y="857"/>
                  <a:pt x="888" y="863"/>
                </a:cubicBezTo>
                <a:cubicBezTo>
                  <a:pt x="886" y="863"/>
                  <a:pt x="887" y="860"/>
                  <a:pt x="885" y="860"/>
                </a:cubicBezTo>
                <a:close/>
                <a:moveTo>
                  <a:pt x="975" y="902"/>
                </a:moveTo>
                <a:cubicBezTo>
                  <a:pt x="975" y="894"/>
                  <a:pt x="985" y="896"/>
                  <a:pt x="986" y="888"/>
                </a:cubicBezTo>
                <a:cubicBezTo>
                  <a:pt x="989" y="888"/>
                  <a:pt x="989" y="890"/>
                  <a:pt x="991" y="890"/>
                </a:cubicBezTo>
                <a:cubicBezTo>
                  <a:pt x="988" y="897"/>
                  <a:pt x="983" y="901"/>
                  <a:pt x="975" y="902"/>
                </a:cubicBezTo>
                <a:close/>
                <a:moveTo>
                  <a:pt x="1022" y="871"/>
                </a:moveTo>
                <a:cubicBezTo>
                  <a:pt x="1020" y="870"/>
                  <a:pt x="1019" y="868"/>
                  <a:pt x="1018" y="865"/>
                </a:cubicBezTo>
                <a:cubicBezTo>
                  <a:pt x="1022" y="866"/>
                  <a:pt x="1020" y="862"/>
                  <a:pt x="1024" y="863"/>
                </a:cubicBezTo>
                <a:cubicBezTo>
                  <a:pt x="1024" y="867"/>
                  <a:pt x="1023" y="869"/>
                  <a:pt x="1022" y="871"/>
                </a:cubicBezTo>
                <a:close/>
                <a:moveTo>
                  <a:pt x="1038" y="828"/>
                </a:moveTo>
                <a:cubicBezTo>
                  <a:pt x="1039" y="828"/>
                  <a:pt x="1039" y="829"/>
                  <a:pt x="1040" y="829"/>
                </a:cubicBezTo>
                <a:cubicBezTo>
                  <a:pt x="1041" y="831"/>
                  <a:pt x="1038" y="831"/>
                  <a:pt x="1038" y="833"/>
                </a:cubicBezTo>
                <a:cubicBezTo>
                  <a:pt x="1036" y="833"/>
                  <a:pt x="1038" y="829"/>
                  <a:pt x="1038" y="828"/>
                </a:cubicBezTo>
                <a:close/>
                <a:moveTo>
                  <a:pt x="1034" y="826"/>
                </a:moveTo>
                <a:cubicBezTo>
                  <a:pt x="1034" y="821"/>
                  <a:pt x="1040" y="818"/>
                  <a:pt x="1044" y="821"/>
                </a:cubicBezTo>
                <a:cubicBezTo>
                  <a:pt x="1042" y="824"/>
                  <a:pt x="1040" y="827"/>
                  <a:pt x="1034" y="826"/>
                </a:cubicBezTo>
                <a:close/>
                <a:moveTo>
                  <a:pt x="1042" y="862"/>
                </a:moveTo>
                <a:cubicBezTo>
                  <a:pt x="1044" y="858"/>
                  <a:pt x="1044" y="857"/>
                  <a:pt x="1047" y="853"/>
                </a:cubicBezTo>
                <a:cubicBezTo>
                  <a:pt x="1048" y="855"/>
                  <a:pt x="1048" y="859"/>
                  <a:pt x="1049" y="864"/>
                </a:cubicBezTo>
                <a:cubicBezTo>
                  <a:pt x="1046" y="864"/>
                  <a:pt x="1046" y="862"/>
                  <a:pt x="1042" y="862"/>
                </a:cubicBezTo>
                <a:close/>
                <a:moveTo>
                  <a:pt x="1057" y="850"/>
                </a:moveTo>
                <a:cubicBezTo>
                  <a:pt x="1053" y="848"/>
                  <a:pt x="1059" y="848"/>
                  <a:pt x="1059" y="846"/>
                </a:cubicBezTo>
                <a:cubicBezTo>
                  <a:pt x="1063" y="846"/>
                  <a:pt x="1058" y="850"/>
                  <a:pt x="1057" y="850"/>
                </a:cubicBezTo>
                <a:close/>
                <a:moveTo>
                  <a:pt x="1041" y="795"/>
                </a:moveTo>
                <a:cubicBezTo>
                  <a:pt x="1040" y="797"/>
                  <a:pt x="1040" y="801"/>
                  <a:pt x="1038" y="803"/>
                </a:cubicBezTo>
                <a:cubicBezTo>
                  <a:pt x="1028" y="803"/>
                  <a:pt x="1024" y="810"/>
                  <a:pt x="1015" y="811"/>
                </a:cubicBezTo>
                <a:cubicBezTo>
                  <a:pt x="1017" y="808"/>
                  <a:pt x="1016" y="808"/>
                  <a:pt x="1016" y="804"/>
                </a:cubicBezTo>
                <a:cubicBezTo>
                  <a:pt x="1011" y="805"/>
                  <a:pt x="1015" y="809"/>
                  <a:pt x="1013" y="812"/>
                </a:cubicBezTo>
                <a:cubicBezTo>
                  <a:pt x="1010" y="812"/>
                  <a:pt x="1008" y="809"/>
                  <a:pt x="1010" y="808"/>
                </a:cubicBezTo>
                <a:cubicBezTo>
                  <a:pt x="1006" y="808"/>
                  <a:pt x="1006" y="811"/>
                  <a:pt x="1002" y="811"/>
                </a:cubicBezTo>
                <a:cubicBezTo>
                  <a:pt x="1004" y="817"/>
                  <a:pt x="997" y="818"/>
                  <a:pt x="995" y="822"/>
                </a:cubicBezTo>
                <a:cubicBezTo>
                  <a:pt x="997" y="823"/>
                  <a:pt x="998" y="825"/>
                  <a:pt x="996" y="827"/>
                </a:cubicBezTo>
                <a:cubicBezTo>
                  <a:pt x="1000" y="828"/>
                  <a:pt x="1001" y="829"/>
                  <a:pt x="1004" y="833"/>
                </a:cubicBezTo>
                <a:cubicBezTo>
                  <a:pt x="1009" y="828"/>
                  <a:pt x="1014" y="825"/>
                  <a:pt x="1016" y="818"/>
                </a:cubicBezTo>
                <a:cubicBezTo>
                  <a:pt x="1029" y="815"/>
                  <a:pt x="1036" y="806"/>
                  <a:pt x="1047" y="802"/>
                </a:cubicBezTo>
                <a:cubicBezTo>
                  <a:pt x="1052" y="803"/>
                  <a:pt x="1051" y="812"/>
                  <a:pt x="1058" y="812"/>
                </a:cubicBezTo>
                <a:cubicBezTo>
                  <a:pt x="1054" y="815"/>
                  <a:pt x="1054" y="821"/>
                  <a:pt x="1049" y="822"/>
                </a:cubicBezTo>
                <a:cubicBezTo>
                  <a:pt x="1050" y="819"/>
                  <a:pt x="1047" y="820"/>
                  <a:pt x="1047" y="821"/>
                </a:cubicBezTo>
                <a:cubicBezTo>
                  <a:pt x="1044" y="821"/>
                  <a:pt x="1045" y="818"/>
                  <a:pt x="1044" y="817"/>
                </a:cubicBezTo>
                <a:cubicBezTo>
                  <a:pt x="1037" y="818"/>
                  <a:pt x="1031" y="820"/>
                  <a:pt x="1027" y="824"/>
                </a:cubicBezTo>
                <a:cubicBezTo>
                  <a:pt x="1029" y="825"/>
                  <a:pt x="1031" y="827"/>
                  <a:pt x="1033" y="827"/>
                </a:cubicBezTo>
                <a:cubicBezTo>
                  <a:pt x="1031" y="830"/>
                  <a:pt x="1033" y="831"/>
                  <a:pt x="1033" y="834"/>
                </a:cubicBezTo>
                <a:cubicBezTo>
                  <a:pt x="1037" y="834"/>
                  <a:pt x="1037" y="834"/>
                  <a:pt x="1040" y="835"/>
                </a:cubicBezTo>
                <a:cubicBezTo>
                  <a:pt x="1041" y="836"/>
                  <a:pt x="1041" y="835"/>
                  <a:pt x="1041" y="835"/>
                </a:cubicBezTo>
                <a:cubicBezTo>
                  <a:pt x="1040" y="838"/>
                  <a:pt x="1035" y="842"/>
                  <a:pt x="1031" y="842"/>
                </a:cubicBezTo>
                <a:cubicBezTo>
                  <a:pt x="1029" y="839"/>
                  <a:pt x="1030" y="838"/>
                  <a:pt x="1028" y="834"/>
                </a:cubicBezTo>
                <a:cubicBezTo>
                  <a:pt x="1024" y="834"/>
                  <a:pt x="1027" y="839"/>
                  <a:pt x="1026" y="840"/>
                </a:cubicBezTo>
                <a:cubicBezTo>
                  <a:pt x="1026" y="842"/>
                  <a:pt x="1028" y="842"/>
                  <a:pt x="1030" y="842"/>
                </a:cubicBezTo>
                <a:cubicBezTo>
                  <a:pt x="1029" y="845"/>
                  <a:pt x="1026" y="847"/>
                  <a:pt x="1026" y="850"/>
                </a:cubicBezTo>
                <a:cubicBezTo>
                  <a:pt x="1023" y="849"/>
                  <a:pt x="1020" y="849"/>
                  <a:pt x="1019" y="847"/>
                </a:cubicBezTo>
                <a:cubicBezTo>
                  <a:pt x="1017" y="848"/>
                  <a:pt x="1019" y="853"/>
                  <a:pt x="1018" y="856"/>
                </a:cubicBezTo>
                <a:cubicBezTo>
                  <a:pt x="1021" y="855"/>
                  <a:pt x="1021" y="851"/>
                  <a:pt x="1027" y="852"/>
                </a:cubicBezTo>
                <a:cubicBezTo>
                  <a:pt x="1023" y="855"/>
                  <a:pt x="1022" y="860"/>
                  <a:pt x="1021" y="863"/>
                </a:cubicBezTo>
                <a:cubicBezTo>
                  <a:pt x="1010" y="862"/>
                  <a:pt x="1020" y="881"/>
                  <a:pt x="1008" y="884"/>
                </a:cubicBezTo>
                <a:cubicBezTo>
                  <a:pt x="1007" y="879"/>
                  <a:pt x="1004" y="872"/>
                  <a:pt x="1012" y="873"/>
                </a:cubicBezTo>
                <a:cubicBezTo>
                  <a:pt x="1012" y="870"/>
                  <a:pt x="1012" y="869"/>
                  <a:pt x="1013" y="868"/>
                </a:cubicBezTo>
                <a:cubicBezTo>
                  <a:pt x="1010" y="867"/>
                  <a:pt x="1011" y="871"/>
                  <a:pt x="1007" y="870"/>
                </a:cubicBezTo>
                <a:cubicBezTo>
                  <a:pt x="1006" y="868"/>
                  <a:pt x="1004" y="866"/>
                  <a:pt x="1005" y="862"/>
                </a:cubicBezTo>
                <a:cubicBezTo>
                  <a:pt x="1007" y="862"/>
                  <a:pt x="1008" y="864"/>
                  <a:pt x="1011" y="863"/>
                </a:cubicBezTo>
                <a:cubicBezTo>
                  <a:pt x="1013" y="862"/>
                  <a:pt x="1012" y="860"/>
                  <a:pt x="1015" y="860"/>
                </a:cubicBezTo>
                <a:cubicBezTo>
                  <a:pt x="1015" y="857"/>
                  <a:pt x="1011" y="857"/>
                  <a:pt x="1014" y="855"/>
                </a:cubicBezTo>
                <a:cubicBezTo>
                  <a:pt x="1005" y="851"/>
                  <a:pt x="999" y="865"/>
                  <a:pt x="990" y="867"/>
                </a:cubicBezTo>
                <a:cubicBezTo>
                  <a:pt x="989" y="866"/>
                  <a:pt x="989" y="865"/>
                  <a:pt x="989" y="862"/>
                </a:cubicBezTo>
                <a:cubicBezTo>
                  <a:pt x="986" y="863"/>
                  <a:pt x="986" y="867"/>
                  <a:pt x="982" y="866"/>
                </a:cubicBezTo>
                <a:cubicBezTo>
                  <a:pt x="982" y="863"/>
                  <a:pt x="980" y="864"/>
                  <a:pt x="981" y="861"/>
                </a:cubicBezTo>
                <a:cubicBezTo>
                  <a:pt x="980" y="858"/>
                  <a:pt x="983" y="860"/>
                  <a:pt x="983" y="858"/>
                </a:cubicBezTo>
                <a:cubicBezTo>
                  <a:pt x="979" y="858"/>
                  <a:pt x="974" y="864"/>
                  <a:pt x="968" y="866"/>
                </a:cubicBezTo>
                <a:cubicBezTo>
                  <a:pt x="968" y="862"/>
                  <a:pt x="968" y="862"/>
                  <a:pt x="968" y="862"/>
                </a:cubicBezTo>
                <a:cubicBezTo>
                  <a:pt x="964" y="861"/>
                  <a:pt x="965" y="866"/>
                  <a:pt x="961" y="865"/>
                </a:cubicBezTo>
                <a:cubicBezTo>
                  <a:pt x="961" y="864"/>
                  <a:pt x="961" y="863"/>
                  <a:pt x="960" y="862"/>
                </a:cubicBezTo>
                <a:cubicBezTo>
                  <a:pt x="958" y="863"/>
                  <a:pt x="958" y="864"/>
                  <a:pt x="958" y="866"/>
                </a:cubicBezTo>
                <a:cubicBezTo>
                  <a:pt x="957" y="862"/>
                  <a:pt x="951" y="866"/>
                  <a:pt x="953" y="861"/>
                </a:cubicBezTo>
                <a:cubicBezTo>
                  <a:pt x="950" y="861"/>
                  <a:pt x="952" y="867"/>
                  <a:pt x="948" y="865"/>
                </a:cubicBezTo>
                <a:cubicBezTo>
                  <a:pt x="950" y="867"/>
                  <a:pt x="951" y="870"/>
                  <a:pt x="950" y="875"/>
                </a:cubicBezTo>
                <a:cubicBezTo>
                  <a:pt x="949" y="878"/>
                  <a:pt x="943" y="877"/>
                  <a:pt x="944" y="882"/>
                </a:cubicBezTo>
                <a:cubicBezTo>
                  <a:pt x="940" y="882"/>
                  <a:pt x="939" y="883"/>
                  <a:pt x="935" y="882"/>
                </a:cubicBezTo>
                <a:cubicBezTo>
                  <a:pt x="936" y="878"/>
                  <a:pt x="938" y="874"/>
                  <a:pt x="940" y="871"/>
                </a:cubicBezTo>
                <a:cubicBezTo>
                  <a:pt x="943" y="871"/>
                  <a:pt x="942" y="869"/>
                  <a:pt x="944" y="871"/>
                </a:cubicBezTo>
                <a:cubicBezTo>
                  <a:pt x="946" y="870"/>
                  <a:pt x="947" y="866"/>
                  <a:pt x="946" y="865"/>
                </a:cubicBezTo>
                <a:cubicBezTo>
                  <a:pt x="936" y="864"/>
                  <a:pt x="934" y="872"/>
                  <a:pt x="929" y="879"/>
                </a:cubicBezTo>
                <a:cubicBezTo>
                  <a:pt x="927" y="878"/>
                  <a:pt x="927" y="876"/>
                  <a:pt x="927" y="874"/>
                </a:cubicBezTo>
                <a:cubicBezTo>
                  <a:pt x="917" y="877"/>
                  <a:pt x="924" y="885"/>
                  <a:pt x="919" y="891"/>
                </a:cubicBezTo>
                <a:cubicBezTo>
                  <a:pt x="915" y="892"/>
                  <a:pt x="916" y="891"/>
                  <a:pt x="912" y="890"/>
                </a:cubicBezTo>
                <a:cubicBezTo>
                  <a:pt x="909" y="896"/>
                  <a:pt x="908" y="903"/>
                  <a:pt x="902" y="905"/>
                </a:cubicBezTo>
                <a:cubicBezTo>
                  <a:pt x="896" y="903"/>
                  <a:pt x="890" y="905"/>
                  <a:pt x="887" y="899"/>
                </a:cubicBezTo>
                <a:cubicBezTo>
                  <a:pt x="889" y="884"/>
                  <a:pt x="908" y="887"/>
                  <a:pt x="914" y="876"/>
                </a:cubicBezTo>
                <a:cubicBezTo>
                  <a:pt x="917" y="876"/>
                  <a:pt x="914" y="878"/>
                  <a:pt x="916" y="879"/>
                </a:cubicBezTo>
                <a:cubicBezTo>
                  <a:pt x="923" y="869"/>
                  <a:pt x="939" y="868"/>
                  <a:pt x="942" y="854"/>
                </a:cubicBezTo>
                <a:cubicBezTo>
                  <a:pt x="952" y="854"/>
                  <a:pt x="952" y="854"/>
                  <a:pt x="952" y="854"/>
                </a:cubicBezTo>
                <a:cubicBezTo>
                  <a:pt x="954" y="851"/>
                  <a:pt x="955" y="848"/>
                  <a:pt x="957" y="846"/>
                </a:cubicBezTo>
                <a:cubicBezTo>
                  <a:pt x="959" y="845"/>
                  <a:pt x="958" y="847"/>
                  <a:pt x="960" y="848"/>
                </a:cubicBezTo>
                <a:cubicBezTo>
                  <a:pt x="962" y="847"/>
                  <a:pt x="960" y="843"/>
                  <a:pt x="961" y="843"/>
                </a:cubicBezTo>
                <a:cubicBezTo>
                  <a:pt x="966" y="845"/>
                  <a:pt x="969" y="839"/>
                  <a:pt x="971" y="835"/>
                </a:cubicBezTo>
                <a:cubicBezTo>
                  <a:pt x="970" y="832"/>
                  <a:pt x="970" y="838"/>
                  <a:pt x="968" y="836"/>
                </a:cubicBezTo>
                <a:cubicBezTo>
                  <a:pt x="969" y="834"/>
                  <a:pt x="968" y="833"/>
                  <a:pt x="968" y="832"/>
                </a:cubicBezTo>
                <a:cubicBezTo>
                  <a:pt x="966" y="835"/>
                  <a:pt x="956" y="846"/>
                  <a:pt x="950" y="844"/>
                </a:cubicBezTo>
                <a:cubicBezTo>
                  <a:pt x="950" y="843"/>
                  <a:pt x="952" y="841"/>
                  <a:pt x="951" y="841"/>
                </a:cubicBezTo>
                <a:cubicBezTo>
                  <a:pt x="948" y="842"/>
                  <a:pt x="948" y="846"/>
                  <a:pt x="945" y="848"/>
                </a:cubicBezTo>
                <a:cubicBezTo>
                  <a:pt x="942" y="848"/>
                  <a:pt x="941" y="847"/>
                  <a:pt x="940" y="845"/>
                </a:cubicBezTo>
                <a:cubicBezTo>
                  <a:pt x="937" y="846"/>
                  <a:pt x="938" y="852"/>
                  <a:pt x="932" y="852"/>
                </a:cubicBezTo>
                <a:cubicBezTo>
                  <a:pt x="937" y="850"/>
                  <a:pt x="933" y="844"/>
                  <a:pt x="932" y="840"/>
                </a:cubicBezTo>
                <a:cubicBezTo>
                  <a:pt x="929" y="842"/>
                  <a:pt x="928" y="846"/>
                  <a:pt x="923" y="846"/>
                </a:cubicBezTo>
                <a:cubicBezTo>
                  <a:pt x="922" y="844"/>
                  <a:pt x="922" y="842"/>
                  <a:pt x="922" y="839"/>
                </a:cubicBezTo>
                <a:cubicBezTo>
                  <a:pt x="917" y="839"/>
                  <a:pt x="917" y="844"/>
                  <a:pt x="916" y="848"/>
                </a:cubicBezTo>
                <a:cubicBezTo>
                  <a:pt x="914" y="848"/>
                  <a:pt x="913" y="847"/>
                  <a:pt x="912" y="847"/>
                </a:cubicBezTo>
                <a:cubicBezTo>
                  <a:pt x="910" y="847"/>
                  <a:pt x="911" y="850"/>
                  <a:pt x="909" y="849"/>
                </a:cubicBezTo>
                <a:cubicBezTo>
                  <a:pt x="910" y="851"/>
                  <a:pt x="913" y="848"/>
                  <a:pt x="916" y="850"/>
                </a:cubicBezTo>
                <a:cubicBezTo>
                  <a:pt x="915" y="853"/>
                  <a:pt x="914" y="856"/>
                  <a:pt x="910" y="856"/>
                </a:cubicBezTo>
                <a:cubicBezTo>
                  <a:pt x="912" y="860"/>
                  <a:pt x="912" y="861"/>
                  <a:pt x="909" y="863"/>
                </a:cubicBezTo>
                <a:cubicBezTo>
                  <a:pt x="906" y="863"/>
                  <a:pt x="908" y="858"/>
                  <a:pt x="907" y="855"/>
                </a:cubicBezTo>
                <a:cubicBezTo>
                  <a:pt x="906" y="855"/>
                  <a:pt x="905" y="856"/>
                  <a:pt x="905" y="857"/>
                </a:cubicBezTo>
                <a:cubicBezTo>
                  <a:pt x="903" y="853"/>
                  <a:pt x="908" y="852"/>
                  <a:pt x="906" y="847"/>
                </a:cubicBezTo>
                <a:cubicBezTo>
                  <a:pt x="911" y="845"/>
                  <a:pt x="912" y="840"/>
                  <a:pt x="917" y="838"/>
                </a:cubicBezTo>
                <a:cubicBezTo>
                  <a:pt x="919" y="839"/>
                  <a:pt x="915" y="840"/>
                  <a:pt x="916" y="841"/>
                </a:cubicBezTo>
                <a:cubicBezTo>
                  <a:pt x="917" y="842"/>
                  <a:pt x="921" y="837"/>
                  <a:pt x="922" y="834"/>
                </a:cubicBezTo>
                <a:cubicBezTo>
                  <a:pt x="922" y="833"/>
                  <a:pt x="920" y="834"/>
                  <a:pt x="919" y="834"/>
                </a:cubicBezTo>
                <a:cubicBezTo>
                  <a:pt x="926" y="827"/>
                  <a:pt x="934" y="822"/>
                  <a:pt x="943" y="819"/>
                </a:cubicBezTo>
                <a:cubicBezTo>
                  <a:pt x="942" y="822"/>
                  <a:pt x="946" y="820"/>
                  <a:pt x="945" y="823"/>
                </a:cubicBezTo>
                <a:cubicBezTo>
                  <a:pt x="948" y="822"/>
                  <a:pt x="945" y="817"/>
                  <a:pt x="949" y="815"/>
                </a:cubicBezTo>
                <a:cubicBezTo>
                  <a:pt x="960" y="820"/>
                  <a:pt x="946" y="829"/>
                  <a:pt x="942" y="834"/>
                </a:cubicBezTo>
                <a:cubicBezTo>
                  <a:pt x="946" y="836"/>
                  <a:pt x="947" y="837"/>
                  <a:pt x="947" y="842"/>
                </a:cubicBezTo>
                <a:cubicBezTo>
                  <a:pt x="949" y="840"/>
                  <a:pt x="948" y="839"/>
                  <a:pt x="948" y="835"/>
                </a:cubicBezTo>
                <a:cubicBezTo>
                  <a:pt x="953" y="833"/>
                  <a:pt x="954" y="826"/>
                  <a:pt x="959" y="823"/>
                </a:cubicBezTo>
                <a:cubicBezTo>
                  <a:pt x="957" y="822"/>
                  <a:pt x="955" y="820"/>
                  <a:pt x="955" y="817"/>
                </a:cubicBezTo>
                <a:cubicBezTo>
                  <a:pt x="960" y="817"/>
                  <a:pt x="969" y="816"/>
                  <a:pt x="967" y="808"/>
                </a:cubicBezTo>
                <a:cubicBezTo>
                  <a:pt x="969" y="807"/>
                  <a:pt x="971" y="807"/>
                  <a:pt x="972" y="805"/>
                </a:cubicBezTo>
                <a:cubicBezTo>
                  <a:pt x="974" y="806"/>
                  <a:pt x="970" y="807"/>
                  <a:pt x="971" y="808"/>
                </a:cubicBezTo>
                <a:cubicBezTo>
                  <a:pt x="973" y="807"/>
                  <a:pt x="975" y="810"/>
                  <a:pt x="974" y="806"/>
                </a:cubicBezTo>
                <a:cubicBezTo>
                  <a:pt x="977" y="808"/>
                  <a:pt x="978" y="805"/>
                  <a:pt x="981" y="805"/>
                </a:cubicBezTo>
                <a:cubicBezTo>
                  <a:pt x="982" y="807"/>
                  <a:pt x="978" y="811"/>
                  <a:pt x="977" y="814"/>
                </a:cubicBezTo>
                <a:cubicBezTo>
                  <a:pt x="976" y="814"/>
                  <a:pt x="976" y="812"/>
                  <a:pt x="975" y="812"/>
                </a:cubicBezTo>
                <a:cubicBezTo>
                  <a:pt x="976" y="815"/>
                  <a:pt x="969" y="822"/>
                  <a:pt x="975" y="823"/>
                </a:cubicBezTo>
                <a:cubicBezTo>
                  <a:pt x="975" y="826"/>
                  <a:pt x="974" y="827"/>
                  <a:pt x="973" y="830"/>
                </a:cubicBezTo>
                <a:cubicBezTo>
                  <a:pt x="974" y="831"/>
                  <a:pt x="978" y="829"/>
                  <a:pt x="980" y="829"/>
                </a:cubicBezTo>
                <a:cubicBezTo>
                  <a:pt x="979" y="826"/>
                  <a:pt x="979" y="825"/>
                  <a:pt x="976" y="826"/>
                </a:cubicBezTo>
                <a:cubicBezTo>
                  <a:pt x="976" y="823"/>
                  <a:pt x="978" y="821"/>
                  <a:pt x="977" y="818"/>
                </a:cubicBezTo>
                <a:cubicBezTo>
                  <a:pt x="980" y="817"/>
                  <a:pt x="980" y="818"/>
                  <a:pt x="983" y="819"/>
                </a:cubicBezTo>
                <a:cubicBezTo>
                  <a:pt x="986" y="818"/>
                  <a:pt x="988" y="809"/>
                  <a:pt x="993" y="814"/>
                </a:cubicBezTo>
                <a:cubicBezTo>
                  <a:pt x="998" y="810"/>
                  <a:pt x="997" y="801"/>
                  <a:pt x="1005" y="799"/>
                </a:cubicBezTo>
                <a:cubicBezTo>
                  <a:pt x="1004" y="797"/>
                  <a:pt x="1003" y="795"/>
                  <a:pt x="1004" y="792"/>
                </a:cubicBezTo>
                <a:cubicBezTo>
                  <a:pt x="1006" y="791"/>
                  <a:pt x="1007" y="789"/>
                  <a:pt x="1010" y="790"/>
                </a:cubicBezTo>
                <a:cubicBezTo>
                  <a:pt x="1010" y="793"/>
                  <a:pt x="1010" y="793"/>
                  <a:pt x="1010" y="793"/>
                </a:cubicBezTo>
                <a:cubicBezTo>
                  <a:pt x="1014" y="792"/>
                  <a:pt x="1015" y="788"/>
                  <a:pt x="1016" y="784"/>
                </a:cubicBezTo>
                <a:cubicBezTo>
                  <a:pt x="1022" y="786"/>
                  <a:pt x="1021" y="779"/>
                  <a:pt x="1025" y="777"/>
                </a:cubicBezTo>
                <a:cubicBezTo>
                  <a:pt x="1026" y="778"/>
                  <a:pt x="1028" y="778"/>
                  <a:pt x="1030" y="778"/>
                </a:cubicBezTo>
                <a:cubicBezTo>
                  <a:pt x="1030" y="782"/>
                  <a:pt x="1029" y="781"/>
                  <a:pt x="1030" y="785"/>
                </a:cubicBezTo>
                <a:cubicBezTo>
                  <a:pt x="1028" y="786"/>
                  <a:pt x="1028" y="784"/>
                  <a:pt x="1026" y="784"/>
                </a:cubicBezTo>
                <a:cubicBezTo>
                  <a:pt x="1032" y="792"/>
                  <a:pt x="1025" y="800"/>
                  <a:pt x="1017" y="802"/>
                </a:cubicBezTo>
                <a:cubicBezTo>
                  <a:pt x="1018" y="803"/>
                  <a:pt x="1020" y="804"/>
                  <a:pt x="1019" y="807"/>
                </a:cubicBezTo>
                <a:cubicBezTo>
                  <a:pt x="1023" y="807"/>
                  <a:pt x="1023" y="807"/>
                  <a:pt x="1023" y="807"/>
                </a:cubicBezTo>
                <a:cubicBezTo>
                  <a:pt x="1026" y="806"/>
                  <a:pt x="1021" y="805"/>
                  <a:pt x="1022" y="803"/>
                </a:cubicBezTo>
                <a:cubicBezTo>
                  <a:pt x="1025" y="801"/>
                  <a:pt x="1029" y="802"/>
                  <a:pt x="1032" y="800"/>
                </a:cubicBezTo>
                <a:cubicBezTo>
                  <a:pt x="1032" y="798"/>
                  <a:pt x="1030" y="796"/>
                  <a:pt x="1034" y="796"/>
                </a:cubicBezTo>
                <a:cubicBezTo>
                  <a:pt x="1031" y="794"/>
                  <a:pt x="1032" y="789"/>
                  <a:pt x="1031" y="785"/>
                </a:cubicBezTo>
                <a:cubicBezTo>
                  <a:pt x="1040" y="778"/>
                  <a:pt x="1050" y="771"/>
                  <a:pt x="1060" y="766"/>
                </a:cubicBezTo>
                <a:cubicBezTo>
                  <a:pt x="1060" y="768"/>
                  <a:pt x="1062" y="768"/>
                  <a:pt x="1061" y="770"/>
                </a:cubicBezTo>
                <a:cubicBezTo>
                  <a:pt x="1056" y="771"/>
                  <a:pt x="1055" y="778"/>
                  <a:pt x="1051" y="781"/>
                </a:cubicBezTo>
                <a:cubicBezTo>
                  <a:pt x="1053" y="785"/>
                  <a:pt x="1060" y="777"/>
                  <a:pt x="1063" y="780"/>
                </a:cubicBezTo>
                <a:cubicBezTo>
                  <a:pt x="1063" y="781"/>
                  <a:pt x="1062" y="781"/>
                  <a:pt x="1063" y="782"/>
                </a:cubicBezTo>
                <a:cubicBezTo>
                  <a:pt x="1054" y="786"/>
                  <a:pt x="1053" y="801"/>
                  <a:pt x="1041" y="795"/>
                </a:cubicBezTo>
                <a:close/>
                <a:moveTo>
                  <a:pt x="929" y="862"/>
                </a:moveTo>
                <a:cubicBezTo>
                  <a:pt x="930" y="866"/>
                  <a:pt x="928" y="867"/>
                  <a:pt x="924" y="867"/>
                </a:cubicBezTo>
                <a:cubicBezTo>
                  <a:pt x="921" y="863"/>
                  <a:pt x="923" y="859"/>
                  <a:pt x="928" y="858"/>
                </a:cubicBezTo>
                <a:cubicBezTo>
                  <a:pt x="930" y="861"/>
                  <a:pt x="924" y="863"/>
                  <a:pt x="929" y="862"/>
                </a:cubicBezTo>
                <a:close/>
                <a:moveTo>
                  <a:pt x="1047" y="751"/>
                </a:moveTo>
                <a:cubicBezTo>
                  <a:pt x="1044" y="757"/>
                  <a:pt x="1034" y="753"/>
                  <a:pt x="1038" y="744"/>
                </a:cubicBezTo>
                <a:cubicBezTo>
                  <a:pt x="1039" y="743"/>
                  <a:pt x="1042" y="746"/>
                  <a:pt x="1043" y="743"/>
                </a:cubicBezTo>
                <a:cubicBezTo>
                  <a:pt x="1045" y="743"/>
                  <a:pt x="1043" y="746"/>
                  <a:pt x="1042" y="746"/>
                </a:cubicBezTo>
                <a:cubicBezTo>
                  <a:pt x="1045" y="745"/>
                  <a:pt x="1044" y="749"/>
                  <a:pt x="1047" y="751"/>
                </a:cubicBezTo>
                <a:close/>
                <a:moveTo>
                  <a:pt x="1038" y="768"/>
                </a:moveTo>
                <a:cubicBezTo>
                  <a:pt x="1038" y="767"/>
                  <a:pt x="1041" y="762"/>
                  <a:pt x="1045" y="763"/>
                </a:cubicBezTo>
                <a:cubicBezTo>
                  <a:pt x="1045" y="766"/>
                  <a:pt x="1043" y="769"/>
                  <a:pt x="1038" y="769"/>
                </a:cubicBezTo>
                <a:cubicBezTo>
                  <a:pt x="1037" y="769"/>
                  <a:pt x="1038" y="768"/>
                  <a:pt x="1039" y="769"/>
                </a:cubicBezTo>
                <a:cubicBezTo>
                  <a:pt x="1040" y="767"/>
                  <a:pt x="1038" y="767"/>
                  <a:pt x="1038" y="768"/>
                </a:cubicBezTo>
                <a:close/>
                <a:moveTo>
                  <a:pt x="1040" y="718"/>
                </a:moveTo>
                <a:cubicBezTo>
                  <a:pt x="1037" y="718"/>
                  <a:pt x="1037" y="716"/>
                  <a:pt x="1034" y="717"/>
                </a:cubicBezTo>
                <a:cubicBezTo>
                  <a:pt x="1037" y="713"/>
                  <a:pt x="1043" y="711"/>
                  <a:pt x="1045" y="704"/>
                </a:cubicBezTo>
                <a:cubicBezTo>
                  <a:pt x="1048" y="704"/>
                  <a:pt x="1046" y="709"/>
                  <a:pt x="1050" y="707"/>
                </a:cubicBezTo>
                <a:cubicBezTo>
                  <a:pt x="1049" y="713"/>
                  <a:pt x="1042" y="713"/>
                  <a:pt x="1040" y="718"/>
                </a:cubicBezTo>
                <a:close/>
                <a:moveTo>
                  <a:pt x="1042" y="720"/>
                </a:moveTo>
                <a:cubicBezTo>
                  <a:pt x="1041" y="724"/>
                  <a:pt x="1042" y="723"/>
                  <a:pt x="1041" y="726"/>
                </a:cubicBezTo>
                <a:cubicBezTo>
                  <a:pt x="1037" y="725"/>
                  <a:pt x="1036" y="730"/>
                  <a:pt x="1033" y="728"/>
                </a:cubicBezTo>
                <a:cubicBezTo>
                  <a:pt x="1036" y="725"/>
                  <a:pt x="1036" y="720"/>
                  <a:pt x="1042" y="720"/>
                </a:cubicBezTo>
                <a:close/>
                <a:moveTo>
                  <a:pt x="1051" y="760"/>
                </a:moveTo>
                <a:cubicBezTo>
                  <a:pt x="1050" y="757"/>
                  <a:pt x="1053" y="757"/>
                  <a:pt x="1054" y="755"/>
                </a:cubicBezTo>
                <a:cubicBezTo>
                  <a:pt x="1058" y="758"/>
                  <a:pt x="1062" y="748"/>
                  <a:pt x="1070" y="750"/>
                </a:cubicBezTo>
                <a:cubicBezTo>
                  <a:pt x="1064" y="756"/>
                  <a:pt x="1059" y="759"/>
                  <a:pt x="1051" y="760"/>
                </a:cubicBezTo>
                <a:close/>
                <a:moveTo>
                  <a:pt x="1065" y="765"/>
                </a:moveTo>
                <a:cubicBezTo>
                  <a:pt x="1065" y="766"/>
                  <a:pt x="1064" y="767"/>
                  <a:pt x="1064" y="769"/>
                </a:cubicBezTo>
                <a:cubicBezTo>
                  <a:pt x="1061" y="769"/>
                  <a:pt x="1061" y="765"/>
                  <a:pt x="1062" y="764"/>
                </a:cubicBezTo>
                <a:cubicBezTo>
                  <a:pt x="1064" y="764"/>
                  <a:pt x="1064" y="765"/>
                  <a:pt x="1065" y="765"/>
                </a:cubicBezTo>
                <a:close/>
                <a:moveTo>
                  <a:pt x="1066" y="831"/>
                </a:moveTo>
                <a:cubicBezTo>
                  <a:pt x="1065" y="830"/>
                  <a:pt x="1064" y="830"/>
                  <a:pt x="1063" y="830"/>
                </a:cubicBezTo>
                <a:cubicBezTo>
                  <a:pt x="1064" y="828"/>
                  <a:pt x="1065" y="827"/>
                  <a:pt x="1067" y="827"/>
                </a:cubicBezTo>
                <a:cubicBezTo>
                  <a:pt x="1067" y="829"/>
                  <a:pt x="1066" y="830"/>
                  <a:pt x="1066" y="831"/>
                </a:cubicBezTo>
                <a:close/>
                <a:moveTo>
                  <a:pt x="1064" y="777"/>
                </a:moveTo>
                <a:cubicBezTo>
                  <a:pt x="1064" y="773"/>
                  <a:pt x="1064" y="773"/>
                  <a:pt x="1064" y="773"/>
                </a:cubicBezTo>
                <a:cubicBezTo>
                  <a:pt x="1066" y="773"/>
                  <a:pt x="1068" y="774"/>
                  <a:pt x="1068" y="776"/>
                </a:cubicBezTo>
                <a:cubicBezTo>
                  <a:pt x="1067" y="777"/>
                  <a:pt x="1066" y="777"/>
                  <a:pt x="1064" y="777"/>
                </a:cubicBezTo>
                <a:close/>
                <a:moveTo>
                  <a:pt x="1111" y="821"/>
                </a:moveTo>
                <a:cubicBezTo>
                  <a:pt x="1111" y="824"/>
                  <a:pt x="1107" y="823"/>
                  <a:pt x="1107" y="827"/>
                </a:cubicBezTo>
                <a:cubicBezTo>
                  <a:pt x="1105" y="827"/>
                  <a:pt x="1105" y="824"/>
                  <a:pt x="1102" y="825"/>
                </a:cubicBezTo>
                <a:cubicBezTo>
                  <a:pt x="1105" y="824"/>
                  <a:pt x="1106" y="821"/>
                  <a:pt x="1111" y="821"/>
                </a:cubicBezTo>
                <a:close/>
                <a:moveTo>
                  <a:pt x="1120" y="787"/>
                </a:moveTo>
                <a:cubicBezTo>
                  <a:pt x="1120" y="784"/>
                  <a:pt x="1123" y="784"/>
                  <a:pt x="1125" y="784"/>
                </a:cubicBezTo>
                <a:cubicBezTo>
                  <a:pt x="1125" y="786"/>
                  <a:pt x="1123" y="787"/>
                  <a:pt x="1120" y="787"/>
                </a:cubicBezTo>
                <a:close/>
                <a:moveTo>
                  <a:pt x="1125" y="761"/>
                </a:moveTo>
                <a:cubicBezTo>
                  <a:pt x="1124" y="764"/>
                  <a:pt x="1125" y="767"/>
                  <a:pt x="1121" y="767"/>
                </a:cubicBezTo>
                <a:cubicBezTo>
                  <a:pt x="1119" y="764"/>
                  <a:pt x="1122" y="761"/>
                  <a:pt x="1125" y="761"/>
                </a:cubicBezTo>
                <a:close/>
                <a:moveTo>
                  <a:pt x="1122" y="773"/>
                </a:moveTo>
                <a:cubicBezTo>
                  <a:pt x="1123" y="771"/>
                  <a:pt x="1120" y="771"/>
                  <a:pt x="1121" y="769"/>
                </a:cubicBezTo>
                <a:cubicBezTo>
                  <a:pt x="1126" y="769"/>
                  <a:pt x="1131" y="763"/>
                  <a:pt x="1131" y="771"/>
                </a:cubicBezTo>
                <a:cubicBezTo>
                  <a:pt x="1128" y="771"/>
                  <a:pt x="1127" y="772"/>
                  <a:pt x="1122" y="773"/>
                </a:cubicBezTo>
                <a:close/>
                <a:moveTo>
                  <a:pt x="1135" y="808"/>
                </a:moveTo>
                <a:cubicBezTo>
                  <a:pt x="1135" y="810"/>
                  <a:pt x="1134" y="811"/>
                  <a:pt x="1132" y="810"/>
                </a:cubicBezTo>
                <a:cubicBezTo>
                  <a:pt x="1132" y="811"/>
                  <a:pt x="1133" y="812"/>
                  <a:pt x="1133" y="813"/>
                </a:cubicBezTo>
                <a:cubicBezTo>
                  <a:pt x="1130" y="813"/>
                  <a:pt x="1130" y="813"/>
                  <a:pt x="1130" y="813"/>
                </a:cubicBezTo>
                <a:cubicBezTo>
                  <a:pt x="1130" y="812"/>
                  <a:pt x="1130" y="810"/>
                  <a:pt x="1129" y="810"/>
                </a:cubicBezTo>
                <a:cubicBezTo>
                  <a:pt x="1129" y="809"/>
                  <a:pt x="1130" y="810"/>
                  <a:pt x="1130" y="810"/>
                </a:cubicBezTo>
                <a:cubicBezTo>
                  <a:pt x="1131" y="810"/>
                  <a:pt x="1131" y="809"/>
                  <a:pt x="1131" y="808"/>
                </a:cubicBezTo>
                <a:lnTo>
                  <a:pt x="1135" y="808"/>
                </a:lnTo>
                <a:close/>
                <a:moveTo>
                  <a:pt x="1128" y="750"/>
                </a:moveTo>
                <a:cubicBezTo>
                  <a:pt x="1131" y="749"/>
                  <a:pt x="1131" y="754"/>
                  <a:pt x="1131" y="750"/>
                </a:cubicBezTo>
                <a:cubicBezTo>
                  <a:pt x="1132" y="750"/>
                  <a:pt x="1132" y="752"/>
                  <a:pt x="1132" y="753"/>
                </a:cubicBezTo>
                <a:cubicBezTo>
                  <a:pt x="1131" y="753"/>
                  <a:pt x="1130" y="753"/>
                  <a:pt x="1130" y="754"/>
                </a:cubicBezTo>
                <a:cubicBezTo>
                  <a:pt x="1129" y="754"/>
                  <a:pt x="1129" y="753"/>
                  <a:pt x="1129" y="752"/>
                </a:cubicBezTo>
                <a:cubicBezTo>
                  <a:pt x="1128" y="752"/>
                  <a:pt x="1128" y="752"/>
                  <a:pt x="1128" y="753"/>
                </a:cubicBezTo>
                <a:cubicBezTo>
                  <a:pt x="1127" y="753"/>
                  <a:pt x="1127" y="752"/>
                  <a:pt x="1127" y="751"/>
                </a:cubicBezTo>
                <a:cubicBezTo>
                  <a:pt x="1128" y="751"/>
                  <a:pt x="1128" y="751"/>
                  <a:pt x="1128" y="750"/>
                </a:cubicBezTo>
                <a:close/>
                <a:moveTo>
                  <a:pt x="1126" y="756"/>
                </a:moveTo>
                <a:cubicBezTo>
                  <a:pt x="1125" y="759"/>
                  <a:pt x="1122" y="761"/>
                  <a:pt x="1118" y="762"/>
                </a:cubicBezTo>
                <a:cubicBezTo>
                  <a:pt x="1120" y="758"/>
                  <a:pt x="1115" y="759"/>
                  <a:pt x="1115" y="755"/>
                </a:cubicBezTo>
                <a:cubicBezTo>
                  <a:pt x="1117" y="755"/>
                  <a:pt x="1119" y="755"/>
                  <a:pt x="1119" y="754"/>
                </a:cubicBezTo>
                <a:cubicBezTo>
                  <a:pt x="1122" y="754"/>
                  <a:pt x="1121" y="758"/>
                  <a:pt x="1126" y="756"/>
                </a:cubicBezTo>
                <a:close/>
                <a:moveTo>
                  <a:pt x="1121" y="731"/>
                </a:moveTo>
                <a:cubicBezTo>
                  <a:pt x="1120" y="733"/>
                  <a:pt x="1120" y="734"/>
                  <a:pt x="1119" y="735"/>
                </a:cubicBezTo>
                <a:cubicBezTo>
                  <a:pt x="1116" y="735"/>
                  <a:pt x="1117" y="730"/>
                  <a:pt x="1121" y="731"/>
                </a:cubicBezTo>
                <a:close/>
                <a:moveTo>
                  <a:pt x="1103" y="692"/>
                </a:moveTo>
                <a:cubicBezTo>
                  <a:pt x="1104" y="693"/>
                  <a:pt x="1104" y="694"/>
                  <a:pt x="1105" y="694"/>
                </a:cubicBezTo>
                <a:cubicBezTo>
                  <a:pt x="1105" y="697"/>
                  <a:pt x="1103" y="699"/>
                  <a:pt x="1100" y="700"/>
                </a:cubicBezTo>
                <a:cubicBezTo>
                  <a:pt x="1098" y="698"/>
                  <a:pt x="1101" y="694"/>
                  <a:pt x="1103" y="692"/>
                </a:cubicBezTo>
                <a:close/>
                <a:moveTo>
                  <a:pt x="1091" y="752"/>
                </a:moveTo>
                <a:cubicBezTo>
                  <a:pt x="1093" y="751"/>
                  <a:pt x="1093" y="752"/>
                  <a:pt x="1094" y="753"/>
                </a:cubicBezTo>
                <a:cubicBezTo>
                  <a:pt x="1100" y="744"/>
                  <a:pt x="1113" y="742"/>
                  <a:pt x="1122" y="736"/>
                </a:cubicBezTo>
                <a:cubicBezTo>
                  <a:pt x="1121" y="739"/>
                  <a:pt x="1120" y="741"/>
                  <a:pt x="1119" y="743"/>
                </a:cubicBezTo>
                <a:cubicBezTo>
                  <a:pt x="1116" y="744"/>
                  <a:pt x="1117" y="742"/>
                  <a:pt x="1114" y="743"/>
                </a:cubicBezTo>
                <a:cubicBezTo>
                  <a:pt x="1114" y="745"/>
                  <a:pt x="1115" y="746"/>
                  <a:pt x="1116" y="746"/>
                </a:cubicBezTo>
                <a:cubicBezTo>
                  <a:pt x="1120" y="747"/>
                  <a:pt x="1119" y="742"/>
                  <a:pt x="1123" y="743"/>
                </a:cubicBezTo>
                <a:cubicBezTo>
                  <a:pt x="1122" y="750"/>
                  <a:pt x="1119" y="753"/>
                  <a:pt x="1113" y="754"/>
                </a:cubicBezTo>
                <a:cubicBezTo>
                  <a:pt x="1112" y="755"/>
                  <a:pt x="1111" y="756"/>
                  <a:pt x="1110" y="757"/>
                </a:cubicBezTo>
                <a:cubicBezTo>
                  <a:pt x="1110" y="759"/>
                  <a:pt x="1111" y="757"/>
                  <a:pt x="1113" y="757"/>
                </a:cubicBezTo>
                <a:cubicBezTo>
                  <a:pt x="1111" y="761"/>
                  <a:pt x="1112" y="765"/>
                  <a:pt x="1115" y="766"/>
                </a:cubicBezTo>
                <a:cubicBezTo>
                  <a:pt x="1116" y="769"/>
                  <a:pt x="1114" y="770"/>
                  <a:pt x="1113" y="772"/>
                </a:cubicBezTo>
                <a:cubicBezTo>
                  <a:pt x="1110" y="771"/>
                  <a:pt x="1108" y="767"/>
                  <a:pt x="1111" y="765"/>
                </a:cubicBezTo>
                <a:cubicBezTo>
                  <a:pt x="1105" y="767"/>
                  <a:pt x="1102" y="772"/>
                  <a:pt x="1096" y="773"/>
                </a:cubicBezTo>
                <a:cubicBezTo>
                  <a:pt x="1095" y="773"/>
                  <a:pt x="1096" y="772"/>
                  <a:pt x="1096" y="771"/>
                </a:cubicBezTo>
                <a:cubicBezTo>
                  <a:pt x="1091" y="773"/>
                  <a:pt x="1088" y="775"/>
                  <a:pt x="1084" y="778"/>
                </a:cubicBezTo>
                <a:cubicBezTo>
                  <a:pt x="1081" y="776"/>
                  <a:pt x="1086" y="774"/>
                  <a:pt x="1087" y="773"/>
                </a:cubicBezTo>
                <a:cubicBezTo>
                  <a:pt x="1083" y="769"/>
                  <a:pt x="1090" y="765"/>
                  <a:pt x="1086" y="759"/>
                </a:cubicBezTo>
                <a:cubicBezTo>
                  <a:pt x="1086" y="758"/>
                  <a:pt x="1082" y="761"/>
                  <a:pt x="1082" y="756"/>
                </a:cubicBezTo>
                <a:cubicBezTo>
                  <a:pt x="1086" y="758"/>
                  <a:pt x="1091" y="757"/>
                  <a:pt x="1091" y="752"/>
                </a:cubicBezTo>
                <a:close/>
                <a:moveTo>
                  <a:pt x="1083" y="748"/>
                </a:moveTo>
                <a:cubicBezTo>
                  <a:pt x="1081" y="750"/>
                  <a:pt x="1078" y="748"/>
                  <a:pt x="1076" y="749"/>
                </a:cubicBezTo>
                <a:cubicBezTo>
                  <a:pt x="1076" y="747"/>
                  <a:pt x="1083" y="743"/>
                  <a:pt x="1083" y="748"/>
                </a:cubicBezTo>
                <a:close/>
                <a:moveTo>
                  <a:pt x="1076" y="807"/>
                </a:moveTo>
                <a:cubicBezTo>
                  <a:pt x="1076" y="803"/>
                  <a:pt x="1072" y="803"/>
                  <a:pt x="1073" y="798"/>
                </a:cubicBezTo>
                <a:cubicBezTo>
                  <a:pt x="1074" y="796"/>
                  <a:pt x="1079" y="795"/>
                  <a:pt x="1081" y="797"/>
                </a:cubicBezTo>
                <a:cubicBezTo>
                  <a:pt x="1084" y="797"/>
                  <a:pt x="1080" y="795"/>
                  <a:pt x="1081" y="793"/>
                </a:cubicBezTo>
                <a:cubicBezTo>
                  <a:pt x="1086" y="793"/>
                  <a:pt x="1087" y="790"/>
                  <a:pt x="1091" y="789"/>
                </a:cubicBezTo>
                <a:cubicBezTo>
                  <a:pt x="1092" y="786"/>
                  <a:pt x="1088" y="788"/>
                  <a:pt x="1089" y="785"/>
                </a:cubicBezTo>
                <a:cubicBezTo>
                  <a:pt x="1090" y="783"/>
                  <a:pt x="1093" y="782"/>
                  <a:pt x="1096" y="782"/>
                </a:cubicBezTo>
                <a:cubicBezTo>
                  <a:pt x="1095" y="779"/>
                  <a:pt x="1095" y="777"/>
                  <a:pt x="1096" y="774"/>
                </a:cubicBezTo>
                <a:cubicBezTo>
                  <a:pt x="1099" y="774"/>
                  <a:pt x="1099" y="774"/>
                  <a:pt x="1099" y="774"/>
                </a:cubicBezTo>
                <a:cubicBezTo>
                  <a:pt x="1099" y="777"/>
                  <a:pt x="1101" y="779"/>
                  <a:pt x="1099" y="781"/>
                </a:cubicBezTo>
                <a:cubicBezTo>
                  <a:pt x="1103" y="781"/>
                  <a:pt x="1103" y="777"/>
                  <a:pt x="1103" y="774"/>
                </a:cubicBezTo>
                <a:cubicBezTo>
                  <a:pt x="1108" y="776"/>
                  <a:pt x="1106" y="775"/>
                  <a:pt x="1112" y="774"/>
                </a:cubicBezTo>
                <a:cubicBezTo>
                  <a:pt x="1112" y="777"/>
                  <a:pt x="1114" y="779"/>
                  <a:pt x="1113" y="782"/>
                </a:cubicBezTo>
                <a:cubicBezTo>
                  <a:pt x="1103" y="786"/>
                  <a:pt x="1102" y="797"/>
                  <a:pt x="1092" y="800"/>
                </a:cubicBezTo>
                <a:cubicBezTo>
                  <a:pt x="1090" y="800"/>
                  <a:pt x="1090" y="798"/>
                  <a:pt x="1088" y="797"/>
                </a:cubicBezTo>
                <a:cubicBezTo>
                  <a:pt x="1084" y="805"/>
                  <a:pt x="1081" y="815"/>
                  <a:pt x="1070" y="816"/>
                </a:cubicBezTo>
                <a:cubicBezTo>
                  <a:pt x="1071" y="812"/>
                  <a:pt x="1076" y="812"/>
                  <a:pt x="1076" y="807"/>
                </a:cubicBezTo>
                <a:close/>
                <a:moveTo>
                  <a:pt x="1066" y="712"/>
                </a:moveTo>
                <a:cubicBezTo>
                  <a:pt x="1069" y="714"/>
                  <a:pt x="1066" y="717"/>
                  <a:pt x="1069" y="719"/>
                </a:cubicBezTo>
                <a:cubicBezTo>
                  <a:pt x="1067" y="723"/>
                  <a:pt x="1063" y="724"/>
                  <a:pt x="1059" y="724"/>
                </a:cubicBezTo>
                <a:cubicBezTo>
                  <a:pt x="1060" y="720"/>
                  <a:pt x="1057" y="720"/>
                  <a:pt x="1055" y="719"/>
                </a:cubicBezTo>
                <a:cubicBezTo>
                  <a:pt x="1056" y="715"/>
                  <a:pt x="1060" y="712"/>
                  <a:pt x="1066" y="712"/>
                </a:cubicBezTo>
                <a:close/>
                <a:moveTo>
                  <a:pt x="1054" y="736"/>
                </a:moveTo>
                <a:cubicBezTo>
                  <a:pt x="1054" y="737"/>
                  <a:pt x="1056" y="740"/>
                  <a:pt x="1054" y="740"/>
                </a:cubicBezTo>
                <a:cubicBezTo>
                  <a:pt x="1054" y="742"/>
                  <a:pt x="1056" y="739"/>
                  <a:pt x="1059" y="740"/>
                </a:cubicBezTo>
                <a:cubicBezTo>
                  <a:pt x="1059" y="737"/>
                  <a:pt x="1057" y="737"/>
                  <a:pt x="1057" y="734"/>
                </a:cubicBezTo>
                <a:cubicBezTo>
                  <a:pt x="1059" y="732"/>
                  <a:pt x="1063" y="731"/>
                  <a:pt x="1063" y="726"/>
                </a:cubicBezTo>
                <a:cubicBezTo>
                  <a:pt x="1067" y="726"/>
                  <a:pt x="1067" y="725"/>
                  <a:pt x="1070" y="726"/>
                </a:cubicBezTo>
                <a:cubicBezTo>
                  <a:pt x="1070" y="731"/>
                  <a:pt x="1068" y="731"/>
                  <a:pt x="1068" y="734"/>
                </a:cubicBezTo>
                <a:cubicBezTo>
                  <a:pt x="1066" y="734"/>
                  <a:pt x="1065" y="733"/>
                  <a:pt x="1062" y="733"/>
                </a:cubicBezTo>
                <a:cubicBezTo>
                  <a:pt x="1062" y="736"/>
                  <a:pt x="1063" y="737"/>
                  <a:pt x="1065" y="737"/>
                </a:cubicBezTo>
                <a:cubicBezTo>
                  <a:pt x="1065" y="740"/>
                  <a:pt x="1063" y="740"/>
                  <a:pt x="1062" y="742"/>
                </a:cubicBezTo>
                <a:cubicBezTo>
                  <a:pt x="1061" y="741"/>
                  <a:pt x="1061" y="740"/>
                  <a:pt x="1061" y="739"/>
                </a:cubicBezTo>
                <a:cubicBezTo>
                  <a:pt x="1058" y="740"/>
                  <a:pt x="1059" y="742"/>
                  <a:pt x="1059" y="745"/>
                </a:cubicBezTo>
                <a:cubicBezTo>
                  <a:pt x="1056" y="747"/>
                  <a:pt x="1056" y="753"/>
                  <a:pt x="1050" y="750"/>
                </a:cubicBezTo>
                <a:cubicBezTo>
                  <a:pt x="1051" y="749"/>
                  <a:pt x="1052" y="748"/>
                  <a:pt x="1052" y="746"/>
                </a:cubicBezTo>
                <a:cubicBezTo>
                  <a:pt x="1050" y="744"/>
                  <a:pt x="1049" y="747"/>
                  <a:pt x="1047" y="747"/>
                </a:cubicBezTo>
                <a:cubicBezTo>
                  <a:pt x="1042" y="742"/>
                  <a:pt x="1049" y="737"/>
                  <a:pt x="1054" y="736"/>
                </a:cubicBezTo>
                <a:close/>
                <a:moveTo>
                  <a:pt x="1050" y="704"/>
                </a:moveTo>
                <a:cubicBezTo>
                  <a:pt x="1047" y="705"/>
                  <a:pt x="1047" y="703"/>
                  <a:pt x="1044" y="704"/>
                </a:cubicBezTo>
                <a:cubicBezTo>
                  <a:pt x="1043" y="700"/>
                  <a:pt x="1047" y="701"/>
                  <a:pt x="1047" y="698"/>
                </a:cubicBezTo>
                <a:cubicBezTo>
                  <a:pt x="1039" y="702"/>
                  <a:pt x="1040" y="714"/>
                  <a:pt x="1031" y="716"/>
                </a:cubicBezTo>
                <a:cubicBezTo>
                  <a:pt x="1028" y="714"/>
                  <a:pt x="1033" y="711"/>
                  <a:pt x="1030" y="710"/>
                </a:cubicBezTo>
                <a:cubicBezTo>
                  <a:pt x="1022" y="710"/>
                  <a:pt x="1024" y="721"/>
                  <a:pt x="1016" y="721"/>
                </a:cubicBezTo>
                <a:cubicBezTo>
                  <a:pt x="1015" y="717"/>
                  <a:pt x="1020" y="715"/>
                  <a:pt x="1015" y="717"/>
                </a:cubicBezTo>
                <a:cubicBezTo>
                  <a:pt x="1014" y="711"/>
                  <a:pt x="1018" y="712"/>
                  <a:pt x="1020" y="710"/>
                </a:cubicBezTo>
                <a:cubicBezTo>
                  <a:pt x="1019" y="707"/>
                  <a:pt x="1018" y="711"/>
                  <a:pt x="1016" y="710"/>
                </a:cubicBezTo>
                <a:cubicBezTo>
                  <a:pt x="1017" y="705"/>
                  <a:pt x="1024" y="704"/>
                  <a:pt x="1019" y="697"/>
                </a:cubicBezTo>
                <a:cubicBezTo>
                  <a:pt x="1021" y="697"/>
                  <a:pt x="1023" y="697"/>
                  <a:pt x="1023" y="696"/>
                </a:cubicBezTo>
                <a:cubicBezTo>
                  <a:pt x="1026" y="697"/>
                  <a:pt x="1023" y="699"/>
                  <a:pt x="1023" y="701"/>
                </a:cubicBezTo>
                <a:cubicBezTo>
                  <a:pt x="1026" y="703"/>
                  <a:pt x="1026" y="700"/>
                  <a:pt x="1030" y="700"/>
                </a:cubicBezTo>
                <a:cubicBezTo>
                  <a:pt x="1038" y="705"/>
                  <a:pt x="1043" y="693"/>
                  <a:pt x="1051" y="692"/>
                </a:cubicBezTo>
                <a:cubicBezTo>
                  <a:pt x="1048" y="697"/>
                  <a:pt x="1053" y="699"/>
                  <a:pt x="1050" y="704"/>
                </a:cubicBezTo>
                <a:close/>
                <a:moveTo>
                  <a:pt x="1067" y="678"/>
                </a:moveTo>
                <a:cubicBezTo>
                  <a:pt x="1065" y="679"/>
                  <a:pt x="1065" y="678"/>
                  <a:pt x="1064" y="678"/>
                </a:cubicBezTo>
                <a:cubicBezTo>
                  <a:pt x="1064" y="675"/>
                  <a:pt x="1065" y="674"/>
                  <a:pt x="1068" y="675"/>
                </a:cubicBezTo>
                <a:cubicBezTo>
                  <a:pt x="1068" y="677"/>
                  <a:pt x="1067" y="677"/>
                  <a:pt x="1067" y="678"/>
                </a:cubicBezTo>
                <a:close/>
                <a:moveTo>
                  <a:pt x="1067" y="520"/>
                </a:moveTo>
                <a:cubicBezTo>
                  <a:pt x="1068" y="518"/>
                  <a:pt x="1069" y="516"/>
                  <a:pt x="1072" y="517"/>
                </a:cubicBezTo>
                <a:cubicBezTo>
                  <a:pt x="1072" y="519"/>
                  <a:pt x="1068" y="521"/>
                  <a:pt x="1067" y="520"/>
                </a:cubicBezTo>
                <a:close/>
                <a:moveTo>
                  <a:pt x="1100" y="574"/>
                </a:moveTo>
                <a:cubicBezTo>
                  <a:pt x="1100" y="577"/>
                  <a:pt x="1098" y="578"/>
                  <a:pt x="1095" y="578"/>
                </a:cubicBezTo>
                <a:cubicBezTo>
                  <a:pt x="1096" y="577"/>
                  <a:pt x="1097" y="574"/>
                  <a:pt x="1100" y="574"/>
                </a:cubicBezTo>
                <a:close/>
                <a:moveTo>
                  <a:pt x="1098" y="659"/>
                </a:moveTo>
                <a:cubicBezTo>
                  <a:pt x="1098" y="656"/>
                  <a:pt x="1098" y="654"/>
                  <a:pt x="1099" y="652"/>
                </a:cubicBezTo>
                <a:cubicBezTo>
                  <a:pt x="1102" y="652"/>
                  <a:pt x="1102" y="654"/>
                  <a:pt x="1104" y="653"/>
                </a:cubicBezTo>
                <a:cubicBezTo>
                  <a:pt x="1104" y="657"/>
                  <a:pt x="1101" y="658"/>
                  <a:pt x="1098" y="659"/>
                </a:cubicBezTo>
                <a:close/>
                <a:moveTo>
                  <a:pt x="1090" y="597"/>
                </a:moveTo>
                <a:cubicBezTo>
                  <a:pt x="1090" y="588"/>
                  <a:pt x="1099" y="584"/>
                  <a:pt x="1106" y="585"/>
                </a:cubicBezTo>
                <a:cubicBezTo>
                  <a:pt x="1103" y="591"/>
                  <a:pt x="1097" y="595"/>
                  <a:pt x="1090" y="597"/>
                </a:cubicBezTo>
                <a:close/>
                <a:moveTo>
                  <a:pt x="1125" y="506"/>
                </a:moveTo>
                <a:cubicBezTo>
                  <a:pt x="1125" y="509"/>
                  <a:pt x="1124" y="513"/>
                  <a:pt x="1120" y="513"/>
                </a:cubicBezTo>
                <a:cubicBezTo>
                  <a:pt x="1119" y="508"/>
                  <a:pt x="1121" y="505"/>
                  <a:pt x="1125" y="506"/>
                </a:cubicBezTo>
                <a:close/>
                <a:moveTo>
                  <a:pt x="1127" y="527"/>
                </a:moveTo>
                <a:cubicBezTo>
                  <a:pt x="1127" y="534"/>
                  <a:pt x="1121" y="535"/>
                  <a:pt x="1117" y="538"/>
                </a:cubicBezTo>
                <a:cubicBezTo>
                  <a:pt x="1116" y="536"/>
                  <a:pt x="1115" y="534"/>
                  <a:pt x="1115" y="531"/>
                </a:cubicBezTo>
                <a:cubicBezTo>
                  <a:pt x="1122" y="532"/>
                  <a:pt x="1122" y="524"/>
                  <a:pt x="1127" y="527"/>
                </a:cubicBezTo>
                <a:close/>
                <a:moveTo>
                  <a:pt x="1151" y="586"/>
                </a:moveTo>
                <a:cubicBezTo>
                  <a:pt x="1148" y="585"/>
                  <a:pt x="1151" y="579"/>
                  <a:pt x="1155" y="580"/>
                </a:cubicBezTo>
                <a:cubicBezTo>
                  <a:pt x="1155" y="583"/>
                  <a:pt x="1152" y="584"/>
                  <a:pt x="1151" y="586"/>
                </a:cubicBezTo>
                <a:close/>
                <a:moveTo>
                  <a:pt x="1151" y="561"/>
                </a:moveTo>
                <a:cubicBezTo>
                  <a:pt x="1151" y="579"/>
                  <a:pt x="1132" y="583"/>
                  <a:pt x="1119" y="585"/>
                </a:cubicBezTo>
                <a:cubicBezTo>
                  <a:pt x="1119" y="582"/>
                  <a:pt x="1117" y="580"/>
                  <a:pt x="1119" y="578"/>
                </a:cubicBezTo>
                <a:cubicBezTo>
                  <a:pt x="1116" y="578"/>
                  <a:pt x="1114" y="583"/>
                  <a:pt x="1111" y="580"/>
                </a:cubicBezTo>
                <a:cubicBezTo>
                  <a:pt x="1115" y="576"/>
                  <a:pt x="1120" y="574"/>
                  <a:pt x="1121" y="567"/>
                </a:cubicBezTo>
                <a:cubicBezTo>
                  <a:pt x="1126" y="568"/>
                  <a:pt x="1125" y="563"/>
                  <a:pt x="1129" y="562"/>
                </a:cubicBezTo>
                <a:cubicBezTo>
                  <a:pt x="1132" y="561"/>
                  <a:pt x="1130" y="565"/>
                  <a:pt x="1133" y="565"/>
                </a:cubicBezTo>
                <a:cubicBezTo>
                  <a:pt x="1139" y="558"/>
                  <a:pt x="1149" y="551"/>
                  <a:pt x="1157" y="556"/>
                </a:cubicBezTo>
                <a:cubicBezTo>
                  <a:pt x="1155" y="557"/>
                  <a:pt x="1154" y="561"/>
                  <a:pt x="1151" y="561"/>
                </a:cubicBezTo>
                <a:close/>
                <a:moveTo>
                  <a:pt x="1158" y="556"/>
                </a:moveTo>
                <a:cubicBezTo>
                  <a:pt x="1157" y="551"/>
                  <a:pt x="1163" y="553"/>
                  <a:pt x="1161" y="547"/>
                </a:cubicBezTo>
                <a:cubicBezTo>
                  <a:pt x="1165" y="547"/>
                  <a:pt x="1165" y="547"/>
                  <a:pt x="1165" y="547"/>
                </a:cubicBezTo>
                <a:cubicBezTo>
                  <a:pt x="1165" y="552"/>
                  <a:pt x="1161" y="554"/>
                  <a:pt x="1158" y="556"/>
                </a:cubicBezTo>
                <a:close/>
                <a:moveTo>
                  <a:pt x="1179" y="548"/>
                </a:moveTo>
                <a:cubicBezTo>
                  <a:pt x="1178" y="551"/>
                  <a:pt x="1177" y="552"/>
                  <a:pt x="1175" y="552"/>
                </a:cubicBezTo>
                <a:cubicBezTo>
                  <a:pt x="1175" y="550"/>
                  <a:pt x="1176" y="548"/>
                  <a:pt x="1179" y="548"/>
                </a:cubicBezTo>
                <a:close/>
                <a:moveTo>
                  <a:pt x="1177" y="514"/>
                </a:moveTo>
                <a:cubicBezTo>
                  <a:pt x="1176" y="512"/>
                  <a:pt x="1177" y="510"/>
                  <a:pt x="1178" y="509"/>
                </a:cubicBezTo>
                <a:cubicBezTo>
                  <a:pt x="1180" y="509"/>
                  <a:pt x="1180" y="511"/>
                  <a:pt x="1182" y="510"/>
                </a:cubicBezTo>
                <a:cubicBezTo>
                  <a:pt x="1182" y="513"/>
                  <a:pt x="1180" y="514"/>
                  <a:pt x="1177" y="514"/>
                </a:cubicBezTo>
                <a:close/>
                <a:moveTo>
                  <a:pt x="1112" y="747"/>
                </a:moveTo>
                <a:cubicBezTo>
                  <a:pt x="1108" y="748"/>
                  <a:pt x="1111" y="752"/>
                  <a:pt x="1113" y="754"/>
                </a:cubicBezTo>
                <a:cubicBezTo>
                  <a:pt x="1113" y="752"/>
                  <a:pt x="1114" y="752"/>
                  <a:pt x="1114" y="750"/>
                </a:cubicBezTo>
                <a:cubicBezTo>
                  <a:pt x="1113" y="749"/>
                  <a:pt x="1112" y="749"/>
                  <a:pt x="1112" y="747"/>
                </a:cubicBezTo>
                <a:close/>
                <a:moveTo>
                  <a:pt x="700" y="1082"/>
                </a:moveTo>
                <a:cubicBezTo>
                  <a:pt x="699" y="1085"/>
                  <a:pt x="702" y="1084"/>
                  <a:pt x="702" y="1085"/>
                </a:cubicBezTo>
                <a:cubicBezTo>
                  <a:pt x="704" y="1082"/>
                  <a:pt x="712" y="1083"/>
                  <a:pt x="715" y="1081"/>
                </a:cubicBezTo>
                <a:cubicBezTo>
                  <a:pt x="710" y="1075"/>
                  <a:pt x="707" y="1081"/>
                  <a:pt x="700" y="1082"/>
                </a:cubicBezTo>
                <a:close/>
                <a:moveTo>
                  <a:pt x="927" y="95"/>
                </a:moveTo>
                <a:cubicBezTo>
                  <a:pt x="937" y="94"/>
                  <a:pt x="932" y="90"/>
                  <a:pt x="927" y="95"/>
                </a:cubicBezTo>
                <a:close/>
                <a:moveTo>
                  <a:pt x="1147" y="166"/>
                </a:moveTo>
                <a:cubicBezTo>
                  <a:pt x="1143" y="165"/>
                  <a:pt x="1136" y="171"/>
                  <a:pt x="1141" y="174"/>
                </a:cubicBezTo>
                <a:cubicBezTo>
                  <a:pt x="1143" y="172"/>
                  <a:pt x="1142" y="167"/>
                  <a:pt x="1147" y="167"/>
                </a:cubicBezTo>
                <a:cubicBezTo>
                  <a:pt x="1147" y="167"/>
                  <a:pt x="1148" y="166"/>
                  <a:pt x="1147" y="166"/>
                </a:cubicBezTo>
                <a:close/>
                <a:moveTo>
                  <a:pt x="959" y="188"/>
                </a:moveTo>
                <a:cubicBezTo>
                  <a:pt x="961" y="182"/>
                  <a:pt x="971" y="177"/>
                  <a:pt x="976" y="181"/>
                </a:cubicBezTo>
                <a:cubicBezTo>
                  <a:pt x="981" y="176"/>
                  <a:pt x="993" y="173"/>
                  <a:pt x="994" y="167"/>
                </a:cubicBezTo>
                <a:cubicBezTo>
                  <a:pt x="979" y="168"/>
                  <a:pt x="971" y="179"/>
                  <a:pt x="957" y="183"/>
                </a:cubicBezTo>
                <a:cubicBezTo>
                  <a:pt x="957" y="185"/>
                  <a:pt x="957" y="187"/>
                  <a:pt x="959" y="188"/>
                </a:cubicBezTo>
                <a:close/>
                <a:moveTo>
                  <a:pt x="1152" y="259"/>
                </a:moveTo>
                <a:cubicBezTo>
                  <a:pt x="1152" y="256"/>
                  <a:pt x="1155" y="255"/>
                  <a:pt x="1157" y="253"/>
                </a:cubicBezTo>
                <a:cubicBezTo>
                  <a:pt x="1154" y="251"/>
                  <a:pt x="1151" y="249"/>
                  <a:pt x="1147" y="249"/>
                </a:cubicBezTo>
                <a:cubicBezTo>
                  <a:pt x="1148" y="254"/>
                  <a:pt x="1151" y="256"/>
                  <a:pt x="1153" y="255"/>
                </a:cubicBezTo>
                <a:cubicBezTo>
                  <a:pt x="1152" y="257"/>
                  <a:pt x="1148" y="258"/>
                  <a:pt x="1152" y="259"/>
                </a:cubicBezTo>
                <a:close/>
                <a:moveTo>
                  <a:pt x="1192" y="338"/>
                </a:moveTo>
                <a:cubicBezTo>
                  <a:pt x="1197" y="336"/>
                  <a:pt x="1200" y="334"/>
                  <a:pt x="1203" y="331"/>
                </a:cubicBezTo>
                <a:cubicBezTo>
                  <a:pt x="1200" y="333"/>
                  <a:pt x="1191" y="334"/>
                  <a:pt x="1192" y="338"/>
                </a:cubicBezTo>
                <a:close/>
                <a:moveTo>
                  <a:pt x="1219" y="382"/>
                </a:moveTo>
                <a:cubicBezTo>
                  <a:pt x="1223" y="382"/>
                  <a:pt x="1228" y="384"/>
                  <a:pt x="1231" y="378"/>
                </a:cubicBezTo>
                <a:cubicBezTo>
                  <a:pt x="1228" y="377"/>
                  <a:pt x="1226" y="381"/>
                  <a:pt x="1225" y="378"/>
                </a:cubicBezTo>
                <a:cubicBezTo>
                  <a:pt x="1228" y="377"/>
                  <a:pt x="1230" y="375"/>
                  <a:pt x="1232" y="374"/>
                </a:cubicBezTo>
                <a:cubicBezTo>
                  <a:pt x="1229" y="375"/>
                  <a:pt x="1226" y="375"/>
                  <a:pt x="1223" y="373"/>
                </a:cubicBezTo>
                <a:cubicBezTo>
                  <a:pt x="1223" y="377"/>
                  <a:pt x="1219" y="378"/>
                  <a:pt x="1219" y="382"/>
                </a:cubicBezTo>
                <a:close/>
                <a:moveTo>
                  <a:pt x="1162" y="385"/>
                </a:moveTo>
                <a:cubicBezTo>
                  <a:pt x="1170" y="385"/>
                  <a:pt x="1172" y="376"/>
                  <a:pt x="1179" y="378"/>
                </a:cubicBezTo>
                <a:cubicBezTo>
                  <a:pt x="1175" y="373"/>
                  <a:pt x="1166" y="382"/>
                  <a:pt x="1162" y="385"/>
                </a:cubicBezTo>
                <a:close/>
                <a:moveTo>
                  <a:pt x="1215" y="381"/>
                </a:moveTo>
                <a:cubicBezTo>
                  <a:pt x="1213" y="381"/>
                  <a:pt x="1202" y="379"/>
                  <a:pt x="1201" y="387"/>
                </a:cubicBezTo>
                <a:cubicBezTo>
                  <a:pt x="1204" y="387"/>
                  <a:pt x="1207" y="387"/>
                  <a:pt x="1208" y="390"/>
                </a:cubicBezTo>
                <a:cubicBezTo>
                  <a:pt x="1204" y="391"/>
                  <a:pt x="1203" y="394"/>
                  <a:pt x="1199" y="394"/>
                </a:cubicBezTo>
                <a:cubicBezTo>
                  <a:pt x="1201" y="396"/>
                  <a:pt x="1205" y="392"/>
                  <a:pt x="1208" y="390"/>
                </a:cubicBezTo>
                <a:cubicBezTo>
                  <a:pt x="1211" y="390"/>
                  <a:pt x="1213" y="390"/>
                  <a:pt x="1213" y="388"/>
                </a:cubicBezTo>
                <a:cubicBezTo>
                  <a:pt x="1212" y="387"/>
                  <a:pt x="1209" y="389"/>
                  <a:pt x="1209" y="387"/>
                </a:cubicBezTo>
                <a:cubicBezTo>
                  <a:pt x="1209" y="383"/>
                  <a:pt x="1214" y="384"/>
                  <a:pt x="1215" y="381"/>
                </a:cubicBezTo>
                <a:close/>
                <a:moveTo>
                  <a:pt x="1267" y="409"/>
                </a:moveTo>
                <a:cubicBezTo>
                  <a:pt x="1269" y="403"/>
                  <a:pt x="1274" y="398"/>
                  <a:pt x="1282" y="398"/>
                </a:cubicBezTo>
                <a:cubicBezTo>
                  <a:pt x="1285" y="394"/>
                  <a:pt x="1291" y="392"/>
                  <a:pt x="1287" y="393"/>
                </a:cubicBezTo>
                <a:cubicBezTo>
                  <a:pt x="1282" y="394"/>
                  <a:pt x="1262" y="406"/>
                  <a:pt x="1255" y="404"/>
                </a:cubicBezTo>
                <a:cubicBezTo>
                  <a:pt x="1255" y="405"/>
                  <a:pt x="1258" y="405"/>
                  <a:pt x="1257" y="407"/>
                </a:cubicBezTo>
                <a:cubicBezTo>
                  <a:pt x="1253" y="407"/>
                  <a:pt x="1253" y="410"/>
                  <a:pt x="1251" y="412"/>
                </a:cubicBezTo>
                <a:cubicBezTo>
                  <a:pt x="1256" y="414"/>
                  <a:pt x="1259" y="407"/>
                  <a:pt x="1267" y="409"/>
                </a:cubicBezTo>
                <a:close/>
                <a:moveTo>
                  <a:pt x="1230" y="407"/>
                </a:moveTo>
                <a:cubicBezTo>
                  <a:pt x="1229" y="408"/>
                  <a:pt x="1226" y="408"/>
                  <a:pt x="1226" y="406"/>
                </a:cubicBezTo>
                <a:cubicBezTo>
                  <a:pt x="1226" y="404"/>
                  <a:pt x="1230" y="405"/>
                  <a:pt x="1230" y="403"/>
                </a:cubicBezTo>
                <a:cubicBezTo>
                  <a:pt x="1229" y="403"/>
                  <a:pt x="1229" y="401"/>
                  <a:pt x="1229" y="400"/>
                </a:cubicBezTo>
                <a:cubicBezTo>
                  <a:pt x="1226" y="401"/>
                  <a:pt x="1224" y="401"/>
                  <a:pt x="1223" y="399"/>
                </a:cubicBezTo>
                <a:cubicBezTo>
                  <a:pt x="1220" y="402"/>
                  <a:pt x="1210" y="404"/>
                  <a:pt x="1218" y="404"/>
                </a:cubicBezTo>
                <a:cubicBezTo>
                  <a:pt x="1216" y="405"/>
                  <a:pt x="1214" y="405"/>
                  <a:pt x="1214" y="408"/>
                </a:cubicBezTo>
                <a:cubicBezTo>
                  <a:pt x="1216" y="408"/>
                  <a:pt x="1217" y="407"/>
                  <a:pt x="1217" y="408"/>
                </a:cubicBezTo>
                <a:cubicBezTo>
                  <a:pt x="1217" y="411"/>
                  <a:pt x="1214" y="412"/>
                  <a:pt x="1214" y="415"/>
                </a:cubicBezTo>
                <a:cubicBezTo>
                  <a:pt x="1219" y="416"/>
                  <a:pt x="1229" y="415"/>
                  <a:pt x="1230" y="407"/>
                </a:cubicBezTo>
                <a:close/>
                <a:moveTo>
                  <a:pt x="1230" y="406"/>
                </a:moveTo>
                <a:cubicBezTo>
                  <a:pt x="1230" y="406"/>
                  <a:pt x="1230" y="407"/>
                  <a:pt x="1230" y="407"/>
                </a:cubicBezTo>
                <a:cubicBezTo>
                  <a:pt x="1230" y="407"/>
                  <a:pt x="1230" y="406"/>
                  <a:pt x="1230" y="406"/>
                </a:cubicBezTo>
                <a:close/>
                <a:moveTo>
                  <a:pt x="1245" y="418"/>
                </a:moveTo>
                <a:cubicBezTo>
                  <a:pt x="1244" y="416"/>
                  <a:pt x="1245" y="414"/>
                  <a:pt x="1246" y="414"/>
                </a:cubicBezTo>
                <a:cubicBezTo>
                  <a:pt x="1249" y="415"/>
                  <a:pt x="1250" y="410"/>
                  <a:pt x="1248" y="413"/>
                </a:cubicBezTo>
                <a:cubicBezTo>
                  <a:pt x="1243" y="414"/>
                  <a:pt x="1239" y="417"/>
                  <a:pt x="1234" y="419"/>
                </a:cubicBezTo>
                <a:cubicBezTo>
                  <a:pt x="1238" y="422"/>
                  <a:pt x="1241" y="415"/>
                  <a:pt x="1245" y="418"/>
                </a:cubicBezTo>
                <a:close/>
                <a:moveTo>
                  <a:pt x="1167" y="425"/>
                </a:moveTo>
                <a:cubicBezTo>
                  <a:pt x="1171" y="423"/>
                  <a:pt x="1175" y="421"/>
                  <a:pt x="1178" y="418"/>
                </a:cubicBezTo>
                <a:cubicBezTo>
                  <a:pt x="1174" y="420"/>
                  <a:pt x="1169" y="421"/>
                  <a:pt x="1167" y="425"/>
                </a:cubicBezTo>
                <a:close/>
                <a:moveTo>
                  <a:pt x="1136" y="429"/>
                </a:moveTo>
                <a:cubicBezTo>
                  <a:pt x="1130" y="428"/>
                  <a:pt x="1127" y="435"/>
                  <a:pt x="1123" y="432"/>
                </a:cubicBezTo>
                <a:cubicBezTo>
                  <a:pt x="1123" y="429"/>
                  <a:pt x="1128" y="430"/>
                  <a:pt x="1128" y="427"/>
                </a:cubicBezTo>
                <a:cubicBezTo>
                  <a:pt x="1123" y="425"/>
                  <a:pt x="1110" y="427"/>
                  <a:pt x="1108" y="434"/>
                </a:cubicBezTo>
                <a:cubicBezTo>
                  <a:pt x="1111" y="435"/>
                  <a:pt x="1116" y="438"/>
                  <a:pt x="1114" y="441"/>
                </a:cubicBezTo>
                <a:cubicBezTo>
                  <a:pt x="1117" y="442"/>
                  <a:pt x="1120" y="438"/>
                  <a:pt x="1121" y="440"/>
                </a:cubicBezTo>
                <a:cubicBezTo>
                  <a:pt x="1120" y="441"/>
                  <a:pt x="1119" y="442"/>
                  <a:pt x="1118" y="443"/>
                </a:cubicBezTo>
                <a:cubicBezTo>
                  <a:pt x="1114" y="440"/>
                  <a:pt x="1108" y="449"/>
                  <a:pt x="1104" y="452"/>
                </a:cubicBezTo>
                <a:cubicBezTo>
                  <a:pt x="1107" y="452"/>
                  <a:pt x="1110" y="451"/>
                  <a:pt x="1109" y="455"/>
                </a:cubicBezTo>
                <a:cubicBezTo>
                  <a:pt x="1106" y="455"/>
                  <a:pt x="1105" y="452"/>
                  <a:pt x="1103" y="455"/>
                </a:cubicBezTo>
                <a:cubicBezTo>
                  <a:pt x="1103" y="458"/>
                  <a:pt x="1103" y="460"/>
                  <a:pt x="1105" y="462"/>
                </a:cubicBezTo>
                <a:cubicBezTo>
                  <a:pt x="1110" y="457"/>
                  <a:pt x="1118" y="457"/>
                  <a:pt x="1120" y="450"/>
                </a:cubicBezTo>
                <a:cubicBezTo>
                  <a:pt x="1123" y="450"/>
                  <a:pt x="1127" y="446"/>
                  <a:pt x="1124" y="445"/>
                </a:cubicBezTo>
                <a:cubicBezTo>
                  <a:pt x="1122" y="447"/>
                  <a:pt x="1120" y="449"/>
                  <a:pt x="1117" y="450"/>
                </a:cubicBezTo>
                <a:cubicBezTo>
                  <a:pt x="1117" y="449"/>
                  <a:pt x="1116" y="449"/>
                  <a:pt x="1116" y="448"/>
                </a:cubicBezTo>
                <a:cubicBezTo>
                  <a:pt x="1117" y="447"/>
                  <a:pt x="1117" y="446"/>
                  <a:pt x="1118" y="445"/>
                </a:cubicBezTo>
                <a:cubicBezTo>
                  <a:pt x="1119" y="448"/>
                  <a:pt x="1121" y="444"/>
                  <a:pt x="1124" y="445"/>
                </a:cubicBezTo>
                <a:cubicBezTo>
                  <a:pt x="1124" y="442"/>
                  <a:pt x="1124" y="442"/>
                  <a:pt x="1126" y="439"/>
                </a:cubicBezTo>
                <a:cubicBezTo>
                  <a:pt x="1124" y="437"/>
                  <a:pt x="1122" y="439"/>
                  <a:pt x="1122" y="438"/>
                </a:cubicBezTo>
                <a:cubicBezTo>
                  <a:pt x="1125" y="433"/>
                  <a:pt x="1132" y="433"/>
                  <a:pt x="1136" y="429"/>
                </a:cubicBezTo>
                <a:close/>
                <a:moveTo>
                  <a:pt x="1094" y="442"/>
                </a:moveTo>
                <a:cubicBezTo>
                  <a:pt x="1090" y="444"/>
                  <a:pt x="1079" y="444"/>
                  <a:pt x="1080" y="448"/>
                </a:cubicBezTo>
                <a:cubicBezTo>
                  <a:pt x="1085" y="447"/>
                  <a:pt x="1095" y="442"/>
                  <a:pt x="1094" y="442"/>
                </a:cubicBezTo>
                <a:close/>
                <a:moveTo>
                  <a:pt x="1002" y="455"/>
                </a:moveTo>
                <a:cubicBezTo>
                  <a:pt x="999" y="456"/>
                  <a:pt x="995" y="456"/>
                  <a:pt x="995" y="460"/>
                </a:cubicBezTo>
                <a:cubicBezTo>
                  <a:pt x="999" y="460"/>
                  <a:pt x="999" y="456"/>
                  <a:pt x="1002" y="455"/>
                </a:cubicBezTo>
                <a:close/>
                <a:moveTo>
                  <a:pt x="1126" y="464"/>
                </a:moveTo>
                <a:cubicBezTo>
                  <a:pt x="1127" y="462"/>
                  <a:pt x="1129" y="462"/>
                  <a:pt x="1131" y="462"/>
                </a:cubicBezTo>
                <a:cubicBezTo>
                  <a:pt x="1131" y="457"/>
                  <a:pt x="1126" y="460"/>
                  <a:pt x="1125" y="462"/>
                </a:cubicBezTo>
                <a:cubicBezTo>
                  <a:pt x="1127" y="462"/>
                  <a:pt x="1125" y="464"/>
                  <a:pt x="1126" y="464"/>
                </a:cubicBezTo>
                <a:close/>
                <a:moveTo>
                  <a:pt x="1234" y="521"/>
                </a:moveTo>
                <a:cubicBezTo>
                  <a:pt x="1230" y="525"/>
                  <a:pt x="1219" y="527"/>
                  <a:pt x="1218" y="531"/>
                </a:cubicBezTo>
                <a:cubicBezTo>
                  <a:pt x="1216" y="534"/>
                  <a:pt x="1197" y="535"/>
                  <a:pt x="1192" y="546"/>
                </a:cubicBezTo>
                <a:cubicBezTo>
                  <a:pt x="1199" y="545"/>
                  <a:pt x="1205" y="540"/>
                  <a:pt x="1212" y="536"/>
                </a:cubicBezTo>
                <a:cubicBezTo>
                  <a:pt x="1220" y="532"/>
                  <a:pt x="1232" y="529"/>
                  <a:pt x="1234" y="521"/>
                </a:cubicBezTo>
                <a:close/>
                <a:moveTo>
                  <a:pt x="162" y="592"/>
                </a:moveTo>
                <a:cubicBezTo>
                  <a:pt x="153" y="594"/>
                  <a:pt x="146" y="599"/>
                  <a:pt x="141" y="605"/>
                </a:cubicBezTo>
                <a:cubicBezTo>
                  <a:pt x="144" y="605"/>
                  <a:pt x="145" y="604"/>
                  <a:pt x="147" y="607"/>
                </a:cubicBezTo>
                <a:cubicBezTo>
                  <a:pt x="147" y="609"/>
                  <a:pt x="143" y="611"/>
                  <a:pt x="145" y="612"/>
                </a:cubicBezTo>
                <a:cubicBezTo>
                  <a:pt x="146" y="609"/>
                  <a:pt x="150" y="609"/>
                  <a:pt x="152" y="608"/>
                </a:cubicBezTo>
                <a:cubicBezTo>
                  <a:pt x="152" y="605"/>
                  <a:pt x="150" y="603"/>
                  <a:pt x="151" y="599"/>
                </a:cubicBezTo>
                <a:cubicBezTo>
                  <a:pt x="152" y="599"/>
                  <a:pt x="152" y="598"/>
                  <a:pt x="153" y="598"/>
                </a:cubicBezTo>
                <a:cubicBezTo>
                  <a:pt x="157" y="600"/>
                  <a:pt x="162" y="596"/>
                  <a:pt x="162" y="592"/>
                </a:cubicBezTo>
                <a:close/>
                <a:moveTo>
                  <a:pt x="202" y="660"/>
                </a:moveTo>
                <a:cubicBezTo>
                  <a:pt x="200" y="659"/>
                  <a:pt x="200" y="657"/>
                  <a:pt x="197" y="658"/>
                </a:cubicBezTo>
                <a:cubicBezTo>
                  <a:pt x="197" y="659"/>
                  <a:pt x="195" y="663"/>
                  <a:pt x="196" y="663"/>
                </a:cubicBezTo>
                <a:cubicBezTo>
                  <a:pt x="196" y="659"/>
                  <a:pt x="201" y="662"/>
                  <a:pt x="202" y="660"/>
                </a:cubicBezTo>
                <a:close/>
                <a:moveTo>
                  <a:pt x="1186" y="672"/>
                </a:moveTo>
                <a:cubicBezTo>
                  <a:pt x="1184" y="675"/>
                  <a:pt x="1182" y="676"/>
                  <a:pt x="1178" y="677"/>
                </a:cubicBezTo>
                <a:cubicBezTo>
                  <a:pt x="1178" y="676"/>
                  <a:pt x="1177" y="675"/>
                  <a:pt x="1177" y="675"/>
                </a:cubicBezTo>
                <a:cubicBezTo>
                  <a:pt x="1178" y="672"/>
                  <a:pt x="1178" y="670"/>
                  <a:pt x="1178" y="666"/>
                </a:cubicBezTo>
                <a:cubicBezTo>
                  <a:pt x="1172" y="668"/>
                  <a:pt x="1168" y="672"/>
                  <a:pt x="1164" y="676"/>
                </a:cubicBezTo>
                <a:cubicBezTo>
                  <a:pt x="1165" y="679"/>
                  <a:pt x="1171" y="677"/>
                  <a:pt x="1173" y="678"/>
                </a:cubicBezTo>
                <a:cubicBezTo>
                  <a:pt x="1173" y="683"/>
                  <a:pt x="1173" y="683"/>
                  <a:pt x="1173" y="683"/>
                </a:cubicBezTo>
                <a:cubicBezTo>
                  <a:pt x="1179" y="681"/>
                  <a:pt x="1186" y="676"/>
                  <a:pt x="1186" y="672"/>
                </a:cubicBezTo>
                <a:close/>
                <a:moveTo>
                  <a:pt x="1169" y="675"/>
                </a:moveTo>
                <a:cubicBezTo>
                  <a:pt x="1169" y="671"/>
                  <a:pt x="1173" y="671"/>
                  <a:pt x="1176" y="670"/>
                </a:cubicBezTo>
                <a:cubicBezTo>
                  <a:pt x="1176" y="673"/>
                  <a:pt x="1175" y="673"/>
                  <a:pt x="1175" y="676"/>
                </a:cubicBezTo>
                <a:cubicBezTo>
                  <a:pt x="1173" y="676"/>
                  <a:pt x="1171" y="676"/>
                  <a:pt x="1169" y="675"/>
                </a:cubicBezTo>
                <a:close/>
                <a:moveTo>
                  <a:pt x="1045" y="783"/>
                </a:moveTo>
                <a:cubicBezTo>
                  <a:pt x="1045" y="786"/>
                  <a:pt x="1040" y="792"/>
                  <a:pt x="1038" y="787"/>
                </a:cubicBezTo>
                <a:cubicBezTo>
                  <a:pt x="1035" y="787"/>
                  <a:pt x="1035" y="790"/>
                  <a:pt x="1034" y="792"/>
                </a:cubicBezTo>
                <a:cubicBezTo>
                  <a:pt x="1037" y="790"/>
                  <a:pt x="1034" y="795"/>
                  <a:pt x="1037" y="795"/>
                </a:cubicBezTo>
                <a:cubicBezTo>
                  <a:pt x="1037" y="792"/>
                  <a:pt x="1040" y="793"/>
                  <a:pt x="1042" y="793"/>
                </a:cubicBezTo>
                <a:cubicBezTo>
                  <a:pt x="1040" y="788"/>
                  <a:pt x="1043" y="786"/>
                  <a:pt x="1048" y="786"/>
                </a:cubicBezTo>
                <a:cubicBezTo>
                  <a:pt x="1048" y="785"/>
                  <a:pt x="1049" y="784"/>
                  <a:pt x="1049" y="783"/>
                </a:cubicBezTo>
                <a:cubicBezTo>
                  <a:pt x="1047" y="784"/>
                  <a:pt x="1048" y="784"/>
                  <a:pt x="1045" y="783"/>
                </a:cubicBezTo>
                <a:close/>
                <a:moveTo>
                  <a:pt x="1192" y="801"/>
                </a:moveTo>
                <a:cubicBezTo>
                  <a:pt x="1193" y="799"/>
                  <a:pt x="1191" y="795"/>
                  <a:pt x="1196" y="794"/>
                </a:cubicBezTo>
                <a:cubicBezTo>
                  <a:pt x="1194" y="792"/>
                  <a:pt x="1191" y="795"/>
                  <a:pt x="1190" y="796"/>
                </a:cubicBezTo>
                <a:cubicBezTo>
                  <a:pt x="1191" y="797"/>
                  <a:pt x="1189" y="798"/>
                  <a:pt x="1190" y="799"/>
                </a:cubicBezTo>
                <a:cubicBezTo>
                  <a:pt x="1191" y="800"/>
                  <a:pt x="1192" y="800"/>
                  <a:pt x="1192" y="801"/>
                </a:cubicBezTo>
                <a:close/>
                <a:moveTo>
                  <a:pt x="1191" y="802"/>
                </a:moveTo>
                <a:cubicBezTo>
                  <a:pt x="1192" y="802"/>
                  <a:pt x="1192" y="801"/>
                  <a:pt x="1192" y="801"/>
                </a:cubicBezTo>
                <a:cubicBezTo>
                  <a:pt x="1192" y="801"/>
                  <a:pt x="1191" y="801"/>
                  <a:pt x="1191" y="802"/>
                </a:cubicBezTo>
                <a:close/>
                <a:moveTo>
                  <a:pt x="1192" y="801"/>
                </a:move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ubicBezTo>
                  <a:pt x="1192" y="801"/>
                  <a:pt x="1192" y="801"/>
                  <a:pt x="1192" y="801"/>
                </a:cubicBezTo>
                <a:close/>
                <a:moveTo>
                  <a:pt x="1117" y="848"/>
                </a:moveTo>
                <a:cubicBezTo>
                  <a:pt x="1117" y="847"/>
                  <a:pt x="1117" y="846"/>
                  <a:pt x="1118" y="846"/>
                </a:cubicBezTo>
                <a:cubicBezTo>
                  <a:pt x="1117" y="846"/>
                  <a:pt x="1117" y="846"/>
                  <a:pt x="1117" y="846"/>
                </a:cubicBezTo>
                <a:lnTo>
                  <a:pt x="1117" y="848"/>
                </a:lnTo>
                <a:close/>
                <a:moveTo>
                  <a:pt x="1138" y="833"/>
                </a:moveTo>
                <a:cubicBezTo>
                  <a:pt x="1136" y="833"/>
                  <a:pt x="1136" y="831"/>
                  <a:pt x="1136" y="831"/>
                </a:cubicBezTo>
                <a:cubicBezTo>
                  <a:pt x="1133" y="838"/>
                  <a:pt x="1121" y="840"/>
                  <a:pt x="1118" y="846"/>
                </a:cubicBezTo>
                <a:cubicBezTo>
                  <a:pt x="1124" y="846"/>
                  <a:pt x="1124" y="846"/>
                  <a:pt x="1124" y="846"/>
                </a:cubicBezTo>
                <a:cubicBezTo>
                  <a:pt x="1127" y="843"/>
                  <a:pt x="1131" y="834"/>
                  <a:pt x="1136" y="838"/>
                </a:cubicBezTo>
                <a:cubicBezTo>
                  <a:pt x="1135" y="835"/>
                  <a:pt x="1139" y="836"/>
                  <a:pt x="1138" y="833"/>
                </a:cubicBezTo>
                <a:close/>
                <a:moveTo>
                  <a:pt x="117" y="847"/>
                </a:moveTo>
                <a:cubicBezTo>
                  <a:pt x="113" y="845"/>
                  <a:pt x="109" y="848"/>
                  <a:pt x="108" y="851"/>
                </a:cubicBezTo>
                <a:cubicBezTo>
                  <a:pt x="113" y="849"/>
                  <a:pt x="117" y="847"/>
                  <a:pt x="121" y="846"/>
                </a:cubicBezTo>
                <a:cubicBezTo>
                  <a:pt x="130" y="844"/>
                  <a:pt x="129" y="845"/>
                  <a:pt x="134" y="836"/>
                </a:cubicBezTo>
                <a:cubicBezTo>
                  <a:pt x="134" y="836"/>
                  <a:pt x="136" y="837"/>
                  <a:pt x="136" y="835"/>
                </a:cubicBezTo>
                <a:cubicBezTo>
                  <a:pt x="133" y="837"/>
                  <a:pt x="134" y="833"/>
                  <a:pt x="131" y="834"/>
                </a:cubicBezTo>
                <a:cubicBezTo>
                  <a:pt x="126" y="837"/>
                  <a:pt x="121" y="841"/>
                  <a:pt x="117" y="847"/>
                </a:cubicBezTo>
                <a:close/>
                <a:moveTo>
                  <a:pt x="167" y="840"/>
                </a:moveTo>
                <a:cubicBezTo>
                  <a:pt x="167" y="844"/>
                  <a:pt x="160" y="841"/>
                  <a:pt x="160" y="845"/>
                </a:cubicBezTo>
                <a:cubicBezTo>
                  <a:pt x="163" y="845"/>
                  <a:pt x="163" y="843"/>
                  <a:pt x="165" y="845"/>
                </a:cubicBezTo>
                <a:cubicBezTo>
                  <a:pt x="164" y="842"/>
                  <a:pt x="170" y="842"/>
                  <a:pt x="167" y="840"/>
                </a:cubicBezTo>
                <a:close/>
                <a:moveTo>
                  <a:pt x="149" y="845"/>
                </a:moveTo>
                <a:cubicBezTo>
                  <a:pt x="142" y="845"/>
                  <a:pt x="132" y="851"/>
                  <a:pt x="129" y="858"/>
                </a:cubicBezTo>
                <a:cubicBezTo>
                  <a:pt x="126" y="858"/>
                  <a:pt x="125" y="857"/>
                  <a:pt x="123" y="857"/>
                </a:cubicBezTo>
                <a:cubicBezTo>
                  <a:pt x="114" y="866"/>
                  <a:pt x="103" y="873"/>
                  <a:pt x="93" y="882"/>
                </a:cubicBezTo>
                <a:cubicBezTo>
                  <a:pt x="105" y="872"/>
                  <a:pt x="122" y="871"/>
                  <a:pt x="133" y="860"/>
                </a:cubicBezTo>
                <a:cubicBezTo>
                  <a:pt x="132" y="860"/>
                  <a:pt x="130" y="860"/>
                  <a:pt x="130" y="858"/>
                </a:cubicBezTo>
                <a:cubicBezTo>
                  <a:pt x="135" y="852"/>
                  <a:pt x="145" y="851"/>
                  <a:pt x="149" y="845"/>
                </a:cubicBezTo>
                <a:close/>
                <a:moveTo>
                  <a:pt x="1051" y="939"/>
                </a:moveTo>
                <a:cubicBezTo>
                  <a:pt x="1054" y="938"/>
                  <a:pt x="1056" y="936"/>
                  <a:pt x="1058" y="934"/>
                </a:cubicBezTo>
                <a:cubicBezTo>
                  <a:pt x="1062" y="934"/>
                  <a:pt x="1062" y="937"/>
                  <a:pt x="1062" y="939"/>
                </a:cubicBezTo>
                <a:cubicBezTo>
                  <a:pt x="1063" y="936"/>
                  <a:pt x="1066" y="938"/>
                  <a:pt x="1068" y="939"/>
                </a:cubicBezTo>
                <a:cubicBezTo>
                  <a:pt x="1068" y="936"/>
                  <a:pt x="1070" y="935"/>
                  <a:pt x="1070" y="932"/>
                </a:cubicBezTo>
                <a:cubicBezTo>
                  <a:pt x="1066" y="927"/>
                  <a:pt x="1075" y="910"/>
                  <a:pt x="1082" y="916"/>
                </a:cubicBezTo>
                <a:cubicBezTo>
                  <a:pt x="1082" y="922"/>
                  <a:pt x="1072" y="926"/>
                  <a:pt x="1076" y="930"/>
                </a:cubicBezTo>
                <a:cubicBezTo>
                  <a:pt x="1081" y="925"/>
                  <a:pt x="1097" y="922"/>
                  <a:pt x="1097" y="913"/>
                </a:cubicBezTo>
                <a:cubicBezTo>
                  <a:pt x="1095" y="914"/>
                  <a:pt x="1097" y="910"/>
                  <a:pt x="1094" y="910"/>
                </a:cubicBezTo>
                <a:cubicBezTo>
                  <a:pt x="1096" y="907"/>
                  <a:pt x="1093" y="906"/>
                  <a:pt x="1097" y="905"/>
                </a:cubicBezTo>
                <a:cubicBezTo>
                  <a:pt x="1097" y="903"/>
                  <a:pt x="1095" y="902"/>
                  <a:pt x="1096" y="900"/>
                </a:cubicBezTo>
                <a:cubicBezTo>
                  <a:pt x="1093" y="901"/>
                  <a:pt x="1094" y="897"/>
                  <a:pt x="1092" y="897"/>
                </a:cubicBezTo>
                <a:cubicBezTo>
                  <a:pt x="1091" y="902"/>
                  <a:pt x="1088" y="905"/>
                  <a:pt x="1084" y="910"/>
                </a:cubicBezTo>
                <a:cubicBezTo>
                  <a:pt x="1082" y="907"/>
                  <a:pt x="1081" y="912"/>
                  <a:pt x="1078" y="912"/>
                </a:cubicBezTo>
                <a:cubicBezTo>
                  <a:pt x="1078" y="909"/>
                  <a:pt x="1078" y="908"/>
                  <a:pt x="1077" y="907"/>
                </a:cubicBezTo>
                <a:cubicBezTo>
                  <a:pt x="1094" y="892"/>
                  <a:pt x="1113" y="879"/>
                  <a:pt x="1135" y="870"/>
                </a:cubicBezTo>
                <a:cubicBezTo>
                  <a:pt x="1133" y="867"/>
                  <a:pt x="1137" y="866"/>
                  <a:pt x="1135" y="865"/>
                </a:cubicBezTo>
                <a:cubicBezTo>
                  <a:pt x="1135" y="867"/>
                  <a:pt x="1130" y="867"/>
                  <a:pt x="1132" y="864"/>
                </a:cubicBezTo>
                <a:cubicBezTo>
                  <a:pt x="1129" y="865"/>
                  <a:pt x="1125" y="870"/>
                  <a:pt x="1121" y="867"/>
                </a:cubicBezTo>
                <a:cubicBezTo>
                  <a:pt x="1120" y="864"/>
                  <a:pt x="1122" y="865"/>
                  <a:pt x="1123" y="863"/>
                </a:cubicBezTo>
                <a:cubicBezTo>
                  <a:pt x="1119" y="863"/>
                  <a:pt x="1115" y="868"/>
                  <a:pt x="1114" y="861"/>
                </a:cubicBezTo>
                <a:cubicBezTo>
                  <a:pt x="1116" y="862"/>
                  <a:pt x="1115" y="864"/>
                  <a:pt x="1118" y="863"/>
                </a:cubicBezTo>
                <a:cubicBezTo>
                  <a:pt x="1118" y="862"/>
                  <a:pt x="1117" y="861"/>
                  <a:pt x="1117" y="860"/>
                </a:cubicBezTo>
                <a:cubicBezTo>
                  <a:pt x="1115" y="859"/>
                  <a:pt x="1113" y="859"/>
                  <a:pt x="1112" y="860"/>
                </a:cubicBezTo>
                <a:cubicBezTo>
                  <a:pt x="1111" y="858"/>
                  <a:pt x="1109" y="857"/>
                  <a:pt x="1109" y="855"/>
                </a:cubicBezTo>
                <a:cubicBezTo>
                  <a:pt x="1111" y="853"/>
                  <a:pt x="1111" y="849"/>
                  <a:pt x="1114" y="848"/>
                </a:cubicBezTo>
                <a:cubicBezTo>
                  <a:pt x="1107" y="845"/>
                  <a:pt x="1101" y="858"/>
                  <a:pt x="1096" y="851"/>
                </a:cubicBezTo>
                <a:cubicBezTo>
                  <a:pt x="1095" y="854"/>
                  <a:pt x="1098" y="854"/>
                  <a:pt x="1097" y="857"/>
                </a:cubicBezTo>
                <a:cubicBezTo>
                  <a:pt x="1093" y="860"/>
                  <a:pt x="1086" y="858"/>
                  <a:pt x="1084" y="866"/>
                </a:cubicBezTo>
                <a:cubicBezTo>
                  <a:pt x="1088" y="864"/>
                  <a:pt x="1087" y="868"/>
                  <a:pt x="1087" y="872"/>
                </a:cubicBezTo>
                <a:cubicBezTo>
                  <a:pt x="1092" y="870"/>
                  <a:pt x="1091" y="872"/>
                  <a:pt x="1092" y="874"/>
                </a:cubicBezTo>
                <a:cubicBezTo>
                  <a:pt x="1093" y="871"/>
                  <a:pt x="1095" y="874"/>
                  <a:pt x="1095" y="876"/>
                </a:cubicBezTo>
                <a:cubicBezTo>
                  <a:pt x="1092" y="880"/>
                  <a:pt x="1089" y="883"/>
                  <a:pt x="1084" y="883"/>
                </a:cubicBezTo>
                <a:cubicBezTo>
                  <a:pt x="1085" y="879"/>
                  <a:pt x="1084" y="876"/>
                  <a:pt x="1081" y="874"/>
                </a:cubicBezTo>
                <a:cubicBezTo>
                  <a:pt x="1081" y="876"/>
                  <a:pt x="1079" y="875"/>
                  <a:pt x="1079" y="876"/>
                </a:cubicBezTo>
                <a:cubicBezTo>
                  <a:pt x="1082" y="882"/>
                  <a:pt x="1075" y="894"/>
                  <a:pt x="1067" y="894"/>
                </a:cubicBezTo>
                <a:cubicBezTo>
                  <a:pt x="1067" y="891"/>
                  <a:pt x="1066" y="889"/>
                  <a:pt x="1065" y="887"/>
                </a:cubicBezTo>
                <a:cubicBezTo>
                  <a:pt x="1063" y="891"/>
                  <a:pt x="1067" y="891"/>
                  <a:pt x="1066" y="896"/>
                </a:cubicBezTo>
                <a:cubicBezTo>
                  <a:pt x="1063" y="898"/>
                  <a:pt x="1058" y="898"/>
                  <a:pt x="1058" y="902"/>
                </a:cubicBezTo>
                <a:cubicBezTo>
                  <a:pt x="1058" y="904"/>
                  <a:pt x="1061" y="902"/>
                  <a:pt x="1061" y="904"/>
                </a:cubicBezTo>
                <a:cubicBezTo>
                  <a:pt x="1058" y="906"/>
                  <a:pt x="1058" y="910"/>
                  <a:pt x="1056" y="913"/>
                </a:cubicBezTo>
                <a:cubicBezTo>
                  <a:pt x="1061" y="913"/>
                  <a:pt x="1063" y="917"/>
                  <a:pt x="1064" y="921"/>
                </a:cubicBezTo>
                <a:cubicBezTo>
                  <a:pt x="1059" y="928"/>
                  <a:pt x="1049" y="929"/>
                  <a:pt x="1051" y="939"/>
                </a:cubicBezTo>
                <a:close/>
                <a:moveTo>
                  <a:pt x="1103" y="880"/>
                </a:moveTo>
                <a:cubicBezTo>
                  <a:pt x="1103" y="876"/>
                  <a:pt x="1106" y="876"/>
                  <a:pt x="1108" y="874"/>
                </a:cubicBezTo>
                <a:cubicBezTo>
                  <a:pt x="1111" y="877"/>
                  <a:pt x="1106" y="880"/>
                  <a:pt x="1103" y="880"/>
                </a:cubicBezTo>
                <a:close/>
                <a:moveTo>
                  <a:pt x="1092" y="868"/>
                </a:moveTo>
                <a:cubicBezTo>
                  <a:pt x="1092" y="865"/>
                  <a:pt x="1090" y="866"/>
                  <a:pt x="1091" y="863"/>
                </a:cubicBezTo>
                <a:cubicBezTo>
                  <a:pt x="1093" y="866"/>
                  <a:pt x="1096" y="861"/>
                  <a:pt x="1096" y="865"/>
                </a:cubicBezTo>
                <a:cubicBezTo>
                  <a:pt x="1099" y="865"/>
                  <a:pt x="1100" y="863"/>
                  <a:pt x="1101" y="860"/>
                </a:cubicBezTo>
                <a:cubicBezTo>
                  <a:pt x="1100" y="861"/>
                  <a:pt x="1099" y="862"/>
                  <a:pt x="1098" y="863"/>
                </a:cubicBezTo>
                <a:cubicBezTo>
                  <a:pt x="1095" y="862"/>
                  <a:pt x="1102" y="856"/>
                  <a:pt x="1102" y="860"/>
                </a:cubicBezTo>
                <a:cubicBezTo>
                  <a:pt x="1104" y="858"/>
                  <a:pt x="1103" y="856"/>
                  <a:pt x="1107" y="854"/>
                </a:cubicBezTo>
                <a:cubicBezTo>
                  <a:pt x="1110" y="857"/>
                  <a:pt x="1105" y="858"/>
                  <a:pt x="1103" y="860"/>
                </a:cubicBezTo>
                <a:cubicBezTo>
                  <a:pt x="1104" y="863"/>
                  <a:pt x="1108" y="860"/>
                  <a:pt x="1111" y="860"/>
                </a:cubicBezTo>
                <a:cubicBezTo>
                  <a:pt x="1110" y="863"/>
                  <a:pt x="1112" y="864"/>
                  <a:pt x="1112" y="867"/>
                </a:cubicBezTo>
                <a:cubicBezTo>
                  <a:pt x="1105" y="872"/>
                  <a:pt x="1103" y="871"/>
                  <a:pt x="1098" y="874"/>
                </a:cubicBezTo>
                <a:cubicBezTo>
                  <a:pt x="1100" y="869"/>
                  <a:pt x="1096" y="869"/>
                  <a:pt x="1092" y="868"/>
                </a:cubicBezTo>
                <a:close/>
                <a:moveTo>
                  <a:pt x="1102" y="878"/>
                </a:moveTo>
                <a:cubicBezTo>
                  <a:pt x="1102" y="881"/>
                  <a:pt x="1100" y="882"/>
                  <a:pt x="1099" y="884"/>
                </a:cubicBezTo>
                <a:cubicBezTo>
                  <a:pt x="1095" y="883"/>
                  <a:pt x="1096" y="883"/>
                  <a:pt x="1092" y="884"/>
                </a:cubicBezTo>
                <a:cubicBezTo>
                  <a:pt x="1094" y="889"/>
                  <a:pt x="1088" y="892"/>
                  <a:pt x="1083" y="893"/>
                </a:cubicBezTo>
                <a:cubicBezTo>
                  <a:pt x="1084" y="883"/>
                  <a:pt x="1093" y="880"/>
                  <a:pt x="1102" y="878"/>
                </a:cubicBezTo>
                <a:close/>
                <a:moveTo>
                  <a:pt x="1070" y="897"/>
                </a:moveTo>
                <a:cubicBezTo>
                  <a:pt x="1070" y="900"/>
                  <a:pt x="1069" y="902"/>
                  <a:pt x="1066" y="902"/>
                </a:cubicBezTo>
                <a:cubicBezTo>
                  <a:pt x="1065" y="898"/>
                  <a:pt x="1068" y="897"/>
                  <a:pt x="1070" y="897"/>
                </a:cubicBezTo>
                <a:close/>
                <a:moveTo>
                  <a:pt x="178" y="865"/>
                </a:moveTo>
                <a:cubicBezTo>
                  <a:pt x="183" y="865"/>
                  <a:pt x="185" y="864"/>
                  <a:pt x="190" y="862"/>
                </a:cubicBezTo>
                <a:cubicBezTo>
                  <a:pt x="188" y="859"/>
                  <a:pt x="184" y="855"/>
                  <a:pt x="179" y="858"/>
                </a:cubicBezTo>
                <a:cubicBezTo>
                  <a:pt x="180" y="861"/>
                  <a:pt x="177" y="867"/>
                  <a:pt x="178" y="865"/>
                </a:cubicBezTo>
                <a:close/>
                <a:moveTo>
                  <a:pt x="1114" y="952"/>
                </a:moveTo>
                <a:cubicBezTo>
                  <a:pt x="1115" y="948"/>
                  <a:pt x="1119" y="947"/>
                  <a:pt x="1118" y="941"/>
                </a:cubicBezTo>
                <a:cubicBezTo>
                  <a:pt x="1121" y="942"/>
                  <a:pt x="1120" y="940"/>
                  <a:pt x="1122" y="939"/>
                </a:cubicBezTo>
                <a:cubicBezTo>
                  <a:pt x="1127" y="942"/>
                  <a:pt x="1129" y="936"/>
                  <a:pt x="1133" y="934"/>
                </a:cubicBezTo>
                <a:cubicBezTo>
                  <a:pt x="1130" y="928"/>
                  <a:pt x="1146" y="928"/>
                  <a:pt x="1142" y="921"/>
                </a:cubicBezTo>
                <a:cubicBezTo>
                  <a:pt x="1136" y="923"/>
                  <a:pt x="1134" y="928"/>
                  <a:pt x="1129" y="926"/>
                </a:cubicBezTo>
                <a:cubicBezTo>
                  <a:pt x="1127" y="933"/>
                  <a:pt x="1121" y="935"/>
                  <a:pt x="1115" y="938"/>
                </a:cubicBezTo>
                <a:cubicBezTo>
                  <a:pt x="1115" y="937"/>
                  <a:pt x="1115" y="937"/>
                  <a:pt x="1114" y="936"/>
                </a:cubicBezTo>
                <a:cubicBezTo>
                  <a:pt x="1117" y="933"/>
                  <a:pt x="1116" y="929"/>
                  <a:pt x="1115" y="925"/>
                </a:cubicBezTo>
                <a:cubicBezTo>
                  <a:pt x="1114" y="924"/>
                  <a:pt x="1111" y="926"/>
                  <a:pt x="1111" y="924"/>
                </a:cubicBezTo>
                <a:cubicBezTo>
                  <a:pt x="1114" y="919"/>
                  <a:pt x="1107" y="921"/>
                  <a:pt x="1108" y="916"/>
                </a:cubicBezTo>
                <a:cubicBezTo>
                  <a:pt x="1110" y="919"/>
                  <a:pt x="1113" y="916"/>
                  <a:pt x="1114" y="913"/>
                </a:cubicBezTo>
                <a:cubicBezTo>
                  <a:pt x="1109" y="914"/>
                  <a:pt x="1104" y="917"/>
                  <a:pt x="1104" y="922"/>
                </a:cubicBezTo>
                <a:cubicBezTo>
                  <a:pt x="1110" y="919"/>
                  <a:pt x="1106" y="927"/>
                  <a:pt x="1110" y="926"/>
                </a:cubicBezTo>
                <a:cubicBezTo>
                  <a:pt x="1107" y="930"/>
                  <a:pt x="1107" y="933"/>
                  <a:pt x="1105" y="939"/>
                </a:cubicBezTo>
                <a:cubicBezTo>
                  <a:pt x="1107" y="940"/>
                  <a:pt x="1108" y="938"/>
                  <a:pt x="1108" y="939"/>
                </a:cubicBezTo>
                <a:cubicBezTo>
                  <a:pt x="1105" y="942"/>
                  <a:pt x="1109" y="950"/>
                  <a:pt x="1111" y="950"/>
                </a:cubicBezTo>
                <a:cubicBezTo>
                  <a:pt x="1111" y="952"/>
                  <a:pt x="1111" y="952"/>
                  <a:pt x="1111" y="952"/>
                </a:cubicBezTo>
                <a:cubicBezTo>
                  <a:pt x="1105" y="949"/>
                  <a:pt x="1107" y="954"/>
                  <a:pt x="1103" y="955"/>
                </a:cubicBezTo>
                <a:cubicBezTo>
                  <a:pt x="1103" y="953"/>
                  <a:pt x="1104" y="950"/>
                  <a:pt x="1102" y="950"/>
                </a:cubicBezTo>
                <a:cubicBezTo>
                  <a:pt x="1100" y="952"/>
                  <a:pt x="1096" y="952"/>
                  <a:pt x="1095" y="956"/>
                </a:cubicBezTo>
                <a:cubicBezTo>
                  <a:pt x="1099" y="956"/>
                  <a:pt x="1099" y="953"/>
                  <a:pt x="1103" y="953"/>
                </a:cubicBezTo>
                <a:cubicBezTo>
                  <a:pt x="1103" y="956"/>
                  <a:pt x="1101" y="956"/>
                  <a:pt x="1102" y="958"/>
                </a:cubicBezTo>
                <a:cubicBezTo>
                  <a:pt x="1103" y="960"/>
                  <a:pt x="1103" y="958"/>
                  <a:pt x="1106" y="958"/>
                </a:cubicBezTo>
                <a:cubicBezTo>
                  <a:pt x="1106" y="953"/>
                  <a:pt x="1111" y="952"/>
                  <a:pt x="1114" y="952"/>
                </a:cubicBezTo>
                <a:close/>
                <a:moveTo>
                  <a:pt x="1019" y="927"/>
                </a:moveTo>
                <a:cubicBezTo>
                  <a:pt x="1022" y="924"/>
                  <a:pt x="1025" y="921"/>
                  <a:pt x="1031" y="921"/>
                </a:cubicBezTo>
                <a:cubicBezTo>
                  <a:pt x="1032" y="917"/>
                  <a:pt x="1029" y="919"/>
                  <a:pt x="1029" y="916"/>
                </a:cubicBezTo>
                <a:cubicBezTo>
                  <a:pt x="1025" y="918"/>
                  <a:pt x="1019" y="924"/>
                  <a:pt x="1019" y="927"/>
                </a:cubicBezTo>
                <a:close/>
                <a:moveTo>
                  <a:pt x="157" y="919"/>
                </a:moveTo>
                <a:cubicBezTo>
                  <a:pt x="149" y="918"/>
                  <a:pt x="147" y="925"/>
                  <a:pt x="143" y="928"/>
                </a:cubicBezTo>
                <a:cubicBezTo>
                  <a:pt x="149" y="926"/>
                  <a:pt x="154" y="924"/>
                  <a:pt x="157" y="919"/>
                </a:cubicBezTo>
                <a:close/>
                <a:moveTo>
                  <a:pt x="986" y="921"/>
                </a:moveTo>
                <a:cubicBezTo>
                  <a:pt x="985" y="923"/>
                  <a:pt x="982" y="919"/>
                  <a:pt x="982" y="923"/>
                </a:cubicBezTo>
                <a:cubicBezTo>
                  <a:pt x="984" y="922"/>
                  <a:pt x="984" y="924"/>
                  <a:pt x="986" y="924"/>
                </a:cubicBezTo>
                <a:cubicBezTo>
                  <a:pt x="986" y="922"/>
                  <a:pt x="988" y="921"/>
                  <a:pt x="986" y="921"/>
                </a:cubicBezTo>
                <a:close/>
                <a:moveTo>
                  <a:pt x="786" y="1120"/>
                </a:moveTo>
                <a:cubicBezTo>
                  <a:pt x="787" y="1118"/>
                  <a:pt x="785" y="1117"/>
                  <a:pt x="786" y="1117"/>
                </a:cubicBezTo>
                <a:cubicBezTo>
                  <a:pt x="796" y="1115"/>
                  <a:pt x="807" y="1109"/>
                  <a:pt x="817" y="1109"/>
                </a:cubicBezTo>
                <a:cubicBezTo>
                  <a:pt x="821" y="1103"/>
                  <a:pt x="831" y="1106"/>
                  <a:pt x="834" y="1098"/>
                </a:cubicBezTo>
                <a:cubicBezTo>
                  <a:pt x="835" y="1096"/>
                  <a:pt x="831" y="1094"/>
                  <a:pt x="833" y="1090"/>
                </a:cubicBezTo>
                <a:cubicBezTo>
                  <a:pt x="839" y="1086"/>
                  <a:pt x="848" y="1084"/>
                  <a:pt x="853" y="1083"/>
                </a:cubicBezTo>
                <a:cubicBezTo>
                  <a:pt x="852" y="1085"/>
                  <a:pt x="852" y="1087"/>
                  <a:pt x="852" y="1089"/>
                </a:cubicBezTo>
                <a:cubicBezTo>
                  <a:pt x="856" y="1089"/>
                  <a:pt x="858" y="1090"/>
                  <a:pt x="859" y="1092"/>
                </a:cubicBezTo>
                <a:cubicBezTo>
                  <a:pt x="854" y="1096"/>
                  <a:pt x="847" y="1099"/>
                  <a:pt x="842" y="1104"/>
                </a:cubicBezTo>
                <a:cubicBezTo>
                  <a:pt x="836" y="1100"/>
                  <a:pt x="826" y="1109"/>
                  <a:pt x="822" y="1114"/>
                </a:cubicBezTo>
                <a:cubicBezTo>
                  <a:pt x="835" y="1111"/>
                  <a:pt x="846" y="1106"/>
                  <a:pt x="858" y="1102"/>
                </a:cubicBezTo>
                <a:cubicBezTo>
                  <a:pt x="857" y="1094"/>
                  <a:pt x="862" y="1089"/>
                  <a:pt x="867" y="1084"/>
                </a:cubicBezTo>
                <a:cubicBezTo>
                  <a:pt x="865" y="1084"/>
                  <a:pt x="862" y="1087"/>
                  <a:pt x="861" y="1084"/>
                </a:cubicBezTo>
                <a:cubicBezTo>
                  <a:pt x="870" y="1074"/>
                  <a:pt x="889" y="1072"/>
                  <a:pt x="900" y="1063"/>
                </a:cubicBezTo>
                <a:cubicBezTo>
                  <a:pt x="898" y="1061"/>
                  <a:pt x="893" y="1064"/>
                  <a:pt x="891" y="1061"/>
                </a:cubicBezTo>
                <a:cubicBezTo>
                  <a:pt x="895" y="1052"/>
                  <a:pt x="908" y="1051"/>
                  <a:pt x="917" y="1046"/>
                </a:cubicBezTo>
                <a:cubicBezTo>
                  <a:pt x="915" y="1044"/>
                  <a:pt x="916" y="1042"/>
                  <a:pt x="917" y="1040"/>
                </a:cubicBezTo>
                <a:cubicBezTo>
                  <a:pt x="912" y="1041"/>
                  <a:pt x="908" y="1044"/>
                  <a:pt x="903" y="1045"/>
                </a:cubicBezTo>
                <a:cubicBezTo>
                  <a:pt x="906" y="1038"/>
                  <a:pt x="917" y="1038"/>
                  <a:pt x="922" y="1032"/>
                </a:cubicBezTo>
                <a:cubicBezTo>
                  <a:pt x="919" y="1032"/>
                  <a:pt x="923" y="1029"/>
                  <a:pt x="922" y="1028"/>
                </a:cubicBezTo>
                <a:cubicBezTo>
                  <a:pt x="916" y="1028"/>
                  <a:pt x="918" y="1036"/>
                  <a:pt x="911" y="1036"/>
                </a:cubicBezTo>
                <a:cubicBezTo>
                  <a:pt x="911" y="1032"/>
                  <a:pt x="911" y="1032"/>
                  <a:pt x="911" y="1032"/>
                </a:cubicBezTo>
                <a:cubicBezTo>
                  <a:pt x="904" y="1034"/>
                  <a:pt x="903" y="1042"/>
                  <a:pt x="895" y="1044"/>
                </a:cubicBezTo>
                <a:cubicBezTo>
                  <a:pt x="896" y="1041"/>
                  <a:pt x="897" y="1040"/>
                  <a:pt x="895" y="1038"/>
                </a:cubicBezTo>
                <a:cubicBezTo>
                  <a:pt x="891" y="1039"/>
                  <a:pt x="888" y="1042"/>
                  <a:pt x="885" y="1045"/>
                </a:cubicBezTo>
                <a:cubicBezTo>
                  <a:pt x="882" y="1041"/>
                  <a:pt x="878" y="1047"/>
                  <a:pt x="875" y="1044"/>
                </a:cubicBezTo>
                <a:cubicBezTo>
                  <a:pt x="888" y="1031"/>
                  <a:pt x="913" y="1030"/>
                  <a:pt x="924" y="1015"/>
                </a:cubicBezTo>
                <a:cubicBezTo>
                  <a:pt x="915" y="1018"/>
                  <a:pt x="909" y="1024"/>
                  <a:pt x="900" y="1028"/>
                </a:cubicBezTo>
                <a:cubicBezTo>
                  <a:pt x="900" y="1026"/>
                  <a:pt x="897" y="1027"/>
                  <a:pt x="897" y="1025"/>
                </a:cubicBezTo>
                <a:cubicBezTo>
                  <a:pt x="917" y="1012"/>
                  <a:pt x="940" y="1004"/>
                  <a:pt x="958" y="990"/>
                </a:cubicBezTo>
                <a:cubicBezTo>
                  <a:pt x="956" y="989"/>
                  <a:pt x="954" y="990"/>
                  <a:pt x="954" y="989"/>
                </a:cubicBezTo>
                <a:cubicBezTo>
                  <a:pt x="954" y="982"/>
                  <a:pt x="958" y="980"/>
                  <a:pt x="963" y="979"/>
                </a:cubicBezTo>
                <a:cubicBezTo>
                  <a:pt x="962" y="981"/>
                  <a:pt x="962" y="982"/>
                  <a:pt x="963" y="983"/>
                </a:cubicBezTo>
                <a:cubicBezTo>
                  <a:pt x="976" y="982"/>
                  <a:pt x="994" y="976"/>
                  <a:pt x="995" y="969"/>
                </a:cubicBezTo>
                <a:cubicBezTo>
                  <a:pt x="1005" y="970"/>
                  <a:pt x="1010" y="961"/>
                  <a:pt x="1017" y="960"/>
                </a:cubicBezTo>
                <a:cubicBezTo>
                  <a:pt x="1017" y="963"/>
                  <a:pt x="1019" y="963"/>
                  <a:pt x="1020" y="964"/>
                </a:cubicBezTo>
                <a:cubicBezTo>
                  <a:pt x="1021" y="963"/>
                  <a:pt x="1021" y="962"/>
                  <a:pt x="1022" y="961"/>
                </a:cubicBezTo>
                <a:cubicBezTo>
                  <a:pt x="1028" y="962"/>
                  <a:pt x="1039" y="953"/>
                  <a:pt x="1043" y="946"/>
                </a:cubicBezTo>
                <a:cubicBezTo>
                  <a:pt x="1041" y="946"/>
                  <a:pt x="1040" y="945"/>
                  <a:pt x="1040" y="943"/>
                </a:cubicBezTo>
                <a:cubicBezTo>
                  <a:pt x="1043" y="942"/>
                  <a:pt x="1044" y="944"/>
                  <a:pt x="1048" y="942"/>
                </a:cubicBezTo>
                <a:cubicBezTo>
                  <a:pt x="1048" y="940"/>
                  <a:pt x="1050" y="938"/>
                  <a:pt x="1047" y="938"/>
                </a:cubicBezTo>
                <a:cubicBezTo>
                  <a:pt x="1048" y="940"/>
                  <a:pt x="1043" y="942"/>
                  <a:pt x="1042" y="939"/>
                </a:cubicBezTo>
                <a:cubicBezTo>
                  <a:pt x="1041" y="936"/>
                  <a:pt x="1047" y="939"/>
                  <a:pt x="1047" y="935"/>
                </a:cubicBezTo>
                <a:cubicBezTo>
                  <a:pt x="1041" y="932"/>
                  <a:pt x="1035" y="943"/>
                  <a:pt x="1028" y="944"/>
                </a:cubicBezTo>
                <a:cubicBezTo>
                  <a:pt x="1026" y="935"/>
                  <a:pt x="1036" y="930"/>
                  <a:pt x="1040" y="923"/>
                </a:cubicBezTo>
                <a:cubicBezTo>
                  <a:pt x="1031" y="925"/>
                  <a:pt x="1016" y="930"/>
                  <a:pt x="1021" y="940"/>
                </a:cubicBezTo>
                <a:cubicBezTo>
                  <a:pt x="1015" y="941"/>
                  <a:pt x="1013" y="946"/>
                  <a:pt x="1008" y="948"/>
                </a:cubicBezTo>
                <a:cubicBezTo>
                  <a:pt x="1007" y="946"/>
                  <a:pt x="1010" y="943"/>
                  <a:pt x="1005" y="943"/>
                </a:cubicBezTo>
                <a:cubicBezTo>
                  <a:pt x="1006" y="950"/>
                  <a:pt x="1003" y="951"/>
                  <a:pt x="999" y="952"/>
                </a:cubicBezTo>
                <a:cubicBezTo>
                  <a:pt x="998" y="949"/>
                  <a:pt x="1000" y="949"/>
                  <a:pt x="1001" y="947"/>
                </a:cubicBezTo>
                <a:cubicBezTo>
                  <a:pt x="993" y="949"/>
                  <a:pt x="994" y="956"/>
                  <a:pt x="985" y="954"/>
                </a:cubicBezTo>
                <a:cubicBezTo>
                  <a:pt x="979" y="959"/>
                  <a:pt x="974" y="965"/>
                  <a:pt x="968" y="969"/>
                </a:cubicBezTo>
                <a:cubicBezTo>
                  <a:pt x="967" y="968"/>
                  <a:pt x="967" y="967"/>
                  <a:pt x="967" y="965"/>
                </a:cubicBezTo>
                <a:cubicBezTo>
                  <a:pt x="962" y="967"/>
                  <a:pt x="955" y="973"/>
                  <a:pt x="949" y="971"/>
                </a:cubicBezTo>
                <a:cubicBezTo>
                  <a:pt x="952" y="967"/>
                  <a:pt x="956" y="963"/>
                  <a:pt x="961" y="960"/>
                </a:cubicBezTo>
                <a:cubicBezTo>
                  <a:pt x="959" y="957"/>
                  <a:pt x="958" y="955"/>
                  <a:pt x="956" y="953"/>
                </a:cubicBezTo>
                <a:cubicBezTo>
                  <a:pt x="959" y="954"/>
                  <a:pt x="958" y="951"/>
                  <a:pt x="961" y="952"/>
                </a:cubicBezTo>
                <a:cubicBezTo>
                  <a:pt x="960" y="953"/>
                  <a:pt x="959" y="953"/>
                  <a:pt x="960" y="955"/>
                </a:cubicBezTo>
                <a:cubicBezTo>
                  <a:pt x="977" y="960"/>
                  <a:pt x="979" y="944"/>
                  <a:pt x="991" y="940"/>
                </a:cubicBezTo>
                <a:cubicBezTo>
                  <a:pt x="991" y="937"/>
                  <a:pt x="988" y="936"/>
                  <a:pt x="989" y="931"/>
                </a:cubicBezTo>
                <a:cubicBezTo>
                  <a:pt x="986" y="932"/>
                  <a:pt x="985" y="934"/>
                  <a:pt x="985" y="938"/>
                </a:cubicBezTo>
                <a:cubicBezTo>
                  <a:pt x="990" y="941"/>
                  <a:pt x="980" y="946"/>
                  <a:pt x="977" y="944"/>
                </a:cubicBezTo>
                <a:cubicBezTo>
                  <a:pt x="977" y="942"/>
                  <a:pt x="980" y="943"/>
                  <a:pt x="980" y="941"/>
                </a:cubicBezTo>
                <a:cubicBezTo>
                  <a:pt x="978" y="941"/>
                  <a:pt x="975" y="942"/>
                  <a:pt x="975" y="940"/>
                </a:cubicBezTo>
                <a:cubicBezTo>
                  <a:pt x="976" y="939"/>
                  <a:pt x="977" y="938"/>
                  <a:pt x="980" y="939"/>
                </a:cubicBezTo>
                <a:cubicBezTo>
                  <a:pt x="979" y="935"/>
                  <a:pt x="978" y="934"/>
                  <a:pt x="979" y="930"/>
                </a:cubicBezTo>
                <a:cubicBezTo>
                  <a:pt x="975" y="931"/>
                  <a:pt x="973" y="933"/>
                  <a:pt x="971" y="930"/>
                </a:cubicBezTo>
                <a:cubicBezTo>
                  <a:pt x="962" y="942"/>
                  <a:pt x="947" y="948"/>
                  <a:pt x="935" y="956"/>
                </a:cubicBezTo>
                <a:cubicBezTo>
                  <a:pt x="933" y="956"/>
                  <a:pt x="931" y="955"/>
                  <a:pt x="928" y="955"/>
                </a:cubicBezTo>
                <a:cubicBezTo>
                  <a:pt x="926" y="957"/>
                  <a:pt x="924" y="958"/>
                  <a:pt x="924" y="962"/>
                </a:cubicBezTo>
                <a:cubicBezTo>
                  <a:pt x="926" y="962"/>
                  <a:pt x="928" y="962"/>
                  <a:pt x="928" y="964"/>
                </a:cubicBezTo>
                <a:cubicBezTo>
                  <a:pt x="921" y="972"/>
                  <a:pt x="911" y="979"/>
                  <a:pt x="897" y="972"/>
                </a:cubicBezTo>
                <a:cubicBezTo>
                  <a:pt x="896" y="975"/>
                  <a:pt x="891" y="976"/>
                  <a:pt x="889" y="978"/>
                </a:cubicBezTo>
                <a:cubicBezTo>
                  <a:pt x="893" y="979"/>
                  <a:pt x="894" y="978"/>
                  <a:pt x="897" y="978"/>
                </a:cubicBezTo>
                <a:cubicBezTo>
                  <a:pt x="894" y="983"/>
                  <a:pt x="900" y="979"/>
                  <a:pt x="901" y="983"/>
                </a:cubicBezTo>
                <a:cubicBezTo>
                  <a:pt x="897" y="984"/>
                  <a:pt x="892" y="988"/>
                  <a:pt x="894" y="991"/>
                </a:cubicBezTo>
                <a:cubicBezTo>
                  <a:pt x="895" y="987"/>
                  <a:pt x="899" y="991"/>
                  <a:pt x="900" y="988"/>
                </a:cubicBezTo>
                <a:cubicBezTo>
                  <a:pt x="900" y="989"/>
                  <a:pt x="902" y="989"/>
                  <a:pt x="902" y="991"/>
                </a:cubicBezTo>
                <a:cubicBezTo>
                  <a:pt x="899" y="993"/>
                  <a:pt x="900" y="993"/>
                  <a:pt x="901" y="996"/>
                </a:cubicBezTo>
                <a:cubicBezTo>
                  <a:pt x="895" y="998"/>
                  <a:pt x="894" y="1005"/>
                  <a:pt x="890" y="1009"/>
                </a:cubicBezTo>
                <a:cubicBezTo>
                  <a:pt x="887" y="1010"/>
                  <a:pt x="887" y="1008"/>
                  <a:pt x="885" y="1008"/>
                </a:cubicBezTo>
                <a:cubicBezTo>
                  <a:pt x="879" y="1011"/>
                  <a:pt x="877" y="1015"/>
                  <a:pt x="873" y="1017"/>
                </a:cubicBezTo>
                <a:cubicBezTo>
                  <a:pt x="865" y="1023"/>
                  <a:pt x="855" y="1022"/>
                  <a:pt x="850" y="1030"/>
                </a:cubicBezTo>
                <a:cubicBezTo>
                  <a:pt x="858" y="1032"/>
                  <a:pt x="859" y="1028"/>
                  <a:pt x="864" y="1024"/>
                </a:cubicBezTo>
                <a:cubicBezTo>
                  <a:pt x="873" y="1018"/>
                  <a:pt x="888" y="1014"/>
                  <a:pt x="895" y="1011"/>
                </a:cubicBezTo>
                <a:cubicBezTo>
                  <a:pt x="892" y="1017"/>
                  <a:pt x="886" y="1020"/>
                  <a:pt x="880" y="1024"/>
                </a:cubicBezTo>
                <a:cubicBezTo>
                  <a:pt x="879" y="1023"/>
                  <a:pt x="880" y="1020"/>
                  <a:pt x="878" y="1020"/>
                </a:cubicBezTo>
                <a:cubicBezTo>
                  <a:pt x="872" y="1029"/>
                  <a:pt x="860" y="1033"/>
                  <a:pt x="849" y="1039"/>
                </a:cubicBezTo>
                <a:cubicBezTo>
                  <a:pt x="838" y="1044"/>
                  <a:pt x="822" y="1053"/>
                  <a:pt x="813" y="1052"/>
                </a:cubicBezTo>
                <a:cubicBezTo>
                  <a:pt x="813" y="1053"/>
                  <a:pt x="813" y="1055"/>
                  <a:pt x="812" y="1056"/>
                </a:cubicBezTo>
                <a:cubicBezTo>
                  <a:pt x="804" y="1054"/>
                  <a:pt x="800" y="1059"/>
                  <a:pt x="792" y="1061"/>
                </a:cubicBezTo>
                <a:cubicBezTo>
                  <a:pt x="792" y="1064"/>
                  <a:pt x="794" y="1064"/>
                  <a:pt x="795" y="1066"/>
                </a:cubicBezTo>
                <a:cubicBezTo>
                  <a:pt x="792" y="1066"/>
                  <a:pt x="790" y="1069"/>
                  <a:pt x="791" y="1070"/>
                </a:cubicBezTo>
                <a:cubicBezTo>
                  <a:pt x="803" y="1066"/>
                  <a:pt x="820" y="1061"/>
                  <a:pt x="836" y="1053"/>
                </a:cubicBezTo>
                <a:cubicBezTo>
                  <a:pt x="838" y="1044"/>
                  <a:pt x="849" y="1046"/>
                  <a:pt x="855" y="1043"/>
                </a:cubicBezTo>
                <a:cubicBezTo>
                  <a:pt x="856" y="1045"/>
                  <a:pt x="853" y="1044"/>
                  <a:pt x="853" y="1047"/>
                </a:cubicBezTo>
                <a:cubicBezTo>
                  <a:pt x="856" y="1047"/>
                  <a:pt x="858" y="1049"/>
                  <a:pt x="856" y="1051"/>
                </a:cubicBezTo>
                <a:cubicBezTo>
                  <a:pt x="863" y="1052"/>
                  <a:pt x="870" y="1040"/>
                  <a:pt x="874" y="1047"/>
                </a:cubicBezTo>
                <a:cubicBezTo>
                  <a:pt x="867" y="1048"/>
                  <a:pt x="858" y="1052"/>
                  <a:pt x="853" y="1058"/>
                </a:cubicBezTo>
                <a:cubicBezTo>
                  <a:pt x="857" y="1057"/>
                  <a:pt x="860" y="1058"/>
                  <a:pt x="861" y="1061"/>
                </a:cubicBezTo>
                <a:cubicBezTo>
                  <a:pt x="859" y="1061"/>
                  <a:pt x="859" y="1063"/>
                  <a:pt x="858" y="1063"/>
                </a:cubicBezTo>
                <a:cubicBezTo>
                  <a:pt x="854" y="1058"/>
                  <a:pt x="847" y="1064"/>
                  <a:pt x="844" y="1063"/>
                </a:cubicBezTo>
                <a:cubicBezTo>
                  <a:pt x="843" y="1059"/>
                  <a:pt x="849" y="1063"/>
                  <a:pt x="849" y="1059"/>
                </a:cubicBezTo>
                <a:cubicBezTo>
                  <a:pt x="846" y="1056"/>
                  <a:pt x="845" y="1061"/>
                  <a:pt x="841" y="1060"/>
                </a:cubicBezTo>
                <a:cubicBezTo>
                  <a:pt x="842" y="1058"/>
                  <a:pt x="842" y="1056"/>
                  <a:pt x="840" y="1056"/>
                </a:cubicBezTo>
                <a:cubicBezTo>
                  <a:pt x="830" y="1061"/>
                  <a:pt x="823" y="1069"/>
                  <a:pt x="811" y="1070"/>
                </a:cubicBezTo>
                <a:cubicBezTo>
                  <a:pt x="811" y="1071"/>
                  <a:pt x="812" y="1072"/>
                  <a:pt x="812" y="1073"/>
                </a:cubicBezTo>
                <a:cubicBezTo>
                  <a:pt x="810" y="1074"/>
                  <a:pt x="808" y="1076"/>
                  <a:pt x="805" y="1076"/>
                </a:cubicBezTo>
                <a:cubicBezTo>
                  <a:pt x="805" y="1075"/>
                  <a:pt x="806" y="1074"/>
                  <a:pt x="807" y="1073"/>
                </a:cubicBezTo>
                <a:cubicBezTo>
                  <a:pt x="803" y="1073"/>
                  <a:pt x="799" y="1074"/>
                  <a:pt x="797" y="1077"/>
                </a:cubicBezTo>
                <a:cubicBezTo>
                  <a:pt x="800" y="1078"/>
                  <a:pt x="802" y="1074"/>
                  <a:pt x="804" y="1077"/>
                </a:cubicBezTo>
                <a:cubicBezTo>
                  <a:pt x="798" y="1079"/>
                  <a:pt x="787" y="1088"/>
                  <a:pt x="782" y="1082"/>
                </a:cubicBezTo>
                <a:cubicBezTo>
                  <a:pt x="777" y="1083"/>
                  <a:pt x="772" y="1085"/>
                  <a:pt x="768" y="1088"/>
                </a:cubicBezTo>
                <a:cubicBezTo>
                  <a:pt x="771" y="1088"/>
                  <a:pt x="773" y="1088"/>
                  <a:pt x="774" y="1090"/>
                </a:cubicBezTo>
                <a:cubicBezTo>
                  <a:pt x="767" y="1091"/>
                  <a:pt x="761" y="1092"/>
                  <a:pt x="758" y="1096"/>
                </a:cubicBezTo>
                <a:cubicBezTo>
                  <a:pt x="757" y="1095"/>
                  <a:pt x="755" y="1094"/>
                  <a:pt x="753" y="1095"/>
                </a:cubicBezTo>
                <a:cubicBezTo>
                  <a:pt x="751" y="1098"/>
                  <a:pt x="747" y="1098"/>
                  <a:pt x="746" y="1101"/>
                </a:cubicBezTo>
                <a:cubicBezTo>
                  <a:pt x="749" y="1100"/>
                  <a:pt x="747" y="1104"/>
                  <a:pt x="749" y="1104"/>
                </a:cubicBezTo>
                <a:cubicBezTo>
                  <a:pt x="749" y="1103"/>
                  <a:pt x="751" y="1103"/>
                  <a:pt x="752" y="1102"/>
                </a:cubicBezTo>
                <a:cubicBezTo>
                  <a:pt x="751" y="1105"/>
                  <a:pt x="755" y="1104"/>
                  <a:pt x="754" y="1108"/>
                </a:cubicBezTo>
                <a:cubicBezTo>
                  <a:pt x="750" y="1106"/>
                  <a:pt x="752" y="1112"/>
                  <a:pt x="750" y="1112"/>
                </a:cubicBezTo>
                <a:cubicBezTo>
                  <a:pt x="745" y="1115"/>
                  <a:pt x="743" y="1109"/>
                  <a:pt x="738" y="1109"/>
                </a:cubicBezTo>
                <a:cubicBezTo>
                  <a:pt x="737" y="1113"/>
                  <a:pt x="732" y="1117"/>
                  <a:pt x="728" y="1115"/>
                </a:cubicBezTo>
                <a:cubicBezTo>
                  <a:pt x="728" y="1114"/>
                  <a:pt x="730" y="1114"/>
                  <a:pt x="730" y="1112"/>
                </a:cubicBezTo>
                <a:cubicBezTo>
                  <a:pt x="711" y="1113"/>
                  <a:pt x="700" y="1127"/>
                  <a:pt x="684" y="1122"/>
                </a:cubicBezTo>
                <a:cubicBezTo>
                  <a:pt x="681" y="1133"/>
                  <a:pt x="662" y="1127"/>
                  <a:pt x="657" y="1136"/>
                </a:cubicBezTo>
                <a:cubicBezTo>
                  <a:pt x="660" y="1138"/>
                  <a:pt x="664" y="1137"/>
                  <a:pt x="666" y="1138"/>
                </a:cubicBezTo>
                <a:cubicBezTo>
                  <a:pt x="666" y="1141"/>
                  <a:pt x="663" y="1140"/>
                  <a:pt x="664" y="1144"/>
                </a:cubicBezTo>
                <a:cubicBezTo>
                  <a:pt x="667" y="1145"/>
                  <a:pt x="665" y="1141"/>
                  <a:pt x="667" y="1140"/>
                </a:cubicBezTo>
                <a:cubicBezTo>
                  <a:pt x="683" y="1140"/>
                  <a:pt x="694" y="1136"/>
                  <a:pt x="706" y="1133"/>
                </a:cubicBezTo>
                <a:cubicBezTo>
                  <a:pt x="714" y="1130"/>
                  <a:pt x="726" y="1131"/>
                  <a:pt x="727" y="1122"/>
                </a:cubicBezTo>
                <a:cubicBezTo>
                  <a:pt x="726" y="1122"/>
                  <a:pt x="724" y="1123"/>
                  <a:pt x="724" y="1122"/>
                </a:cubicBezTo>
                <a:cubicBezTo>
                  <a:pt x="727" y="1120"/>
                  <a:pt x="731" y="1119"/>
                  <a:pt x="736" y="1120"/>
                </a:cubicBezTo>
                <a:cubicBezTo>
                  <a:pt x="736" y="1122"/>
                  <a:pt x="736" y="1122"/>
                  <a:pt x="736" y="1122"/>
                </a:cubicBezTo>
                <a:cubicBezTo>
                  <a:pt x="752" y="1118"/>
                  <a:pt x="767" y="1111"/>
                  <a:pt x="783" y="1109"/>
                </a:cubicBezTo>
                <a:cubicBezTo>
                  <a:pt x="775" y="1110"/>
                  <a:pt x="774" y="1116"/>
                  <a:pt x="768" y="1118"/>
                </a:cubicBezTo>
                <a:cubicBezTo>
                  <a:pt x="761" y="1120"/>
                  <a:pt x="760" y="1128"/>
                  <a:pt x="753" y="1125"/>
                </a:cubicBezTo>
                <a:cubicBezTo>
                  <a:pt x="747" y="1132"/>
                  <a:pt x="733" y="1131"/>
                  <a:pt x="728" y="1139"/>
                </a:cubicBezTo>
                <a:cubicBezTo>
                  <a:pt x="725" y="1136"/>
                  <a:pt x="722" y="1138"/>
                  <a:pt x="719" y="1139"/>
                </a:cubicBezTo>
                <a:cubicBezTo>
                  <a:pt x="717" y="1141"/>
                  <a:pt x="719" y="1141"/>
                  <a:pt x="720" y="1143"/>
                </a:cubicBezTo>
                <a:cubicBezTo>
                  <a:pt x="717" y="1143"/>
                  <a:pt x="715" y="1144"/>
                  <a:pt x="715" y="1147"/>
                </a:cubicBezTo>
                <a:cubicBezTo>
                  <a:pt x="731" y="1148"/>
                  <a:pt x="734" y="1136"/>
                  <a:pt x="749" y="1136"/>
                </a:cubicBezTo>
                <a:cubicBezTo>
                  <a:pt x="751" y="1135"/>
                  <a:pt x="749" y="1135"/>
                  <a:pt x="751" y="1134"/>
                </a:cubicBezTo>
                <a:cubicBezTo>
                  <a:pt x="752" y="1135"/>
                  <a:pt x="752" y="1133"/>
                  <a:pt x="755" y="1134"/>
                </a:cubicBezTo>
                <a:cubicBezTo>
                  <a:pt x="755" y="1135"/>
                  <a:pt x="755" y="1136"/>
                  <a:pt x="754" y="1136"/>
                </a:cubicBezTo>
                <a:cubicBezTo>
                  <a:pt x="769" y="1135"/>
                  <a:pt x="774" y="1124"/>
                  <a:pt x="786" y="1120"/>
                </a:cubicBezTo>
                <a:close/>
                <a:moveTo>
                  <a:pt x="1029" y="945"/>
                </a:moveTo>
                <a:cubicBezTo>
                  <a:pt x="1032" y="946"/>
                  <a:pt x="1032" y="943"/>
                  <a:pt x="1035" y="944"/>
                </a:cubicBezTo>
                <a:cubicBezTo>
                  <a:pt x="1034" y="946"/>
                  <a:pt x="1036" y="946"/>
                  <a:pt x="1036" y="945"/>
                </a:cubicBezTo>
                <a:cubicBezTo>
                  <a:pt x="1037" y="944"/>
                  <a:pt x="1034" y="954"/>
                  <a:pt x="1030" y="954"/>
                </a:cubicBezTo>
                <a:cubicBezTo>
                  <a:pt x="1030" y="951"/>
                  <a:pt x="1029" y="949"/>
                  <a:pt x="1029" y="945"/>
                </a:cubicBezTo>
                <a:close/>
                <a:moveTo>
                  <a:pt x="971" y="944"/>
                </a:moveTo>
                <a:cubicBezTo>
                  <a:pt x="969" y="946"/>
                  <a:pt x="967" y="952"/>
                  <a:pt x="963" y="950"/>
                </a:cubicBezTo>
                <a:cubicBezTo>
                  <a:pt x="966" y="948"/>
                  <a:pt x="967" y="945"/>
                  <a:pt x="971" y="944"/>
                </a:cubicBezTo>
                <a:close/>
                <a:moveTo>
                  <a:pt x="930" y="993"/>
                </a:moveTo>
                <a:cubicBezTo>
                  <a:pt x="932" y="991"/>
                  <a:pt x="928" y="991"/>
                  <a:pt x="930" y="988"/>
                </a:cubicBezTo>
                <a:cubicBezTo>
                  <a:pt x="938" y="987"/>
                  <a:pt x="942" y="984"/>
                  <a:pt x="949" y="983"/>
                </a:cubicBezTo>
                <a:cubicBezTo>
                  <a:pt x="944" y="988"/>
                  <a:pt x="939" y="993"/>
                  <a:pt x="930" y="993"/>
                </a:cubicBezTo>
                <a:close/>
                <a:moveTo>
                  <a:pt x="945" y="957"/>
                </a:moveTo>
                <a:cubicBezTo>
                  <a:pt x="949" y="959"/>
                  <a:pt x="945" y="964"/>
                  <a:pt x="941" y="964"/>
                </a:cubicBezTo>
                <a:cubicBezTo>
                  <a:pt x="944" y="961"/>
                  <a:pt x="944" y="961"/>
                  <a:pt x="945" y="957"/>
                </a:cubicBezTo>
                <a:close/>
                <a:moveTo>
                  <a:pt x="925" y="971"/>
                </a:moveTo>
                <a:cubicBezTo>
                  <a:pt x="926" y="971"/>
                  <a:pt x="926" y="973"/>
                  <a:pt x="926" y="974"/>
                </a:cubicBezTo>
                <a:cubicBezTo>
                  <a:pt x="926" y="973"/>
                  <a:pt x="927" y="973"/>
                  <a:pt x="928" y="973"/>
                </a:cubicBezTo>
                <a:cubicBezTo>
                  <a:pt x="926" y="966"/>
                  <a:pt x="937" y="965"/>
                  <a:pt x="939" y="962"/>
                </a:cubicBezTo>
                <a:cubicBezTo>
                  <a:pt x="942" y="963"/>
                  <a:pt x="935" y="969"/>
                  <a:pt x="932" y="969"/>
                </a:cubicBezTo>
                <a:cubicBezTo>
                  <a:pt x="934" y="972"/>
                  <a:pt x="936" y="966"/>
                  <a:pt x="938" y="969"/>
                </a:cubicBezTo>
                <a:cubicBezTo>
                  <a:pt x="937" y="971"/>
                  <a:pt x="936" y="973"/>
                  <a:pt x="934" y="975"/>
                </a:cubicBezTo>
                <a:cubicBezTo>
                  <a:pt x="931" y="971"/>
                  <a:pt x="929" y="975"/>
                  <a:pt x="925" y="976"/>
                </a:cubicBezTo>
                <a:cubicBezTo>
                  <a:pt x="925" y="973"/>
                  <a:pt x="923" y="973"/>
                  <a:pt x="925" y="971"/>
                </a:cubicBezTo>
                <a:close/>
                <a:moveTo>
                  <a:pt x="913" y="1004"/>
                </a:moveTo>
                <a:cubicBezTo>
                  <a:pt x="911" y="999"/>
                  <a:pt x="918" y="996"/>
                  <a:pt x="924" y="996"/>
                </a:cubicBezTo>
                <a:cubicBezTo>
                  <a:pt x="922" y="1001"/>
                  <a:pt x="916" y="1000"/>
                  <a:pt x="913" y="1004"/>
                </a:cubicBezTo>
                <a:close/>
                <a:moveTo>
                  <a:pt x="918" y="976"/>
                </a:moveTo>
                <a:cubicBezTo>
                  <a:pt x="922" y="981"/>
                  <a:pt x="911" y="983"/>
                  <a:pt x="906" y="987"/>
                </a:cubicBezTo>
                <a:cubicBezTo>
                  <a:pt x="908" y="979"/>
                  <a:pt x="916" y="981"/>
                  <a:pt x="918" y="976"/>
                </a:cubicBezTo>
                <a:close/>
                <a:moveTo>
                  <a:pt x="914" y="986"/>
                </a:moveTo>
                <a:cubicBezTo>
                  <a:pt x="918" y="989"/>
                  <a:pt x="909" y="993"/>
                  <a:pt x="904" y="992"/>
                </a:cubicBezTo>
                <a:cubicBezTo>
                  <a:pt x="906" y="989"/>
                  <a:pt x="911" y="989"/>
                  <a:pt x="914" y="986"/>
                </a:cubicBezTo>
                <a:close/>
                <a:moveTo>
                  <a:pt x="885" y="1027"/>
                </a:moveTo>
                <a:cubicBezTo>
                  <a:pt x="888" y="1030"/>
                  <a:pt x="891" y="1028"/>
                  <a:pt x="895" y="1027"/>
                </a:cubicBezTo>
                <a:cubicBezTo>
                  <a:pt x="893" y="1033"/>
                  <a:pt x="887" y="1035"/>
                  <a:pt x="881" y="1036"/>
                </a:cubicBezTo>
                <a:cubicBezTo>
                  <a:pt x="882" y="1032"/>
                  <a:pt x="886" y="1032"/>
                  <a:pt x="885" y="1027"/>
                </a:cubicBezTo>
                <a:close/>
                <a:moveTo>
                  <a:pt x="865" y="1045"/>
                </a:moveTo>
                <a:cubicBezTo>
                  <a:pt x="864" y="1048"/>
                  <a:pt x="867" y="1040"/>
                  <a:pt x="870" y="1041"/>
                </a:cubicBezTo>
                <a:cubicBezTo>
                  <a:pt x="871" y="1045"/>
                  <a:pt x="867" y="1044"/>
                  <a:pt x="865" y="1045"/>
                </a:cubicBezTo>
                <a:close/>
                <a:moveTo>
                  <a:pt x="837" y="1067"/>
                </a:moveTo>
                <a:cubicBezTo>
                  <a:pt x="837" y="1070"/>
                  <a:pt x="834" y="1071"/>
                  <a:pt x="831" y="1071"/>
                </a:cubicBezTo>
                <a:cubicBezTo>
                  <a:pt x="830" y="1069"/>
                  <a:pt x="832" y="1066"/>
                  <a:pt x="837" y="1067"/>
                </a:cubicBezTo>
                <a:close/>
                <a:moveTo>
                  <a:pt x="821" y="1093"/>
                </a:moveTo>
                <a:cubicBezTo>
                  <a:pt x="822" y="1092"/>
                  <a:pt x="825" y="1092"/>
                  <a:pt x="827" y="1092"/>
                </a:cubicBezTo>
                <a:cubicBezTo>
                  <a:pt x="826" y="1094"/>
                  <a:pt x="825" y="1095"/>
                  <a:pt x="823" y="1096"/>
                </a:cubicBezTo>
                <a:cubicBezTo>
                  <a:pt x="821" y="1096"/>
                  <a:pt x="821" y="1095"/>
                  <a:pt x="821" y="1093"/>
                </a:cubicBezTo>
                <a:close/>
                <a:moveTo>
                  <a:pt x="785" y="1113"/>
                </a:moveTo>
                <a:cubicBezTo>
                  <a:pt x="786" y="1110"/>
                  <a:pt x="794" y="1108"/>
                  <a:pt x="798" y="1109"/>
                </a:cubicBezTo>
                <a:cubicBezTo>
                  <a:pt x="795" y="1111"/>
                  <a:pt x="790" y="1112"/>
                  <a:pt x="785" y="1113"/>
                </a:cubicBezTo>
                <a:close/>
                <a:moveTo>
                  <a:pt x="815" y="1075"/>
                </a:moveTo>
                <a:cubicBezTo>
                  <a:pt x="815" y="1079"/>
                  <a:pt x="815" y="1079"/>
                  <a:pt x="815" y="1079"/>
                </a:cubicBezTo>
                <a:cubicBezTo>
                  <a:pt x="810" y="1081"/>
                  <a:pt x="806" y="1077"/>
                  <a:pt x="805" y="1082"/>
                </a:cubicBezTo>
                <a:cubicBezTo>
                  <a:pt x="802" y="1077"/>
                  <a:pt x="810" y="1075"/>
                  <a:pt x="815" y="1075"/>
                </a:cubicBezTo>
                <a:close/>
                <a:moveTo>
                  <a:pt x="800" y="1089"/>
                </a:moveTo>
                <a:cubicBezTo>
                  <a:pt x="800" y="1080"/>
                  <a:pt x="809" y="1084"/>
                  <a:pt x="814" y="1083"/>
                </a:cubicBezTo>
                <a:cubicBezTo>
                  <a:pt x="810" y="1092"/>
                  <a:pt x="790" y="1102"/>
                  <a:pt x="784" y="1094"/>
                </a:cubicBezTo>
                <a:cubicBezTo>
                  <a:pt x="786" y="1089"/>
                  <a:pt x="795" y="1091"/>
                  <a:pt x="800" y="1089"/>
                </a:cubicBezTo>
                <a:close/>
                <a:moveTo>
                  <a:pt x="40" y="932"/>
                </a:moveTo>
                <a:cubicBezTo>
                  <a:pt x="40" y="932"/>
                  <a:pt x="40" y="932"/>
                  <a:pt x="41" y="932"/>
                </a:cubicBezTo>
                <a:cubicBezTo>
                  <a:pt x="42" y="932"/>
                  <a:pt x="41" y="935"/>
                  <a:pt x="43" y="935"/>
                </a:cubicBezTo>
                <a:cubicBezTo>
                  <a:pt x="44" y="930"/>
                  <a:pt x="51" y="930"/>
                  <a:pt x="51" y="925"/>
                </a:cubicBezTo>
                <a:cubicBezTo>
                  <a:pt x="48" y="928"/>
                  <a:pt x="41" y="930"/>
                  <a:pt x="40" y="932"/>
                </a:cubicBezTo>
                <a:close/>
                <a:moveTo>
                  <a:pt x="227" y="928"/>
                </a:moveTo>
                <a:cubicBezTo>
                  <a:pt x="228" y="926"/>
                  <a:pt x="229" y="927"/>
                  <a:pt x="231" y="927"/>
                </a:cubicBezTo>
                <a:cubicBezTo>
                  <a:pt x="231" y="925"/>
                  <a:pt x="231" y="925"/>
                  <a:pt x="231" y="925"/>
                </a:cubicBezTo>
                <a:cubicBezTo>
                  <a:pt x="229" y="924"/>
                  <a:pt x="229" y="926"/>
                  <a:pt x="227" y="926"/>
                </a:cubicBezTo>
                <a:cubicBezTo>
                  <a:pt x="227" y="927"/>
                  <a:pt x="225" y="928"/>
                  <a:pt x="227" y="928"/>
                </a:cubicBezTo>
                <a:close/>
                <a:moveTo>
                  <a:pt x="1158" y="939"/>
                </a:moveTo>
                <a:cubicBezTo>
                  <a:pt x="1155" y="941"/>
                  <a:pt x="1154" y="938"/>
                  <a:pt x="1152" y="938"/>
                </a:cubicBezTo>
                <a:cubicBezTo>
                  <a:pt x="1155" y="941"/>
                  <a:pt x="1150" y="945"/>
                  <a:pt x="1153" y="947"/>
                </a:cubicBezTo>
                <a:cubicBezTo>
                  <a:pt x="1162" y="947"/>
                  <a:pt x="1170" y="939"/>
                  <a:pt x="1176" y="933"/>
                </a:cubicBezTo>
                <a:cubicBezTo>
                  <a:pt x="1172" y="932"/>
                  <a:pt x="1168" y="933"/>
                  <a:pt x="1168" y="929"/>
                </a:cubicBezTo>
                <a:cubicBezTo>
                  <a:pt x="1166" y="927"/>
                  <a:pt x="1172" y="927"/>
                  <a:pt x="1169" y="926"/>
                </a:cubicBezTo>
                <a:cubicBezTo>
                  <a:pt x="1162" y="927"/>
                  <a:pt x="1162" y="935"/>
                  <a:pt x="1158" y="939"/>
                </a:cubicBezTo>
                <a:close/>
                <a:moveTo>
                  <a:pt x="214" y="934"/>
                </a:moveTo>
                <a:cubicBezTo>
                  <a:pt x="212" y="935"/>
                  <a:pt x="205" y="937"/>
                  <a:pt x="207" y="939"/>
                </a:cubicBezTo>
                <a:cubicBezTo>
                  <a:pt x="209" y="938"/>
                  <a:pt x="216" y="936"/>
                  <a:pt x="214" y="934"/>
                </a:cubicBezTo>
                <a:close/>
                <a:moveTo>
                  <a:pt x="130" y="938"/>
                </a:moveTo>
                <a:cubicBezTo>
                  <a:pt x="133" y="938"/>
                  <a:pt x="134" y="936"/>
                  <a:pt x="134" y="934"/>
                </a:cubicBezTo>
                <a:cubicBezTo>
                  <a:pt x="123" y="930"/>
                  <a:pt x="117" y="944"/>
                  <a:pt x="109" y="949"/>
                </a:cubicBezTo>
                <a:cubicBezTo>
                  <a:pt x="114" y="946"/>
                  <a:pt x="119" y="944"/>
                  <a:pt x="125" y="942"/>
                </a:cubicBezTo>
                <a:cubicBezTo>
                  <a:pt x="125" y="944"/>
                  <a:pt x="125" y="946"/>
                  <a:pt x="126" y="946"/>
                </a:cubicBezTo>
                <a:cubicBezTo>
                  <a:pt x="129" y="946"/>
                  <a:pt x="134" y="941"/>
                  <a:pt x="130" y="938"/>
                </a:cubicBezTo>
                <a:close/>
                <a:moveTo>
                  <a:pt x="1092" y="954"/>
                </a:moveTo>
                <a:cubicBezTo>
                  <a:pt x="1089" y="958"/>
                  <a:pt x="1088" y="956"/>
                  <a:pt x="1086" y="958"/>
                </a:cubicBezTo>
                <a:cubicBezTo>
                  <a:pt x="1090" y="958"/>
                  <a:pt x="1085" y="962"/>
                  <a:pt x="1089" y="962"/>
                </a:cubicBezTo>
                <a:cubicBezTo>
                  <a:pt x="1091" y="959"/>
                  <a:pt x="1091" y="957"/>
                  <a:pt x="1092" y="954"/>
                </a:cubicBezTo>
                <a:close/>
                <a:moveTo>
                  <a:pt x="972" y="962"/>
                </a:moveTo>
                <a:cubicBezTo>
                  <a:pt x="972" y="959"/>
                  <a:pt x="974" y="963"/>
                  <a:pt x="975" y="961"/>
                </a:cubicBezTo>
                <a:cubicBezTo>
                  <a:pt x="975" y="958"/>
                  <a:pt x="975" y="958"/>
                  <a:pt x="975" y="958"/>
                </a:cubicBezTo>
                <a:cubicBezTo>
                  <a:pt x="973" y="958"/>
                  <a:pt x="970" y="961"/>
                  <a:pt x="972" y="962"/>
                </a:cubicBezTo>
                <a:close/>
                <a:moveTo>
                  <a:pt x="1072" y="960"/>
                </a:moveTo>
                <a:cubicBezTo>
                  <a:pt x="1076" y="961"/>
                  <a:pt x="1077" y="966"/>
                  <a:pt x="1076" y="959"/>
                </a:cubicBezTo>
                <a:cubicBezTo>
                  <a:pt x="1076" y="959"/>
                  <a:pt x="1077" y="958"/>
                  <a:pt x="1076" y="958"/>
                </a:cubicBezTo>
                <a:cubicBezTo>
                  <a:pt x="1077" y="961"/>
                  <a:pt x="1072" y="957"/>
                  <a:pt x="1072" y="960"/>
                </a:cubicBezTo>
                <a:close/>
                <a:moveTo>
                  <a:pt x="1114" y="963"/>
                </a:moveTo>
                <a:cubicBezTo>
                  <a:pt x="1112" y="961"/>
                  <a:pt x="1108" y="963"/>
                  <a:pt x="1107" y="963"/>
                </a:cubicBezTo>
                <a:cubicBezTo>
                  <a:pt x="1108" y="963"/>
                  <a:pt x="1108" y="964"/>
                  <a:pt x="1107" y="965"/>
                </a:cubicBezTo>
                <a:cubicBezTo>
                  <a:pt x="1110" y="962"/>
                  <a:pt x="1113" y="966"/>
                  <a:pt x="1114" y="963"/>
                </a:cubicBezTo>
                <a:close/>
                <a:moveTo>
                  <a:pt x="26" y="975"/>
                </a:moveTo>
                <a:cubicBezTo>
                  <a:pt x="28" y="971"/>
                  <a:pt x="29" y="976"/>
                  <a:pt x="34" y="975"/>
                </a:cubicBezTo>
                <a:cubicBezTo>
                  <a:pt x="37" y="971"/>
                  <a:pt x="36" y="968"/>
                  <a:pt x="38" y="964"/>
                </a:cubicBezTo>
                <a:cubicBezTo>
                  <a:pt x="32" y="965"/>
                  <a:pt x="27" y="972"/>
                  <a:pt x="26" y="975"/>
                </a:cubicBezTo>
                <a:close/>
                <a:moveTo>
                  <a:pt x="1040" y="979"/>
                </a:moveTo>
                <a:cubicBezTo>
                  <a:pt x="1039" y="979"/>
                  <a:pt x="1038" y="978"/>
                  <a:pt x="1038" y="978"/>
                </a:cubicBezTo>
                <a:cubicBezTo>
                  <a:pt x="1028" y="984"/>
                  <a:pt x="1017" y="989"/>
                  <a:pt x="1009" y="997"/>
                </a:cubicBezTo>
                <a:cubicBezTo>
                  <a:pt x="1000" y="995"/>
                  <a:pt x="992" y="1002"/>
                  <a:pt x="987" y="1007"/>
                </a:cubicBezTo>
                <a:cubicBezTo>
                  <a:pt x="989" y="1007"/>
                  <a:pt x="989" y="1008"/>
                  <a:pt x="988" y="1009"/>
                </a:cubicBezTo>
                <a:cubicBezTo>
                  <a:pt x="1000" y="1009"/>
                  <a:pt x="1004" y="997"/>
                  <a:pt x="1014" y="998"/>
                </a:cubicBezTo>
                <a:cubicBezTo>
                  <a:pt x="1018" y="994"/>
                  <a:pt x="1024" y="991"/>
                  <a:pt x="1027" y="986"/>
                </a:cubicBezTo>
                <a:cubicBezTo>
                  <a:pt x="1033" y="986"/>
                  <a:pt x="1033" y="986"/>
                  <a:pt x="1033" y="986"/>
                </a:cubicBezTo>
                <a:cubicBezTo>
                  <a:pt x="1031" y="978"/>
                  <a:pt x="1039" y="983"/>
                  <a:pt x="1040" y="979"/>
                </a:cubicBezTo>
                <a:close/>
                <a:moveTo>
                  <a:pt x="928" y="1013"/>
                </a:moveTo>
                <a:cubicBezTo>
                  <a:pt x="930" y="1010"/>
                  <a:pt x="933" y="1014"/>
                  <a:pt x="935" y="1014"/>
                </a:cubicBezTo>
                <a:cubicBezTo>
                  <a:pt x="938" y="1007"/>
                  <a:pt x="947" y="1006"/>
                  <a:pt x="950" y="999"/>
                </a:cubicBezTo>
                <a:cubicBezTo>
                  <a:pt x="942" y="1003"/>
                  <a:pt x="932" y="1008"/>
                  <a:pt x="928" y="1013"/>
                </a:cubicBezTo>
                <a:close/>
                <a:moveTo>
                  <a:pt x="233" y="1024"/>
                </a:moveTo>
                <a:cubicBezTo>
                  <a:pt x="231" y="1027"/>
                  <a:pt x="227" y="1027"/>
                  <a:pt x="225" y="1030"/>
                </a:cubicBezTo>
                <a:cubicBezTo>
                  <a:pt x="229" y="1030"/>
                  <a:pt x="234" y="1026"/>
                  <a:pt x="233" y="1024"/>
                </a:cubicBezTo>
                <a:close/>
                <a:moveTo>
                  <a:pt x="89" y="1041"/>
                </a:moveTo>
                <a:cubicBezTo>
                  <a:pt x="86" y="1044"/>
                  <a:pt x="85" y="1040"/>
                  <a:pt x="84" y="1040"/>
                </a:cubicBezTo>
                <a:cubicBezTo>
                  <a:pt x="76" y="1046"/>
                  <a:pt x="66" y="1047"/>
                  <a:pt x="58" y="1055"/>
                </a:cubicBezTo>
                <a:cubicBezTo>
                  <a:pt x="59" y="1056"/>
                  <a:pt x="61" y="1056"/>
                  <a:pt x="63" y="1057"/>
                </a:cubicBezTo>
                <a:cubicBezTo>
                  <a:pt x="66" y="1047"/>
                  <a:pt x="79" y="1051"/>
                  <a:pt x="84" y="1044"/>
                </a:cubicBezTo>
                <a:cubicBezTo>
                  <a:pt x="86" y="1044"/>
                  <a:pt x="87" y="1045"/>
                  <a:pt x="88" y="1045"/>
                </a:cubicBezTo>
                <a:cubicBezTo>
                  <a:pt x="87" y="1042"/>
                  <a:pt x="92" y="1042"/>
                  <a:pt x="89" y="1041"/>
                </a:cubicBezTo>
                <a:close/>
                <a:moveTo>
                  <a:pt x="224" y="1053"/>
                </a:moveTo>
                <a:cubicBezTo>
                  <a:pt x="225" y="1048"/>
                  <a:pt x="222" y="1048"/>
                  <a:pt x="221" y="1045"/>
                </a:cubicBezTo>
                <a:cubicBezTo>
                  <a:pt x="222" y="1043"/>
                  <a:pt x="225" y="1043"/>
                  <a:pt x="224" y="1040"/>
                </a:cubicBezTo>
                <a:cubicBezTo>
                  <a:pt x="218" y="1039"/>
                  <a:pt x="223" y="1047"/>
                  <a:pt x="215" y="1045"/>
                </a:cubicBezTo>
                <a:cubicBezTo>
                  <a:pt x="214" y="1051"/>
                  <a:pt x="206" y="1050"/>
                  <a:pt x="205" y="1056"/>
                </a:cubicBezTo>
                <a:cubicBezTo>
                  <a:pt x="206" y="1056"/>
                  <a:pt x="209" y="1056"/>
                  <a:pt x="210" y="1057"/>
                </a:cubicBezTo>
                <a:cubicBezTo>
                  <a:pt x="218" y="1074"/>
                  <a:pt x="194" y="1065"/>
                  <a:pt x="192" y="1077"/>
                </a:cubicBezTo>
                <a:cubicBezTo>
                  <a:pt x="195" y="1078"/>
                  <a:pt x="192" y="1074"/>
                  <a:pt x="195" y="1074"/>
                </a:cubicBezTo>
                <a:cubicBezTo>
                  <a:pt x="195" y="1077"/>
                  <a:pt x="199" y="1076"/>
                  <a:pt x="200" y="1079"/>
                </a:cubicBezTo>
                <a:cubicBezTo>
                  <a:pt x="196" y="1087"/>
                  <a:pt x="206" y="1075"/>
                  <a:pt x="208" y="1073"/>
                </a:cubicBezTo>
                <a:cubicBezTo>
                  <a:pt x="210" y="1074"/>
                  <a:pt x="210" y="1074"/>
                  <a:pt x="210" y="1076"/>
                </a:cubicBezTo>
                <a:cubicBezTo>
                  <a:pt x="209" y="1080"/>
                  <a:pt x="205" y="1081"/>
                  <a:pt x="207" y="1084"/>
                </a:cubicBezTo>
                <a:cubicBezTo>
                  <a:pt x="209" y="1081"/>
                  <a:pt x="214" y="1082"/>
                  <a:pt x="213" y="1077"/>
                </a:cubicBezTo>
                <a:cubicBezTo>
                  <a:pt x="217" y="1077"/>
                  <a:pt x="220" y="1077"/>
                  <a:pt x="220" y="1073"/>
                </a:cubicBezTo>
                <a:cubicBezTo>
                  <a:pt x="220" y="1071"/>
                  <a:pt x="216" y="1073"/>
                  <a:pt x="217" y="1070"/>
                </a:cubicBezTo>
                <a:cubicBezTo>
                  <a:pt x="220" y="1059"/>
                  <a:pt x="230" y="1064"/>
                  <a:pt x="237" y="1062"/>
                </a:cubicBezTo>
                <a:cubicBezTo>
                  <a:pt x="235" y="1059"/>
                  <a:pt x="233" y="1057"/>
                  <a:pt x="232" y="1052"/>
                </a:cubicBezTo>
                <a:cubicBezTo>
                  <a:pt x="230" y="1053"/>
                  <a:pt x="227" y="1053"/>
                  <a:pt x="224" y="1053"/>
                </a:cubicBezTo>
                <a:close/>
                <a:moveTo>
                  <a:pt x="949" y="1049"/>
                </a:moveTo>
                <a:cubicBezTo>
                  <a:pt x="947" y="1051"/>
                  <a:pt x="940" y="1048"/>
                  <a:pt x="940" y="1053"/>
                </a:cubicBezTo>
                <a:cubicBezTo>
                  <a:pt x="943" y="1052"/>
                  <a:pt x="951" y="1049"/>
                  <a:pt x="949" y="1049"/>
                </a:cubicBezTo>
                <a:close/>
                <a:moveTo>
                  <a:pt x="103" y="1058"/>
                </a:moveTo>
                <a:cubicBezTo>
                  <a:pt x="104" y="1062"/>
                  <a:pt x="99" y="1060"/>
                  <a:pt x="99" y="1063"/>
                </a:cubicBezTo>
                <a:cubicBezTo>
                  <a:pt x="103" y="1063"/>
                  <a:pt x="103" y="1063"/>
                  <a:pt x="103" y="1063"/>
                </a:cubicBezTo>
                <a:cubicBezTo>
                  <a:pt x="101" y="1060"/>
                  <a:pt x="107" y="1059"/>
                  <a:pt x="103" y="1058"/>
                </a:cubicBezTo>
                <a:close/>
                <a:moveTo>
                  <a:pt x="1003" y="1090"/>
                </a:moveTo>
                <a:cubicBezTo>
                  <a:pt x="1009" y="1089"/>
                  <a:pt x="1011" y="1085"/>
                  <a:pt x="1018" y="1085"/>
                </a:cubicBezTo>
                <a:cubicBezTo>
                  <a:pt x="1017" y="1090"/>
                  <a:pt x="1011" y="1088"/>
                  <a:pt x="1009" y="1092"/>
                </a:cubicBezTo>
                <a:cubicBezTo>
                  <a:pt x="1021" y="1091"/>
                  <a:pt x="1020" y="1078"/>
                  <a:pt x="1034" y="1079"/>
                </a:cubicBezTo>
                <a:cubicBezTo>
                  <a:pt x="1036" y="1077"/>
                  <a:pt x="1033" y="1077"/>
                  <a:pt x="1035" y="1076"/>
                </a:cubicBezTo>
                <a:cubicBezTo>
                  <a:pt x="1045" y="1073"/>
                  <a:pt x="1060" y="1066"/>
                  <a:pt x="1059" y="1060"/>
                </a:cubicBezTo>
                <a:cubicBezTo>
                  <a:pt x="1042" y="1070"/>
                  <a:pt x="1018" y="1077"/>
                  <a:pt x="1003" y="1090"/>
                </a:cubicBezTo>
                <a:close/>
                <a:moveTo>
                  <a:pt x="938" y="1063"/>
                </a:moveTo>
                <a:cubicBezTo>
                  <a:pt x="933" y="1062"/>
                  <a:pt x="925" y="1068"/>
                  <a:pt x="924" y="1070"/>
                </a:cubicBezTo>
                <a:cubicBezTo>
                  <a:pt x="927" y="1066"/>
                  <a:pt x="935" y="1067"/>
                  <a:pt x="938" y="1063"/>
                </a:cubicBezTo>
                <a:close/>
                <a:moveTo>
                  <a:pt x="912" y="1070"/>
                </a:moveTo>
                <a:cubicBezTo>
                  <a:pt x="907" y="1075"/>
                  <a:pt x="901" y="1075"/>
                  <a:pt x="895" y="1070"/>
                </a:cubicBezTo>
                <a:cubicBezTo>
                  <a:pt x="888" y="1078"/>
                  <a:pt x="875" y="1077"/>
                  <a:pt x="870" y="1086"/>
                </a:cubicBezTo>
                <a:cubicBezTo>
                  <a:pt x="871" y="1089"/>
                  <a:pt x="872" y="1088"/>
                  <a:pt x="871" y="1092"/>
                </a:cubicBezTo>
                <a:cubicBezTo>
                  <a:pt x="880" y="1093"/>
                  <a:pt x="881" y="1087"/>
                  <a:pt x="886" y="1084"/>
                </a:cubicBezTo>
                <a:cubicBezTo>
                  <a:pt x="883" y="1084"/>
                  <a:pt x="880" y="1087"/>
                  <a:pt x="878" y="1085"/>
                </a:cubicBezTo>
                <a:cubicBezTo>
                  <a:pt x="885" y="1085"/>
                  <a:pt x="885" y="1078"/>
                  <a:pt x="893" y="1079"/>
                </a:cubicBezTo>
                <a:cubicBezTo>
                  <a:pt x="893" y="1081"/>
                  <a:pt x="892" y="1081"/>
                  <a:pt x="892" y="1083"/>
                </a:cubicBezTo>
                <a:cubicBezTo>
                  <a:pt x="901" y="1081"/>
                  <a:pt x="911" y="1078"/>
                  <a:pt x="917" y="1072"/>
                </a:cubicBezTo>
                <a:cubicBezTo>
                  <a:pt x="914" y="1072"/>
                  <a:pt x="909" y="1073"/>
                  <a:pt x="912" y="1070"/>
                </a:cubicBezTo>
                <a:close/>
                <a:moveTo>
                  <a:pt x="720" y="1088"/>
                </a:moveTo>
                <a:cubicBezTo>
                  <a:pt x="720" y="1088"/>
                  <a:pt x="726" y="1085"/>
                  <a:pt x="725" y="1084"/>
                </a:cubicBezTo>
                <a:cubicBezTo>
                  <a:pt x="723" y="1085"/>
                  <a:pt x="717" y="1086"/>
                  <a:pt x="720" y="1088"/>
                </a:cubicBezTo>
                <a:close/>
                <a:moveTo>
                  <a:pt x="960" y="1100"/>
                </a:moveTo>
                <a:cubicBezTo>
                  <a:pt x="964" y="1100"/>
                  <a:pt x="967" y="1098"/>
                  <a:pt x="971" y="1096"/>
                </a:cubicBezTo>
                <a:cubicBezTo>
                  <a:pt x="971" y="1094"/>
                  <a:pt x="969" y="1094"/>
                  <a:pt x="971" y="1092"/>
                </a:cubicBezTo>
                <a:cubicBezTo>
                  <a:pt x="968" y="1094"/>
                  <a:pt x="966" y="1090"/>
                  <a:pt x="966" y="1094"/>
                </a:cubicBezTo>
                <a:cubicBezTo>
                  <a:pt x="965" y="1096"/>
                  <a:pt x="970" y="1093"/>
                  <a:pt x="970" y="1096"/>
                </a:cubicBezTo>
                <a:cubicBezTo>
                  <a:pt x="966" y="1097"/>
                  <a:pt x="963" y="1098"/>
                  <a:pt x="960" y="1100"/>
                </a:cubicBezTo>
                <a:close/>
                <a:moveTo>
                  <a:pt x="915" y="1103"/>
                </a:moveTo>
                <a:cubicBezTo>
                  <a:pt x="922" y="1100"/>
                  <a:pt x="929" y="1098"/>
                  <a:pt x="935" y="1094"/>
                </a:cubicBezTo>
                <a:cubicBezTo>
                  <a:pt x="927" y="1095"/>
                  <a:pt x="918" y="1100"/>
                  <a:pt x="915" y="1103"/>
                </a:cubicBezTo>
                <a:close/>
                <a:moveTo>
                  <a:pt x="903" y="1095"/>
                </a:moveTo>
                <a:cubicBezTo>
                  <a:pt x="900" y="1094"/>
                  <a:pt x="899" y="1096"/>
                  <a:pt x="897" y="1095"/>
                </a:cubicBezTo>
                <a:cubicBezTo>
                  <a:pt x="897" y="1099"/>
                  <a:pt x="891" y="1096"/>
                  <a:pt x="893" y="1099"/>
                </a:cubicBezTo>
                <a:cubicBezTo>
                  <a:pt x="895" y="1097"/>
                  <a:pt x="901" y="1098"/>
                  <a:pt x="903" y="1095"/>
                </a:cubicBezTo>
                <a:close/>
                <a:moveTo>
                  <a:pt x="974" y="1099"/>
                </a:moveTo>
                <a:cubicBezTo>
                  <a:pt x="970" y="1100"/>
                  <a:pt x="967" y="1102"/>
                  <a:pt x="964" y="1104"/>
                </a:cubicBezTo>
                <a:cubicBezTo>
                  <a:pt x="969" y="1104"/>
                  <a:pt x="972" y="1101"/>
                  <a:pt x="974" y="1099"/>
                </a:cubicBezTo>
                <a:close/>
                <a:moveTo>
                  <a:pt x="878" y="1116"/>
                </a:moveTo>
                <a:cubicBezTo>
                  <a:pt x="887" y="1110"/>
                  <a:pt x="906" y="1109"/>
                  <a:pt x="911" y="1103"/>
                </a:cubicBezTo>
                <a:cubicBezTo>
                  <a:pt x="910" y="1104"/>
                  <a:pt x="903" y="1105"/>
                  <a:pt x="903" y="1104"/>
                </a:cubicBezTo>
                <a:cubicBezTo>
                  <a:pt x="904" y="1103"/>
                  <a:pt x="907" y="1101"/>
                  <a:pt x="904" y="1100"/>
                </a:cubicBezTo>
                <a:cubicBezTo>
                  <a:pt x="893" y="1105"/>
                  <a:pt x="883" y="1108"/>
                  <a:pt x="873" y="1113"/>
                </a:cubicBezTo>
                <a:cubicBezTo>
                  <a:pt x="876" y="1113"/>
                  <a:pt x="875" y="1116"/>
                  <a:pt x="878" y="1116"/>
                </a:cubicBezTo>
                <a:close/>
                <a:moveTo>
                  <a:pt x="812" y="1117"/>
                </a:moveTo>
                <a:cubicBezTo>
                  <a:pt x="814" y="1114"/>
                  <a:pt x="820" y="1121"/>
                  <a:pt x="820" y="1116"/>
                </a:cubicBezTo>
                <a:cubicBezTo>
                  <a:pt x="819" y="1114"/>
                  <a:pt x="810" y="1115"/>
                  <a:pt x="812" y="1117"/>
                </a:cubicBezTo>
                <a:close/>
                <a:moveTo>
                  <a:pt x="925" y="1142"/>
                </a:moveTo>
                <a:cubicBezTo>
                  <a:pt x="920" y="1144"/>
                  <a:pt x="916" y="1147"/>
                  <a:pt x="911" y="1149"/>
                </a:cubicBezTo>
                <a:cubicBezTo>
                  <a:pt x="917" y="1148"/>
                  <a:pt x="921" y="1146"/>
                  <a:pt x="925" y="1142"/>
                </a:cubicBezTo>
                <a:close/>
                <a:moveTo>
                  <a:pt x="713" y="1155"/>
                </a:moveTo>
                <a:cubicBezTo>
                  <a:pt x="717" y="1153"/>
                  <a:pt x="721" y="1152"/>
                  <a:pt x="724" y="1149"/>
                </a:cubicBezTo>
                <a:cubicBezTo>
                  <a:pt x="721" y="1151"/>
                  <a:pt x="712" y="1152"/>
                  <a:pt x="713" y="1155"/>
                </a:cubicBezTo>
                <a:close/>
                <a:moveTo>
                  <a:pt x="872" y="1168"/>
                </a:moveTo>
                <a:cubicBezTo>
                  <a:pt x="880" y="1167"/>
                  <a:pt x="885" y="1163"/>
                  <a:pt x="890" y="1159"/>
                </a:cubicBezTo>
                <a:cubicBezTo>
                  <a:pt x="897" y="1157"/>
                  <a:pt x="908" y="1154"/>
                  <a:pt x="909" y="1149"/>
                </a:cubicBezTo>
                <a:cubicBezTo>
                  <a:pt x="902" y="1152"/>
                  <a:pt x="893" y="1157"/>
                  <a:pt x="885" y="1158"/>
                </a:cubicBezTo>
                <a:cubicBezTo>
                  <a:pt x="886" y="1163"/>
                  <a:pt x="874" y="1163"/>
                  <a:pt x="872" y="1168"/>
                </a:cubicBezTo>
                <a:close/>
                <a:moveTo>
                  <a:pt x="1138" y="208"/>
                </a:moveTo>
                <a:cubicBezTo>
                  <a:pt x="1129" y="210"/>
                  <a:pt x="1123" y="214"/>
                  <a:pt x="1123" y="223"/>
                </a:cubicBezTo>
                <a:cubicBezTo>
                  <a:pt x="1124" y="224"/>
                  <a:pt x="1126" y="226"/>
                  <a:pt x="1129" y="225"/>
                </a:cubicBezTo>
                <a:cubicBezTo>
                  <a:pt x="1131" y="223"/>
                  <a:pt x="1128" y="220"/>
                  <a:pt x="1132" y="219"/>
                </a:cubicBezTo>
                <a:cubicBezTo>
                  <a:pt x="1132" y="221"/>
                  <a:pt x="1132" y="221"/>
                  <a:pt x="1132" y="221"/>
                </a:cubicBezTo>
                <a:cubicBezTo>
                  <a:pt x="1136" y="219"/>
                  <a:pt x="1139" y="213"/>
                  <a:pt x="1138" y="208"/>
                </a:cubicBezTo>
                <a:close/>
                <a:moveTo>
                  <a:pt x="1097" y="931"/>
                </a:moveTo>
                <a:cubicBezTo>
                  <a:pt x="1098" y="929"/>
                  <a:pt x="1096" y="925"/>
                  <a:pt x="1099" y="923"/>
                </a:cubicBezTo>
                <a:cubicBezTo>
                  <a:pt x="1097" y="922"/>
                  <a:pt x="1096" y="921"/>
                  <a:pt x="1095" y="920"/>
                </a:cubicBezTo>
                <a:cubicBezTo>
                  <a:pt x="1093" y="926"/>
                  <a:pt x="1082" y="928"/>
                  <a:pt x="1085" y="936"/>
                </a:cubicBezTo>
                <a:cubicBezTo>
                  <a:pt x="1087" y="931"/>
                  <a:pt x="1091" y="928"/>
                  <a:pt x="1097" y="931"/>
                </a:cubicBezTo>
                <a:close/>
                <a:moveTo>
                  <a:pt x="1152" y="971"/>
                </a:moveTo>
                <a:cubicBezTo>
                  <a:pt x="1156" y="976"/>
                  <a:pt x="1150" y="978"/>
                  <a:pt x="1151" y="981"/>
                </a:cubicBezTo>
                <a:cubicBezTo>
                  <a:pt x="1154" y="978"/>
                  <a:pt x="1161" y="979"/>
                  <a:pt x="1160" y="972"/>
                </a:cubicBezTo>
                <a:cubicBezTo>
                  <a:pt x="1157" y="971"/>
                  <a:pt x="1154" y="971"/>
                  <a:pt x="1152" y="971"/>
                </a:cubicBezTo>
                <a:close/>
                <a:moveTo>
                  <a:pt x="1069" y="974"/>
                </a:moveTo>
                <a:cubicBezTo>
                  <a:pt x="1067" y="975"/>
                  <a:pt x="1066" y="977"/>
                  <a:pt x="1065" y="979"/>
                </a:cubicBezTo>
                <a:cubicBezTo>
                  <a:pt x="1064" y="978"/>
                  <a:pt x="1063" y="977"/>
                  <a:pt x="1060" y="977"/>
                </a:cubicBezTo>
                <a:cubicBezTo>
                  <a:pt x="1062" y="985"/>
                  <a:pt x="1073" y="982"/>
                  <a:pt x="1077" y="977"/>
                </a:cubicBezTo>
                <a:cubicBezTo>
                  <a:pt x="1073" y="979"/>
                  <a:pt x="1073" y="974"/>
                  <a:pt x="1069" y="974"/>
                </a:cubicBezTo>
                <a:close/>
                <a:moveTo>
                  <a:pt x="1015" y="1019"/>
                </a:moveTo>
                <a:cubicBezTo>
                  <a:pt x="1015" y="1021"/>
                  <a:pt x="1010" y="1023"/>
                  <a:pt x="1013" y="1024"/>
                </a:cubicBezTo>
                <a:cubicBezTo>
                  <a:pt x="1014" y="1021"/>
                  <a:pt x="1019" y="1022"/>
                  <a:pt x="1021" y="1020"/>
                </a:cubicBezTo>
                <a:cubicBezTo>
                  <a:pt x="1022" y="1016"/>
                  <a:pt x="1015" y="1018"/>
                  <a:pt x="1016" y="1014"/>
                </a:cubicBezTo>
                <a:cubicBezTo>
                  <a:pt x="1023" y="1013"/>
                  <a:pt x="1021" y="1005"/>
                  <a:pt x="1027" y="1005"/>
                </a:cubicBezTo>
                <a:cubicBezTo>
                  <a:pt x="1028" y="1001"/>
                  <a:pt x="1026" y="1000"/>
                  <a:pt x="1024" y="999"/>
                </a:cubicBezTo>
                <a:cubicBezTo>
                  <a:pt x="1020" y="1003"/>
                  <a:pt x="1016" y="1007"/>
                  <a:pt x="1012" y="1012"/>
                </a:cubicBezTo>
                <a:cubicBezTo>
                  <a:pt x="1010" y="1012"/>
                  <a:pt x="1011" y="1008"/>
                  <a:pt x="1009" y="1008"/>
                </a:cubicBezTo>
                <a:cubicBezTo>
                  <a:pt x="1004" y="1017"/>
                  <a:pt x="990" y="1020"/>
                  <a:pt x="984" y="1030"/>
                </a:cubicBezTo>
                <a:cubicBezTo>
                  <a:pt x="988" y="1032"/>
                  <a:pt x="987" y="1027"/>
                  <a:pt x="989" y="1027"/>
                </a:cubicBezTo>
                <a:cubicBezTo>
                  <a:pt x="998" y="1028"/>
                  <a:pt x="1005" y="1014"/>
                  <a:pt x="1015" y="1019"/>
                </a:cubicBezTo>
                <a:close/>
                <a:moveTo>
                  <a:pt x="910" y="1114"/>
                </a:moveTo>
                <a:cubicBezTo>
                  <a:pt x="897" y="1124"/>
                  <a:pt x="876" y="1122"/>
                  <a:pt x="863" y="1132"/>
                </a:cubicBezTo>
                <a:cubicBezTo>
                  <a:pt x="857" y="1129"/>
                  <a:pt x="843" y="1133"/>
                  <a:pt x="841" y="1139"/>
                </a:cubicBezTo>
                <a:cubicBezTo>
                  <a:pt x="839" y="1138"/>
                  <a:pt x="836" y="1137"/>
                  <a:pt x="836" y="1134"/>
                </a:cubicBezTo>
                <a:cubicBezTo>
                  <a:pt x="838" y="1129"/>
                  <a:pt x="849" y="1134"/>
                  <a:pt x="848" y="1126"/>
                </a:cubicBezTo>
                <a:cubicBezTo>
                  <a:pt x="841" y="1128"/>
                  <a:pt x="829" y="1131"/>
                  <a:pt x="831" y="1137"/>
                </a:cubicBezTo>
                <a:cubicBezTo>
                  <a:pt x="829" y="1137"/>
                  <a:pt x="829" y="1139"/>
                  <a:pt x="827" y="1138"/>
                </a:cubicBezTo>
                <a:cubicBezTo>
                  <a:pt x="827" y="1142"/>
                  <a:pt x="831" y="1141"/>
                  <a:pt x="830" y="1145"/>
                </a:cubicBezTo>
                <a:cubicBezTo>
                  <a:pt x="828" y="1146"/>
                  <a:pt x="825" y="1147"/>
                  <a:pt x="822" y="1148"/>
                </a:cubicBezTo>
                <a:cubicBezTo>
                  <a:pt x="821" y="1152"/>
                  <a:pt x="827" y="1149"/>
                  <a:pt x="828" y="1151"/>
                </a:cubicBezTo>
                <a:cubicBezTo>
                  <a:pt x="824" y="1157"/>
                  <a:pt x="822" y="1166"/>
                  <a:pt x="813" y="1168"/>
                </a:cubicBezTo>
                <a:cubicBezTo>
                  <a:pt x="815" y="1171"/>
                  <a:pt x="819" y="1167"/>
                  <a:pt x="819" y="1169"/>
                </a:cubicBezTo>
                <a:cubicBezTo>
                  <a:pt x="814" y="1172"/>
                  <a:pt x="807" y="1182"/>
                  <a:pt x="798" y="1176"/>
                </a:cubicBezTo>
                <a:cubicBezTo>
                  <a:pt x="800" y="1170"/>
                  <a:pt x="804" y="1165"/>
                  <a:pt x="810" y="1162"/>
                </a:cubicBezTo>
                <a:cubicBezTo>
                  <a:pt x="807" y="1160"/>
                  <a:pt x="811" y="1156"/>
                  <a:pt x="809" y="1153"/>
                </a:cubicBezTo>
                <a:cubicBezTo>
                  <a:pt x="802" y="1152"/>
                  <a:pt x="790" y="1156"/>
                  <a:pt x="784" y="1161"/>
                </a:cubicBezTo>
                <a:cubicBezTo>
                  <a:pt x="770" y="1155"/>
                  <a:pt x="771" y="1176"/>
                  <a:pt x="773" y="1184"/>
                </a:cubicBezTo>
                <a:cubicBezTo>
                  <a:pt x="778" y="1178"/>
                  <a:pt x="783" y="1191"/>
                  <a:pt x="788" y="1194"/>
                </a:cubicBezTo>
                <a:cubicBezTo>
                  <a:pt x="797" y="1185"/>
                  <a:pt x="809" y="1181"/>
                  <a:pt x="821" y="1176"/>
                </a:cubicBezTo>
                <a:cubicBezTo>
                  <a:pt x="823" y="1167"/>
                  <a:pt x="835" y="1169"/>
                  <a:pt x="835" y="1159"/>
                </a:cubicBezTo>
                <a:cubicBezTo>
                  <a:pt x="846" y="1154"/>
                  <a:pt x="857" y="1150"/>
                  <a:pt x="866" y="1143"/>
                </a:cubicBezTo>
                <a:cubicBezTo>
                  <a:pt x="866" y="1141"/>
                  <a:pt x="861" y="1143"/>
                  <a:pt x="862" y="1139"/>
                </a:cubicBezTo>
                <a:cubicBezTo>
                  <a:pt x="869" y="1135"/>
                  <a:pt x="879" y="1137"/>
                  <a:pt x="886" y="1135"/>
                </a:cubicBezTo>
                <a:cubicBezTo>
                  <a:pt x="899" y="1126"/>
                  <a:pt x="914" y="1127"/>
                  <a:pt x="930" y="1121"/>
                </a:cubicBezTo>
                <a:cubicBezTo>
                  <a:pt x="930" y="1118"/>
                  <a:pt x="932" y="1118"/>
                  <a:pt x="932" y="1116"/>
                </a:cubicBezTo>
                <a:cubicBezTo>
                  <a:pt x="925" y="1119"/>
                  <a:pt x="920" y="1120"/>
                  <a:pt x="910" y="1122"/>
                </a:cubicBezTo>
                <a:cubicBezTo>
                  <a:pt x="911" y="1120"/>
                  <a:pt x="913" y="1115"/>
                  <a:pt x="910" y="1114"/>
                </a:cubicBezTo>
                <a:close/>
                <a:moveTo>
                  <a:pt x="856" y="1146"/>
                </a:moveTo>
                <a:cubicBezTo>
                  <a:pt x="851" y="1147"/>
                  <a:pt x="846" y="1149"/>
                  <a:pt x="840" y="1148"/>
                </a:cubicBezTo>
                <a:cubicBezTo>
                  <a:pt x="845" y="1146"/>
                  <a:pt x="851" y="1140"/>
                  <a:pt x="857" y="1141"/>
                </a:cubicBezTo>
                <a:cubicBezTo>
                  <a:pt x="857" y="1143"/>
                  <a:pt x="855" y="1143"/>
                  <a:pt x="856" y="1146"/>
                </a:cubicBezTo>
                <a:close/>
                <a:moveTo>
                  <a:pt x="645" y="1128"/>
                </a:moveTo>
                <a:cubicBezTo>
                  <a:pt x="633" y="1130"/>
                  <a:pt x="623" y="1134"/>
                  <a:pt x="613" y="1138"/>
                </a:cubicBezTo>
                <a:cubicBezTo>
                  <a:pt x="617" y="1140"/>
                  <a:pt x="619" y="1140"/>
                  <a:pt x="616" y="1143"/>
                </a:cubicBezTo>
                <a:cubicBezTo>
                  <a:pt x="616" y="1144"/>
                  <a:pt x="618" y="1144"/>
                  <a:pt x="618" y="1146"/>
                </a:cubicBezTo>
                <a:cubicBezTo>
                  <a:pt x="627" y="1143"/>
                  <a:pt x="633" y="1139"/>
                  <a:pt x="641" y="1136"/>
                </a:cubicBezTo>
                <a:cubicBezTo>
                  <a:pt x="641" y="1133"/>
                  <a:pt x="642" y="1130"/>
                  <a:pt x="645" y="1128"/>
                </a:cubicBezTo>
                <a:close/>
                <a:moveTo>
                  <a:pt x="619" y="1141"/>
                </a:moveTo>
                <a:cubicBezTo>
                  <a:pt x="619" y="1137"/>
                  <a:pt x="625" y="1139"/>
                  <a:pt x="627" y="1137"/>
                </a:cubicBezTo>
                <a:cubicBezTo>
                  <a:pt x="626" y="1141"/>
                  <a:pt x="622" y="1140"/>
                  <a:pt x="619" y="1141"/>
                </a:cubicBezTo>
                <a:close/>
              </a:path>
            </a:pathLst>
          </a:custGeom>
          <a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 rot="5400000">
            <a:off x="6169025" y="-4140200"/>
            <a:ext cx="487045" cy="8969375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en-US" altLang="zh-CN">
                <a:solidFill>
                  <a:srgbClr val="85887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Fashion Design</a:t>
            </a: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186180" y="-40640"/>
            <a:ext cx="4754245" cy="6910705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7131685" y="1579880"/>
            <a:ext cx="5517515" cy="3926205"/>
            <a:chOff x="160" y="1178"/>
            <a:chExt cx="8689" cy="6183"/>
          </a:xfrm>
        </p:grpSpPr>
        <p:sp>
          <p:nvSpPr>
            <p:cNvPr id="13" name="椭圆 12"/>
            <p:cNvSpPr/>
            <p:nvPr/>
          </p:nvSpPr>
          <p:spPr>
            <a:xfrm>
              <a:off x="5763" y="1658"/>
              <a:ext cx="1214" cy="1214"/>
            </a:xfrm>
            <a:prstGeom prst="ellipse">
              <a:avLst/>
            </a:prstGeom>
            <a:solidFill>
              <a:srgbClr val="B5B5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25" y="3229"/>
              <a:ext cx="2973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关于我们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60" y="1178"/>
              <a:ext cx="8689" cy="22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8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About us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30" y="4309"/>
              <a:ext cx="5782" cy="30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号字。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号字。点击此处添加章节的描述内容，字数不超过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号字。</a:t>
              </a:r>
              <a:endPara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 rot="5400000">
            <a:off x="3815715" y="2621280"/>
            <a:ext cx="487045" cy="7447915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en-US" altLang="zh-CN">
                <a:solidFill>
                  <a:srgbClr val="7E8074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Fashion Design</a:t>
            </a:r>
          </a:p>
        </p:txBody>
      </p:sp>
      <p:sp>
        <p:nvSpPr>
          <p:cNvPr id="3" name="camille"/>
          <p:cNvSpPr/>
          <p:nvPr/>
        </p:nvSpPr>
        <p:spPr bwMode="auto">
          <a:xfrm>
            <a:off x="177165" y="1045210"/>
            <a:ext cx="7071360" cy="4737100"/>
          </a:xfrm>
          <a:custGeom>
            <a:avLst/>
            <a:gdLst>
              <a:gd name="T0" fmla="*/ 405 w 439"/>
              <a:gd name="T1" fmla="*/ 122 h 166"/>
              <a:gd name="T2" fmla="*/ 392 w 439"/>
              <a:gd name="T3" fmla="*/ 112 h 166"/>
              <a:gd name="T4" fmla="*/ 410 w 439"/>
              <a:gd name="T5" fmla="*/ 96 h 166"/>
              <a:gd name="T6" fmla="*/ 405 w 439"/>
              <a:gd name="T7" fmla="*/ 94 h 166"/>
              <a:gd name="T8" fmla="*/ 396 w 439"/>
              <a:gd name="T9" fmla="*/ 86 h 166"/>
              <a:gd name="T10" fmla="*/ 406 w 439"/>
              <a:gd name="T11" fmla="*/ 77 h 166"/>
              <a:gd name="T12" fmla="*/ 426 w 439"/>
              <a:gd name="T13" fmla="*/ 74 h 166"/>
              <a:gd name="T14" fmla="*/ 400 w 439"/>
              <a:gd name="T15" fmla="*/ 75 h 166"/>
              <a:gd name="T16" fmla="*/ 426 w 439"/>
              <a:gd name="T17" fmla="*/ 51 h 166"/>
              <a:gd name="T18" fmla="*/ 407 w 439"/>
              <a:gd name="T19" fmla="*/ 68 h 166"/>
              <a:gd name="T20" fmla="*/ 404 w 439"/>
              <a:gd name="T21" fmla="*/ 63 h 166"/>
              <a:gd name="T22" fmla="*/ 395 w 439"/>
              <a:gd name="T23" fmla="*/ 51 h 166"/>
              <a:gd name="T24" fmla="*/ 380 w 439"/>
              <a:gd name="T25" fmla="*/ 44 h 166"/>
              <a:gd name="T26" fmla="*/ 391 w 439"/>
              <a:gd name="T27" fmla="*/ 33 h 166"/>
              <a:gd name="T28" fmla="*/ 367 w 439"/>
              <a:gd name="T29" fmla="*/ 43 h 166"/>
              <a:gd name="T30" fmla="*/ 358 w 439"/>
              <a:gd name="T31" fmla="*/ 33 h 166"/>
              <a:gd name="T32" fmla="*/ 348 w 439"/>
              <a:gd name="T33" fmla="*/ 37 h 166"/>
              <a:gd name="T34" fmla="*/ 337 w 439"/>
              <a:gd name="T35" fmla="*/ 35 h 166"/>
              <a:gd name="T36" fmla="*/ 321 w 439"/>
              <a:gd name="T37" fmla="*/ 30 h 166"/>
              <a:gd name="T38" fmla="*/ 305 w 439"/>
              <a:gd name="T39" fmla="*/ 32 h 166"/>
              <a:gd name="T40" fmla="*/ 285 w 439"/>
              <a:gd name="T41" fmla="*/ 25 h 166"/>
              <a:gd name="T42" fmla="*/ 275 w 439"/>
              <a:gd name="T43" fmla="*/ 23 h 166"/>
              <a:gd name="T44" fmla="*/ 266 w 439"/>
              <a:gd name="T45" fmla="*/ 22 h 166"/>
              <a:gd name="T46" fmla="*/ 250 w 439"/>
              <a:gd name="T47" fmla="*/ 28 h 166"/>
              <a:gd name="T48" fmla="*/ 243 w 439"/>
              <a:gd name="T49" fmla="*/ 21 h 166"/>
              <a:gd name="T50" fmla="*/ 228 w 439"/>
              <a:gd name="T51" fmla="*/ 21 h 166"/>
              <a:gd name="T52" fmla="*/ 213 w 439"/>
              <a:gd name="T53" fmla="*/ 11 h 166"/>
              <a:gd name="T54" fmla="*/ 208 w 439"/>
              <a:gd name="T55" fmla="*/ 21 h 166"/>
              <a:gd name="T56" fmla="*/ 195 w 439"/>
              <a:gd name="T57" fmla="*/ 18 h 166"/>
              <a:gd name="T58" fmla="*/ 198 w 439"/>
              <a:gd name="T59" fmla="*/ 6 h 166"/>
              <a:gd name="T60" fmla="*/ 179 w 439"/>
              <a:gd name="T61" fmla="*/ 9 h 166"/>
              <a:gd name="T62" fmla="*/ 171 w 439"/>
              <a:gd name="T63" fmla="*/ 5 h 166"/>
              <a:gd name="T64" fmla="*/ 156 w 439"/>
              <a:gd name="T65" fmla="*/ 6 h 166"/>
              <a:gd name="T66" fmla="*/ 140 w 439"/>
              <a:gd name="T67" fmla="*/ 3 h 166"/>
              <a:gd name="T68" fmla="*/ 131 w 439"/>
              <a:gd name="T69" fmla="*/ 9 h 166"/>
              <a:gd name="T70" fmla="*/ 118 w 439"/>
              <a:gd name="T71" fmla="*/ 6 h 166"/>
              <a:gd name="T72" fmla="*/ 60 w 439"/>
              <a:gd name="T73" fmla="*/ 7 h 166"/>
              <a:gd name="T74" fmla="*/ 63 w 439"/>
              <a:gd name="T75" fmla="*/ 25 h 166"/>
              <a:gd name="T76" fmla="*/ 64 w 439"/>
              <a:gd name="T77" fmla="*/ 40 h 166"/>
              <a:gd name="T78" fmla="*/ 6 w 439"/>
              <a:gd name="T79" fmla="*/ 51 h 166"/>
              <a:gd name="T80" fmla="*/ 6 w 439"/>
              <a:gd name="T81" fmla="*/ 66 h 166"/>
              <a:gd name="T82" fmla="*/ 8 w 439"/>
              <a:gd name="T83" fmla="*/ 84 h 166"/>
              <a:gd name="T84" fmla="*/ 38 w 439"/>
              <a:gd name="T85" fmla="*/ 102 h 166"/>
              <a:gd name="T86" fmla="*/ 43 w 439"/>
              <a:gd name="T87" fmla="*/ 119 h 166"/>
              <a:gd name="T88" fmla="*/ 51 w 439"/>
              <a:gd name="T89" fmla="*/ 137 h 166"/>
              <a:gd name="T90" fmla="*/ 60 w 439"/>
              <a:gd name="T91" fmla="*/ 148 h 166"/>
              <a:gd name="T92" fmla="*/ 103 w 439"/>
              <a:gd name="T93" fmla="*/ 144 h 166"/>
              <a:gd name="T94" fmla="*/ 129 w 439"/>
              <a:gd name="T95" fmla="*/ 155 h 166"/>
              <a:gd name="T96" fmla="*/ 137 w 439"/>
              <a:gd name="T97" fmla="*/ 154 h 166"/>
              <a:gd name="T98" fmla="*/ 156 w 439"/>
              <a:gd name="T99" fmla="*/ 160 h 166"/>
              <a:gd name="T100" fmla="*/ 215 w 439"/>
              <a:gd name="T101" fmla="*/ 162 h 166"/>
              <a:gd name="T102" fmla="*/ 232 w 439"/>
              <a:gd name="T103" fmla="*/ 163 h 166"/>
              <a:gd name="T104" fmla="*/ 274 w 439"/>
              <a:gd name="T105" fmla="*/ 160 h 166"/>
              <a:gd name="T106" fmla="*/ 295 w 439"/>
              <a:gd name="T107" fmla="*/ 162 h 166"/>
              <a:gd name="T108" fmla="*/ 325 w 439"/>
              <a:gd name="T109" fmla="*/ 160 h 166"/>
              <a:gd name="T110" fmla="*/ 343 w 439"/>
              <a:gd name="T111" fmla="*/ 164 h 166"/>
              <a:gd name="T112" fmla="*/ 380 w 439"/>
              <a:gd name="T113" fmla="*/ 160 h 166"/>
              <a:gd name="T114" fmla="*/ 389 w 439"/>
              <a:gd name="T115" fmla="*/ 158 h 166"/>
              <a:gd name="T116" fmla="*/ 401 w 439"/>
              <a:gd name="T117" fmla="*/ 159 h 166"/>
              <a:gd name="T118" fmla="*/ 403 w 439"/>
              <a:gd name="T119" fmla="*/ 150 h 166"/>
              <a:gd name="T120" fmla="*/ 407 w 439"/>
              <a:gd name="T121" fmla="*/ 138 h 166"/>
              <a:gd name="T122" fmla="*/ 413 w 439"/>
              <a:gd name="T123" fmla="*/ 131 h 166"/>
              <a:gd name="T124" fmla="*/ 433 w 439"/>
              <a:gd name="T125" fmla="*/ 12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9" h="166">
                <a:moveTo>
                  <a:pt x="433" y="125"/>
                </a:moveTo>
                <a:cubicBezTo>
                  <a:pt x="430" y="123"/>
                  <a:pt x="428" y="126"/>
                  <a:pt x="426" y="124"/>
                </a:cubicBezTo>
                <a:cubicBezTo>
                  <a:pt x="426" y="125"/>
                  <a:pt x="425" y="125"/>
                  <a:pt x="425" y="125"/>
                </a:cubicBezTo>
                <a:cubicBezTo>
                  <a:pt x="424" y="124"/>
                  <a:pt x="422" y="125"/>
                  <a:pt x="421" y="124"/>
                </a:cubicBezTo>
                <a:cubicBezTo>
                  <a:pt x="423" y="123"/>
                  <a:pt x="423" y="123"/>
                  <a:pt x="423" y="123"/>
                </a:cubicBezTo>
                <a:cubicBezTo>
                  <a:pt x="422" y="123"/>
                  <a:pt x="422" y="123"/>
                  <a:pt x="422" y="123"/>
                </a:cubicBezTo>
                <a:cubicBezTo>
                  <a:pt x="422" y="124"/>
                  <a:pt x="422" y="124"/>
                  <a:pt x="422" y="124"/>
                </a:cubicBezTo>
                <a:cubicBezTo>
                  <a:pt x="420" y="125"/>
                  <a:pt x="418" y="125"/>
                  <a:pt x="415" y="124"/>
                </a:cubicBezTo>
                <a:cubicBezTo>
                  <a:pt x="412" y="124"/>
                  <a:pt x="413" y="124"/>
                  <a:pt x="410" y="124"/>
                </a:cubicBezTo>
                <a:cubicBezTo>
                  <a:pt x="414" y="122"/>
                  <a:pt x="407" y="121"/>
                  <a:pt x="409" y="118"/>
                </a:cubicBezTo>
                <a:cubicBezTo>
                  <a:pt x="405" y="118"/>
                  <a:pt x="405" y="118"/>
                  <a:pt x="405" y="118"/>
                </a:cubicBezTo>
                <a:cubicBezTo>
                  <a:pt x="405" y="119"/>
                  <a:pt x="405" y="119"/>
                  <a:pt x="405" y="119"/>
                </a:cubicBezTo>
                <a:cubicBezTo>
                  <a:pt x="407" y="118"/>
                  <a:pt x="407" y="118"/>
                  <a:pt x="407" y="118"/>
                </a:cubicBezTo>
                <a:cubicBezTo>
                  <a:pt x="410" y="120"/>
                  <a:pt x="405" y="120"/>
                  <a:pt x="405" y="121"/>
                </a:cubicBezTo>
                <a:cubicBezTo>
                  <a:pt x="407" y="121"/>
                  <a:pt x="408" y="120"/>
                  <a:pt x="409" y="121"/>
                </a:cubicBezTo>
                <a:cubicBezTo>
                  <a:pt x="405" y="122"/>
                  <a:pt x="405" y="122"/>
                  <a:pt x="405" y="122"/>
                </a:cubicBezTo>
                <a:cubicBezTo>
                  <a:pt x="405" y="122"/>
                  <a:pt x="406" y="122"/>
                  <a:pt x="406" y="122"/>
                </a:cubicBezTo>
                <a:cubicBezTo>
                  <a:pt x="406" y="123"/>
                  <a:pt x="406" y="124"/>
                  <a:pt x="405" y="125"/>
                </a:cubicBezTo>
                <a:cubicBezTo>
                  <a:pt x="403" y="124"/>
                  <a:pt x="403" y="124"/>
                  <a:pt x="401" y="124"/>
                </a:cubicBezTo>
                <a:cubicBezTo>
                  <a:pt x="400" y="124"/>
                  <a:pt x="398" y="123"/>
                  <a:pt x="400" y="122"/>
                </a:cubicBezTo>
                <a:cubicBezTo>
                  <a:pt x="401" y="122"/>
                  <a:pt x="401" y="123"/>
                  <a:pt x="402" y="123"/>
                </a:cubicBezTo>
                <a:cubicBezTo>
                  <a:pt x="402" y="118"/>
                  <a:pt x="402" y="118"/>
                  <a:pt x="402" y="118"/>
                </a:cubicBezTo>
                <a:cubicBezTo>
                  <a:pt x="400" y="119"/>
                  <a:pt x="404" y="120"/>
                  <a:pt x="401" y="120"/>
                </a:cubicBezTo>
                <a:cubicBezTo>
                  <a:pt x="400" y="119"/>
                  <a:pt x="398" y="119"/>
                  <a:pt x="398" y="118"/>
                </a:cubicBezTo>
                <a:cubicBezTo>
                  <a:pt x="396" y="119"/>
                  <a:pt x="396" y="119"/>
                  <a:pt x="396" y="119"/>
                </a:cubicBezTo>
                <a:cubicBezTo>
                  <a:pt x="392" y="118"/>
                  <a:pt x="395" y="116"/>
                  <a:pt x="391" y="115"/>
                </a:cubicBezTo>
                <a:cubicBezTo>
                  <a:pt x="388" y="115"/>
                  <a:pt x="385" y="116"/>
                  <a:pt x="383" y="115"/>
                </a:cubicBezTo>
                <a:cubicBezTo>
                  <a:pt x="381" y="115"/>
                  <a:pt x="384" y="114"/>
                  <a:pt x="381" y="114"/>
                </a:cubicBezTo>
                <a:cubicBezTo>
                  <a:pt x="391" y="113"/>
                  <a:pt x="391" y="113"/>
                  <a:pt x="391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4" y="112"/>
                  <a:pt x="387" y="113"/>
                  <a:pt x="392" y="112"/>
                </a:cubicBezTo>
                <a:cubicBezTo>
                  <a:pt x="392" y="112"/>
                  <a:pt x="392" y="111"/>
                  <a:pt x="391" y="111"/>
                </a:cubicBezTo>
                <a:cubicBezTo>
                  <a:pt x="392" y="110"/>
                  <a:pt x="394" y="111"/>
                  <a:pt x="396" y="110"/>
                </a:cubicBezTo>
                <a:cubicBezTo>
                  <a:pt x="398" y="110"/>
                  <a:pt x="397" y="109"/>
                  <a:pt x="398" y="108"/>
                </a:cubicBezTo>
                <a:cubicBezTo>
                  <a:pt x="410" y="109"/>
                  <a:pt x="410" y="109"/>
                  <a:pt x="410" y="109"/>
                </a:cubicBezTo>
                <a:cubicBezTo>
                  <a:pt x="409" y="107"/>
                  <a:pt x="409" y="107"/>
                  <a:pt x="409" y="107"/>
                </a:cubicBezTo>
                <a:cubicBezTo>
                  <a:pt x="412" y="107"/>
                  <a:pt x="417" y="108"/>
                  <a:pt x="419" y="107"/>
                </a:cubicBezTo>
                <a:cubicBezTo>
                  <a:pt x="417" y="106"/>
                  <a:pt x="417" y="106"/>
                  <a:pt x="417" y="106"/>
                </a:cubicBezTo>
                <a:cubicBezTo>
                  <a:pt x="419" y="105"/>
                  <a:pt x="419" y="105"/>
                  <a:pt x="419" y="105"/>
                </a:cubicBezTo>
                <a:cubicBezTo>
                  <a:pt x="417" y="105"/>
                  <a:pt x="417" y="105"/>
                  <a:pt x="417" y="105"/>
                </a:cubicBezTo>
                <a:cubicBezTo>
                  <a:pt x="413" y="103"/>
                  <a:pt x="421" y="105"/>
                  <a:pt x="420" y="103"/>
                </a:cubicBezTo>
                <a:cubicBezTo>
                  <a:pt x="418" y="103"/>
                  <a:pt x="418" y="103"/>
                  <a:pt x="418" y="103"/>
                </a:cubicBezTo>
                <a:cubicBezTo>
                  <a:pt x="418" y="100"/>
                  <a:pt x="412" y="102"/>
                  <a:pt x="409" y="101"/>
                </a:cubicBezTo>
                <a:cubicBezTo>
                  <a:pt x="412" y="100"/>
                  <a:pt x="412" y="100"/>
                  <a:pt x="412" y="100"/>
                </a:cubicBezTo>
                <a:cubicBezTo>
                  <a:pt x="410" y="99"/>
                  <a:pt x="412" y="98"/>
                  <a:pt x="409" y="97"/>
                </a:cubicBezTo>
                <a:cubicBezTo>
                  <a:pt x="412" y="96"/>
                  <a:pt x="412" y="96"/>
                  <a:pt x="412" y="96"/>
                </a:cubicBezTo>
                <a:cubicBezTo>
                  <a:pt x="410" y="96"/>
                  <a:pt x="410" y="96"/>
                  <a:pt x="410" y="96"/>
                </a:cubicBezTo>
                <a:cubicBezTo>
                  <a:pt x="405" y="97"/>
                  <a:pt x="404" y="100"/>
                  <a:pt x="405" y="102"/>
                </a:cubicBezTo>
                <a:cubicBezTo>
                  <a:pt x="400" y="102"/>
                  <a:pt x="400" y="102"/>
                  <a:pt x="400" y="102"/>
                </a:cubicBezTo>
                <a:cubicBezTo>
                  <a:pt x="401" y="103"/>
                  <a:pt x="401" y="103"/>
                  <a:pt x="401" y="103"/>
                </a:cubicBezTo>
                <a:cubicBezTo>
                  <a:pt x="400" y="103"/>
                  <a:pt x="399" y="104"/>
                  <a:pt x="398" y="103"/>
                </a:cubicBezTo>
                <a:cubicBezTo>
                  <a:pt x="396" y="102"/>
                  <a:pt x="400" y="102"/>
                  <a:pt x="397" y="101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399" y="100"/>
                  <a:pt x="397" y="100"/>
                  <a:pt x="396" y="100"/>
                </a:cubicBezTo>
                <a:cubicBezTo>
                  <a:pt x="399" y="99"/>
                  <a:pt x="401" y="99"/>
                  <a:pt x="402" y="98"/>
                </a:cubicBezTo>
                <a:cubicBezTo>
                  <a:pt x="395" y="98"/>
                  <a:pt x="395" y="98"/>
                  <a:pt x="395" y="98"/>
                </a:cubicBezTo>
                <a:cubicBezTo>
                  <a:pt x="395" y="99"/>
                  <a:pt x="394" y="100"/>
                  <a:pt x="392" y="101"/>
                </a:cubicBezTo>
                <a:cubicBezTo>
                  <a:pt x="392" y="98"/>
                  <a:pt x="392" y="98"/>
                  <a:pt x="392" y="98"/>
                </a:cubicBezTo>
                <a:cubicBezTo>
                  <a:pt x="392" y="97"/>
                  <a:pt x="396" y="97"/>
                  <a:pt x="396" y="96"/>
                </a:cubicBezTo>
                <a:cubicBezTo>
                  <a:pt x="397" y="97"/>
                  <a:pt x="399" y="96"/>
                  <a:pt x="400" y="97"/>
                </a:cubicBezTo>
                <a:cubicBezTo>
                  <a:pt x="404" y="97"/>
                  <a:pt x="404" y="97"/>
                  <a:pt x="404" y="97"/>
                </a:cubicBezTo>
                <a:cubicBezTo>
                  <a:pt x="406" y="96"/>
                  <a:pt x="402" y="94"/>
                  <a:pt x="407" y="94"/>
                </a:cubicBezTo>
                <a:cubicBezTo>
                  <a:pt x="406" y="94"/>
                  <a:pt x="405" y="94"/>
                  <a:pt x="405" y="94"/>
                </a:cubicBezTo>
                <a:cubicBezTo>
                  <a:pt x="406" y="92"/>
                  <a:pt x="405" y="90"/>
                  <a:pt x="408" y="89"/>
                </a:cubicBezTo>
                <a:cubicBezTo>
                  <a:pt x="408" y="89"/>
                  <a:pt x="407" y="89"/>
                  <a:pt x="407" y="89"/>
                </a:cubicBezTo>
                <a:cubicBezTo>
                  <a:pt x="405" y="89"/>
                  <a:pt x="402" y="90"/>
                  <a:pt x="402" y="91"/>
                </a:cubicBezTo>
                <a:cubicBezTo>
                  <a:pt x="399" y="91"/>
                  <a:pt x="396" y="91"/>
                  <a:pt x="393" y="90"/>
                </a:cubicBezTo>
                <a:cubicBezTo>
                  <a:pt x="395" y="89"/>
                  <a:pt x="395" y="89"/>
                  <a:pt x="395" y="89"/>
                </a:cubicBezTo>
                <a:cubicBezTo>
                  <a:pt x="394" y="89"/>
                  <a:pt x="394" y="89"/>
                  <a:pt x="394" y="89"/>
                </a:cubicBezTo>
                <a:cubicBezTo>
                  <a:pt x="394" y="89"/>
                  <a:pt x="392" y="89"/>
                  <a:pt x="392" y="89"/>
                </a:cubicBezTo>
                <a:cubicBezTo>
                  <a:pt x="392" y="90"/>
                  <a:pt x="392" y="90"/>
                  <a:pt x="392" y="90"/>
                </a:cubicBezTo>
                <a:cubicBezTo>
                  <a:pt x="391" y="90"/>
                  <a:pt x="391" y="90"/>
                  <a:pt x="391" y="90"/>
                </a:cubicBezTo>
                <a:cubicBezTo>
                  <a:pt x="391" y="90"/>
                  <a:pt x="390" y="90"/>
                  <a:pt x="390" y="90"/>
                </a:cubicBezTo>
                <a:cubicBezTo>
                  <a:pt x="390" y="90"/>
                  <a:pt x="390" y="89"/>
                  <a:pt x="391" y="89"/>
                </a:cubicBezTo>
                <a:cubicBezTo>
                  <a:pt x="389" y="89"/>
                  <a:pt x="389" y="89"/>
                  <a:pt x="389" y="89"/>
                </a:cubicBezTo>
                <a:cubicBezTo>
                  <a:pt x="394" y="87"/>
                  <a:pt x="402" y="88"/>
                  <a:pt x="408" y="88"/>
                </a:cubicBezTo>
                <a:cubicBezTo>
                  <a:pt x="401" y="88"/>
                  <a:pt x="401" y="88"/>
                  <a:pt x="401" y="88"/>
                </a:cubicBezTo>
                <a:cubicBezTo>
                  <a:pt x="398" y="86"/>
                  <a:pt x="394" y="87"/>
                  <a:pt x="391" y="87"/>
                </a:cubicBezTo>
                <a:cubicBezTo>
                  <a:pt x="392" y="86"/>
                  <a:pt x="394" y="86"/>
                  <a:pt x="396" y="86"/>
                </a:cubicBezTo>
                <a:cubicBezTo>
                  <a:pt x="398" y="85"/>
                  <a:pt x="403" y="86"/>
                  <a:pt x="404" y="85"/>
                </a:cubicBezTo>
                <a:cubicBezTo>
                  <a:pt x="403" y="85"/>
                  <a:pt x="402" y="85"/>
                  <a:pt x="401" y="85"/>
                </a:cubicBezTo>
                <a:cubicBezTo>
                  <a:pt x="400" y="84"/>
                  <a:pt x="402" y="84"/>
                  <a:pt x="402" y="83"/>
                </a:cubicBezTo>
                <a:cubicBezTo>
                  <a:pt x="398" y="83"/>
                  <a:pt x="398" y="83"/>
                  <a:pt x="398" y="83"/>
                </a:cubicBezTo>
                <a:cubicBezTo>
                  <a:pt x="401" y="81"/>
                  <a:pt x="406" y="82"/>
                  <a:pt x="409" y="81"/>
                </a:cubicBezTo>
                <a:cubicBezTo>
                  <a:pt x="405" y="81"/>
                  <a:pt x="401" y="80"/>
                  <a:pt x="398" y="81"/>
                </a:cubicBezTo>
                <a:cubicBezTo>
                  <a:pt x="396" y="79"/>
                  <a:pt x="391" y="82"/>
                  <a:pt x="388" y="80"/>
                </a:cubicBezTo>
                <a:cubicBezTo>
                  <a:pt x="388" y="80"/>
                  <a:pt x="389" y="80"/>
                  <a:pt x="389" y="80"/>
                </a:cubicBezTo>
                <a:cubicBezTo>
                  <a:pt x="394" y="80"/>
                  <a:pt x="401" y="80"/>
                  <a:pt x="404" y="79"/>
                </a:cubicBezTo>
                <a:cubicBezTo>
                  <a:pt x="387" y="79"/>
                  <a:pt x="387" y="79"/>
                  <a:pt x="387" y="79"/>
                </a:cubicBezTo>
                <a:cubicBezTo>
                  <a:pt x="387" y="78"/>
                  <a:pt x="389" y="79"/>
                  <a:pt x="390" y="78"/>
                </a:cubicBezTo>
                <a:cubicBezTo>
                  <a:pt x="389" y="78"/>
                  <a:pt x="389" y="78"/>
                  <a:pt x="389" y="78"/>
                </a:cubicBezTo>
                <a:cubicBezTo>
                  <a:pt x="392" y="77"/>
                  <a:pt x="396" y="77"/>
                  <a:pt x="399" y="77"/>
                </a:cubicBezTo>
                <a:cubicBezTo>
                  <a:pt x="394" y="78"/>
                  <a:pt x="394" y="78"/>
                  <a:pt x="394" y="78"/>
                </a:cubicBezTo>
                <a:cubicBezTo>
                  <a:pt x="400" y="78"/>
                  <a:pt x="400" y="78"/>
                  <a:pt x="400" y="78"/>
                </a:cubicBezTo>
                <a:cubicBezTo>
                  <a:pt x="399" y="76"/>
                  <a:pt x="404" y="77"/>
                  <a:pt x="406" y="77"/>
                </a:cubicBezTo>
                <a:cubicBezTo>
                  <a:pt x="408" y="76"/>
                  <a:pt x="410" y="75"/>
                  <a:pt x="411" y="74"/>
                </a:cubicBezTo>
                <a:cubicBezTo>
                  <a:pt x="413" y="75"/>
                  <a:pt x="410" y="76"/>
                  <a:pt x="410" y="77"/>
                </a:cubicBezTo>
                <a:cubicBezTo>
                  <a:pt x="411" y="77"/>
                  <a:pt x="413" y="76"/>
                  <a:pt x="413" y="75"/>
                </a:cubicBezTo>
                <a:cubicBezTo>
                  <a:pt x="414" y="75"/>
                  <a:pt x="415" y="76"/>
                  <a:pt x="416" y="76"/>
                </a:cubicBezTo>
                <a:cubicBezTo>
                  <a:pt x="415" y="76"/>
                  <a:pt x="415" y="76"/>
                  <a:pt x="415" y="76"/>
                </a:cubicBezTo>
                <a:cubicBezTo>
                  <a:pt x="416" y="77"/>
                  <a:pt x="417" y="78"/>
                  <a:pt x="420" y="77"/>
                </a:cubicBezTo>
                <a:cubicBezTo>
                  <a:pt x="420" y="77"/>
                  <a:pt x="420" y="77"/>
                  <a:pt x="420" y="77"/>
                </a:cubicBezTo>
                <a:cubicBezTo>
                  <a:pt x="420" y="76"/>
                  <a:pt x="421" y="77"/>
                  <a:pt x="422" y="77"/>
                </a:cubicBezTo>
                <a:cubicBezTo>
                  <a:pt x="423" y="77"/>
                  <a:pt x="423" y="77"/>
                  <a:pt x="423" y="77"/>
                </a:cubicBezTo>
                <a:cubicBezTo>
                  <a:pt x="424" y="76"/>
                  <a:pt x="426" y="77"/>
                  <a:pt x="427" y="77"/>
                </a:cubicBezTo>
                <a:cubicBezTo>
                  <a:pt x="425" y="75"/>
                  <a:pt x="421" y="77"/>
                  <a:pt x="419" y="76"/>
                </a:cubicBezTo>
                <a:cubicBezTo>
                  <a:pt x="419" y="75"/>
                  <a:pt x="419" y="75"/>
                  <a:pt x="420" y="75"/>
                </a:cubicBezTo>
                <a:cubicBezTo>
                  <a:pt x="421" y="75"/>
                  <a:pt x="423" y="75"/>
                  <a:pt x="424" y="75"/>
                </a:cubicBezTo>
                <a:cubicBezTo>
                  <a:pt x="423" y="74"/>
                  <a:pt x="423" y="74"/>
                  <a:pt x="423" y="74"/>
                </a:cubicBezTo>
                <a:cubicBezTo>
                  <a:pt x="424" y="73"/>
                  <a:pt x="427" y="74"/>
                  <a:pt x="427" y="74"/>
                </a:cubicBezTo>
                <a:cubicBezTo>
                  <a:pt x="426" y="74"/>
                  <a:pt x="426" y="74"/>
                  <a:pt x="426" y="74"/>
                </a:cubicBezTo>
                <a:cubicBezTo>
                  <a:pt x="428" y="70"/>
                  <a:pt x="416" y="73"/>
                  <a:pt x="415" y="71"/>
                </a:cubicBezTo>
                <a:cubicBezTo>
                  <a:pt x="416" y="70"/>
                  <a:pt x="418" y="69"/>
                  <a:pt x="420" y="70"/>
                </a:cubicBezTo>
                <a:cubicBezTo>
                  <a:pt x="420" y="70"/>
                  <a:pt x="420" y="71"/>
                  <a:pt x="420" y="71"/>
                </a:cubicBezTo>
                <a:cubicBezTo>
                  <a:pt x="422" y="71"/>
                  <a:pt x="422" y="71"/>
                  <a:pt x="422" y="71"/>
                </a:cubicBezTo>
                <a:cubicBezTo>
                  <a:pt x="424" y="71"/>
                  <a:pt x="423" y="70"/>
                  <a:pt x="424" y="70"/>
                </a:cubicBezTo>
                <a:cubicBezTo>
                  <a:pt x="425" y="70"/>
                  <a:pt x="425" y="70"/>
                  <a:pt x="426" y="70"/>
                </a:cubicBezTo>
                <a:cubicBezTo>
                  <a:pt x="425" y="70"/>
                  <a:pt x="425" y="71"/>
                  <a:pt x="425" y="71"/>
                </a:cubicBezTo>
                <a:cubicBezTo>
                  <a:pt x="427" y="71"/>
                  <a:pt x="427" y="71"/>
                  <a:pt x="427" y="71"/>
                </a:cubicBezTo>
                <a:cubicBezTo>
                  <a:pt x="425" y="70"/>
                  <a:pt x="424" y="68"/>
                  <a:pt x="428" y="68"/>
                </a:cubicBezTo>
                <a:cubicBezTo>
                  <a:pt x="425" y="68"/>
                  <a:pt x="427" y="67"/>
                  <a:pt x="426" y="66"/>
                </a:cubicBezTo>
                <a:cubicBezTo>
                  <a:pt x="423" y="67"/>
                  <a:pt x="419" y="68"/>
                  <a:pt x="415" y="68"/>
                </a:cubicBezTo>
                <a:cubicBezTo>
                  <a:pt x="416" y="69"/>
                  <a:pt x="416" y="69"/>
                  <a:pt x="416" y="69"/>
                </a:cubicBezTo>
                <a:cubicBezTo>
                  <a:pt x="415" y="69"/>
                  <a:pt x="414" y="70"/>
                  <a:pt x="415" y="70"/>
                </a:cubicBezTo>
                <a:cubicBezTo>
                  <a:pt x="411" y="72"/>
                  <a:pt x="411" y="76"/>
                  <a:pt x="404" y="75"/>
                </a:cubicBezTo>
                <a:cubicBezTo>
                  <a:pt x="404" y="75"/>
                  <a:pt x="404" y="76"/>
                  <a:pt x="403" y="76"/>
                </a:cubicBezTo>
                <a:cubicBezTo>
                  <a:pt x="403" y="75"/>
                  <a:pt x="401" y="75"/>
                  <a:pt x="400" y="75"/>
                </a:cubicBezTo>
                <a:cubicBezTo>
                  <a:pt x="401" y="73"/>
                  <a:pt x="403" y="75"/>
                  <a:pt x="404" y="73"/>
                </a:cubicBezTo>
                <a:cubicBezTo>
                  <a:pt x="411" y="75"/>
                  <a:pt x="406" y="71"/>
                  <a:pt x="412" y="71"/>
                </a:cubicBezTo>
                <a:cubicBezTo>
                  <a:pt x="412" y="70"/>
                  <a:pt x="411" y="68"/>
                  <a:pt x="413" y="66"/>
                </a:cubicBezTo>
                <a:cubicBezTo>
                  <a:pt x="415" y="67"/>
                  <a:pt x="419" y="66"/>
                  <a:pt x="422" y="66"/>
                </a:cubicBezTo>
                <a:cubicBezTo>
                  <a:pt x="423" y="66"/>
                  <a:pt x="422" y="65"/>
                  <a:pt x="422" y="65"/>
                </a:cubicBezTo>
                <a:cubicBezTo>
                  <a:pt x="420" y="65"/>
                  <a:pt x="418" y="65"/>
                  <a:pt x="417" y="66"/>
                </a:cubicBezTo>
                <a:cubicBezTo>
                  <a:pt x="416" y="66"/>
                  <a:pt x="413" y="66"/>
                  <a:pt x="413" y="65"/>
                </a:cubicBezTo>
                <a:cubicBezTo>
                  <a:pt x="413" y="64"/>
                  <a:pt x="414" y="64"/>
                  <a:pt x="416" y="64"/>
                </a:cubicBezTo>
                <a:cubicBezTo>
                  <a:pt x="431" y="68"/>
                  <a:pt x="424" y="59"/>
                  <a:pt x="429" y="58"/>
                </a:cubicBezTo>
                <a:cubicBezTo>
                  <a:pt x="428" y="58"/>
                  <a:pt x="428" y="58"/>
                  <a:pt x="428" y="58"/>
                </a:cubicBezTo>
                <a:cubicBezTo>
                  <a:pt x="426" y="57"/>
                  <a:pt x="431" y="57"/>
                  <a:pt x="428" y="56"/>
                </a:cubicBezTo>
                <a:cubicBezTo>
                  <a:pt x="428" y="57"/>
                  <a:pt x="427" y="58"/>
                  <a:pt x="424" y="59"/>
                </a:cubicBezTo>
                <a:cubicBezTo>
                  <a:pt x="423" y="59"/>
                  <a:pt x="424" y="58"/>
                  <a:pt x="424" y="58"/>
                </a:cubicBezTo>
                <a:cubicBezTo>
                  <a:pt x="422" y="58"/>
                  <a:pt x="422" y="58"/>
                  <a:pt x="422" y="58"/>
                </a:cubicBezTo>
                <a:cubicBezTo>
                  <a:pt x="422" y="55"/>
                  <a:pt x="422" y="55"/>
                  <a:pt x="422" y="55"/>
                </a:cubicBezTo>
                <a:cubicBezTo>
                  <a:pt x="422" y="54"/>
                  <a:pt x="426" y="53"/>
                  <a:pt x="426" y="51"/>
                </a:cubicBezTo>
                <a:cubicBezTo>
                  <a:pt x="426" y="50"/>
                  <a:pt x="428" y="49"/>
                  <a:pt x="431" y="49"/>
                </a:cubicBezTo>
                <a:cubicBezTo>
                  <a:pt x="433" y="49"/>
                  <a:pt x="428" y="50"/>
                  <a:pt x="431" y="51"/>
                </a:cubicBezTo>
                <a:cubicBezTo>
                  <a:pt x="429" y="51"/>
                  <a:pt x="428" y="51"/>
                  <a:pt x="429" y="52"/>
                </a:cubicBezTo>
                <a:cubicBezTo>
                  <a:pt x="434" y="49"/>
                  <a:pt x="434" y="49"/>
                  <a:pt x="434" y="49"/>
                </a:cubicBezTo>
                <a:cubicBezTo>
                  <a:pt x="432" y="49"/>
                  <a:pt x="432" y="49"/>
                  <a:pt x="432" y="49"/>
                </a:cubicBezTo>
                <a:cubicBezTo>
                  <a:pt x="431" y="48"/>
                  <a:pt x="433" y="47"/>
                  <a:pt x="433" y="46"/>
                </a:cubicBezTo>
                <a:cubicBezTo>
                  <a:pt x="432" y="46"/>
                  <a:pt x="432" y="46"/>
                  <a:pt x="432" y="46"/>
                </a:cubicBezTo>
                <a:cubicBezTo>
                  <a:pt x="431" y="45"/>
                  <a:pt x="433" y="44"/>
                  <a:pt x="431" y="43"/>
                </a:cubicBezTo>
                <a:cubicBezTo>
                  <a:pt x="430" y="44"/>
                  <a:pt x="428" y="45"/>
                  <a:pt x="429" y="46"/>
                </a:cubicBezTo>
                <a:cubicBezTo>
                  <a:pt x="433" y="48"/>
                  <a:pt x="425" y="49"/>
                  <a:pt x="424" y="51"/>
                </a:cubicBezTo>
                <a:cubicBezTo>
                  <a:pt x="423" y="54"/>
                  <a:pt x="419" y="56"/>
                  <a:pt x="417" y="58"/>
                </a:cubicBezTo>
                <a:cubicBezTo>
                  <a:pt x="415" y="57"/>
                  <a:pt x="415" y="57"/>
                  <a:pt x="415" y="57"/>
                </a:cubicBezTo>
                <a:cubicBezTo>
                  <a:pt x="414" y="62"/>
                  <a:pt x="414" y="62"/>
                  <a:pt x="414" y="62"/>
                </a:cubicBezTo>
                <a:cubicBezTo>
                  <a:pt x="410" y="63"/>
                  <a:pt x="413" y="66"/>
                  <a:pt x="408" y="67"/>
                </a:cubicBezTo>
                <a:cubicBezTo>
                  <a:pt x="410" y="68"/>
                  <a:pt x="410" y="68"/>
                  <a:pt x="410" y="68"/>
                </a:cubicBezTo>
                <a:cubicBezTo>
                  <a:pt x="409" y="68"/>
                  <a:pt x="409" y="68"/>
                  <a:pt x="407" y="68"/>
                </a:cubicBezTo>
                <a:cubicBezTo>
                  <a:pt x="408" y="69"/>
                  <a:pt x="408" y="69"/>
                  <a:pt x="408" y="69"/>
                </a:cubicBezTo>
                <a:cubicBezTo>
                  <a:pt x="402" y="69"/>
                  <a:pt x="409" y="72"/>
                  <a:pt x="404" y="73"/>
                </a:cubicBezTo>
                <a:cubicBezTo>
                  <a:pt x="402" y="72"/>
                  <a:pt x="402" y="72"/>
                  <a:pt x="402" y="72"/>
                </a:cubicBezTo>
                <a:cubicBezTo>
                  <a:pt x="402" y="72"/>
                  <a:pt x="402" y="71"/>
                  <a:pt x="403" y="70"/>
                </a:cubicBezTo>
                <a:cubicBezTo>
                  <a:pt x="406" y="69"/>
                  <a:pt x="404" y="68"/>
                  <a:pt x="407" y="66"/>
                </a:cubicBezTo>
                <a:cubicBezTo>
                  <a:pt x="404" y="66"/>
                  <a:pt x="404" y="66"/>
                  <a:pt x="404" y="66"/>
                </a:cubicBezTo>
                <a:cubicBezTo>
                  <a:pt x="406" y="65"/>
                  <a:pt x="406" y="65"/>
                  <a:pt x="406" y="65"/>
                </a:cubicBezTo>
                <a:cubicBezTo>
                  <a:pt x="405" y="64"/>
                  <a:pt x="405" y="64"/>
                  <a:pt x="405" y="64"/>
                </a:cubicBezTo>
                <a:cubicBezTo>
                  <a:pt x="406" y="63"/>
                  <a:pt x="406" y="63"/>
                  <a:pt x="406" y="63"/>
                </a:cubicBezTo>
                <a:cubicBezTo>
                  <a:pt x="406" y="63"/>
                  <a:pt x="407" y="63"/>
                  <a:pt x="407" y="63"/>
                </a:cubicBezTo>
                <a:cubicBezTo>
                  <a:pt x="405" y="63"/>
                  <a:pt x="405" y="61"/>
                  <a:pt x="407" y="61"/>
                </a:cubicBezTo>
                <a:cubicBezTo>
                  <a:pt x="405" y="60"/>
                  <a:pt x="406" y="59"/>
                  <a:pt x="404" y="59"/>
                </a:cubicBezTo>
                <a:cubicBezTo>
                  <a:pt x="404" y="60"/>
                  <a:pt x="404" y="60"/>
                  <a:pt x="404" y="60"/>
                </a:cubicBezTo>
                <a:cubicBezTo>
                  <a:pt x="404" y="60"/>
                  <a:pt x="404" y="60"/>
                  <a:pt x="405" y="60"/>
                </a:cubicBezTo>
                <a:cubicBezTo>
                  <a:pt x="402" y="61"/>
                  <a:pt x="402" y="61"/>
                  <a:pt x="402" y="61"/>
                </a:cubicBezTo>
                <a:cubicBezTo>
                  <a:pt x="402" y="62"/>
                  <a:pt x="403" y="62"/>
                  <a:pt x="404" y="63"/>
                </a:cubicBezTo>
                <a:cubicBezTo>
                  <a:pt x="398" y="64"/>
                  <a:pt x="407" y="66"/>
                  <a:pt x="401" y="67"/>
                </a:cubicBezTo>
                <a:cubicBezTo>
                  <a:pt x="398" y="67"/>
                  <a:pt x="395" y="67"/>
                  <a:pt x="392" y="67"/>
                </a:cubicBezTo>
                <a:cubicBezTo>
                  <a:pt x="393" y="67"/>
                  <a:pt x="393" y="66"/>
                  <a:pt x="394" y="66"/>
                </a:cubicBezTo>
                <a:cubicBezTo>
                  <a:pt x="392" y="66"/>
                  <a:pt x="395" y="64"/>
                  <a:pt x="396" y="64"/>
                </a:cubicBezTo>
                <a:cubicBezTo>
                  <a:pt x="395" y="64"/>
                  <a:pt x="395" y="64"/>
                  <a:pt x="395" y="64"/>
                </a:cubicBezTo>
                <a:cubicBezTo>
                  <a:pt x="397" y="63"/>
                  <a:pt x="397" y="63"/>
                  <a:pt x="397" y="63"/>
                </a:cubicBezTo>
                <a:cubicBezTo>
                  <a:pt x="397" y="63"/>
                  <a:pt x="395" y="62"/>
                  <a:pt x="396" y="61"/>
                </a:cubicBezTo>
                <a:cubicBezTo>
                  <a:pt x="397" y="62"/>
                  <a:pt x="397" y="62"/>
                  <a:pt x="397" y="62"/>
                </a:cubicBezTo>
                <a:cubicBezTo>
                  <a:pt x="396" y="61"/>
                  <a:pt x="399" y="60"/>
                  <a:pt x="396" y="60"/>
                </a:cubicBezTo>
                <a:cubicBezTo>
                  <a:pt x="396" y="59"/>
                  <a:pt x="396" y="59"/>
                  <a:pt x="397" y="59"/>
                </a:cubicBezTo>
                <a:cubicBezTo>
                  <a:pt x="400" y="58"/>
                  <a:pt x="401" y="56"/>
                  <a:pt x="400" y="55"/>
                </a:cubicBezTo>
                <a:cubicBezTo>
                  <a:pt x="400" y="54"/>
                  <a:pt x="396" y="53"/>
                  <a:pt x="398" y="52"/>
                </a:cubicBezTo>
                <a:cubicBezTo>
                  <a:pt x="398" y="53"/>
                  <a:pt x="398" y="53"/>
                  <a:pt x="399" y="53"/>
                </a:cubicBezTo>
                <a:cubicBezTo>
                  <a:pt x="399" y="52"/>
                  <a:pt x="399" y="52"/>
                  <a:pt x="398" y="52"/>
                </a:cubicBezTo>
                <a:cubicBezTo>
                  <a:pt x="397" y="53"/>
                  <a:pt x="397" y="53"/>
                  <a:pt x="397" y="53"/>
                </a:cubicBezTo>
                <a:cubicBezTo>
                  <a:pt x="395" y="52"/>
                  <a:pt x="396" y="51"/>
                  <a:pt x="395" y="51"/>
                </a:cubicBezTo>
                <a:cubicBezTo>
                  <a:pt x="393" y="51"/>
                  <a:pt x="392" y="51"/>
                  <a:pt x="391" y="51"/>
                </a:cubicBezTo>
                <a:cubicBezTo>
                  <a:pt x="391" y="50"/>
                  <a:pt x="386" y="49"/>
                  <a:pt x="390" y="48"/>
                </a:cubicBezTo>
                <a:cubicBezTo>
                  <a:pt x="388" y="47"/>
                  <a:pt x="390" y="46"/>
                  <a:pt x="386" y="46"/>
                </a:cubicBezTo>
                <a:cubicBezTo>
                  <a:pt x="386" y="47"/>
                  <a:pt x="387" y="49"/>
                  <a:pt x="383" y="49"/>
                </a:cubicBezTo>
                <a:cubicBezTo>
                  <a:pt x="382" y="49"/>
                  <a:pt x="382" y="48"/>
                  <a:pt x="380" y="48"/>
                </a:cubicBezTo>
                <a:cubicBezTo>
                  <a:pt x="380" y="49"/>
                  <a:pt x="381" y="49"/>
                  <a:pt x="381" y="49"/>
                </a:cubicBezTo>
                <a:cubicBezTo>
                  <a:pt x="379" y="50"/>
                  <a:pt x="379" y="50"/>
                  <a:pt x="379" y="50"/>
                </a:cubicBezTo>
                <a:cubicBezTo>
                  <a:pt x="378" y="51"/>
                  <a:pt x="378" y="51"/>
                  <a:pt x="378" y="51"/>
                </a:cubicBezTo>
                <a:cubicBezTo>
                  <a:pt x="376" y="51"/>
                  <a:pt x="373" y="51"/>
                  <a:pt x="372" y="50"/>
                </a:cubicBezTo>
                <a:cubicBezTo>
                  <a:pt x="372" y="49"/>
                  <a:pt x="370" y="48"/>
                  <a:pt x="372" y="48"/>
                </a:cubicBezTo>
                <a:cubicBezTo>
                  <a:pt x="374" y="48"/>
                  <a:pt x="376" y="48"/>
                  <a:pt x="376" y="49"/>
                </a:cubicBezTo>
                <a:cubicBezTo>
                  <a:pt x="377" y="49"/>
                  <a:pt x="377" y="49"/>
                  <a:pt x="377" y="48"/>
                </a:cubicBezTo>
                <a:cubicBezTo>
                  <a:pt x="376" y="48"/>
                  <a:pt x="376" y="48"/>
                  <a:pt x="376" y="48"/>
                </a:cubicBezTo>
                <a:cubicBezTo>
                  <a:pt x="376" y="47"/>
                  <a:pt x="374" y="47"/>
                  <a:pt x="376" y="46"/>
                </a:cubicBezTo>
                <a:cubicBezTo>
                  <a:pt x="375" y="45"/>
                  <a:pt x="375" y="45"/>
                  <a:pt x="375" y="45"/>
                </a:cubicBezTo>
                <a:cubicBezTo>
                  <a:pt x="376" y="44"/>
                  <a:pt x="378" y="45"/>
                  <a:pt x="380" y="44"/>
                </a:cubicBezTo>
                <a:cubicBezTo>
                  <a:pt x="377" y="43"/>
                  <a:pt x="377" y="43"/>
                  <a:pt x="377" y="43"/>
                </a:cubicBezTo>
                <a:cubicBezTo>
                  <a:pt x="376" y="42"/>
                  <a:pt x="380" y="41"/>
                  <a:pt x="382" y="40"/>
                </a:cubicBezTo>
                <a:cubicBezTo>
                  <a:pt x="386" y="42"/>
                  <a:pt x="381" y="43"/>
                  <a:pt x="383" y="45"/>
                </a:cubicBezTo>
                <a:cubicBezTo>
                  <a:pt x="387" y="45"/>
                  <a:pt x="387" y="45"/>
                  <a:pt x="389" y="44"/>
                </a:cubicBezTo>
                <a:cubicBezTo>
                  <a:pt x="387" y="43"/>
                  <a:pt x="387" y="44"/>
                  <a:pt x="385" y="44"/>
                </a:cubicBezTo>
                <a:cubicBezTo>
                  <a:pt x="384" y="44"/>
                  <a:pt x="385" y="43"/>
                  <a:pt x="385" y="43"/>
                </a:cubicBezTo>
                <a:cubicBezTo>
                  <a:pt x="384" y="41"/>
                  <a:pt x="388" y="42"/>
                  <a:pt x="391" y="42"/>
                </a:cubicBezTo>
                <a:cubicBezTo>
                  <a:pt x="391" y="41"/>
                  <a:pt x="391" y="41"/>
                  <a:pt x="391" y="41"/>
                </a:cubicBezTo>
                <a:cubicBezTo>
                  <a:pt x="388" y="40"/>
                  <a:pt x="385" y="41"/>
                  <a:pt x="384" y="39"/>
                </a:cubicBezTo>
                <a:cubicBezTo>
                  <a:pt x="387" y="39"/>
                  <a:pt x="390" y="40"/>
                  <a:pt x="393" y="39"/>
                </a:cubicBezTo>
                <a:cubicBezTo>
                  <a:pt x="393" y="39"/>
                  <a:pt x="393" y="39"/>
                  <a:pt x="393" y="39"/>
                </a:cubicBezTo>
                <a:cubicBezTo>
                  <a:pt x="394" y="38"/>
                  <a:pt x="392" y="38"/>
                  <a:pt x="392" y="38"/>
                </a:cubicBezTo>
                <a:cubicBezTo>
                  <a:pt x="393" y="37"/>
                  <a:pt x="395" y="37"/>
                  <a:pt x="394" y="37"/>
                </a:cubicBezTo>
                <a:cubicBezTo>
                  <a:pt x="394" y="33"/>
                  <a:pt x="394" y="33"/>
                  <a:pt x="394" y="33"/>
                </a:cubicBezTo>
                <a:cubicBezTo>
                  <a:pt x="392" y="34"/>
                  <a:pt x="392" y="34"/>
                  <a:pt x="392" y="34"/>
                </a:cubicBezTo>
                <a:cubicBezTo>
                  <a:pt x="391" y="33"/>
                  <a:pt x="391" y="33"/>
                  <a:pt x="391" y="33"/>
                </a:cubicBezTo>
                <a:cubicBezTo>
                  <a:pt x="391" y="34"/>
                  <a:pt x="391" y="34"/>
                  <a:pt x="391" y="34"/>
                </a:cubicBezTo>
                <a:cubicBezTo>
                  <a:pt x="393" y="34"/>
                  <a:pt x="393" y="34"/>
                  <a:pt x="393" y="34"/>
                </a:cubicBezTo>
                <a:cubicBezTo>
                  <a:pt x="391" y="35"/>
                  <a:pt x="392" y="38"/>
                  <a:pt x="391" y="38"/>
                </a:cubicBezTo>
                <a:cubicBezTo>
                  <a:pt x="391" y="38"/>
                  <a:pt x="391" y="38"/>
                  <a:pt x="391" y="39"/>
                </a:cubicBezTo>
                <a:cubicBezTo>
                  <a:pt x="391" y="39"/>
                  <a:pt x="391" y="39"/>
                  <a:pt x="391" y="39"/>
                </a:cubicBezTo>
                <a:cubicBezTo>
                  <a:pt x="389" y="39"/>
                  <a:pt x="386" y="39"/>
                  <a:pt x="385" y="39"/>
                </a:cubicBezTo>
                <a:cubicBezTo>
                  <a:pt x="386" y="38"/>
                  <a:pt x="386" y="38"/>
                  <a:pt x="386" y="38"/>
                </a:cubicBezTo>
                <a:cubicBezTo>
                  <a:pt x="383" y="36"/>
                  <a:pt x="382" y="35"/>
                  <a:pt x="383" y="33"/>
                </a:cubicBezTo>
                <a:cubicBezTo>
                  <a:pt x="383" y="33"/>
                  <a:pt x="380" y="32"/>
                  <a:pt x="382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1" y="32"/>
                  <a:pt x="381" y="32"/>
                  <a:pt x="381" y="32"/>
                </a:cubicBezTo>
                <a:cubicBezTo>
                  <a:pt x="380" y="34"/>
                  <a:pt x="385" y="38"/>
                  <a:pt x="380" y="40"/>
                </a:cubicBezTo>
                <a:cubicBezTo>
                  <a:pt x="378" y="40"/>
                  <a:pt x="378" y="40"/>
                  <a:pt x="378" y="40"/>
                </a:cubicBezTo>
                <a:cubicBezTo>
                  <a:pt x="374" y="41"/>
                  <a:pt x="372" y="43"/>
                  <a:pt x="367" y="43"/>
                </a:cubicBezTo>
                <a:cubicBezTo>
                  <a:pt x="367" y="43"/>
                  <a:pt x="367" y="43"/>
                  <a:pt x="367" y="43"/>
                </a:cubicBezTo>
                <a:cubicBezTo>
                  <a:pt x="368" y="43"/>
                  <a:pt x="368" y="42"/>
                  <a:pt x="369" y="42"/>
                </a:cubicBezTo>
                <a:cubicBezTo>
                  <a:pt x="367" y="41"/>
                  <a:pt x="371" y="40"/>
                  <a:pt x="374" y="40"/>
                </a:cubicBezTo>
                <a:cubicBezTo>
                  <a:pt x="373" y="40"/>
                  <a:pt x="373" y="40"/>
                  <a:pt x="373" y="40"/>
                </a:cubicBezTo>
                <a:cubicBezTo>
                  <a:pt x="370" y="38"/>
                  <a:pt x="367" y="41"/>
                  <a:pt x="363" y="40"/>
                </a:cubicBezTo>
                <a:cubicBezTo>
                  <a:pt x="364" y="40"/>
                  <a:pt x="365" y="40"/>
                  <a:pt x="366" y="39"/>
                </a:cubicBezTo>
                <a:cubicBezTo>
                  <a:pt x="368" y="38"/>
                  <a:pt x="365" y="37"/>
                  <a:pt x="364" y="36"/>
                </a:cubicBezTo>
                <a:cubicBezTo>
                  <a:pt x="365" y="36"/>
                  <a:pt x="365" y="36"/>
                  <a:pt x="365" y="36"/>
                </a:cubicBezTo>
                <a:cubicBezTo>
                  <a:pt x="363" y="35"/>
                  <a:pt x="361" y="37"/>
                  <a:pt x="359" y="35"/>
                </a:cubicBezTo>
                <a:cubicBezTo>
                  <a:pt x="359" y="34"/>
                  <a:pt x="363" y="35"/>
                  <a:pt x="363" y="35"/>
                </a:cubicBezTo>
                <a:cubicBezTo>
                  <a:pt x="359" y="35"/>
                  <a:pt x="362" y="33"/>
                  <a:pt x="361" y="33"/>
                </a:cubicBezTo>
                <a:cubicBezTo>
                  <a:pt x="360" y="32"/>
                  <a:pt x="368" y="30"/>
                  <a:pt x="361" y="29"/>
                </a:cubicBezTo>
                <a:cubicBezTo>
                  <a:pt x="359" y="29"/>
                  <a:pt x="362" y="30"/>
                  <a:pt x="361" y="30"/>
                </a:cubicBezTo>
                <a:cubicBezTo>
                  <a:pt x="357" y="31"/>
                  <a:pt x="362" y="32"/>
                  <a:pt x="359" y="33"/>
                </a:cubicBezTo>
                <a:cubicBezTo>
                  <a:pt x="358" y="32"/>
                  <a:pt x="355" y="33"/>
                  <a:pt x="354" y="33"/>
                </a:cubicBezTo>
                <a:cubicBezTo>
                  <a:pt x="354" y="34"/>
                  <a:pt x="354" y="35"/>
                  <a:pt x="355" y="35"/>
                </a:cubicBezTo>
                <a:cubicBezTo>
                  <a:pt x="358" y="34"/>
                  <a:pt x="356" y="34"/>
                  <a:pt x="358" y="33"/>
                </a:cubicBezTo>
                <a:cubicBezTo>
                  <a:pt x="359" y="34"/>
                  <a:pt x="359" y="35"/>
                  <a:pt x="358" y="36"/>
                </a:cubicBezTo>
                <a:cubicBezTo>
                  <a:pt x="359" y="36"/>
                  <a:pt x="360" y="36"/>
                  <a:pt x="360" y="36"/>
                </a:cubicBezTo>
                <a:cubicBezTo>
                  <a:pt x="357" y="36"/>
                  <a:pt x="358" y="37"/>
                  <a:pt x="357" y="38"/>
                </a:cubicBezTo>
                <a:cubicBezTo>
                  <a:pt x="358" y="38"/>
                  <a:pt x="359" y="38"/>
                  <a:pt x="360" y="39"/>
                </a:cubicBezTo>
                <a:cubicBezTo>
                  <a:pt x="356" y="39"/>
                  <a:pt x="356" y="39"/>
                  <a:pt x="356" y="39"/>
                </a:cubicBezTo>
                <a:cubicBezTo>
                  <a:pt x="357" y="40"/>
                  <a:pt x="360" y="40"/>
                  <a:pt x="361" y="41"/>
                </a:cubicBezTo>
                <a:cubicBezTo>
                  <a:pt x="359" y="41"/>
                  <a:pt x="359" y="41"/>
                  <a:pt x="359" y="41"/>
                </a:cubicBezTo>
                <a:cubicBezTo>
                  <a:pt x="357" y="42"/>
                  <a:pt x="353" y="41"/>
                  <a:pt x="352" y="40"/>
                </a:cubicBezTo>
                <a:cubicBezTo>
                  <a:pt x="353" y="39"/>
                  <a:pt x="353" y="39"/>
                  <a:pt x="353" y="39"/>
                </a:cubicBezTo>
                <a:cubicBezTo>
                  <a:pt x="350" y="39"/>
                  <a:pt x="350" y="39"/>
                  <a:pt x="350" y="39"/>
                </a:cubicBezTo>
                <a:cubicBezTo>
                  <a:pt x="351" y="38"/>
                  <a:pt x="350" y="37"/>
                  <a:pt x="351" y="37"/>
                </a:cubicBezTo>
                <a:cubicBezTo>
                  <a:pt x="351" y="37"/>
                  <a:pt x="352" y="37"/>
                  <a:pt x="353" y="37"/>
                </a:cubicBezTo>
                <a:cubicBezTo>
                  <a:pt x="350" y="37"/>
                  <a:pt x="350" y="37"/>
                  <a:pt x="350" y="37"/>
                </a:cubicBezTo>
                <a:cubicBezTo>
                  <a:pt x="352" y="36"/>
                  <a:pt x="352" y="36"/>
                  <a:pt x="352" y="36"/>
                </a:cubicBezTo>
                <a:cubicBezTo>
                  <a:pt x="350" y="36"/>
                  <a:pt x="350" y="36"/>
                  <a:pt x="350" y="36"/>
                </a:cubicBezTo>
                <a:cubicBezTo>
                  <a:pt x="349" y="36"/>
                  <a:pt x="349" y="37"/>
                  <a:pt x="348" y="37"/>
                </a:cubicBezTo>
                <a:cubicBezTo>
                  <a:pt x="348" y="37"/>
                  <a:pt x="348" y="37"/>
                  <a:pt x="348" y="37"/>
                </a:cubicBezTo>
                <a:cubicBezTo>
                  <a:pt x="346" y="37"/>
                  <a:pt x="344" y="39"/>
                  <a:pt x="342" y="38"/>
                </a:cubicBezTo>
                <a:cubicBezTo>
                  <a:pt x="345" y="37"/>
                  <a:pt x="345" y="37"/>
                  <a:pt x="345" y="37"/>
                </a:cubicBezTo>
                <a:cubicBezTo>
                  <a:pt x="344" y="37"/>
                  <a:pt x="344" y="37"/>
                  <a:pt x="343" y="36"/>
                </a:cubicBezTo>
                <a:cubicBezTo>
                  <a:pt x="344" y="36"/>
                  <a:pt x="344" y="36"/>
                  <a:pt x="345" y="36"/>
                </a:cubicBezTo>
                <a:cubicBezTo>
                  <a:pt x="344" y="35"/>
                  <a:pt x="348" y="34"/>
                  <a:pt x="346" y="33"/>
                </a:cubicBezTo>
                <a:cubicBezTo>
                  <a:pt x="346" y="34"/>
                  <a:pt x="344" y="33"/>
                  <a:pt x="343" y="33"/>
                </a:cubicBezTo>
                <a:cubicBezTo>
                  <a:pt x="342" y="32"/>
                  <a:pt x="345" y="32"/>
                  <a:pt x="345" y="32"/>
                </a:cubicBezTo>
                <a:cubicBezTo>
                  <a:pt x="340" y="32"/>
                  <a:pt x="340" y="32"/>
                  <a:pt x="340" y="32"/>
                </a:cubicBezTo>
                <a:cubicBezTo>
                  <a:pt x="340" y="32"/>
                  <a:pt x="341" y="33"/>
                  <a:pt x="341" y="33"/>
                </a:cubicBezTo>
                <a:cubicBezTo>
                  <a:pt x="340" y="33"/>
                  <a:pt x="342" y="35"/>
                  <a:pt x="339" y="34"/>
                </a:cubicBezTo>
                <a:cubicBezTo>
                  <a:pt x="341" y="35"/>
                  <a:pt x="341" y="35"/>
                  <a:pt x="341" y="35"/>
                </a:cubicBezTo>
                <a:cubicBezTo>
                  <a:pt x="340" y="35"/>
                  <a:pt x="339" y="35"/>
                  <a:pt x="339" y="35"/>
                </a:cubicBezTo>
                <a:cubicBezTo>
                  <a:pt x="340" y="35"/>
                  <a:pt x="341" y="36"/>
                  <a:pt x="339" y="37"/>
                </a:cubicBezTo>
                <a:cubicBezTo>
                  <a:pt x="337" y="37"/>
                  <a:pt x="336" y="37"/>
                  <a:pt x="335" y="36"/>
                </a:cubicBezTo>
                <a:cubicBezTo>
                  <a:pt x="335" y="36"/>
                  <a:pt x="337" y="35"/>
                  <a:pt x="337" y="35"/>
                </a:cubicBezTo>
                <a:cubicBezTo>
                  <a:pt x="337" y="35"/>
                  <a:pt x="336" y="35"/>
                  <a:pt x="336" y="34"/>
                </a:cubicBezTo>
                <a:cubicBezTo>
                  <a:pt x="337" y="34"/>
                  <a:pt x="337" y="34"/>
                  <a:pt x="338" y="34"/>
                </a:cubicBezTo>
                <a:cubicBezTo>
                  <a:pt x="339" y="33"/>
                  <a:pt x="337" y="33"/>
                  <a:pt x="336" y="32"/>
                </a:cubicBezTo>
                <a:cubicBezTo>
                  <a:pt x="335" y="33"/>
                  <a:pt x="335" y="33"/>
                  <a:pt x="335" y="33"/>
                </a:cubicBezTo>
                <a:cubicBezTo>
                  <a:pt x="334" y="33"/>
                  <a:pt x="334" y="33"/>
                  <a:pt x="333" y="33"/>
                </a:cubicBezTo>
                <a:cubicBezTo>
                  <a:pt x="333" y="32"/>
                  <a:pt x="334" y="32"/>
                  <a:pt x="334" y="32"/>
                </a:cubicBezTo>
                <a:cubicBezTo>
                  <a:pt x="338" y="32"/>
                  <a:pt x="336" y="31"/>
                  <a:pt x="337" y="30"/>
                </a:cubicBezTo>
                <a:cubicBezTo>
                  <a:pt x="335" y="30"/>
                  <a:pt x="336" y="31"/>
                  <a:pt x="335" y="31"/>
                </a:cubicBezTo>
                <a:cubicBezTo>
                  <a:pt x="334" y="31"/>
                  <a:pt x="333" y="31"/>
                  <a:pt x="332" y="30"/>
                </a:cubicBezTo>
                <a:cubicBezTo>
                  <a:pt x="332" y="30"/>
                  <a:pt x="332" y="30"/>
                  <a:pt x="333" y="29"/>
                </a:cubicBezTo>
                <a:cubicBezTo>
                  <a:pt x="335" y="29"/>
                  <a:pt x="339" y="29"/>
                  <a:pt x="337" y="27"/>
                </a:cubicBezTo>
                <a:cubicBezTo>
                  <a:pt x="333" y="26"/>
                  <a:pt x="336" y="30"/>
                  <a:pt x="332" y="29"/>
                </a:cubicBezTo>
                <a:cubicBezTo>
                  <a:pt x="332" y="31"/>
                  <a:pt x="329" y="30"/>
                  <a:pt x="328" y="32"/>
                </a:cubicBezTo>
                <a:cubicBezTo>
                  <a:pt x="325" y="32"/>
                  <a:pt x="325" y="33"/>
                  <a:pt x="322" y="33"/>
                </a:cubicBezTo>
                <a:cubicBezTo>
                  <a:pt x="320" y="31"/>
                  <a:pt x="320" y="30"/>
                  <a:pt x="322" y="29"/>
                </a:cubicBezTo>
                <a:cubicBezTo>
                  <a:pt x="321" y="30"/>
                  <a:pt x="321" y="30"/>
                  <a:pt x="321" y="30"/>
                </a:cubicBezTo>
                <a:cubicBezTo>
                  <a:pt x="320" y="30"/>
                  <a:pt x="320" y="30"/>
                  <a:pt x="319" y="30"/>
                </a:cubicBezTo>
                <a:cubicBezTo>
                  <a:pt x="319" y="29"/>
                  <a:pt x="320" y="28"/>
                  <a:pt x="321" y="28"/>
                </a:cubicBezTo>
                <a:cubicBezTo>
                  <a:pt x="323" y="29"/>
                  <a:pt x="324" y="28"/>
                  <a:pt x="327" y="29"/>
                </a:cubicBezTo>
                <a:cubicBezTo>
                  <a:pt x="327" y="30"/>
                  <a:pt x="322" y="30"/>
                  <a:pt x="322" y="32"/>
                </a:cubicBezTo>
                <a:cubicBezTo>
                  <a:pt x="326" y="31"/>
                  <a:pt x="326" y="30"/>
                  <a:pt x="329" y="28"/>
                </a:cubicBezTo>
                <a:cubicBezTo>
                  <a:pt x="328" y="28"/>
                  <a:pt x="328" y="28"/>
                  <a:pt x="328" y="28"/>
                </a:cubicBezTo>
                <a:cubicBezTo>
                  <a:pt x="328" y="28"/>
                  <a:pt x="328" y="29"/>
                  <a:pt x="327" y="28"/>
                </a:cubicBezTo>
                <a:cubicBezTo>
                  <a:pt x="325" y="28"/>
                  <a:pt x="319" y="27"/>
                  <a:pt x="321" y="25"/>
                </a:cubicBezTo>
                <a:cubicBezTo>
                  <a:pt x="318" y="26"/>
                  <a:pt x="317" y="25"/>
                  <a:pt x="315" y="24"/>
                </a:cubicBezTo>
                <a:cubicBezTo>
                  <a:pt x="315" y="25"/>
                  <a:pt x="315" y="25"/>
                  <a:pt x="315" y="25"/>
                </a:cubicBezTo>
                <a:cubicBezTo>
                  <a:pt x="313" y="26"/>
                  <a:pt x="317" y="25"/>
                  <a:pt x="318" y="26"/>
                </a:cubicBezTo>
                <a:cubicBezTo>
                  <a:pt x="314" y="27"/>
                  <a:pt x="317" y="30"/>
                  <a:pt x="317" y="31"/>
                </a:cubicBezTo>
                <a:cubicBezTo>
                  <a:pt x="317" y="32"/>
                  <a:pt x="317" y="33"/>
                  <a:pt x="315" y="33"/>
                </a:cubicBezTo>
                <a:cubicBezTo>
                  <a:pt x="314" y="33"/>
                  <a:pt x="314" y="33"/>
                  <a:pt x="314" y="33"/>
                </a:cubicBezTo>
                <a:cubicBezTo>
                  <a:pt x="318" y="30"/>
                  <a:pt x="310" y="31"/>
                  <a:pt x="309" y="29"/>
                </a:cubicBezTo>
                <a:cubicBezTo>
                  <a:pt x="308" y="30"/>
                  <a:pt x="308" y="31"/>
                  <a:pt x="305" y="32"/>
                </a:cubicBezTo>
                <a:cubicBezTo>
                  <a:pt x="304" y="31"/>
                  <a:pt x="304" y="31"/>
                  <a:pt x="304" y="31"/>
                </a:cubicBezTo>
                <a:cubicBezTo>
                  <a:pt x="305" y="31"/>
                  <a:pt x="304" y="30"/>
                  <a:pt x="305" y="30"/>
                </a:cubicBezTo>
                <a:cubicBezTo>
                  <a:pt x="304" y="30"/>
                  <a:pt x="302" y="29"/>
                  <a:pt x="303" y="28"/>
                </a:cubicBezTo>
                <a:cubicBezTo>
                  <a:pt x="304" y="27"/>
                  <a:pt x="306" y="29"/>
                  <a:pt x="308" y="28"/>
                </a:cubicBezTo>
                <a:cubicBezTo>
                  <a:pt x="307" y="27"/>
                  <a:pt x="306" y="26"/>
                  <a:pt x="304" y="26"/>
                </a:cubicBezTo>
                <a:cubicBezTo>
                  <a:pt x="304" y="25"/>
                  <a:pt x="305" y="24"/>
                  <a:pt x="306" y="24"/>
                </a:cubicBezTo>
                <a:cubicBezTo>
                  <a:pt x="300" y="24"/>
                  <a:pt x="305" y="26"/>
                  <a:pt x="300" y="27"/>
                </a:cubicBezTo>
                <a:cubicBezTo>
                  <a:pt x="302" y="29"/>
                  <a:pt x="297" y="30"/>
                  <a:pt x="300" y="32"/>
                </a:cubicBezTo>
                <a:cubicBezTo>
                  <a:pt x="297" y="32"/>
                  <a:pt x="297" y="34"/>
                  <a:pt x="295" y="35"/>
                </a:cubicBezTo>
                <a:cubicBezTo>
                  <a:pt x="294" y="34"/>
                  <a:pt x="294" y="33"/>
                  <a:pt x="295" y="32"/>
                </a:cubicBezTo>
                <a:cubicBezTo>
                  <a:pt x="294" y="31"/>
                  <a:pt x="297" y="29"/>
                  <a:pt x="293" y="29"/>
                </a:cubicBezTo>
                <a:cubicBezTo>
                  <a:pt x="291" y="31"/>
                  <a:pt x="291" y="31"/>
                  <a:pt x="291" y="31"/>
                </a:cubicBezTo>
                <a:cubicBezTo>
                  <a:pt x="285" y="31"/>
                  <a:pt x="293" y="29"/>
                  <a:pt x="289" y="28"/>
                </a:cubicBezTo>
                <a:cubicBezTo>
                  <a:pt x="290" y="27"/>
                  <a:pt x="293" y="28"/>
                  <a:pt x="293" y="27"/>
                </a:cubicBezTo>
                <a:cubicBezTo>
                  <a:pt x="291" y="27"/>
                  <a:pt x="293" y="26"/>
                  <a:pt x="293" y="26"/>
                </a:cubicBezTo>
                <a:cubicBezTo>
                  <a:pt x="291" y="27"/>
                  <a:pt x="289" y="25"/>
                  <a:pt x="285" y="25"/>
                </a:cubicBezTo>
                <a:cubicBezTo>
                  <a:pt x="290" y="24"/>
                  <a:pt x="287" y="23"/>
                  <a:pt x="291" y="22"/>
                </a:cubicBezTo>
                <a:cubicBezTo>
                  <a:pt x="294" y="23"/>
                  <a:pt x="298" y="22"/>
                  <a:pt x="299" y="21"/>
                </a:cubicBezTo>
                <a:cubicBezTo>
                  <a:pt x="298" y="21"/>
                  <a:pt x="298" y="21"/>
                  <a:pt x="298" y="21"/>
                </a:cubicBezTo>
                <a:cubicBezTo>
                  <a:pt x="297" y="21"/>
                  <a:pt x="297" y="21"/>
                  <a:pt x="296" y="22"/>
                </a:cubicBezTo>
                <a:cubicBezTo>
                  <a:pt x="293" y="22"/>
                  <a:pt x="293" y="20"/>
                  <a:pt x="292" y="20"/>
                </a:cubicBezTo>
                <a:cubicBezTo>
                  <a:pt x="291" y="21"/>
                  <a:pt x="287" y="21"/>
                  <a:pt x="287" y="20"/>
                </a:cubicBezTo>
                <a:cubicBezTo>
                  <a:pt x="283" y="21"/>
                  <a:pt x="285" y="23"/>
                  <a:pt x="285" y="24"/>
                </a:cubicBezTo>
                <a:cubicBezTo>
                  <a:pt x="284" y="24"/>
                  <a:pt x="284" y="24"/>
                  <a:pt x="284" y="24"/>
                </a:cubicBezTo>
                <a:cubicBezTo>
                  <a:pt x="283" y="24"/>
                  <a:pt x="282" y="23"/>
                  <a:pt x="282" y="24"/>
                </a:cubicBezTo>
                <a:cubicBezTo>
                  <a:pt x="281" y="25"/>
                  <a:pt x="286" y="25"/>
                  <a:pt x="282" y="26"/>
                </a:cubicBezTo>
                <a:cubicBezTo>
                  <a:pt x="280" y="27"/>
                  <a:pt x="278" y="25"/>
                  <a:pt x="276" y="25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5" y="27"/>
                  <a:pt x="274" y="28"/>
                  <a:pt x="272" y="27"/>
                </a:cubicBezTo>
                <a:cubicBezTo>
                  <a:pt x="273" y="26"/>
                  <a:pt x="270" y="24"/>
                  <a:pt x="274" y="24"/>
                </a:cubicBezTo>
                <a:cubicBezTo>
                  <a:pt x="273" y="23"/>
                  <a:pt x="273" y="23"/>
                  <a:pt x="273" y="23"/>
                </a:cubicBezTo>
                <a:cubicBezTo>
                  <a:pt x="275" y="23"/>
                  <a:pt x="275" y="23"/>
                  <a:pt x="275" y="23"/>
                </a:cubicBezTo>
                <a:cubicBezTo>
                  <a:pt x="274" y="20"/>
                  <a:pt x="275" y="18"/>
                  <a:pt x="271" y="16"/>
                </a:cubicBezTo>
                <a:cubicBezTo>
                  <a:pt x="272" y="16"/>
                  <a:pt x="272" y="16"/>
                  <a:pt x="273" y="16"/>
                </a:cubicBezTo>
                <a:cubicBezTo>
                  <a:pt x="273" y="13"/>
                  <a:pt x="273" y="13"/>
                  <a:pt x="273" y="13"/>
                </a:cubicBezTo>
                <a:cubicBezTo>
                  <a:pt x="270" y="13"/>
                  <a:pt x="270" y="14"/>
                  <a:pt x="269" y="15"/>
                </a:cubicBezTo>
                <a:cubicBezTo>
                  <a:pt x="273" y="15"/>
                  <a:pt x="273" y="15"/>
                  <a:pt x="273" y="15"/>
                </a:cubicBezTo>
                <a:cubicBezTo>
                  <a:pt x="272" y="16"/>
                  <a:pt x="269" y="16"/>
                  <a:pt x="268" y="16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3" y="19"/>
                  <a:pt x="269" y="21"/>
                  <a:pt x="272" y="22"/>
                </a:cubicBezTo>
                <a:cubicBezTo>
                  <a:pt x="273" y="24"/>
                  <a:pt x="269" y="24"/>
                  <a:pt x="267" y="25"/>
                </a:cubicBezTo>
                <a:cubicBezTo>
                  <a:pt x="266" y="26"/>
                  <a:pt x="268" y="27"/>
                  <a:pt x="269" y="28"/>
                </a:cubicBezTo>
                <a:cubicBezTo>
                  <a:pt x="268" y="28"/>
                  <a:pt x="268" y="28"/>
                  <a:pt x="268" y="28"/>
                </a:cubicBezTo>
                <a:cubicBezTo>
                  <a:pt x="266" y="28"/>
                  <a:pt x="264" y="28"/>
                  <a:pt x="263" y="28"/>
                </a:cubicBezTo>
                <a:cubicBezTo>
                  <a:pt x="267" y="27"/>
                  <a:pt x="262" y="25"/>
                  <a:pt x="263" y="24"/>
                </a:cubicBezTo>
                <a:cubicBezTo>
                  <a:pt x="266" y="25"/>
                  <a:pt x="267" y="23"/>
                  <a:pt x="269" y="23"/>
                </a:cubicBezTo>
                <a:cubicBezTo>
                  <a:pt x="268" y="22"/>
                  <a:pt x="267" y="22"/>
                  <a:pt x="266" y="22"/>
                </a:cubicBezTo>
                <a:cubicBezTo>
                  <a:pt x="267" y="22"/>
                  <a:pt x="267" y="22"/>
                  <a:pt x="267" y="22"/>
                </a:cubicBezTo>
                <a:cubicBezTo>
                  <a:pt x="265" y="23"/>
                  <a:pt x="265" y="23"/>
                  <a:pt x="265" y="23"/>
                </a:cubicBezTo>
                <a:cubicBezTo>
                  <a:pt x="263" y="22"/>
                  <a:pt x="263" y="22"/>
                  <a:pt x="263" y="22"/>
                </a:cubicBezTo>
                <a:cubicBezTo>
                  <a:pt x="262" y="24"/>
                  <a:pt x="262" y="25"/>
                  <a:pt x="261" y="27"/>
                </a:cubicBezTo>
                <a:cubicBezTo>
                  <a:pt x="258" y="27"/>
                  <a:pt x="258" y="26"/>
                  <a:pt x="256" y="26"/>
                </a:cubicBezTo>
                <a:cubicBezTo>
                  <a:pt x="259" y="25"/>
                  <a:pt x="259" y="22"/>
                  <a:pt x="262" y="21"/>
                </a:cubicBezTo>
                <a:cubicBezTo>
                  <a:pt x="261" y="20"/>
                  <a:pt x="266" y="19"/>
                  <a:pt x="263" y="18"/>
                </a:cubicBezTo>
                <a:cubicBezTo>
                  <a:pt x="262" y="16"/>
                  <a:pt x="262" y="14"/>
                  <a:pt x="258" y="13"/>
                </a:cubicBezTo>
                <a:cubicBezTo>
                  <a:pt x="258" y="14"/>
                  <a:pt x="258" y="14"/>
                  <a:pt x="258" y="14"/>
                </a:cubicBezTo>
                <a:cubicBezTo>
                  <a:pt x="260" y="16"/>
                  <a:pt x="263" y="17"/>
                  <a:pt x="260" y="19"/>
                </a:cubicBezTo>
                <a:cubicBezTo>
                  <a:pt x="259" y="19"/>
                  <a:pt x="258" y="19"/>
                  <a:pt x="258" y="19"/>
                </a:cubicBezTo>
                <a:cubicBezTo>
                  <a:pt x="259" y="18"/>
                  <a:pt x="259" y="18"/>
                  <a:pt x="259" y="18"/>
                </a:cubicBezTo>
                <a:cubicBezTo>
                  <a:pt x="258" y="18"/>
                  <a:pt x="258" y="17"/>
                  <a:pt x="256" y="17"/>
                </a:cubicBezTo>
                <a:cubicBezTo>
                  <a:pt x="255" y="19"/>
                  <a:pt x="256" y="20"/>
                  <a:pt x="256" y="21"/>
                </a:cubicBezTo>
                <a:cubicBezTo>
                  <a:pt x="259" y="21"/>
                  <a:pt x="255" y="24"/>
                  <a:pt x="256" y="25"/>
                </a:cubicBezTo>
                <a:cubicBezTo>
                  <a:pt x="250" y="24"/>
                  <a:pt x="255" y="28"/>
                  <a:pt x="250" y="28"/>
                </a:cubicBezTo>
                <a:cubicBezTo>
                  <a:pt x="250" y="29"/>
                  <a:pt x="250" y="29"/>
                  <a:pt x="250" y="29"/>
                </a:cubicBezTo>
                <a:cubicBezTo>
                  <a:pt x="249" y="29"/>
                  <a:pt x="249" y="29"/>
                  <a:pt x="248" y="29"/>
                </a:cubicBezTo>
                <a:cubicBezTo>
                  <a:pt x="248" y="30"/>
                  <a:pt x="248" y="30"/>
                  <a:pt x="248" y="30"/>
                </a:cubicBezTo>
                <a:cubicBezTo>
                  <a:pt x="245" y="30"/>
                  <a:pt x="245" y="29"/>
                  <a:pt x="243" y="28"/>
                </a:cubicBezTo>
                <a:cubicBezTo>
                  <a:pt x="244" y="28"/>
                  <a:pt x="246" y="28"/>
                  <a:pt x="247" y="28"/>
                </a:cubicBezTo>
                <a:cubicBezTo>
                  <a:pt x="247" y="25"/>
                  <a:pt x="247" y="25"/>
                  <a:pt x="247" y="25"/>
                </a:cubicBezTo>
                <a:cubicBezTo>
                  <a:pt x="248" y="23"/>
                  <a:pt x="250" y="24"/>
                  <a:pt x="252" y="24"/>
                </a:cubicBezTo>
                <a:cubicBezTo>
                  <a:pt x="249" y="24"/>
                  <a:pt x="250" y="22"/>
                  <a:pt x="248" y="22"/>
                </a:cubicBezTo>
                <a:cubicBezTo>
                  <a:pt x="245" y="21"/>
                  <a:pt x="245" y="23"/>
                  <a:pt x="243" y="23"/>
                </a:cubicBezTo>
                <a:cubicBezTo>
                  <a:pt x="245" y="23"/>
                  <a:pt x="245" y="23"/>
                  <a:pt x="245" y="23"/>
                </a:cubicBezTo>
                <a:cubicBezTo>
                  <a:pt x="248" y="25"/>
                  <a:pt x="243" y="26"/>
                  <a:pt x="245" y="28"/>
                </a:cubicBezTo>
                <a:cubicBezTo>
                  <a:pt x="245" y="28"/>
                  <a:pt x="244" y="27"/>
                  <a:pt x="244" y="27"/>
                </a:cubicBezTo>
                <a:cubicBezTo>
                  <a:pt x="243" y="26"/>
                  <a:pt x="240" y="24"/>
                  <a:pt x="242" y="23"/>
                </a:cubicBezTo>
                <a:cubicBezTo>
                  <a:pt x="240" y="22"/>
                  <a:pt x="240" y="22"/>
                  <a:pt x="240" y="22"/>
                </a:cubicBezTo>
                <a:cubicBezTo>
                  <a:pt x="241" y="21"/>
                  <a:pt x="238" y="20"/>
                  <a:pt x="241" y="20"/>
                </a:cubicBezTo>
                <a:cubicBezTo>
                  <a:pt x="242" y="20"/>
                  <a:pt x="241" y="21"/>
                  <a:pt x="243" y="21"/>
                </a:cubicBezTo>
                <a:cubicBezTo>
                  <a:pt x="243" y="21"/>
                  <a:pt x="241" y="20"/>
                  <a:pt x="243" y="20"/>
                </a:cubicBezTo>
                <a:cubicBezTo>
                  <a:pt x="243" y="20"/>
                  <a:pt x="242" y="19"/>
                  <a:pt x="241" y="20"/>
                </a:cubicBezTo>
                <a:cubicBezTo>
                  <a:pt x="238" y="19"/>
                  <a:pt x="245" y="16"/>
                  <a:pt x="239" y="16"/>
                </a:cubicBezTo>
                <a:cubicBezTo>
                  <a:pt x="239" y="16"/>
                  <a:pt x="239" y="16"/>
                  <a:pt x="240" y="16"/>
                </a:cubicBezTo>
                <a:cubicBezTo>
                  <a:pt x="240" y="14"/>
                  <a:pt x="242" y="14"/>
                  <a:pt x="244" y="14"/>
                </a:cubicBezTo>
                <a:cubicBezTo>
                  <a:pt x="243" y="13"/>
                  <a:pt x="242" y="14"/>
                  <a:pt x="241" y="13"/>
                </a:cubicBezTo>
                <a:cubicBezTo>
                  <a:pt x="242" y="12"/>
                  <a:pt x="240" y="11"/>
                  <a:pt x="243" y="11"/>
                </a:cubicBezTo>
                <a:cubicBezTo>
                  <a:pt x="242" y="10"/>
                  <a:pt x="242" y="10"/>
                  <a:pt x="242" y="10"/>
                </a:cubicBezTo>
                <a:cubicBezTo>
                  <a:pt x="238" y="10"/>
                  <a:pt x="239" y="12"/>
                  <a:pt x="237" y="12"/>
                </a:cubicBezTo>
                <a:cubicBezTo>
                  <a:pt x="236" y="11"/>
                  <a:pt x="238" y="9"/>
                  <a:pt x="238" y="8"/>
                </a:cubicBezTo>
                <a:cubicBezTo>
                  <a:pt x="236" y="6"/>
                  <a:pt x="235" y="9"/>
                  <a:pt x="232" y="8"/>
                </a:cubicBezTo>
                <a:cubicBezTo>
                  <a:pt x="232" y="9"/>
                  <a:pt x="233" y="10"/>
                  <a:pt x="235" y="10"/>
                </a:cubicBezTo>
                <a:cubicBezTo>
                  <a:pt x="233" y="11"/>
                  <a:pt x="236" y="12"/>
                  <a:pt x="233" y="13"/>
                </a:cubicBezTo>
                <a:cubicBezTo>
                  <a:pt x="227" y="13"/>
                  <a:pt x="231" y="15"/>
                  <a:pt x="228" y="17"/>
                </a:cubicBezTo>
                <a:cubicBezTo>
                  <a:pt x="227" y="18"/>
                  <a:pt x="230" y="18"/>
                  <a:pt x="231" y="19"/>
                </a:cubicBezTo>
                <a:cubicBezTo>
                  <a:pt x="231" y="20"/>
                  <a:pt x="229" y="21"/>
                  <a:pt x="228" y="21"/>
                </a:cubicBezTo>
                <a:cubicBezTo>
                  <a:pt x="227" y="21"/>
                  <a:pt x="227" y="21"/>
                  <a:pt x="227" y="21"/>
                </a:cubicBezTo>
                <a:cubicBezTo>
                  <a:pt x="224" y="21"/>
                  <a:pt x="223" y="20"/>
                  <a:pt x="221" y="19"/>
                </a:cubicBezTo>
                <a:cubicBezTo>
                  <a:pt x="223" y="18"/>
                  <a:pt x="223" y="18"/>
                  <a:pt x="223" y="18"/>
                </a:cubicBezTo>
                <a:cubicBezTo>
                  <a:pt x="222" y="16"/>
                  <a:pt x="227" y="14"/>
                  <a:pt x="228" y="11"/>
                </a:cubicBezTo>
                <a:cubicBezTo>
                  <a:pt x="224" y="11"/>
                  <a:pt x="228" y="13"/>
                  <a:pt x="225" y="14"/>
                </a:cubicBezTo>
                <a:cubicBezTo>
                  <a:pt x="224" y="14"/>
                  <a:pt x="224" y="14"/>
                  <a:pt x="224" y="13"/>
                </a:cubicBezTo>
                <a:cubicBezTo>
                  <a:pt x="221" y="13"/>
                  <a:pt x="221" y="13"/>
                  <a:pt x="221" y="13"/>
                </a:cubicBezTo>
                <a:cubicBezTo>
                  <a:pt x="221" y="14"/>
                  <a:pt x="219" y="15"/>
                  <a:pt x="221" y="16"/>
                </a:cubicBezTo>
                <a:cubicBezTo>
                  <a:pt x="216" y="17"/>
                  <a:pt x="220" y="19"/>
                  <a:pt x="219" y="21"/>
                </a:cubicBezTo>
                <a:cubicBezTo>
                  <a:pt x="215" y="20"/>
                  <a:pt x="215" y="18"/>
                  <a:pt x="212" y="17"/>
                </a:cubicBezTo>
                <a:cubicBezTo>
                  <a:pt x="211" y="16"/>
                  <a:pt x="214" y="16"/>
                  <a:pt x="215" y="15"/>
                </a:cubicBezTo>
                <a:cubicBezTo>
                  <a:pt x="214" y="15"/>
                  <a:pt x="214" y="14"/>
                  <a:pt x="214" y="14"/>
                </a:cubicBezTo>
                <a:cubicBezTo>
                  <a:pt x="218" y="13"/>
                  <a:pt x="218" y="13"/>
                  <a:pt x="218" y="13"/>
                </a:cubicBezTo>
                <a:cubicBezTo>
                  <a:pt x="216" y="13"/>
                  <a:pt x="213" y="14"/>
                  <a:pt x="212" y="13"/>
                </a:cubicBezTo>
                <a:cubicBezTo>
                  <a:pt x="214" y="12"/>
                  <a:pt x="214" y="12"/>
                  <a:pt x="214" y="12"/>
                </a:cubicBezTo>
                <a:cubicBezTo>
                  <a:pt x="214" y="12"/>
                  <a:pt x="213" y="12"/>
                  <a:pt x="213" y="11"/>
                </a:cubicBezTo>
                <a:cubicBezTo>
                  <a:pt x="215" y="11"/>
                  <a:pt x="215" y="11"/>
                  <a:pt x="215" y="11"/>
                </a:cubicBezTo>
                <a:cubicBezTo>
                  <a:pt x="213" y="11"/>
                  <a:pt x="212" y="11"/>
                  <a:pt x="212" y="12"/>
                </a:cubicBezTo>
                <a:cubicBezTo>
                  <a:pt x="211" y="12"/>
                  <a:pt x="209" y="12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ubicBezTo>
                  <a:pt x="210" y="11"/>
                  <a:pt x="210" y="11"/>
                  <a:pt x="210" y="11"/>
                </a:cubicBezTo>
                <a:cubicBezTo>
                  <a:pt x="206" y="9"/>
                  <a:pt x="216" y="11"/>
                  <a:pt x="217" y="9"/>
                </a:cubicBezTo>
                <a:cubicBezTo>
                  <a:pt x="216" y="9"/>
                  <a:pt x="216" y="8"/>
                  <a:pt x="214" y="8"/>
                </a:cubicBezTo>
                <a:cubicBezTo>
                  <a:pt x="214" y="9"/>
                  <a:pt x="216" y="9"/>
                  <a:pt x="215" y="10"/>
                </a:cubicBezTo>
                <a:cubicBezTo>
                  <a:pt x="213" y="10"/>
                  <a:pt x="210" y="10"/>
                  <a:pt x="209" y="9"/>
                </a:cubicBezTo>
                <a:cubicBezTo>
                  <a:pt x="213" y="9"/>
                  <a:pt x="209" y="7"/>
                  <a:pt x="210" y="6"/>
                </a:cubicBezTo>
                <a:cubicBezTo>
                  <a:pt x="207" y="6"/>
                  <a:pt x="207" y="6"/>
                  <a:pt x="207" y="6"/>
                </a:cubicBezTo>
                <a:cubicBezTo>
                  <a:pt x="205" y="8"/>
                  <a:pt x="207" y="11"/>
                  <a:pt x="207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5" y="15"/>
                  <a:pt x="207" y="14"/>
                  <a:pt x="208" y="14"/>
                </a:cubicBezTo>
                <a:cubicBezTo>
                  <a:pt x="210" y="16"/>
                  <a:pt x="210" y="19"/>
                  <a:pt x="208" y="21"/>
                </a:cubicBezTo>
                <a:cubicBezTo>
                  <a:pt x="207" y="20"/>
                  <a:pt x="204" y="20"/>
                  <a:pt x="204" y="19"/>
                </a:cubicBezTo>
                <a:cubicBezTo>
                  <a:pt x="205" y="18"/>
                  <a:pt x="204" y="16"/>
                  <a:pt x="203" y="15"/>
                </a:cubicBezTo>
                <a:cubicBezTo>
                  <a:pt x="203" y="18"/>
                  <a:pt x="201" y="21"/>
                  <a:pt x="204" y="23"/>
                </a:cubicBezTo>
                <a:cubicBezTo>
                  <a:pt x="204" y="22"/>
                  <a:pt x="204" y="22"/>
                  <a:pt x="204" y="22"/>
                </a:cubicBezTo>
                <a:cubicBezTo>
                  <a:pt x="205" y="22"/>
                  <a:pt x="206" y="21"/>
                  <a:pt x="208" y="21"/>
                </a:cubicBezTo>
                <a:cubicBezTo>
                  <a:pt x="209" y="23"/>
                  <a:pt x="209" y="23"/>
                  <a:pt x="209" y="23"/>
                </a:cubicBezTo>
                <a:cubicBezTo>
                  <a:pt x="208" y="24"/>
                  <a:pt x="206" y="23"/>
                  <a:pt x="204" y="23"/>
                </a:cubicBezTo>
                <a:cubicBezTo>
                  <a:pt x="207" y="25"/>
                  <a:pt x="203" y="26"/>
                  <a:pt x="201" y="27"/>
                </a:cubicBezTo>
                <a:cubicBezTo>
                  <a:pt x="201" y="27"/>
                  <a:pt x="201" y="27"/>
                  <a:pt x="201" y="27"/>
                </a:cubicBezTo>
                <a:cubicBezTo>
                  <a:pt x="202" y="26"/>
                  <a:pt x="198" y="25"/>
                  <a:pt x="202" y="24"/>
                </a:cubicBezTo>
                <a:cubicBezTo>
                  <a:pt x="201" y="24"/>
                  <a:pt x="199" y="24"/>
                  <a:pt x="199" y="23"/>
                </a:cubicBezTo>
                <a:cubicBezTo>
                  <a:pt x="195" y="23"/>
                  <a:pt x="200" y="20"/>
                  <a:pt x="197" y="20"/>
                </a:cubicBezTo>
                <a:cubicBezTo>
                  <a:pt x="197" y="19"/>
                  <a:pt x="199" y="19"/>
                  <a:pt x="200" y="19"/>
                </a:cubicBezTo>
                <a:cubicBezTo>
                  <a:pt x="198" y="18"/>
                  <a:pt x="198" y="18"/>
                  <a:pt x="198" y="18"/>
                </a:cubicBezTo>
                <a:cubicBezTo>
                  <a:pt x="195" y="20"/>
                  <a:pt x="195" y="20"/>
                  <a:pt x="195" y="20"/>
                </a:cubicBezTo>
                <a:cubicBezTo>
                  <a:pt x="189" y="20"/>
                  <a:pt x="197" y="19"/>
                  <a:pt x="195" y="18"/>
                </a:cubicBezTo>
                <a:cubicBezTo>
                  <a:pt x="198" y="17"/>
                  <a:pt x="198" y="15"/>
                  <a:pt x="200" y="13"/>
                </a:cubicBezTo>
                <a:cubicBezTo>
                  <a:pt x="197" y="13"/>
                  <a:pt x="199" y="12"/>
                  <a:pt x="197" y="11"/>
                </a:cubicBezTo>
                <a:cubicBezTo>
                  <a:pt x="195" y="12"/>
                  <a:pt x="193" y="15"/>
                  <a:pt x="192" y="17"/>
                </a:cubicBezTo>
                <a:cubicBezTo>
                  <a:pt x="191" y="18"/>
                  <a:pt x="186" y="18"/>
                  <a:pt x="186" y="20"/>
                </a:cubicBezTo>
                <a:cubicBezTo>
                  <a:pt x="188" y="20"/>
                  <a:pt x="191" y="20"/>
                  <a:pt x="190" y="21"/>
                </a:cubicBezTo>
                <a:cubicBezTo>
                  <a:pt x="188" y="22"/>
                  <a:pt x="185" y="23"/>
                  <a:pt x="182" y="22"/>
                </a:cubicBezTo>
                <a:cubicBezTo>
                  <a:pt x="183" y="22"/>
                  <a:pt x="182" y="21"/>
                  <a:pt x="183" y="21"/>
                </a:cubicBezTo>
                <a:cubicBezTo>
                  <a:pt x="184" y="22"/>
                  <a:pt x="184" y="22"/>
                  <a:pt x="184" y="22"/>
                </a:cubicBezTo>
                <a:cubicBezTo>
                  <a:pt x="185" y="22"/>
                  <a:pt x="186" y="22"/>
                  <a:pt x="186" y="22"/>
                </a:cubicBezTo>
                <a:cubicBezTo>
                  <a:pt x="184" y="21"/>
                  <a:pt x="184" y="21"/>
                  <a:pt x="184" y="21"/>
                </a:cubicBezTo>
                <a:cubicBezTo>
                  <a:pt x="184" y="21"/>
                  <a:pt x="183" y="21"/>
                  <a:pt x="182" y="21"/>
                </a:cubicBezTo>
                <a:cubicBezTo>
                  <a:pt x="176" y="17"/>
                  <a:pt x="188" y="17"/>
                  <a:pt x="188" y="13"/>
                </a:cubicBezTo>
                <a:cubicBezTo>
                  <a:pt x="190" y="11"/>
                  <a:pt x="196" y="11"/>
                  <a:pt x="195" y="9"/>
                </a:cubicBezTo>
                <a:cubicBezTo>
                  <a:pt x="199" y="5"/>
                  <a:pt x="197" y="11"/>
                  <a:pt x="201" y="10"/>
                </a:cubicBezTo>
                <a:cubicBezTo>
                  <a:pt x="202" y="9"/>
                  <a:pt x="197" y="8"/>
                  <a:pt x="201" y="6"/>
                </a:cubicBezTo>
                <a:cubicBezTo>
                  <a:pt x="198" y="6"/>
                  <a:pt x="198" y="6"/>
                  <a:pt x="198" y="6"/>
                </a:cubicBezTo>
                <a:cubicBezTo>
                  <a:pt x="199" y="5"/>
                  <a:pt x="202" y="4"/>
                  <a:pt x="204" y="3"/>
                </a:cubicBezTo>
                <a:cubicBezTo>
                  <a:pt x="204" y="1"/>
                  <a:pt x="204" y="1"/>
                  <a:pt x="204" y="1"/>
                </a:cubicBezTo>
                <a:cubicBezTo>
                  <a:pt x="202" y="1"/>
                  <a:pt x="202" y="1"/>
                  <a:pt x="202" y="1"/>
                </a:cubicBezTo>
                <a:cubicBezTo>
                  <a:pt x="202" y="1"/>
                  <a:pt x="202" y="1"/>
                  <a:pt x="201" y="1"/>
                </a:cubicBezTo>
                <a:cubicBezTo>
                  <a:pt x="201" y="2"/>
                  <a:pt x="201" y="2"/>
                  <a:pt x="201" y="2"/>
                </a:cubicBezTo>
                <a:cubicBezTo>
                  <a:pt x="194" y="4"/>
                  <a:pt x="196" y="10"/>
                  <a:pt x="186" y="12"/>
                </a:cubicBezTo>
                <a:cubicBezTo>
                  <a:pt x="185" y="13"/>
                  <a:pt x="184" y="15"/>
                  <a:pt x="180" y="15"/>
                </a:cubicBezTo>
                <a:cubicBezTo>
                  <a:pt x="182" y="14"/>
                  <a:pt x="178" y="13"/>
                  <a:pt x="181" y="12"/>
                </a:cubicBezTo>
                <a:cubicBezTo>
                  <a:pt x="178" y="11"/>
                  <a:pt x="179" y="13"/>
                  <a:pt x="175" y="13"/>
                </a:cubicBezTo>
                <a:cubicBezTo>
                  <a:pt x="179" y="14"/>
                  <a:pt x="179" y="14"/>
                  <a:pt x="179" y="14"/>
                </a:cubicBezTo>
                <a:cubicBezTo>
                  <a:pt x="177" y="15"/>
                  <a:pt x="177" y="18"/>
                  <a:pt x="173" y="18"/>
                </a:cubicBezTo>
                <a:cubicBezTo>
                  <a:pt x="172" y="14"/>
                  <a:pt x="172" y="14"/>
                  <a:pt x="172" y="14"/>
                </a:cubicBezTo>
                <a:cubicBezTo>
                  <a:pt x="173" y="13"/>
                  <a:pt x="173" y="12"/>
                  <a:pt x="176" y="12"/>
                </a:cubicBezTo>
                <a:cubicBezTo>
                  <a:pt x="176" y="10"/>
                  <a:pt x="183" y="12"/>
                  <a:pt x="184" y="10"/>
                </a:cubicBezTo>
                <a:cubicBezTo>
                  <a:pt x="183" y="10"/>
                  <a:pt x="182" y="10"/>
                  <a:pt x="182" y="9"/>
                </a:cubicBezTo>
                <a:cubicBezTo>
                  <a:pt x="181" y="9"/>
                  <a:pt x="179" y="9"/>
                  <a:pt x="179" y="9"/>
                </a:cubicBezTo>
                <a:cubicBezTo>
                  <a:pt x="179" y="7"/>
                  <a:pt x="182" y="8"/>
                  <a:pt x="184" y="8"/>
                </a:cubicBezTo>
                <a:cubicBezTo>
                  <a:pt x="184" y="7"/>
                  <a:pt x="184" y="7"/>
                  <a:pt x="184" y="7"/>
                </a:cubicBezTo>
                <a:cubicBezTo>
                  <a:pt x="181" y="8"/>
                  <a:pt x="181" y="8"/>
                  <a:pt x="181" y="8"/>
                </a:cubicBezTo>
                <a:cubicBezTo>
                  <a:pt x="178" y="6"/>
                  <a:pt x="184" y="5"/>
                  <a:pt x="184" y="3"/>
                </a:cubicBezTo>
                <a:cubicBezTo>
                  <a:pt x="180" y="3"/>
                  <a:pt x="178" y="3"/>
                  <a:pt x="175" y="4"/>
                </a:cubicBezTo>
                <a:cubicBezTo>
                  <a:pt x="175" y="4"/>
                  <a:pt x="176" y="4"/>
                  <a:pt x="177" y="4"/>
                </a:cubicBezTo>
                <a:cubicBezTo>
                  <a:pt x="176" y="4"/>
                  <a:pt x="176" y="4"/>
                  <a:pt x="176" y="4"/>
                </a:cubicBezTo>
                <a:cubicBezTo>
                  <a:pt x="177" y="5"/>
                  <a:pt x="177" y="5"/>
                  <a:pt x="177" y="5"/>
                </a:cubicBezTo>
                <a:cubicBezTo>
                  <a:pt x="177" y="5"/>
                  <a:pt x="177" y="5"/>
                  <a:pt x="177" y="5"/>
                </a:cubicBezTo>
                <a:cubicBezTo>
                  <a:pt x="176" y="5"/>
                  <a:pt x="175" y="5"/>
                  <a:pt x="175" y="5"/>
                </a:cubicBezTo>
                <a:cubicBezTo>
                  <a:pt x="173" y="5"/>
                  <a:pt x="173" y="5"/>
                  <a:pt x="173" y="5"/>
                </a:cubicBezTo>
                <a:cubicBezTo>
                  <a:pt x="174" y="6"/>
                  <a:pt x="171" y="10"/>
                  <a:pt x="177" y="9"/>
                </a:cubicBezTo>
                <a:cubicBezTo>
                  <a:pt x="174" y="10"/>
                  <a:pt x="174" y="10"/>
                  <a:pt x="174" y="10"/>
                </a:cubicBezTo>
                <a:cubicBezTo>
                  <a:pt x="173" y="9"/>
                  <a:pt x="173" y="9"/>
                  <a:pt x="173" y="9"/>
                </a:cubicBezTo>
                <a:cubicBezTo>
                  <a:pt x="169" y="10"/>
                  <a:pt x="171" y="7"/>
                  <a:pt x="169" y="6"/>
                </a:cubicBezTo>
                <a:cubicBezTo>
                  <a:pt x="171" y="6"/>
                  <a:pt x="172" y="5"/>
                  <a:pt x="171" y="5"/>
                </a:cubicBezTo>
                <a:cubicBezTo>
                  <a:pt x="169" y="6"/>
                  <a:pt x="164" y="7"/>
                  <a:pt x="166" y="9"/>
                </a:cubicBezTo>
                <a:cubicBezTo>
                  <a:pt x="166" y="10"/>
                  <a:pt x="161" y="12"/>
                  <a:pt x="165" y="11"/>
                </a:cubicBezTo>
                <a:cubicBezTo>
                  <a:pt x="166" y="11"/>
                  <a:pt x="166" y="10"/>
                  <a:pt x="167" y="11"/>
                </a:cubicBezTo>
                <a:cubicBezTo>
                  <a:pt x="167" y="12"/>
                  <a:pt x="167" y="14"/>
                  <a:pt x="164" y="15"/>
                </a:cubicBezTo>
                <a:cubicBezTo>
                  <a:pt x="163" y="15"/>
                  <a:pt x="161" y="15"/>
                  <a:pt x="160" y="14"/>
                </a:cubicBezTo>
                <a:cubicBezTo>
                  <a:pt x="159" y="15"/>
                  <a:pt x="160" y="15"/>
                  <a:pt x="158" y="16"/>
                </a:cubicBezTo>
                <a:cubicBezTo>
                  <a:pt x="157" y="15"/>
                  <a:pt x="156" y="15"/>
                  <a:pt x="155" y="15"/>
                </a:cubicBezTo>
                <a:cubicBezTo>
                  <a:pt x="155" y="14"/>
                  <a:pt x="156" y="13"/>
                  <a:pt x="156" y="13"/>
                </a:cubicBezTo>
                <a:cubicBezTo>
                  <a:pt x="154" y="12"/>
                  <a:pt x="154" y="13"/>
                  <a:pt x="152" y="12"/>
                </a:cubicBezTo>
                <a:cubicBezTo>
                  <a:pt x="156" y="10"/>
                  <a:pt x="156" y="10"/>
                  <a:pt x="156" y="10"/>
                </a:cubicBezTo>
                <a:cubicBezTo>
                  <a:pt x="154" y="9"/>
                  <a:pt x="151" y="10"/>
                  <a:pt x="150" y="9"/>
                </a:cubicBezTo>
                <a:cubicBezTo>
                  <a:pt x="152" y="8"/>
                  <a:pt x="157" y="9"/>
                  <a:pt x="159" y="9"/>
                </a:cubicBezTo>
                <a:cubicBezTo>
                  <a:pt x="158" y="8"/>
                  <a:pt x="156" y="9"/>
                  <a:pt x="154" y="8"/>
                </a:cubicBezTo>
                <a:cubicBezTo>
                  <a:pt x="156" y="7"/>
                  <a:pt x="160" y="9"/>
                  <a:pt x="161" y="7"/>
                </a:cubicBezTo>
                <a:cubicBezTo>
                  <a:pt x="158" y="8"/>
                  <a:pt x="156" y="8"/>
                  <a:pt x="153" y="7"/>
                </a:cubicBezTo>
                <a:cubicBezTo>
                  <a:pt x="156" y="6"/>
                  <a:pt x="156" y="6"/>
                  <a:pt x="156" y="6"/>
                </a:cubicBezTo>
                <a:cubicBezTo>
                  <a:pt x="155" y="5"/>
                  <a:pt x="151" y="4"/>
                  <a:pt x="154" y="3"/>
                </a:cubicBezTo>
                <a:cubicBezTo>
                  <a:pt x="155" y="3"/>
                  <a:pt x="156" y="3"/>
                  <a:pt x="156" y="3"/>
                </a:cubicBezTo>
                <a:cubicBezTo>
                  <a:pt x="156" y="3"/>
                  <a:pt x="156" y="3"/>
                  <a:pt x="156" y="3"/>
                </a:cubicBezTo>
                <a:cubicBezTo>
                  <a:pt x="152" y="2"/>
                  <a:pt x="159" y="1"/>
                  <a:pt x="157" y="0"/>
                </a:cubicBezTo>
                <a:cubicBezTo>
                  <a:pt x="155" y="0"/>
                  <a:pt x="156" y="1"/>
                  <a:pt x="155" y="1"/>
                </a:cubicBezTo>
                <a:cubicBezTo>
                  <a:pt x="154" y="1"/>
                  <a:pt x="154" y="1"/>
                  <a:pt x="153" y="1"/>
                </a:cubicBezTo>
                <a:cubicBezTo>
                  <a:pt x="154" y="0"/>
                  <a:pt x="154" y="0"/>
                  <a:pt x="154" y="0"/>
                </a:cubicBezTo>
                <a:cubicBezTo>
                  <a:pt x="152" y="0"/>
                  <a:pt x="148" y="1"/>
                  <a:pt x="145" y="0"/>
                </a:cubicBezTo>
                <a:cubicBezTo>
                  <a:pt x="145" y="1"/>
                  <a:pt x="145" y="1"/>
                  <a:pt x="145" y="1"/>
                </a:cubicBezTo>
                <a:cubicBezTo>
                  <a:pt x="146" y="1"/>
                  <a:pt x="147" y="1"/>
                  <a:pt x="147" y="1"/>
                </a:cubicBezTo>
                <a:cubicBezTo>
                  <a:pt x="150" y="2"/>
                  <a:pt x="150" y="2"/>
                  <a:pt x="150" y="2"/>
                </a:cubicBezTo>
                <a:cubicBezTo>
                  <a:pt x="149" y="2"/>
                  <a:pt x="149" y="2"/>
                  <a:pt x="149" y="2"/>
                </a:cubicBezTo>
                <a:cubicBezTo>
                  <a:pt x="149" y="2"/>
                  <a:pt x="148" y="2"/>
                  <a:pt x="147" y="2"/>
                </a:cubicBezTo>
                <a:cubicBezTo>
                  <a:pt x="148" y="3"/>
                  <a:pt x="147" y="4"/>
                  <a:pt x="146" y="4"/>
                </a:cubicBezTo>
                <a:cubicBezTo>
                  <a:pt x="144" y="5"/>
                  <a:pt x="142" y="5"/>
                  <a:pt x="140" y="4"/>
                </a:cubicBezTo>
                <a:cubicBezTo>
                  <a:pt x="139" y="4"/>
                  <a:pt x="140" y="3"/>
                  <a:pt x="140" y="3"/>
                </a:cubicBezTo>
                <a:cubicBezTo>
                  <a:pt x="144" y="2"/>
                  <a:pt x="140" y="1"/>
                  <a:pt x="142" y="0"/>
                </a:cubicBezTo>
                <a:cubicBezTo>
                  <a:pt x="140" y="1"/>
                  <a:pt x="140" y="1"/>
                  <a:pt x="140" y="1"/>
                </a:cubicBezTo>
                <a:cubicBezTo>
                  <a:pt x="142" y="3"/>
                  <a:pt x="138" y="5"/>
                  <a:pt x="136" y="7"/>
                </a:cubicBezTo>
                <a:cubicBezTo>
                  <a:pt x="135" y="8"/>
                  <a:pt x="140" y="10"/>
                  <a:pt x="139" y="11"/>
                </a:cubicBezTo>
                <a:cubicBezTo>
                  <a:pt x="138" y="11"/>
                  <a:pt x="138" y="11"/>
                  <a:pt x="138" y="11"/>
                </a:cubicBezTo>
                <a:cubicBezTo>
                  <a:pt x="138" y="12"/>
                  <a:pt x="138" y="12"/>
                  <a:pt x="138" y="12"/>
                </a:cubicBezTo>
                <a:cubicBezTo>
                  <a:pt x="139" y="12"/>
                  <a:pt x="140" y="12"/>
                  <a:pt x="141" y="11"/>
                </a:cubicBezTo>
                <a:cubicBezTo>
                  <a:pt x="143" y="13"/>
                  <a:pt x="146" y="15"/>
                  <a:pt x="141" y="15"/>
                </a:cubicBezTo>
                <a:cubicBezTo>
                  <a:pt x="142" y="16"/>
                  <a:pt x="142" y="17"/>
                  <a:pt x="142" y="17"/>
                </a:cubicBezTo>
                <a:cubicBezTo>
                  <a:pt x="141" y="17"/>
                  <a:pt x="140" y="17"/>
                  <a:pt x="140" y="17"/>
                </a:cubicBezTo>
                <a:cubicBezTo>
                  <a:pt x="137" y="16"/>
                  <a:pt x="140" y="15"/>
                  <a:pt x="140" y="14"/>
                </a:cubicBezTo>
                <a:cubicBezTo>
                  <a:pt x="138" y="14"/>
                  <a:pt x="138" y="14"/>
                  <a:pt x="138" y="14"/>
                </a:cubicBezTo>
                <a:cubicBezTo>
                  <a:pt x="140" y="12"/>
                  <a:pt x="140" y="12"/>
                  <a:pt x="140" y="12"/>
                </a:cubicBezTo>
                <a:cubicBezTo>
                  <a:pt x="137" y="12"/>
                  <a:pt x="137" y="12"/>
                  <a:pt x="137" y="12"/>
                </a:cubicBezTo>
                <a:cubicBezTo>
                  <a:pt x="138" y="11"/>
                  <a:pt x="130" y="11"/>
                  <a:pt x="134" y="9"/>
                </a:cubicBezTo>
                <a:cubicBezTo>
                  <a:pt x="133" y="9"/>
                  <a:pt x="132" y="9"/>
                  <a:pt x="131" y="9"/>
                </a:cubicBezTo>
                <a:cubicBezTo>
                  <a:pt x="130" y="8"/>
                  <a:pt x="132" y="8"/>
                  <a:pt x="133" y="7"/>
                </a:cubicBezTo>
                <a:cubicBezTo>
                  <a:pt x="131" y="5"/>
                  <a:pt x="138" y="2"/>
                  <a:pt x="136" y="0"/>
                </a:cubicBezTo>
                <a:cubicBezTo>
                  <a:pt x="133" y="1"/>
                  <a:pt x="133" y="1"/>
                  <a:pt x="133" y="1"/>
                </a:cubicBezTo>
                <a:cubicBezTo>
                  <a:pt x="135" y="3"/>
                  <a:pt x="130" y="5"/>
                  <a:pt x="130" y="7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5"/>
                  <a:pt x="126" y="4"/>
                  <a:pt x="124" y="3"/>
                </a:cubicBezTo>
                <a:cubicBezTo>
                  <a:pt x="127" y="2"/>
                  <a:pt x="127" y="5"/>
                  <a:pt x="131" y="4"/>
                </a:cubicBezTo>
                <a:cubicBezTo>
                  <a:pt x="128" y="3"/>
                  <a:pt x="131" y="2"/>
                  <a:pt x="129" y="0"/>
                </a:cubicBezTo>
                <a:cubicBezTo>
                  <a:pt x="124" y="1"/>
                  <a:pt x="120" y="0"/>
                  <a:pt x="116" y="1"/>
                </a:cubicBezTo>
                <a:cubicBezTo>
                  <a:pt x="116" y="1"/>
                  <a:pt x="118" y="2"/>
                  <a:pt x="118" y="2"/>
                </a:cubicBezTo>
                <a:cubicBezTo>
                  <a:pt x="118" y="3"/>
                  <a:pt x="116" y="2"/>
                  <a:pt x="115" y="3"/>
                </a:cubicBezTo>
                <a:cubicBezTo>
                  <a:pt x="116" y="4"/>
                  <a:pt x="126" y="1"/>
                  <a:pt x="121" y="4"/>
                </a:cubicBezTo>
                <a:cubicBezTo>
                  <a:pt x="121" y="5"/>
                  <a:pt x="122" y="6"/>
                  <a:pt x="123" y="7"/>
                </a:cubicBezTo>
                <a:cubicBezTo>
                  <a:pt x="122" y="7"/>
                  <a:pt x="120" y="7"/>
                  <a:pt x="118" y="7"/>
                </a:cubicBezTo>
                <a:cubicBezTo>
                  <a:pt x="118" y="7"/>
                  <a:pt x="117" y="7"/>
                  <a:pt x="117" y="6"/>
                </a:cubicBezTo>
                <a:cubicBezTo>
                  <a:pt x="117" y="6"/>
                  <a:pt x="118" y="6"/>
                  <a:pt x="118" y="6"/>
                </a:cubicBezTo>
                <a:cubicBezTo>
                  <a:pt x="116" y="6"/>
                  <a:pt x="117" y="3"/>
                  <a:pt x="114" y="4"/>
                </a:cubicBezTo>
                <a:cubicBezTo>
                  <a:pt x="112" y="4"/>
                  <a:pt x="112" y="3"/>
                  <a:pt x="113" y="3"/>
                </a:cubicBezTo>
                <a:cubicBezTo>
                  <a:pt x="112" y="2"/>
                  <a:pt x="110" y="2"/>
                  <a:pt x="110" y="1"/>
                </a:cubicBezTo>
                <a:cubicBezTo>
                  <a:pt x="109" y="2"/>
                  <a:pt x="110" y="3"/>
                  <a:pt x="108" y="3"/>
                </a:cubicBezTo>
                <a:cubicBezTo>
                  <a:pt x="108" y="0"/>
                  <a:pt x="102" y="1"/>
                  <a:pt x="99" y="1"/>
                </a:cubicBezTo>
                <a:cubicBezTo>
                  <a:pt x="99" y="3"/>
                  <a:pt x="105" y="4"/>
                  <a:pt x="108" y="5"/>
                </a:cubicBezTo>
                <a:cubicBezTo>
                  <a:pt x="107" y="6"/>
                  <a:pt x="107" y="6"/>
                  <a:pt x="107" y="6"/>
                </a:cubicBezTo>
                <a:cubicBezTo>
                  <a:pt x="104" y="6"/>
                  <a:pt x="103" y="5"/>
                  <a:pt x="102" y="4"/>
                </a:cubicBezTo>
                <a:cubicBezTo>
                  <a:pt x="101" y="5"/>
                  <a:pt x="101" y="5"/>
                  <a:pt x="101" y="5"/>
                </a:cubicBezTo>
                <a:cubicBezTo>
                  <a:pt x="97" y="5"/>
                  <a:pt x="97" y="5"/>
                  <a:pt x="97" y="5"/>
                </a:cubicBezTo>
                <a:cubicBezTo>
                  <a:pt x="94" y="4"/>
                  <a:pt x="96" y="2"/>
                  <a:pt x="96" y="1"/>
                </a:cubicBezTo>
                <a:cubicBezTo>
                  <a:pt x="84" y="1"/>
                  <a:pt x="71" y="3"/>
                  <a:pt x="59" y="4"/>
                </a:cubicBezTo>
                <a:cubicBezTo>
                  <a:pt x="62" y="5"/>
                  <a:pt x="62" y="5"/>
                  <a:pt x="62" y="5"/>
                </a:cubicBezTo>
                <a:cubicBezTo>
                  <a:pt x="61" y="5"/>
                  <a:pt x="60" y="5"/>
                  <a:pt x="59" y="5"/>
                </a:cubicBezTo>
                <a:cubicBezTo>
                  <a:pt x="64" y="6"/>
                  <a:pt x="64" y="6"/>
                  <a:pt x="64" y="6"/>
                </a:cubicBezTo>
                <a:cubicBezTo>
                  <a:pt x="63" y="7"/>
                  <a:pt x="59" y="6"/>
                  <a:pt x="60" y="7"/>
                </a:cubicBezTo>
                <a:cubicBezTo>
                  <a:pt x="64" y="7"/>
                  <a:pt x="64" y="7"/>
                  <a:pt x="64" y="7"/>
                </a:cubicBezTo>
                <a:cubicBezTo>
                  <a:pt x="59" y="8"/>
                  <a:pt x="59" y="8"/>
                  <a:pt x="59" y="8"/>
                </a:cubicBezTo>
                <a:cubicBezTo>
                  <a:pt x="66" y="9"/>
                  <a:pt x="66" y="9"/>
                  <a:pt x="66" y="9"/>
                </a:cubicBezTo>
                <a:cubicBezTo>
                  <a:pt x="62" y="10"/>
                  <a:pt x="58" y="10"/>
                  <a:pt x="56" y="11"/>
                </a:cubicBezTo>
                <a:cubicBezTo>
                  <a:pt x="59" y="12"/>
                  <a:pt x="62" y="13"/>
                  <a:pt x="65" y="13"/>
                </a:cubicBezTo>
                <a:cubicBezTo>
                  <a:pt x="64" y="14"/>
                  <a:pt x="60" y="14"/>
                  <a:pt x="58" y="14"/>
                </a:cubicBezTo>
                <a:cubicBezTo>
                  <a:pt x="62" y="14"/>
                  <a:pt x="62" y="17"/>
                  <a:pt x="66" y="17"/>
                </a:cubicBezTo>
                <a:cubicBezTo>
                  <a:pt x="65" y="18"/>
                  <a:pt x="63" y="18"/>
                  <a:pt x="61" y="18"/>
                </a:cubicBezTo>
                <a:cubicBezTo>
                  <a:pt x="64" y="20"/>
                  <a:pt x="64" y="20"/>
                  <a:pt x="64" y="20"/>
                </a:cubicBezTo>
                <a:cubicBezTo>
                  <a:pt x="63" y="20"/>
                  <a:pt x="63" y="20"/>
                  <a:pt x="63" y="20"/>
                </a:cubicBezTo>
                <a:cubicBezTo>
                  <a:pt x="66" y="21"/>
                  <a:pt x="66" y="21"/>
                  <a:pt x="66" y="21"/>
                </a:cubicBezTo>
                <a:cubicBezTo>
                  <a:pt x="65" y="22"/>
                  <a:pt x="62" y="21"/>
                  <a:pt x="60" y="22"/>
                </a:cubicBezTo>
                <a:cubicBezTo>
                  <a:pt x="64" y="23"/>
                  <a:pt x="64" y="23"/>
                  <a:pt x="64" y="23"/>
                </a:cubicBezTo>
                <a:cubicBezTo>
                  <a:pt x="63" y="24"/>
                  <a:pt x="60" y="23"/>
                  <a:pt x="61" y="24"/>
                </a:cubicBezTo>
                <a:cubicBezTo>
                  <a:pt x="64" y="25"/>
                  <a:pt x="64" y="25"/>
                  <a:pt x="64" y="25"/>
                </a:cubicBezTo>
                <a:cubicBezTo>
                  <a:pt x="64" y="25"/>
                  <a:pt x="64" y="25"/>
                  <a:pt x="63" y="25"/>
                </a:cubicBezTo>
                <a:cubicBezTo>
                  <a:pt x="64" y="26"/>
                  <a:pt x="64" y="26"/>
                  <a:pt x="64" y="26"/>
                </a:cubicBezTo>
                <a:cubicBezTo>
                  <a:pt x="63" y="27"/>
                  <a:pt x="62" y="25"/>
                  <a:pt x="60" y="26"/>
                </a:cubicBezTo>
                <a:cubicBezTo>
                  <a:pt x="60" y="27"/>
                  <a:pt x="65" y="28"/>
                  <a:pt x="61" y="28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3" y="30"/>
                  <a:pt x="63" y="30"/>
                  <a:pt x="62" y="30"/>
                </a:cubicBezTo>
                <a:cubicBezTo>
                  <a:pt x="64" y="31"/>
                  <a:pt x="64" y="31"/>
                  <a:pt x="64" y="31"/>
                </a:cubicBezTo>
                <a:cubicBezTo>
                  <a:pt x="63" y="31"/>
                  <a:pt x="63" y="31"/>
                  <a:pt x="62" y="31"/>
                </a:cubicBezTo>
                <a:cubicBezTo>
                  <a:pt x="65" y="33"/>
                  <a:pt x="65" y="33"/>
                  <a:pt x="65" y="33"/>
                </a:cubicBezTo>
                <a:cubicBezTo>
                  <a:pt x="61" y="33"/>
                  <a:pt x="61" y="33"/>
                  <a:pt x="61" y="33"/>
                </a:cubicBezTo>
                <a:cubicBezTo>
                  <a:pt x="63" y="34"/>
                  <a:pt x="64" y="35"/>
                  <a:pt x="66" y="35"/>
                </a:cubicBezTo>
                <a:cubicBezTo>
                  <a:pt x="66" y="36"/>
                  <a:pt x="66" y="36"/>
                  <a:pt x="66" y="36"/>
                </a:cubicBezTo>
                <a:cubicBezTo>
                  <a:pt x="66" y="37"/>
                  <a:pt x="69" y="37"/>
                  <a:pt x="71" y="38"/>
                </a:cubicBezTo>
                <a:cubicBezTo>
                  <a:pt x="67" y="39"/>
                  <a:pt x="65" y="37"/>
                  <a:pt x="61" y="37"/>
                </a:cubicBezTo>
                <a:cubicBezTo>
                  <a:pt x="64" y="38"/>
                  <a:pt x="65" y="39"/>
                  <a:pt x="68" y="39"/>
                </a:cubicBezTo>
                <a:cubicBezTo>
                  <a:pt x="68" y="41"/>
                  <a:pt x="66" y="39"/>
                  <a:pt x="64" y="40"/>
                </a:cubicBezTo>
                <a:cubicBezTo>
                  <a:pt x="64" y="40"/>
                  <a:pt x="67" y="41"/>
                  <a:pt x="65" y="41"/>
                </a:cubicBezTo>
                <a:cubicBezTo>
                  <a:pt x="64" y="41"/>
                  <a:pt x="62" y="40"/>
                  <a:pt x="60" y="41"/>
                </a:cubicBezTo>
                <a:cubicBezTo>
                  <a:pt x="62" y="44"/>
                  <a:pt x="72" y="43"/>
                  <a:pt x="68" y="47"/>
                </a:cubicBezTo>
                <a:cubicBezTo>
                  <a:pt x="63" y="49"/>
                  <a:pt x="68" y="51"/>
                  <a:pt x="66" y="54"/>
                </a:cubicBezTo>
                <a:cubicBezTo>
                  <a:pt x="65" y="54"/>
                  <a:pt x="65" y="54"/>
                  <a:pt x="64" y="54"/>
                </a:cubicBezTo>
                <a:cubicBezTo>
                  <a:pt x="63" y="49"/>
                  <a:pt x="63" y="49"/>
                  <a:pt x="63" y="49"/>
                </a:cubicBezTo>
                <a:cubicBezTo>
                  <a:pt x="63" y="48"/>
                  <a:pt x="61" y="47"/>
                  <a:pt x="59" y="48"/>
                </a:cubicBezTo>
                <a:cubicBezTo>
                  <a:pt x="56" y="49"/>
                  <a:pt x="61" y="49"/>
                  <a:pt x="60" y="51"/>
                </a:cubicBezTo>
                <a:cubicBezTo>
                  <a:pt x="61" y="51"/>
                  <a:pt x="60" y="51"/>
                  <a:pt x="59" y="51"/>
                </a:cubicBezTo>
                <a:cubicBezTo>
                  <a:pt x="58" y="51"/>
                  <a:pt x="57" y="50"/>
                  <a:pt x="57" y="50"/>
                </a:cubicBezTo>
                <a:cubicBezTo>
                  <a:pt x="54" y="49"/>
                  <a:pt x="51" y="46"/>
                  <a:pt x="47" y="48"/>
                </a:cubicBezTo>
                <a:cubicBezTo>
                  <a:pt x="46" y="47"/>
                  <a:pt x="42" y="49"/>
                  <a:pt x="40" y="48"/>
                </a:cubicBezTo>
                <a:cubicBezTo>
                  <a:pt x="30" y="48"/>
                  <a:pt x="19" y="45"/>
                  <a:pt x="8" y="47"/>
                </a:cubicBezTo>
                <a:cubicBezTo>
                  <a:pt x="8" y="47"/>
                  <a:pt x="8" y="49"/>
                  <a:pt x="5" y="49"/>
                </a:cubicBezTo>
                <a:cubicBezTo>
                  <a:pt x="10" y="50"/>
                  <a:pt x="10" y="50"/>
                  <a:pt x="10" y="50"/>
                </a:cubicBezTo>
                <a:cubicBezTo>
                  <a:pt x="6" y="51"/>
                  <a:pt x="6" y="51"/>
                  <a:pt x="6" y="51"/>
                </a:cubicBezTo>
                <a:cubicBezTo>
                  <a:pt x="8" y="51"/>
                  <a:pt x="8" y="51"/>
                  <a:pt x="8" y="51"/>
                </a:cubicBezTo>
                <a:cubicBezTo>
                  <a:pt x="10" y="52"/>
                  <a:pt x="5" y="51"/>
                  <a:pt x="5" y="52"/>
                </a:cubicBezTo>
                <a:cubicBezTo>
                  <a:pt x="7" y="53"/>
                  <a:pt x="12" y="52"/>
                  <a:pt x="13" y="54"/>
                </a:cubicBezTo>
                <a:cubicBezTo>
                  <a:pt x="10" y="54"/>
                  <a:pt x="5" y="53"/>
                  <a:pt x="3" y="54"/>
                </a:cubicBezTo>
                <a:cubicBezTo>
                  <a:pt x="4" y="55"/>
                  <a:pt x="7" y="55"/>
                  <a:pt x="9" y="55"/>
                </a:cubicBezTo>
                <a:cubicBezTo>
                  <a:pt x="5" y="56"/>
                  <a:pt x="5" y="56"/>
                  <a:pt x="5" y="56"/>
                </a:cubicBezTo>
                <a:cubicBezTo>
                  <a:pt x="7" y="56"/>
                  <a:pt x="7" y="58"/>
                  <a:pt x="9" y="58"/>
                </a:cubicBezTo>
                <a:cubicBezTo>
                  <a:pt x="9" y="58"/>
                  <a:pt x="8" y="58"/>
                  <a:pt x="7" y="58"/>
                </a:cubicBezTo>
                <a:cubicBezTo>
                  <a:pt x="11" y="59"/>
                  <a:pt x="11" y="59"/>
                  <a:pt x="11" y="59"/>
                </a:cubicBezTo>
                <a:cubicBezTo>
                  <a:pt x="7" y="60"/>
                  <a:pt x="7" y="60"/>
                  <a:pt x="7" y="60"/>
                </a:cubicBezTo>
                <a:cubicBezTo>
                  <a:pt x="11" y="61"/>
                  <a:pt x="11" y="61"/>
                  <a:pt x="11" y="61"/>
                </a:cubicBezTo>
                <a:cubicBezTo>
                  <a:pt x="11" y="61"/>
                  <a:pt x="10" y="62"/>
                  <a:pt x="9" y="62"/>
                </a:cubicBezTo>
                <a:cubicBezTo>
                  <a:pt x="8" y="62"/>
                  <a:pt x="8" y="63"/>
                  <a:pt x="9" y="63"/>
                </a:cubicBezTo>
                <a:cubicBezTo>
                  <a:pt x="9" y="64"/>
                  <a:pt x="6" y="64"/>
                  <a:pt x="7" y="64"/>
                </a:cubicBezTo>
                <a:cubicBezTo>
                  <a:pt x="11" y="65"/>
                  <a:pt x="11" y="65"/>
                  <a:pt x="11" y="65"/>
                </a:cubicBezTo>
                <a:cubicBezTo>
                  <a:pt x="9" y="66"/>
                  <a:pt x="8" y="65"/>
                  <a:pt x="6" y="66"/>
                </a:cubicBezTo>
                <a:cubicBezTo>
                  <a:pt x="10" y="67"/>
                  <a:pt x="10" y="67"/>
                  <a:pt x="10" y="67"/>
                </a:cubicBezTo>
                <a:cubicBezTo>
                  <a:pt x="9" y="68"/>
                  <a:pt x="8" y="68"/>
                  <a:pt x="6" y="68"/>
                </a:cubicBezTo>
                <a:cubicBezTo>
                  <a:pt x="9" y="69"/>
                  <a:pt x="9" y="69"/>
                  <a:pt x="9" y="69"/>
                </a:cubicBezTo>
                <a:cubicBezTo>
                  <a:pt x="5" y="69"/>
                  <a:pt x="10" y="70"/>
                  <a:pt x="7" y="70"/>
                </a:cubicBezTo>
                <a:cubicBezTo>
                  <a:pt x="0" y="71"/>
                  <a:pt x="13" y="74"/>
                  <a:pt x="6" y="76"/>
                </a:cubicBezTo>
                <a:cubicBezTo>
                  <a:pt x="9" y="77"/>
                  <a:pt x="9" y="77"/>
                  <a:pt x="9" y="77"/>
                </a:cubicBezTo>
                <a:cubicBezTo>
                  <a:pt x="9" y="78"/>
                  <a:pt x="8" y="77"/>
                  <a:pt x="7" y="77"/>
                </a:cubicBezTo>
                <a:cubicBezTo>
                  <a:pt x="12" y="80"/>
                  <a:pt x="12" y="80"/>
                  <a:pt x="12" y="80"/>
                </a:cubicBezTo>
                <a:cubicBezTo>
                  <a:pt x="11" y="80"/>
                  <a:pt x="11" y="80"/>
                  <a:pt x="11" y="80"/>
                </a:cubicBezTo>
                <a:cubicBezTo>
                  <a:pt x="11" y="80"/>
                  <a:pt x="10" y="80"/>
                  <a:pt x="9" y="80"/>
                </a:cubicBezTo>
                <a:cubicBezTo>
                  <a:pt x="12" y="81"/>
                  <a:pt x="12" y="81"/>
                  <a:pt x="12" y="81"/>
                </a:cubicBezTo>
                <a:cubicBezTo>
                  <a:pt x="11" y="82"/>
                  <a:pt x="11" y="82"/>
                  <a:pt x="11" y="82"/>
                </a:cubicBezTo>
                <a:cubicBezTo>
                  <a:pt x="10" y="81"/>
                  <a:pt x="7" y="81"/>
                  <a:pt x="5" y="81"/>
                </a:cubicBezTo>
                <a:cubicBezTo>
                  <a:pt x="7" y="82"/>
                  <a:pt x="8" y="82"/>
                  <a:pt x="10" y="83"/>
                </a:cubicBezTo>
                <a:cubicBezTo>
                  <a:pt x="5" y="84"/>
                  <a:pt x="5" y="84"/>
                  <a:pt x="5" y="84"/>
                </a:cubicBezTo>
                <a:cubicBezTo>
                  <a:pt x="6" y="83"/>
                  <a:pt x="7" y="84"/>
                  <a:pt x="8" y="84"/>
                </a:cubicBezTo>
                <a:cubicBezTo>
                  <a:pt x="7" y="85"/>
                  <a:pt x="4" y="84"/>
                  <a:pt x="5" y="85"/>
                </a:cubicBezTo>
                <a:cubicBezTo>
                  <a:pt x="8" y="86"/>
                  <a:pt x="8" y="86"/>
                  <a:pt x="8" y="86"/>
                </a:cubicBezTo>
                <a:cubicBezTo>
                  <a:pt x="7" y="87"/>
                  <a:pt x="7" y="87"/>
                  <a:pt x="7" y="87"/>
                </a:cubicBezTo>
                <a:cubicBezTo>
                  <a:pt x="10" y="88"/>
                  <a:pt x="14" y="88"/>
                  <a:pt x="16" y="90"/>
                </a:cubicBezTo>
                <a:cubicBezTo>
                  <a:pt x="19" y="90"/>
                  <a:pt x="22" y="92"/>
                  <a:pt x="26" y="92"/>
                </a:cubicBezTo>
                <a:cubicBezTo>
                  <a:pt x="28" y="93"/>
                  <a:pt x="32" y="93"/>
                  <a:pt x="35" y="94"/>
                </a:cubicBezTo>
                <a:cubicBezTo>
                  <a:pt x="35" y="94"/>
                  <a:pt x="33" y="94"/>
                  <a:pt x="32" y="94"/>
                </a:cubicBezTo>
                <a:cubicBezTo>
                  <a:pt x="33" y="96"/>
                  <a:pt x="35" y="93"/>
                  <a:pt x="36" y="95"/>
                </a:cubicBezTo>
                <a:cubicBezTo>
                  <a:pt x="37" y="96"/>
                  <a:pt x="39" y="96"/>
                  <a:pt x="36" y="96"/>
                </a:cubicBezTo>
                <a:cubicBezTo>
                  <a:pt x="35" y="96"/>
                  <a:pt x="35" y="96"/>
                  <a:pt x="35" y="96"/>
                </a:cubicBezTo>
                <a:cubicBezTo>
                  <a:pt x="33" y="96"/>
                  <a:pt x="32" y="96"/>
                  <a:pt x="31" y="96"/>
                </a:cubicBezTo>
                <a:cubicBezTo>
                  <a:pt x="32" y="97"/>
                  <a:pt x="33" y="97"/>
                  <a:pt x="34" y="97"/>
                </a:cubicBezTo>
                <a:cubicBezTo>
                  <a:pt x="32" y="98"/>
                  <a:pt x="32" y="98"/>
                  <a:pt x="32" y="98"/>
                </a:cubicBezTo>
                <a:cubicBezTo>
                  <a:pt x="33" y="99"/>
                  <a:pt x="34" y="100"/>
                  <a:pt x="36" y="100"/>
                </a:cubicBezTo>
                <a:cubicBezTo>
                  <a:pt x="36" y="101"/>
                  <a:pt x="33" y="100"/>
                  <a:pt x="35" y="101"/>
                </a:cubicBezTo>
                <a:cubicBezTo>
                  <a:pt x="38" y="102"/>
                  <a:pt x="38" y="102"/>
                  <a:pt x="38" y="102"/>
                </a:cubicBezTo>
                <a:cubicBezTo>
                  <a:pt x="36" y="102"/>
                  <a:pt x="36" y="102"/>
                  <a:pt x="36" y="102"/>
                </a:cubicBezTo>
                <a:cubicBezTo>
                  <a:pt x="38" y="103"/>
                  <a:pt x="38" y="103"/>
                  <a:pt x="38" y="103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6" y="105"/>
                  <a:pt x="41" y="105"/>
                  <a:pt x="37" y="106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37" y="108"/>
                  <a:pt x="37" y="108"/>
                  <a:pt x="37" y="108"/>
                </a:cubicBezTo>
                <a:cubicBezTo>
                  <a:pt x="37" y="109"/>
                  <a:pt x="39" y="109"/>
                  <a:pt x="40" y="110"/>
                </a:cubicBezTo>
                <a:cubicBezTo>
                  <a:pt x="37" y="110"/>
                  <a:pt x="37" y="110"/>
                  <a:pt x="37" y="110"/>
                </a:cubicBezTo>
                <a:cubicBezTo>
                  <a:pt x="38" y="110"/>
                  <a:pt x="39" y="110"/>
                  <a:pt x="40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9" y="111"/>
                  <a:pt x="39" y="111"/>
                  <a:pt x="40" y="112"/>
                </a:cubicBezTo>
                <a:cubicBezTo>
                  <a:pt x="39" y="112"/>
                  <a:pt x="39" y="112"/>
                  <a:pt x="38" y="112"/>
                </a:cubicBezTo>
                <a:cubicBezTo>
                  <a:pt x="38" y="112"/>
                  <a:pt x="38" y="112"/>
                  <a:pt x="38" y="112"/>
                </a:cubicBezTo>
                <a:cubicBezTo>
                  <a:pt x="39" y="114"/>
                  <a:pt x="39" y="116"/>
                  <a:pt x="41" y="117"/>
                </a:cubicBezTo>
                <a:cubicBezTo>
                  <a:pt x="40" y="118"/>
                  <a:pt x="40" y="118"/>
                  <a:pt x="40" y="118"/>
                </a:cubicBezTo>
                <a:cubicBezTo>
                  <a:pt x="43" y="119"/>
                  <a:pt x="43" y="119"/>
                  <a:pt x="43" y="119"/>
                </a:cubicBezTo>
                <a:cubicBezTo>
                  <a:pt x="41" y="120"/>
                  <a:pt x="41" y="120"/>
                  <a:pt x="41" y="120"/>
                </a:cubicBezTo>
                <a:cubicBezTo>
                  <a:pt x="43" y="120"/>
                  <a:pt x="44" y="121"/>
                  <a:pt x="46" y="121"/>
                </a:cubicBezTo>
                <a:cubicBezTo>
                  <a:pt x="47" y="123"/>
                  <a:pt x="42" y="122"/>
                  <a:pt x="42" y="123"/>
                </a:cubicBezTo>
                <a:cubicBezTo>
                  <a:pt x="43" y="124"/>
                  <a:pt x="43" y="124"/>
                  <a:pt x="43" y="124"/>
                </a:cubicBezTo>
                <a:cubicBezTo>
                  <a:pt x="43" y="125"/>
                  <a:pt x="39" y="124"/>
                  <a:pt x="39" y="125"/>
                </a:cubicBezTo>
                <a:cubicBezTo>
                  <a:pt x="41" y="125"/>
                  <a:pt x="42" y="126"/>
                  <a:pt x="44" y="126"/>
                </a:cubicBezTo>
                <a:cubicBezTo>
                  <a:pt x="43" y="127"/>
                  <a:pt x="42" y="126"/>
                  <a:pt x="42" y="126"/>
                </a:cubicBezTo>
                <a:cubicBezTo>
                  <a:pt x="45" y="127"/>
                  <a:pt x="41" y="128"/>
                  <a:pt x="42" y="128"/>
                </a:cubicBezTo>
                <a:cubicBezTo>
                  <a:pt x="44" y="129"/>
                  <a:pt x="44" y="129"/>
                  <a:pt x="44" y="129"/>
                </a:cubicBezTo>
                <a:cubicBezTo>
                  <a:pt x="39" y="132"/>
                  <a:pt x="50" y="130"/>
                  <a:pt x="51" y="132"/>
                </a:cubicBezTo>
                <a:cubicBezTo>
                  <a:pt x="49" y="132"/>
                  <a:pt x="49" y="132"/>
                  <a:pt x="49" y="132"/>
                </a:cubicBezTo>
                <a:cubicBezTo>
                  <a:pt x="53" y="133"/>
                  <a:pt x="57" y="133"/>
                  <a:pt x="60" y="133"/>
                </a:cubicBezTo>
                <a:cubicBezTo>
                  <a:pt x="59" y="135"/>
                  <a:pt x="53" y="133"/>
                  <a:pt x="52" y="134"/>
                </a:cubicBezTo>
                <a:cubicBezTo>
                  <a:pt x="55" y="135"/>
                  <a:pt x="59" y="134"/>
                  <a:pt x="61" y="135"/>
                </a:cubicBezTo>
                <a:cubicBezTo>
                  <a:pt x="58" y="136"/>
                  <a:pt x="52" y="136"/>
                  <a:pt x="48" y="137"/>
                </a:cubicBezTo>
                <a:cubicBezTo>
                  <a:pt x="51" y="137"/>
                  <a:pt x="51" y="137"/>
                  <a:pt x="51" y="137"/>
                </a:cubicBezTo>
                <a:cubicBezTo>
                  <a:pt x="52" y="139"/>
                  <a:pt x="59" y="137"/>
                  <a:pt x="62" y="139"/>
                </a:cubicBezTo>
                <a:cubicBezTo>
                  <a:pt x="61" y="140"/>
                  <a:pt x="56" y="140"/>
                  <a:pt x="53" y="140"/>
                </a:cubicBezTo>
                <a:cubicBezTo>
                  <a:pt x="56" y="140"/>
                  <a:pt x="58" y="140"/>
                  <a:pt x="60" y="141"/>
                </a:cubicBezTo>
                <a:cubicBezTo>
                  <a:pt x="57" y="142"/>
                  <a:pt x="53" y="142"/>
                  <a:pt x="50" y="142"/>
                </a:cubicBezTo>
                <a:cubicBezTo>
                  <a:pt x="55" y="142"/>
                  <a:pt x="62" y="142"/>
                  <a:pt x="66" y="143"/>
                </a:cubicBezTo>
                <a:cubicBezTo>
                  <a:pt x="60" y="143"/>
                  <a:pt x="60" y="143"/>
                  <a:pt x="60" y="143"/>
                </a:cubicBezTo>
                <a:cubicBezTo>
                  <a:pt x="62" y="143"/>
                  <a:pt x="63" y="143"/>
                  <a:pt x="64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58" y="145"/>
                  <a:pt x="52" y="143"/>
                  <a:pt x="51" y="146"/>
                </a:cubicBezTo>
                <a:cubicBezTo>
                  <a:pt x="52" y="146"/>
                  <a:pt x="53" y="146"/>
                  <a:pt x="55" y="146"/>
                </a:cubicBezTo>
                <a:cubicBezTo>
                  <a:pt x="54" y="146"/>
                  <a:pt x="55" y="146"/>
                  <a:pt x="55" y="146"/>
                </a:cubicBezTo>
                <a:cubicBezTo>
                  <a:pt x="58" y="147"/>
                  <a:pt x="58" y="147"/>
                  <a:pt x="58" y="147"/>
                </a:cubicBezTo>
                <a:cubicBezTo>
                  <a:pt x="61" y="148"/>
                  <a:pt x="64" y="146"/>
                  <a:pt x="66" y="148"/>
                </a:cubicBezTo>
                <a:cubicBezTo>
                  <a:pt x="66" y="148"/>
                  <a:pt x="65" y="148"/>
                  <a:pt x="64" y="148"/>
                </a:cubicBezTo>
                <a:cubicBezTo>
                  <a:pt x="63" y="148"/>
                  <a:pt x="63" y="149"/>
                  <a:pt x="62" y="149"/>
                </a:cubicBezTo>
                <a:cubicBezTo>
                  <a:pt x="60" y="148"/>
                  <a:pt x="60" y="148"/>
                  <a:pt x="60" y="148"/>
                </a:cubicBezTo>
                <a:cubicBezTo>
                  <a:pt x="60" y="150"/>
                  <a:pt x="55" y="149"/>
                  <a:pt x="53" y="150"/>
                </a:cubicBezTo>
                <a:cubicBezTo>
                  <a:pt x="57" y="150"/>
                  <a:pt x="61" y="150"/>
                  <a:pt x="65" y="151"/>
                </a:cubicBezTo>
                <a:cubicBezTo>
                  <a:pt x="68" y="149"/>
                  <a:pt x="71" y="152"/>
                  <a:pt x="74" y="151"/>
                </a:cubicBezTo>
                <a:cubicBezTo>
                  <a:pt x="73" y="152"/>
                  <a:pt x="69" y="151"/>
                  <a:pt x="68" y="152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65" y="152"/>
                  <a:pt x="62" y="151"/>
                  <a:pt x="62" y="152"/>
                </a:cubicBezTo>
                <a:cubicBezTo>
                  <a:pt x="65" y="153"/>
                  <a:pt x="68" y="153"/>
                  <a:pt x="71" y="153"/>
                </a:cubicBezTo>
                <a:cubicBezTo>
                  <a:pt x="79" y="151"/>
                  <a:pt x="78" y="156"/>
                  <a:pt x="86" y="154"/>
                </a:cubicBezTo>
                <a:cubicBezTo>
                  <a:pt x="85" y="152"/>
                  <a:pt x="92" y="154"/>
                  <a:pt x="94" y="153"/>
                </a:cubicBezTo>
                <a:cubicBezTo>
                  <a:pt x="95" y="153"/>
                  <a:pt x="95" y="153"/>
                  <a:pt x="95" y="153"/>
                </a:cubicBezTo>
                <a:cubicBezTo>
                  <a:pt x="97" y="153"/>
                  <a:pt x="97" y="153"/>
                  <a:pt x="97" y="153"/>
                </a:cubicBezTo>
                <a:cubicBezTo>
                  <a:pt x="98" y="153"/>
                  <a:pt x="97" y="153"/>
                  <a:pt x="97" y="152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5" y="152"/>
                  <a:pt x="95" y="152"/>
                  <a:pt x="95" y="151"/>
                </a:cubicBezTo>
                <a:cubicBezTo>
                  <a:pt x="99" y="150"/>
                  <a:pt x="97" y="149"/>
                  <a:pt x="98" y="147"/>
                </a:cubicBezTo>
                <a:cubicBezTo>
                  <a:pt x="104" y="147"/>
                  <a:pt x="101" y="145"/>
                  <a:pt x="103" y="144"/>
                </a:cubicBezTo>
                <a:cubicBezTo>
                  <a:pt x="101" y="144"/>
                  <a:pt x="101" y="144"/>
                  <a:pt x="101" y="144"/>
                </a:cubicBezTo>
                <a:cubicBezTo>
                  <a:pt x="101" y="144"/>
                  <a:pt x="101" y="144"/>
                  <a:pt x="102" y="143"/>
                </a:cubicBezTo>
                <a:cubicBezTo>
                  <a:pt x="104" y="143"/>
                  <a:pt x="105" y="144"/>
                  <a:pt x="107" y="145"/>
                </a:cubicBezTo>
                <a:cubicBezTo>
                  <a:pt x="106" y="147"/>
                  <a:pt x="102" y="148"/>
                  <a:pt x="103" y="151"/>
                </a:cubicBezTo>
                <a:cubicBezTo>
                  <a:pt x="98" y="151"/>
                  <a:pt x="101" y="153"/>
                  <a:pt x="99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09" y="157"/>
                  <a:pt x="109" y="152"/>
                  <a:pt x="114" y="153"/>
                </a:cubicBezTo>
                <a:cubicBezTo>
                  <a:pt x="112" y="152"/>
                  <a:pt x="112" y="152"/>
                  <a:pt x="112" y="152"/>
                </a:cubicBezTo>
                <a:cubicBezTo>
                  <a:pt x="116" y="151"/>
                  <a:pt x="111" y="149"/>
                  <a:pt x="114" y="148"/>
                </a:cubicBezTo>
                <a:cubicBezTo>
                  <a:pt x="115" y="148"/>
                  <a:pt x="115" y="148"/>
                  <a:pt x="115" y="148"/>
                </a:cubicBezTo>
                <a:cubicBezTo>
                  <a:pt x="116" y="148"/>
                  <a:pt x="116" y="148"/>
                  <a:pt x="116" y="148"/>
                </a:cubicBezTo>
                <a:cubicBezTo>
                  <a:pt x="116" y="147"/>
                  <a:pt x="113" y="147"/>
                  <a:pt x="112" y="146"/>
                </a:cubicBezTo>
                <a:cubicBezTo>
                  <a:pt x="113" y="146"/>
                  <a:pt x="117" y="147"/>
                  <a:pt x="118" y="145"/>
                </a:cubicBezTo>
                <a:cubicBezTo>
                  <a:pt x="119" y="145"/>
                  <a:pt x="121" y="145"/>
                  <a:pt x="122" y="145"/>
                </a:cubicBezTo>
                <a:cubicBezTo>
                  <a:pt x="123" y="147"/>
                  <a:pt x="119" y="148"/>
                  <a:pt x="119" y="149"/>
                </a:cubicBezTo>
                <a:cubicBezTo>
                  <a:pt x="124" y="151"/>
                  <a:pt x="124" y="154"/>
                  <a:pt x="129" y="155"/>
                </a:cubicBezTo>
                <a:cubicBezTo>
                  <a:pt x="129" y="154"/>
                  <a:pt x="129" y="154"/>
                  <a:pt x="129" y="154"/>
                </a:cubicBezTo>
                <a:cubicBezTo>
                  <a:pt x="128" y="154"/>
                  <a:pt x="128" y="154"/>
                  <a:pt x="127" y="154"/>
                </a:cubicBezTo>
                <a:cubicBezTo>
                  <a:pt x="128" y="154"/>
                  <a:pt x="128" y="154"/>
                  <a:pt x="128" y="154"/>
                </a:cubicBezTo>
                <a:cubicBezTo>
                  <a:pt x="127" y="152"/>
                  <a:pt x="122" y="151"/>
                  <a:pt x="122" y="149"/>
                </a:cubicBezTo>
                <a:cubicBezTo>
                  <a:pt x="124" y="149"/>
                  <a:pt x="123" y="150"/>
                  <a:pt x="124" y="150"/>
                </a:cubicBezTo>
                <a:cubicBezTo>
                  <a:pt x="125" y="150"/>
                  <a:pt x="125" y="150"/>
                  <a:pt x="125" y="150"/>
                </a:cubicBezTo>
                <a:cubicBezTo>
                  <a:pt x="126" y="150"/>
                  <a:pt x="128" y="150"/>
                  <a:pt x="128" y="151"/>
                </a:cubicBezTo>
                <a:cubicBezTo>
                  <a:pt x="126" y="153"/>
                  <a:pt x="134" y="152"/>
                  <a:pt x="131" y="155"/>
                </a:cubicBezTo>
                <a:cubicBezTo>
                  <a:pt x="133" y="155"/>
                  <a:pt x="133" y="155"/>
                  <a:pt x="133" y="155"/>
                </a:cubicBezTo>
                <a:cubicBezTo>
                  <a:pt x="132" y="154"/>
                  <a:pt x="132" y="153"/>
                  <a:pt x="134" y="152"/>
                </a:cubicBezTo>
                <a:cubicBezTo>
                  <a:pt x="135" y="153"/>
                  <a:pt x="135" y="153"/>
                  <a:pt x="135" y="153"/>
                </a:cubicBezTo>
                <a:cubicBezTo>
                  <a:pt x="137" y="153"/>
                  <a:pt x="136" y="154"/>
                  <a:pt x="136" y="154"/>
                </a:cubicBezTo>
                <a:cubicBezTo>
                  <a:pt x="136" y="154"/>
                  <a:pt x="136" y="154"/>
                  <a:pt x="136" y="154"/>
                </a:cubicBezTo>
                <a:cubicBezTo>
                  <a:pt x="138" y="155"/>
                  <a:pt x="138" y="155"/>
                  <a:pt x="138" y="155"/>
                </a:cubicBezTo>
                <a:cubicBezTo>
                  <a:pt x="138" y="154"/>
                  <a:pt x="138" y="154"/>
                  <a:pt x="138" y="154"/>
                </a:cubicBezTo>
                <a:cubicBezTo>
                  <a:pt x="137" y="154"/>
                  <a:pt x="137" y="154"/>
                  <a:pt x="137" y="154"/>
                </a:cubicBezTo>
                <a:cubicBezTo>
                  <a:pt x="141" y="153"/>
                  <a:pt x="138" y="152"/>
                  <a:pt x="142" y="151"/>
                </a:cubicBezTo>
                <a:cubicBezTo>
                  <a:pt x="146" y="152"/>
                  <a:pt x="147" y="154"/>
                  <a:pt x="149" y="155"/>
                </a:cubicBezTo>
                <a:cubicBezTo>
                  <a:pt x="144" y="158"/>
                  <a:pt x="144" y="158"/>
                  <a:pt x="144" y="158"/>
                </a:cubicBezTo>
                <a:cubicBezTo>
                  <a:pt x="143" y="157"/>
                  <a:pt x="143" y="157"/>
                  <a:pt x="143" y="157"/>
                </a:cubicBezTo>
                <a:cubicBezTo>
                  <a:pt x="143" y="157"/>
                  <a:pt x="143" y="156"/>
                  <a:pt x="144" y="156"/>
                </a:cubicBezTo>
                <a:cubicBezTo>
                  <a:pt x="143" y="155"/>
                  <a:pt x="142" y="156"/>
                  <a:pt x="142" y="155"/>
                </a:cubicBezTo>
                <a:cubicBezTo>
                  <a:pt x="141" y="159"/>
                  <a:pt x="139" y="154"/>
                  <a:pt x="135" y="155"/>
                </a:cubicBezTo>
                <a:cubicBezTo>
                  <a:pt x="134" y="156"/>
                  <a:pt x="137" y="157"/>
                  <a:pt x="137" y="157"/>
                </a:cubicBezTo>
                <a:cubicBezTo>
                  <a:pt x="135" y="158"/>
                  <a:pt x="136" y="160"/>
                  <a:pt x="136" y="161"/>
                </a:cubicBezTo>
                <a:cubicBezTo>
                  <a:pt x="137" y="161"/>
                  <a:pt x="139" y="160"/>
                  <a:pt x="140" y="159"/>
                </a:cubicBezTo>
                <a:cubicBezTo>
                  <a:pt x="142" y="160"/>
                  <a:pt x="137" y="161"/>
                  <a:pt x="138" y="162"/>
                </a:cubicBezTo>
                <a:cubicBezTo>
                  <a:pt x="141" y="162"/>
                  <a:pt x="143" y="161"/>
                  <a:pt x="146" y="161"/>
                </a:cubicBezTo>
                <a:cubicBezTo>
                  <a:pt x="147" y="162"/>
                  <a:pt x="148" y="162"/>
                  <a:pt x="147" y="162"/>
                </a:cubicBezTo>
                <a:cubicBezTo>
                  <a:pt x="149" y="161"/>
                  <a:pt x="149" y="161"/>
                  <a:pt x="149" y="161"/>
                </a:cubicBezTo>
                <a:cubicBezTo>
                  <a:pt x="151" y="162"/>
                  <a:pt x="153" y="164"/>
                  <a:pt x="156" y="162"/>
                </a:cubicBezTo>
                <a:cubicBezTo>
                  <a:pt x="157" y="162"/>
                  <a:pt x="159" y="161"/>
                  <a:pt x="156" y="160"/>
                </a:cubicBezTo>
                <a:cubicBezTo>
                  <a:pt x="158" y="159"/>
                  <a:pt x="158" y="158"/>
                  <a:pt x="160" y="158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2" y="159"/>
                  <a:pt x="165" y="159"/>
                  <a:pt x="167" y="159"/>
                </a:cubicBezTo>
                <a:cubicBezTo>
                  <a:pt x="166" y="160"/>
                  <a:pt x="166" y="161"/>
                  <a:pt x="165" y="161"/>
                </a:cubicBezTo>
                <a:cubicBezTo>
                  <a:pt x="166" y="161"/>
                  <a:pt x="167" y="161"/>
                  <a:pt x="168" y="161"/>
                </a:cubicBezTo>
                <a:cubicBezTo>
                  <a:pt x="167" y="162"/>
                  <a:pt x="166" y="162"/>
                  <a:pt x="166" y="162"/>
                </a:cubicBezTo>
                <a:cubicBezTo>
                  <a:pt x="169" y="163"/>
                  <a:pt x="176" y="162"/>
                  <a:pt x="179" y="163"/>
                </a:cubicBezTo>
                <a:cubicBezTo>
                  <a:pt x="180" y="159"/>
                  <a:pt x="180" y="159"/>
                  <a:pt x="180" y="159"/>
                </a:cubicBezTo>
                <a:cubicBezTo>
                  <a:pt x="185" y="159"/>
                  <a:pt x="180" y="161"/>
                  <a:pt x="184" y="162"/>
                </a:cubicBezTo>
                <a:cubicBezTo>
                  <a:pt x="186" y="161"/>
                  <a:pt x="190" y="161"/>
                  <a:pt x="190" y="160"/>
                </a:cubicBezTo>
                <a:cubicBezTo>
                  <a:pt x="193" y="159"/>
                  <a:pt x="195" y="158"/>
                  <a:pt x="197" y="159"/>
                </a:cubicBezTo>
                <a:cubicBezTo>
                  <a:pt x="198" y="160"/>
                  <a:pt x="193" y="161"/>
                  <a:pt x="192" y="162"/>
                </a:cubicBezTo>
                <a:cubicBezTo>
                  <a:pt x="193" y="163"/>
                  <a:pt x="194" y="163"/>
                  <a:pt x="195" y="163"/>
                </a:cubicBezTo>
                <a:cubicBezTo>
                  <a:pt x="201" y="164"/>
                  <a:pt x="201" y="161"/>
                  <a:pt x="206" y="161"/>
                </a:cubicBezTo>
                <a:cubicBezTo>
                  <a:pt x="207" y="162"/>
                  <a:pt x="208" y="162"/>
                  <a:pt x="208" y="163"/>
                </a:cubicBezTo>
                <a:cubicBezTo>
                  <a:pt x="210" y="161"/>
                  <a:pt x="213" y="164"/>
                  <a:pt x="215" y="162"/>
                </a:cubicBezTo>
                <a:cubicBezTo>
                  <a:pt x="213" y="161"/>
                  <a:pt x="214" y="160"/>
                  <a:pt x="214" y="160"/>
                </a:cubicBezTo>
                <a:cubicBezTo>
                  <a:pt x="213" y="157"/>
                  <a:pt x="218" y="159"/>
                  <a:pt x="219" y="159"/>
                </a:cubicBezTo>
                <a:cubicBezTo>
                  <a:pt x="222" y="161"/>
                  <a:pt x="215" y="160"/>
                  <a:pt x="217" y="162"/>
                </a:cubicBezTo>
                <a:cubicBezTo>
                  <a:pt x="218" y="162"/>
                  <a:pt x="219" y="162"/>
                  <a:pt x="220" y="162"/>
                </a:cubicBezTo>
                <a:cubicBezTo>
                  <a:pt x="219" y="163"/>
                  <a:pt x="219" y="163"/>
                  <a:pt x="219" y="163"/>
                </a:cubicBezTo>
                <a:cubicBezTo>
                  <a:pt x="225" y="165"/>
                  <a:pt x="226" y="161"/>
                  <a:pt x="231" y="161"/>
                </a:cubicBezTo>
                <a:cubicBezTo>
                  <a:pt x="231" y="161"/>
                  <a:pt x="231" y="160"/>
                  <a:pt x="232" y="160"/>
                </a:cubicBezTo>
                <a:cubicBezTo>
                  <a:pt x="234" y="160"/>
                  <a:pt x="233" y="161"/>
                  <a:pt x="234" y="161"/>
                </a:cubicBezTo>
                <a:cubicBezTo>
                  <a:pt x="235" y="161"/>
                  <a:pt x="235" y="161"/>
                  <a:pt x="235" y="161"/>
                </a:cubicBezTo>
                <a:cubicBezTo>
                  <a:pt x="235" y="160"/>
                  <a:pt x="239" y="160"/>
                  <a:pt x="240" y="160"/>
                </a:cubicBezTo>
                <a:cubicBezTo>
                  <a:pt x="245" y="158"/>
                  <a:pt x="249" y="161"/>
                  <a:pt x="253" y="159"/>
                </a:cubicBezTo>
                <a:cubicBezTo>
                  <a:pt x="254" y="159"/>
                  <a:pt x="255" y="159"/>
                  <a:pt x="254" y="160"/>
                </a:cubicBezTo>
                <a:cubicBezTo>
                  <a:pt x="253" y="161"/>
                  <a:pt x="251" y="162"/>
                  <a:pt x="248" y="162"/>
                </a:cubicBezTo>
                <a:cubicBezTo>
                  <a:pt x="247" y="162"/>
                  <a:pt x="246" y="161"/>
                  <a:pt x="246" y="161"/>
                </a:cubicBezTo>
                <a:cubicBezTo>
                  <a:pt x="245" y="160"/>
                  <a:pt x="242" y="160"/>
                  <a:pt x="241" y="161"/>
                </a:cubicBezTo>
                <a:cubicBezTo>
                  <a:pt x="236" y="160"/>
                  <a:pt x="235" y="163"/>
                  <a:pt x="232" y="163"/>
                </a:cubicBezTo>
                <a:cubicBezTo>
                  <a:pt x="232" y="163"/>
                  <a:pt x="232" y="163"/>
                  <a:pt x="232" y="163"/>
                </a:cubicBezTo>
                <a:cubicBezTo>
                  <a:pt x="241" y="160"/>
                  <a:pt x="248" y="166"/>
                  <a:pt x="256" y="163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7" y="162"/>
                  <a:pt x="258" y="162"/>
                  <a:pt x="259" y="162"/>
                </a:cubicBezTo>
                <a:cubicBezTo>
                  <a:pt x="262" y="160"/>
                  <a:pt x="258" y="159"/>
                  <a:pt x="260" y="157"/>
                </a:cubicBezTo>
                <a:cubicBezTo>
                  <a:pt x="261" y="157"/>
                  <a:pt x="263" y="157"/>
                  <a:pt x="263" y="157"/>
                </a:cubicBezTo>
                <a:cubicBezTo>
                  <a:pt x="264" y="158"/>
                  <a:pt x="263" y="158"/>
                  <a:pt x="262" y="159"/>
                </a:cubicBezTo>
                <a:cubicBezTo>
                  <a:pt x="265" y="160"/>
                  <a:pt x="265" y="160"/>
                  <a:pt x="265" y="160"/>
                </a:cubicBezTo>
                <a:cubicBezTo>
                  <a:pt x="265" y="161"/>
                  <a:pt x="266" y="162"/>
                  <a:pt x="264" y="162"/>
                </a:cubicBezTo>
                <a:cubicBezTo>
                  <a:pt x="263" y="162"/>
                  <a:pt x="263" y="162"/>
                  <a:pt x="262" y="162"/>
                </a:cubicBezTo>
                <a:cubicBezTo>
                  <a:pt x="262" y="163"/>
                  <a:pt x="262" y="163"/>
                  <a:pt x="262" y="163"/>
                </a:cubicBezTo>
                <a:cubicBezTo>
                  <a:pt x="263" y="163"/>
                  <a:pt x="264" y="164"/>
                  <a:pt x="265" y="164"/>
                </a:cubicBezTo>
                <a:cubicBezTo>
                  <a:pt x="265" y="163"/>
                  <a:pt x="265" y="163"/>
                  <a:pt x="265" y="163"/>
                </a:cubicBezTo>
                <a:cubicBezTo>
                  <a:pt x="267" y="164"/>
                  <a:pt x="267" y="164"/>
                  <a:pt x="267" y="164"/>
                </a:cubicBezTo>
                <a:cubicBezTo>
                  <a:pt x="268" y="163"/>
                  <a:pt x="270" y="162"/>
                  <a:pt x="269" y="161"/>
                </a:cubicBezTo>
                <a:cubicBezTo>
                  <a:pt x="270" y="159"/>
                  <a:pt x="272" y="160"/>
                  <a:pt x="274" y="160"/>
                </a:cubicBezTo>
                <a:cubicBezTo>
                  <a:pt x="274" y="161"/>
                  <a:pt x="273" y="161"/>
                  <a:pt x="272" y="162"/>
                </a:cubicBezTo>
                <a:cubicBezTo>
                  <a:pt x="272" y="162"/>
                  <a:pt x="272" y="163"/>
                  <a:pt x="273" y="164"/>
                </a:cubicBezTo>
                <a:cubicBezTo>
                  <a:pt x="275" y="164"/>
                  <a:pt x="274" y="162"/>
                  <a:pt x="276" y="162"/>
                </a:cubicBezTo>
                <a:cubicBezTo>
                  <a:pt x="278" y="162"/>
                  <a:pt x="276" y="163"/>
                  <a:pt x="276" y="163"/>
                </a:cubicBezTo>
                <a:cubicBezTo>
                  <a:pt x="278" y="163"/>
                  <a:pt x="280" y="162"/>
                  <a:pt x="282" y="163"/>
                </a:cubicBezTo>
                <a:cubicBezTo>
                  <a:pt x="285" y="162"/>
                  <a:pt x="285" y="162"/>
                  <a:pt x="285" y="162"/>
                </a:cubicBezTo>
                <a:cubicBezTo>
                  <a:pt x="284" y="161"/>
                  <a:pt x="283" y="161"/>
                  <a:pt x="284" y="161"/>
                </a:cubicBezTo>
                <a:cubicBezTo>
                  <a:pt x="284" y="160"/>
                  <a:pt x="284" y="160"/>
                  <a:pt x="285" y="160"/>
                </a:cubicBezTo>
                <a:cubicBezTo>
                  <a:pt x="285" y="160"/>
                  <a:pt x="284" y="159"/>
                  <a:pt x="284" y="159"/>
                </a:cubicBezTo>
                <a:cubicBezTo>
                  <a:pt x="286" y="157"/>
                  <a:pt x="289" y="159"/>
                  <a:pt x="291" y="159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289" y="161"/>
                  <a:pt x="289" y="161"/>
                  <a:pt x="289" y="161"/>
                </a:cubicBezTo>
                <a:cubicBezTo>
                  <a:pt x="286" y="162"/>
                  <a:pt x="286" y="162"/>
                  <a:pt x="286" y="162"/>
                </a:cubicBezTo>
                <a:cubicBezTo>
                  <a:pt x="287" y="163"/>
                  <a:pt x="289" y="162"/>
                  <a:pt x="291" y="162"/>
                </a:cubicBezTo>
                <a:cubicBezTo>
                  <a:pt x="291" y="162"/>
                  <a:pt x="291" y="162"/>
                  <a:pt x="291" y="162"/>
                </a:cubicBezTo>
                <a:cubicBezTo>
                  <a:pt x="292" y="161"/>
                  <a:pt x="294" y="161"/>
                  <a:pt x="295" y="162"/>
                </a:cubicBezTo>
                <a:cubicBezTo>
                  <a:pt x="296" y="162"/>
                  <a:pt x="291" y="163"/>
                  <a:pt x="294" y="162"/>
                </a:cubicBezTo>
                <a:cubicBezTo>
                  <a:pt x="296" y="163"/>
                  <a:pt x="296" y="161"/>
                  <a:pt x="298" y="161"/>
                </a:cubicBezTo>
                <a:cubicBezTo>
                  <a:pt x="299" y="161"/>
                  <a:pt x="298" y="161"/>
                  <a:pt x="298" y="162"/>
                </a:cubicBezTo>
                <a:cubicBezTo>
                  <a:pt x="300" y="162"/>
                  <a:pt x="300" y="162"/>
                  <a:pt x="300" y="162"/>
                </a:cubicBezTo>
                <a:cubicBezTo>
                  <a:pt x="304" y="162"/>
                  <a:pt x="300" y="163"/>
                  <a:pt x="301" y="164"/>
                </a:cubicBezTo>
                <a:cubicBezTo>
                  <a:pt x="304" y="164"/>
                  <a:pt x="304" y="163"/>
                  <a:pt x="306" y="162"/>
                </a:cubicBezTo>
                <a:cubicBezTo>
                  <a:pt x="307" y="162"/>
                  <a:pt x="307" y="163"/>
                  <a:pt x="308" y="163"/>
                </a:cubicBezTo>
                <a:cubicBezTo>
                  <a:pt x="309" y="162"/>
                  <a:pt x="312" y="163"/>
                  <a:pt x="313" y="163"/>
                </a:cubicBezTo>
                <a:cubicBezTo>
                  <a:pt x="313" y="162"/>
                  <a:pt x="313" y="162"/>
                  <a:pt x="313" y="162"/>
                </a:cubicBezTo>
                <a:cubicBezTo>
                  <a:pt x="309" y="162"/>
                  <a:pt x="309" y="162"/>
                  <a:pt x="309" y="162"/>
                </a:cubicBezTo>
                <a:cubicBezTo>
                  <a:pt x="309" y="161"/>
                  <a:pt x="313" y="161"/>
                  <a:pt x="315" y="161"/>
                </a:cubicBezTo>
                <a:cubicBezTo>
                  <a:pt x="318" y="162"/>
                  <a:pt x="316" y="162"/>
                  <a:pt x="317" y="163"/>
                </a:cubicBezTo>
                <a:cubicBezTo>
                  <a:pt x="318" y="163"/>
                  <a:pt x="318" y="163"/>
                  <a:pt x="319" y="163"/>
                </a:cubicBezTo>
                <a:cubicBezTo>
                  <a:pt x="320" y="163"/>
                  <a:pt x="320" y="163"/>
                  <a:pt x="320" y="163"/>
                </a:cubicBezTo>
                <a:cubicBezTo>
                  <a:pt x="321" y="162"/>
                  <a:pt x="325" y="161"/>
                  <a:pt x="326" y="160"/>
                </a:cubicBezTo>
                <a:cubicBezTo>
                  <a:pt x="326" y="160"/>
                  <a:pt x="325" y="160"/>
                  <a:pt x="325" y="160"/>
                </a:cubicBezTo>
                <a:cubicBezTo>
                  <a:pt x="328" y="160"/>
                  <a:pt x="330" y="159"/>
                  <a:pt x="333" y="160"/>
                </a:cubicBezTo>
                <a:cubicBezTo>
                  <a:pt x="333" y="160"/>
                  <a:pt x="333" y="160"/>
                  <a:pt x="333" y="160"/>
                </a:cubicBezTo>
                <a:cubicBezTo>
                  <a:pt x="330" y="161"/>
                  <a:pt x="333" y="163"/>
                  <a:pt x="330" y="163"/>
                </a:cubicBezTo>
                <a:cubicBezTo>
                  <a:pt x="328" y="162"/>
                  <a:pt x="328" y="162"/>
                  <a:pt x="328" y="162"/>
                </a:cubicBezTo>
                <a:cubicBezTo>
                  <a:pt x="327" y="162"/>
                  <a:pt x="327" y="163"/>
                  <a:pt x="326" y="163"/>
                </a:cubicBezTo>
                <a:cubicBezTo>
                  <a:pt x="324" y="162"/>
                  <a:pt x="324" y="162"/>
                  <a:pt x="324" y="162"/>
                </a:cubicBezTo>
                <a:cubicBezTo>
                  <a:pt x="323" y="163"/>
                  <a:pt x="323" y="163"/>
                  <a:pt x="323" y="163"/>
                </a:cubicBezTo>
                <a:cubicBezTo>
                  <a:pt x="323" y="163"/>
                  <a:pt x="323" y="164"/>
                  <a:pt x="324" y="164"/>
                </a:cubicBezTo>
                <a:cubicBezTo>
                  <a:pt x="329" y="163"/>
                  <a:pt x="329" y="163"/>
                  <a:pt x="329" y="163"/>
                </a:cubicBezTo>
                <a:cubicBezTo>
                  <a:pt x="331" y="164"/>
                  <a:pt x="331" y="164"/>
                  <a:pt x="331" y="164"/>
                </a:cubicBezTo>
                <a:cubicBezTo>
                  <a:pt x="333" y="163"/>
                  <a:pt x="339" y="163"/>
                  <a:pt x="339" y="163"/>
                </a:cubicBezTo>
                <a:cubicBezTo>
                  <a:pt x="337" y="162"/>
                  <a:pt x="337" y="162"/>
                  <a:pt x="337" y="162"/>
                </a:cubicBezTo>
                <a:cubicBezTo>
                  <a:pt x="340" y="161"/>
                  <a:pt x="340" y="161"/>
                  <a:pt x="340" y="161"/>
                </a:cubicBezTo>
                <a:cubicBezTo>
                  <a:pt x="342" y="161"/>
                  <a:pt x="345" y="161"/>
                  <a:pt x="346" y="162"/>
                </a:cubicBezTo>
                <a:cubicBezTo>
                  <a:pt x="345" y="163"/>
                  <a:pt x="342" y="162"/>
                  <a:pt x="342" y="163"/>
                </a:cubicBezTo>
                <a:cubicBezTo>
                  <a:pt x="343" y="164"/>
                  <a:pt x="343" y="164"/>
                  <a:pt x="343" y="164"/>
                </a:cubicBezTo>
                <a:cubicBezTo>
                  <a:pt x="345" y="164"/>
                  <a:pt x="347" y="163"/>
                  <a:pt x="348" y="162"/>
                </a:cubicBezTo>
                <a:cubicBezTo>
                  <a:pt x="347" y="162"/>
                  <a:pt x="347" y="162"/>
                  <a:pt x="347" y="162"/>
                </a:cubicBezTo>
                <a:cubicBezTo>
                  <a:pt x="349" y="163"/>
                  <a:pt x="351" y="161"/>
                  <a:pt x="354" y="161"/>
                </a:cubicBezTo>
                <a:cubicBezTo>
                  <a:pt x="356" y="163"/>
                  <a:pt x="350" y="162"/>
                  <a:pt x="350" y="164"/>
                </a:cubicBezTo>
                <a:cubicBezTo>
                  <a:pt x="354" y="164"/>
                  <a:pt x="356" y="162"/>
                  <a:pt x="359" y="162"/>
                </a:cubicBezTo>
                <a:cubicBezTo>
                  <a:pt x="362" y="162"/>
                  <a:pt x="366" y="161"/>
                  <a:pt x="369" y="162"/>
                </a:cubicBezTo>
                <a:cubicBezTo>
                  <a:pt x="368" y="162"/>
                  <a:pt x="367" y="163"/>
                  <a:pt x="367" y="163"/>
                </a:cubicBezTo>
                <a:cubicBezTo>
                  <a:pt x="370" y="164"/>
                  <a:pt x="369" y="162"/>
                  <a:pt x="370" y="162"/>
                </a:cubicBezTo>
                <a:cubicBezTo>
                  <a:pt x="369" y="161"/>
                  <a:pt x="369" y="161"/>
                  <a:pt x="369" y="161"/>
                </a:cubicBezTo>
                <a:cubicBezTo>
                  <a:pt x="369" y="161"/>
                  <a:pt x="370" y="160"/>
                  <a:pt x="371" y="160"/>
                </a:cubicBezTo>
                <a:cubicBezTo>
                  <a:pt x="376" y="160"/>
                  <a:pt x="371" y="158"/>
                  <a:pt x="374" y="157"/>
                </a:cubicBezTo>
                <a:cubicBezTo>
                  <a:pt x="379" y="158"/>
                  <a:pt x="374" y="160"/>
                  <a:pt x="376" y="160"/>
                </a:cubicBezTo>
                <a:cubicBezTo>
                  <a:pt x="377" y="160"/>
                  <a:pt x="379" y="160"/>
                  <a:pt x="380" y="159"/>
                </a:cubicBezTo>
                <a:cubicBezTo>
                  <a:pt x="379" y="159"/>
                  <a:pt x="378" y="159"/>
                  <a:pt x="378" y="158"/>
                </a:cubicBezTo>
                <a:cubicBezTo>
                  <a:pt x="379" y="157"/>
                  <a:pt x="380" y="158"/>
                  <a:pt x="381" y="159"/>
                </a:cubicBezTo>
                <a:cubicBezTo>
                  <a:pt x="382" y="159"/>
                  <a:pt x="381" y="159"/>
                  <a:pt x="380" y="160"/>
                </a:cubicBezTo>
                <a:cubicBezTo>
                  <a:pt x="381" y="160"/>
                  <a:pt x="381" y="160"/>
                  <a:pt x="381" y="160"/>
                </a:cubicBezTo>
                <a:cubicBezTo>
                  <a:pt x="382" y="160"/>
                  <a:pt x="382" y="160"/>
                  <a:pt x="383" y="159"/>
                </a:cubicBezTo>
                <a:cubicBezTo>
                  <a:pt x="384" y="161"/>
                  <a:pt x="384" y="161"/>
                  <a:pt x="384" y="161"/>
                </a:cubicBezTo>
                <a:cubicBezTo>
                  <a:pt x="385" y="160"/>
                  <a:pt x="386" y="159"/>
                  <a:pt x="384" y="159"/>
                </a:cubicBezTo>
                <a:cubicBezTo>
                  <a:pt x="383" y="159"/>
                  <a:pt x="383" y="159"/>
                  <a:pt x="383" y="159"/>
                </a:cubicBezTo>
                <a:cubicBezTo>
                  <a:pt x="381" y="157"/>
                  <a:pt x="385" y="156"/>
                  <a:pt x="383" y="155"/>
                </a:cubicBezTo>
                <a:cubicBezTo>
                  <a:pt x="384" y="154"/>
                  <a:pt x="385" y="153"/>
                  <a:pt x="387" y="153"/>
                </a:cubicBezTo>
                <a:cubicBezTo>
                  <a:pt x="390" y="153"/>
                  <a:pt x="389" y="155"/>
                  <a:pt x="389" y="155"/>
                </a:cubicBezTo>
                <a:cubicBezTo>
                  <a:pt x="388" y="155"/>
                  <a:pt x="388" y="155"/>
                  <a:pt x="388" y="155"/>
                </a:cubicBezTo>
                <a:cubicBezTo>
                  <a:pt x="387" y="155"/>
                  <a:pt x="387" y="155"/>
                  <a:pt x="387" y="154"/>
                </a:cubicBezTo>
                <a:cubicBezTo>
                  <a:pt x="386" y="154"/>
                  <a:pt x="386" y="154"/>
                  <a:pt x="386" y="154"/>
                </a:cubicBezTo>
                <a:cubicBezTo>
                  <a:pt x="386" y="155"/>
                  <a:pt x="386" y="155"/>
                  <a:pt x="386" y="155"/>
                </a:cubicBezTo>
                <a:cubicBezTo>
                  <a:pt x="387" y="156"/>
                  <a:pt x="390" y="155"/>
                  <a:pt x="391" y="156"/>
                </a:cubicBezTo>
                <a:cubicBezTo>
                  <a:pt x="390" y="156"/>
                  <a:pt x="390" y="156"/>
                  <a:pt x="390" y="156"/>
                </a:cubicBezTo>
                <a:cubicBezTo>
                  <a:pt x="391" y="157"/>
                  <a:pt x="392" y="157"/>
                  <a:pt x="392" y="157"/>
                </a:cubicBezTo>
                <a:cubicBezTo>
                  <a:pt x="389" y="158"/>
                  <a:pt x="389" y="158"/>
                  <a:pt x="389" y="158"/>
                </a:cubicBezTo>
                <a:cubicBezTo>
                  <a:pt x="389" y="157"/>
                  <a:pt x="389" y="155"/>
                  <a:pt x="385" y="156"/>
                </a:cubicBezTo>
                <a:cubicBezTo>
                  <a:pt x="387" y="157"/>
                  <a:pt x="387" y="157"/>
                  <a:pt x="387" y="157"/>
                </a:cubicBezTo>
                <a:cubicBezTo>
                  <a:pt x="385" y="158"/>
                  <a:pt x="385" y="158"/>
                  <a:pt x="385" y="158"/>
                </a:cubicBezTo>
                <a:cubicBezTo>
                  <a:pt x="386" y="159"/>
                  <a:pt x="387" y="158"/>
                  <a:pt x="389" y="158"/>
                </a:cubicBezTo>
                <a:cubicBezTo>
                  <a:pt x="390" y="158"/>
                  <a:pt x="392" y="159"/>
                  <a:pt x="391" y="160"/>
                </a:cubicBezTo>
                <a:cubicBezTo>
                  <a:pt x="387" y="159"/>
                  <a:pt x="387" y="159"/>
                  <a:pt x="387" y="159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1"/>
                  <a:pt x="389" y="161"/>
                  <a:pt x="389" y="161"/>
                </a:cubicBezTo>
                <a:cubicBezTo>
                  <a:pt x="390" y="160"/>
                  <a:pt x="396" y="160"/>
                  <a:pt x="396" y="159"/>
                </a:cubicBezTo>
                <a:cubicBezTo>
                  <a:pt x="397" y="159"/>
                  <a:pt x="398" y="159"/>
                  <a:pt x="399" y="160"/>
                </a:cubicBezTo>
                <a:cubicBezTo>
                  <a:pt x="398" y="160"/>
                  <a:pt x="398" y="160"/>
                  <a:pt x="398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399" y="160"/>
                  <a:pt x="399" y="160"/>
                  <a:pt x="398" y="159"/>
                </a:cubicBezTo>
                <a:cubicBezTo>
                  <a:pt x="399" y="159"/>
                  <a:pt x="400" y="159"/>
                  <a:pt x="401" y="159"/>
                </a:cubicBezTo>
                <a:cubicBezTo>
                  <a:pt x="399" y="158"/>
                  <a:pt x="401" y="157"/>
                  <a:pt x="402" y="156"/>
                </a:cubicBezTo>
                <a:cubicBezTo>
                  <a:pt x="401" y="156"/>
                  <a:pt x="400" y="156"/>
                  <a:pt x="400" y="156"/>
                </a:cubicBezTo>
                <a:cubicBezTo>
                  <a:pt x="398" y="156"/>
                  <a:pt x="398" y="156"/>
                  <a:pt x="398" y="156"/>
                </a:cubicBezTo>
                <a:cubicBezTo>
                  <a:pt x="399" y="157"/>
                  <a:pt x="399" y="157"/>
                  <a:pt x="399" y="157"/>
                </a:cubicBezTo>
                <a:cubicBezTo>
                  <a:pt x="399" y="157"/>
                  <a:pt x="399" y="158"/>
                  <a:pt x="398" y="158"/>
                </a:cubicBezTo>
                <a:cubicBezTo>
                  <a:pt x="397" y="159"/>
                  <a:pt x="396" y="158"/>
                  <a:pt x="394" y="157"/>
                </a:cubicBezTo>
                <a:cubicBezTo>
                  <a:pt x="394" y="156"/>
                  <a:pt x="395" y="155"/>
                  <a:pt x="395" y="154"/>
                </a:cubicBezTo>
                <a:cubicBezTo>
                  <a:pt x="392" y="155"/>
                  <a:pt x="392" y="155"/>
                  <a:pt x="392" y="155"/>
                </a:cubicBezTo>
                <a:cubicBezTo>
                  <a:pt x="391" y="155"/>
                  <a:pt x="390" y="154"/>
                  <a:pt x="391" y="154"/>
                </a:cubicBezTo>
                <a:cubicBezTo>
                  <a:pt x="393" y="154"/>
                  <a:pt x="395" y="154"/>
                  <a:pt x="396" y="153"/>
                </a:cubicBezTo>
                <a:cubicBezTo>
                  <a:pt x="397" y="155"/>
                  <a:pt x="402" y="152"/>
                  <a:pt x="401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1" y="153"/>
                  <a:pt x="401" y="153"/>
                  <a:pt x="401" y="153"/>
                </a:cubicBezTo>
                <a:cubicBezTo>
                  <a:pt x="400" y="153"/>
                  <a:pt x="398" y="153"/>
                  <a:pt x="398" y="153"/>
                </a:cubicBezTo>
                <a:cubicBezTo>
                  <a:pt x="401" y="153"/>
                  <a:pt x="402" y="151"/>
                  <a:pt x="403" y="150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10" y="152"/>
                  <a:pt x="410" y="150"/>
                  <a:pt x="409" y="149"/>
                </a:cubicBezTo>
                <a:cubicBezTo>
                  <a:pt x="408" y="150"/>
                  <a:pt x="408" y="150"/>
                  <a:pt x="408" y="150"/>
                </a:cubicBezTo>
                <a:cubicBezTo>
                  <a:pt x="405" y="151"/>
                  <a:pt x="403" y="149"/>
                  <a:pt x="402" y="148"/>
                </a:cubicBezTo>
                <a:cubicBezTo>
                  <a:pt x="403" y="147"/>
                  <a:pt x="406" y="146"/>
                  <a:pt x="406" y="145"/>
                </a:cubicBezTo>
                <a:cubicBezTo>
                  <a:pt x="407" y="145"/>
                  <a:pt x="407" y="145"/>
                  <a:pt x="408" y="145"/>
                </a:cubicBezTo>
                <a:cubicBezTo>
                  <a:pt x="408" y="144"/>
                  <a:pt x="408" y="143"/>
                  <a:pt x="409" y="143"/>
                </a:cubicBezTo>
                <a:cubicBezTo>
                  <a:pt x="410" y="144"/>
                  <a:pt x="412" y="146"/>
                  <a:pt x="407" y="146"/>
                </a:cubicBezTo>
                <a:cubicBezTo>
                  <a:pt x="411" y="147"/>
                  <a:pt x="406" y="148"/>
                  <a:pt x="407" y="148"/>
                </a:cubicBezTo>
                <a:cubicBezTo>
                  <a:pt x="414" y="150"/>
                  <a:pt x="409" y="145"/>
                  <a:pt x="413" y="145"/>
                </a:cubicBezTo>
                <a:cubicBezTo>
                  <a:pt x="411" y="145"/>
                  <a:pt x="409" y="144"/>
                  <a:pt x="409" y="143"/>
                </a:cubicBezTo>
                <a:cubicBezTo>
                  <a:pt x="412" y="143"/>
                  <a:pt x="409" y="141"/>
                  <a:pt x="407" y="141"/>
                </a:cubicBezTo>
                <a:cubicBezTo>
                  <a:pt x="406" y="141"/>
                  <a:pt x="406" y="143"/>
                  <a:pt x="404" y="142"/>
                </a:cubicBezTo>
                <a:cubicBezTo>
                  <a:pt x="401" y="142"/>
                  <a:pt x="403" y="141"/>
                  <a:pt x="402" y="140"/>
                </a:cubicBezTo>
                <a:cubicBezTo>
                  <a:pt x="409" y="140"/>
                  <a:pt x="409" y="140"/>
                  <a:pt x="409" y="140"/>
                </a:cubicBezTo>
                <a:cubicBezTo>
                  <a:pt x="409" y="139"/>
                  <a:pt x="408" y="138"/>
                  <a:pt x="407" y="138"/>
                </a:cubicBezTo>
                <a:cubicBezTo>
                  <a:pt x="409" y="138"/>
                  <a:pt x="410" y="137"/>
                  <a:pt x="411" y="137"/>
                </a:cubicBezTo>
                <a:cubicBezTo>
                  <a:pt x="412" y="137"/>
                  <a:pt x="411" y="137"/>
                  <a:pt x="411" y="138"/>
                </a:cubicBezTo>
                <a:cubicBezTo>
                  <a:pt x="414" y="138"/>
                  <a:pt x="411" y="137"/>
                  <a:pt x="413" y="137"/>
                </a:cubicBezTo>
                <a:cubicBezTo>
                  <a:pt x="414" y="137"/>
                  <a:pt x="416" y="137"/>
                  <a:pt x="416" y="138"/>
                </a:cubicBezTo>
                <a:cubicBezTo>
                  <a:pt x="417" y="137"/>
                  <a:pt x="417" y="137"/>
                  <a:pt x="417" y="137"/>
                </a:cubicBezTo>
                <a:cubicBezTo>
                  <a:pt x="417" y="137"/>
                  <a:pt x="416" y="136"/>
                  <a:pt x="415" y="136"/>
                </a:cubicBezTo>
                <a:cubicBezTo>
                  <a:pt x="414" y="137"/>
                  <a:pt x="412" y="136"/>
                  <a:pt x="410" y="136"/>
                </a:cubicBezTo>
                <a:cubicBezTo>
                  <a:pt x="410" y="135"/>
                  <a:pt x="412" y="135"/>
                  <a:pt x="412" y="134"/>
                </a:cubicBezTo>
                <a:cubicBezTo>
                  <a:pt x="410" y="135"/>
                  <a:pt x="408" y="137"/>
                  <a:pt x="406" y="135"/>
                </a:cubicBezTo>
                <a:cubicBezTo>
                  <a:pt x="409" y="134"/>
                  <a:pt x="412" y="133"/>
                  <a:pt x="415" y="133"/>
                </a:cubicBezTo>
                <a:cubicBezTo>
                  <a:pt x="414" y="133"/>
                  <a:pt x="414" y="134"/>
                  <a:pt x="414" y="134"/>
                </a:cubicBezTo>
                <a:cubicBezTo>
                  <a:pt x="415" y="134"/>
                  <a:pt x="415" y="134"/>
                  <a:pt x="415" y="134"/>
                </a:cubicBezTo>
                <a:cubicBezTo>
                  <a:pt x="415" y="132"/>
                  <a:pt x="415" y="132"/>
                  <a:pt x="415" y="132"/>
                </a:cubicBezTo>
                <a:cubicBezTo>
                  <a:pt x="413" y="133"/>
                  <a:pt x="408" y="131"/>
                  <a:pt x="407" y="133"/>
                </a:cubicBezTo>
                <a:cubicBezTo>
                  <a:pt x="406" y="133"/>
                  <a:pt x="407" y="132"/>
                  <a:pt x="406" y="132"/>
                </a:cubicBezTo>
                <a:cubicBezTo>
                  <a:pt x="408" y="131"/>
                  <a:pt x="411" y="130"/>
                  <a:pt x="413" y="131"/>
                </a:cubicBezTo>
                <a:cubicBezTo>
                  <a:pt x="413" y="132"/>
                  <a:pt x="413" y="132"/>
                  <a:pt x="413" y="132"/>
                </a:cubicBezTo>
                <a:cubicBezTo>
                  <a:pt x="417" y="131"/>
                  <a:pt x="423" y="131"/>
                  <a:pt x="427" y="131"/>
                </a:cubicBezTo>
                <a:cubicBezTo>
                  <a:pt x="427" y="130"/>
                  <a:pt x="427" y="130"/>
                  <a:pt x="427" y="130"/>
                </a:cubicBezTo>
                <a:cubicBezTo>
                  <a:pt x="421" y="129"/>
                  <a:pt x="414" y="130"/>
                  <a:pt x="407" y="129"/>
                </a:cubicBezTo>
                <a:cubicBezTo>
                  <a:pt x="410" y="128"/>
                  <a:pt x="410" y="128"/>
                  <a:pt x="410" y="128"/>
                </a:cubicBezTo>
                <a:cubicBezTo>
                  <a:pt x="412" y="129"/>
                  <a:pt x="412" y="129"/>
                  <a:pt x="412" y="129"/>
                </a:cubicBezTo>
                <a:cubicBezTo>
                  <a:pt x="415" y="128"/>
                  <a:pt x="413" y="126"/>
                  <a:pt x="416" y="127"/>
                </a:cubicBezTo>
                <a:cubicBezTo>
                  <a:pt x="416" y="129"/>
                  <a:pt x="416" y="129"/>
                  <a:pt x="416" y="129"/>
                </a:cubicBezTo>
                <a:cubicBezTo>
                  <a:pt x="419" y="127"/>
                  <a:pt x="423" y="129"/>
                  <a:pt x="426" y="128"/>
                </a:cubicBezTo>
                <a:cubicBezTo>
                  <a:pt x="426" y="128"/>
                  <a:pt x="426" y="128"/>
                  <a:pt x="426" y="128"/>
                </a:cubicBezTo>
                <a:cubicBezTo>
                  <a:pt x="425" y="126"/>
                  <a:pt x="421" y="126"/>
                  <a:pt x="420" y="127"/>
                </a:cubicBezTo>
                <a:cubicBezTo>
                  <a:pt x="420" y="127"/>
                  <a:pt x="421" y="127"/>
                  <a:pt x="421" y="127"/>
                </a:cubicBezTo>
                <a:cubicBezTo>
                  <a:pt x="418" y="128"/>
                  <a:pt x="417" y="126"/>
                  <a:pt x="414" y="126"/>
                </a:cubicBezTo>
                <a:cubicBezTo>
                  <a:pt x="418" y="125"/>
                  <a:pt x="423" y="125"/>
                  <a:pt x="428" y="126"/>
                </a:cubicBezTo>
                <a:cubicBezTo>
                  <a:pt x="431" y="125"/>
                  <a:pt x="431" y="125"/>
                  <a:pt x="431" y="125"/>
                </a:cubicBezTo>
                <a:cubicBezTo>
                  <a:pt x="433" y="126"/>
                  <a:pt x="433" y="126"/>
                  <a:pt x="433" y="126"/>
                </a:cubicBezTo>
                <a:cubicBezTo>
                  <a:pt x="433" y="125"/>
                  <a:pt x="433" y="125"/>
                  <a:pt x="433" y="125"/>
                </a:cubicBezTo>
                <a:cubicBezTo>
                  <a:pt x="433" y="125"/>
                  <a:pt x="434" y="125"/>
                  <a:pt x="435" y="125"/>
                </a:cubicBezTo>
                <a:cubicBezTo>
                  <a:pt x="436" y="125"/>
                  <a:pt x="437" y="125"/>
                  <a:pt x="437" y="126"/>
                </a:cubicBezTo>
                <a:cubicBezTo>
                  <a:pt x="439" y="126"/>
                  <a:pt x="439" y="126"/>
                  <a:pt x="439" y="126"/>
                </a:cubicBezTo>
                <a:cubicBezTo>
                  <a:pt x="436" y="126"/>
                  <a:pt x="436" y="123"/>
                  <a:pt x="433" y="125"/>
                </a:cubicBezTo>
                <a:close/>
              </a:path>
            </a:pathLst>
          </a:custGeom>
          <a:blipFill rotWithShape="1">
            <a:blip r:embed="rId3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867015" y="3406775"/>
            <a:ext cx="4324350" cy="3462020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33425" y="1325245"/>
            <a:ext cx="5184775" cy="4197985"/>
            <a:chOff x="525" y="1331"/>
            <a:chExt cx="8165" cy="6611"/>
          </a:xfrm>
        </p:grpSpPr>
        <p:sp>
          <p:nvSpPr>
            <p:cNvPr id="13" name="椭圆 12"/>
            <p:cNvSpPr/>
            <p:nvPr/>
          </p:nvSpPr>
          <p:spPr>
            <a:xfrm>
              <a:off x="5763" y="1658"/>
              <a:ext cx="1214" cy="1214"/>
            </a:xfrm>
            <a:prstGeom prst="ellipse">
              <a:avLst/>
            </a:prstGeom>
            <a:solidFill>
              <a:srgbClr val="B5B5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25" y="3229"/>
              <a:ext cx="2973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关于我们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88" y="1331"/>
              <a:ext cx="8102" cy="22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8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About us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30" y="4309"/>
              <a:ext cx="6649" cy="36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号字。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号字。点击此处添加章节的描述内容，字数不超过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号字。点击此处添加章节的描述内容，字数不超过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号字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。</a:t>
              </a: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0652760" y="213995"/>
            <a:ext cx="487045" cy="6179185"/>
          </a:xfrm>
          <a:prstGeom prst="rect">
            <a:avLst/>
          </a:prstGeom>
          <a:noFill/>
        </p:spPr>
        <p:txBody>
          <a:bodyPr vert="vert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en-US" altLang="zh-CN">
                <a:solidFill>
                  <a:srgbClr val="858872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Fashion Design</a:t>
            </a:r>
          </a:p>
        </p:txBody>
      </p:sp>
      <p:sp>
        <p:nvSpPr>
          <p:cNvPr id="5" name="camille"/>
          <p:cNvSpPr>
            <a:spLocks noEditPoints="1"/>
          </p:cNvSpPr>
          <p:nvPr/>
        </p:nvSpPr>
        <p:spPr bwMode="auto">
          <a:xfrm>
            <a:off x="5336540" y="947420"/>
            <a:ext cx="5244465" cy="5417185"/>
          </a:xfrm>
          <a:custGeom>
            <a:avLst/>
            <a:gdLst>
              <a:gd name="T0" fmla="*/ 1009 w 1286"/>
              <a:gd name="T1" fmla="*/ 65 h 1372"/>
              <a:gd name="T2" fmla="*/ 1088 w 1286"/>
              <a:gd name="T3" fmla="*/ 81 h 1372"/>
              <a:gd name="T4" fmla="*/ 939 w 1286"/>
              <a:gd name="T5" fmla="*/ 122 h 1372"/>
              <a:gd name="T6" fmla="*/ 1215 w 1286"/>
              <a:gd name="T7" fmla="*/ 625 h 1372"/>
              <a:gd name="T8" fmla="*/ 1117 w 1286"/>
              <a:gd name="T9" fmla="*/ 911 h 1372"/>
              <a:gd name="T10" fmla="*/ 1020 w 1286"/>
              <a:gd name="T11" fmla="*/ 960 h 1372"/>
              <a:gd name="T12" fmla="*/ 1069 w 1286"/>
              <a:gd name="T13" fmla="*/ 985 h 1372"/>
              <a:gd name="T14" fmla="*/ 1200 w 1286"/>
              <a:gd name="T15" fmla="*/ 1038 h 1372"/>
              <a:gd name="T16" fmla="*/ 1185 w 1286"/>
              <a:gd name="T17" fmla="*/ 1236 h 1372"/>
              <a:gd name="T18" fmla="*/ 500 w 1286"/>
              <a:gd name="T19" fmla="*/ 1346 h 1372"/>
              <a:gd name="T20" fmla="*/ 1224 w 1286"/>
              <a:gd name="T21" fmla="*/ 196 h 1372"/>
              <a:gd name="T22" fmla="*/ 933 w 1286"/>
              <a:gd name="T23" fmla="*/ 130 h 1372"/>
              <a:gd name="T24" fmla="*/ 609 w 1286"/>
              <a:gd name="T25" fmla="*/ 81 h 1372"/>
              <a:gd name="T26" fmla="*/ 325 w 1286"/>
              <a:gd name="T27" fmla="*/ 76 h 1372"/>
              <a:gd name="T28" fmla="*/ 140 w 1286"/>
              <a:gd name="T29" fmla="*/ 330 h 1372"/>
              <a:gd name="T30" fmla="*/ 156 w 1286"/>
              <a:gd name="T31" fmla="*/ 695 h 1372"/>
              <a:gd name="T32" fmla="*/ 311 w 1286"/>
              <a:gd name="T33" fmla="*/ 1288 h 1372"/>
              <a:gd name="T34" fmla="*/ 618 w 1286"/>
              <a:gd name="T35" fmla="*/ 1320 h 1372"/>
              <a:gd name="T36" fmla="*/ 1081 w 1286"/>
              <a:gd name="T37" fmla="*/ 1254 h 1372"/>
              <a:gd name="T38" fmla="*/ 1176 w 1286"/>
              <a:gd name="T39" fmla="*/ 1194 h 1372"/>
              <a:gd name="T40" fmla="*/ 1144 w 1286"/>
              <a:gd name="T41" fmla="*/ 1048 h 1372"/>
              <a:gd name="T42" fmla="*/ 924 w 1286"/>
              <a:gd name="T43" fmla="*/ 977 h 1372"/>
              <a:gd name="T44" fmla="*/ 1051 w 1286"/>
              <a:gd name="T45" fmla="*/ 940 h 1372"/>
              <a:gd name="T46" fmla="*/ 1136 w 1286"/>
              <a:gd name="T47" fmla="*/ 839 h 1372"/>
              <a:gd name="T48" fmla="*/ 1205 w 1286"/>
              <a:gd name="T49" fmla="*/ 799 h 1372"/>
              <a:gd name="T50" fmla="*/ 1222 w 1286"/>
              <a:gd name="T51" fmla="*/ 534 h 1372"/>
              <a:gd name="T52" fmla="*/ 1248 w 1286"/>
              <a:gd name="T53" fmla="*/ 258 h 1372"/>
              <a:gd name="T54" fmla="*/ 142 w 1286"/>
              <a:gd name="T55" fmla="*/ 660 h 1372"/>
              <a:gd name="T56" fmla="*/ 275 w 1286"/>
              <a:gd name="T57" fmla="*/ 350 h 1372"/>
              <a:gd name="T58" fmla="*/ 593 w 1286"/>
              <a:gd name="T59" fmla="*/ 1062 h 1372"/>
              <a:gd name="T60" fmla="*/ 540 w 1286"/>
              <a:gd name="T61" fmla="*/ 428 h 1372"/>
              <a:gd name="T62" fmla="*/ 516 w 1286"/>
              <a:gd name="T63" fmla="*/ 446 h 1372"/>
              <a:gd name="T64" fmla="*/ 506 w 1286"/>
              <a:gd name="T65" fmla="*/ 377 h 1372"/>
              <a:gd name="T66" fmla="*/ 473 w 1286"/>
              <a:gd name="T67" fmla="*/ 404 h 1372"/>
              <a:gd name="T68" fmla="*/ 440 w 1286"/>
              <a:gd name="T69" fmla="*/ 382 h 1372"/>
              <a:gd name="T70" fmla="*/ 430 w 1286"/>
              <a:gd name="T71" fmla="*/ 386 h 1372"/>
              <a:gd name="T72" fmla="*/ 400 w 1286"/>
              <a:gd name="T73" fmla="*/ 725 h 1372"/>
              <a:gd name="T74" fmla="*/ 379 w 1286"/>
              <a:gd name="T75" fmla="*/ 1072 h 1372"/>
              <a:gd name="T76" fmla="*/ 387 w 1286"/>
              <a:gd name="T77" fmla="*/ 717 h 1372"/>
              <a:gd name="T78" fmla="*/ 470 w 1286"/>
              <a:gd name="T79" fmla="*/ 1056 h 1372"/>
              <a:gd name="T80" fmla="*/ 491 w 1286"/>
              <a:gd name="T81" fmla="*/ 475 h 1372"/>
              <a:gd name="T82" fmla="*/ 547 w 1286"/>
              <a:gd name="T83" fmla="*/ 1050 h 1372"/>
              <a:gd name="T84" fmla="*/ 578 w 1286"/>
              <a:gd name="T85" fmla="*/ 1271 h 1372"/>
              <a:gd name="T86" fmla="*/ 665 w 1286"/>
              <a:gd name="T87" fmla="*/ 1086 h 1372"/>
              <a:gd name="T88" fmla="*/ 762 w 1286"/>
              <a:gd name="T89" fmla="*/ 1058 h 1372"/>
              <a:gd name="T90" fmla="*/ 1107 w 1286"/>
              <a:gd name="T91" fmla="*/ 1254 h 1372"/>
              <a:gd name="T92" fmla="*/ 1074 w 1286"/>
              <a:gd name="T93" fmla="*/ 1246 h 1372"/>
              <a:gd name="T94" fmla="*/ 996 w 1286"/>
              <a:gd name="T95" fmla="*/ 856 h 1372"/>
              <a:gd name="T96" fmla="*/ 957 w 1286"/>
              <a:gd name="T97" fmla="*/ 327 h 1372"/>
              <a:gd name="T98" fmla="*/ 909 w 1286"/>
              <a:gd name="T99" fmla="*/ 891 h 1372"/>
              <a:gd name="T100" fmla="*/ 844 w 1286"/>
              <a:gd name="T101" fmla="*/ 905 h 1372"/>
              <a:gd name="T102" fmla="*/ 842 w 1286"/>
              <a:gd name="T103" fmla="*/ 861 h 1372"/>
              <a:gd name="T104" fmla="*/ 955 w 1286"/>
              <a:gd name="T105" fmla="*/ 1245 h 1372"/>
              <a:gd name="T106" fmla="*/ 922 w 1286"/>
              <a:gd name="T107" fmla="*/ 902 h 1372"/>
              <a:gd name="T108" fmla="*/ 1033 w 1286"/>
              <a:gd name="T109" fmla="*/ 862 h 1372"/>
              <a:gd name="T110" fmla="*/ 988 w 1286"/>
              <a:gd name="T111" fmla="*/ 925 h 1372"/>
              <a:gd name="T112" fmla="*/ 1036 w 1286"/>
              <a:gd name="T113" fmla="*/ 883 h 1372"/>
              <a:gd name="T114" fmla="*/ 1156 w 1286"/>
              <a:gd name="T115" fmla="*/ 799 h 1372"/>
              <a:gd name="T116" fmla="*/ 1249 w 1286"/>
              <a:gd name="T117" fmla="*/ 249 h 1372"/>
              <a:gd name="T118" fmla="*/ 1016 w 1286"/>
              <a:gd name="T119" fmla="*/ 945 h 1372"/>
              <a:gd name="T120" fmla="*/ 1217 w 1286"/>
              <a:gd name="T121" fmla="*/ 1033 h 1372"/>
              <a:gd name="T122" fmla="*/ 584 w 1286"/>
              <a:gd name="T123" fmla="*/ 47 h 1372"/>
              <a:gd name="T124" fmla="*/ 1063 w 1286"/>
              <a:gd name="T125" fmla="*/ 950 h 1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86" h="1372">
                <a:moveTo>
                  <a:pt x="1088" y="18"/>
                </a:moveTo>
                <a:cubicBezTo>
                  <a:pt x="1093" y="19"/>
                  <a:pt x="1094" y="25"/>
                  <a:pt x="1099" y="26"/>
                </a:cubicBezTo>
                <a:cubicBezTo>
                  <a:pt x="1095" y="16"/>
                  <a:pt x="1114" y="13"/>
                  <a:pt x="1108" y="0"/>
                </a:cubicBezTo>
                <a:cubicBezTo>
                  <a:pt x="1102" y="1"/>
                  <a:pt x="1096" y="2"/>
                  <a:pt x="1090" y="3"/>
                </a:cubicBezTo>
                <a:cubicBezTo>
                  <a:pt x="1089" y="7"/>
                  <a:pt x="1086" y="9"/>
                  <a:pt x="1085" y="13"/>
                </a:cubicBezTo>
                <a:cubicBezTo>
                  <a:pt x="1089" y="13"/>
                  <a:pt x="1089" y="14"/>
                  <a:pt x="1088" y="18"/>
                </a:cubicBezTo>
                <a:close/>
                <a:moveTo>
                  <a:pt x="593" y="34"/>
                </a:moveTo>
                <a:cubicBezTo>
                  <a:pt x="591" y="32"/>
                  <a:pt x="597" y="36"/>
                  <a:pt x="598" y="33"/>
                </a:cubicBezTo>
                <a:cubicBezTo>
                  <a:pt x="596" y="32"/>
                  <a:pt x="595" y="31"/>
                  <a:pt x="592" y="31"/>
                </a:cubicBezTo>
                <a:cubicBezTo>
                  <a:pt x="591" y="32"/>
                  <a:pt x="592" y="37"/>
                  <a:pt x="593" y="34"/>
                </a:cubicBezTo>
                <a:close/>
                <a:moveTo>
                  <a:pt x="1012" y="50"/>
                </a:moveTo>
                <a:cubicBezTo>
                  <a:pt x="1012" y="50"/>
                  <a:pt x="1012" y="51"/>
                  <a:pt x="1013" y="51"/>
                </a:cubicBezTo>
                <a:cubicBezTo>
                  <a:pt x="1011" y="46"/>
                  <a:pt x="1017" y="48"/>
                  <a:pt x="1017" y="45"/>
                </a:cubicBezTo>
                <a:cubicBezTo>
                  <a:pt x="1015" y="44"/>
                  <a:pt x="1013" y="43"/>
                  <a:pt x="1010" y="43"/>
                </a:cubicBezTo>
                <a:cubicBezTo>
                  <a:pt x="1010" y="44"/>
                  <a:pt x="1009" y="46"/>
                  <a:pt x="1009" y="48"/>
                </a:cubicBezTo>
                <a:cubicBezTo>
                  <a:pt x="1011" y="47"/>
                  <a:pt x="1012" y="48"/>
                  <a:pt x="1012" y="50"/>
                </a:cubicBezTo>
                <a:close/>
                <a:moveTo>
                  <a:pt x="539" y="50"/>
                </a:moveTo>
                <a:cubicBezTo>
                  <a:pt x="539" y="46"/>
                  <a:pt x="544" y="45"/>
                  <a:pt x="547" y="47"/>
                </a:cubicBezTo>
                <a:cubicBezTo>
                  <a:pt x="546" y="43"/>
                  <a:pt x="538" y="45"/>
                  <a:pt x="535" y="46"/>
                </a:cubicBezTo>
                <a:cubicBezTo>
                  <a:pt x="536" y="48"/>
                  <a:pt x="538" y="45"/>
                  <a:pt x="538" y="47"/>
                </a:cubicBezTo>
                <a:cubicBezTo>
                  <a:pt x="538" y="49"/>
                  <a:pt x="533" y="47"/>
                  <a:pt x="534" y="49"/>
                </a:cubicBezTo>
                <a:cubicBezTo>
                  <a:pt x="535" y="50"/>
                  <a:pt x="537" y="50"/>
                  <a:pt x="539" y="50"/>
                </a:cubicBezTo>
                <a:close/>
                <a:moveTo>
                  <a:pt x="355" y="52"/>
                </a:moveTo>
                <a:cubicBezTo>
                  <a:pt x="363" y="51"/>
                  <a:pt x="372" y="58"/>
                  <a:pt x="379" y="61"/>
                </a:cubicBezTo>
                <a:cubicBezTo>
                  <a:pt x="384" y="62"/>
                  <a:pt x="387" y="62"/>
                  <a:pt x="388" y="60"/>
                </a:cubicBezTo>
                <a:cubicBezTo>
                  <a:pt x="389" y="62"/>
                  <a:pt x="389" y="64"/>
                  <a:pt x="392" y="64"/>
                </a:cubicBezTo>
                <a:cubicBezTo>
                  <a:pt x="395" y="62"/>
                  <a:pt x="397" y="57"/>
                  <a:pt x="393" y="55"/>
                </a:cubicBezTo>
                <a:cubicBezTo>
                  <a:pt x="394" y="58"/>
                  <a:pt x="391" y="57"/>
                  <a:pt x="388" y="57"/>
                </a:cubicBezTo>
                <a:cubicBezTo>
                  <a:pt x="389" y="55"/>
                  <a:pt x="387" y="55"/>
                  <a:pt x="388" y="53"/>
                </a:cubicBezTo>
                <a:cubicBezTo>
                  <a:pt x="375" y="55"/>
                  <a:pt x="368" y="45"/>
                  <a:pt x="360" y="48"/>
                </a:cubicBezTo>
                <a:cubicBezTo>
                  <a:pt x="356" y="46"/>
                  <a:pt x="350" y="47"/>
                  <a:pt x="345" y="47"/>
                </a:cubicBezTo>
                <a:cubicBezTo>
                  <a:pt x="347" y="50"/>
                  <a:pt x="346" y="53"/>
                  <a:pt x="347" y="56"/>
                </a:cubicBezTo>
                <a:cubicBezTo>
                  <a:pt x="352" y="57"/>
                  <a:pt x="352" y="53"/>
                  <a:pt x="355" y="52"/>
                </a:cubicBezTo>
                <a:close/>
                <a:moveTo>
                  <a:pt x="1067" y="56"/>
                </a:moveTo>
                <a:cubicBezTo>
                  <a:pt x="1067" y="53"/>
                  <a:pt x="1071" y="54"/>
                  <a:pt x="1070" y="50"/>
                </a:cubicBezTo>
                <a:cubicBezTo>
                  <a:pt x="1067" y="49"/>
                  <a:pt x="1063" y="48"/>
                  <a:pt x="1059" y="47"/>
                </a:cubicBezTo>
                <a:cubicBezTo>
                  <a:pt x="1059" y="50"/>
                  <a:pt x="1059" y="50"/>
                  <a:pt x="1059" y="50"/>
                </a:cubicBezTo>
                <a:cubicBezTo>
                  <a:pt x="1065" y="49"/>
                  <a:pt x="1062" y="56"/>
                  <a:pt x="1067" y="56"/>
                </a:cubicBezTo>
                <a:close/>
                <a:moveTo>
                  <a:pt x="1086" y="61"/>
                </a:moveTo>
                <a:cubicBezTo>
                  <a:pt x="1088" y="59"/>
                  <a:pt x="1089" y="57"/>
                  <a:pt x="1089" y="54"/>
                </a:cubicBezTo>
                <a:cubicBezTo>
                  <a:pt x="1087" y="52"/>
                  <a:pt x="1087" y="49"/>
                  <a:pt x="1082" y="50"/>
                </a:cubicBezTo>
                <a:cubicBezTo>
                  <a:pt x="1081" y="55"/>
                  <a:pt x="1080" y="60"/>
                  <a:pt x="1086" y="61"/>
                </a:cubicBezTo>
                <a:close/>
                <a:moveTo>
                  <a:pt x="1047" y="61"/>
                </a:moveTo>
                <a:cubicBezTo>
                  <a:pt x="1050" y="60"/>
                  <a:pt x="1051" y="57"/>
                  <a:pt x="1053" y="55"/>
                </a:cubicBezTo>
                <a:cubicBezTo>
                  <a:pt x="1049" y="49"/>
                  <a:pt x="1042" y="50"/>
                  <a:pt x="1041" y="57"/>
                </a:cubicBezTo>
                <a:cubicBezTo>
                  <a:pt x="1042" y="59"/>
                  <a:pt x="1046" y="59"/>
                  <a:pt x="1047" y="61"/>
                </a:cubicBezTo>
                <a:close/>
                <a:moveTo>
                  <a:pt x="1009" y="65"/>
                </a:moveTo>
                <a:cubicBezTo>
                  <a:pt x="1000" y="66"/>
                  <a:pt x="1000" y="59"/>
                  <a:pt x="992" y="58"/>
                </a:cubicBezTo>
                <a:cubicBezTo>
                  <a:pt x="991" y="61"/>
                  <a:pt x="993" y="61"/>
                  <a:pt x="991" y="62"/>
                </a:cubicBezTo>
                <a:cubicBezTo>
                  <a:pt x="983" y="61"/>
                  <a:pt x="973" y="56"/>
                  <a:pt x="968" y="61"/>
                </a:cubicBezTo>
                <a:cubicBezTo>
                  <a:pt x="983" y="63"/>
                  <a:pt x="998" y="68"/>
                  <a:pt x="1009" y="65"/>
                </a:cubicBezTo>
                <a:close/>
                <a:moveTo>
                  <a:pt x="405" y="67"/>
                </a:moveTo>
                <a:cubicBezTo>
                  <a:pt x="409" y="67"/>
                  <a:pt x="410" y="64"/>
                  <a:pt x="414" y="63"/>
                </a:cubicBezTo>
                <a:cubicBezTo>
                  <a:pt x="414" y="65"/>
                  <a:pt x="416" y="65"/>
                  <a:pt x="418" y="65"/>
                </a:cubicBezTo>
                <a:cubicBezTo>
                  <a:pt x="418" y="62"/>
                  <a:pt x="416" y="61"/>
                  <a:pt x="418" y="59"/>
                </a:cubicBezTo>
                <a:cubicBezTo>
                  <a:pt x="410" y="59"/>
                  <a:pt x="403" y="59"/>
                  <a:pt x="398" y="60"/>
                </a:cubicBezTo>
                <a:cubicBezTo>
                  <a:pt x="397" y="62"/>
                  <a:pt x="403" y="64"/>
                  <a:pt x="405" y="67"/>
                </a:cubicBezTo>
                <a:close/>
                <a:moveTo>
                  <a:pt x="1061" y="61"/>
                </a:moveTo>
                <a:cubicBezTo>
                  <a:pt x="1057" y="61"/>
                  <a:pt x="1057" y="61"/>
                  <a:pt x="1057" y="61"/>
                </a:cubicBezTo>
                <a:cubicBezTo>
                  <a:pt x="1055" y="63"/>
                  <a:pt x="1062" y="63"/>
                  <a:pt x="1061" y="61"/>
                </a:cubicBezTo>
                <a:close/>
                <a:moveTo>
                  <a:pt x="427" y="69"/>
                </a:moveTo>
                <a:cubicBezTo>
                  <a:pt x="433" y="66"/>
                  <a:pt x="440" y="67"/>
                  <a:pt x="444" y="64"/>
                </a:cubicBezTo>
                <a:cubicBezTo>
                  <a:pt x="442" y="64"/>
                  <a:pt x="444" y="60"/>
                  <a:pt x="441" y="61"/>
                </a:cubicBezTo>
                <a:cubicBezTo>
                  <a:pt x="435" y="64"/>
                  <a:pt x="429" y="62"/>
                  <a:pt x="424" y="64"/>
                </a:cubicBezTo>
                <a:cubicBezTo>
                  <a:pt x="428" y="63"/>
                  <a:pt x="426" y="67"/>
                  <a:pt x="427" y="69"/>
                </a:cubicBezTo>
                <a:close/>
                <a:moveTo>
                  <a:pt x="575" y="65"/>
                </a:moveTo>
                <a:cubicBezTo>
                  <a:pt x="579" y="67"/>
                  <a:pt x="582" y="65"/>
                  <a:pt x="584" y="63"/>
                </a:cubicBezTo>
                <a:cubicBezTo>
                  <a:pt x="582" y="62"/>
                  <a:pt x="580" y="62"/>
                  <a:pt x="578" y="61"/>
                </a:cubicBezTo>
                <a:cubicBezTo>
                  <a:pt x="580" y="65"/>
                  <a:pt x="577" y="63"/>
                  <a:pt x="575" y="65"/>
                </a:cubicBezTo>
                <a:close/>
                <a:moveTo>
                  <a:pt x="926" y="63"/>
                </a:moveTo>
                <a:cubicBezTo>
                  <a:pt x="923" y="63"/>
                  <a:pt x="922" y="65"/>
                  <a:pt x="921" y="62"/>
                </a:cubicBezTo>
                <a:cubicBezTo>
                  <a:pt x="921" y="63"/>
                  <a:pt x="921" y="63"/>
                  <a:pt x="920" y="63"/>
                </a:cubicBezTo>
                <a:cubicBezTo>
                  <a:pt x="919" y="63"/>
                  <a:pt x="919" y="63"/>
                  <a:pt x="919" y="64"/>
                </a:cubicBezTo>
                <a:cubicBezTo>
                  <a:pt x="920" y="65"/>
                  <a:pt x="927" y="67"/>
                  <a:pt x="926" y="63"/>
                </a:cubicBezTo>
                <a:close/>
                <a:moveTo>
                  <a:pt x="1089" y="63"/>
                </a:moveTo>
                <a:cubicBezTo>
                  <a:pt x="1088" y="65"/>
                  <a:pt x="1084" y="63"/>
                  <a:pt x="1085" y="67"/>
                </a:cubicBezTo>
                <a:cubicBezTo>
                  <a:pt x="1088" y="68"/>
                  <a:pt x="1091" y="65"/>
                  <a:pt x="1089" y="63"/>
                </a:cubicBezTo>
                <a:close/>
                <a:moveTo>
                  <a:pt x="596" y="68"/>
                </a:moveTo>
                <a:cubicBezTo>
                  <a:pt x="599" y="68"/>
                  <a:pt x="601" y="67"/>
                  <a:pt x="601" y="65"/>
                </a:cubicBezTo>
                <a:cubicBezTo>
                  <a:pt x="598" y="65"/>
                  <a:pt x="598" y="65"/>
                  <a:pt x="598" y="65"/>
                </a:cubicBezTo>
                <a:cubicBezTo>
                  <a:pt x="599" y="67"/>
                  <a:pt x="596" y="66"/>
                  <a:pt x="596" y="68"/>
                </a:cubicBezTo>
                <a:close/>
                <a:moveTo>
                  <a:pt x="978" y="69"/>
                </a:moveTo>
                <a:cubicBezTo>
                  <a:pt x="973" y="68"/>
                  <a:pt x="966" y="66"/>
                  <a:pt x="962" y="69"/>
                </a:cubicBezTo>
                <a:cubicBezTo>
                  <a:pt x="969" y="68"/>
                  <a:pt x="972" y="72"/>
                  <a:pt x="978" y="69"/>
                </a:cubicBezTo>
                <a:close/>
                <a:moveTo>
                  <a:pt x="979" y="70"/>
                </a:moveTo>
                <a:cubicBezTo>
                  <a:pt x="981" y="71"/>
                  <a:pt x="982" y="72"/>
                  <a:pt x="985" y="71"/>
                </a:cubicBezTo>
                <a:cubicBezTo>
                  <a:pt x="986" y="68"/>
                  <a:pt x="979" y="69"/>
                  <a:pt x="979" y="70"/>
                </a:cubicBezTo>
                <a:close/>
                <a:moveTo>
                  <a:pt x="1051" y="80"/>
                </a:moveTo>
                <a:cubicBezTo>
                  <a:pt x="1054" y="78"/>
                  <a:pt x="1054" y="83"/>
                  <a:pt x="1058" y="82"/>
                </a:cubicBezTo>
                <a:cubicBezTo>
                  <a:pt x="1058" y="80"/>
                  <a:pt x="1057" y="79"/>
                  <a:pt x="1059" y="78"/>
                </a:cubicBezTo>
                <a:cubicBezTo>
                  <a:pt x="1065" y="80"/>
                  <a:pt x="1071" y="79"/>
                  <a:pt x="1076" y="83"/>
                </a:cubicBezTo>
                <a:cubicBezTo>
                  <a:pt x="1077" y="80"/>
                  <a:pt x="1082" y="81"/>
                  <a:pt x="1083" y="78"/>
                </a:cubicBezTo>
                <a:cubicBezTo>
                  <a:pt x="1072" y="76"/>
                  <a:pt x="1065" y="75"/>
                  <a:pt x="1056" y="75"/>
                </a:cubicBezTo>
                <a:cubicBezTo>
                  <a:pt x="1054" y="77"/>
                  <a:pt x="1052" y="78"/>
                  <a:pt x="1051" y="80"/>
                </a:cubicBezTo>
                <a:close/>
                <a:moveTo>
                  <a:pt x="374" y="79"/>
                </a:moveTo>
                <a:cubicBezTo>
                  <a:pt x="374" y="81"/>
                  <a:pt x="371" y="82"/>
                  <a:pt x="374" y="83"/>
                </a:cubicBezTo>
                <a:cubicBezTo>
                  <a:pt x="380" y="80"/>
                  <a:pt x="381" y="81"/>
                  <a:pt x="374" y="79"/>
                </a:cubicBezTo>
                <a:close/>
                <a:moveTo>
                  <a:pt x="1013" y="83"/>
                </a:moveTo>
                <a:cubicBezTo>
                  <a:pt x="1008" y="83"/>
                  <a:pt x="1004" y="82"/>
                  <a:pt x="999" y="81"/>
                </a:cubicBezTo>
                <a:cubicBezTo>
                  <a:pt x="1001" y="85"/>
                  <a:pt x="1008" y="85"/>
                  <a:pt x="1013" y="83"/>
                </a:cubicBezTo>
                <a:close/>
                <a:moveTo>
                  <a:pt x="1100" y="86"/>
                </a:moveTo>
                <a:cubicBezTo>
                  <a:pt x="1097" y="83"/>
                  <a:pt x="1093" y="82"/>
                  <a:pt x="1088" y="81"/>
                </a:cubicBezTo>
                <a:cubicBezTo>
                  <a:pt x="1089" y="84"/>
                  <a:pt x="1091" y="84"/>
                  <a:pt x="1090" y="88"/>
                </a:cubicBezTo>
                <a:cubicBezTo>
                  <a:pt x="1093" y="90"/>
                  <a:pt x="1099" y="89"/>
                  <a:pt x="1100" y="86"/>
                </a:cubicBezTo>
                <a:close/>
                <a:moveTo>
                  <a:pt x="1068" y="85"/>
                </a:moveTo>
                <a:cubicBezTo>
                  <a:pt x="1062" y="85"/>
                  <a:pt x="1062" y="85"/>
                  <a:pt x="1062" y="85"/>
                </a:cubicBezTo>
                <a:cubicBezTo>
                  <a:pt x="1063" y="88"/>
                  <a:pt x="1061" y="89"/>
                  <a:pt x="1061" y="91"/>
                </a:cubicBezTo>
                <a:cubicBezTo>
                  <a:pt x="1065" y="93"/>
                  <a:pt x="1065" y="87"/>
                  <a:pt x="1068" y="85"/>
                </a:cubicBezTo>
                <a:close/>
                <a:moveTo>
                  <a:pt x="696" y="88"/>
                </a:moveTo>
                <a:cubicBezTo>
                  <a:pt x="696" y="87"/>
                  <a:pt x="696" y="86"/>
                  <a:pt x="696" y="86"/>
                </a:cubicBezTo>
                <a:cubicBezTo>
                  <a:pt x="694" y="86"/>
                  <a:pt x="693" y="86"/>
                  <a:pt x="692" y="87"/>
                </a:cubicBezTo>
                <a:cubicBezTo>
                  <a:pt x="693" y="88"/>
                  <a:pt x="694" y="89"/>
                  <a:pt x="696" y="88"/>
                </a:cubicBezTo>
                <a:close/>
                <a:moveTo>
                  <a:pt x="377" y="91"/>
                </a:moveTo>
                <a:cubicBezTo>
                  <a:pt x="377" y="87"/>
                  <a:pt x="377" y="87"/>
                  <a:pt x="377" y="87"/>
                </a:cubicBezTo>
                <a:cubicBezTo>
                  <a:pt x="374" y="87"/>
                  <a:pt x="372" y="88"/>
                  <a:pt x="370" y="88"/>
                </a:cubicBezTo>
                <a:cubicBezTo>
                  <a:pt x="369" y="90"/>
                  <a:pt x="371" y="91"/>
                  <a:pt x="370" y="94"/>
                </a:cubicBezTo>
                <a:cubicBezTo>
                  <a:pt x="373" y="94"/>
                  <a:pt x="373" y="91"/>
                  <a:pt x="377" y="91"/>
                </a:cubicBezTo>
                <a:close/>
                <a:moveTo>
                  <a:pt x="671" y="92"/>
                </a:moveTo>
                <a:cubicBezTo>
                  <a:pt x="671" y="91"/>
                  <a:pt x="671" y="89"/>
                  <a:pt x="672" y="89"/>
                </a:cubicBezTo>
                <a:cubicBezTo>
                  <a:pt x="673" y="89"/>
                  <a:pt x="674" y="89"/>
                  <a:pt x="674" y="88"/>
                </a:cubicBezTo>
                <a:cubicBezTo>
                  <a:pt x="666" y="88"/>
                  <a:pt x="666" y="88"/>
                  <a:pt x="666" y="88"/>
                </a:cubicBezTo>
                <a:cubicBezTo>
                  <a:pt x="665" y="89"/>
                  <a:pt x="664" y="90"/>
                  <a:pt x="664" y="91"/>
                </a:cubicBezTo>
                <a:cubicBezTo>
                  <a:pt x="666" y="92"/>
                  <a:pt x="668" y="93"/>
                  <a:pt x="671" y="92"/>
                </a:cubicBezTo>
                <a:close/>
                <a:moveTo>
                  <a:pt x="1089" y="96"/>
                </a:moveTo>
                <a:cubicBezTo>
                  <a:pt x="1087" y="93"/>
                  <a:pt x="1083" y="97"/>
                  <a:pt x="1086" y="99"/>
                </a:cubicBezTo>
                <a:cubicBezTo>
                  <a:pt x="1088" y="99"/>
                  <a:pt x="1089" y="98"/>
                  <a:pt x="1089" y="96"/>
                </a:cubicBezTo>
                <a:close/>
                <a:moveTo>
                  <a:pt x="930" y="96"/>
                </a:moveTo>
                <a:cubicBezTo>
                  <a:pt x="929" y="101"/>
                  <a:pt x="935" y="98"/>
                  <a:pt x="932" y="96"/>
                </a:cubicBezTo>
                <a:cubicBezTo>
                  <a:pt x="932" y="96"/>
                  <a:pt x="931" y="96"/>
                  <a:pt x="930" y="96"/>
                </a:cubicBezTo>
                <a:close/>
                <a:moveTo>
                  <a:pt x="1087" y="103"/>
                </a:moveTo>
                <a:cubicBezTo>
                  <a:pt x="1074" y="101"/>
                  <a:pt x="1086" y="113"/>
                  <a:pt x="1087" y="103"/>
                </a:cubicBezTo>
                <a:close/>
                <a:moveTo>
                  <a:pt x="697" y="115"/>
                </a:moveTo>
                <a:cubicBezTo>
                  <a:pt x="689" y="115"/>
                  <a:pt x="679" y="114"/>
                  <a:pt x="674" y="117"/>
                </a:cubicBezTo>
                <a:cubicBezTo>
                  <a:pt x="678" y="129"/>
                  <a:pt x="688" y="115"/>
                  <a:pt x="697" y="115"/>
                </a:cubicBezTo>
                <a:close/>
                <a:moveTo>
                  <a:pt x="669" y="118"/>
                </a:moveTo>
                <a:cubicBezTo>
                  <a:pt x="669" y="114"/>
                  <a:pt x="663" y="116"/>
                  <a:pt x="662" y="117"/>
                </a:cubicBezTo>
                <a:cubicBezTo>
                  <a:pt x="664" y="118"/>
                  <a:pt x="666" y="119"/>
                  <a:pt x="669" y="118"/>
                </a:cubicBezTo>
                <a:close/>
                <a:moveTo>
                  <a:pt x="722" y="119"/>
                </a:moveTo>
                <a:cubicBezTo>
                  <a:pt x="724" y="120"/>
                  <a:pt x="727" y="118"/>
                  <a:pt x="729" y="117"/>
                </a:cubicBezTo>
                <a:cubicBezTo>
                  <a:pt x="726" y="116"/>
                  <a:pt x="723" y="117"/>
                  <a:pt x="722" y="119"/>
                </a:cubicBezTo>
                <a:close/>
                <a:moveTo>
                  <a:pt x="635" y="121"/>
                </a:moveTo>
                <a:cubicBezTo>
                  <a:pt x="633" y="121"/>
                  <a:pt x="631" y="120"/>
                  <a:pt x="630" y="122"/>
                </a:cubicBezTo>
                <a:cubicBezTo>
                  <a:pt x="631" y="124"/>
                  <a:pt x="632" y="127"/>
                  <a:pt x="632" y="129"/>
                </a:cubicBezTo>
                <a:cubicBezTo>
                  <a:pt x="635" y="129"/>
                  <a:pt x="638" y="129"/>
                  <a:pt x="637" y="126"/>
                </a:cubicBezTo>
                <a:cubicBezTo>
                  <a:pt x="632" y="127"/>
                  <a:pt x="634" y="122"/>
                  <a:pt x="635" y="121"/>
                </a:cubicBezTo>
                <a:close/>
                <a:moveTo>
                  <a:pt x="1056" y="121"/>
                </a:moveTo>
                <a:cubicBezTo>
                  <a:pt x="1054" y="122"/>
                  <a:pt x="1056" y="124"/>
                  <a:pt x="1057" y="125"/>
                </a:cubicBezTo>
                <a:cubicBezTo>
                  <a:pt x="1057" y="123"/>
                  <a:pt x="1058" y="120"/>
                  <a:pt x="1056" y="121"/>
                </a:cubicBezTo>
                <a:close/>
                <a:moveTo>
                  <a:pt x="1078" y="122"/>
                </a:moveTo>
                <a:cubicBezTo>
                  <a:pt x="1076" y="123"/>
                  <a:pt x="1072" y="122"/>
                  <a:pt x="1072" y="126"/>
                </a:cubicBezTo>
                <a:cubicBezTo>
                  <a:pt x="1075" y="127"/>
                  <a:pt x="1085" y="130"/>
                  <a:pt x="1086" y="124"/>
                </a:cubicBezTo>
                <a:cubicBezTo>
                  <a:pt x="1082" y="125"/>
                  <a:pt x="1080" y="123"/>
                  <a:pt x="1078" y="122"/>
                </a:cubicBezTo>
                <a:close/>
                <a:moveTo>
                  <a:pt x="939" y="122"/>
                </a:moveTo>
                <a:cubicBezTo>
                  <a:pt x="936" y="122"/>
                  <a:pt x="936" y="122"/>
                  <a:pt x="936" y="122"/>
                </a:cubicBezTo>
                <a:cubicBezTo>
                  <a:pt x="936" y="126"/>
                  <a:pt x="936" y="126"/>
                  <a:pt x="936" y="126"/>
                </a:cubicBezTo>
                <a:cubicBezTo>
                  <a:pt x="938" y="125"/>
                  <a:pt x="939" y="124"/>
                  <a:pt x="939" y="122"/>
                </a:cubicBezTo>
                <a:close/>
                <a:moveTo>
                  <a:pt x="770" y="128"/>
                </a:moveTo>
                <a:cubicBezTo>
                  <a:pt x="773" y="137"/>
                  <a:pt x="783" y="134"/>
                  <a:pt x="794" y="135"/>
                </a:cubicBezTo>
                <a:cubicBezTo>
                  <a:pt x="793" y="139"/>
                  <a:pt x="793" y="140"/>
                  <a:pt x="797" y="139"/>
                </a:cubicBezTo>
                <a:cubicBezTo>
                  <a:pt x="798" y="137"/>
                  <a:pt x="795" y="139"/>
                  <a:pt x="796" y="136"/>
                </a:cubicBezTo>
                <a:cubicBezTo>
                  <a:pt x="803" y="133"/>
                  <a:pt x="812" y="137"/>
                  <a:pt x="818" y="134"/>
                </a:cubicBezTo>
                <a:cubicBezTo>
                  <a:pt x="806" y="133"/>
                  <a:pt x="796" y="127"/>
                  <a:pt x="787" y="130"/>
                </a:cubicBezTo>
                <a:cubicBezTo>
                  <a:pt x="788" y="129"/>
                  <a:pt x="788" y="129"/>
                  <a:pt x="788" y="127"/>
                </a:cubicBezTo>
                <a:cubicBezTo>
                  <a:pt x="783" y="127"/>
                  <a:pt x="776" y="125"/>
                  <a:pt x="770" y="128"/>
                </a:cubicBezTo>
                <a:close/>
                <a:moveTo>
                  <a:pt x="1244" y="189"/>
                </a:moveTo>
                <a:cubicBezTo>
                  <a:pt x="1245" y="191"/>
                  <a:pt x="1240" y="188"/>
                  <a:pt x="1241" y="191"/>
                </a:cubicBezTo>
                <a:cubicBezTo>
                  <a:pt x="1243" y="193"/>
                  <a:pt x="1248" y="190"/>
                  <a:pt x="1244" y="189"/>
                </a:cubicBezTo>
                <a:close/>
                <a:moveTo>
                  <a:pt x="1165" y="197"/>
                </a:moveTo>
                <a:cubicBezTo>
                  <a:pt x="1168" y="197"/>
                  <a:pt x="1167" y="194"/>
                  <a:pt x="1168" y="192"/>
                </a:cubicBezTo>
                <a:cubicBezTo>
                  <a:pt x="1166" y="192"/>
                  <a:pt x="1164" y="191"/>
                  <a:pt x="1163" y="190"/>
                </a:cubicBezTo>
                <a:cubicBezTo>
                  <a:pt x="1163" y="193"/>
                  <a:pt x="1168" y="193"/>
                  <a:pt x="1165" y="197"/>
                </a:cubicBezTo>
                <a:close/>
                <a:moveTo>
                  <a:pt x="1238" y="190"/>
                </a:moveTo>
                <a:cubicBezTo>
                  <a:pt x="1234" y="190"/>
                  <a:pt x="1234" y="190"/>
                  <a:pt x="1234" y="190"/>
                </a:cubicBezTo>
                <a:cubicBezTo>
                  <a:pt x="1232" y="192"/>
                  <a:pt x="1239" y="192"/>
                  <a:pt x="1238" y="190"/>
                </a:cubicBezTo>
                <a:close/>
                <a:moveTo>
                  <a:pt x="25" y="252"/>
                </a:moveTo>
                <a:cubicBezTo>
                  <a:pt x="16" y="246"/>
                  <a:pt x="11" y="237"/>
                  <a:pt x="0" y="233"/>
                </a:cubicBezTo>
                <a:cubicBezTo>
                  <a:pt x="5" y="242"/>
                  <a:pt x="16" y="250"/>
                  <a:pt x="25" y="252"/>
                </a:cubicBezTo>
                <a:close/>
                <a:moveTo>
                  <a:pt x="1204" y="288"/>
                </a:moveTo>
                <a:cubicBezTo>
                  <a:pt x="1206" y="283"/>
                  <a:pt x="1215" y="292"/>
                  <a:pt x="1217" y="285"/>
                </a:cubicBezTo>
                <a:cubicBezTo>
                  <a:pt x="1217" y="284"/>
                  <a:pt x="1211" y="285"/>
                  <a:pt x="1215" y="282"/>
                </a:cubicBezTo>
                <a:cubicBezTo>
                  <a:pt x="1204" y="284"/>
                  <a:pt x="1189" y="282"/>
                  <a:pt x="1175" y="281"/>
                </a:cubicBezTo>
                <a:cubicBezTo>
                  <a:pt x="1175" y="283"/>
                  <a:pt x="1176" y="283"/>
                  <a:pt x="1176" y="285"/>
                </a:cubicBezTo>
                <a:cubicBezTo>
                  <a:pt x="1185" y="286"/>
                  <a:pt x="1197" y="287"/>
                  <a:pt x="1204" y="288"/>
                </a:cubicBezTo>
                <a:close/>
                <a:moveTo>
                  <a:pt x="1261" y="294"/>
                </a:moveTo>
                <a:cubicBezTo>
                  <a:pt x="1261" y="297"/>
                  <a:pt x="1262" y="299"/>
                  <a:pt x="1263" y="301"/>
                </a:cubicBezTo>
                <a:cubicBezTo>
                  <a:pt x="1264" y="300"/>
                  <a:pt x="1266" y="299"/>
                  <a:pt x="1267" y="298"/>
                </a:cubicBezTo>
                <a:cubicBezTo>
                  <a:pt x="1265" y="298"/>
                  <a:pt x="1268" y="294"/>
                  <a:pt x="1265" y="295"/>
                </a:cubicBezTo>
                <a:cubicBezTo>
                  <a:pt x="1266" y="297"/>
                  <a:pt x="1265" y="298"/>
                  <a:pt x="1263" y="298"/>
                </a:cubicBezTo>
                <a:cubicBezTo>
                  <a:pt x="1261" y="297"/>
                  <a:pt x="1265" y="294"/>
                  <a:pt x="1261" y="294"/>
                </a:cubicBezTo>
                <a:close/>
                <a:moveTo>
                  <a:pt x="167" y="379"/>
                </a:moveTo>
                <a:cubicBezTo>
                  <a:pt x="168" y="382"/>
                  <a:pt x="165" y="384"/>
                  <a:pt x="167" y="386"/>
                </a:cubicBezTo>
                <a:cubicBezTo>
                  <a:pt x="167" y="384"/>
                  <a:pt x="171" y="379"/>
                  <a:pt x="167" y="379"/>
                </a:cubicBezTo>
                <a:close/>
                <a:moveTo>
                  <a:pt x="169" y="439"/>
                </a:moveTo>
                <a:cubicBezTo>
                  <a:pt x="169" y="444"/>
                  <a:pt x="168" y="455"/>
                  <a:pt x="172" y="458"/>
                </a:cubicBezTo>
                <a:cubicBezTo>
                  <a:pt x="170" y="452"/>
                  <a:pt x="173" y="442"/>
                  <a:pt x="169" y="439"/>
                </a:cubicBezTo>
                <a:close/>
                <a:moveTo>
                  <a:pt x="1245" y="519"/>
                </a:moveTo>
                <a:cubicBezTo>
                  <a:pt x="1245" y="521"/>
                  <a:pt x="1244" y="521"/>
                  <a:pt x="1244" y="524"/>
                </a:cubicBezTo>
                <a:cubicBezTo>
                  <a:pt x="1248" y="524"/>
                  <a:pt x="1247" y="520"/>
                  <a:pt x="1245" y="519"/>
                </a:cubicBezTo>
                <a:close/>
                <a:moveTo>
                  <a:pt x="1253" y="543"/>
                </a:moveTo>
                <a:cubicBezTo>
                  <a:pt x="1253" y="545"/>
                  <a:pt x="1251" y="544"/>
                  <a:pt x="1250" y="544"/>
                </a:cubicBezTo>
                <a:cubicBezTo>
                  <a:pt x="1249" y="549"/>
                  <a:pt x="1256" y="545"/>
                  <a:pt x="1253" y="543"/>
                </a:cubicBezTo>
                <a:close/>
                <a:moveTo>
                  <a:pt x="1207" y="628"/>
                </a:moveTo>
                <a:cubicBezTo>
                  <a:pt x="1208" y="629"/>
                  <a:pt x="1209" y="631"/>
                  <a:pt x="1211" y="632"/>
                </a:cubicBezTo>
                <a:cubicBezTo>
                  <a:pt x="1212" y="629"/>
                  <a:pt x="1215" y="629"/>
                  <a:pt x="1215" y="625"/>
                </a:cubicBezTo>
                <a:cubicBezTo>
                  <a:pt x="1211" y="623"/>
                  <a:pt x="1208" y="624"/>
                  <a:pt x="1207" y="628"/>
                </a:cubicBezTo>
                <a:close/>
                <a:moveTo>
                  <a:pt x="1239" y="636"/>
                </a:moveTo>
                <a:cubicBezTo>
                  <a:pt x="1240" y="636"/>
                  <a:pt x="1241" y="636"/>
                  <a:pt x="1241" y="637"/>
                </a:cubicBezTo>
                <a:cubicBezTo>
                  <a:pt x="1244" y="635"/>
                  <a:pt x="1244" y="636"/>
                  <a:pt x="1248" y="636"/>
                </a:cubicBezTo>
                <a:cubicBezTo>
                  <a:pt x="1249" y="634"/>
                  <a:pt x="1249" y="632"/>
                  <a:pt x="1250" y="630"/>
                </a:cubicBezTo>
                <a:cubicBezTo>
                  <a:pt x="1246" y="629"/>
                  <a:pt x="1244" y="626"/>
                  <a:pt x="1239" y="626"/>
                </a:cubicBezTo>
                <a:lnTo>
                  <a:pt x="1239" y="636"/>
                </a:lnTo>
                <a:close/>
                <a:moveTo>
                  <a:pt x="1204" y="639"/>
                </a:moveTo>
                <a:cubicBezTo>
                  <a:pt x="1202" y="639"/>
                  <a:pt x="1201" y="640"/>
                  <a:pt x="1201" y="643"/>
                </a:cubicBezTo>
                <a:cubicBezTo>
                  <a:pt x="1203" y="642"/>
                  <a:pt x="1204" y="641"/>
                  <a:pt x="1204" y="639"/>
                </a:cubicBezTo>
                <a:close/>
                <a:moveTo>
                  <a:pt x="1215" y="649"/>
                </a:moveTo>
                <a:cubicBezTo>
                  <a:pt x="1215" y="652"/>
                  <a:pt x="1215" y="652"/>
                  <a:pt x="1215" y="652"/>
                </a:cubicBezTo>
                <a:cubicBezTo>
                  <a:pt x="1220" y="652"/>
                  <a:pt x="1220" y="652"/>
                  <a:pt x="1220" y="652"/>
                </a:cubicBezTo>
                <a:cubicBezTo>
                  <a:pt x="1220" y="650"/>
                  <a:pt x="1218" y="649"/>
                  <a:pt x="1215" y="649"/>
                </a:cubicBezTo>
                <a:close/>
                <a:moveTo>
                  <a:pt x="154" y="743"/>
                </a:moveTo>
                <a:cubicBezTo>
                  <a:pt x="161" y="746"/>
                  <a:pt x="167" y="753"/>
                  <a:pt x="173" y="753"/>
                </a:cubicBezTo>
                <a:cubicBezTo>
                  <a:pt x="170" y="747"/>
                  <a:pt x="161" y="743"/>
                  <a:pt x="154" y="743"/>
                </a:cubicBezTo>
                <a:close/>
                <a:moveTo>
                  <a:pt x="209" y="751"/>
                </a:moveTo>
                <a:cubicBezTo>
                  <a:pt x="202" y="752"/>
                  <a:pt x="202" y="746"/>
                  <a:pt x="197" y="745"/>
                </a:cubicBezTo>
                <a:cubicBezTo>
                  <a:pt x="199" y="750"/>
                  <a:pt x="205" y="759"/>
                  <a:pt x="209" y="751"/>
                </a:cubicBezTo>
                <a:close/>
                <a:moveTo>
                  <a:pt x="178" y="772"/>
                </a:moveTo>
                <a:cubicBezTo>
                  <a:pt x="180" y="770"/>
                  <a:pt x="182" y="769"/>
                  <a:pt x="181" y="765"/>
                </a:cubicBezTo>
                <a:cubicBezTo>
                  <a:pt x="180" y="765"/>
                  <a:pt x="179" y="764"/>
                  <a:pt x="177" y="764"/>
                </a:cubicBezTo>
                <a:cubicBezTo>
                  <a:pt x="176" y="766"/>
                  <a:pt x="175" y="771"/>
                  <a:pt x="178" y="772"/>
                </a:cubicBezTo>
                <a:close/>
                <a:moveTo>
                  <a:pt x="149" y="782"/>
                </a:moveTo>
                <a:cubicBezTo>
                  <a:pt x="147" y="785"/>
                  <a:pt x="150" y="788"/>
                  <a:pt x="152" y="789"/>
                </a:cubicBezTo>
                <a:cubicBezTo>
                  <a:pt x="152" y="786"/>
                  <a:pt x="151" y="784"/>
                  <a:pt x="149" y="782"/>
                </a:cubicBezTo>
                <a:close/>
                <a:moveTo>
                  <a:pt x="865" y="872"/>
                </a:moveTo>
                <a:cubicBezTo>
                  <a:pt x="876" y="872"/>
                  <a:pt x="876" y="872"/>
                  <a:pt x="876" y="872"/>
                </a:cubicBezTo>
                <a:cubicBezTo>
                  <a:pt x="875" y="867"/>
                  <a:pt x="867" y="870"/>
                  <a:pt x="865" y="872"/>
                </a:cubicBezTo>
                <a:close/>
                <a:moveTo>
                  <a:pt x="1087" y="880"/>
                </a:moveTo>
                <a:cubicBezTo>
                  <a:pt x="1087" y="879"/>
                  <a:pt x="1086" y="879"/>
                  <a:pt x="1086" y="879"/>
                </a:cubicBezTo>
                <a:cubicBezTo>
                  <a:pt x="1086" y="883"/>
                  <a:pt x="1081" y="882"/>
                  <a:pt x="1081" y="886"/>
                </a:cubicBezTo>
                <a:cubicBezTo>
                  <a:pt x="1086" y="888"/>
                  <a:pt x="1091" y="888"/>
                  <a:pt x="1095" y="886"/>
                </a:cubicBezTo>
                <a:cubicBezTo>
                  <a:pt x="1090" y="886"/>
                  <a:pt x="1089" y="882"/>
                  <a:pt x="1087" y="880"/>
                </a:cubicBezTo>
                <a:close/>
                <a:moveTo>
                  <a:pt x="961" y="885"/>
                </a:moveTo>
                <a:cubicBezTo>
                  <a:pt x="962" y="882"/>
                  <a:pt x="960" y="880"/>
                  <a:pt x="958" y="882"/>
                </a:cubicBezTo>
                <a:cubicBezTo>
                  <a:pt x="958" y="884"/>
                  <a:pt x="961" y="883"/>
                  <a:pt x="961" y="885"/>
                </a:cubicBezTo>
                <a:close/>
                <a:moveTo>
                  <a:pt x="1140" y="885"/>
                </a:moveTo>
                <a:cubicBezTo>
                  <a:pt x="1136" y="883"/>
                  <a:pt x="1131" y="884"/>
                  <a:pt x="1128" y="887"/>
                </a:cubicBezTo>
                <a:cubicBezTo>
                  <a:pt x="1133" y="889"/>
                  <a:pt x="1139" y="891"/>
                  <a:pt x="1140" y="885"/>
                </a:cubicBezTo>
                <a:close/>
                <a:moveTo>
                  <a:pt x="962" y="886"/>
                </a:moveTo>
                <a:cubicBezTo>
                  <a:pt x="962" y="889"/>
                  <a:pt x="958" y="888"/>
                  <a:pt x="957" y="891"/>
                </a:cubicBezTo>
                <a:cubicBezTo>
                  <a:pt x="960" y="893"/>
                  <a:pt x="966" y="892"/>
                  <a:pt x="969" y="890"/>
                </a:cubicBezTo>
                <a:cubicBezTo>
                  <a:pt x="967" y="888"/>
                  <a:pt x="965" y="887"/>
                  <a:pt x="962" y="886"/>
                </a:cubicBezTo>
                <a:close/>
                <a:moveTo>
                  <a:pt x="197" y="889"/>
                </a:moveTo>
                <a:cubicBezTo>
                  <a:pt x="196" y="889"/>
                  <a:pt x="196" y="887"/>
                  <a:pt x="194" y="886"/>
                </a:cubicBezTo>
                <a:cubicBezTo>
                  <a:pt x="194" y="887"/>
                  <a:pt x="193" y="888"/>
                  <a:pt x="193" y="890"/>
                </a:cubicBezTo>
                <a:cubicBezTo>
                  <a:pt x="194" y="889"/>
                  <a:pt x="197" y="891"/>
                  <a:pt x="197" y="889"/>
                </a:cubicBezTo>
                <a:close/>
                <a:moveTo>
                  <a:pt x="1109" y="910"/>
                </a:moveTo>
                <a:cubicBezTo>
                  <a:pt x="1113" y="911"/>
                  <a:pt x="1113" y="911"/>
                  <a:pt x="1117" y="911"/>
                </a:cubicBezTo>
                <a:cubicBezTo>
                  <a:pt x="1117" y="907"/>
                  <a:pt x="1111" y="908"/>
                  <a:pt x="1109" y="910"/>
                </a:cubicBezTo>
                <a:close/>
                <a:moveTo>
                  <a:pt x="1156" y="919"/>
                </a:moveTo>
                <a:cubicBezTo>
                  <a:pt x="1157" y="916"/>
                  <a:pt x="1153" y="918"/>
                  <a:pt x="1152" y="916"/>
                </a:cubicBezTo>
                <a:cubicBezTo>
                  <a:pt x="1151" y="918"/>
                  <a:pt x="1151" y="920"/>
                  <a:pt x="1150" y="921"/>
                </a:cubicBezTo>
                <a:cubicBezTo>
                  <a:pt x="1153" y="922"/>
                  <a:pt x="1152" y="918"/>
                  <a:pt x="1156" y="919"/>
                </a:cubicBezTo>
                <a:close/>
                <a:moveTo>
                  <a:pt x="1226" y="918"/>
                </a:moveTo>
                <a:cubicBezTo>
                  <a:pt x="1228" y="921"/>
                  <a:pt x="1229" y="924"/>
                  <a:pt x="1231" y="925"/>
                </a:cubicBezTo>
                <a:cubicBezTo>
                  <a:pt x="1231" y="921"/>
                  <a:pt x="1231" y="919"/>
                  <a:pt x="1230" y="916"/>
                </a:cubicBezTo>
                <a:cubicBezTo>
                  <a:pt x="1228" y="916"/>
                  <a:pt x="1228" y="918"/>
                  <a:pt x="1226" y="918"/>
                </a:cubicBezTo>
                <a:close/>
                <a:moveTo>
                  <a:pt x="1120" y="932"/>
                </a:moveTo>
                <a:cubicBezTo>
                  <a:pt x="1119" y="929"/>
                  <a:pt x="1119" y="929"/>
                  <a:pt x="1118" y="927"/>
                </a:cubicBezTo>
                <a:cubicBezTo>
                  <a:pt x="1117" y="926"/>
                  <a:pt x="1115" y="929"/>
                  <a:pt x="1113" y="926"/>
                </a:cubicBezTo>
                <a:cubicBezTo>
                  <a:pt x="1113" y="929"/>
                  <a:pt x="1112" y="931"/>
                  <a:pt x="1112" y="933"/>
                </a:cubicBezTo>
                <a:cubicBezTo>
                  <a:pt x="1116" y="933"/>
                  <a:pt x="1115" y="932"/>
                  <a:pt x="1120" y="932"/>
                </a:cubicBezTo>
                <a:close/>
                <a:moveTo>
                  <a:pt x="1037" y="931"/>
                </a:moveTo>
                <a:cubicBezTo>
                  <a:pt x="1036" y="934"/>
                  <a:pt x="1037" y="933"/>
                  <a:pt x="1037" y="936"/>
                </a:cubicBezTo>
                <a:cubicBezTo>
                  <a:pt x="1039" y="936"/>
                  <a:pt x="1039" y="936"/>
                  <a:pt x="1039" y="936"/>
                </a:cubicBezTo>
                <a:cubicBezTo>
                  <a:pt x="1039" y="934"/>
                  <a:pt x="1039" y="934"/>
                  <a:pt x="1038" y="935"/>
                </a:cubicBezTo>
                <a:cubicBezTo>
                  <a:pt x="1037" y="934"/>
                  <a:pt x="1039" y="931"/>
                  <a:pt x="1037" y="931"/>
                </a:cubicBezTo>
                <a:close/>
                <a:moveTo>
                  <a:pt x="1091" y="935"/>
                </a:moveTo>
                <a:cubicBezTo>
                  <a:pt x="1088" y="936"/>
                  <a:pt x="1082" y="933"/>
                  <a:pt x="1078" y="933"/>
                </a:cubicBezTo>
                <a:cubicBezTo>
                  <a:pt x="1080" y="937"/>
                  <a:pt x="1088" y="940"/>
                  <a:pt x="1094" y="938"/>
                </a:cubicBezTo>
                <a:cubicBezTo>
                  <a:pt x="1092" y="937"/>
                  <a:pt x="1090" y="939"/>
                  <a:pt x="1090" y="938"/>
                </a:cubicBezTo>
                <a:cubicBezTo>
                  <a:pt x="1091" y="938"/>
                  <a:pt x="1093" y="935"/>
                  <a:pt x="1091" y="935"/>
                </a:cubicBezTo>
                <a:close/>
                <a:moveTo>
                  <a:pt x="1035" y="934"/>
                </a:moveTo>
                <a:cubicBezTo>
                  <a:pt x="1033" y="934"/>
                  <a:pt x="1033" y="934"/>
                  <a:pt x="1033" y="934"/>
                </a:cubicBezTo>
                <a:cubicBezTo>
                  <a:pt x="1032" y="934"/>
                  <a:pt x="1031" y="937"/>
                  <a:pt x="1033" y="938"/>
                </a:cubicBezTo>
                <a:cubicBezTo>
                  <a:pt x="1032" y="935"/>
                  <a:pt x="1037" y="937"/>
                  <a:pt x="1035" y="934"/>
                </a:cubicBezTo>
                <a:close/>
                <a:moveTo>
                  <a:pt x="1002" y="936"/>
                </a:moveTo>
                <a:cubicBezTo>
                  <a:pt x="1001" y="938"/>
                  <a:pt x="1000" y="939"/>
                  <a:pt x="1000" y="941"/>
                </a:cubicBezTo>
                <a:cubicBezTo>
                  <a:pt x="1001" y="941"/>
                  <a:pt x="1001" y="942"/>
                  <a:pt x="1003" y="942"/>
                </a:cubicBezTo>
                <a:cubicBezTo>
                  <a:pt x="1000" y="939"/>
                  <a:pt x="1004" y="938"/>
                  <a:pt x="1002" y="936"/>
                </a:cubicBezTo>
                <a:close/>
                <a:moveTo>
                  <a:pt x="1115" y="952"/>
                </a:moveTo>
                <a:cubicBezTo>
                  <a:pt x="1115" y="949"/>
                  <a:pt x="1119" y="950"/>
                  <a:pt x="1118" y="947"/>
                </a:cubicBezTo>
                <a:cubicBezTo>
                  <a:pt x="1116" y="947"/>
                  <a:pt x="1111" y="944"/>
                  <a:pt x="1110" y="949"/>
                </a:cubicBezTo>
                <a:cubicBezTo>
                  <a:pt x="1113" y="949"/>
                  <a:pt x="1113" y="952"/>
                  <a:pt x="1115" y="952"/>
                </a:cubicBezTo>
                <a:close/>
                <a:moveTo>
                  <a:pt x="1208" y="948"/>
                </a:moveTo>
                <a:cubicBezTo>
                  <a:pt x="1207" y="952"/>
                  <a:pt x="1214" y="951"/>
                  <a:pt x="1215" y="950"/>
                </a:cubicBezTo>
                <a:cubicBezTo>
                  <a:pt x="1213" y="949"/>
                  <a:pt x="1210" y="946"/>
                  <a:pt x="1208" y="948"/>
                </a:cubicBezTo>
                <a:close/>
                <a:moveTo>
                  <a:pt x="1174" y="951"/>
                </a:moveTo>
                <a:cubicBezTo>
                  <a:pt x="1173" y="950"/>
                  <a:pt x="1170" y="951"/>
                  <a:pt x="1169" y="950"/>
                </a:cubicBezTo>
                <a:cubicBezTo>
                  <a:pt x="1170" y="953"/>
                  <a:pt x="1167" y="952"/>
                  <a:pt x="1167" y="955"/>
                </a:cubicBezTo>
                <a:cubicBezTo>
                  <a:pt x="1170" y="954"/>
                  <a:pt x="1170" y="956"/>
                  <a:pt x="1172" y="956"/>
                </a:cubicBezTo>
                <a:cubicBezTo>
                  <a:pt x="1173" y="955"/>
                  <a:pt x="1173" y="952"/>
                  <a:pt x="1174" y="951"/>
                </a:cubicBezTo>
                <a:close/>
                <a:moveTo>
                  <a:pt x="1249" y="955"/>
                </a:moveTo>
                <a:cubicBezTo>
                  <a:pt x="1248" y="953"/>
                  <a:pt x="1245" y="954"/>
                  <a:pt x="1243" y="955"/>
                </a:cubicBezTo>
                <a:cubicBezTo>
                  <a:pt x="1242" y="956"/>
                  <a:pt x="1244" y="960"/>
                  <a:pt x="1243" y="962"/>
                </a:cubicBezTo>
                <a:cubicBezTo>
                  <a:pt x="1247" y="962"/>
                  <a:pt x="1248" y="958"/>
                  <a:pt x="1249" y="955"/>
                </a:cubicBezTo>
                <a:close/>
                <a:moveTo>
                  <a:pt x="1019" y="964"/>
                </a:moveTo>
                <a:cubicBezTo>
                  <a:pt x="1022" y="963"/>
                  <a:pt x="1026" y="963"/>
                  <a:pt x="1027" y="964"/>
                </a:cubicBezTo>
                <a:cubicBezTo>
                  <a:pt x="1027" y="960"/>
                  <a:pt x="1021" y="962"/>
                  <a:pt x="1020" y="960"/>
                </a:cubicBezTo>
                <a:cubicBezTo>
                  <a:pt x="1020" y="961"/>
                  <a:pt x="1017" y="964"/>
                  <a:pt x="1019" y="964"/>
                </a:cubicBezTo>
                <a:close/>
                <a:moveTo>
                  <a:pt x="1246" y="971"/>
                </a:moveTo>
                <a:cubicBezTo>
                  <a:pt x="1245" y="968"/>
                  <a:pt x="1242" y="967"/>
                  <a:pt x="1243" y="963"/>
                </a:cubicBezTo>
                <a:cubicBezTo>
                  <a:pt x="1241" y="963"/>
                  <a:pt x="1240" y="965"/>
                  <a:pt x="1238" y="965"/>
                </a:cubicBezTo>
                <a:cubicBezTo>
                  <a:pt x="1238" y="968"/>
                  <a:pt x="1241" y="968"/>
                  <a:pt x="1239" y="971"/>
                </a:cubicBezTo>
                <a:cubicBezTo>
                  <a:pt x="1242" y="973"/>
                  <a:pt x="1244" y="973"/>
                  <a:pt x="1246" y="971"/>
                </a:cubicBezTo>
                <a:close/>
                <a:moveTo>
                  <a:pt x="1209" y="969"/>
                </a:moveTo>
                <a:cubicBezTo>
                  <a:pt x="1206" y="969"/>
                  <a:pt x="1204" y="970"/>
                  <a:pt x="1204" y="973"/>
                </a:cubicBezTo>
                <a:cubicBezTo>
                  <a:pt x="1206" y="974"/>
                  <a:pt x="1210" y="973"/>
                  <a:pt x="1209" y="969"/>
                </a:cubicBezTo>
                <a:close/>
                <a:moveTo>
                  <a:pt x="1152" y="971"/>
                </a:moveTo>
                <a:cubicBezTo>
                  <a:pt x="1150" y="970"/>
                  <a:pt x="1149" y="971"/>
                  <a:pt x="1146" y="972"/>
                </a:cubicBezTo>
                <a:cubicBezTo>
                  <a:pt x="1146" y="973"/>
                  <a:pt x="1146" y="975"/>
                  <a:pt x="1148" y="975"/>
                </a:cubicBezTo>
                <a:cubicBezTo>
                  <a:pt x="1149" y="973"/>
                  <a:pt x="1152" y="973"/>
                  <a:pt x="1152" y="971"/>
                </a:cubicBezTo>
                <a:close/>
                <a:moveTo>
                  <a:pt x="1183" y="981"/>
                </a:moveTo>
                <a:cubicBezTo>
                  <a:pt x="1182" y="978"/>
                  <a:pt x="1186" y="980"/>
                  <a:pt x="1185" y="977"/>
                </a:cubicBezTo>
                <a:cubicBezTo>
                  <a:pt x="1181" y="975"/>
                  <a:pt x="1177" y="973"/>
                  <a:pt x="1173" y="975"/>
                </a:cubicBezTo>
                <a:cubicBezTo>
                  <a:pt x="1175" y="979"/>
                  <a:pt x="1181" y="978"/>
                  <a:pt x="1183" y="981"/>
                </a:cubicBezTo>
                <a:close/>
                <a:moveTo>
                  <a:pt x="1236" y="980"/>
                </a:moveTo>
                <a:cubicBezTo>
                  <a:pt x="1236" y="978"/>
                  <a:pt x="1236" y="977"/>
                  <a:pt x="1237" y="976"/>
                </a:cubicBezTo>
                <a:cubicBezTo>
                  <a:pt x="1232" y="976"/>
                  <a:pt x="1232" y="976"/>
                  <a:pt x="1232" y="976"/>
                </a:cubicBezTo>
                <a:cubicBezTo>
                  <a:pt x="1231" y="978"/>
                  <a:pt x="1232" y="977"/>
                  <a:pt x="1231" y="980"/>
                </a:cubicBezTo>
                <a:cubicBezTo>
                  <a:pt x="1234" y="980"/>
                  <a:pt x="1234" y="981"/>
                  <a:pt x="1236" y="980"/>
                </a:cubicBezTo>
                <a:close/>
                <a:moveTo>
                  <a:pt x="1203" y="986"/>
                </a:moveTo>
                <a:cubicBezTo>
                  <a:pt x="1206" y="985"/>
                  <a:pt x="1208" y="984"/>
                  <a:pt x="1208" y="981"/>
                </a:cubicBezTo>
                <a:cubicBezTo>
                  <a:pt x="1204" y="980"/>
                  <a:pt x="1200" y="982"/>
                  <a:pt x="1203" y="986"/>
                </a:cubicBezTo>
                <a:close/>
                <a:moveTo>
                  <a:pt x="1104" y="1004"/>
                </a:moveTo>
                <a:cubicBezTo>
                  <a:pt x="1103" y="1004"/>
                  <a:pt x="1103" y="1003"/>
                  <a:pt x="1103" y="1002"/>
                </a:cubicBezTo>
                <a:cubicBezTo>
                  <a:pt x="1101" y="1002"/>
                  <a:pt x="1099" y="1002"/>
                  <a:pt x="1099" y="1000"/>
                </a:cubicBezTo>
                <a:cubicBezTo>
                  <a:pt x="1099" y="996"/>
                  <a:pt x="1098" y="992"/>
                  <a:pt x="1097" y="988"/>
                </a:cubicBezTo>
                <a:cubicBezTo>
                  <a:pt x="1098" y="986"/>
                  <a:pt x="1102" y="988"/>
                  <a:pt x="1102" y="986"/>
                </a:cubicBezTo>
                <a:cubicBezTo>
                  <a:pt x="1099" y="984"/>
                  <a:pt x="1096" y="984"/>
                  <a:pt x="1092" y="986"/>
                </a:cubicBezTo>
                <a:cubicBezTo>
                  <a:pt x="1094" y="990"/>
                  <a:pt x="1096" y="994"/>
                  <a:pt x="1096" y="999"/>
                </a:cubicBezTo>
                <a:cubicBezTo>
                  <a:pt x="1094" y="1000"/>
                  <a:pt x="1093" y="999"/>
                  <a:pt x="1092" y="998"/>
                </a:cubicBezTo>
                <a:cubicBezTo>
                  <a:pt x="1092" y="1002"/>
                  <a:pt x="1095" y="1002"/>
                  <a:pt x="1093" y="1006"/>
                </a:cubicBezTo>
                <a:cubicBezTo>
                  <a:pt x="1098" y="1008"/>
                  <a:pt x="1101" y="1007"/>
                  <a:pt x="1104" y="1004"/>
                </a:cubicBezTo>
                <a:close/>
                <a:moveTo>
                  <a:pt x="1122" y="984"/>
                </a:moveTo>
                <a:cubicBezTo>
                  <a:pt x="1118" y="985"/>
                  <a:pt x="1111" y="984"/>
                  <a:pt x="1113" y="990"/>
                </a:cubicBezTo>
                <a:cubicBezTo>
                  <a:pt x="1114" y="989"/>
                  <a:pt x="1116" y="985"/>
                  <a:pt x="1117" y="987"/>
                </a:cubicBezTo>
                <a:cubicBezTo>
                  <a:pt x="1117" y="989"/>
                  <a:pt x="1115" y="988"/>
                  <a:pt x="1115" y="989"/>
                </a:cubicBezTo>
                <a:cubicBezTo>
                  <a:pt x="1118" y="989"/>
                  <a:pt x="1115" y="989"/>
                  <a:pt x="1116" y="991"/>
                </a:cubicBezTo>
                <a:cubicBezTo>
                  <a:pt x="1118" y="991"/>
                  <a:pt x="1119" y="993"/>
                  <a:pt x="1122" y="992"/>
                </a:cubicBezTo>
                <a:cubicBezTo>
                  <a:pt x="1122" y="994"/>
                  <a:pt x="1123" y="995"/>
                  <a:pt x="1124" y="996"/>
                </a:cubicBezTo>
                <a:cubicBezTo>
                  <a:pt x="1122" y="1000"/>
                  <a:pt x="1123" y="1003"/>
                  <a:pt x="1122" y="1007"/>
                </a:cubicBezTo>
                <a:cubicBezTo>
                  <a:pt x="1124" y="1007"/>
                  <a:pt x="1124" y="1008"/>
                  <a:pt x="1126" y="1008"/>
                </a:cubicBezTo>
                <a:cubicBezTo>
                  <a:pt x="1127" y="1005"/>
                  <a:pt x="1127" y="1004"/>
                  <a:pt x="1126" y="999"/>
                </a:cubicBezTo>
                <a:cubicBezTo>
                  <a:pt x="1129" y="999"/>
                  <a:pt x="1129" y="999"/>
                  <a:pt x="1129" y="999"/>
                </a:cubicBezTo>
                <a:cubicBezTo>
                  <a:pt x="1126" y="995"/>
                  <a:pt x="1130" y="994"/>
                  <a:pt x="1131" y="991"/>
                </a:cubicBezTo>
                <a:cubicBezTo>
                  <a:pt x="1127" y="990"/>
                  <a:pt x="1123" y="988"/>
                  <a:pt x="1122" y="984"/>
                </a:cubicBezTo>
                <a:close/>
                <a:moveTo>
                  <a:pt x="1069" y="985"/>
                </a:moveTo>
                <a:cubicBezTo>
                  <a:pt x="1068" y="988"/>
                  <a:pt x="1072" y="986"/>
                  <a:pt x="1074" y="986"/>
                </a:cubicBezTo>
                <a:cubicBezTo>
                  <a:pt x="1074" y="983"/>
                  <a:pt x="1070" y="985"/>
                  <a:pt x="1069" y="985"/>
                </a:cubicBezTo>
                <a:close/>
                <a:moveTo>
                  <a:pt x="1217" y="986"/>
                </a:moveTo>
                <a:cubicBezTo>
                  <a:pt x="1216" y="985"/>
                  <a:pt x="1216" y="986"/>
                  <a:pt x="1214" y="986"/>
                </a:cubicBezTo>
                <a:cubicBezTo>
                  <a:pt x="1214" y="988"/>
                  <a:pt x="1215" y="990"/>
                  <a:pt x="1217" y="990"/>
                </a:cubicBezTo>
                <a:cubicBezTo>
                  <a:pt x="1218" y="987"/>
                  <a:pt x="1218" y="988"/>
                  <a:pt x="1217" y="986"/>
                </a:cubicBezTo>
                <a:close/>
                <a:moveTo>
                  <a:pt x="1182" y="993"/>
                </a:moveTo>
                <a:cubicBezTo>
                  <a:pt x="1183" y="992"/>
                  <a:pt x="1186" y="990"/>
                  <a:pt x="1182" y="989"/>
                </a:cubicBezTo>
                <a:cubicBezTo>
                  <a:pt x="1182" y="990"/>
                  <a:pt x="1181" y="990"/>
                  <a:pt x="1180" y="990"/>
                </a:cubicBezTo>
                <a:cubicBezTo>
                  <a:pt x="1180" y="991"/>
                  <a:pt x="1181" y="992"/>
                  <a:pt x="1182" y="993"/>
                </a:cubicBezTo>
                <a:close/>
                <a:moveTo>
                  <a:pt x="1136" y="1003"/>
                </a:moveTo>
                <a:cubicBezTo>
                  <a:pt x="1142" y="1002"/>
                  <a:pt x="1143" y="997"/>
                  <a:pt x="1149" y="995"/>
                </a:cubicBezTo>
                <a:cubicBezTo>
                  <a:pt x="1146" y="990"/>
                  <a:pt x="1141" y="990"/>
                  <a:pt x="1132" y="990"/>
                </a:cubicBezTo>
                <a:cubicBezTo>
                  <a:pt x="1137" y="993"/>
                  <a:pt x="1130" y="1000"/>
                  <a:pt x="1136" y="1003"/>
                </a:cubicBezTo>
                <a:close/>
                <a:moveTo>
                  <a:pt x="1113" y="1001"/>
                </a:moveTo>
                <a:cubicBezTo>
                  <a:pt x="1113" y="998"/>
                  <a:pt x="1117" y="998"/>
                  <a:pt x="1118" y="995"/>
                </a:cubicBezTo>
                <a:cubicBezTo>
                  <a:pt x="1116" y="995"/>
                  <a:pt x="1114" y="994"/>
                  <a:pt x="1110" y="995"/>
                </a:cubicBezTo>
                <a:cubicBezTo>
                  <a:pt x="1110" y="997"/>
                  <a:pt x="1110" y="1001"/>
                  <a:pt x="1113" y="1001"/>
                </a:cubicBezTo>
                <a:close/>
                <a:moveTo>
                  <a:pt x="1185" y="1012"/>
                </a:moveTo>
                <a:cubicBezTo>
                  <a:pt x="1186" y="1007"/>
                  <a:pt x="1189" y="1000"/>
                  <a:pt x="1182" y="998"/>
                </a:cubicBezTo>
                <a:cubicBezTo>
                  <a:pt x="1182" y="998"/>
                  <a:pt x="1181" y="998"/>
                  <a:pt x="1181" y="999"/>
                </a:cubicBezTo>
                <a:cubicBezTo>
                  <a:pt x="1182" y="999"/>
                  <a:pt x="1184" y="999"/>
                  <a:pt x="1183" y="1001"/>
                </a:cubicBezTo>
                <a:cubicBezTo>
                  <a:pt x="1183" y="1002"/>
                  <a:pt x="1182" y="1002"/>
                  <a:pt x="1182" y="1003"/>
                </a:cubicBezTo>
                <a:cubicBezTo>
                  <a:pt x="1178" y="1004"/>
                  <a:pt x="1179" y="1001"/>
                  <a:pt x="1176" y="1001"/>
                </a:cubicBezTo>
                <a:cubicBezTo>
                  <a:pt x="1176" y="1005"/>
                  <a:pt x="1180" y="1010"/>
                  <a:pt x="1178" y="1015"/>
                </a:cubicBezTo>
                <a:cubicBezTo>
                  <a:pt x="1180" y="1014"/>
                  <a:pt x="1182" y="1013"/>
                  <a:pt x="1185" y="1012"/>
                </a:cubicBezTo>
                <a:close/>
                <a:moveTo>
                  <a:pt x="1168" y="1004"/>
                </a:moveTo>
                <a:cubicBezTo>
                  <a:pt x="1166" y="1002"/>
                  <a:pt x="1166" y="1005"/>
                  <a:pt x="1163" y="1004"/>
                </a:cubicBezTo>
                <a:cubicBezTo>
                  <a:pt x="1163" y="1003"/>
                  <a:pt x="1164" y="1003"/>
                  <a:pt x="1164" y="1002"/>
                </a:cubicBezTo>
                <a:cubicBezTo>
                  <a:pt x="1161" y="1002"/>
                  <a:pt x="1160" y="1000"/>
                  <a:pt x="1156" y="1000"/>
                </a:cubicBezTo>
                <a:cubicBezTo>
                  <a:pt x="1157" y="1004"/>
                  <a:pt x="1161" y="1004"/>
                  <a:pt x="1160" y="1008"/>
                </a:cubicBezTo>
                <a:cubicBezTo>
                  <a:pt x="1164" y="1008"/>
                  <a:pt x="1165" y="1008"/>
                  <a:pt x="1168" y="1004"/>
                </a:cubicBezTo>
                <a:close/>
                <a:moveTo>
                  <a:pt x="1174" y="1019"/>
                </a:moveTo>
                <a:cubicBezTo>
                  <a:pt x="1172" y="1018"/>
                  <a:pt x="1173" y="1015"/>
                  <a:pt x="1170" y="1016"/>
                </a:cubicBezTo>
                <a:cubicBezTo>
                  <a:pt x="1170" y="1017"/>
                  <a:pt x="1169" y="1017"/>
                  <a:pt x="1169" y="1018"/>
                </a:cubicBezTo>
                <a:cubicBezTo>
                  <a:pt x="1170" y="1018"/>
                  <a:pt x="1172" y="1021"/>
                  <a:pt x="1174" y="1019"/>
                </a:cubicBezTo>
                <a:close/>
                <a:moveTo>
                  <a:pt x="1193" y="1034"/>
                </a:moveTo>
                <a:cubicBezTo>
                  <a:pt x="1191" y="1033"/>
                  <a:pt x="1188" y="1034"/>
                  <a:pt x="1187" y="1032"/>
                </a:cubicBezTo>
                <a:cubicBezTo>
                  <a:pt x="1188" y="1031"/>
                  <a:pt x="1189" y="1030"/>
                  <a:pt x="1189" y="1029"/>
                </a:cubicBezTo>
                <a:cubicBezTo>
                  <a:pt x="1186" y="1025"/>
                  <a:pt x="1181" y="1022"/>
                  <a:pt x="1176" y="1021"/>
                </a:cubicBezTo>
                <a:cubicBezTo>
                  <a:pt x="1175" y="1023"/>
                  <a:pt x="1178" y="1028"/>
                  <a:pt x="1175" y="1031"/>
                </a:cubicBezTo>
                <a:cubicBezTo>
                  <a:pt x="1180" y="1031"/>
                  <a:pt x="1187" y="1039"/>
                  <a:pt x="1193" y="1034"/>
                </a:cubicBezTo>
                <a:close/>
                <a:moveTo>
                  <a:pt x="1161" y="1023"/>
                </a:moveTo>
                <a:cubicBezTo>
                  <a:pt x="1159" y="1024"/>
                  <a:pt x="1158" y="1019"/>
                  <a:pt x="1156" y="1022"/>
                </a:cubicBezTo>
                <a:cubicBezTo>
                  <a:pt x="1157" y="1023"/>
                  <a:pt x="1160" y="1025"/>
                  <a:pt x="1161" y="1023"/>
                </a:cubicBezTo>
                <a:close/>
                <a:moveTo>
                  <a:pt x="1227" y="1025"/>
                </a:moveTo>
                <a:cubicBezTo>
                  <a:pt x="1228" y="1026"/>
                  <a:pt x="1228" y="1029"/>
                  <a:pt x="1230" y="1029"/>
                </a:cubicBezTo>
                <a:cubicBezTo>
                  <a:pt x="1230" y="1028"/>
                  <a:pt x="1233" y="1028"/>
                  <a:pt x="1238" y="1028"/>
                </a:cubicBezTo>
                <a:cubicBezTo>
                  <a:pt x="1238" y="1027"/>
                  <a:pt x="1238" y="1026"/>
                  <a:pt x="1239" y="1025"/>
                </a:cubicBezTo>
                <a:cubicBezTo>
                  <a:pt x="1235" y="1023"/>
                  <a:pt x="1231" y="1024"/>
                  <a:pt x="1227" y="1025"/>
                </a:cubicBezTo>
                <a:close/>
                <a:moveTo>
                  <a:pt x="1206" y="1038"/>
                </a:moveTo>
                <a:cubicBezTo>
                  <a:pt x="1206" y="1036"/>
                  <a:pt x="1206" y="1033"/>
                  <a:pt x="1204" y="1034"/>
                </a:cubicBezTo>
                <a:cubicBezTo>
                  <a:pt x="1203" y="1036"/>
                  <a:pt x="1201" y="1037"/>
                  <a:pt x="1200" y="1038"/>
                </a:cubicBezTo>
                <a:lnTo>
                  <a:pt x="1206" y="1038"/>
                </a:lnTo>
                <a:close/>
                <a:moveTo>
                  <a:pt x="1170" y="1035"/>
                </a:moveTo>
                <a:cubicBezTo>
                  <a:pt x="1167" y="1035"/>
                  <a:pt x="1162" y="1036"/>
                  <a:pt x="1160" y="1034"/>
                </a:cubicBezTo>
                <a:cubicBezTo>
                  <a:pt x="1160" y="1036"/>
                  <a:pt x="1161" y="1036"/>
                  <a:pt x="1161" y="1038"/>
                </a:cubicBezTo>
                <a:cubicBezTo>
                  <a:pt x="1163" y="1038"/>
                  <a:pt x="1169" y="1038"/>
                  <a:pt x="1170" y="1035"/>
                </a:cubicBezTo>
                <a:close/>
                <a:moveTo>
                  <a:pt x="1223" y="1038"/>
                </a:moveTo>
                <a:cubicBezTo>
                  <a:pt x="1220" y="1036"/>
                  <a:pt x="1219" y="1034"/>
                  <a:pt x="1215" y="1034"/>
                </a:cubicBezTo>
                <a:cubicBezTo>
                  <a:pt x="1214" y="1039"/>
                  <a:pt x="1218" y="1038"/>
                  <a:pt x="1220" y="1041"/>
                </a:cubicBezTo>
                <a:cubicBezTo>
                  <a:pt x="1218" y="1046"/>
                  <a:pt x="1223" y="1048"/>
                  <a:pt x="1226" y="1051"/>
                </a:cubicBezTo>
                <a:cubicBezTo>
                  <a:pt x="1228" y="1050"/>
                  <a:pt x="1231" y="1050"/>
                  <a:pt x="1233" y="1051"/>
                </a:cubicBezTo>
                <a:cubicBezTo>
                  <a:pt x="1234" y="1049"/>
                  <a:pt x="1236" y="1049"/>
                  <a:pt x="1235" y="1046"/>
                </a:cubicBezTo>
                <a:cubicBezTo>
                  <a:pt x="1240" y="1042"/>
                  <a:pt x="1248" y="1043"/>
                  <a:pt x="1253" y="1041"/>
                </a:cubicBezTo>
                <a:cubicBezTo>
                  <a:pt x="1245" y="1039"/>
                  <a:pt x="1232" y="1034"/>
                  <a:pt x="1223" y="1038"/>
                </a:cubicBezTo>
                <a:close/>
                <a:moveTo>
                  <a:pt x="1226" y="1068"/>
                </a:moveTo>
                <a:cubicBezTo>
                  <a:pt x="1228" y="1067"/>
                  <a:pt x="1227" y="1070"/>
                  <a:pt x="1230" y="1069"/>
                </a:cubicBezTo>
                <a:cubicBezTo>
                  <a:pt x="1230" y="1068"/>
                  <a:pt x="1230" y="1067"/>
                  <a:pt x="1230" y="1067"/>
                </a:cubicBezTo>
                <a:cubicBezTo>
                  <a:pt x="1228" y="1066"/>
                  <a:pt x="1227" y="1066"/>
                  <a:pt x="1226" y="1068"/>
                </a:cubicBezTo>
                <a:close/>
                <a:moveTo>
                  <a:pt x="1228" y="1083"/>
                </a:moveTo>
                <a:cubicBezTo>
                  <a:pt x="1231" y="1080"/>
                  <a:pt x="1224" y="1080"/>
                  <a:pt x="1223" y="1078"/>
                </a:cubicBezTo>
                <a:cubicBezTo>
                  <a:pt x="1220" y="1083"/>
                  <a:pt x="1227" y="1079"/>
                  <a:pt x="1228" y="1083"/>
                </a:cubicBezTo>
                <a:close/>
                <a:moveTo>
                  <a:pt x="1228" y="1086"/>
                </a:moveTo>
                <a:cubicBezTo>
                  <a:pt x="1230" y="1086"/>
                  <a:pt x="1230" y="1088"/>
                  <a:pt x="1233" y="1087"/>
                </a:cubicBezTo>
                <a:cubicBezTo>
                  <a:pt x="1233" y="1085"/>
                  <a:pt x="1235" y="1085"/>
                  <a:pt x="1235" y="1083"/>
                </a:cubicBezTo>
                <a:cubicBezTo>
                  <a:pt x="1231" y="1084"/>
                  <a:pt x="1229" y="1082"/>
                  <a:pt x="1228" y="1086"/>
                </a:cubicBezTo>
                <a:close/>
                <a:moveTo>
                  <a:pt x="1206" y="1086"/>
                </a:moveTo>
                <a:cubicBezTo>
                  <a:pt x="1208" y="1086"/>
                  <a:pt x="1208" y="1088"/>
                  <a:pt x="1209" y="1089"/>
                </a:cubicBezTo>
                <a:cubicBezTo>
                  <a:pt x="1209" y="1088"/>
                  <a:pt x="1210" y="1088"/>
                  <a:pt x="1211" y="1088"/>
                </a:cubicBezTo>
                <a:cubicBezTo>
                  <a:pt x="1211" y="1086"/>
                  <a:pt x="1208" y="1083"/>
                  <a:pt x="1206" y="1086"/>
                </a:cubicBezTo>
                <a:close/>
                <a:moveTo>
                  <a:pt x="1179" y="1090"/>
                </a:moveTo>
                <a:cubicBezTo>
                  <a:pt x="1177" y="1091"/>
                  <a:pt x="1177" y="1090"/>
                  <a:pt x="1174" y="1090"/>
                </a:cubicBezTo>
                <a:cubicBezTo>
                  <a:pt x="1173" y="1094"/>
                  <a:pt x="1180" y="1092"/>
                  <a:pt x="1179" y="1090"/>
                </a:cubicBezTo>
                <a:close/>
                <a:moveTo>
                  <a:pt x="1227" y="1125"/>
                </a:moveTo>
                <a:cubicBezTo>
                  <a:pt x="1227" y="1127"/>
                  <a:pt x="1225" y="1126"/>
                  <a:pt x="1226" y="1129"/>
                </a:cubicBezTo>
                <a:cubicBezTo>
                  <a:pt x="1229" y="1129"/>
                  <a:pt x="1229" y="1129"/>
                  <a:pt x="1229" y="1129"/>
                </a:cubicBezTo>
                <a:cubicBezTo>
                  <a:pt x="1229" y="1127"/>
                  <a:pt x="1229" y="1126"/>
                  <a:pt x="1227" y="1125"/>
                </a:cubicBezTo>
                <a:close/>
                <a:moveTo>
                  <a:pt x="1219" y="1129"/>
                </a:moveTo>
                <a:cubicBezTo>
                  <a:pt x="1222" y="1129"/>
                  <a:pt x="1222" y="1130"/>
                  <a:pt x="1224" y="1130"/>
                </a:cubicBezTo>
                <a:cubicBezTo>
                  <a:pt x="1224" y="1129"/>
                  <a:pt x="1224" y="1128"/>
                  <a:pt x="1225" y="1128"/>
                </a:cubicBezTo>
                <a:cubicBezTo>
                  <a:pt x="1223" y="1127"/>
                  <a:pt x="1222" y="1126"/>
                  <a:pt x="1220" y="1126"/>
                </a:cubicBezTo>
                <a:cubicBezTo>
                  <a:pt x="1220" y="1128"/>
                  <a:pt x="1219" y="1128"/>
                  <a:pt x="1219" y="1129"/>
                </a:cubicBezTo>
                <a:close/>
                <a:moveTo>
                  <a:pt x="1211" y="1159"/>
                </a:moveTo>
                <a:cubicBezTo>
                  <a:pt x="1215" y="1159"/>
                  <a:pt x="1218" y="1163"/>
                  <a:pt x="1223" y="1160"/>
                </a:cubicBezTo>
                <a:cubicBezTo>
                  <a:pt x="1223" y="1153"/>
                  <a:pt x="1214" y="1155"/>
                  <a:pt x="1211" y="1159"/>
                </a:cubicBezTo>
                <a:close/>
                <a:moveTo>
                  <a:pt x="1209" y="1168"/>
                </a:moveTo>
                <a:cubicBezTo>
                  <a:pt x="1211" y="1169"/>
                  <a:pt x="1213" y="1170"/>
                  <a:pt x="1214" y="1168"/>
                </a:cubicBezTo>
                <a:cubicBezTo>
                  <a:pt x="1213" y="1167"/>
                  <a:pt x="1209" y="1166"/>
                  <a:pt x="1209" y="1168"/>
                </a:cubicBezTo>
                <a:close/>
                <a:moveTo>
                  <a:pt x="1191" y="1179"/>
                </a:moveTo>
                <a:cubicBezTo>
                  <a:pt x="1191" y="1179"/>
                  <a:pt x="1192" y="1180"/>
                  <a:pt x="1191" y="1181"/>
                </a:cubicBezTo>
                <a:cubicBezTo>
                  <a:pt x="1196" y="1181"/>
                  <a:pt x="1192" y="1175"/>
                  <a:pt x="1191" y="1179"/>
                </a:cubicBezTo>
                <a:close/>
                <a:moveTo>
                  <a:pt x="1187" y="1236"/>
                </a:moveTo>
                <a:cubicBezTo>
                  <a:pt x="1186" y="1236"/>
                  <a:pt x="1185" y="1237"/>
                  <a:pt x="1185" y="1236"/>
                </a:cubicBezTo>
                <a:cubicBezTo>
                  <a:pt x="1185" y="1235"/>
                  <a:pt x="1185" y="1235"/>
                  <a:pt x="1184" y="1235"/>
                </a:cubicBezTo>
                <a:cubicBezTo>
                  <a:pt x="1184" y="1238"/>
                  <a:pt x="1186" y="1237"/>
                  <a:pt x="1185" y="1240"/>
                </a:cubicBezTo>
                <a:cubicBezTo>
                  <a:pt x="1187" y="1240"/>
                  <a:pt x="1188" y="1238"/>
                  <a:pt x="1187" y="1236"/>
                </a:cubicBezTo>
                <a:close/>
                <a:moveTo>
                  <a:pt x="1197" y="1241"/>
                </a:moveTo>
                <a:cubicBezTo>
                  <a:pt x="1198" y="1243"/>
                  <a:pt x="1196" y="1244"/>
                  <a:pt x="1196" y="1246"/>
                </a:cubicBezTo>
                <a:cubicBezTo>
                  <a:pt x="1200" y="1246"/>
                  <a:pt x="1200" y="1246"/>
                  <a:pt x="1200" y="1246"/>
                </a:cubicBezTo>
                <a:cubicBezTo>
                  <a:pt x="1200" y="1243"/>
                  <a:pt x="1199" y="1241"/>
                  <a:pt x="1197" y="1241"/>
                </a:cubicBezTo>
                <a:close/>
                <a:moveTo>
                  <a:pt x="1185" y="1242"/>
                </a:moveTo>
                <a:cubicBezTo>
                  <a:pt x="1184" y="1247"/>
                  <a:pt x="1185" y="1240"/>
                  <a:pt x="1182" y="1242"/>
                </a:cubicBezTo>
                <a:cubicBezTo>
                  <a:pt x="1181" y="1244"/>
                  <a:pt x="1185" y="1246"/>
                  <a:pt x="1180" y="1245"/>
                </a:cubicBezTo>
                <a:cubicBezTo>
                  <a:pt x="1179" y="1248"/>
                  <a:pt x="1184" y="1246"/>
                  <a:pt x="1184" y="1247"/>
                </a:cubicBezTo>
                <a:cubicBezTo>
                  <a:pt x="1184" y="1245"/>
                  <a:pt x="1187" y="1245"/>
                  <a:pt x="1185" y="1242"/>
                </a:cubicBezTo>
                <a:close/>
                <a:moveTo>
                  <a:pt x="197" y="1280"/>
                </a:moveTo>
                <a:cubicBezTo>
                  <a:pt x="196" y="1285"/>
                  <a:pt x="200" y="1287"/>
                  <a:pt x="208" y="1285"/>
                </a:cubicBezTo>
                <a:cubicBezTo>
                  <a:pt x="206" y="1282"/>
                  <a:pt x="201" y="1278"/>
                  <a:pt x="197" y="1280"/>
                </a:cubicBezTo>
                <a:close/>
                <a:moveTo>
                  <a:pt x="391" y="1290"/>
                </a:moveTo>
                <a:cubicBezTo>
                  <a:pt x="394" y="1289"/>
                  <a:pt x="393" y="1292"/>
                  <a:pt x="396" y="1291"/>
                </a:cubicBezTo>
                <a:cubicBezTo>
                  <a:pt x="396" y="1289"/>
                  <a:pt x="395" y="1287"/>
                  <a:pt x="394" y="1286"/>
                </a:cubicBezTo>
                <a:cubicBezTo>
                  <a:pt x="395" y="1289"/>
                  <a:pt x="391" y="1288"/>
                  <a:pt x="391" y="1290"/>
                </a:cubicBezTo>
                <a:close/>
                <a:moveTo>
                  <a:pt x="953" y="1296"/>
                </a:moveTo>
                <a:cubicBezTo>
                  <a:pt x="955" y="1297"/>
                  <a:pt x="955" y="1299"/>
                  <a:pt x="957" y="1298"/>
                </a:cubicBezTo>
                <a:cubicBezTo>
                  <a:pt x="959" y="1298"/>
                  <a:pt x="963" y="1296"/>
                  <a:pt x="961" y="1294"/>
                </a:cubicBezTo>
                <a:cubicBezTo>
                  <a:pt x="959" y="1296"/>
                  <a:pt x="955" y="1292"/>
                  <a:pt x="953" y="1296"/>
                </a:cubicBezTo>
                <a:close/>
                <a:moveTo>
                  <a:pt x="924" y="1297"/>
                </a:moveTo>
                <a:cubicBezTo>
                  <a:pt x="924" y="1299"/>
                  <a:pt x="924" y="1299"/>
                  <a:pt x="924" y="1299"/>
                </a:cubicBezTo>
                <a:cubicBezTo>
                  <a:pt x="927" y="1300"/>
                  <a:pt x="934" y="1300"/>
                  <a:pt x="936" y="1297"/>
                </a:cubicBezTo>
                <a:cubicBezTo>
                  <a:pt x="932" y="1297"/>
                  <a:pt x="928" y="1295"/>
                  <a:pt x="924" y="1297"/>
                </a:cubicBezTo>
                <a:close/>
                <a:moveTo>
                  <a:pt x="635" y="1305"/>
                </a:moveTo>
                <a:cubicBezTo>
                  <a:pt x="639" y="1307"/>
                  <a:pt x="646" y="1306"/>
                  <a:pt x="653" y="1305"/>
                </a:cubicBezTo>
                <a:cubicBezTo>
                  <a:pt x="648" y="1300"/>
                  <a:pt x="641" y="1304"/>
                  <a:pt x="635" y="1305"/>
                </a:cubicBezTo>
                <a:close/>
                <a:moveTo>
                  <a:pt x="496" y="1308"/>
                </a:moveTo>
                <a:cubicBezTo>
                  <a:pt x="492" y="1309"/>
                  <a:pt x="492" y="1307"/>
                  <a:pt x="489" y="1307"/>
                </a:cubicBezTo>
                <a:cubicBezTo>
                  <a:pt x="489" y="1310"/>
                  <a:pt x="493" y="1310"/>
                  <a:pt x="492" y="1313"/>
                </a:cubicBezTo>
                <a:cubicBezTo>
                  <a:pt x="495" y="1313"/>
                  <a:pt x="495" y="1310"/>
                  <a:pt x="496" y="1308"/>
                </a:cubicBezTo>
                <a:close/>
                <a:moveTo>
                  <a:pt x="657" y="1316"/>
                </a:moveTo>
                <a:cubicBezTo>
                  <a:pt x="657" y="1325"/>
                  <a:pt x="667" y="1323"/>
                  <a:pt x="669" y="1329"/>
                </a:cubicBezTo>
                <a:cubicBezTo>
                  <a:pt x="669" y="1327"/>
                  <a:pt x="671" y="1330"/>
                  <a:pt x="672" y="1329"/>
                </a:cubicBezTo>
                <a:cubicBezTo>
                  <a:pt x="674" y="1321"/>
                  <a:pt x="663" y="1319"/>
                  <a:pt x="657" y="1316"/>
                </a:cubicBezTo>
                <a:close/>
                <a:moveTo>
                  <a:pt x="206" y="1323"/>
                </a:moveTo>
                <a:cubicBezTo>
                  <a:pt x="210" y="1323"/>
                  <a:pt x="212" y="1319"/>
                  <a:pt x="210" y="1317"/>
                </a:cubicBezTo>
                <a:cubicBezTo>
                  <a:pt x="207" y="1317"/>
                  <a:pt x="206" y="1319"/>
                  <a:pt x="206" y="1323"/>
                </a:cubicBezTo>
                <a:close/>
                <a:moveTo>
                  <a:pt x="939" y="1325"/>
                </a:moveTo>
                <a:cubicBezTo>
                  <a:pt x="939" y="1327"/>
                  <a:pt x="936" y="1326"/>
                  <a:pt x="936" y="1327"/>
                </a:cubicBezTo>
                <a:cubicBezTo>
                  <a:pt x="940" y="1328"/>
                  <a:pt x="943" y="1327"/>
                  <a:pt x="946" y="1327"/>
                </a:cubicBezTo>
                <a:cubicBezTo>
                  <a:pt x="958" y="1329"/>
                  <a:pt x="946" y="1326"/>
                  <a:pt x="940" y="1325"/>
                </a:cubicBezTo>
                <a:lnTo>
                  <a:pt x="939" y="1325"/>
                </a:lnTo>
                <a:close/>
                <a:moveTo>
                  <a:pt x="428" y="1342"/>
                </a:moveTo>
                <a:cubicBezTo>
                  <a:pt x="431" y="1342"/>
                  <a:pt x="432" y="1340"/>
                  <a:pt x="432" y="1337"/>
                </a:cubicBezTo>
                <a:cubicBezTo>
                  <a:pt x="428" y="1334"/>
                  <a:pt x="425" y="1340"/>
                  <a:pt x="428" y="1342"/>
                </a:cubicBezTo>
                <a:close/>
                <a:moveTo>
                  <a:pt x="481" y="1343"/>
                </a:moveTo>
                <a:cubicBezTo>
                  <a:pt x="483" y="1347"/>
                  <a:pt x="494" y="1344"/>
                  <a:pt x="500" y="1346"/>
                </a:cubicBezTo>
                <a:cubicBezTo>
                  <a:pt x="499" y="1345"/>
                  <a:pt x="500" y="1343"/>
                  <a:pt x="501" y="1342"/>
                </a:cubicBezTo>
                <a:cubicBezTo>
                  <a:pt x="495" y="1342"/>
                  <a:pt x="486" y="1341"/>
                  <a:pt x="481" y="1343"/>
                </a:cubicBezTo>
                <a:close/>
                <a:moveTo>
                  <a:pt x="214" y="1343"/>
                </a:moveTo>
                <a:cubicBezTo>
                  <a:pt x="212" y="1345"/>
                  <a:pt x="211" y="1352"/>
                  <a:pt x="213" y="1355"/>
                </a:cubicBezTo>
                <a:cubicBezTo>
                  <a:pt x="214" y="1349"/>
                  <a:pt x="223" y="1352"/>
                  <a:pt x="222" y="1345"/>
                </a:cubicBezTo>
                <a:cubicBezTo>
                  <a:pt x="218" y="1346"/>
                  <a:pt x="216" y="1344"/>
                  <a:pt x="214" y="1343"/>
                </a:cubicBezTo>
                <a:close/>
                <a:moveTo>
                  <a:pt x="451" y="1346"/>
                </a:moveTo>
                <a:cubicBezTo>
                  <a:pt x="454" y="1346"/>
                  <a:pt x="458" y="1348"/>
                  <a:pt x="461" y="1346"/>
                </a:cubicBezTo>
                <a:cubicBezTo>
                  <a:pt x="457" y="1345"/>
                  <a:pt x="452" y="1342"/>
                  <a:pt x="451" y="1346"/>
                </a:cubicBezTo>
                <a:close/>
                <a:moveTo>
                  <a:pt x="631" y="1345"/>
                </a:moveTo>
                <a:cubicBezTo>
                  <a:pt x="631" y="1348"/>
                  <a:pt x="634" y="1347"/>
                  <a:pt x="635" y="1346"/>
                </a:cubicBezTo>
                <a:cubicBezTo>
                  <a:pt x="634" y="1345"/>
                  <a:pt x="632" y="1343"/>
                  <a:pt x="631" y="1345"/>
                </a:cubicBezTo>
                <a:close/>
                <a:moveTo>
                  <a:pt x="515" y="1352"/>
                </a:moveTo>
                <a:cubicBezTo>
                  <a:pt x="518" y="1353"/>
                  <a:pt x="520" y="1353"/>
                  <a:pt x="522" y="1351"/>
                </a:cubicBezTo>
                <a:cubicBezTo>
                  <a:pt x="519" y="1350"/>
                  <a:pt x="517" y="1349"/>
                  <a:pt x="515" y="1348"/>
                </a:cubicBezTo>
                <a:lnTo>
                  <a:pt x="515" y="1352"/>
                </a:lnTo>
                <a:close/>
                <a:moveTo>
                  <a:pt x="615" y="1358"/>
                </a:moveTo>
                <a:cubicBezTo>
                  <a:pt x="610" y="1357"/>
                  <a:pt x="607" y="1355"/>
                  <a:pt x="603" y="1352"/>
                </a:cubicBezTo>
                <a:cubicBezTo>
                  <a:pt x="603" y="1353"/>
                  <a:pt x="603" y="1355"/>
                  <a:pt x="601" y="1355"/>
                </a:cubicBezTo>
                <a:cubicBezTo>
                  <a:pt x="602" y="1358"/>
                  <a:pt x="602" y="1359"/>
                  <a:pt x="599" y="1359"/>
                </a:cubicBezTo>
                <a:cubicBezTo>
                  <a:pt x="598" y="1362"/>
                  <a:pt x="601" y="1361"/>
                  <a:pt x="601" y="1363"/>
                </a:cubicBezTo>
                <a:cubicBezTo>
                  <a:pt x="606" y="1359"/>
                  <a:pt x="609" y="1357"/>
                  <a:pt x="615" y="1358"/>
                </a:cubicBezTo>
                <a:close/>
                <a:moveTo>
                  <a:pt x="470" y="1355"/>
                </a:moveTo>
                <a:cubicBezTo>
                  <a:pt x="472" y="1357"/>
                  <a:pt x="472" y="1361"/>
                  <a:pt x="476" y="1362"/>
                </a:cubicBezTo>
                <a:cubicBezTo>
                  <a:pt x="476" y="1359"/>
                  <a:pt x="478" y="1360"/>
                  <a:pt x="478" y="1358"/>
                </a:cubicBezTo>
                <a:cubicBezTo>
                  <a:pt x="475" y="1356"/>
                  <a:pt x="472" y="1356"/>
                  <a:pt x="470" y="1355"/>
                </a:cubicBezTo>
                <a:close/>
                <a:moveTo>
                  <a:pt x="610" y="1368"/>
                </a:moveTo>
                <a:cubicBezTo>
                  <a:pt x="611" y="1370"/>
                  <a:pt x="614" y="1369"/>
                  <a:pt x="616" y="1369"/>
                </a:cubicBezTo>
                <a:cubicBezTo>
                  <a:pt x="616" y="1365"/>
                  <a:pt x="615" y="1363"/>
                  <a:pt x="613" y="1361"/>
                </a:cubicBezTo>
                <a:cubicBezTo>
                  <a:pt x="613" y="1364"/>
                  <a:pt x="611" y="1365"/>
                  <a:pt x="610" y="1368"/>
                </a:cubicBezTo>
                <a:close/>
                <a:moveTo>
                  <a:pt x="543" y="1364"/>
                </a:moveTo>
                <a:cubicBezTo>
                  <a:pt x="541" y="1365"/>
                  <a:pt x="544" y="1372"/>
                  <a:pt x="544" y="1371"/>
                </a:cubicBezTo>
                <a:cubicBezTo>
                  <a:pt x="544" y="1368"/>
                  <a:pt x="545" y="1365"/>
                  <a:pt x="543" y="1364"/>
                </a:cubicBezTo>
                <a:close/>
                <a:moveTo>
                  <a:pt x="435" y="1316"/>
                </a:moveTo>
                <a:cubicBezTo>
                  <a:pt x="436" y="1317"/>
                  <a:pt x="437" y="1317"/>
                  <a:pt x="437" y="1318"/>
                </a:cubicBezTo>
                <a:cubicBezTo>
                  <a:pt x="437" y="1317"/>
                  <a:pt x="437" y="1316"/>
                  <a:pt x="435" y="1316"/>
                </a:cubicBezTo>
                <a:close/>
                <a:moveTo>
                  <a:pt x="1046" y="1259"/>
                </a:moveTo>
                <a:cubicBezTo>
                  <a:pt x="1046" y="1259"/>
                  <a:pt x="1047" y="1259"/>
                  <a:pt x="1048" y="1259"/>
                </a:cubicBezTo>
                <a:cubicBezTo>
                  <a:pt x="1047" y="1259"/>
                  <a:pt x="1046" y="1259"/>
                  <a:pt x="1046" y="1259"/>
                </a:cubicBezTo>
                <a:close/>
                <a:moveTo>
                  <a:pt x="73" y="295"/>
                </a:moveTo>
                <a:cubicBezTo>
                  <a:pt x="73" y="295"/>
                  <a:pt x="72" y="295"/>
                  <a:pt x="71" y="295"/>
                </a:cubicBezTo>
                <a:cubicBezTo>
                  <a:pt x="72" y="295"/>
                  <a:pt x="72" y="295"/>
                  <a:pt x="73" y="295"/>
                </a:cubicBezTo>
                <a:close/>
                <a:moveTo>
                  <a:pt x="438" y="1318"/>
                </a:moveTo>
                <a:cubicBezTo>
                  <a:pt x="438" y="1318"/>
                  <a:pt x="438" y="1318"/>
                  <a:pt x="437" y="1318"/>
                </a:cubicBezTo>
                <a:cubicBezTo>
                  <a:pt x="437" y="1318"/>
                  <a:pt x="438" y="1318"/>
                  <a:pt x="438" y="1318"/>
                </a:cubicBezTo>
                <a:close/>
                <a:moveTo>
                  <a:pt x="1282" y="204"/>
                </a:moveTo>
                <a:cubicBezTo>
                  <a:pt x="1279" y="205"/>
                  <a:pt x="1275" y="205"/>
                  <a:pt x="1274" y="203"/>
                </a:cubicBezTo>
                <a:cubicBezTo>
                  <a:pt x="1275" y="198"/>
                  <a:pt x="1282" y="201"/>
                  <a:pt x="1286" y="199"/>
                </a:cubicBezTo>
                <a:cubicBezTo>
                  <a:pt x="1273" y="198"/>
                  <a:pt x="1261" y="197"/>
                  <a:pt x="1248" y="196"/>
                </a:cubicBezTo>
                <a:cubicBezTo>
                  <a:pt x="1243" y="196"/>
                  <a:pt x="1237" y="199"/>
                  <a:pt x="1232" y="198"/>
                </a:cubicBezTo>
                <a:cubicBezTo>
                  <a:pt x="1229" y="197"/>
                  <a:pt x="1227" y="192"/>
                  <a:pt x="1224" y="196"/>
                </a:cubicBezTo>
                <a:cubicBezTo>
                  <a:pt x="1226" y="196"/>
                  <a:pt x="1227" y="198"/>
                  <a:pt x="1227" y="200"/>
                </a:cubicBezTo>
                <a:cubicBezTo>
                  <a:pt x="1221" y="202"/>
                  <a:pt x="1220" y="204"/>
                  <a:pt x="1217" y="208"/>
                </a:cubicBezTo>
                <a:cubicBezTo>
                  <a:pt x="1217" y="210"/>
                  <a:pt x="1222" y="206"/>
                  <a:pt x="1225" y="208"/>
                </a:cubicBezTo>
                <a:cubicBezTo>
                  <a:pt x="1226" y="215"/>
                  <a:pt x="1219" y="213"/>
                  <a:pt x="1217" y="214"/>
                </a:cubicBezTo>
                <a:cubicBezTo>
                  <a:pt x="1216" y="217"/>
                  <a:pt x="1218" y="217"/>
                  <a:pt x="1218" y="219"/>
                </a:cubicBezTo>
                <a:cubicBezTo>
                  <a:pt x="1210" y="220"/>
                  <a:pt x="1204" y="221"/>
                  <a:pt x="1195" y="224"/>
                </a:cubicBezTo>
                <a:cubicBezTo>
                  <a:pt x="1197" y="222"/>
                  <a:pt x="1197" y="222"/>
                  <a:pt x="1196" y="220"/>
                </a:cubicBezTo>
                <a:cubicBezTo>
                  <a:pt x="1195" y="218"/>
                  <a:pt x="1190" y="221"/>
                  <a:pt x="1190" y="217"/>
                </a:cubicBezTo>
                <a:cubicBezTo>
                  <a:pt x="1193" y="216"/>
                  <a:pt x="1198" y="216"/>
                  <a:pt x="1199" y="213"/>
                </a:cubicBezTo>
                <a:cubicBezTo>
                  <a:pt x="1184" y="209"/>
                  <a:pt x="1167" y="208"/>
                  <a:pt x="1154" y="204"/>
                </a:cubicBezTo>
                <a:cubicBezTo>
                  <a:pt x="1154" y="199"/>
                  <a:pt x="1153" y="197"/>
                  <a:pt x="1151" y="194"/>
                </a:cubicBezTo>
                <a:cubicBezTo>
                  <a:pt x="1153" y="191"/>
                  <a:pt x="1151" y="190"/>
                  <a:pt x="1155" y="189"/>
                </a:cubicBezTo>
                <a:cubicBezTo>
                  <a:pt x="1151" y="189"/>
                  <a:pt x="1148" y="187"/>
                  <a:pt x="1145" y="188"/>
                </a:cubicBezTo>
                <a:cubicBezTo>
                  <a:pt x="1143" y="180"/>
                  <a:pt x="1132" y="181"/>
                  <a:pt x="1133" y="169"/>
                </a:cubicBezTo>
                <a:cubicBezTo>
                  <a:pt x="1130" y="167"/>
                  <a:pt x="1128" y="164"/>
                  <a:pt x="1125" y="162"/>
                </a:cubicBezTo>
                <a:cubicBezTo>
                  <a:pt x="1123" y="162"/>
                  <a:pt x="1120" y="164"/>
                  <a:pt x="1119" y="162"/>
                </a:cubicBezTo>
                <a:cubicBezTo>
                  <a:pt x="1121" y="159"/>
                  <a:pt x="1123" y="164"/>
                  <a:pt x="1125" y="160"/>
                </a:cubicBezTo>
                <a:cubicBezTo>
                  <a:pt x="1121" y="160"/>
                  <a:pt x="1125" y="159"/>
                  <a:pt x="1125" y="158"/>
                </a:cubicBezTo>
                <a:cubicBezTo>
                  <a:pt x="1122" y="159"/>
                  <a:pt x="1123" y="157"/>
                  <a:pt x="1122" y="156"/>
                </a:cubicBezTo>
                <a:cubicBezTo>
                  <a:pt x="1121" y="158"/>
                  <a:pt x="1119" y="158"/>
                  <a:pt x="1117" y="158"/>
                </a:cubicBezTo>
                <a:cubicBezTo>
                  <a:pt x="1114" y="153"/>
                  <a:pt x="1105" y="157"/>
                  <a:pt x="1102" y="156"/>
                </a:cubicBezTo>
                <a:cubicBezTo>
                  <a:pt x="1101" y="166"/>
                  <a:pt x="1091" y="167"/>
                  <a:pt x="1083" y="169"/>
                </a:cubicBezTo>
                <a:cubicBezTo>
                  <a:pt x="1081" y="163"/>
                  <a:pt x="1071" y="166"/>
                  <a:pt x="1067" y="163"/>
                </a:cubicBezTo>
                <a:cubicBezTo>
                  <a:pt x="1073" y="163"/>
                  <a:pt x="1073" y="154"/>
                  <a:pt x="1077" y="160"/>
                </a:cubicBezTo>
                <a:cubicBezTo>
                  <a:pt x="1078" y="157"/>
                  <a:pt x="1075" y="157"/>
                  <a:pt x="1075" y="155"/>
                </a:cubicBezTo>
                <a:cubicBezTo>
                  <a:pt x="1076" y="154"/>
                  <a:pt x="1076" y="151"/>
                  <a:pt x="1078" y="152"/>
                </a:cubicBezTo>
                <a:cubicBezTo>
                  <a:pt x="1078" y="153"/>
                  <a:pt x="1079" y="153"/>
                  <a:pt x="1079" y="154"/>
                </a:cubicBezTo>
                <a:cubicBezTo>
                  <a:pt x="1078" y="152"/>
                  <a:pt x="1078" y="154"/>
                  <a:pt x="1077" y="156"/>
                </a:cubicBezTo>
                <a:cubicBezTo>
                  <a:pt x="1079" y="156"/>
                  <a:pt x="1079" y="159"/>
                  <a:pt x="1082" y="159"/>
                </a:cubicBezTo>
                <a:cubicBezTo>
                  <a:pt x="1084" y="158"/>
                  <a:pt x="1086" y="155"/>
                  <a:pt x="1084" y="152"/>
                </a:cubicBezTo>
                <a:cubicBezTo>
                  <a:pt x="1088" y="149"/>
                  <a:pt x="1099" y="150"/>
                  <a:pt x="1102" y="144"/>
                </a:cubicBezTo>
                <a:cubicBezTo>
                  <a:pt x="1095" y="143"/>
                  <a:pt x="1094" y="143"/>
                  <a:pt x="1090" y="143"/>
                </a:cubicBezTo>
                <a:cubicBezTo>
                  <a:pt x="1091" y="149"/>
                  <a:pt x="1087" y="145"/>
                  <a:pt x="1083" y="146"/>
                </a:cubicBezTo>
                <a:cubicBezTo>
                  <a:pt x="1082" y="146"/>
                  <a:pt x="1075" y="150"/>
                  <a:pt x="1074" y="151"/>
                </a:cubicBezTo>
                <a:cubicBezTo>
                  <a:pt x="1074" y="151"/>
                  <a:pt x="1074" y="152"/>
                  <a:pt x="1074" y="152"/>
                </a:cubicBezTo>
                <a:cubicBezTo>
                  <a:pt x="1074" y="152"/>
                  <a:pt x="1074" y="152"/>
                  <a:pt x="1074" y="151"/>
                </a:cubicBezTo>
                <a:cubicBezTo>
                  <a:pt x="1074" y="151"/>
                  <a:pt x="1074" y="149"/>
                  <a:pt x="1074" y="149"/>
                </a:cubicBezTo>
                <a:cubicBezTo>
                  <a:pt x="1072" y="148"/>
                  <a:pt x="1066" y="150"/>
                  <a:pt x="1061" y="149"/>
                </a:cubicBezTo>
                <a:cubicBezTo>
                  <a:pt x="1060" y="149"/>
                  <a:pt x="1060" y="146"/>
                  <a:pt x="1058" y="146"/>
                </a:cubicBezTo>
                <a:cubicBezTo>
                  <a:pt x="1054" y="144"/>
                  <a:pt x="1049" y="150"/>
                  <a:pt x="1048" y="145"/>
                </a:cubicBezTo>
                <a:cubicBezTo>
                  <a:pt x="1045" y="155"/>
                  <a:pt x="1032" y="145"/>
                  <a:pt x="1026" y="151"/>
                </a:cubicBezTo>
                <a:cubicBezTo>
                  <a:pt x="1020" y="145"/>
                  <a:pt x="1003" y="154"/>
                  <a:pt x="996" y="148"/>
                </a:cubicBezTo>
                <a:cubicBezTo>
                  <a:pt x="1003" y="145"/>
                  <a:pt x="1019" y="147"/>
                  <a:pt x="1027" y="140"/>
                </a:cubicBezTo>
                <a:cubicBezTo>
                  <a:pt x="1030" y="140"/>
                  <a:pt x="1030" y="141"/>
                  <a:pt x="1032" y="141"/>
                </a:cubicBezTo>
                <a:cubicBezTo>
                  <a:pt x="1023" y="134"/>
                  <a:pt x="1011" y="142"/>
                  <a:pt x="1000" y="141"/>
                </a:cubicBezTo>
                <a:cubicBezTo>
                  <a:pt x="1000" y="139"/>
                  <a:pt x="1001" y="138"/>
                  <a:pt x="1003" y="137"/>
                </a:cubicBezTo>
                <a:cubicBezTo>
                  <a:pt x="989" y="130"/>
                  <a:pt x="974" y="138"/>
                  <a:pt x="961" y="134"/>
                </a:cubicBezTo>
                <a:cubicBezTo>
                  <a:pt x="958" y="133"/>
                  <a:pt x="956" y="130"/>
                  <a:pt x="953" y="130"/>
                </a:cubicBezTo>
                <a:cubicBezTo>
                  <a:pt x="949" y="129"/>
                  <a:pt x="942" y="130"/>
                  <a:pt x="937" y="130"/>
                </a:cubicBezTo>
                <a:cubicBezTo>
                  <a:pt x="937" y="128"/>
                  <a:pt x="936" y="128"/>
                  <a:pt x="935" y="127"/>
                </a:cubicBezTo>
                <a:cubicBezTo>
                  <a:pt x="936" y="129"/>
                  <a:pt x="935" y="130"/>
                  <a:pt x="933" y="130"/>
                </a:cubicBezTo>
                <a:cubicBezTo>
                  <a:pt x="902" y="133"/>
                  <a:pt x="877" y="137"/>
                  <a:pt x="852" y="134"/>
                </a:cubicBezTo>
                <a:cubicBezTo>
                  <a:pt x="852" y="135"/>
                  <a:pt x="850" y="136"/>
                  <a:pt x="851" y="139"/>
                </a:cubicBezTo>
                <a:cubicBezTo>
                  <a:pt x="855" y="139"/>
                  <a:pt x="858" y="139"/>
                  <a:pt x="861" y="139"/>
                </a:cubicBezTo>
                <a:cubicBezTo>
                  <a:pt x="869" y="140"/>
                  <a:pt x="881" y="138"/>
                  <a:pt x="892" y="139"/>
                </a:cubicBezTo>
                <a:cubicBezTo>
                  <a:pt x="900" y="139"/>
                  <a:pt x="910" y="136"/>
                  <a:pt x="913" y="141"/>
                </a:cubicBezTo>
                <a:cubicBezTo>
                  <a:pt x="859" y="149"/>
                  <a:pt x="800" y="147"/>
                  <a:pt x="741" y="152"/>
                </a:cubicBezTo>
                <a:cubicBezTo>
                  <a:pt x="741" y="151"/>
                  <a:pt x="740" y="150"/>
                  <a:pt x="739" y="150"/>
                </a:cubicBezTo>
                <a:cubicBezTo>
                  <a:pt x="732" y="150"/>
                  <a:pt x="727" y="157"/>
                  <a:pt x="718" y="153"/>
                </a:cubicBezTo>
                <a:cubicBezTo>
                  <a:pt x="719" y="152"/>
                  <a:pt x="721" y="152"/>
                  <a:pt x="722" y="151"/>
                </a:cubicBezTo>
                <a:cubicBezTo>
                  <a:pt x="713" y="149"/>
                  <a:pt x="699" y="158"/>
                  <a:pt x="694" y="148"/>
                </a:cubicBezTo>
                <a:cubicBezTo>
                  <a:pt x="674" y="146"/>
                  <a:pt x="655" y="151"/>
                  <a:pt x="638" y="149"/>
                </a:cubicBezTo>
                <a:cubicBezTo>
                  <a:pt x="637" y="152"/>
                  <a:pt x="642" y="150"/>
                  <a:pt x="641" y="154"/>
                </a:cubicBezTo>
                <a:cubicBezTo>
                  <a:pt x="625" y="154"/>
                  <a:pt x="619" y="155"/>
                  <a:pt x="605" y="157"/>
                </a:cubicBezTo>
                <a:cubicBezTo>
                  <a:pt x="599" y="151"/>
                  <a:pt x="585" y="153"/>
                  <a:pt x="581" y="146"/>
                </a:cubicBezTo>
                <a:cubicBezTo>
                  <a:pt x="582" y="144"/>
                  <a:pt x="583" y="144"/>
                  <a:pt x="583" y="141"/>
                </a:cubicBezTo>
                <a:cubicBezTo>
                  <a:pt x="580" y="139"/>
                  <a:pt x="569" y="141"/>
                  <a:pt x="572" y="135"/>
                </a:cubicBezTo>
                <a:cubicBezTo>
                  <a:pt x="576" y="135"/>
                  <a:pt x="576" y="135"/>
                  <a:pt x="576" y="135"/>
                </a:cubicBezTo>
                <a:cubicBezTo>
                  <a:pt x="578" y="142"/>
                  <a:pt x="586" y="134"/>
                  <a:pt x="590" y="133"/>
                </a:cubicBezTo>
                <a:cubicBezTo>
                  <a:pt x="591" y="135"/>
                  <a:pt x="594" y="134"/>
                  <a:pt x="595" y="136"/>
                </a:cubicBezTo>
                <a:cubicBezTo>
                  <a:pt x="594" y="138"/>
                  <a:pt x="592" y="139"/>
                  <a:pt x="592" y="142"/>
                </a:cubicBezTo>
                <a:cubicBezTo>
                  <a:pt x="599" y="144"/>
                  <a:pt x="608" y="142"/>
                  <a:pt x="615" y="140"/>
                </a:cubicBezTo>
                <a:cubicBezTo>
                  <a:pt x="617" y="142"/>
                  <a:pt x="619" y="142"/>
                  <a:pt x="619" y="145"/>
                </a:cubicBezTo>
                <a:cubicBezTo>
                  <a:pt x="618" y="142"/>
                  <a:pt x="613" y="144"/>
                  <a:pt x="612" y="143"/>
                </a:cubicBezTo>
                <a:cubicBezTo>
                  <a:pt x="611" y="147"/>
                  <a:pt x="613" y="150"/>
                  <a:pt x="612" y="152"/>
                </a:cubicBezTo>
                <a:cubicBezTo>
                  <a:pt x="614" y="151"/>
                  <a:pt x="618" y="152"/>
                  <a:pt x="621" y="153"/>
                </a:cubicBezTo>
                <a:cubicBezTo>
                  <a:pt x="623" y="152"/>
                  <a:pt x="623" y="151"/>
                  <a:pt x="626" y="152"/>
                </a:cubicBezTo>
                <a:cubicBezTo>
                  <a:pt x="629" y="142"/>
                  <a:pt x="647" y="146"/>
                  <a:pt x="657" y="142"/>
                </a:cubicBezTo>
                <a:cubicBezTo>
                  <a:pt x="662" y="149"/>
                  <a:pt x="674" y="140"/>
                  <a:pt x="679" y="142"/>
                </a:cubicBezTo>
                <a:cubicBezTo>
                  <a:pt x="684" y="136"/>
                  <a:pt x="691" y="138"/>
                  <a:pt x="698" y="135"/>
                </a:cubicBezTo>
                <a:cubicBezTo>
                  <a:pt x="703" y="137"/>
                  <a:pt x="710" y="131"/>
                  <a:pt x="713" y="136"/>
                </a:cubicBezTo>
                <a:cubicBezTo>
                  <a:pt x="711" y="138"/>
                  <a:pt x="709" y="139"/>
                  <a:pt x="708" y="142"/>
                </a:cubicBezTo>
                <a:cubicBezTo>
                  <a:pt x="713" y="145"/>
                  <a:pt x="722" y="142"/>
                  <a:pt x="729" y="140"/>
                </a:cubicBezTo>
                <a:cubicBezTo>
                  <a:pt x="729" y="138"/>
                  <a:pt x="728" y="138"/>
                  <a:pt x="728" y="135"/>
                </a:cubicBezTo>
                <a:cubicBezTo>
                  <a:pt x="732" y="134"/>
                  <a:pt x="733" y="131"/>
                  <a:pt x="739" y="132"/>
                </a:cubicBezTo>
                <a:cubicBezTo>
                  <a:pt x="734" y="119"/>
                  <a:pt x="715" y="125"/>
                  <a:pt x="703" y="123"/>
                </a:cubicBezTo>
                <a:cubicBezTo>
                  <a:pt x="698" y="128"/>
                  <a:pt x="688" y="128"/>
                  <a:pt x="679" y="128"/>
                </a:cubicBezTo>
                <a:cubicBezTo>
                  <a:pt x="664" y="134"/>
                  <a:pt x="645" y="129"/>
                  <a:pt x="632" y="134"/>
                </a:cubicBezTo>
                <a:cubicBezTo>
                  <a:pt x="626" y="133"/>
                  <a:pt x="622" y="134"/>
                  <a:pt x="618" y="131"/>
                </a:cubicBezTo>
                <a:cubicBezTo>
                  <a:pt x="614" y="136"/>
                  <a:pt x="604" y="136"/>
                  <a:pt x="599" y="133"/>
                </a:cubicBezTo>
                <a:cubicBezTo>
                  <a:pt x="606" y="131"/>
                  <a:pt x="616" y="132"/>
                  <a:pt x="618" y="127"/>
                </a:cubicBezTo>
                <a:cubicBezTo>
                  <a:pt x="611" y="128"/>
                  <a:pt x="602" y="131"/>
                  <a:pt x="597" y="128"/>
                </a:cubicBezTo>
                <a:cubicBezTo>
                  <a:pt x="605" y="127"/>
                  <a:pt x="608" y="123"/>
                  <a:pt x="615" y="123"/>
                </a:cubicBezTo>
                <a:cubicBezTo>
                  <a:pt x="616" y="120"/>
                  <a:pt x="620" y="117"/>
                  <a:pt x="623" y="118"/>
                </a:cubicBezTo>
                <a:cubicBezTo>
                  <a:pt x="626" y="116"/>
                  <a:pt x="631" y="110"/>
                  <a:pt x="635" y="112"/>
                </a:cubicBezTo>
                <a:cubicBezTo>
                  <a:pt x="635" y="109"/>
                  <a:pt x="636" y="108"/>
                  <a:pt x="635" y="107"/>
                </a:cubicBezTo>
                <a:cubicBezTo>
                  <a:pt x="630" y="112"/>
                  <a:pt x="622" y="109"/>
                  <a:pt x="618" y="107"/>
                </a:cubicBezTo>
                <a:cubicBezTo>
                  <a:pt x="623" y="104"/>
                  <a:pt x="636" y="102"/>
                  <a:pt x="633" y="97"/>
                </a:cubicBezTo>
                <a:cubicBezTo>
                  <a:pt x="637" y="99"/>
                  <a:pt x="641" y="95"/>
                  <a:pt x="644" y="92"/>
                </a:cubicBezTo>
                <a:cubicBezTo>
                  <a:pt x="628" y="88"/>
                  <a:pt x="613" y="96"/>
                  <a:pt x="596" y="89"/>
                </a:cubicBezTo>
                <a:cubicBezTo>
                  <a:pt x="598" y="89"/>
                  <a:pt x="597" y="86"/>
                  <a:pt x="598" y="86"/>
                </a:cubicBezTo>
                <a:cubicBezTo>
                  <a:pt x="604" y="87"/>
                  <a:pt x="604" y="81"/>
                  <a:pt x="609" y="81"/>
                </a:cubicBezTo>
                <a:cubicBezTo>
                  <a:pt x="610" y="82"/>
                  <a:pt x="610" y="84"/>
                  <a:pt x="613" y="83"/>
                </a:cubicBezTo>
                <a:cubicBezTo>
                  <a:pt x="615" y="81"/>
                  <a:pt x="610" y="82"/>
                  <a:pt x="610" y="78"/>
                </a:cubicBezTo>
                <a:cubicBezTo>
                  <a:pt x="614" y="79"/>
                  <a:pt x="610" y="77"/>
                  <a:pt x="612" y="77"/>
                </a:cubicBezTo>
                <a:cubicBezTo>
                  <a:pt x="612" y="79"/>
                  <a:pt x="619" y="79"/>
                  <a:pt x="617" y="77"/>
                </a:cubicBezTo>
                <a:cubicBezTo>
                  <a:pt x="617" y="78"/>
                  <a:pt x="615" y="78"/>
                  <a:pt x="614" y="78"/>
                </a:cubicBezTo>
                <a:cubicBezTo>
                  <a:pt x="612" y="73"/>
                  <a:pt x="603" y="73"/>
                  <a:pt x="596" y="73"/>
                </a:cubicBezTo>
                <a:cubicBezTo>
                  <a:pt x="585" y="73"/>
                  <a:pt x="573" y="77"/>
                  <a:pt x="569" y="83"/>
                </a:cubicBezTo>
                <a:cubicBezTo>
                  <a:pt x="571" y="84"/>
                  <a:pt x="573" y="87"/>
                  <a:pt x="574" y="90"/>
                </a:cubicBezTo>
                <a:cubicBezTo>
                  <a:pt x="573" y="91"/>
                  <a:pt x="572" y="92"/>
                  <a:pt x="570" y="92"/>
                </a:cubicBezTo>
                <a:cubicBezTo>
                  <a:pt x="571" y="90"/>
                  <a:pt x="568" y="91"/>
                  <a:pt x="566" y="90"/>
                </a:cubicBezTo>
                <a:cubicBezTo>
                  <a:pt x="565" y="90"/>
                  <a:pt x="567" y="94"/>
                  <a:pt x="564" y="93"/>
                </a:cubicBezTo>
                <a:cubicBezTo>
                  <a:pt x="559" y="91"/>
                  <a:pt x="557" y="83"/>
                  <a:pt x="560" y="78"/>
                </a:cubicBezTo>
                <a:cubicBezTo>
                  <a:pt x="559" y="76"/>
                  <a:pt x="555" y="77"/>
                  <a:pt x="555" y="74"/>
                </a:cubicBezTo>
                <a:cubicBezTo>
                  <a:pt x="556" y="73"/>
                  <a:pt x="558" y="73"/>
                  <a:pt x="558" y="71"/>
                </a:cubicBezTo>
                <a:cubicBezTo>
                  <a:pt x="555" y="72"/>
                  <a:pt x="551" y="69"/>
                  <a:pt x="549" y="71"/>
                </a:cubicBezTo>
                <a:cubicBezTo>
                  <a:pt x="555" y="72"/>
                  <a:pt x="550" y="74"/>
                  <a:pt x="552" y="79"/>
                </a:cubicBezTo>
                <a:cubicBezTo>
                  <a:pt x="544" y="80"/>
                  <a:pt x="529" y="82"/>
                  <a:pt x="522" y="78"/>
                </a:cubicBezTo>
                <a:cubicBezTo>
                  <a:pt x="525" y="76"/>
                  <a:pt x="525" y="76"/>
                  <a:pt x="526" y="74"/>
                </a:cubicBezTo>
                <a:cubicBezTo>
                  <a:pt x="515" y="75"/>
                  <a:pt x="512" y="73"/>
                  <a:pt x="503" y="74"/>
                </a:cubicBezTo>
                <a:cubicBezTo>
                  <a:pt x="505" y="73"/>
                  <a:pt x="503" y="73"/>
                  <a:pt x="502" y="72"/>
                </a:cubicBezTo>
                <a:cubicBezTo>
                  <a:pt x="489" y="70"/>
                  <a:pt x="472" y="66"/>
                  <a:pt x="457" y="62"/>
                </a:cubicBezTo>
                <a:cubicBezTo>
                  <a:pt x="456" y="64"/>
                  <a:pt x="454" y="65"/>
                  <a:pt x="454" y="68"/>
                </a:cubicBezTo>
                <a:cubicBezTo>
                  <a:pt x="461" y="66"/>
                  <a:pt x="458" y="71"/>
                  <a:pt x="461" y="72"/>
                </a:cubicBezTo>
                <a:cubicBezTo>
                  <a:pt x="464" y="72"/>
                  <a:pt x="460" y="70"/>
                  <a:pt x="462" y="69"/>
                </a:cubicBezTo>
                <a:cubicBezTo>
                  <a:pt x="466" y="70"/>
                  <a:pt x="465" y="66"/>
                  <a:pt x="469" y="67"/>
                </a:cubicBezTo>
                <a:cubicBezTo>
                  <a:pt x="469" y="70"/>
                  <a:pt x="467" y="70"/>
                  <a:pt x="468" y="74"/>
                </a:cubicBezTo>
                <a:cubicBezTo>
                  <a:pt x="469" y="75"/>
                  <a:pt x="472" y="74"/>
                  <a:pt x="472" y="76"/>
                </a:cubicBezTo>
                <a:cubicBezTo>
                  <a:pt x="472" y="78"/>
                  <a:pt x="469" y="77"/>
                  <a:pt x="470" y="79"/>
                </a:cubicBezTo>
                <a:cubicBezTo>
                  <a:pt x="471" y="79"/>
                  <a:pt x="470" y="83"/>
                  <a:pt x="471" y="83"/>
                </a:cubicBezTo>
                <a:cubicBezTo>
                  <a:pt x="476" y="83"/>
                  <a:pt x="480" y="79"/>
                  <a:pt x="483" y="82"/>
                </a:cubicBezTo>
                <a:cubicBezTo>
                  <a:pt x="480" y="88"/>
                  <a:pt x="470" y="84"/>
                  <a:pt x="462" y="86"/>
                </a:cubicBezTo>
                <a:cubicBezTo>
                  <a:pt x="463" y="85"/>
                  <a:pt x="463" y="83"/>
                  <a:pt x="461" y="83"/>
                </a:cubicBezTo>
                <a:cubicBezTo>
                  <a:pt x="461" y="87"/>
                  <a:pt x="454" y="88"/>
                  <a:pt x="457" y="93"/>
                </a:cubicBezTo>
                <a:cubicBezTo>
                  <a:pt x="447" y="92"/>
                  <a:pt x="443" y="95"/>
                  <a:pt x="435" y="91"/>
                </a:cubicBezTo>
                <a:cubicBezTo>
                  <a:pt x="434" y="94"/>
                  <a:pt x="425" y="95"/>
                  <a:pt x="422" y="92"/>
                </a:cubicBezTo>
                <a:cubicBezTo>
                  <a:pt x="423" y="90"/>
                  <a:pt x="425" y="87"/>
                  <a:pt x="428" y="87"/>
                </a:cubicBezTo>
                <a:cubicBezTo>
                  <a:pt x="429" y="88"/>
                  <a:pt x="431" y="89"/>
                  <a:pt x="433" y="89"/>
                </a:cubicBezTo>
                <a:cubicBezTo>
                  <a:pt x="433" y="88"/>
                  <a:pt x="434" y="88"/>
                  <a:pt x="435" y="88"/>
                </a:cubicBezTo>
                <a:cubicBezTo>
                  <a:pt x="435" y="86"/>
                  <a:pt x="437" y="82"/>
                  <a:pt x="435" y="82"/>
                </a:cubicBezTo>
                <a:cubicBezTo>
                  <a:pt x="434" y="84"/>
                  <a:pt x="432" y="85"/>
                  <a:pt x="430" y="86"/>
                </a:cubicBezTo>
                <a:cubicBezTo>
                  <a:pt x="421" y="80"/>
                  <a:pt x="406" y="88"/>
                  <a:pt x="397" y="84"/>
                </a:cubicBezTo>
                <a:cubicBezTo>
                  <a:pt x="395" y="83"/>
                  <a:pt x="396" y="87"/>
                  <a:pt x="394" y="87"/>
                </a:cubicBezTo>
                <a:cubicBezTo>
                  <a:pt x="393" y="85"/>
                  <a:pt x="393" y="84"/>
                  <a:pt x="392" y="83"/>
                </a:cubicBezTo>
                <a:cubicBezTo>
                  <a:pt x="392" y="86"/>
                  <a:pt x="390" y="90"/>
                  <a:pt x="390" y="95"/>
                </a:cubicBezTo>
                <a:cubicBezTo>
                  <a:pt x="380" y="97"/>
                  <a:pt x="373" y="98"/>
                  <a:pt x="362" y="100"/>
                </a:cubicBezTo>
                <a:cubicBezTo>
                  <a:pt x="359" y="93"/>
                  <a:pt x="361" y="88"/>
                  <a:pt x="358" y="81"/>
                </a:cubicBezTo>
                <a:cubicBezTo>
                  <a:pt x="359" y="91"/>
                  <a:pt x="344" y="96"/>
                  <a:pt x="353" y="102"/>
                </a:cubicBezTo>
                <a:cubicBezTo>
                  <a:pt x="342" y="106"/>
                  <a:pt x="322" y="102"/>
                  <a:pt x="314" y="96"/>
                </a:cubicBezTo>
                <a:cubicBezTo>
                  <a:pt x="318" y="96"/>
                  <a:pt x="319" y="93"/>
                  <a:pt x="321" y="91"/>
                </a:cubicBezTo>
                <a:cubicBezTo>
                  <a:pt x="321" y="88"/>
                  <a:pt x="319" y="87"/>
                  <a:pt x="318" y="85"/>
                </a:cubicBezTo>
                <a:cubicBezTo>
                  <a:pt x="322" y="83"/>
                  <a:pt x="320" y="76"/>
                  <a:pt x="325" y="76"/>
                </a:cubicBezTo>
                <a:cubicBezTo>
                  <a:pt x="332" y="78"/>
                  <a:pt x="338" y="71"/>
                  <a:pt x="344" y="69"/>
                </a:cubicBezTo>
                <a:cubicBezTo>
                  <a:pt x="339" y="68"/>
                  <a:pt x="336" y="64"/>
                  <a:pt x="331" y="67"/>
                </a:cubicBezTo>
                <a:cubicBezTo>
                  <a:pt x="319" y="57"/>
                  <a:pt x="299" y="73"/>
                  <a:pt x="288" y="69"/>
                </a:cubicBezTo>
                <a:cubicBezTo>
                  <a:pt x="289" y="69"/>
                  <a:pt x="288" y="70"/>
                  <a:pt x="287" y="70"/>
                </a:cubicBezTo>
                <a:cubicBezTo>
                  <a:pt x="282" y="71"/>
                  <a:pt x="280" y="71"/>
                  <a:pt x="275" y="70"/>
                </a:cubicBezTo>
                <a:cubicBezTo>
                  <a:pt x="271" y="72"/>
                  <a:pt x="264" y="75"/>
                  <a:pt x="258" y="74"/>
                </a:cubicBezTo>
                <a:cubicBezTo>
                  <a:pt x="252" y="80"/>
                  <a:pt x="237" y="76"/>
                  <a:pt x="227" y="81"/>
                </a:cubicBezTo>
                <a:cubicBezTo>
                  <a:pt x="224" y="80"/>
                  <a:pt x="221" y="79"/>
                  <a:pt x="220" y="76"/>
                </a:cubicBezTo>
                <a:cubicBezTo>
                  <a:pt x="215" y="78"/>
                  <a:pt x="215" y="84"/>
                  <a:pt x="214" y="91"/>
                </a:cubicBezTo>
                <a:cubicBezTo>
                  <a:pt x="211" y="93"/>
                  <a:pt x="207" y="95"/>
                  <a:pt x="203" y="97"/>
                </a:cubicBezTo>
                <a:cubicBezTo>
                  <a:pt x="176" y="93"/>
                  <a:pt x="167" y="108"/>
                  <a:pt x="158" y="125"/>
                </a:cubicBezTo>
                <a:cubicBezTo>
                  <a:pt x="157" y="133"/>
                  <a:pt x="161" y="139"/>
                  <a:pt x="164" y="145"/>
                </a:cubicBezTo>
                <a:cubicBezTo>
                  <a:pt x="165" y="143"/>
                  <a:pt x="168" y="150"/>
                  <a:pt x="166" y="150"/>
                </a:cubicBezTo>
                <a:cubicBezTo>
                  <a:pt x="164" y="150"/>
                  <a:pt x="164" y="148"/>
                  <a:pt x="162" y="148"/>
                </a:cubicBezTo>
                <a:cubicBezTo>
                  <a:pt x="161" y="153"/>
                  <a:pt x="158" y="152"/>
                  <a:pt x="155" y="150"/>
                </a:cubicBezTo>
                <a:cubicBezTo>
                  <a:pt x="154" y="154"/>
                  <a:pt x="159" y="157"/>
                  <a:pt x="155" y="158"/>
                </a:cubicBezTo>
                <a:cubicBezTo>
                  <a:pt x="153" y="157"/>
                  <a:pt x="152" y="154"/>
                  <a:pt x="150" y="152"/>
                </a:cubicBezTo>
                <a:cubicBezTo>
                  <a:pt x="149" y="164"/>
                  <a:pt x="152" y="175"/>
                  <a:pt x="164" y="177"/>
                </a:cubicBezTo>
                <a:cubicBezTo>
                  <a:pt x="166" y="183"/>
                  <a:pt x="160" y="182"/>
                  <a:pt x="160" y="186"/>
                </a:cubicBezTo>
                <a:cubicBezTo>
                  <a:pt x="166" y="187"/>
                  <a:pt x="166" y="193"/>
                  <a:pt x="165" y="199"/>
                </a:cubicBezTo>
                <a:cubicBezTo>
                  <a:pt x="160" y="195"/>
                  <a:pt x="157" y="190"/>
                  <a:pt x="151" y="187"/>
                </a:cubicBezTo>
                <a:cubicBezTo>
                  <a:pt x="141" y="190"/>
                  <a:pt x="151" y="200"/>
                  <a:pt x="148" y="207"/>
                </a:cubicBezTo>
                <a:cubicBezTo>
                  <a:pt x="154" y="213"/>
                  <a:pt x="156" y="222"/>
                  <a:pt x="165" y="226"/>
                </a:cubicBezTo>
                <a:cubicBezTo>
                  <a:pt x="164" y="230"/>
                  <a:pt x="167" y="235"/>
                  <a:pt x="164" y="238"/>
                </a:cubicBezTo>
                <a:cubicBezTo>
                  <a:pt x="151" y="233"/>
                  <a:pt x="149" y="217"/>
                  <a:pt x="136" y="213"/>
                </a:cubicBezTo>
                <a:cubicBezTo>
                  <a:pt x="138" y="230"/>
                  <a:pt x="155" y="232"/>
                  <a:pt x="165" y="242"/>
                </a:cubicBezTo>
                <a:cubicBezTo>
                  <a:pt x="163" y="245"/>
                  <a:pt x="168" y="249"/>
                  <a:pt x="171" y="251"/>
                </a:cubicBezTo>
                <a:cubicBezTo>
                  <a:pt x="170" y="248"/>
                  <a:pt x="173" y="249"/>
                  <a:pt x="175" y="249"/>
                </a:cubicBezTo>
                <a:cubicBezTo>
                  <a:pt x="170" y="261"/>
                  <a:pt x="184" y="266"/>
                  <a:pt x="181" y="273"/>
                </a:cubicBezTo>
                <a:cubicBezTo>
                  <a:pt x="185" y="277"/>
                  <a:pt x="192" y="284"/>
                  <a:pt x="187" y="290"/>
                </a:cubicBezTo>
                <a:cubicBezTo>
                  <a:pt x="178" y="288"/>
                  <a:pt x="171" y="280"/>
                  <a:pt x="165" y="278"/>
                </a:cubicBezTo>
                <a:cubicBezTo>
                  <a:pt x="166" y="278"/>
                  <a:pt x="166" y="280"/>
                  <a:pt x="165" y="280"/>
                </a:cubicBezTo>
                <a:cubicBezTo>
                  <a:pt x="147" y="284"/>
                  <a:pt x="132" y="275"/>
                  <a:pt x="117" y="275"/>
                </a:cubicBezTo>
                <a:cubicBezTo>
                  <a:pt x="101" y="275"/>
                  <a:pt x="84" y="268"/>
                  <a:pt x="62" y="269"/>
                </a:cubicBezTo>
                <a:cubicBezTo>
                  <a:pt x="62" y="272"/>
                  <a:pt x="58" y="271"/>
                  <a:pt x="58" y="274"/>
                </a:cubicBezTo>
                <a:cubicBezTo>
                  <a:pt x="79" y="270"/>
                  <a:pt x="99" y="283"/>
                  <a:pt x="123" y="282"/>
                </a:cubicBezTo>
                <a:cubicBezTo>
                  <a:pt x="128" y="287"/>
                  <a:pt x="138" y="289"/>
                  <a:pt x="144" y="288"/>
                </a:cubicBezTo>
                <a:cubicBezTo>
                  <a:pt x="145" y="289"/>
                  <a:pt x="148" y="289"/>
                  <a:pt x="148" y="291"/>
                </a:cubicBezTo>
                <a:cubicBezTo>
                  <a:pt x="156" y="292"/>
                  <a:pt x="170" y="295"/>
                  <a:pt x="175" y="302"/>
                </a:cubicBezTo>
                <a:cubicBezTo>
                  <a:pt x="176" y="304"/>
                  <a:pt x="177" y="310"/>
                  <a:pt x="181" y="307"/>
                </a:cubicBezTo>
                <a:cubicBezTo>
                  <a:pt x="180" y="304"/>
                  <a:pt x="175" y="304"/>
                  <a:pt x="176" y="299"/>
                </a:cubicBezTo>
                <a:cubicBezTo>
                  <a:pt x="178" y="299"/>
                  <a:pt x="178" y="298"/>
                  <a:pt x="179" y="298"/>
                </a:cubicBezTo>
                <a:cubicBezTo>
                  <a:pt x="182" y="300"/>
                  <a:pt x="187" y="300"/>
                  <a:pt x="188" y="304"/>
                </a:cubicBezTo>
                <a:cubicBezTo>
                  <a:pt x="187" y="304"/>
                  <a:pt x="187" y="303"/>
                  <a:pt x="186" y="303"/>
                </a:cubicBezTo>
                <a:cubicBezTo>
                  <a:pt x="186" y="307"/>
                  <a:pt x="189" y="308"/>
                  <a:pt x="189" y="312"/>
                </a:cubicBezTo>
                <a:cubicBezTo>
                  <a:pt x="182" y="312"/>
                  <a:pt x="179" y="315"/>
                  <a:pt x="175" y="320"/>
                </a:cubicBezTo>
                <a:cubicBezTo>
                  <a:pt x="175" y="317"/>
                  <a:pt x="176" y="315"/>
                  <a:pt x="173" y="315"/>
                </a:cubicBezTo>
                <a:cubicBezTo>
                  <a:pt x="172" y="317"/>
                  <a:pt x="173" y="322"/>
                  <a:pt x="175" y="324"/>
                </a:cubicBezTo>
                <a:cubicBezTo>
                  <a:pt x="171" y="327"/>
                  <a:pt x="173" y="331"/>
                  <a:pt x="171" y="335"/>
                </a:cubicBezTo>
                <a:cubicBezTo>
                  <a:pt x="170" y="335"/>
                  <a:pt x="170" y="336"/>
                  <a:pt x="169" y="336"/>
                </a:cubicBezTo>
                <a:cubicBezTo>
                  <a:pt x="160" y="334"/>
                  <a:pt x="153" y="330"/>
                  <a:pt x="140" y="330"/>
                </a:cubicBezTo>
                <a:cubicBezTo>
                  <a:pt x="115" y="322"/>
                  <a:pt x="93" y="307"/>
                  <a:pt x="73" y="295"/>
                </a:cubicBezTo>
                <a:cubicBezTo>
                  <a:pt x="73" y="296"/>
                  <a:pt x="71" y="297"/>
                  <a:pt x="71" y="298"/>
                </a:cubicBezTo>
                <a:cubicBezTo>
                  <a:pt x="76" y="307"/>
                  <a:pt x="85" y="309"/>
                  <a:pt x="94" y="314"/>
                </a:cubicBezTo>
                <a:cubicBezTo>
                  <a:pt x="101" y="318"/>
                  <a:pt x="108" y="322"/>
                  <a:pt x="114" y="326"/>
                </a:cubicBezTo>
                <a:cubicBezTo>
                  <a:pt x="117" y="329"/>
                  <a:pt x="119" y="335"/>
                  <a:pt x="122" y="338"/>
                </a:cubicBezTo>
                <a:cubicBezTo>
                  <a:pt x="129" y="344"/>
                  <a:pt x="140" y="345"/>
                  <a:pt x="149" y="350"/>
                </a:cubicBezTo>
                <a:cubicBezTo>
                  <a:pt x="151" y="357"/>
                  <a:pt x="154" y="362"/>
                  <a:pt x="156" y="369"/>
                </a:cubicBezTo>
                <a:cubicBezTo>
                  <a:pt x="152" y="369"/>
                  <a:pt x="151" y="376"/>
                  <a:pt x="153" y="380"/>
                </a:cubicBezTo>
                <a:cubicBezTo>
                  <a:pt x="155" y="380"/>
                  <a:pt x="155" y="378"/>
                  <a:pt x="157" y="380"/>
                </a:cubicBezTo>
                <a:cubicBezTo>
                  <a:pt x="157" y="394"/>
                  <a:pt x="148" y="419"/>
                  <a:pt x="163" y="427"/>
                </a:cubicBezTo>
                <a:cubicBezTo>
                  <a:pt x="166" y="427"/>
                  <a:pt x="165" y="422"/>
                  <a:pt x="167" y="421"/>
                </a:cubicBezTo>
                <a:cubicBezTo>
                  <a:pt x="169" y="421"/>
                  <a:pt x="171" y="421"/>
                  <a:pt x="172" y="422"/>
                </a:cubicBezTo>
                <a:cubicBezTo>
                  <a:pt x="173" y="428"/>
                  <a:pt x="174" y="433"/>
                  <a:pt x="174" y="439"/>
                </a:cubicBezTo>
                <a:cubicBezTo>
                  <a:pt x="176" y="440"/>
                  <a:pt x="177" y="437"/>
                  <a:pt x="177" y="439"/>
                </a:cubicBezTo>
                <a:cubicBezTo>
                  <a:pt x="177" y="441"/>
                  <a:pt x="177" y="444"/>
                  <a:pt x="176" y="445"/>
                </a:cubicBezTo>
                <a:cubicBezTo>
                  <a:pt x="182" y="447"/>
                  <a:pt x="181" y="456"/>
                  <a:pt x="184" y="459"/>
                </a:cubicBezTo>
                <a:cubicBezTo>
                  <a:pt x="183" y="459"/>
                  <a:pt x="183" y="458"/>
                  <a:pt x="182" y="457"/>
                </a:cubicBezTo>
                <a:cubicBezTo>
                  <a:pt x="184" y="464"/>
                  <a:pt x="181" y="471"/>
                  <a:pt x="185" y="475"/>
                </a:cubicBezTo>
                <a:cubicBezTo>
                  <a:pt x="186" y="474"/>
                  <a:pt x="188" y="474"/>
                  <a:pt x="189" y="473"/>
                </a:cubicBezTo>
                <a:cubicBezTo>
                  <a:pt x="190" y="476"/>
                  <a:pt x="191" y="479"/>
                  <a:pt x="190" y="483"/>
                </a:cubicBezTo>
                <a:cubicBezTo>
                  <a:pt x="187" y="483"/>
                  <a:pt x="187" y="483"/>
                  <a:pt x="187" y="483"/>
                </a:cubicBezTo>
                <a:cubicBezTo>
                  <a:pt x="187" y="486"/>
                  <a:pt x="188" y="489"/>
                  <a:pt x="188" y="492"/>
                </a:cubicBezTo>
                <a:cubicBezTo>
                  <a:pt x="180" y="489"/>
                  <a:pt x="180" y="477"/>
                  <a:pt x="173" y="473"/>
                </a:cubicBezTo>
                <a:cubicBezTo>
                  <a:pt x="172" y="483"/>
                  <a:pt x="182" y="494"/>
                  <a:pt x="191" y="494"/>
                </a:cubicBezTo>
                <a:cubicBezTo>
                  <a:pt x="189" y="493"/>
                  <a:pt x="188" y="486"/>
                  <a:pt x="192" y="485"/>
                </a:cubicBezTo>
                <a:cubicBezTo>
                  <a:pt x="193" y="487"/>
                  <a:pt x="193" y="486"/>
                  <a:pt x="196" y="486"/>
                </a:cubicBezTo>
                <a:cubicBezTo>
                  <a:pt x="199" y="492"/>
                  <a:pt x="196" y="505"/>
                  <a:pt x="191" y="505"/>
                </a:cubicBezTo>
                <a:cubicBezTo>
                  <a:pt x="191" y="509"/>
                  <a:pt x="194" y="510"/>
                  <a:pt x="196" y="512"/>
                </a:cubicBezTo>
                <a:cubicBezTo>
                  <a:pt x="192" y="511"/>
                  <a:pt x="194" y="510"/>
                  <a:pt x="190" y="512"/>
                </a:cubicBezTo>
                <a:cubicBezTo>
                  <a:pt x="179" y="499"/>
                  <a:pt x="171" y="517"/>
                  <a:pt x="183" y="525"/>
                </a:cubicBezTo>
                <a:cubicBezTo>
                  <a:pt x="182" y="527"/>
                  <a:pt x="180" y="529"/>
                  <a:pt x="176" y="530"/>
                </a:cubicBezTo>
                <a:cubicBezTo>
                  <a:pt x="169" y="521"/>
                  <a:pt x="154" y="524"/>
                  <a:pt x="149" y="512"/>
                </a:cubicBezTo>
                <a:cubicBezTo>
                  <a:pt x="135" y="505"/>
                  <a:pt x="122" y="515"/>
                  <a:pt x="110" y="516"/>
                </a:cubicBezTo>
                <a:cubicBezTo>
                  <a:pt x="101" y="516"/>
                  <a:pt x="90" y="518"/>
                  <a:pt x="84" y="525"/>
                </a:cubicBezTo>
                <a:cubicBezTo>
                  <a:pt x="84" y="527"/>
                  <a:pt x="85" y="527"/>
                  <a:pt x="85" y="529"/>
                </a:cubicBezTo>
                <a:cubicBezTo>
                  <a:pt x="84" y="530"/>
                  <a:pt x="82" y="530"/>
                  <a:pt x="82" y="531"/>
                </a:cubicBezTo>
                <a:cubicBezTo>
                  <a:pt x="86" y="540"/>
                  <a:pt x="77" y="554"/>
                  <a:pt x="86" y="560"/>
                </a:cubicBezTo>
                <a:cubicBezTo>
                  <a:pt x="85" y="564"/>
                  <a:pt x="86" y="565"/>
                  <a:pt x="86" y="569"/>
                </a:cubicBezTo>
                <a:cubicBezTo>
                  <a:pt x="98" y="575"/>
                  <a:pt x="107" y="584"/>
                  <a:pt x="123" y="587"/>
                </a:cubicBezTo>
                <a:cubicBezTo>
                  <a:pt x="126" y="587"/>
                  <a:pt x="126" y="583"/>
                  <a:pt x="131" y="584"/>
                </a:cubicBezTo>
                <a:cubicBezTo>
                  <a:pt x="134" y="586"/>
                  <a:pt x="134" y="591"/>
                  <a:pt x="136" y="595"/>
                </a:cubicBezTo>
                <a:cubicBezTo>
                  <a:pt x="130" y="594"/>
                  <a:pt x="129" y="594"/>
                  <a:pt x="125" y="596"/>
                </a:cubicBezTo>
                <a:cubicBezTo>
                  <a:pt x="124" y="607"/>
                  <a:pt x="126" y="614"/>
                  <a:pt x="130" y="621"/>
                </a:cubicBezTo>
                <a:cubicBezTo>
                  <a:pt x="127" y="626"/>
                  <a:pt x="121" y="636"/>
                  <a:pt x="126" y="643"/>
                </a:cubicBezTo>
                <a:cubicBezTo>
                  <a:pt x="124" y="655"/>
                  <a:pt x="127" y="676"/>
                  <a:pt x="138" y="678"/>
                </a:cubicBezTo>
                <a:cubicBezTo>
                  <a:pt x="138" y="681"/>
                  <a:pt x="138" y="681"/>
                  <a:pt x="138" y="681"/>
                </a:cubicBezTo>
                <a:cubicBezTo>
                  <a:pt x="141" y="679"/>
                  <a:pt x="144" y="681"/>
                  <a:pt x="147" y="682"/>
                </a:cubicBezTo>
                <a:cubicBezTo>
                  <a:pt x="147" y="681"/>
                  <a:pt x="147" y="679"/>
                  <a:pt x="148" y="679"/>
                </a:cubicBezTo>
                <a:cubicBezTo>
                  <a:pt x="152" y="680"/>
                  <a:pt x="157" y="686"/>
                  <a:pt x="154" y="690"/>
                </a:cubicBezTo>
                <a:cubicBezTo>
                  <a:pt x="152" y="690"/>
                  <a:pt x="152" y="686"/>
                  <a:pt x="148" y="686"/>
                </a:cubicBezTo>
                <a:cubicBezTo>
                  <a:pt x="148" y="692"/>
                  <a:pt x="153" y="692"/>
                  <a:pt x="156" y="695"/>
                </a:cubicBezTo>
                <a:cubicBezTo>
                  <a:pt x="155" y="699"/>
                  <a:pt x="163" y="706"/>
                  <a:pt x="167" y="709"/>
                </a:cubicBezTo>
                <a:cubicBezTo>
                  <a:pt x="168" y="701"/>
                  <a:pt x="178" y="707"/>
                  <a:pt x="181" y="701"/>
                </a:cubicBezTo>
                <a:cubicBezTo>
                  <a:pt x="183" y="703"/>
                  <a:pt x="184" y="706"/>
                  <a:pt x="188" y="706"/>
                </a:cubicBezTo>
                <a:cubicBezTo>
                  <a:pt x="187" y="704"/>
                  <a:pt x="189" y="704"/>
                  <a:pt x="188" y="703"/>
                </a:cubicBezTo>
                <a:cubicBezTo>
                  <a:pt x="178" y="702"/>
                  <a:pt x="172" y="693"/>
                  <a:pt x="161" y="694"/>
                </a:cubicBezTo>
                <a:cubicBezTo>
                  <a:pt x="162" y="691"/>
                  <a:pt x="157" y="691"/>
                  <a:pt x="159" y="690"/>
                </a:cubicBezTo>
                <a:cubicBezTo>
                  <a:pt x="171" y="691"/>
                  <a:pt x="191" y="692"/>
                  <a:pt x="201" y="699"/>
                </a:cubicBezTo>
                <a:cubicBezTo>
                  <a:pt x="201" y="702"/>
                  <a:pt x="201" y="702"/>
                  <a:pt x="201" y="702"/>
                </a:cubicBezTo>
                <a:cubicBezTo>
                  <a:pt x="198" y="700"/>
                  <a:pt x="197" y="705"/>
                  <a:pt x="193" y="704"/>
                </a:cubicBezTo>
                <a:cubicBezTo>
                  <a:pt x="196" y="709"/>
                  <a:pt x="192" y="710"/>
                  <a:pt x="192" y="714"/>
                </a:cubicBezTo>
                <a:cubicBezTo>
                  <a:pt x="196" y="717"/>
                  <a:pt x="197" y="725"/>
                  <a:pt x="195" y="731"/>
                </a:cubicBezTo>
                <a:cubicBezTo>
                  <a:pt x="201" y="738"/>
                  <a:pt x="206" y="746"/>
                  <a:pt x="212" y="753"/>
                </a:cubicBezTo>
                <a:cubicBezTo>
                  <a:pt x="212" y="764"/>
                  <a:pt x="196" y="762"/>
                  <a:pt x="192" y="756"/>
                </a:cubicBezTo>
                <a:cubicBezTo>
                  <a:pt x="190" y="762"/>
                  <a:pt x="184" y="755"/>
                  <a:pt x="181" y="758"/>
                </a:cubicBezTo>
                <a:cubicBezTo>
                  <a:pt x="184" y="760"/>
                  <a:pt x="189" y="760"/>
                  <a:pt x="191" y="763"/>
                </a:cubicBezTo>
                <a:cubicBezTo>
                  <a:pt x="191" y="764"/>
                  <a:pt x="189" y="764"/>
                  <a:pt x="189" y="766"/>
                </a:cubicBezTo>
                <a:cubicBezTo>
                  <a:pt x="201" y="771"/>
                  <a:pt x="216" y="772"/>
                  <a:pt x="215" y="790"/>
                </a:cubicBezTo>
                <a:cubicBezTo>
                  <a:pt x="201" y="791"/>
                  <a:pt x="213" y="814"/>
                  <a:pt x="202" y="820"/>
                </a:cubicBezTo>
                <a:cubicBezTo>
                  <a:pt x="198" y="817"/>
                  <a:pt x="194" y="814"/>
                  <a:pt x="188" y="812"/>
                </a:cubicBezTo>
                <a:cubicBezTo>
                  <a:pt x="188" y="814"/>
                  <a:pt x="189" y="817"/>
                  <a:pt x="188" y="817"/>
                </a:cubicBezTo>
                <a:cubicBezTo>
                  <a:pt x="184" y="817"/>
                  <a:pt x="184" y="817"/>
                  <a:pt x="180" y="817"/>
                </a:cubicBezTo>
                <a:cubicBezTo>
                  <a:pt x="184" y="827"/>
                  <a:pt x="196" y="827"/>
                  <a:pt x="202" y="834"/>
                </a:cubicBezTo>
                <a:cubicBezTo>
                  <a:pt x="204" y="838"/>
                  <a:pt x="205" y="844"/>
                  <a:pt x="208" y="849"/>
                </a:cubicBezTo>
                <a:cubicBezTo>
                  <a:pt x="201" y="848"/>
                  <a:pt x="194" y="843"/>
                  <a:pt x="188" y="838"/>
                </a:cubicBezTo>
                <a:cubicBezTo>
                  <a:pt x="191" y="839"/>
                  <a:pt x="192" y="836"/>
                  <a:pt x="192" y="834"/>
                </a:cubicBezTo>
                <a:cubicBezTo>
                  <a:pt x="188" y="833"/>
                  <a:pt x="186" y="830"/>
                  <a:pt x="180" y="831"/>
                </a:cubicBezTo>
                <a:cubicBezTo>
                  <a:pt x="179" y="826"/>
                  <a:pt x="175" y="823"/>
                  <a:pt x="171" y="821"/>
                </a:cubicBezTo>
                <a:cubicBezTo>
                  <a:pt x="171" y="824"/>
                  <a:pt x="178" y="829"/>
                  <a:pt x="179" y="831"/>
                </a:cubicBezTo>
                <a:cubicBezTo>
                  <a:pt x="179" y="834"/>
                  <a:pt x="177" y="834"/>
                  <a:pt x="178" y="837"/>
                </a:cubicBezTo>
                <a:cubicBezTo>
                  <a:pt x="186" y="844"/>
                  <a:pt x="185" y="860"/>
                  <a:pt x="200" y="860"/>
                </a:cubicBezTo>
                <a:cubicBezTo>
                  <a:pt x="201" y="863"/>
                  <a:pt x="204" y="864"/>
                  <a:pt x="205" y="868"/>
                </a:cubicBezTo>
                <a:cubicBezTo>
                  <a:pt x="199" y="883"/>
                  <a:pt x="207" y="898"/>
                  <a:pt x="206" y="914"/>
                </a:cubicBezTo>
                <a:cubicBezTo>
                  <a:pt x="207" y="915"/>
                  <a:pt x="209" y="915"/>
                  <a:pt x="210" y="916"/>
                </a:cubicBezTo>
                <a:cubicBezTo>
                  <a:pt x="207" y="918"/>
                  <a:pt x="210" y="922"/>
                  <a:pt x="210" y="925"/>
                </a:cubicBezTo>
                <a:cubicBezTo>
                  <a:pt x="210" y="931"/>
                  <a:pt x="203" y="947"/>
                  <a:pt x="202" y="952"/>
                </a:cubicBezTo>
                <a:cubicBezTo>
                  <a:pt x="201" y="958"/>
                  <a:pt x="205" y="960"/>
                  <a:pt x="206" y="968"/>
                </a:cubicBezTo>
                <a:cubicBezTo>
                  <a:pt x="205" y="967"/>
                  <a:pt x="204" y="965"/>
                  <a:pt x="201" y="965"/>
                </a:cubicBezTo>
                <a:cubicBezTo>
                  <a:pt x="201" y="977"/>
                  <a:pt x="202" y="997"/>
                  <a:pt x="210" y="1006"/>
                </a:cubicBezTo>
                <a:cubicBezTo>
                  <a:pt x="214" y="1008"/>
                  <a:pt x="218" y="1011"/>
                  <a:pt x="218" y="1017"/>
                </a:cubicBezTo>
                <a:cubicBezTo>
                  <a:pt x="213" y="1020"/>
                  <a:pt x="222" y="1036"/>
                  <a:pt x="212" y="1036"/>
                </a:cubicBezTo>
                <a:cubicBezTo>
                  <a:pt x="215" y="1046"/>
                  <a:pt x="208" y="1052"/>
                  <a:pt x="212" y="1060"/>
                </a:cubicBezTo>
                <a:cubicBezTo>
                  <a:pt x="211" y="1060"/>
                  <a:pt x="210" y="1061"/>
                  <a:pt x="209" y="1061"/>
                </a:cubicBezTo>
                <a:cubicBezTo>
                  <a:pt x="211" y="1076"/>
                  <a:pt x="204" y="1089"/>
                  <a:pt x="202" y="1103"/>
                </a:cubicBezTo>
                <a:cubicBezTo>
                  <a:pt x="202" y="1107"/>
                  <a:pt x="203" y="1111"/>
                  <a:pt x="202" y="1115"/>
                </a:cubicBezTo>
                <a:cubicBezTo>
                  <a:pt x="200" y="1129"/>
                  <a:pt x="196" y="1141"/>
                  <a:pt x="194" y="1155"/>
                </a:cubicBezTo>
                <a:cubicBezTo>
                  <a:pt x="180" y="1173"/>
                  <a:pt x="193" y="1196"/>
                  <a:pt x="196" y="1214"/>
                </a:cubicBezTo>
                <a:cubicBezTo>
                  <a:pt x="196" y="1219"/>
                  <a:pt x="195" y="1224"/>
                  <a:pt x="196" y="1229"/>
                </a:cubicBezTo>
                <a:cubicBezTo>
                  <a:pt x="197" y="1242"/>
                  <a:pt x="204" y="1251"/>
                  <a:pt x="212" y="1259"/>
                </a:cubicBezTo>
                <a:cubicBezTo>
                  <a:pt x="228" y="1261"/>
                  <a:pt x="239" y="1270"/>
                  <a:pt x="253" y="1275"/>
                </a:cubicBezTo>
                <a:cubicBezTo>
                  <a:pt x="272" y="1269"/>
                  <a:pt x="282" y="1284"/>
                  <a:pt x="301" y="1279"/>
                </a:cubicBezTo>
                <a:cubicBezTo>
                  <a:pt x="305" y="1282"/>
                  <a:pt x="307" y="1286"/>
                  <a:pt x="311" y="1288"/>
                </a:cubicBezTo>
                <a:cubicBezTo>
                  <a:pt x="311" y="1286"/>
                  <a:pt x="310" y="1286"/>
                  <a:pt x="310" y="1283"/>
                </a:cubicBezTo>
                <a:cubicBezTo>
                  <a:pt x="331" y="1276"/>
                  <a:pt x="353" y="1279"/>
                  <a:pt x="373" y="1284"/>
                </a:cubicBezTo>
                <a:cubicBezTo>
                  <a:pt x="375" y="1282"/>
                  <a:pt x="378" y="1279"/>
                  <a:pt x="382" y="1279"/>
                </a:cubicBezTo>
                <a:cubicBezTo>
                  <a:pt x="382" y="1274"/>
                  <a:pt x="379" y="1272"/>
                  <a:pt x="382" y="1268"/>
                </a:cubicBezTo>
                <a:cubicBezTo>
                  <a:pt x="384" y="1267"/>
                  <a:pt x="386" y="1268"/>
                  <a:pt x="388" y="1270"/>
                </a:cubicBezTo>
                <a:cubicBezTo>
                  <a:pt x="386" y="1272"/>
                  <a:pt x="388" y="1277"/>
                  <a:pt x="392" y="1277"/>
                </a:cubicBezTo>
                <a:cubicBezTo>
                  <a:pt x="392" y="1275"/>
                  <a:pt x="392" y="1273"/>
                  <a:pt x="392" y="1270"/>
                </a:cubicBezTo>
                <a:cubicBezTo>
                  <a:pt x="394" y="1270"/>
                  <a:pt x="394" y="1269"/>
                  <a:pt x="396" y="1269"/>
                </a:cubicBezTo>
                <a:cubicBezTo>
                  <a:pt x="405" y="1276"/>
                  <a:pt x="406" y="1290"/>
                  <a:pt x="401" y="1299"/>
                </a:cubicBezTo>
                <a:cubicBezTo>
                  <a:pt x="405" y="1304"/>
                  <a:pt x="403" y="1312"/>
                  <a:pt x="409" y="1319"/>
                </a:cubicBezTo>
                <a:cubicBezTo>
                  <a:pt x="408" y="1316"/>
                  <a:pt x="410" y="1315"/>
                  <a:pt x="411" y="1315"/>
                </a:cubicBezTo>
                <a:cubicBezTo>
                  <a:pt x="420" y="1317"/>
                  <a:pt x="432" y="1318"/>
                  <a:pt x="439" y="1313"/>
                </a:cubicBezTo>
                <a:cubicBezTo>
                  <a:pt x="439" y="1315"/>
                  <a:pt x="441" y="1315"/>
                  <a:pt x="440" y="1317"/>
                </a:cubicBezTo>
                <a:cubicBezTo>
                  <a:pt x="440" y="1317"/>
                  <a:pt x="439" y="1318"/>
                  <a:pt x="439" y="1318"/>
                </a:cubicBezTo>
                <a:cubicBezTo>
                  <a:pt x="439" y="1318"/>
                  <a:pt x="438" y="1318"/>
                  <a:pt x="438" y="1318"/>
                </a:cubicBezTo>
                <a:cubicBezTo>
                  <a:pt x="444" y="1320"/>
                  <a:pt x="454" y="1317"/>
                  <a:pt x="462" y="1316"/>
                </a:cubicBezTo>
                <a:cubicBezTo>
                  <a:pt x="462" y="1314"/>
                  <a:pt x="461" y="1314"/>
                  <a:pt x="461" y="1312"/>
                </a:cubicBezTo>
                <a:cubicBezTo>
                  <a:pt x="462" y="1312"/>
                  <a:pt x="463" y="1311"/>
                  <a:pt x="465" y="1311"/>
                </a:cubicBezTo>
                <a:cubicBezTo>
                  <a:pt x="467" y="1312"/>
                  <a:pt x="468" y="1314"/>
                  <a:pt x="471" y="1315"/>
                </a:cubicBezTo>
                <a:cubicBezTo>
                  <a:pt x="472" y="1313"/>
                  <a:pt x="474" y="1313"/>
                  <a:pt x="474" y="1310"/>
                </a:cubicBezTo>
                <a:cubicBezTo>
                  <a:pt x="469" y="1310"/>
                  <a:pt x="466" y="1310"/>
                  <a:pt x="464" y="1307"/>
                </a:cubicBezTo>
                <a:cubicBezTo>
                  <a:pt x="466" y="1305"/>
                  <a:pt x="473" y="1307"/>
                  <a:pt x="475" y="1304"/>
                </a:cubicBezTo>
                <a:cubicBezTo>
                  <a:pt x="474" y="1302"/>
                  <a:pt x="470" y="1306"/>
                  <a:pt x="469" y="1303"/>
                </a:cubicBezTo>
                <a:cubicBezTo>
                  <a:pt x="473" y="1298"/>
                  <a:pt x="481" y="1297"/>
                  <a:pt x="488" y="1295"/>
                </a:cubicBezTo>
                <a:cubicBezTo>
                  <a:pt x="491" y="1295"/>
                  <a:pt x="490" y="1299"/>
                  <a:pt x="492" y="1299"/>
                </a:cubicBezTo>
                <a:cubicBezTo>
                  <a:pt x="501" y="1293"/>
                  <a:pt x="512" y="1291"/>
                  <a:pt x="526" y="1293"/>
                </a:cubicBezTo>
                <a:cubicBezTo>
                  <a:pt x="523" y="1295"/>
                  <a:pt x="525" y="1300"/>
                  <a:pt x="519" y="1301"/>
                </a:cubicBezTo>
                <a:cubicBezTo>
                  <a:pt x="519" y="1300"/>
                  <a:pt x="520" y="1300"/>
                  <a:pt x="520" y="1299"/>
                </a:cubicBezTo>
                <a:cubicBezTo>
                  <a:pt x="516" y="1301"/>
                  <a:pt x="514" y="1304"/>
                  <a:pt x="515" y="1308"/>
                </a:cubicBezTo>
                <a:cubicBezTo>
                  <a:pt x="517" y="1308"/>
                  <a:pt x="518" y="1308"/>
                  <a:pt x="519" y="1309"/>
                </a:cubicBezTo>
                <a:cubicBezTo>
                  <a:pt x="519" y="1307"/>
                  <a:pt x="520" y="1306"/>
                  <a:pt x="522" y="1306"/>
                </a:cubicBezTo>
                <a:cubicBezTo>
                  <a:pt x="524" y="1312"/>
                  <a:pt x="534" y="1305"/>
                  <a:pt x="538" y="1305"/>
                </a:cubicBezTo>
                <a:cubicBezTo>
                  <a:pt x="538" y="1312"/>
                  <a:pt x="540" y="1317"/>
                  <a:pt x="534" y="1321"/>
                </a:cubicBezTo>
                <a:cubicBezTo>
                  <a:pt x="535" y="1321"/>
                  <a:pt x="536" y="1322"/>
                  <a:pt x="535" y="1323"/>
                </a:cubicBezTo>
                <a:cubicBezTo>
                  <a:pt x="532" y="1323"/>
                  <a:pt x="532" y="1323"/>
                  <a:pt x="532" y="1323"/>
                </a:cubicBezTo>
                <a:cubicBezTo>
                  <a:pt x="532" y="1325"/>
                  <a:pt x="534" y="1325"/>
                  <a:pt x="533" y="1327"/>
                </a:cubicBezTo>
                <a:cubicBezTo>
                  <a:pt x="537" y="1326"/>
                  <a:pt x="536" y="1329"/>
                  <a:pt x="541" y="1331"/>
                </a:cubicBezTo>
                <a:cubicBezTo>
                  <a:pt x="540" y="1338"/>
                  <a:pt x="536" y="1338"/>
                  <a:pt x="531" y="1341"/>
                </a:cubicBezTo>
                <a:cubicBezTo>
                  <a:pt x="532" y="1345"/>
                  <a:pt x="531" y="1347"/>
                  <a:pt x="534" y="1349"/>
                </a:cubicBezTo>
                <a:cubicBezTo>
                  <a:pt x="537" y="1350"/>
                  <a:pt x="538" y="1348"/>
                  <a:pt x="540" y="1347"/>
                </a:cubicBezTo>
                <a:cubicBezTo>
                  <a:pt x="540" y="1349"/>
                  <a:pt x="542" y="1350"/>
                  <a:pt x="541" y="1352"/>
                </a:cubicBezTo>
                <a:cubicBezTo>
                  <a:pt x="547" y="1350"/>
                  <a:pt x="564" y="1335"/>
                  <a:pt x="566" y="1349"/>
                </a:cubicBezTo>
                <a:cubicBezTo>
                  <a:pt x="564" y="1351"/>
                  <a:pt x="559" y="1350"/>
                  <a:pt x="559" y="1353"/>
                </a:cubicBezTo>
                <a:cubicBezTo>
                  <a:pt x="572" y="1354"/>
                  <a:pt x="579" y="1349"/>
                  <a:pt x="587" y="1351"/>
                </a:cubicBezTo>
                <a:cubicBezTo>
                  <a:pt x="588" y="1347"/>
                  <a:pt x="592" y="1346"/>
                  <a:pt x="596" y="1344"/>
                </a:cubicBezTo>
                <a:cubicBezTo>
                  <a:pt x="598" y="1340"/>
                  <a:pt x="598" y="1332"/>
                  <a:pt x="604" y="1332"/>
                </a:cubicBezTo>
                <a:cubicBezTo>
                  <a:pt x="602" y="1335"/>
                  <a:pt x="611" y="1333"/>
                  <a:pt x="606" y="1331"/>
                </a:cubicBezTo>
                <a:cubicBezTo>
                  <a:pt x="611" y="1331"/>
                  <a:pt x="615" y="1330"/>
                  <a:pt x="618" y="1329"/>
                </a:cubicBezTo>
                <a:cubicBezTo>
                  <a:pt x="616" y="1327"/>
                  <a:pt x="610" y="1328"/>
                  <a:pt x="609" y="1324"/>
                </a:cubicBezTo>
                <a:cubicBezTo>
                  <a:pt x="615" y="1321"/>
                  <a:pt x="618" y="1321"/>
                  <a:pt x="620" y="1320"/>
                </a:cubicBezTo>
                <a:cubicBezTo>
                  <a:pt x="622" y="1318"/>
                  <a:pt x="617" y="1320"/>
                  <a:pt x="618" y="1320"/>
                </a:cubicBezTo>
                <a:cubicBezTo>
                  <a:pt x="612" y="1317"/>
                  <a:pt x="601" y="1317"/>
                  <a:pt x="596" y="1320"/>
                </a:cubicBezTo>
                <a:cubicBezTo>
                  <a:pt x="596" y="1320"/>
                  <a:pt x="595" y="1319"/>
                  <a:pt x="595" y="1319"/>
                </a:cubicBezTo>
                <a:cubicBezTo>
                  <a:pt x="594" y="1315"/>
                  <a:pt x="596" y="1315"/>
                  <a:pt x="597" y="1313"/>
                </a:cubicBezTo>
                <a:cubicBezTo>
                  <a:pt x="592" y="1306"/>
                  <a:pt x="602" y="1302"/>
                  <a:pt x="607" y="1300"/>
                </a:cubicBezTo>
                <a:cubicBezTo>
                  <a:pt x="605" y="1299"/>
                  <a:pt x="606" y="1300"/>
                  <a:pt x="605" y="1301"/>
                </a:cubicBezTo>
                <a:cubicBezTo>
                  <a:pt x="604" y="1300"/>
                  <a:pt x="604" y="1298"/>
                  <a:pt x="604" y="1296"/>
                </a:cubicBezTo>
                <a:cubicBezTo>
                  <a:pt x="606" y="1298"/>
                  <a:pt x="604" y="1295"/>
                  <a:pt x="607" y="1295"/>
                </a:cubicBezTo>
                <a:cubicBezTo>
                  <a:pt x="606" y="1296"/>
                  <a:pt x="606" y="1297"/>
                  <a:pt x="606" y="1299"/>
                </a:cubicBezTo>
                <a:cubicBezTo>
                  <a:pt x="609" y="1300"/>
                  <a:pt x="609" y="1297"/>
                  <a:pt x="611" y="1296"/>
                </a:cubicBezTo>
                <a:cubicBezTo>
                  <a:pt x="611" y="1298"/>
                  <a:pt x="610" y="1298"/>
                  <a:pt x="611" y="1299"/>
                </a:cubicBezTo>
                <a:cubicBezTo>
                  <a:pt x="617" y="1300"/>
                  <a:pt x="622" y="1296"/>
                  <a:pt x="627" y="1298"/>
                </a:cubicBezTo>
                <a:cubicBezTo>
                  <a:pt x="630" y="1293"/>
                  <a:pt x="644" y="1296"/>
                  <a:pt x="649" y="1295"/>
                </a:cubicBezTo>
                <a:cubicBezTo>
                  <a:pt x="652" y="1295"/>
                  <a:pt x="661" y="1292"/>
                  <a:pt x="653" y="1292"/>
                </a:cubicBezTo>
                <a:cubicBezTo>
                  <a:pt x="645" y="1292"/>
                  <a:pt x="628" y="1290"/>
                  <a:pt x="637" y="1275"/>
                </a:cubicBezTo>
                <a:cubicBezTo>
                  <a:pt x="639" y="1275"/>
                  <a:pt x="638" y="1278"/>
                  <a:pt x="640" y="1277"/>
                </a:cubicBezTo>
                <a:cubicBezTo>
                  <a:pt x="640" y="1275"/>
                  <a:pt x="643" y="1275"/>
                  <a:pt x="643" y="1272"/>
                </a:cubicBezTo>
                <a:cubicBezTo>
                  <a:pt x="640" y="1272"/>
                  <a:pt x="639" y="1274"/>
                  <a:pt x="635" y="1273"/>
                </a:cubicBezTo>
                <a:cubicBezTo>
                  <a:pt x="635" y="1269"/>
                  <a:pt x="635" y="1269"/>
                  <a:pt x="635" y="1269"/>
                </a:cubicBezTo>
                <a:cubicBezTo>
                  <a:pt x="639" y="1269"/>
                  <a:pt x="641" y="1267"/>
                  <a:pt x="645" y="1268"/>
                </a:cubicBezTo>
                <a:cubicBezTo>
                  <a:pt x="645" y="1270"/>
                  <a:pt x="645" y="1270"/>
                  <a:pt x="645" y="1270"/>
                </a:cubicBezTo>
                <a:cubicBezTo>
                  <a:pt x="649" y="1267"/>
                  <a:pt x="652" y="1271"/>
                  <a:pt x="657" y="1272"/>
                </a:cubicBezTo>
                <a:cubicBezTo>
                  <a:pt x="657" y="1274"/>
                  <a:pt x="653" y="1271"/>
                  <a:pt x="654" y="1274"/>
                </a:cubicBezTo>
                <a:cubicBezTo>
                  <a:pt x="658" y="1276"/>
                  <a:pt x="658" y="1282"/>
                  <a:pt x="662" y="1283"/>
                </a:cubicBezTo>
                <a:cubicBezTo>
                  <a:pt x="664" y="1274"/>
                  <a:pt x="657" y="1272"/>
                  <a:pt x="653" y="1266"/>
                </a:cubicBezTo>
                <a:cubicBezTo>
                  <a:pt x="655" y="1268"/>
                  <a:pt x="656" y="1266"/>
                  <a:pt x="657" y="1264"/>
                </a:cubicBezTo>
                <a:cubicBezTo>
                  <a:pt x="654" y="1263"/>
                  <a:pt x="654" y="1261"/>
                  <a:pt x="652" y="1259"/>
                </a:cubicBezTo>
                <a:cubicBezTo>
                  <a:pt x="667" y="1257"/>
                  <a:pt x="691" y="1253"/>
                  <a:pt x="709" y="1255"/>
                </a:cubicBezTo>
                <a:cubicBezTo>
                  <a:pt x="729" y="1252"/>
                  <a:pt x="749" y="1253"/>
                  <a:pt x="768" y="1254"/>
                </a:cubicBezTo>
                <a:cubicBezTo>
                  <a:pt x="786" y="1254"/>
                  <a:pt x="806" y="1255"/>
                  <a:pt x="819" y="1256"/>
                </a:cubicBezTo>
                <a:cubicBezTo>
                  <a:pt x="819" y="1257"/>
                  <a:pt x="819" y="1259"/>
                  <a:pt x="820" y="1259"/>
                </a:cubicBezTo>
                <a:cubicBezTo>
                  <a:pt x="822" y="1258"/>
                  <a:pt x="823" y="1257"/>
                  <a:pt x="825" y="1256"/>
                </a:cubicBezTo>
                <a:cubicBezTo>
                  <a:pt x="830" y="1256"/>
                  <a:pt x="838" y="1257"/>
                  <a:pt x="845" y="1257"/>
                </a:cubicBezTo>
                <a:cubicBezTo>
                  <a:pt x="862" y="1257"/>
                  <a:pt x="879" y="1256"/>
                  <a:pt x="896" y="1255"/>
                </a:cubicBezTo>
                <a:cubicBezTo>
                  <a:pt x="929" y="1255"/>
                  <a:pt x="964" y="1261"/>
                  <a:pt x="1003" y="1260"/>
                </a:cubicBezTo>
                <a:cubicBezTo>
                  <a:pt x="1003" y="1259"/>
                  <a:pt x="1002" y="1259"/>
                  <a:pt x="1001" y="1258"/>
                </a:cubicBezTo>
                <a:cubicBezTo>
                  <a:pt x="1005" y="1255"/>
                  <a:pt x="1005" y="1260"/>
                  <a:pt x="1008" y="1260"/>
                </a:cubicBezTo>
                <a:cubicBezTo>
                  <a:pt x="1008" y="1258"/>
                  <a:pt x="1008" y="1257"/>
                  <a:pt x="1009" y="1257"/>
                </a:cubicBezTo>
                <a:cubicBezTo>
                  <a:pt x="1009" y="1259"/>
                  <a:pt x="1014" y="1256"/>
                  <a:pt x="1014" y="1259"/>
                </a:cubicBezTo>
                <a:cubicBezTo>
                  <a:pt x="1013" y="1259"/>
                  <a:pt x="1012" y="1259"/>
                  <a:pt x="1012" y="1260"/>
                </a:cubicBezTo>
                <a:cubicBezTo>
                  <a:pt x="1019" y="1260"/>
                  <a:pt x="1019" y="1260"/>
                  <a:pt x="1019" y="1260"/>
                </a:cubicBezTo>
                <a:cubicBezTo>
                  <a:pt x="1019" y="1259"/>
                  <a:pt x="1018" y="1258"/>
                  <a:pt x="1019" y="1258"/>
                </a:cubicBezTo>
                <a:cubicBezTo>
                  <a:pt x="1029" y="1262"/>
                  <a:pt x="1036" y="1258"/>
                  <a:pt x="1046" y="1259"/>
                </a:cubicBezTo>
                <a:cubicBezTo>
                  <a:pt x="1045" y="1259"/>
                  <a:pt x="1045" y="1259"/>
                  <a:pt x="1045" y="1259"/>
                </a:cubicBezTo>
                <a:cubicBezTo>
                  <a:pt x="1053" y="1258"/>
                  <a:pt x="1057" y="1256"/>
                  <a:pt x="1061" y="1259"/>
                </a:cubicBezTo>
                <a:cubicBezTo>
                  <a:pt x="1061" y="1258"/>
                  <a:pt x="1064" y="1255"/>
                  <a:pt x="1066" y="1254"/>
                </a:cubicBezTo>
                <a:cubicBezTo>
                  <a:pt x="1068" y="1255"/>
                  <a:pt x="1068" y="1258"/>
                  <a:pt x="1070" y="1259"/>
                </a:cubicBezTo>
                <a:cubicBezTo>
                  <a:pt x="1072" y="1259"/>
                  <a:pt x="1070" y="1255"/>
                  <a:pt x="1072" y="1254"/>
                </a:cubicBezTo>
                <a:cubicBezTo>
                  <a:pt x="1074" y="1256"/>
                  <a:pt x="1074" y="1254"/>
                  <a:pt x="1078" y="1256"/>
                </a:cubicBezTo>
                <a:cubicBezTo>
                  <a:pt x="1074" y="1257"/>
                  <a:pt x="1073" y="1259"/>
                  <a:pt x="1071" y="1261"/>
                </a:cubicBezTo>
                <a:cubicBezTo>
                  <a:pt x="1075" y="1261"/>
                  <a:pt x="1075" y="1257"/>
                  <a:pt x="1080" y="1258"/>
                </a:cubicBezTo>
                <a:cubicBezTo>
                  <a:pt x="1080" y="1256"/>
                  <a:pt x="1079" y="1255"/>
                  <a:pt x="1081" y="1254"/>
                </a:cubicBezTo>
                <a:cubicBezTo>
                  <a:pt x="1082" y="1254"/>
                  <a:pt x="1083" y="1255"/>
                  <a:pt x="1083" y="1256"/>
                </a:cubicBezTo>
                <a:cubicBezTo>
                  <a:pt x="1083" y="1257"/>
                  <a:pt x="1079" y="1258"/>
                  <a:pt x="1082" y="1259"/>
                </a:cubicBezTo>
                <a:cubicBezTo>
                  <a:pt x="1081" y="1258"/>
                  <a:pt x="1086" y="1261"/>
                  <a:pt x="1087" y="1259"/>
                </a:cubicBezTo>
                <a:cubicBezTo>
                  <a:pt x="1085" y="1259"/>
                  <a:pt x="1084" y="1259"/>
                  <a:pt x="1084" y="1257"/>
                </a:cubicBezTo>
                <a:cubicBezTo>
                  <a:pt x="1086" y="1257"/>
                  <a:pt x="1086" y="1256"/>
                  <a:pt x="1087" y="1256"/>
                </a:cubicBezTo>
                <a:cubicBezTo>
                  <a:pt x="1087" y="1258"/>
                  <a:pt x="1088" y="1259"/>
                  <a:pt x="1088" y="1260"/>
                </a:cubicBezTo>
                <a:cubicBezTo>
                  <a:pt x="1094" y="1260"/>
                  <a:pt x="1095" y="1262"/>
                  <a:pt x="1099" y="1260"/>
                </a:cubicBezTo>
                <a:cubicBezTo>
                  <a:pt x="1099" y="1259"/>
                  <a:pt x="1098" y="1257"/>
                  <a:pt x="1100" y="1257"/>
                </a:cubicBezTo>
                <a:cubicBezTo>
                  <a:pt x="1101" y="1257"/>
                  <a:pt x="1103" y="1257"/>
                  <a:pt x="1104" y="1258"/>
                </a:cubicBezTo>
                <a:cubicBezTo>
                  <a:pt x="1103" y="1259"/>
                  <a:pt x="1102" y="1259"/>
                  <a:pt x="1102" y="1260"/>
                </a:cubicBezTo>
                <a:cubicBezTo>
                  <a:pt x="1108" y="1262"/>
                  <a:pt x="1111" y="1259"/>
                  <a:pt x="1117" y="1258"/>
                </a:cubicBezTo>
                <a:cubicBezTo>
                  <a:pt x="1117" y="1260"/>
                  <a:pt x="1118" y="1261"/>
                  <a:pt x="1119" y="1261"/>
                </a:cubicBezTo>
                <a:cubicBezTo>
                  <a:pt x="1120" y="1260"/>
                  <a:pt x="1120" y="1259"/>
                  <a:pt x="1122" y="1259"/>
                </a:cubicBezTo>
                <a:cubicBezTo>
                  <a:pt x="1125" y="1260"/>
                  <a:pt x="1128" y="1262"/>
                  <a:pt x="1131" y="1263"/>
                </a:cubicBezTo>
                <a:cubicBezTo>
                  <a:pt x="1140" y="1258"/>
                  <a:pt x="1144" y="1260"/>
                  <a:pt x="1151" y="1255"/>
                </a:cubicBezTo>
                <a:cubicBezTo>
                  <a:pt x="1153" y="1258"/>
                  <a:pt x="1154" y="1258"/>
                  <a:pt x="1158" y="1260"/>
                </a:cubicBezTo>
                <a:cubicBezTo>
                  <a:pt x="1164" y="1256"/>
                  <a:pt x="1174" y="1259"/>
                  <a:pt x="1185" y="1258"/>
                </a:cubicBezTo>
                <a:cubicBezTo>
                  <a:pt x="1185" y="1255"/>
                  <a:pt x="1185" y="1255"/>
                  <a:pt x="1187" y="1255"/>
                </a:cubicBezTo>
                <a:cubicBezTo>
                  <a:pt x="1184" y="1251"/>
                  <a:pt x="1183" y="1255"/>
                  <a:pt x="1180" y="1251"/>
                </a:cubicBezTo>
                <a:cubicBezTo>
                  <a:pt x="1179" y="1255"/>
                  <a:pt x="1180" y="1254"/>
                  <a:pt x="1182" y="1256"/>
                </a:cubicBezTo>
                <a:cubicBezTo>
                  <a:pt x="1179" y="1256"/>
                  <a:pt x="1177" y="1256"/>
                  <a:pt x="1176" y="1255"/>
                </a:cubicBezTo>
                <a:cubicBezTo>
                  <a:pt x="1176" y="1253"/>
                  <a:pt x="1176" y="1253"/>
                  <a:pt x="1177" y="1252"/>
                </a:cubicBezTo>
                <a:cubicBezTo>
                  <a:pt x="1174" y="1253"/>
                  <a:pt x="1174" y="1251"/>
                  <a:pt x="1173" y="1251"/>
                </a:cubicBezTo>
                <a:cubicBezTo>
                  <a:pt x="1172" y="1252"/>
                  <a:pt x="1170" y="1252"/>
                  <a:pt x="1168" y="1252"/>
                </a:cubicBezTo>
                <a:cubicBezTo>
                  <a:pt x="1168" y="1249"/>
                  <a:pt x="1164" y="1248"/>
                  <a:pt x="1167" y="1246"/>
                </a:cubicBezTo>
                <a:cubicBezTo>
                  <a:pt x="1165" y="1246"/>
                  <a:pt x="1162" y="1245"/>
                  <a:pt x="1161" y="1247"/>
                </a:cubicBezTo>
                <a:cubicBezTo>
                  <a:pt x="1160" y="1245"/>
                  <a:pt x="1163" y="1245"/>
                  <a:pt x="1163" y="1244"/>
                </a:cubicBezTo>
                <a:cubicBezTo>
                  <a:pt x="1159" y="1244"/>
                  <a:pt x="1159" y="1242"/>
                  <a:pt x="1156" y="1241"/>
                </a:cubicBezTo>
                <a:cubicBezTo>
                  <a:pt x="1157" y="1239"/>
                  <a:pt x="1157" y="1237"/>
                  <a:pt x="1158" y="1236"/>
                </a:cubicBezTo>
                <a:cubicBezTo>
                  <a:pt x="1158" y="1239"/>
                  <a:pt x="1160" y="1237"/>
                  <a:pt x="1161" y="1237"/>
                </a:cubicBezTo>
                <a:cubicBezTo>
                  <a:pt x="1160" y="1239"/>
                  <a:pt x="1162" y="1238"/>
                  <a:pt x="1161" y="1240"/>
                </a:cubicBezTo>
                <a:cubicBezTo>
                  <a:pt x="1163" y="1239"/>
                  <a:pt x="1165" y="1238"/>
                  <a:pt x="1168" y="1238"/>
                </a:cubicBezTo>
                <a:cubicBezTo>
                  <a:pt x="1168" y="1242"/>
                  <a:pt x="1167" y="1242"/>
                  <a:pt x="1169" y="1245"/>
                </a:cubicBezTo>
                <a:cubicBezTo>
                  <a:pt x="1171" y="1244"/>
                  <a:pt x="1171" y="1242"/>
                  <a:pt x="1172" y="1242"/>
                </a:cubicBezTo>
                <a:cubicBezTo>
                  <a:pt x="1176" y="1240"/>
                  <a:pt x="1176" y="1243"/>
                  <a:pt x="1178" y="1245"/>
                </a:cubicBezTo>
                <a:cubicBezTo>
                  <a:pt x="1180" y="1244"/>
                  <a:pt x="1175" y="1239"/>
                  <a:pt x="1179" y="1239"/>
                </a:cubicBezTo>
                <a:cubicBezTo>
                  <a:pt x="1180" y="1241"/>
                  <a:pt x="1177" y="1242"/>
                  <a:pt x="1179" y="1242"/>
                </a:cubicBezTo>
                <a:cubicBezTo>
                  <a:pt x="1179" y="1239"/>
                  <a:pt x="1181" y="1244"/>
                  <a:pt x="1182" y="1241"/>
                </a:cubicBezTo>
                <a:cubicBezTo>
                  <a:pt x="1178" y="1240"/>
                  <a:pt x="1184" y="1238"/>
                  <a:pt x="1181" y="1237"/>
                </a:cubicBezTo>
                <a:cubicBezTo>
                  <a:pt x="1180" y="1237"/>
                  <a:pt x="1176" y="1239"/>
                  <a:pt x="1176" y="1242"/>
                </a:cubicBezTo>
                <a:cubicBezTo>
                  <a:pt x="1175" y="1240"/>
                  <a:pt x="1173" y="1238"/>
                  <a:pt x="1171" y="1236"/>
                </a:cubicBezTo>
                <a:cubicBezTo>
                  <a:pt x="1174" y="1235"/>
                  <a:pt x="1175" y="1234"/>
                  <a:pt x="1178" y="1236"/>
                </a:cubicBezTo>
                <a:cubicBezTo>
                  <a:pt x="1176" y="1233"/>
                  <a:pt x="1177" y="1228"/>
                  <a:pt x="1182" y="1229"/>
                </a:cubicBezTo>
                <a:cubicBezTo>
                  <a:pt x="1184" y="1224"/>
                  <a:pt x="1186" y="1224"/>
                  <a:pt x="1182" y="1220"/>
                </a:cubicBezTo>
                <a:cubicBezTo>
                  <a:pt x="1181" y="1220"/>
                  <a:pt x="1179" y="1223"/>
                  <a:pt x="1179" y="1221"/>
                </a:cubicBezTo>
                <a:cubicBezTo>
                  <a:pt x="1180" y="1220"/>
                  <a:pt x="1178" y="1217"/>
                  <a:pt x="1178" y="1216"/>
                </a:cubicBezTo>
                <a:cubicBezTo>
                  <a:pt x="1178" y="1217"/>
                  <a:pt x="1175" y="1218"/>
                  <a:pt x="1175" y="1216"/>
                </a:cubicBezTo>
                <a:cubicBezTo>
                  <a:pt x="1178" y="1215"/>
                  <a:pt x="1175" y="1208"/>
                  <a:pt x="1179" y="1208"/>
                </a:cubicBezTo>
                <a:cubicBezTo>
                  <a:pt x="1175" y="1204"/>
                  <a:pt x="1181" y="1202"/>
                  <a:pt x="1182" y="1198"/>
                </a:cubicBezTo>
                <a:cubicBezTo>
                  <a:pt x="1180" y="1196"/>
                  <a:pt x="1178" y="1197"/>
                  <a:pt x="1177" y="1196"/>
                </a:cubicBezTo>
                <a:cubicBezTo>
                  <a:pt x="1177" y="1195"/>
                  <a:pt x="1176" y="1195"/>
                  <a:pt x="1176" y="1194"/>
                </a:cubicBezTo>
                <a:cubicBezTo>
                  <a:pt x="1177" y="1189"/>
                  <a:pt x="1184" y="1193"/>
                  <a:pt x="1186" y="1187"/>
                </a:cubicBezTo>
                <a:cubicBezTo>
                  <a:pt x="1186" y="1185"/>
                  <a:pt x="1183" y="1189"/>
                  <a:pt x="1183" y="1186"/>
                </a:cubicBezTo>
                <a:cubicBezTo>
                  <a:pt x="1187" y="1186"/>
                  <a:pt x="1183" y="1183"/>
                  <a:pt x="1182" y="1182"/>
                </a:cubicBezTo>
                <a:cubicBezTo>
                  <a:pt x="1187" y="1180"/>
                  <a:pt x="1190" y="1177"/>
                  <a:pt x="1191" y="1174"/>
                </a:cubicBezTo>
                <a:cubicBezTo>
                  <a:pt x="1189" y="1174"/>
                  <a:pt x="1184" y="1174"/>
                  <a:pt x="1185" y="1168"/>
                </a:cubicBezTo>
                <a:cubicBezTo>
                  <a:pt x="1186" y="1168"/>
                  <a:pt x="1187" y="1172"/>
                  <a:pt x="1188" y="1169"/>
                </a:cubicBezTo>
                <a:cubicBezTo>
                  <a:pt x="1186" y="1168"/>
                  <a:pt x="1189" y="1167"/>
                  <a:pt x="1189" y="1166"/>
                </a:cubicBezTo>
                <a:cubicBezTo>
                  <a:pt x="1185" y="1165"/>
                  <a:pt x="1186" y="1157"/>
                  <a:pt x="1182" y="1162"/>
                </a:cubicBezTo>
                <a:cubicBezTo>
                  <a:pt x="1183" y="1157"/>
                  <a:pt x="1186" y="1155"/>
                  <a:pt x="1182" y="1152"/>
                </a:cubicBezTo>
                <a:cubicBezTo>
                  <a:pt x="1183" y="1152"/>
                  <a:pt x="1185" y="1152"/>
                  <a:pt x="1185" y="1151"/>
                </a:cubicBezTo>
                <a:cubicBezTo>
                  <a:pt x="1182" y="1150"/>
                  <a:pt x="1182" y="1153"/>
                  <a:pt x="1178" y="1152"/>
                </a:cubicBezTo>
                <a:cubicBezTo>
                  <a:pt x="1178" y="1150"/>
                  <a:pt x="1175" y="1151"/>
                  <a:pt x="1175" y="1149"/>
                </a:cubicBezTo>
                <a:cubicBezTo>
                  <a:pt x="1177" y="1146"/>
                  <a:pt x="1180" y="1143"/>
                  <a:pt x="1178" y="1141"/>
                </a:cubicBezTo>
                <a:cubicBezTo>
                  <a:pt x="1179" y="1141"/>
                  <a:pt x="1179" y="1140"/>
                  <a:pt x="1180" y="1140"/>
                </a:cubicBezTo>
                <a:cubicBezTo>
                  <a:pt x="1180" y="1141"/>
                  <a:pt x="1180" y="1143"/>
                  <a:pt x="1182" y="1142"/>
                </a:cubicBezTo>
                <a:cubicBezTo>
                  <a:pt x="1184" y="1142"/>
                  <a:pt x="1179" y="1140"/>
                  <a:pt x="1180" y="1138"/>
                </a:cubicBezTo>
                <a:cubicBezTo>
                  <a:pt x="1183" y="1135"/>
                  <a:pt x="1183" y="1137"/>
                  <a:pt x="1186" y="1138"/>
                </a:cubicBezTo>
                <a:cubicBezTo>
                  <a:pt x="1186" y="1137"/>
                  <a:pt x="1185" y="1135"/>
                  <a:pt x="1187" y="1135"/>
                </a:cubicBezTo>
                <a:cubicBezTo>
                  <a:pt x="1188" y="1138"/>
                  <a:pt x="1192" y="1134"/>
                  <a:pt x="1194" y="1133"/>
                </a:cubicBezTo>
                <a:cubicBezTo>
                  <a:pt x="1192" y="1132"/>
                  <a:pt x="1189" y="1131"/>
                  <a:pt x="1190" y="1127"/>
                </a:cubicBezTo>
                <a:cubicBezTo>
                  <a:pt x="1195" y="1125"/>
                  <a:pt x="1197" y="1127"/>
                  <a:pt x="1199" y="1124"/>
                </a:cubicBezTo>
                <a:cubicBezTo>
                  <a:pt x="1201" y="1124"/>
                  <a:pt x="1202" y="1126"/>
                  <a:pt x="1203" y="1127"/>
                </a:cubicBezTo>
                <a:cubicBezTo>
                  <a:pt x="1204" y="1125"/>
                  <a:pt x="1206" y="1126"/>
                  <a:pt x="1208" y="1126"/>
                </a:cubicBezTo>
                <a:cubicBezTo>
                  <a:pt x="1208" y="1125"/>
                  <a:pt x="1207" y="1123"/>
                  <a:pt x="1208" y="1123"/>
                </a:cubicBezTo>
                <a:cubicBezTo>
                  <a:pt x="1209" y="1127"/>
                  <a:pt x="1214" y="1119"/>
                  <a:pt x="1217" y="1118"/>
                </a:cubicBezTo>
                <a:cubicBezTo>
                  <a:pt x="1215" y="1122"/>
                  <a:pt x="1219" y="1120"/>
                  <a:pt x="1218" y="1125"/>
                </a:cubicBezTo>
                <a:cubicBezTo>
                  <a:pt x="1221" y="1123"/>
                  <a:pt x="1223" y="1125"/>
                  <a:pt x="1226" y="1125"/>
                </a:cubicBezTo>
                <a:cubicBezTo>
                  <a:pt x="1225" y="1122"/>
                  <a:pt x="1229" y="1123"/>
                  <a:pt x="1230" y="1121"/>
                </a:cubicBezTo>
                <a:cubicBezTo>
                  <a:pt x="1226" y="1121"/>
                  <a:pt x="1226" y="1121"/>
                  <a:pt x="1226" y="1121"/>
                </a:cubicBezTo>
                <a:cubicBezTo>
                  <a:pt x="1227" y="1115"/>
                  <a:pt x="1217" y="1115"/>
                  <a:pt x="1213" y="1118"/>
                </a:cubicBezTo>
                <a:cubicBezTo>
                  <a:pt x="1212" y="1115"/>
                  <a:pt x="1215" y="1116"/>
                  <a:pt x="1215" y="1113"/>
                </a:cubicBezTo>
                <a:cubicBezTo>
                  <a:pt x="1210" y="1113"/>
                  <a:pt x="1214" y="1107"/>
                  <a:pt x="1212" y="1107"/>
                </a:cubicBezTo>
                <a:cubicBezTo>
                  <a:pt x="1209" y="1105"/>
                  <a:pt x="1211" y="1109"/>
                  <a:pt x="1209" y="1109"/>
                </a:cubicBezTo>
                <a:cubicBezTo>
                  <a:pt x="1206" y="1108"/>
                  <a:pt x="1207" y="1104"/>
                  <a:pt x="1209" y="1103"/>
                </a:cubicBezTo>
                <a:cubicBezTo>
                  <a:pt x="1212" y="1102"/>
                  <a:pt x="1213" y="1105"/>
                  <a:pt x="1214" y="1102"/>
                </a:cubicBezTo>
                <a:cubicBezTo>
                  <a:pt x="1210" y="1101"/>
                  <a:pt x="1207" y="1099"/>
                  <a:pt x="1205" y="1094"/>
                </a:cubicBezTo>
                <a:cubicBezTo>
                  <a:pt x="1206" y="1095"/>
                  <a:pt x="1207" y="1096"/>
                  <a:pt x="1207" y="1094"/>
                </a:cubicBezTo>
                <a:cubicBezTo>
                  <a:pt x="1206" y="1093"/>
                  <a:pt x="1206" y="1093"/>
                  <a:pt x="1207" y="1092"/>
                </a:cubicBezTo>
                <a:cubicBezTo>
                  <a:pt x="1205" y="1090"/>
                  <a:pt x="1205" y="1094"/>
                  <a:pt x="1202" y="1092"/>
                </a:cubicBezTo>
                <a:cubicBezTo>
                  <a:pt x="1202" y="1096"/>
                  <a:pt x="1201" y="1097"/>
                  <a:pt x="1197" y="1097"/>
                </a:cubicBezTo>
                <a:cubicBezTo>
                  <a:pt x="1197" y="1093"/>
                  <a:pt x="1199" y="1089"/>
                  <a:pt x="1203" y="1087"/>
                </a:cubicBezTo>
                <a:cubicBezTo>
                  <a:pt x="1191" y="1083"/>
                  <a:pt x="1188" y="1080"/>
                  <a:pt x="1176" y="1077"/>
                </a:cubicBezTo>
                <a:cubicBezTo>
                  <a:pt x="1179" y="1076"/>
                  <a:pt x="1176" y="1074"/>
                  <a:pt x="1177" y="1071"/>
                </a:cubicBezTo>
                <a:cubicBezTo>
                  <a:pt x="1179" y="1071"/>
                  <a:pt x="1180" y="1072"/>
                  <a:pt x="1182" y="1072"/>
                </a:cubicBezTo>
                <a:cubicBezTo>
                  <a:pt x="1179" y="1067"/>
                  <a:pt x="1171" y="1071"/>
                  <a:pt x="1167" y="1072"/>
                </a:cubicBezTo>
                <a:cubicBezTo>
                  <a:pt x="1167" y="1067"/>
                  <a:pt x="1160" y="1071"/>
                  <a:pt x="1156" y="1068"/>
                </a:cubicBezTo>
                <a:cubicBezTo>
                  <a:pt x="1158" y="1065"/>
                  <a:pt x="1159" y="1063"/>
                  <a:pt x="1161" y="1061"/>
                </a:cubicBezTo>
                <a:cubicBezTo>
                  <a:pt x="1163" y="1063"/>
                  <a:pt x="1164" y="1059"/>
                  <a:pt x="1166" y="1061"/>
                </a:cubicBezTo>
                <a:cubicBezTo>
                  <a:pt x="1166" y="1058"/>
                  <a:pt x="1164" y="1057"/>
                  <a:pt x="1162" y="1055"/>
                </a:cubicBezTo>
                <a:cubicBezTo>
                  <a:pt x="1160" y="1063"/>
                  <a:pt x="1152" y="1054"/>
                  <a:pt x="1145" y="1057"/>
                </a:cubicBezTo>
                <a:cubicBezTo>
                  <a:pt x="1149" y="1054"/>
                  <a:pt x="1144" y="1053"/>
                  <a:pt x="1144" y="1048"/>
                </a:cubicBezTo>
                <a:cubicBezTo>
                  <a:pt x="1146" y="1047"/>
                  <a:pt x="1150" y="1048"/>
                  <a:pt x="1151" y="1046"/>
                </a:cubicBezTo>
                <a:cubicBezTo>
                  <a:pt x="1148" y="1045"/>
                  <a:pt x="1147" y="1044"/>
                  <a:pt x="1147" y="1042"/>
                </a:cubicBezTo>
                <a:cubicBezTo>
                  <a:pt x="1150" y="1039"/>
                  <a:pt x="1150" y="1038"/>
                  <a:pt x="1152" y="1034"/>
                </a:cubicBezTo>
                <a:cubicBezTo>
                  <a:pt x="1153" y="1034"/>
                  <a:pt x="1155" y="1034"/>
                  <a:pt x="1153" y="1034"/>
                </a:cubicBezTo>
                <a:cubicBezTo>
                  <a:pt x="1147" y="1033"/>
                  <a:pt x="1139" y="1033"/>
                  <a:pt x="1135" y="1032"/>
                </a:cubicBezTo>
                <a:cubicBezTo>
                  <a:pt x="1134" y="1029"/>
                  <a:pt x="1137" y="1030"/>
                  <a:pt x="1138" y="1028"/>
                </a:cubicBezTo>
                <a:cubicBezTo>
                  <a:pt x="1135" y="1028"/>
                  <a:pt x="1137" y="1024"/>
                  <a:pt x="1135" y="1023"/>
                </a:cubicBezTo>
                <a:cubicBezTo>
                  <a:pt x="1133" y="1023"/>
                  <a:pt x="1133" y="1026"/>
                  <a:pt x="1130" y="1026"/>
                </a:cubicBezTo>
                <a:cubicBezTo>
                  <a:pt x="1129" y="1024"/>
                  <a:pt x="1132" y="1025"/>
                  <a:pt x="1131" y="1022"/>
                </a:cubicBezTo>
                <a:cubicBezTo>
                  <a:pt x="1127" y="1022"/>
                  <a:pt x="1123" y="1022"/>
                  <a:pt x="1122" y="1019"/>
                </a:cubicBezTo>
                <a:cubicBezTo>
                  <a:pt x="1126" y="1020"/>
                  <a:pt x="1134" y="1019"/>
                  <a:pt x="1138" y="1018"/>
                </a:cubicBezTo>
                <a:cubicBezTo>
                  <a:pt x="1134" y="1017"/>
                  <a:pt x="1131" y="1015"/>
                  <a:pt x="1126" y="1016"/>
                </a:cubicBezTo>
                <a:cubicBezTo>
                  <a:pt x="1121" y="1012"/>
                  <a:pt x="1109" y="1015"/>
                  <a:pt x="1108" y="1009"/>
                </a:cubicBezTo>
                <a:cubicBezTo>
                  <a:pt x="1106" y="1009"/>
                  <a:pt x="1104" y="1008"/>
                  <a:pt x="1103" y="1010"/>
                </a:cubicBezTo>
                <a:cubicBezTo>
                  <a:pt x="1105" y="1012"/>
                  <a:pt x="1108" y="1014"/>
                  <a:pt x="1110" y="1014"/>
                </a:cubicBezTo>
                <a:cubicBezTo>
                  <a:pt x="1109" y="1017"/>
                  <a:pt x="1095" y="1013"/>
                  <a:pt x="1099" y="1011"/>
                </a:cubicBezTo>
                <a:cubicBezTo>
                  <a:pt x="1096" y="1008"/>
                  <a:pt x="1096" y="1013"/>
                  <a:pt x="1093" y="1012"/>
                </a:cubicBezTo>
                <a:cubicBezTo>
                  <a:pt x="1089" y="1008"/>
                  <a:pt x="1077" y="1009"/>
                  <a:pt x="1072" y="1012"/>
                </a:cubicBezTo>
                <a:cubicBezTo>
                  <a:pt x="1065" y="1011"/>
                  <a:pt x="1061" y="1012"/>
                  <a:pt x="1057" y="1009"/>
                </a:cubicBezTo>
                <a:cubicBezTo>
                  <a:pt x="1061" y="1002"/>
                  <a:pt x="1073" y="1006"/>
                  <a:pt x="1080" y="1002"/>
                </a:cubicBezTo>
                <a:cubicBezTo>
                  <a:pt x="1079" y="1000"/>
                  <a:pt x="1075" y="1001"/>
                  <a:pt x="1075" y="999"/>
                </a:cubicBezTo>
                <a:cubicBezTo>
                  <a:pt x="1077" y="999"/>
                  <a:pt x="1080" y="999"/>
                  <a:pt x="1080" y="997"/>
                </a:cubicBezTo>
                <a:cubicBezTo>
                  <a:pt x="1077" y="998"/>
                  <a:pt x="1077" y="995"/>
                  <a:pt x="1078" y="994"/>
                </a:cubicBezTo>
                <a:cubicBezTo>
                  <a:pt x="1076" y="994"/>
                  <a:pt x="1071" y="993"/>
                  <a:pt x="1072" y="996"/>
                </a:cubicBezTo>
                <a:cubicBezTo>
                  <a:pt x="1075" y="998"/>
                  <a:pt x="1075" y="998"/>
                  <a:pt x="1075" y="1001"/>
                </a:cubicBezTo>
                <a:cubicBezTo>
                  <a:pt x="1065" y="1003"/>
                  <a:pt x="1051" y="999"/>
                  <a:pt x="1049" y="1010"/>
                </a:cubicBezTo>
                <a:cubicBezTo>
                  <a:pt x="1051" y="1012"/>
                  <a:pt x="1053" y="1009"/>
                  <a:pt x="1055" y="1012"/>
                </a:cubicBezTo>
                <a:cubicBezTo>
                  <a:pt x="1055" y="1014"/>
                  <a:pt x="1051" y="1012"/>
                  <a:pt x="1051" y="1015"/>
                </a:cubicBezTo>
                <a:cubicBezTo>
                  <a:pt x="1052" y="1015"/>
                  <a:pt x="1054" y="1015"/>
                  <a:pt x="1054" y="1016"/>
                </a:cubicBezTo>
                <a:cubicBezTo>
                  <a:pt x="1038" y="1021"/>
                  <a:pt x="1010" y="1016"/>
                  <a:pt x="995" y="1015"/>
                </a:cubicBezTo>
                <a:cubicBezTo>
                  <a:pt x="997" y="1010"/>
                  <a:pt x="1010" y="1016"/>
                  <a:pt x="1012" y="1009"/>
                </a:cubicBezTo>
                <a:cubicBezTo>
                  <a:pt x="1006" y="1010"/>
                  <a:pt x="1003" y="1009"/>
                  <a:pt x="1000" y="1009"/>
                </a:cubicBezTo>
                <a:cubicBezTo>
                  <a:pt x="1007" y="998"/>
                  <a:pt x="1023" y="1006"/>
                  <a:pt x="1036" y="1009"/>
                </a:cubicBezTo>
                <a:cubicBezTo>
                  <a:pt x="1037" y="1007"/>
                  <a:pt x="1044" y="1008"/>
                  <a:pt x="1042" y="1011"/>
                </a:cubicBezTo>
                <a:cubicBezTo>
                  <a:pt x="1045" y="1011"/>
                  <a:pt x="1047" y="1009"/>
                  <a:pt x="1048" y="1007"/>
                </a:cubicBezTo>
                <a:cubicBezTo>
                  <a:pt x="1028" y="1007"/>
                  <a:pt x="1014" y="1001"/>
                  <a:pt x="998" y="996"/>
                </a:cubicBezTo>
                <a:cubicBezTo>
                  <a:pt x="1001" y="994"/>
                  <a:pt x="998" y="994"/>
                  <a:pt x="998" y="990"/>
                </a:cubicBezTo>
                <a:cubicBezTo>
                  <a:pt x="1004" y="990"/>
                  <a:pt x="1004" y="990"/>
                  <a:pt x="1009" y="990"/>
                </a:cubicBezTo>
                <a:cubicBezTo>
                  <a:pt x="1008" y="986"/>
                  <a:pt x="1012" y="987"/>
                  <a:pt x="1012" y="984"/>
                </a:cubicBezTo>
                <a:cubicBezTo>
                  <a:pt x="1011" y="981"/>
                  <a:pt x="1008" y="980"/>
                  <a:pt x="1006" y="978"/>
                </a:cubicBezTo>
                <a:cubicBezTo>
                  <a:pt x="1008" y="978"/>
                  <a:pt x="1011" y="978"/>
                  <a:pt x="1010" y="975"/>
                </a:cubicBezTo>
                <a:cubicBezTo>
                  <a:pt x="1004" y="977"/>
                  <a:pt x="993" y="973"/>
                  <a:pt x="1000" y="968"/>
                </a:cubicBezTo>
                <a:cubicBezTo>
                  <a:pt x="993" y="968"/>
                  <a:pt x="989" y="966"/>
                  <a:pt x="985" y="970"/>
                </a:cubicBezTo>
                <a:cubicBezTo>
                  <a:pt x="984" y="969"/>
                  <a:pt x="985" y="968"/>
                  <a:pt x="983" y="968"/>
                </a:cubicBezTo>
                <a:cubicBezTo>
                  <a:pt x="984" y="971"/>
                  <a:pt x="967" y="973"/>
                  <a:pt x="968" y="967"/>
                </a:cubicBezTo>
                <a:cubicBezTo>
                  <a:pt x="961" y="969"/>
                  <a:pt x="955" y="969"/>
                  <a:pt x="946" y="968"/>
                </a:cubicBezTo>
                <a:cubicBezTo>
                  <a:pt x="946" y="967"/>
                  <a:pt x="948" y="966"/>
                  <a:pt x="948" y="965"/>
                </a:cubicBezTo>
                <a:cubicBezTo>
                  <a:pt x="943" y="966"/>
                  <a:pt x="940" y="966"/>
                  <a:pt x="935" y="968"/>
                </a:cubicBezTo>
                <a:cubicBezTo>
                  <a:pt x="938" y="970"/>
                  <a:pt x="944" y="968"/>
                  <a:pt x="944" y="972"/>
                </a:cubicBezTo>
                <a:cubicBezTo>
                  <a:pt x="939" y="972"/>
                  <a:pt x="935" y="975"/>
                  <a:pt x="931" y="977"/>
                </a:cubicBezTo>
                <a:cubicBezTo>
                  <a:pt x="928" y="977"/>
                  <a:pt x="925" y="974"/>
                  <a:pt x="924" y="977"/>
                </a:cubicBezTo>
                <a:cubicBezTo>
                  <a:pt x="924" y="974"/>
                  <a:pt x="922" y="974"/>
                  <a:pt x="920" y="973"/>
                </a:cubicBezTo>
                <a:cubicBezTo>
                  <a:pt x="920" y="970"/>
                  <a:pt x="918" y="969"/>
                  <a:pt x="920" y="967"/>
                </a:cubicBezTo>
                <a:cubicBezTo>
                  <a:pt x="918" y="967"/>
                  <a:pt x="916" y="967"/>
                  <a:pt x="916" y="964"/>
                </a:cubicBezTo>
                <a:cubicBezTo>
                  <a:pt x="921" y="962"/>
                  <a:pt x="926" y="958"/>
                  <a:pt x="933" y="960"/>
                </a:cubicBezTo>
                <a:cubicBezTo>
                  <a:pt x="934" y="960"/>
                  <a:pt x="933" y="956"/>
                  <a:pt x="935" y="957"/>
                </a:cubicBezTo>
                <a:cubicBezTo>
                  <a:pt x="934" y="959"/>
                  <a:pt x="936" y="959"/>
                  <a:pt x="938" y="959"/>
                </a:cubicBezTo>
                <a:cubicBezTo>
                  <a:pt x="939" y="954"/>
                  <a:pt x="933" y="956"/>
                  <a:pt x="931" y="958"/>
                </a:cubicBezTo>
                <a:cubicBezTo>
                  <a:pt x="931" y="955"/>
                  <a:pt x="926" y="957"/>
                  <a:pt x="926" y="955"/>
                </a:cubicBezTo>
                <a:cubicBezTo>
                  <a:pt x="929" y="955"/>
                  <a:pt x="932" y="953"/>
                  <a:pt x="929" y="951"/>
                </a:cubicBezTo>
                <a:cubicBezTo>
                  <a:pt x="936" y="948"/>
                  <a:pt x="946" y="952"/>
                  <a:pt x="952" y="947"/>
                </a:cubicBezTo>
                <a:cubicBezTo>
                  <a:pt x="937" y="947"/>
                  <a:pt x="923" y="951"/>
                  <a:pt x="912" y="950"/>
                </a:cubicBezTo>
                <a:cubicBezTo>
                  <a:pt x="914" y="948"/>
                  <a:pt x="918" y="949"/>
                  <a:pt x="918" y="946"/>
                </a:cubicBezTo>
                <a:cubicBezTo>
                  <a:pt x="917" y="946"/>
                  <a:pt x="916" y="944"/>
                  <a:pt x="917" y="942"/>
                </a:cubicBezTo>
                <a:cubicBezTo>
                  <a:pt x="940" y="935"/>
                  <a:pt x="969" y="941"/>
                  <a:pt x="995" y="935"/>
                </a:cubicBezTo>
                <a:cubicBezTo>
                  <a:pt x="994" y="935"/>
                  <a:pt x="994" y="934"/>
                  <a:pt x="994" y="933"/>
                </a:cubicBezTo>
                <a:cubicBezTo>
                  <a:pt x="990" y="935"/>
                  <a:pt x="988" y="935"/>
                  <a:pt x="984" y="933"/>
                </a:cubicBezTo>
                <a:cubicBezTo>
                  <a:pt x="983" y="936"/>
                  <a:pt x="983" y="934"/>
                  <a:pt x="979" y="935"/>
                </a:cubicBezTo>
                <a:cubicBezTo>
                  <a:pt x="977" y="930"/>
                  <a:pt x="968" y="939"/>
                  <a:pt x="965" y="933"/>
                </a:cubicBezTo>
                <a:cubicBezTo>
                  <a:pt x="974" y="930"/>
                  <a:pt x="984" y="932"/>
                  <a:pt x="991" y="927"/>
                </a:cubicBezTo>
                <a:cubicBezTo>
                  <a:pt x="992" y="929"/>
                  <a:pt x="994" y="929"/>
                  <a:pt x="994" y="931"/>
                </a:cubicBezTo>
                <a:cubicBezTo>
                  <a:pt x="995" y="930"/>
                  <a:pt x="997" y="929"/>
                  <a:pt x="1000" y="929"/>
                </a:cubicBezTo>
                <a:cubicBezTo>
                  <a:pt x="999" y="926"/>
                  <a:pt x="999" y="923"/>
                  <a:pt x="998" y="921"/>
                </a:cubicBezTo>
                <a:cubicBezTo>
                  <a:pt x="1000" y="920"/>
                  <a:pt x="1003" y="916"/>
                  <a:pt x="1004" y="917"/>
                </a:cubicBezTo>
                <a:cubicBezTo>
                  <a:pt x="1004" y="919"/>
                  <a:pt x="1003" y="920"/>
                  <a:pt x="1005" y="921"/>
                </a:cubicBezTo>
                <a:cubicBezTo>
                  <a:pt x="1005" y="915"/>
                  <a:pt x="1014" y="915"/>
                  <a:pt x="1017" y="916"/>
                </a:cubicBezTo>
                <a:cubicBezTo>
                  <a:pt x="1017" y="920"/>
                  <a:pt x="1012" y="915"/>
                  <a:pt x="1011" y="919"/>
                </a:cubicBezTo>
                <a:cubicBezTo>
                  <a:pt x="1013" y="919"/>
                  <a:pt x="1012" y="923"/>
                  <a:pt x="1010" y="923"/>
                </a:cubicBezTo>
                <a:cubicBezTo>
                  <a:pt x="1008" y="923"/>
                  <a:pt x="1007" y="922"/>
                  <a:pt x="1005" y="921"/>
                </a:cubicBezTo>
                <a:cubicBezTo>
                  <a:pt x="1005" y="927"/>
                  <a:pt x="1001" y="922"/>
                  <a:pt x="1000" y="923"/>
                </a:cubicBezTo>
                <a:cubicBezTo>
                  <a:pt x="1000" y="926"/>
                  <a:pt x="1005" y="925"/>
                  <a:pt x="1004" y="929"/>
                </a:cubicBezTo>
                <a:cubicBezTo>
                  <a:pt x="1005" y="927"/>
                  <a:pt x="1008" y="928"/>
                  <a:pt x="1009" y="930"/>
                </a:cubicBezTo>
                <a:cubicBezTo>
                  <a:pt x="1011" y="931"/>
                  <a:pt x="1009" y="928"/>
                  <a:pt x="1012" y="929"/>
                </a:cubicBezTo>
                <a:cubicBezTo>
                  <a:pt x="1012" y="930"/>
                  <a:pt x="1013" y="930"/>
                  <a:pt x="1013" y="932"/>
                </a:cubicBezTo>
                <a:cubicBezTo>
                  <a:pt x="1012" y="932"/>
                  <a:pt x="1011" y="931"/>
                  <a:pt x="1011" y="933"/>
                </a:cubicBezTo>
                <a:cubicBezTo>
                  <a:pt x="1012" y="937"/>
                  <a:pt x="1013" y="935"/>
                  <a:pt x="1014" y="935"/>
                </a:cubicBezTo>
                <a:cubicBezTo>
                  <a:pt x="1014" y="937"/>
                  <a:pt x="1013" y="937"/>
                  <a:pt x="1014" y="938"/>
                </a:cubicBezTo>
                <a:cubicBezTo>
                  <a:pt x="1012" y="936"/>
                  <a:pt x="1009" y="940"/>
                  <a:pt x="1012" y="942"/>
                </a:cubicBezTo>
                <a:cubicBezTo>
                  <a:pt x="1012" y="941"/>
                  <a:pt x="1017" y="938"/>
                  <a:pt x="1019" y="942"/>
                </a:cubicBezTo>
                <a:cubicBezTo>
                  <a:pt x="1019" y="939"/>
                  <a:pt x="1017" y="936"/>
                  <a:pt x="1021" y="936"/>
                </a:cubicBezTo>
                <a:cubicBezTo>
                  <a:pt x="1022" y="939"/>
                  <a:pt x="1018" y="937"/>
                  <a:pt x="1019" y="939"/>
                </a:cubicBezTo>
                <a:cubicBezTo>
                  <a:pt x="1022" y="940"/>
                  <a:pt x="1021" y="936"/>
                  <a:pt x="1022" y="935"/>
                </a:cubicBezTo>
                <a:cubicBezTo>
                  <a:pt x="1023" y="937"/>
                  <a:pt x="1021" y="941"/>
                  <a:pt x="1023" y="941"/>
                </a:cubicBezTo>
                <a:cubicBezTo>
                  <a:pt x="1024" y="939"/>
                  <a:pt x="1029" y="939"/>
                  <a:pt x="1026" y="937"/>
                </a:cubicBezTo>
                <a:cubicBezTo>
                  <a:pt x="1026" y="937"/>
                  <a:pt x="1026" y="938"/>
                  <a:pt x="1025" y="938"/>
                </a:cubicBezTo>
                <a:cubicBezTo>
                  <a:pt x="1026" y="937"/>
                  <a:pt x="1025" y="933"/>
                  <a:pt x="1026" y="933"/>
                </a:cubicBezTo>
                <a:cubicBezTo>
                  <a:pt x="1026" y="935"/>
                  <a:pt x="1028" y="937"/>
                  <a:pt x="1029" y="935"/>
                </a:cubicBezTo>
                <a:cubicBezTo>
                  <a:pt x="1028" y="935"/>
                  <a:pt x="1028" y="931"/>
                  <a:pt x="1030" y="930"/>
                </a:cubicBezTo>
                <a:cubicBezTo>
                  <a:pt x="1030" y="934"/>
                  <a:pt x="1031" y="930"/>
                  <a:pt x="1032" y="929"/>
                </a:cubicBezTo>
                <a:cubicBezTo>
                  <a:pt x="1037" y="930"/>
                  <a:pt x="1045" y="930"/>
                  <a:pt x="1050" y="934"/>
                </a:cubicBezTo>
                <a:cubicBezTo>
                  <a:pt x="1049" y="937"/>
                  <a:pt x="1045" y="934"/>
                  <a:pt x="1044" y="937"/>
                </a:cubicBezTo>
                <a:cubicBezTo>
                  <a:pt x="1049" y="936"/>
                  <a:pt x="1047" y="940"/>
                  <a:pt x="1051" y="940"/>
                </a:cubicBezTo>
                <a:cubicBezTo>
                  <a:pt x="1052" y="937"/>
                  <a:pt x="1055" y="939"/>
                  <a:pt x="1057" y="940"/>
                </a:cubicBezTo>
                <a:cubicBezTo>
                  <a:pt x="1064" y="936"/>
                  <a:pt x="1066" y="930"/>
                  <a:pt x="1077" y="932"/>
                </a:cubicBezTo>
                <a:cubicBezTo>
                  <a:pt x="1078" y="930"/>
                  <a:pt x="1075" y="929"/>
                  <a:pt x="1077" y="929"/>
                </a:cubicBezTo>
                <a:cubicBezTo>
                  <a:pt x="1078" y="929"/>
                  <a:pt x="1078" y="931"/>
                  <a:pt x="1080" y="930"/>
                </a:cubicBezTo>
                <a:cubicBezTo>
                  <a:pt x="1080" y="924"/>
                  <a:pt x="1083" y="929"/>
                  <a:pt x="1084" y="925"/>
                </a:cubicBezTo>
                <a:cubicBezTo>
                  <a:pt x="1088" y="925"/>
                  <a:pt x="1084" y="930"/>
                  <a:pt x="1088" y="930"/>
                </a:cubicBezTo>
                <a:cubicBezTo>
                  <a:pt x="1089" y="927"/>
                  <a:pt x="1091" y="929"/>
                  <a:pt x="1092" y="926"/>
                </a:cubicBezTo>
                <a:cubicBezTo>
                  <a:pt x="1092" y="928"/>
                  <a:pt x="1094" y="928"/>
                  <a:pt x="1093" y="930"/>
                </a:cubicBezTo>
                <a:cubicBezTo>
                  <a:pt x="1097" y="928"/>
                  <a:pt x="1096" y="930"/>
                  <a:pt x="1098" y="932"/>
                </a:cubicBezTo>
                <a:cubicBezTo>
                  <a:pt x="1097" y="929"/>
                  <a:pt x="1097" y="928"/>
                  <a:pt x="1100" y="927"/>
                </a:cubicBezTo>
                <a:cubicBezTo>
                  <a:pt x="1099" y="925"/>
                  <a:pt x="1097" y="928"/>
                  <a:pt x="1096" y="926"/>
                </a:cubicBezTo>
                <a:cubicBezTo>
                  <a:pt x="1096" y="924"/>
                  <a:pt x="1096" y="924"/>
                  <a:pt x="1096" y="924"/>
                </a:cubicBezTo>
                <a:cubicBezTo>
                  <a:pt x="1111" y="921"/>
                  <a:pt x="1102" y="938"/>
                  <a:pt x="1113" y="939"/>
                </a:cubicBezTo>
                <a:cubicBezTo>
                  <a:pt x="1116" y="933"/>
                  <a:pt x="1106" y="933"/>
                  <a:pt x="1109" y="925"/>
                </a:cubicBezTo>
                <a:cubicBezTo>
                  <a:pt x="1106" y="927"/>
                  <a:pt x="1105" y="925"/>
                  <a:pt x="1104" y="923"/>
                </a:cubicBezTo>
                <a:cubicBezTo>
                  <a:pt x="1108" y="923"/>
                  <a:pt x="1119" y="923"/>
                  <a:pt x="1116" y="916"/>
                </a:cubicBezTo>
                <a:cubicBezTo>
                  <a:pt x="1120" y="915"/>
                  <a:pt x="1119" y="915"/>
                  <a:pt x="1122" y="916"/>
                </a:cubicBezTo>
                <a:cubicBezTo>
                  <a:pt x="1124" y="913"/>
                  <a:pt x="1119" y="916"/>
                  <a:pt x="1120" y="913"/>
                </a:cubicBezTo>
                <a:cubicBezTo>
                  <a:pt x="1116" y="914"/>
                  <a:pt x="1114" y="917"/>
                  <a:pt x="1110" y="918"/>
                </a:cubicBezTo>
                <a:cubicBezTo>
                  <a:pt x="1108" y="913"/>
                  <a:pt x="1107" y="911"/>
                  <a:pt x="1104" y="907"/>
                </a:cubicBezTo>
                <a:cubicBezTo>
                  <a:pt x="1099" y="907"/>
                  <a:pt x="1096" y="906"/>
                  <a:pt x="1096" y="902"/>
                </a:cubicBezTo>
                <a:cubicBezTo>
                  <a:pt x="1098" y="899"/>
                  <a:pt x="1099" y="903"/>
                  <a:pt x="1101" y="903"/>
                </a:cubicBezTo>
                <a:cubicBezTo>
                  <a:pt x="1102" y="901"/>
                  <a:pt x="1100" y="901"/>
                  <a:pt x="1100" y="899"/>
                </a:cubicBezTo>
                <a:cubicBezTo>
                  <a:pt x="1100" y="898"/>
                  <a:pt x="1104" y="900"/>
                  <a:pt x="1104" y="897"/>
                </a:cubicBezTo>
                <a:cubicBezTo>
                  <a:pt x="1102" y="895"/>
                  <a:pt x="1097" y="896"/>
                  <a:pt x="1096" y="893"/>
                </a:cubicBezTo>
                <a:cubicBezTo>
                  <a:pt x="1096" y="898"/>
                  <a:pt x="1088" y="894"/>
                  <a:pt x="1085" y="895"/>
                </a:cubicBezTo>
                <a:cubicBezTo>
                  <a:pt x="1086" y="900"/>
                  <a:pt x="1076" y="898"/>
                  <a:pt x="1074" y="897"/>
                </a:cubicBezTo>
                <a:cubicBezTo>
                  <a:pt x="1076" y="894"/>
                  <a:pt x="1080" y="895"/>
                  <a:pt x="1081" y="890"/>
                </a:cubicBezTo>
                <a:cubicBezTo>
                  <a:pt x="1077" y="890"/>
                  <a:pt x="1075" y="888"/>
                  <a:pt x="1074" y="886"/>
                </a:cubicBezTo>
                <a:cubicBezTo>
                  <a:pt x="1074" y="881"/>
                  <a:pt x="1077" y="884"/>
                  <a:pt x="1078" y="877"/>
                </a:cubicBezTo>
                <a:cubicBezTo>
                  <a:pt x="1080" y="877"/>
                  <a:pt x="1080" y="880"/>
                  <a:pt x="1083" y="881"/>
                </a:cubicBezTo>
                <a:cubicBezTo>
                  <a:pt x="1080" y="877"/>
                  <a:pt x="1085" y="878"/>
                  <a:pt x="1086" y="875"/>
                </a:cubicBezTo>
                <a:cubicBezTo>
                  <a:pt x="1081" y="876"/>
                  <a:pt x="1080" y="875"/>
                  <a:pt x="1074" y="873"/>
                </a:cubicBezTo>
                <a:cubicBezTo>
                  <a:pt x="1072" y="874"/>
                  <a:pt x="1076" y="876"/>
                  <a:pt x="1074" y="877"/>
                </a:cubicBezTo>
                <a:cubicBezTo>
                  <a:pt x="1063" y="868"/>
                  <a:pt x="1052" y="882"/>
                  <a:pt x="1041" y="875"/>
                </a:cubicBezTo>
                <a:cubicBezTo>
                  <a:pt x="1043" y="872"/>
                  <a:pt x="1052" y="873"/>
                  <a:pt x="1049" y="869"/>
                </a:cubicBezTo>
                <a:cubicBezTo>
                  <a:pt x="1050" y="872"/>
                  <a:pt x="1047" y="871"/>
                  <a:pt x="1046" y="869"/>
                </a:cubicBezTo>
                <a:cubicBezTo>
                  <a:pt x="1047" y="868"/>
                  <a:pt x="1049" y="870"/>
                  <a:pt x="1048" y="868"/>
                </a:cubicBezTo>
                <a:cubicBezTo>
                  <a:pt x="1047" y="866"/>
                  <a:pt x="1045" y="867"/>
                  <a:pt x="1044" y="868"/>
                </a:cubicBezTo>
                <a:cubicBezTo>
                  <a:pt x="1045" y="865"/>
                  <a:pt x="1042" y="866"/>
                  <a:pt x="1043" y="864"/>
                </a:cubicBezTo>
                <a:cubicBezTo>
                  <a:pt x="1043" y="862"/>
                  <a:pt x="1045" y="862"/>
                  <a:pt x="1046" y="861"/>
                </a:cubicBezTo>
                <a:cubicBezTo>
                  <a:pt x="1049" y="869"/>
                  <a:pt x="1058" y="854"/>
                  <a:pt x="1061" y="861"/>
                </a:cubicBezTo>
                <a:cubicBezTo>
                  <a:pt x="1058" y="861"/>
                  <a:pt x="1058" y="859"/>
                  <a:pt x="1057" y="861"/>
                </a:cubicBezTo>
                <a:cubicBezTo>
                  <a:pt x="1059" y="861"/>
                  <a:pt x="1061" y="862"/>
                  <a:pt x="1062" y="864"/>
                </a:cubicBezTo>
                <a:cubicBezTo>
                  <a:pt x="1061" y="866"/>
                  <a:pt x="1056" y="865"/>
                  <a:pt x="1057" y="869"/>
                </a:cubicBezTo>
                <a:cubicBezTo>
                  <a:pt x="1061" y="869"/>
                  <a:pt x="1064" y="870"/>
                  <a:pt x="1066" y="871"/>
                </a:cubicBezTo>
                <a:cubicBezTo>
                  <a:pt x="1071" y="866"/>
                  <a:pt x="1083" y="871"/>
                  <a:pt x="1089" y="867"/>
                </a:cubicBezTo>
                <a:cubicBezTo>
                  <a:pt x="1080" y="864"/>
                  <a:pt x="1069" y="866"/>
                  <a:pt x="1065" y="858"/>
                </a:cubicBezTo>
                <a:cubicBezTo>
                  <a:pt x="1075" y="855"/>
                  <a:pt x="1092" y="852"/>
                  <a:pt x="1102" y="854"/>
                </a:cubicBezTo>
                <a:cubicBezTo>
                  <a:pt x="1103" y="852"/>
                  <a:pt x="1107" y="847"/>
                  <a:pt x="1113" y="847"/>
                </a:cubicBezTo>
                <a:cubicBezTo>
                  <a:pt x="1115" y="838"/>
                  <a:pt x="1127" y="840"/>
                  <a:pt x="1136" y="839"/>
                </a:cubicBezTo>
                <a:cubicBezTo>
                  <a:pt x="1141" y="834"/>
                  <a:pt x="1155" y="834"/>
                  <a:pt x="1158" y="838"/>
                </a:cubicBezTo>
                <a:cubicBezTo>
                  <a:pt x="1152" y="841"/>
                  <a:pt x="1138" y="842"/>
                  <a:pt x="1131" y="847"/>
                </a:cubicBezTo>
                <a:cubicBezTo>
                  <a:pt x="1133" y="847"/>
                  <a:pt x="1134" y="848"/>
                  <a:pt x="1135" y="850"/>
                </a:cubicBezTo>
                <a:cubicBezTo>
                  <a:pt x="1142" y="849"/>
                  <a:pt x="1148" y="847"/>
                  <a:pt x="1158" y="847"/>
                </a:cubicBezTo>
                <a:cubicBezTo>
                  <a:pt x="1161" y="845"/>
                  <a:pt x="1156" y="844"/>
                  <a:pt x="1158" y="843"/>
                </a:cubicBezTo>
                <a:cubicBezTo>
                  <a:pt x="1162" y="844"/>
                  <a:pt x="1164" y="842"/>
                  <a:pt x="1166" y="841"/>
                </a:cubicBezTo>
                <a:cubicBezTo>
                  <a:pt x="1163" y="840"/>
                  <a:pt x="1160" y="839"/>
                  <a:pt x="1159" y="836"/>
                </a:cubicBezTo>
                <a:cubicBezTo>
                  <a:pt x="1163" y="836"/>
                  <a:pt x="1168" y="836"/>
                  <a:pt x="1169" y="832"/>
                </a:cubicBezTo>
                <a:cubicBezTo>
                  <a:pt x="1170" y="834"/>
                  <a:pt x="1172" y="835"/>
                  <a:pt x="1173" y="837"/>
                </a:cubicBezTo>
                <a:cubicBezTo>
                  <a:pt x="1182" y="839"/>
                  <a:pt x="1195" y="833"/>
                  <a:pt x="1199" y="842"/>
                </a:cubicBezTo>
                <a:cubicBezTo>
                  <a:pt x="1190" y="843"/>
                  <a:pt x="1180" y="844"/>
                  <a:pt x="1176" y="851"/>
                </a:cubicBezTo>
                <a:cubicBezTo>
                  <a:pt x="1181" y="855"/>
                  <a:pt x="1190" y="855"/>
                  <a:pt x="1196" y="858"/>
                </a:cubicBezTo>
                <a:cubicBezTo>
                  <a:pt x="1192" y="859"/>
                  <a:pt x="1186" y="857"/>
                  <a:pt x="1181" y="860"/>
                </a:cubicBezTo>
                <a:cubicBezTo>
                  <a:pt x="1183" y="865"/>
                  <a:pt x="1195" y="859"/>
                  <a:pt x="1195" y="867"/>
                </a:cubicBezTo>
                <a:cubicBezTo>
                  <a:pt x="1186" y="867"/>
                  <a:pt x="1178" y="870"/>
                  <a:pt x="1173" y="865"/>
                </a:cubicBezTo>
                <a:cubicBezTo>
                  <a:pt x="1173" y="866"/>
                  <a:pt x="1171" y="866"/>
                  <a:pt x="1170" y="866"/>
                </a:cubicBezTo>
                <a:cubicBezTo>
                  <a:pt x="1170" y="868"/>
                  <a:pt x="1172" y="868"/>
                  <a:pt x="1170" y="869"/>
                </a:cubicBezTo>
                <a:cubicBezTo>
                  <a:pt x="1178" y="870"/>
                  <a:pt x="1186" y="872"/>
                  <a:pt x="1186" y="881"/>
                </a:cubicBezTo>
                <a:cubicBezTo>
                  <a:pt x="1191" y="880"/>
                  <a:pt x="1191" y="885"/>
                  <a:pt x="1195" y="882"/>
                </a:cubicBezTo>
                <a:cubicBezTo>
                  <a:pt x="1193" y="882"/>
                  <a:pt x="1192" y="880"/>
                  <a:pt x="1191" y="878"/>
                </a:cubicBezTo>
                <a:cubicBezTo>
                  <a:pt x="1192" y="877"/>
                  <a:pt x="1194" y="877"/>
                  <a:pt x="1195" y="875"/>
                </a:cubicBezTo>
                <a:cubicBezTo>
                  <a:pt x="1193" y="874"/>
                  <a:pt x="1190" y="873"/>
                  <a:pt x="1190" y="870"/>
                </a:cubicBezTo>
                <a:cubicBezTo>
                  <a:pt x="1192" y="870"/>
                  <a:pt x="1197" y="867"/>
                  <a:pt x="1199" y="869"/>
                </a:cubicBezTo>
                <a:cubicBezTo>
                  <a:pt x="1200" y="873"/>
                  <a:pt x="1197" y="871"/>
                  <a:pt x="1196" y="873"/>
                </a:cubicBezTo>
                <a:cubicBezTo>
                  <a:pt x="1203" y="873"/>
                  <a:pt x="1203" y="873"/>
                  <a:pt x="1203" y="873"/>
                </a:cubicBezTo>
                <a:cubicBezTo>
                  <a:pt x="1204" y="872"/>
                  <a:pt x="1203" y="869"/>
                  <a:pt x="1205" y="869"/>
                </a:cubicBezTo>
                <a:cubicBezTo>
                  <a:pt x="1215" y="868"/>
                  <a:pt x="1221" y="864"/>
                  <a:pt x="1223" y="857"/>
                </a:cubicBezTo>
                <a:cubicBezTo>
                  <a:pt x="1225" y="857"/>
                  <a:pt x="1228" y="857"/>
                  <a:pt x="1230" y="858"/>
                </a:cubicBezTo>
                <a:cubicBezTo>
                  <a:pt x="1228" y="859"/>
                  <a:pt x="1230" y="860"/>
                  <a:pt x="1230" y="862"/>
                </a:cubicBezTo>
                <a:cubicBezTo>
                  <a:pt x="1229" y="864"/>
                  <a:pt x="1226" y="864"/>
                  <a:pt x="1226" y="866"/>
                </a:cubicBezTo>
                <a:cubicBezTo>
                  <a:pt x="1231" y="867"/>
                  <a:pt x="1230" y="866"/>
                  <a:pt x="1233" y="865"/>
                </a:cubicBezTo>
                <a:cubicBezTo>
                  <a:pt x="1232" y="861"/>
                  <a:pt x="1236" y="856"/>
                  <a:pt x="1231" y="855"/>
                </a:cubicBezTo>
                <a:cubicBezTo>
                  <a:pt x="1231" y="850"/>
                  <a:pt x="1237" y="851"/>
                  <a:pt x="1240" y="850"/>
                </a:cubicBezTo>
                <a:cubicBezTo>
                  <a:pt x="1239" y="847"/>
                  <a:pt x="1234" y="848"/>
                  <a:pt x="1233" y="846"/>
                </a:cubicBezTo>
                <a:cubicBezTo>
                  <a:pt x="1234" y="844"/>
                  <a:pt x="1234" y="846"/>
                  <a:pt x="1237" y="846"/>
                </a:cubicBezTo>
                <a:cubicBezTo>
                  <a:pt x="1239" y="837"/>
                  <a:pt x="1252" y="839"/>
                  <a:pt x="1255" y="831"/>
                </a:cubicBezTo>
                <a:cubicBezTo>
                  <a:pt x="1250" y="828"/>
                  <a:pt x="1239" y="827"/>
                  <a:pt x="1243" y="817"/>
                </a:cubicBezTo>
                <a:cubicBezTo>
                  <a:pt x="1242" y="816"/>
                  <a:pt x="1236" y="816"/>
                  <a:pt x="1235" y="817"/>
                </a:cubicBezTo>
                <a:cubicBezTo>
                  <a:pt x="1236" y="819"/>
                  <a:pt x="1240" y="817"/>
                  <a:pt x="1240" y="819"/>
                </a:cubicBezTo>
                <a:cubicBezTo>
                  <a:pt x="1234" y="823"/>
                  <a:pt x="1226" y="815"/>
                  <a:pt x="1223" y="818"/>
                </a:cubicBezTo>
                <a:cubicBezTo>
                  <a:pt x="1225" y="818"/>
                  <a:pt x="1227" y="818"/>
                  <a:pt x="1227" y="820"/>
                </a:cubicBezTo>
                <a:cubicBezTo>
                  <a:pt x="1222" y="820"/>
                  <a:pt x="1222" y="820"/>
                  <a:pt x="1222" y="820"/>
                </a:cubicBezTo>
                <a:cubicBezTo>
                  <a:pt x="1222" y="817"/>
                  <a:pt x="1222" y="817"/>
                  <a:pt x="1222" y="817"/>
                </a:cubicBezTo>
                <a:cubicBezTo>
                  <a:pt x="1210" y="823"/>
                  <a:pt x="1193" y="820"/>
                  <a:pt x="1182" y="816"/>
                </a:cubicBezTo>
                <a:cubicBezTo>
                  <a:pt x="1190" y="815"/>
                  <a:pt x="1190" y="808"/>
                  <a:pt x="1195" y="806"/>
                </a:cubicBezTo>
                <a:cubicBezTo>
                  <a:pt x="1192" y="806"/>
                  <a:pt x="1192" y="806"/>
                  <a:pt x="1193" y="804"/>
                </a:cubicBezTo>
                <a:cubicBezTo>
                  <a:pt x="1190" y="804"/>
                  <a:pt x="1187" y="804"/>
                  <a:pt x="1186" y="803"/>
                </a:cubicBezTo>
                <a:cubicBezTo>
                  <a:pt x="1189" y="803"/>
                  <a:pt x="1193" y="803"/>
                  <a:pt x="1195" y="803"/>
                </a:cubicBezTo>
                <a:cubicBezTo>
                  <a:pt x="1194" y="801"/>
                  <a:pt x="1190" y="798"/>
                  <a:pt x="1193" y="796"/>
                </a:cubicBezTo>
                <a:cubicBezTo>
                  <a:pt x="1193" y="798"/>
                  <a:pt x="1197" y="798"/>
                  <a:pt x="1195" y="801"/>
                </a:cubicBezTo>
                <a:cubicBezTo>
                  <a:pt x="1199" y="801"/>
                  <a:pt x="1202" y="798"/>
                  <a:pt x="1205" y="799"/>
                </a:cubicBezTo>
                <a:cubicBezTo>
                  <a:pt x="1204" y="796"/>
                  <a:pt x="1212" y="795"/>
                  <a:pt x="1215" y="797"/>
                </a:cubicBezTo>
                <a:cubicBezTo>
                  <a:pt x="1220" y="788"/>
                  <a:pt x="1236" y="797"/>
                  <a:pt x="1241" y="786"/>
                </a:cubicBezTo>
                <a:cubicBezTo>
                  <a:pt x="1234" y="781"/>
                  <a:pt x="1225" y="789"/>
                  <a:pt x="1220" y="782"/>
                </a:cubicBezTo>
                <a:cubicBezTo>
                  <a:pt x="1221" y="777"/>
                  <a:pt x="1228" y="772"/>
                  <a:pt x="1226" y="768"/>
                </a:cubicBezTo>
                <a:cubicBezTo>
                  <a:pt x="1232" y="766"/>
                  <a:pt x="1238" y="764"/>
                  <a:pt x="1244" y="762"/>
                </a:cubicBezTo>
                <a:cubicBezTo>
                  <a:pt x="1241" y="757"/>
                  <a:pt x="1243" y="757"/>
                  <a:pt x="1243" y="751"/>
                </a:cubicBezTo>
                <a:cubicBezTo>
                  <a:pt x="1245" y="750"/>
                  <a:pt x="1245" y="752"/>
                  <a:pt x="1247" y="751"/>
                </a:cubicBezTo>
                <a:cubicBezTo>
                  <a:pt x="1250" y="745"/>
                  <a:pt x="1252" y="738"/>
                  <a:pt x="1251" y="732"/>
                </a:cubicBezTo>
                <a:cubicBezTo>
                  <a:pt x="1251" y="733"/>
                  <a:pt x="1247" y="733"/>
                  <a:pt x="1248" y="732"/>
                </a:cubicBezTo>
                <a:cubicBezTo>
                  <a:pt x="1247" y="730"/>
                  <a:pt x="1251" y="731"/>
                  <a:pt x="1250" y="729"/>
                </a:cubicBezTo>
                <a:cubicBezTo>
                  <a:pt x="1249" y="726"/>
                  <a:pt x="1242" y="721"/>
                  <a:pt x="1243" y="717"/>
                </a:cubicBezTo>
                <a:cubicBezTo>
                  <a:pt x="1244" y="711"/>
                  <a:pt x="1233" y="703"/>
                  <a:pt x="1242" y="698"/>
                </a:cubicBezTo>
                <a:cubicBezTo>
                  <a:pt x="1248" y="698"/>
                  <a:pt x="1248" y="698"/>
                  <a:pt x="1248" y="698"/>
                </a:cubicBezTo>
                <a:cubicBezTo>
                  <a:pt x="1251" y="696"/>
                  <a:pt x="1246" y="696"/>
                  <a:pt x="1247" y="693"/>
                </a:cubicBezTo>
                <a:cubicBezTo>
                  <a:pt x="1242" y="695"/>
                  <a:pt x="1236" y="693"/>
                  <a:pt x="1237" y="687"/>
                </a:cubicBezTo>
                <a:cubicBezTo>
                  <a:pt x="1245" y="688"/>
                  <a:pt x="1245" y="682"/>
                  <a:pt x="1250" y="680"/>
                </a:cubicBezTo>
                <a:cubicBezTo>
                  <a:pt x="1250" y="677"/>
                  <a:pt x="1249" y="675"/>
                  <a:pt x="1248" y="673"/>
                </a:cubicBezTo>
                <a:cubicBezTo>
                  <a:pt x="1242" y="672"/>
                  <a:pt x="1228" y="674"/>
                  <a:pt x="1226" y="664"/>
                </a:cubicBezTo>
                <a:cubicBezTo>
                  <a:pt x="1220" y="666"/>
                  <a:pt x="1220" y="659"/>
                  <a:pt x="1214" y="659"/>
                </a:cubicBezTo>
                <a:cubicBezTo>
                  <a:pt x="1214" y="660"/>
                  <a:pt x="1214" y="662"/>
                  <a:pt x="1213" y="662"/>
                </a:cubicBezTo>
                <a:cubicBezTo>
                  <a:pt x="1211" y="660"/>
                  <a:pt x="1206" y="663"/>
                  <a:pt x="1206" y="660"/>
                </a:cubicBezTo>
                <a:cubicBezTo>
                  <a:pt x="1208" y="660"/>
                  <a:pt x="1210" y="660"/>
                  <a:pt x="1210" y="657"/>
                </a:cubicBezTo>
                <a:cubicBezTo>
                  <a:pt x="1208" y="655"/>
                  <a:pt x="1205" y="657"/>
                  <a:pt x="1204" y="658"/>
                </a:cubicBezTo>
                <a:cubicBezTo>
                  <a:pt x="1204" y="654"/>
                  <a:pt x="1198" y="653"/>
                  <a:pt x="1195" y="653"/>
                </a:cubicBezTo>
                <a:cubicBezTo>
                  <a:pt x="1195" y="649"/>
                  <a:pt x="1199" y="650"/>
                  <a:pt x="1200" y="648"/>
                </a:cubicBezTo>
                <a:cubicBezTo>
                  <a:pt x="1197" y="643"/>
                  <a:pt x="1198" y="634"/>
                  <a:pt x="1198" y="625"/>
                </a:cubicBezTo>
                <a:cubicBezTo>
                  <a:pt x="1195" y="622"/>
                  <a:pt x="1192" y="622"/>
                  <a:pt x="1187" y="623"/>
                </a:cubicBezTo>
                <a:cubicBezTo>
                  <a:pt x="1188" y="617"/>
                  <a:pt x="1193" y="621"/>
                  <a:pt x="1196" y="618"/>
                </a:cubicBezTo>
                <a:cubicBezTo>
                  <a:pt x="1196" y="614"/>
                  <a:pt x="1193" y="612"/>
                  <a:pt x="1192" y="608"/>
                </a:cubicBezTo>
                <a:cubicBezTo>
                  <a:pt x="1188" y="609"/>
                  <a:pt x="1186" y="606"/>
                  <a:pt x="1183" y="605"/>
                </a:cubicBezTo>
                <a:cubicBezTo>
                  <a:pt x="1185" y="605"/>
                  <a:pt x="1186" y="604"/>
                  <a:pt x="1187" y="602"/>
                </a:cubicBezTo>
                <a:cubicBezTo>
                  <a:pt x="1183" y="602"/>
                  <a:pt x="1180" y="597"/>
                  <a:pt x="1182" y="595"/>
                </a:cubicBezTo>
                <a:cubicBezTo>
                  <a:pt x="1181" y="594"/>
                  <a:pt x="1178" y="595"/>
                  <a:pt x="1178" y="591"/>
                </a:cubicBezTo>
                <a:cubicBezTo>
                  <a:pt x="1183" y="591"/>
                  <a:pt x="1184" y="588"/>
                  <a:pt x="1187" y="586"/>
                </a:cubicBezTo>
                <a:cubicBezTo>
                  <a:pt x="1186" y="582"/>
                  <a:pt x="1180" y="584"/>
                  <a:pt x="1181" y="579"/>
                </a:cubicBezTo>
                <a:cubicBezTo>
                  <a:pt x="1183" y="579"/>
                  <a:pt x="1186" y="580"/>
                  <a:pt x="1187" y="578"/>
                </a:cubicBezTo>
                <a:cubicBezTo>
                  <a:pt x="1185" y="578"/>
                  <a:pt x="1183" y="577"/>
                  <a:pt x="1183" y="573"/>
                </a:cubicBezTo>
                <a:cubicBezTo>
                  <a:pt x="1187" y="571"/>
                  <a:pt x="1195" y="575"/>
                  <a:pt x="1201" y="573"/>
                </a:cubicBezTo>
                <a:cubicBezTo>
                  <a:pt x="1195" y="570"/>
                  <a:pt x="1186" y="573"/>
                  <a:pt x="1182" y="571"/>
                </a:cubicBezTo>
                <a:cubicBezTo>
                  <a:pt x="1183" y="567"/>
                  <a:pt x="1187" y="566"/>
                  <a:pt x="1189" y="563"/>
                </a:cubicBezTo>
                <a:cubicBezTo>
                  <a:pt x="1187" y="563"/>
                  <a:pt x="1186" y="563"/>
                  <a:pt x="1186" y="560"/>
                </a:cubicBezTo>
                <a:cubicBezTo>
                  <a:pt x="1194" y="556"/>
                  <a:pt x="1207" y="561"/>
                  <a:pt x="1214" y="555"/>
                </a:cubicBezTo>
                <a:cubicBezTo>
                  <a:pt x="1217" y="556"/>
                  <a:pt x="1220" y="554"/>
                  <a:pt x="1226" y="555"/>
                </a:cubicBezTo>
                <a:cubicBezTo>
                  <a:pt x="1228" y="551"/>
                  <a:pt x="1223" y="553"/>
                  <a:pt x="1223" y="549"/>
                </a:cubicBezTo>
                <a:cubicBezTo>
                  <a:pt x="1228" y="549"/>
                  <a:pt x="1229" y="548"/>
                  <a:pt x="1235" y="547"/>
                </a:cubicBezTo>
                <a:cubicBezTo>
                  <a:pt x="1234" y="545"/>
                  <a:pt x="1230" y="545"/>
                  <a:pt x="1228" y="543"/>
                </a:cubicBezTo>
                <a:cubicBezTo>
                  <a:pt x="1228" y="547"/>
                  <a:pt x="1223" y="545"/>
                  <a:pt x="1221" y="547"/>
                </a:cubicBezTo>
                <a:cubicBezTo>
                  <a:pt x="1218" y="544"/>
                  <a:pt x="1212" y="548"/>
                  <a:pt x="1208" y="545"/>
                </a:cubicBezTo>
                <a:cubicBezTo>
                  <a:pt x="1208" y="544"/>
                  <a:pt x="1207" y="544"/>
                  <a:pt x="1208" y="543"/>
                </a:cubicBezTo>
                <a:cubicBezTo>
                  <a:pt x="1214" y="544"/>
                  <a:pt x="1208" y="539"/>
                  <a:pt x="1210" y="538"/>
                </a:cubicBezTo>
                <a:cubicBezTo>
                  <a:pt x="1214" y="539"/>
                  <a:pt x="1222" y="540"/>
                  <a:pt x="1222" y="534"/>
                </a:cubicBezTo>
                <a:cubicBezTo>
                  <a:pt x="1226" y="533"/>
                  <a:pt x="1231" y="534"/>
                  <a:pt x="1234" y="533"/>
                </a:cubicBezTo>
                <a:cubicBezTo>
                  <a:pt x="1233" y="530"/>
                  <a:pt x="1230" y="531"/>
                  <a:pt x="1232" y="528"/>
                </a:cubicBezTo>
                <a:cubicBezTo>
                  <a:pt x="1229" y="527"/>
                  <a:pt x="1227" y="529"/>
                  <a:pt x="1225" y="529"/>
                </a:cubicBezTo>
                <a:cubicBezTo>
                  <a:pt x="1224" y="526"/>
                  <a:pt x="1223" y="522"/>
                  <a:pt x="1219" y="521"/>
                </a:cubicBezTo>
                <a:cubicBezTo>
                  <a:pt x="1221" y="520"/>
                  <a:pt x="1228" y="518"/>
                  <a:pt x="1230" y="521"/>
                </a:cubicBezTo>
                <a:cubicBezTo>
                  <a:pt x="1229" y="522"/>
                  <a:pt x="1229" y="522"/>
                  <a:pt x="1228" y="525"/>
                </a:cubicBezTo>
                <a:cubicBezTo>
                  <a:pt x="1231" y="526"/>
                  <a:pt x="1241" y="525"/>
                  <a:pt x="1239" y="531"/>
                </a:cubicBezTo>
                <a:cubicBezTo>
                  <a:pt x="1241" y="531"/>
                  <a:pt x="1242" y="531"/>
                  <a:pt x="1242" y="529"/>
                </a:cubicBezTo>
                <a:cubicBezTo>
                  <a:pt x="1239" y="528"/>
                  <a:pt x="1239" y="525"/>
                  <a:pt x="1239" y="521"/>
                </a:cubicBezTo>
                <a:cubicBezTo>
                  <a:pt x="1238" y="519"/>
                  <a:pt x="1235" y="523"/>
                  <a:pt x="1235" y="521"/>
                </a:cubicBezTo>
                <a:cubicBezTo>
                  <a:pt x="1234" y="516"/>
                  <a:pt x="1238" y="514"/>
                  <a:pt x="1241" y="512"/>
                </a:cubicBezTo>
                <a:cubicBezTo>
                  <a:pt x="1238" y="512"/>
                  <a:pt x="1239" y="508"/>
                  <a:pt x="1239" y="506"/>
                </a:cubicBezTo>
                <a:cubicBezTo>
                  <a:pt x="1239" y="503"/>
                  <a:pt x="1243" y="504"/>
                  <a:pt x="1243" y="502"/>
                </a:cubicBezTo>
                <a:cubicBezTo>
                  <a:pt x="1242" y="502"/>
                  <a:pt x="1242" y="501"/>
                  <a:pt x="1242" y="499"/>
                </a:cubicBezTo>
                <a:cubicBezTo>
                  <a:pt x="1245" y="500"/>
                  <a:pt x="1248" y="499"/>
                  <a:pt x="1249" y="496"/>
                </a:cubicBezTo>
                <a:cubicBezTo>
                  <a:pt x="1248" y="495"/>
                  <a:pt x="1246" y="495"/>
                  <a:pt x="1247" y="492"/>
                </a:cubicBezTo>
                <a:cubicBezTo>
                  <a:pt x="1248" y="490"/>
                  <a:pt x="1251" y="494"/>
                  <a:pt x="1252" y="491"/>
                </a:cubicBezTo>
                <a:cubicBezTo>
                  <a:pt x="1252" y="486"/>
                  <a:pt x="1252" y="486"/>
                  <a:pt x="1252" y="486"/>
                </a:cubicBezTo>
                <a:cubicBezTo>
                  <a:pt x="1248" y="486"/>
                  <a:pt x="1249" y="480"/>
                  <a:pt x="1247" y="478"/>
                </a:cubicBezTo>
                <a:cubicBezTo>
                  <a:pt x="1251" y="470"/>
                  <a:pt x="1258" y="476"/>
                  <a:pt x="1266" y="473"/>
                </a:cubicBezTo>
                <a:cubicBezTo>
                  <a:pt x="1267" y="467"/>
                  <a:pt x="1257" y="470"/>
                  <a:pt x="1261" y="464"/>
                </a:cubicBezTo>
                <a:cubicBezTo>
                  <a:pt x="1257" y="464"/>
                  <a:pt x="1256" y="463"/>
                  <a:pt x="1254" y="461"/>
                </a:cubicBezTo>
                <a:cubicBezTo>
                  <a:pt x="1264" y="456"/>
                  <a:pt x="1264" y="437"/>
                  <a:pt x="1280" y="440"/>
                </a:cubicBezTo>
                <a:cubicBezTo>
                  <a:pt x="1280" y="436"/>
                  <a:pt x="1272" y="441"/>
                  <a:pt x="1272" y="437"/>
                </a:cubicBezTo>
                <a:cubicBezTo>
                  <a:pt x="1273" y="429"/>
                  <a:pt x="1275" y="424"/>
                  <a:pt x="1274" y="417"/>
                </a:cubicBezTo>
                <a:cubicBezTo>
                  <a:pt x="1274" y="417"/>
                  <a:pt x="1272" y="416"/>
                  <a:pt x="1272" y="414"/>
                </a:cubicBezTo>
                <a:cubicBezTo>
                  <a:pt x="1272" y="405"/>
                  <a:pt x="1262" y="392"/>
                  <a:pt x="1260" y="385"/>
                </a:cubicBezTo>
                <a:cubicBezTo>
                  <a:pt x="1259" y="382"/>
                  <a:pt x="1260" y="378"/>
                  <a:pt x="1260" y="375"/>
                </a:cubicBezTo>
                <a:cubicBezTo>
                  <a:pt x="1257" y="364"/>
                  <a:pt x="1251" y="359"/>
                  <a:pt x="1243" y="351"/>
                </a:cubicBezTo>
                <a:cubicBezTo>
                  <a:pt x="1249" y="346"/>
                  <a:pt x="1248" y="331"/>
                  <a:pt x="1257" y="333"/>
                </a:cubicBezTo>
                <a:cubicBezTo>
                  <a:pt x="1254" y="323"/>
                  <a:pt x="1262" y="316"/>
                  <a:pt x="1266" y="310"/>
                </a:cubicBezTo>
                <a:cubicBezTo>
                  <a:pt x="1263" y="310"/>
                  <a:pt x="1263" y="308"/>
                  <a:pt x="1265" y="305"/>
                </a:cubicBezTo>
                <a:cubicBezTo>
                  <a:pt x="1262" y="305"/>
                  <a:pt x="1262" y="303"/>
                  <a:pt x="1261" y="301"/>
                </a:cubicBezTo>
                <a:cubicBezTo>
                  <a:pt x="1260" y="304"/>
                  <a:pt x="1261" y="304"/>
                  <a:pt x="1262" y="305"/>
                </a:cubicBezTo>
                <a:cubicBezTo>
                  <a:pt x="1260" y="305"/>
                  <a:pt x="1259" y="310"/>
                  <a:pt x="1258" y="308"/>
                </a:cubicBezTo>
                <a:cubicBezTo>
                  <a:pt x="1259" y="303"/>
                  <a:pt x="1258" y="300"/>
                  <a:pt x="1261" y="293"/>
                </a:cubicBezTo>
                <a:cubicBezTo>
                  <a:pt x="1254" y="292"/>
                  <a:pt x="1243" y="293"/>
                  <a:pt x="1235" y="291"/>
                </a:cubicBezTo>
                <a:cubicBezTo>
                  <a:pt x="1236" y="289"/>
                  <a:pt x="1238" y="290"/>
                  <a:pt x="1239" y="289"/>
                </a:cubicBezTo>
                <a:cubicBezTo>
                  <a:pt x="1237" y="288"/>
                  <a:pt x="1234" y="290"/>
                  <a:pt x="1234" y="288"/>
                </a:cubicBezTo>
                <a:cubicBezTo>
                  <a:pt x="1234" y="285"/>
                  <a:pt x="1240" y="288"/>
                  <a:pt x="1239" y="285"/>
                </a:cubicBezTo>
                <a:cubicBezTo>
                  <a:pt x="1235" y="284"/>
                  <a:pt x="1232" y="287"/>
                  <a:pt x="1230" y="285"/>
                </a:cubicBezTo>
                <a:cubicBezTo>
                  <a:pt x="1229" y="290"/>
                  <a:pt x="1235" y="288"/>
                  <a:pt x="1235" y="292"/>
                </a:cubicBezTo>
                <a:cubicBezTo>
                  <a:pt x="1221" y="293"/>
                  <a:pt x="1202" y="289"/>
                  <a:pt x="1189" y="294"/>
                </a:cubicBezTo>
                <a:cubicBezTo>
                  <a:pt x="1184" y="290"/>
                  <a:pt x="1180" y="297"/>
                  <a:pt x="1174" y="297"/>
                </a:cubicBezTo>
                <a:cubicBezTo>
                  <a:pt x="1168" y="297"/>
                  <a:pt x="1159" y="290"/>
                  <a:pt x="1165" y="282"/>
                </a:cubicBezTo>
                <a:cubicBezTo>
                  <a:pt x="1168" y="282"/>
                  <a:pt x="1170" y="285"/>
                  <a:pt x="1171" y="282"/>
                </a:cubicBezTo>
                <a:cubicBezTo>
                  <a:pt x="1169" y="281"/>
                  <a:pt x="1167" y="281"/>
                  <a:pt x="1165" y="280"/>
                </a:cubicBezTo>
                <a:cubicBezTo>
                  <a:pt x="1165" y="275"/>
                  <a:pt x="1169" y="274"/>
                  <a:pt x="1171" y="271"/>
                </a:cubicBezTo>
                <a:cubicBezTo>
                  <a:pt x="1182" y="273"/>
                  <a:pt x="1181" y="260"/>
                  <a:pt x="1188" y="257"/>
                </a:cubicBezTo>
                <a:cubicBezTo>
                  <a:pt x="1189" y="257"/>
                  <a:pt x="1205" y="257"/>
                  <a:pt x="1204" y="261"/>
                </a:cubicBezTo>
                <a:cubicBezTo>
                  <a:pt x="1212" y="256"/>
                  <a:pt x="1238" y="259"/>
                  <a:pt x="1248" y="258"/>
                </a:cubicBezTo>
                <a:cubicBezTo>
                  <a:pt x="1247" y="258"/>
                  <a:pt x="1246" y="258"/>
                  <a:pt x="1247" y="260"/>
                </a:cubicBezTo>
                <a:cubicBezTo>
                  <a:pt x="1256" y="259"/>
                  <a:pt x="1261" y="257"/>
                  <a:pt x="1264" y="249"/>
                </a:cubicBezTo>
                <a:cubicBezTo>
                  <a:pt x="1262" y="249"/>
                  <a:pt x="1261" y="249"/>
                  <a:pt x="1261" y="248"/>
                </a:cubicBezTo>
                <a:cubicBezTo>
                  <a:pt x="1261" y="243"/>
                  <a:pt x="1265" y="243"/>
                  <a:pt x="1269" y="243"/>
                </a:cubicBezTo>
                <a:cubicBezTo>
                  <a:pt x="1260" y="240"/>
                  <a:pt x="1252" y="238"/>
                  <a:pt x="1241" y="241"/>
                </a:cubicBezTo>
                <a:cubicBezTo>
                  <a:pt x="1239" y="239"/>
                  <a:pt x="1240" y="238"/>
                  <a:pt x="1240" y="235"/>
                </a:cubicBezTo>
                <a:cubicBezTo>
                  <a:pt x="1237" y="234"/>
                  <a:pt x="1236" y="236"/>
                  <a:pt x="1235" y="237"/>
                </a:cubicBezTo>
                <a:cubicBezTo>
                  <a:pt x="1235" y="238"/>
                  <a:pt x="1237" y="238"/>
                  <a:pt x="1238" y="239"/>
                </a:cubicBezTo>
                <a:cubicBezTo>
                  <a:pt x="1228" y="245"/>
                  <a:pt x="1219" y="234"/>
                  <a:pt x="1211" y="240"/>
                </a:cubicBezTo>
                <a:cubicBezTo>
                  <a:pt x="1203" y="235"/>
                  <a:pt x="1170" y="245"/>
                  <a:pt x="1174" y="227"/>
                </a:cubicBezTo>
                <a:cubicBezTo>
                  <a:pt x="1193" y="227"/>
                  <a:pt x="1210" y="229"/>
                  <a:pt x="1232" y="222"/>
                </a:cubicBezTo>
                <a:cubicBezTo>
                  <a:pt x="1234" y="226"/>
                  <a:pt x="1240" y="228"/>
                  <a:pt x="1243" y="229"/>
                </a:cubicBezTo>
                <a:cubicBezTo>
                  <a:pt x="1243" y="228"/>
                  <a:pt x="1242" y="228"/>
                  <a:pt x="1243" y="227"/>
                </a:cubicBezTo>
                <a:cubicBezTo>
                  <a:pt x="1253" y="229"/>
                  <a:pt x="1267" y="217"/>
                  <a:pt x="1280" y="215"/>
                </a:cubicBezTo>
                <a:cubicBezTo>
                  <a:pt x="1278" y="214"/>
                  <a:pt x="1275" y="214"/>
                  <a:pt x="1275" y="211"/>
                </a:cubicBezTo>
                <a:cubicBezTo>
                  <a:pt x="1277" y="208"/>
                  <a:pt x="1283" y="210"/>
                  <a:pt x="1285" y="207"/>
                </a:cubicBezTo>
                <a:cubicBezTo>
                  <a:pt x="1282" y="207"/>
                  <a:pt x="1283" y="205"/>
                  <a:pt x="1282" y="204"/>
                </a:cubicBezTo>
                <a:close/>
                <a:moveTo>
                  <a:pt x="1080" y="150"/>
                </a:moveTo>
                <a:cubicBezTo>
                  <a:pt x="1083" y="150"/>
                  <a:pt x="1083" y="150"/>
                  <a:pt x="1083" y="150"/>
                </a:cubicBezTo>
                <a:cubicBezTo>
                  <a:pt x="1083" y="153"/>
                  <a:pt x="1083" y="153"/>
                  <a:pt x="1083" y="153"/>
                </a:cubicBezTo>
                <a:cubicBezTo>
                  <a:pt x="1081" y="154"/>
                  <a:pt x="1080" y="153"/>
                  <a:pt x="1079" y="152"/>
                </a:cubicBezTo>
                <a:cubicBezTo>
                  <a:pt x="1080" y="152"/>
                  <a:pt x="1080" y="151"/>
                  <a:pt x="1080" y="150"/>
                </a:cubicBezTo>
                <a:close/>
                <a:moveTo>
                  <a:pt x="611" y="110"/>
                </a:moveTo>
                <a:cubicBezTo>
                  <a:pt x="606" y="110"/>
                  <a:pt x="606" y="110"/>
                  <a:pt x="606" y="110"/>
                </a:cubicBezTo>
                <a:cubicBezTo>
                  <a:pt x="606" y="109"/>
                  <a:pt x="612" y="107"/>
                  <a:pt x="611" y="110"/>
                </a:cubicBezTo>
                <a:close/>
                <a:moveTo>
                  <a:pt x="591" y="124"/>
                </a:moveTo>
                <a:cubicBezTo>
                  <a:pt x="594" y="124"/>
                  <a:pt x="594" y="125"/>
                  <a:pt x="596" y="126"/>
                </a:cubicBezTo>
                <a:cubicBezTo>
                  <a:pt x="596" y="128"/>
                  <a:pt x="596" y="128"/>
                  <a:pt x="596" y="128"/>
                </a:cubicBezTo>
                <a:cubicBezTo>
                  <a:pt x="595" y="129"/>
                  <a:pt x="591" y="128"/>
                  <a:pt x="589" y="127"/>
                </a:cubicBezTo>
                <a:cubicBezTo>
                  <a:pt x="590" y="126"/>
                  <a:pt x="590" y="125"/>
                  <a:pt x="591" y="124"/>
                </a:cubicBezTo>
                <a:close/>
                <a:moveTo>
                  <a:pt x="142" y="337"/>
                </a:moveTo>
                <a:cubicBezTo>
                  <a:pt x="142" y="334"/>
                  <a:pt x="142" y="334"/>
                  <a:pt x="142" y="334"/>
                </a:cubicBezTo>
                <a:cubicBezTo>
                  <a:pt x="144" y="332"/>
                  <a:pt x="149" y="333"/>
                  <a:pt x="150" y="334"/>
                </a:cubicBezTo>
                <a:cubicBezTo>
                  <a:pt x="149" y="337"/>
                  <a:pt x="146" y="337"/>
                  <a:pt x="142" y="337"/>
                </a:cubicBezTo>
                <a:close/>
                <a:moveTo>
                  <a:pt x="171" y="390"/>
                </a:moveTo>
                <a:cubicBezTo>
                  <a:pt x="168" y="389"/>
                  <a:pt x="168" y="391"/>
                  <a:pt x="166" y="391"/>
                </a:cubicBezTo>
                <a:cubicBezTo>
                  <a:pt x="162" y="381"/>
                  <a:pt x="163" y="365"/>
                  <a:pt x="163" y="356"/>
                </a:cubicBezTo>
                <a:cubicBezTo>
                  <a:pt x="167" y="355"/>
                  <a:pt x="168" y="357"/>
                  <a:pt x="171" y="358"/>
                </a:cubicBezTo>
                <a:cubicBezTo>
                  <a:pt x="171" y="351"/>
                  <a:pt x="173" y="345"/>
                  <a:pt x="173" y="341"/>
                </a:cubicBezTo>
                <a:cubicBezTo>
                  <a:pt x="181" y="350"/>
                  <a:pt x="173" y="368"/>
                  <a:pt x="180" y="371"/>
                </a:cubicBezTo>
                <a:cubicBezTo>
                  <a:pt x="177" y="376"/>
                  <a:pt x="170" y="380"/>
                  <a:pt x="171" y="390"/>
                </a:cubicBezTo>
                <a:close/>
                <a:moveTo>
                  <a:pt x="135" y="579"/>
                </a:moveTo>
                <a:cubicBezTo>
                  <a:pt x="140" y="579"/>
                  <a:pt x="140" y="579"/>
                  <a:pt x="140" y="579"/>
                </a:cubicBezTo>
                <a:cubicBezTo>
                  <a:pt x="144" y="586"/>
                  <a:pt x="149" y="594"/>
                  <a:pt x="153" y="602"/>
                </a:cubicBezTo>
                <a:cubicBezTo>
                  <a:pt x="152" y="603"/>
                  <a:pt x="150" y="603"/>
                  <a:pt x="149" y="604"/>
                </a:cubicBezTo>
                <a:cubicBezTo>
                  <a:pt x="143" y="598"/>
                  <a:pt x="133" y="591"/>
                  <a:pt x="135" y="579"/>
                </a:cubicBezTo>
                <a:close/>
                <a:moveTo>
                  <a:pt x="150" y="627"/>
                </a:moveTo>
                <a:cubicBezTo>
                  <a:pt x="154" y="629"/>
                  <a:pt x="156" y="632"/>
                  <a:pt x="158" y="636"/>
                </a:cubicBezTo>
                <a:cubicBezTo>
                  <a:pt x="157" y="636"/>
                  <a:pt x="156" y="636"/>
                  <a:pt x="156" y="637"/>
                </a:cubicBezTo>
                <a:cubicBezTo>
                  <a:pt x="152" y="635"/>
                  <a:pt x="150" y="633"/>
                  <a:pt x="150" y="627"/>
                </a:cubicBezTo>
                <a:close/>
                <a:moveTo>
                  <a:pt x="142" y="660"/>
                </a:moveTo>
                <a:cubicBezTo>
                  <a:pt x="141" y="657"/>
                  <a:pt x="146" y="660"/>
                  <a:pt x="145" y="658"/>
                </a:cubicBezTo>
                <a:cubicBezTo>
                  <a:pt x="141" y="655"/>
                  <a:pt x="141" y="646"/>
                  <a:pt x="135" y="643"/>
                </a:cubicBezTo>
                <a:cubicBezTo>
                  <a:pt x="136" y="638"/>
                  <a:pt x="141" y="637"/>
                  <a:pt x="143" y="632"/>
                </a:cubicBezTo>
                <a:cubicBezTo>
                  <a:pt x="147" y="640"/>
                  <a:pt x="146" y="654"/>
                  <a:pt x="153" y="661"/>
                </a:cubicBezTo>
                <a:cubicBezTo>
                  <a:pt x="149" y="665"/>
                  <a:pt x="144" y="662"/>
                  <a:pt x="142" y="660"/>
                </a:cubicBezTo>
                <a:close/>
                <a:moveTo>
                  <a:pt x="153" y="664"/>
                </a:moveTo>
                <a:cubicBezTo>
                  <a:pt x="153" y="667"/>
                  <a:pt x="158" y="666"/>
                  <a:pt x="158" y="670"/>
                </a:cubicBezTo>
                <a:cubicBezTo>
                  <a:pt x="154" y="670"/>
                  <a:pt x="153" y="669"/>
                  <a:pt x="153" y="664"/>
                </a:cubicBezTo>
                <a:close/>
                <a:moveTo>
                  <a:pt x="154" y="654"/>
                </a:moveTo>
                <a:cubicBezTo>
                  <a:pt x="156" y="655"/>
                  <a:pt x="158" y="657"/>
                  <a:pt x="159" y="659"/>
                </a:cubicBezTo>
                <a:cubicBezTo>
                  <a:pt x="156" y="661"/>
                  <a:pt x="155" y="656"/>
                  <a:pt x="154" y="654"/>
                </a:cubicBezTo>
                <a:close/>
                <a:moveTo>
                  <a:pt x="168" y="670"/>
                </a:moveTo>
                <a:cubicBezTo>
                  <a:pt x="165" y="671"/>
                  <a:pt x="164" y="670"/>
                  <a:pt x="162" y="669"/>
                </a:cubicBezTo>
                <a:cubicBezTo>
                  <a:pt x="162" y="667"/>
                  <a:pt x="169" y="667"/>
                  <a:pt x="168" y="670"/>
                </a:cubicBezTo>
                <a:close/>
                <a:moveTo>
                  <a:pt x="166" y="640"/>
                </a:moveTo>
                <a:cubicBezTo>
                  <a:pt x="159" y="632"/>
                  <a:pt x="153" y="623"/>
                  <a:pt x="150" y="611"/>
                </a:cubicBezTo>
                <a:cubicBezTo>
                  <a:pt x="151" y="608"/>
                  <a:pt x="155" y="609"/>
                  <a:pt x="155" y="605"/>
                </a:cubicBezTo>
                <a:cubicBezTo>
                  <a:pt x="158" y="608"/>
                  <a:pt x="159" y="613"/>
                  <a:pt x="162" y="615"/>
                </a:cubicBezTo>
                <a:cubicBezTo>
                  <a:pt x="162" y="618"/>
                  <a:pt x="160" y="619"/>
                  <a:pt x="159" y="622"/>
                </a:cubicBezTo>
                <a:cubicBezTo>
                  <a:pt x="161" y="625"/>
                  <a:pt x="168" y="621"/>
                  <a:pt x="170" y="625"/>
                </a:cubicBezTo>
                <a:cubicBezTo>
                  <a:pt x="169" y="627"/>
                  <a:pt x="166" y="626"/>
                  <a:pt x="164" y="626"/>
                </a:cubicBezTo>
                <a:cubicBezTo>
                  <a:pt x="164" y="631"/>
                  <a:pt x="169" y="628"/>
                  <a:pt x="171" y="628"/>
                </a:cubicBezTo>
                <a:cubicBezTo>
                  <a:pt x="173" y="635"/>
                  <a:pt x="170" y="638"/>
                  <a:pt x="166" y="640"/>
                </a:cubicBezTo>
                <a:close/>
                <a:moveTo>
                  <a:pt x="175" y="548"/>
                </a:moveTo>
                <a:cubicBezTo>
                  <a:pt x="178" y="548"/>
                  <a:pt x="179" y="547"/>
                  <a:pt x="180" y="545"/>
                </a:cubicBezTo>
                <a:cubicBezTo>
                  <a:pt x="181" y="545"/>
                  <a:pt x="182" y="546"/>
                  <a:pt x="182" y="547"/>
                </a:cubicBezTo>
                <a:cubicBezTo>
                  <a:pt x="182" y="551"/>
                  <a:pt x="179" y="551"/>
                  <a:pt x="177" y="552"/>
                </a:cubicBezTo>
                <a:cubicBezTo>
                  <a:pt x="176" y="556"/>
                  <a:pt x="177" y="557"/>
                  <a:pt x="177" y="561"/>
                </a:cubicBezTo>
                <a:cubicBezTo>
                  <a:pt x="180" y="564"/>
                  <a:pt x="183" y="566"/>
                  <a:pt x="185" y="569"/>
                </a:cubicBezTo>
                <a:cubicBezTo>
                  <a:pt x="184" y="573"/>
                  <a:pt x="180" y="575"/>
                  <a:pt x="176" y="577"/>
                </a:cubicBezTo>
                <a:cubicBezTo>
                  <a:pt x="165" y="570"/>
                  <a:pt x="175" y="557"/>
                  <a:pt x="175" y="548"/>
                </a:cubicBezTo>
                <a:close/>
                <a:moveTo>
                  <a:pt x="184" y="687"/>
                </a:moveTo>
                <a:cubicBezTo>
                  <a:pt x="178" y="690"/>
                  <a:pt x="180" y="681"/>
                  <a:pt x="180" y="678"/>
                </a:cubicBezTo>
                <a:cubicBezTo>
                  <a:pt x="183" y="678"/>
                  <a:pt x="183" y="680"/>
                  <a:pt x="182" y="681"/>
                </a:cubicBezTo>
                <a:cubicBezTo>
                  <a:pt x="187" y="680"/>
                  <a:pt x="190" y="679"/>
                  <a:pt x="195" y="680"/>
                </a:cubicBezTo>
                <a:cubicBezTo>
                  <a:pt x="193" y="683"/>
                  <a:pt x="186" y="686"/>
                  <a:pt x="184" y="687"/>
                </a:cubicBezTo>
                <a:close/>
                <a:moveTo>
                  <a:pt x="180" y="248"/>
                </a:moveTo>
                <a:cubicBezTo>
                  <a:pt x="179" y="243"/>
                  <a:pt x="187" y="247"/>
                  <a:pt x="187" y="243"/>
                </a:cubicBezTo>
                <a:cubicBezTo>
                  <a:pt x="192" y="246"/>
                  <a:pt x="194" y="253"/>
                  <a:pt x="199" y="256"/>
                </a:cubicBezTo>
                <a:cubicBezTo>
                  <a:pt x="192" y="260"/>
                  <a:pt x="187" y="249"/>
                  <a:pt x="180" y="248"/>
                </a:cubicBezTo>
                <a:close/>
                <a:moveTo>
                  <a:pt x="197" y="266"/>
                </a:moveTo>
                <a:cubicBezTo>
                  <a:pt x="193" y="266"/>
                  <a:pt x="191" y="265"/>
                  <a:pt x="188" y="267"/>
                </a:cubicBezTo>
                <a:cubicBezTo>
                  <a:pt x="190" y="264"/>
                  <a:pt x="188" y="264"/>
                  <a:pt x="188" y="261"/>
                </a:cubicBezTo>
                <a:cubicBezTo>
                  <a:pt x="189" y="260"/>
                  <a:pt x="190" y="260"/>
                  <a:pt x="192" y="261"/>
                </a:cubicBezTo>
                <a:cubicBezTo>
                  <a:pt x="191" y="266"/>
                  <a:pt x="197" y="262"/>
                  <a:pt x="197" y="266"/>
                </a:cubicBezTo>
                <a:close/>
                <a:moveTo>
                  <a:pt x="203" y="265"/>
                </a:moveTo>
                <a:cubicBezTo>
                  <a:pt x="199" y="265"/>
                  <a:pt x="196" y="263"/>
                  <a:pt x="193" y="261"/>
                </a:cubicBezTo>
                <a:cubicBezTo>
                  <a:pt x="195" y="258"/>
                  <a:pt x="204" y="259"/>
                  <a:pt x="203" y="265"/>
                </a:cubicBezTo>
                <a:close/>
                <a:moveTo>
                  <a:pt x="271" y="354"/>
                </a:moveTo>
                <a:cubicBezTo>
                  <a:pt x="270" y="354"/>
                  <a:pt x="270" y="353"/>
                  <a:pt x="269" y="352"/>
                </a:cubicBezTo>
                <a:cubicBezTo>
                  <a:pt x="270" y="350"/>
                  <a:pt x="272" y="351"/>
                  <a:pt x="275" y="350"/>
                </a:cubicBezTo>
                <a:cubicBezTo>
                  <a:pt x="274" y="352"/>
                  <a:pt x="271" y="351"/>
                  <a:pt x="271" y="354"/>
                </a:cubicBezTo>
                <a:close/>
                <a:moveTo>
                  <a:pt x="295" y="105"/>
                </a:moveTo>
                <a:cubicBezTo>
                  <a:pt x="294" y="105"/>
                  <a:pt x="293" y="104"/>
                  <a:pt x="292" y="104"/>
                </a:cubicBezTo>
                <a:cubicBezTo>
                  <a:pt x="294" y="100"/>
                  <a:pt x="298" y="100"/>
                  <a:pt x="302" y="100"/>
                </a:cubicBezTo>
                <a:cubicBezTo>
                  <a:pt x="300" y="103"/>
                  <a:pt x="298" y="105"/>
                  <a:pt x="295" y="105"/>
                </a:cubicBezTo>
                <a:close/>
                <a:moveTo>
                  <a:pt x="310" y="1040"/>
                </a:moveTo>
                <a:cubicBezTo>
                  <a:pt x="308" y="1039"/>
                  <a:pt x="303" y="1042"/>
                  <a:pt x="302" y="1038"/>
                </a:cubicBezTo>
                <a:cubicBezTo>
                  <a:pt x="306" y="1038"/>
                  <a:pt x="309" y="1035"/>
                  <a:pt x="312" y="1038"/>
                </a:cubicBezTo>
                <a:cubicBezTo>
                  <a:pt x="311" y="1038"/>
                  <a:pt x="310" y="1038"/>
                  <a:pt x="310" y="1040"/>
                </a:cubicBezTo>
                <a:close/>
                <a:moveTo>
                  <a:pt x="336" y="460"/>
                </a:moveTo>
                <a:cubicBezTo>
                  <a:pt x="336" y="457"/>
                  <a:pt x="338" y="457"/>
                  <a:pt x="337" y="454"/>
                </a:cubicBezTo>
                <a:cubicBezTo>
                  <a:pt x="338" y="455"/>
                  <a:pt x="339" y="455"/>
                  <a:pt x="339" y="453"/>
                </a:cubicBezTo>
                <a:cubicBezTo>
                  <a:pt x="340" y="453"/>
                  <a:pt x="340" y="453"/>
                  <a:pt x="340" y="453"/>
                </a:cubicBezTo>
                <a:cubicBezTo>
                  <a:pt x="340" y="454"/>
                  <a:pt x="341" y="454"/>
                  <a:pt x="341" y="454"/>
                </a:cubicBezTo>
                <a:cubicBezTo>
                  <a:pt x="340" y="456"/>
                  <a:pt x="339" y="459"/>
                  <a:pt x="336" y="460"/>
                </a:cubicBezTo>
                <a:close/>
                <a:moveTo>
                  <a:pt x="348" y="456"/>
                </a:moveTo>
                <a:cubicBezTo>
                  <a:pt x="349" y="457"/>
                  <a:pt x="347" y="457"/>
                  <a:pt x="348" y="459"/>
                </a:cubicBezTo>
                <a:cubicBezTo>
                  <a:pt x="348" y="460"/>
                  <a:pt x="350" y="460"/>
                  <a:pt x="349" y="461"/>
                </a:cubicBezTo>
                <a:cubicBezTo>
                  <a:pt x="349" y="461"/>
                  <a:pt x="348" y="460"/>
                  <a:pt x="346" y="460"/>
                </a:cubicBezTo>
                <a:cubicBezTo>
                  <a:pt x="346" y="458"/>
                  <a:pt x="347" y="458"/>
                  <a:pt x="348" y="456"/>
                </a:cubicBezTo>
                <a:close/>
                <a:moveTo>
                  <a:pt x="349" y="1112"/>
                </a:moveTo>
                <a:cubicBezTo>
                  <a:pt x="349" y="1111"/>
                  <a:pt x="349" y="1110"/>
                  <a:pt x="348" y="1110"/>
                </a:cubicBezTo>
                <a:cubicBezTo>
                  <a:pt x="349" y="1107"/>
                  <a:pt x="350" y="1112"/>
                  <a:pt x="352" y="1111"/>
                </a:cubicBezTo>
                <a:cubicBezTo>
                  <a:pt x="351" y="1112"/>
                  <a:pt x="350" y="1112"/>
                  <a:pt x="349" y="1112"/>
                </a:cubicBezTo>
                <a:close/>
                <a:moveTo>
                  <a:pt x="631" y="786"/>
                </a:moveTo>
                <a:cubicBezTo>
                  <a:pt x="630" y="790"/>
                  <a:pt x="627" y="785"/>
                  <a:pt x="625" y="786"/>
                </a:cubicBezTo>
                <a:cubicBezTo>
                  <a:pt x="625" y="783"/>
                  <a:pt x="629" y="785"/>
                  <a:pt x="631" y="786"/>
                </a:cubicBezTo>
                <a:close/>
                <a:moveTo>
                  <a:pt x="622" y="784"/>
                </a:moveTo>
                <a:cubicBezTo>
                  <a:pt x="622" y="787"/>
                  <a:pt x="622" y="787"/>
                  <a:pt x="622" y="787"/>
                </a:cubicBezTo>
                <a:cubicBezTo>
                  <a:pt x="622" y="787"/>
                  <a:pt x="621" y="786"/>
                  <a:pt x="619" y="786"/>
                </a:cubicBezTo>
                <a:cubicBezTo>
                  <a:pt x="620" y="785"/>
                  <a:pt x="620" y="784"/>
                  <a:pt x="622" y="784"/>
                </a:cubicBezTo>
                <a:close/>
                <a:moveTo>
                  <a:pt x="622" y="1094"/>
                </a:moveTo>
                <a:cubicBezTo>
                  <a:pt x="620" y="1094"/>
                  <a:pt x="617" y="1094"/>
                  <a:pt x="618" y="1092"/>
                </a:cubicBezTo>
                <a:cubicBezTo>
                  <a:pt x="619" y="1094"/>
                  <a:pt x="622" y="1090"/>
                  <a:pt x="622" y="1094"/>
                </a:cubicBezTo>
                <a:close/>
                <a:moveTo>
                  <a:pt x="614" y="1047"/>
                </a:moveTo>
                <a:cubicBezTo>
                  <a:pt x="612" y="1045"/>
                  <a:pt x="614" y="1041"/>
                  <a:pt x="617" y="1042"/>
                </a:cubicBezTo>
                <a:cubicBezTo>
                  <a:pt x="617" y="1045"/>
                  <a:pt x="614" y="1044"/>
                  <a:pt x="614" y="1047"/>
                </a:cubicBezTo>
                <a:close/>
                <a:moveTo>
                  <a:pt x="616" y="321"/>
                </a:moveTo>
                <a:cubicBezTo>
                  <a:pt x="616" y="323"/>
                  <a:pt x="614" y="323"/>
                  <a:pt x="612" y="324"/>
                </a:cubicBezTo>
                <a:cubicBezTo>
                  <a:pt x="612" y="323"/>
                  <a:pt x="611" y="323"/>
                  <a:pt x="610" y="323"/>
                </a:cubicBezTo>
                <a:cubicBezTo>
                  <a:pt x="611" y="320"/>
                  <a:pt x="613" y="322"/>
                  <a:pt x="616" y="321"/>
                </a:cubicBezTo>
                <a:close/>
                <a:moveTo>
                  <a:pt x="605" y="321"/>
                </a:moveTo>
                <a:cubicBezTo>
                  <a:pt x="606" y="321"/>
                  <a:pt x="606" y="324"/>
                  <a:pt x="608" y="323"/>
                </a:cubicBezTo>
                <a:cubicBezTo>
                  <a:pt x="608" y="325"/>
                  <a:pt x="606" y="324"/>
                  <a:pt x="606" y="326"/>
                </a:cubicBezTo>
                <a:cubicBezTo>
                  <a:pt x="604" y="327"/>
                  <a:pt x="603" y="326"/>
                  <a:pt x="602" y="326"/>
                </a:cubicBezTo>
                <a:cubicBezTo>
                  <a:pt x="602" y="324"/>
                  <a:pt x="605" y="324"/>
                  <a:pt x="605" y="321"/>
                </a:cubicBezTo>
                <a:close/>
                <a:moveTo>
                  <a:pt x="600" y="1073"/>
                </a:moveTo>
                <a:cubicBezTo>
                  <a:pt x="601" y="1073"/>
                  <a:pt x="601" y="1074"/>
                  <a:pt x="603" y="1074"/>
                </a:cubicBezTo>
                <a:cubicBezTo>
                  <a:pt x="603" y="1078"/>
                  <a:pt x="599" y="1077"/>
                  <a:pt x="600" y="1073"/>
                </a:cubicBezTo>
                <a:close/>
                <a:moveTo>
                  <a:pt x="589" y="1060"/>
                </a:moveTo>
                <a:cubicBezTo>
                  <a:pt x="591" y="1060"/>
                  <a:pt x="592" y="1061"/>
                  <a:pt x="593" y="1062"/>
                </a:cubicBezTo>
                <a:cubicBezTo>
                  <a:pt x="592" y="1064"/>
                  <a:pt x="588" y="1062"/>
                  <a:pt x="589" y="1060"/>
                </a:cubicBezTo>
                <a:close/>
                <a:moveTo>
                  <a:pt x="566" y="397"/>
                </a:moveTo>
                <a:cubicBezTo>
                  <a:pt x="565" y="399"/>
                  <a:pt x="562" y="400"/>
                  <a:pt x="558" y="400"/>
                </a:cubicBezTo>
                <a:cubicBezTo>
                  <a:pt x="558" y="394"/>
                  <a:pt x="560" y="400"/>
                  <a:pt x="566" y="397"/>
                </a:cubicBezTo>
                <a:close/>
                <a:moveTo>
                  <a:pt x="566" y="1060"/>
                </a:moveTo>
                <a:cubicBezTo>
                  <a:pt x="566" y="1061"/>
                  <a:pt x="565" y="1062"/>
                  <a:pt x="565" y="1063"/>
                </a:cubicBezTo>
                <a:cubicBezTo>
                  <a:pt x="562" y="1063"/>
                  <a:pt x="563" y="1061"/>
                  <a:pt x="561" y="1061"/>
                </a:cubicBezTo>
                <a:cubicBezTo>
                  <a:pt x="562" y="1059"/>
                  <a:pt x="565" y="1060"/>
                  <a:pt x="566" y="1060"/>
                </a:cubicBezTo>
                <a:close/>
                <a:moveTo>
                  <a:pt x="560" y="1050"/>
                </a:moveTo>
                <a:cubicBezTo>
                  <a:pt x="562" y="1050"/>
                  <a:pt x="562" y="1048"/>
                  <a:pt x="564" y="1049"/>
                </a:cubicBezTo>
                <a:cubicBezTo>
                  <a:pt x="564" y="1051"/>
                  <a:pt x="564" y="1051"/>
                  <a:pt x="564" y="1051"/>
                </a:cubicBezTo>
                <a:cubicBezTo>
                  <a:pt x="561" y="1050"/>
                  <a:pt x="560" y="1052"/>
                  <a:pt x="560" y="1050"/>
                </a:cubicBezTo>
                <a:close/>
                <a:moveTo>
                  <a:pt x="562" y="374"/>
                </a:moveTo>
                <a:cubicBezTo>
                  <a:pt x="562" y="376"/>
                  <a:pt x="562" y="376"/>
                  <a:pt x="562" y="376"/>
                </a:cubicBezTo>
                <a:cubicBezTo>
                  <a:pt x="560" y="375"/>
                  <a:pt x="560" y="376"/>
                  <a:pt x="557" y="376"/>
                </a:cubicBezTo>
                <a:cubicBezTo>
                  <a:pt x="558" y="374"/>
                  <a:pt x="560" y="374"/>
                  <a:pt x="562" y="374"/>
                </a:cubicBezTo>
                <a:close/>
                <a:moveTo>
                  <a:pt x="560" y="426"/>
                </a:moveTo>
                <a:cubicBezTo>
                  <a:pt x="564" y="426"/>
                  <a:pt x="564" y="426"/>
                  <a:pt x="564" y="426"/>
                </a:cubicBezTo>
                <a:cubicBezTo>
                  <a:pt x="564" y="430"/>
                  <a:pt x="561" y="427"/>
                  <a:pt x="560" y="431"/>
                </a:cubicBezTo>
                <a:cubicBezTo>
                  <a:pt x="558" y="431"/>
                  <a:pt x="558" y="429"/>
                  <a:pt x="557" y="427"/>
                </a:cubicBezTo>
                <a:cubicBezTo>
                  <a:pt x="560" y="430"/>
                  <a:pt x="559" y="427"/>
                  <a:pt x="560" y="426"/>
                </a:cubicBezTo>
                <a:close/>
                <a:moveTo>
                  <a:pt x="558" y="469"/>
                </a:moveTo>
                <a:cubicBezTo>
                  <a:pt x="558" y="470"/>
                  <a:pt x="558" y="470"/>
                  <a:pt x="557" y="470"/>
                </a:cubicBezTo>
                <a:cubicBezTo>
                  <a:pt x="557" y="471"/>
                  <a:pt x="558" y="471"/>
                  <a:pt x="559" y="471"/>
                </a:cubicBezTo>
                <a:cubicBezTo>
                  <a:pt x="560" y="473"/>
                  <a:pt x="557" y="473"/>
                  <a:pt x="557" y="474"/>
                </a:cubicBezTo>
                <a:cubicBezTo>
                  <a:pt x="556" y="472"/>
                  <a:pt x="558" y="471"/>
                  <a:pt x="554" y="473"/>
                </a:cubicBezTo>
                <a:cubicBezTo>
                  <a:pt x="554" y="472"/>
                  <a:pt x="554" y="471"/>
                  <a:pt x="553" y="471"/>
                </a:cubicBezTo>
                <a:cubicBezTo>
                  <a:pt x="554" y="470"/>
                  <a:pt x="556" y="469"/>
                  <a:pt x="558" y="469"/>
                </a:cubicBezTo>
                <a:close/>
                <a:moveTo>
                  <a:pt x="559" y="1073"/>
                </a:moveTo>
                <a:cubicBezTo>
                  <a:pt x="557" y="1073"/>
                  <a:pt x="555" y="1073"/>
                  <a:pt x="555" y="1070"/>
                </a:cubicBezTo>
                <a:cubicBezTo>
                  <a:pt x="557" y="1070"/>
                  <a:pt x="559" y="1070"/>
                  <a:pt x="559" y="1073"/>
                </a:cubicBezTo>
                <a:close/>
                <a:moveTo>
                  <a:pt x="554" y="1070"/>
                </a:moveTo>
                <a:cubicBezTo>
                  <a:pt x="554" y="1073"/>
                  <a:pt x="554" y="1073"/>
                  <a:pt x="554" y="1073"/>
                </a:cubicBezTo>
                <a:cubicBezTo>
                  <a:pt x="553" y="1073"/>
                  <a:pt x="552" y="1072"/>
                  <a:pt x="551" y="1073"/>
                </a:cubicBezTo>
                <a:cubicBezTo>
                  <a:pt x="551" y="1072"/>
                  <a:pt x="552" y="1071"/>
                  <a:pt x="552" y="1070"/>
                </a:cubicBezTo>
                <a:lnTo>
                  <a:pt x="554" y="1070"/>
                </a:lnTo>
                <a:close/>
                <a:moveTo>
                  <a:pt x="556" y="377"/>
                </a:moveTo>
                <a:cubicBezTo>
                  <a:pt x="552" y="378"/>
                  <a:pt x="557" y="372"/>
                  <a:pt x="553" y="372"/>
                </a:cubicBezTo>
                <a:cubicBezTo>
                  <a:pt x="555" y="369"/>
                  <a:pt x="558" y="376"/>
                  <a:pt x="556" y="377"/>
                </a:cubicBezTo>
                <a:close/>
                <a:moveTo>
                  <a:pt x="542" y="374"/>
                </a:moveTo>
                <a:cubicBezTo>
                  <a:pt x="544" y="374"/>
                  <a:pt x="544" y="374"/>
                  <a:pt x="546" y="374"/>
                </a:cubicBezTo>
                <a:cubicBezTo>
                  <a:pt x="544" y="375"/>
                  <a:pt x="548" y="375"/>
                  <a:pt x="547" y="378"/>
                </a:cubicBezTo>
                <a:cubicBezTo>
                  <a:pt x="543" y="377"/>
                  <a:pt x="541" y="379"/>
                  <a:pt x="538" y="378"/>
                </a:cubicBezTo>
                <a:cubicBezTo>
                  <a:pt x="540" y="376"/>
                  <a:pt x="542" y="376"/>
                  <a:pt x="542" y="374"/>
                </a:cubicBezTo>
                <a:close/>
                <a:moveTo>
                  <a:pt x="540" y="428"/>
                </a:moveTo>
                <a:cubicBezTo>
                  <a:pt x="542" y="427"/>
                  <a:pt x="545" y="430"/>
                  <a:pt x="546" y="428"/>
                </a:cubicBezTo>
                <a:cubicBezTo>
                  <a:pt x="548" y="428"/>
                  <a:pt x="547" y="431"/>
                  <a:pt x="549" y="430"/>
                </a:cubicBezTo>
                <a:cubicBezTo>
                  <a:pt x="548" y="432"/>
                  <a:pt x="544" y="431"/>
                  <a:pt x="546" y="434"/>
                </a:cubicBezTo>
                <a:cubicBezTo>
                  <a:pt x="543" y="434"/>
                  <a:pt x="543" y="426"/>
                  <a:pt x="541" y="433"/>
                </a:cubicBezTo>
                <a:cubicBezTo>
                  <a:pt x="537" y="433"/>
                  <a:pt x="541" y="430"/>
                  <a:pt x="538" y="430"/>
                </a:cubicBezTo>
                <a:cubicBezTo>
                  <a:pt x="538" y="429"/>
                  <a:pt x="539" y="429"/>
                  <a:pt x="540" y="428"/>
                </a:cubicBezTo>
                <a:close/>
                <a:moveTo>
                  <a:pt x="548" y="442"/>
                </a:moveTo>
                <a:cubicBezTo>
                  <a:pt x="547" y="443"/>
                  <a:pt x="546" y="443"/>
                  <a:pt x="544" y="443"/>
                </a:cubicBezTo>
                <a:cubicBezTo>
                  <a:pt x="543" y="441"/>
                  <a:pt x="546" y="442"/>
                  <a:pt x="546" y="440"/>
                </a:cubicBezTo>
                <a:cubicBezTo>
                  <a:pt x="547" y="441"/>
                  <a:pt x="547" y="442"/>
                  <a:pt x="548" y="442"/>
                </a:cubicBezTo>
                <a:close/>
                <a:moveTo>
                  <a:pt x="536" y="445"/>
                </a:moveTo>
                <a:cubicBezTo>
                  <a:pt x="536" y="446"/>
                  <a:pt x="535" y="446"/>
                  <a:pt x="534" y="446"/>
                </a:cubicBezTo>
                <a:cubicBezTo>
                  <a:pt x="532" y="446"/>
                  <a:pt x="535" y="448"/>
                  <a:pt x="533" y="449"/>
                </a:cubicBezTo>
                <a:cubicBezTo>
                  <a:pt x="530" y="450"/>
                  <a:pt x="530" y="447"/>
                  <a:pt x="529" y="446"/>
                </a:cubicBezTo>
                <a:cubicBezTo>
                  <a:pt x="531" y="445"/>
                  <a:pt x="535" y="444"/>
                  <a:pt x="536" y="445"/>
                </a:cubicBezTo>
                <a:close/>
                <a:moveTo>
                  <a:pt x="517" y="1032"/>
                </a:moveTo>
                <a:cubicBezTo>
                  <a:pt x="516" y="1033"/>
                  <a:pt x="515" y="1032"/>
                  <a:pt x="514" y="1032"/>
                </a:cubicBezTo>
                <a:cubicBezTo>
                  <a:pt x="514" y="1030"/>
                  <a:pt x="514" y="1030"/>
                  <a:pt x="514" y="1030"/>
                </a:cubicBezTo>
                <a:cubicBezTo>
                  <a:pt x="516" y="1030"/>
                  <a:pt x="517" y="1029"/>
                  <a:pt x="520" y="1029"/>
                </a:cubicBezTo>
                <a:cubicBezTo>
                  <a:pt x="521" y="1034"/>
                  <a:pt x="515" y="1030"/>
                  <a:pt x="517" y="1032"/>
                </a:cubicBezTo>
                <a:close/>
                <a:moveTo>
                  <a:pt x="505" y="462"/>
                </a:moveTo>
                <a:cubicBezTo>
                  <a:pt x="503" y="461"/>
                  <a:pt x="504" y="466"/>
                  <a:pt x="503" y="463"/>
                </a:cubicBezTo>
                <a:cubicBezTo>
                  <a:pt x="501" y="463"/>
                  <a:pt x="504" y="464"/>
                  <a:pt x="503" y="466"/>
                </a:cubicBezTo>
                <a:cubicBezTo>
                  <a:pt x="499" y="465"/>
                  <a:pt x="501" y="462"/>
                  <a:pt x="500" y="459"/>
                </a:cubicBezTo>
                <a:cubicBezTo>
                  <a:pt x="503" y="462"/>
                  <a:pt x="504" y="459"/>
                  <a:pt x="509" y="458"/>
                </a:cubicBezTo>
                <a:cubicBezTo>
                  <a:pt x="510" y="459"/>
                  <a:pt x="510" y="462"/>
                  <a:pt x="513" y="461"/>
                </a:cubicBezTo>
                <a:cubicBezTo>
                  <a:pt x="511" y="464"/>
                  <a:pt x="507" y="464"/>
                  <a:pt x="505" y="466"/>
                </a:cubicBezTo>
                <a:cubicBezTo>
                  <a:pt x="504" y="464"/>
                  <a:pt x="506" y="464"/>
                  <a:pt x="505" y="462"/>
                </a:cubicBezTo>
                <a:close/>
                <a:moveTo>
                  <a:pt x="513" y="469"/>
                </a:moveTo>
                <a:cubicBezTo>
                  <a:pt x="514" y="470"/>
                  <a:pt x="511" y="473"/>
                  <a:pt x="509" y="473"/>
                </a:cubicBezTo>
                <a:cubicBezTo>
                  <a:pt x="508" y="470"/>
                  <a:pt x="512" y="470"/>
                  <a:pt x="513" y="469"/>
                </a:cubicBezTo>
                <a:close/>
                <a:moveTo>
                  <a:pt x="514" y="470"/>
                </a:moveTo>
                <a:cubicBezTo>
                  <a:pt x="518" y="470"/>
                  <a:pt x="518" y="470"/>
                  <a:pt x="518" y="470"/>
                </a:cubicBezTo>
                <a:cubicBezTo>
                  <a:pt x="518" y="471"/>
                  <a:pt x="517" y="471"/>
                  <a:pt x="516" y="471"/>
                </a:cubicBezTo>
                <a:cubicBezTo>
                  <a:pt x="515" y="472"/>
                  <a:pt x="514" y="473"/>
                  <a:pt x="514" y="474"/>
                </a:cubicBezTo>
                <a:cubicBezTo>
                  <a:pt x="513" y="475"/>
                  <a:pt x="512" y="474"/>
                  <a:pt x="511" y="473"/>
                </a:cubicBezTo>
                <a:cubicBezTo>
                  <a:pt x="511" y="470"/>
                  <a:pt x="515" y="475"/>
                  <a:pt x="514" y="470"/>
                </a:cubicBezTo>
                <a:close/>
                <a:moveTo>
                  <a:pt x="520" y="479"/>
                </a:moveTo>
                <a:cubicBezTo>
                  <a:pt x="517" y="479"/>
                  <a:pt x="517" y="477"/>
                  <a:pt x="518" y="475"/>
                </a:cubicBezTo>
                <a:cubicBezTo>
                  <a:pt x="519" y="476"/>
                  <a:pt x="522" y="477"/>
                  <a:pt x="520" y="479"/>
                </a:cubicBezTo>
                <a:close/>
                <a:moveTo>
                  <a:pt x="518" y="1044"/>
                </a:moveTo>
                <a:cubicBezTo>
                  <a:pt x="520" y="1044"/>
                  <a:pt x="520" y="1045"/>
                  <a:pt x="522" y="1045"/>
                </a:cubicBezTo>
                <a:cubicBezTo>
                  <a:pt x="522" y="1048"/>
                  <a:pt x="520" y="1049"/>
                  <a:pt x="518" y="1049"/>
                </a:cubicBezTo>
                <a:cubicBezTo>
                  <a:pt x="517" y="1046"/>
                  <a:pt x="517" y="1046"/>
                  <a:pt x="518" y="1044"/>
                </a:cubicBezTo>
                <a:close/>
                <a:moveTo>
                  <a:pt x="518" y="719"/>
                </a:moveTo>
                <a:cubicBezTo>
                  <a:pt x="518" y="716"/>
                  <a:pt x="518" y="716"/>
                  <a:pt x="518" y="716"/>
                </a:cubicBezTo>
                <a:cubicBezTo>
                  <a:pt x="520" y="715"/>
                  <a:pt x="520" y="719"/>
                  <a:pt x="521" y="717"/>
                </a:cubicBezTo>
                <a:cubicBezTo>
                  <a:pt x="523" y="717"/>
                  <a:pt x="520" y="719"/>
                  <a:pt x="518" y="719"/>
                </a:cubicBezTo>
                <a:close/>
                <a:moveTo>
                  <a:pt x="515" y="465"/>
                </a:moveTo>
                <a:cubicBezTo>
                  <a:pt x="517" y="462"/>
                  <a:pt x="517" y="461"/>
                  <a:pt x="518" y="458"/>
                </a:cubicBezTo>
                <a:cubicBezTo>
                  <a:pt x="520" y="459"/>
                  <a:pt x="518" y="464"/>
                  <a:pt x="523" y="464"/>
                </a:cubicBezTo>
                <a:cubicBezTo>
                  <a:pt x="521" y="465"/>
                  <a:pt x="519" y="465"/>
                  <a:pt x="515" y="465"/>
                </a:cubicBezTo>
                <a:close/>
                <a:moveTo>
                  <a:pt x="522" y="455"/>
                </a:moveTo>
                <a:cubicBezTo>
                  <a:pt x="523" y="453"/>
                  <a:pt x="520" y="452"/>
                  <a:pt x="524" y="452"/>
                </a:cubicBezTo>
                <a:cubicBezTo>
                  <a:pt x="524" y="450"/>
                  <a:pt x="523" y="451"/>
                  <a:pt x="523" y="448"/>
                </a:cubicBezTo>
                <a:cubicBezTo>
                  <a:pt x="517" y="448"/>
                  <a:pt x="514" y="451"/>
                  <a:pt x="510" y="447"/>
                </a:cubicBezTo>
                <a:cubicBezTo>
                  <a:pt x="510" y="445"/>
                  <a:pt x="515" y="444"/>
                  <a:pt x="516" y="446"/>
                </a:cubicBezTo>
                <a:cubicBezTo>
                  <a:pt x="518" y="446"/>
                  <a:pt x="518" y="443"/>
                  <a:pt x="518" y="441"/>
                </a:cubicBezTo>
                <a:cubicBezTo>
                  <a:pt x="520" y="442"/>
                  <a:pt x="518" y="442"/>
                  <a:pt x="518" y="445"/>
                </a:cubicBezTo>
                <a:cubicBezTo>
                  <a:pt x="521" y="445"/>
                  <a:pt x="524" y="445"/>
                  <a:pt x="526" y="446"/>
                </a:cubicBezTo>
                <a:cubicBezTo>
                  <a:pt x="523" y="449"/>
                  <a:pt x="526" y="449"/>
                  <a:pt x="526" y="454"/>
                </a:cubicBezTo>
                <a:cubicBezTo>
                  <a:pt x="523" y="453"/>
                  <a:pt x="524" y="455"/>
                  <a:pt x="522" y="455"/>
                </a:cubicBezTo>
                <a:close/>
                <a:moveTo>
                  <a:pt x="514" y="432"/>
                </a:moveTo>
                <a:cubicBezTo>
                  <a:pt x="513" y="432"/>
                  <a:pt x="513" y="432"/>
                  <a:pt x="513" y="433"/>
                </a:cubicBezTo>
                <a:cubicBezTo>
                  <a:pt x="511" y="430"/>
                  <a:pt x="516" y="432"/>
                  <a:pt x="519" y="431"/>
                </a:cubicBezTo>
                <a:cubicBezTo>
                  <a:pt x="519" y="434"/>
                  <a:pt x="519" y="434"/>
                  <a:pt x="519" y="434"/>
                </a:cubicBezTo>
                <a:cubicBezTo>
                  <a:pt x="516" y="432"/>
                  <a:pt x="518" y="436"/>
                  <a:pt x="515" y="436"/>
                </a:cubicBezTo>
                <a:cubicBezTo>
                  <a:pt x="516" y="431"/>
                  <a:pt x="513" y="435"/>
                  <a:pt x="514" y="432"/>
                </a:cubicBezTo>
                <a:close/>
                <a:moveTo>
                  <a:pt x="529" y="1049"/>
                </a:moveTo>
                <a:cubicBezTo>
                  <a:pt x="530" y="1049"/>
                  <a:pt x="530" y="1050"/>
                  <a:pt x="531" y="1051"/>
                </a:cubicBezTo>
                <a:cubicBezTo>
                  <a:pt x="531" y="1055"/>
                  <a:pt x="525" y="1059"/>
                  <a:pt x="525" y="1050"/>
                </a:cubicBezTo>
                <a:cubicBezTo>
                  <a:pt x="527" y="1049"/>
                  <a:pt x="528" y="1052"/>
                  <a:pt x="529" y="1049"/>
                </a:cubicBezTo>
                <a:close/>
                <a:moveTo>
                  <a:pt x="527" y="1029"/>
                </a:moveTo>
                <a:cubicBezTo>
                  <a:pt x="529" y="1029"/>
                  <a:pt x="530" y="1030"/>
                  <a:pt x="530" y="1032"/>
                </a:cubicBezTo>
                <a:cubicBezTo>
                  <a:pt x="528" y="1032"/>
                  <a:pt x="526" y="1032"/>
                  <a:pt x="527" y="1029"/>
                </a:cubicBezTo>
                <a:close/>
                <a:moveTo>
                  <a:pt x="531" y="1040"/>
                </a:moveTo>
                <a:cubicBezTo>
                  <a:pt x="528" y="1040"/>
                  <a:pt x="528" y="1040"/>
                  <a:pt x="528" y="1040"/>
                </a:cubicBezTo>
                <a:cubicBezTo>
                  <a:pt x="528" y="1039"/>
                  <a:pt x="528" y="1039"/>
                  <a:pt x="527" y="1038"/>
                </a:cubicBezTo>
                <a:cubicBezTo>
                  <a:pt x="527" y="1037"/>
                  <a:pt x="530" y="1038"/>
                  <a:pt x="531" y="1038"/>
                </a:cubicBezTo>
                <a:cubicBezTo>
                  <a:pt x="531" y="1038"/>
                  <a:pt x="531" y="1039"/>
                  <a:pt x="531" y="1040"/>
                </a:cubicBezTo>
                <a:close/>
                <a:moveTo>
                  <a:pt x="527" y="723"/>
                </a:moveTo>
                <a:cubicBezTo>
                  <a:pt x="527" y="720"/>
                  <a:pt x="531" y="722"/>
                  <a:pt x="532" y="721"/>
                </a:cubicBezTo>
                <a:cubicBezTo>
                  <a:pt x="532" y="723"/>
                  <a:pt x="530" y="723"/>
                  <a:pt x="527" y="723"/>
                </a:cubicBezTo>
                <a:close/>
                <a:moveTo>
                  <a:pt x="527" y="719"/>
                </a:moveTo>
                <a:cubicBezTo>
                  <a:pt x="527" y="717"/>
                  <a:pt x="528" y="715"/>
                  <a:pt x="530" y="717"/>
                </a:cubicBezTo>
                <a:cubicBezTo>
                  <a:pt x="530" y="719"/>
                  <a:pt x="529" y="719"/>
                  <a:pt x="527" y="719"/>
                </a:cubicBezTo>
                <a:close/>
                <a:moveTo>
                  <a:pt x="530" y="432"/>
                </a:moveTo>
                <a:cubicBezTo>
                  <a:pt x="530" y="433"/>
                  <a:pt x="530" y="433"/>
                  <a:pt x="531" y="433"/>
                </a:cubicBezTo>
                <a:cubicBezTo>
                  <a:pt x="528" y="435"/>
                  <a:pt x="528" y="426"/>
                  <a:pt x="532" y="430"/>
                </a:cubicBezTo>
                <a:cubicBezTo>
                  <a:pt x="532" y="431"/>
                  <a:pt x="531" y="432"/>
                  <a:pt x="530" y="432"/>
                </a:cubicBezTo>
                <a:close/>
                <a:moveTo>
                  <a:pt x="527" y="370"/>
                </a:moveTo>
                <a:cubicBezTo>
                  <a:pt x="528" y="372"/>
                  <a:pt x="528" y="378"/>
                  <a:pt x="531" y="376"/>
                </a:cubicBezTo>
                <a:cubicBezTo>
                  <a:pt x="533" y="377"/>
                  <a:pt x="529" y="380"/>
                  <a:pt x="527" y="381"/>
                </a:cubicBezTo>
                <a:cubicBezTo>
                  <a:pt x="529" y="376"/>
                  <a:pt x="526" y="377"/>
                  <a:pt x="525" y="374"/>
                </a:cubicBezTo>
                <a:cubicBezTo>
                  <a:pt x="525" y="373"/>
                  <a:pt x="527" y="372"/>
                  <a:pt x="527" y="370"/>
                </a:cubicBezTo>
                <a:close/>
                <a:moveTo>
                  <a:pt x="523" y="403"/>
                </a:moveTo>
                <a:cubicBezTo>
                  <a:pt x="522" y="403"/>
                  <a:pt x="520" y="402"/>
                  <a:pt x="520" y="404"/>
                </a:cubicBezTo>
                <a:cubicBezTo>
                  <a:pt x="518" y="403"/>
                  <a:pt x="520" y="401"/>
                  <a:pt x="520" y="400"/>
                </a:cubicBezTo>
                <a:cubicBezTo>
                  <a:pt x="521" y="402"/>
                  <a:pt x="524" y="400"/>
                  <a:pt x="523" y="403"/>
                </a:cubicBezTo>
                <a:close/>
                <a:moveTo>
                  <a:pt x="514" y="329"/>
                </a:moveTo>
                <a:cubicBezTo>
                  <a:pt x="516" y="332"/>
                  <a:pt x="518" y="326"/>
                  <a:pt x="522" y="330"/>
                </a:cubicBezTo>
                <a:cubicBezTo>
                  <a:pt x="521" y="336"/>
                  <a:pt x="517" y="326"/>
                  <a:pt x="515" y="332"/>
                </a:cubicBezTo>
                <a:cubicBezTo>
                  <a:pt x="514" y="332"/>
                  <a:pt x="513" y="331"/>
                  <a:pt x="514" y="329"/>
                </a:cubicBezTo>
                <a:close/>
                <a:moveTo>
                  <a:pt x="506" y="377"/>
                </a:moveTo>
                <a:cubicBezTo>
                  <a:pt x="507" y="380"/>
                  <a:pt x="510" y="376"/>
                  <a:pt x="512" y="379"/>
                </a:cubicBezTo>
                <a:cubicBezTo>
                  <a:pt x="515" y="377"/>
                  <a:pt x="518" y="375"/>
                  <a:pt x="522" y="378"/>
                </a:cubicBezTo>
                <a:cubicBezTo>
                  <a:pt x="517" y="381"/>
                  <a:pt x="506" y="382"/>
                  <a:pt x="500" y="382"/>
                </a:cubicBezTo>
                <a:cubicBezTo>
                  <a:pt x="501" y="379"/>
                  <a:pt x="505" y="381"/>
                  <a:pt x="506" y="377"/>
                </a:cubicBezTo>
                <a:close/>
                <a:moveTo>
                  <a:pt x="501" y="376"/>
                </a:moveTo>
                <a:cubicBezTo>
                  <a:pt x="500" y="378"/>
                  <a:pt x="496" y="379"/>
                  <a:pt x="497" y="383"/>
                </a:cubicBezTo>
                <a:cubicBezTo>
                  <a:pt x="496" y="383"/>
                  <a:pt x="496" y="382"/>
                  <a:pt x="496" y="382"/>
                </a:cubicBezTo>
                <a:cubicBezTo>
                  <a:pt x="496" y="381"/>
                  <a:pt x="493" y="382"/>
                  <a:pt x="492" y="382"/>
                </a:cubicBezTo>
                <a:cubicBezTo>
                  <a:pt x="492" y="380"/>
                  <a:pt x="491" y="380"/>
                  <a:pt x="491" y="378"/>
                </a:cubicBezTo>
                <a:cubicBezTo>
                  <a:pt x="495" y="379"/>
                  <a:pt x="497" y="375"/>
                  <a:pt x="501" y="376"/>
                </a:cubicBezTo>
                <a:close/>
                <a:moveTo>
                  <a:pt x="492" y="433"/>
                </a:moveTo>
                <a:cubicBezTo>
                  <a:pt x="493" y="433"/>
                  <a:pt x="493" y="435"/>
                  <a:pt x="493" y="436"/>
                </a:cubicBezTo>
                <a:cubicBezTo>
                  <a:pt x="492" y="437"/>
                  <a:pt x="490" y="437"/>
                  <a:pt x="489" y="436"/>
                </a:cubicBezTo>
                <a:cubicBezTo>
                  <a:pt x="489" y="435"/>
                  <a:pt x="492" y="435"/>
                  <a:pt x="492" y="433"/>
                </a:cubicBezTo>
                <a:close/>
                <a:moveTo>
                  <a:pt x="482" y="438"/>
                </a:moveTo>
                <a:cubicBezTo>
                  <a:pt x="482" y="435"/>
                  <a:pt x="484" y="440"/>
                  <a:pt x="482" y="439"/>
                </a:cubicBezTo>
                <a:cubicBezTo>
                  <a:pt x="482" y="441"/>
                  <a:pt x="484" y="440"/>
                  <a:pt x="483" y="443"/>
                </a:cubicBezTo>
                <a:cubicBezTo>
                  <a:pt x="482" y="443"/>
                  <a:pt x="481" y="442"/>
                  <a:pt x="480" y="442"/>
                </a:cubicBezTo>
                <a:cubicBezTo>
                  <a:pt x="480" y="439"/>
                  <a:pt x="482" y="440"/>
                  <a:pt x="482" y="438"/>
                </a:cubicBezTo>
                <a:close/>
                <a:moveTo>
                  <a:pt x="486" y="443"/>
                </a:moveTo>
                <a:cubicBezTo>
                  <a:pt x="487" y="446"/>
                  <a:pt x="490" y="444"/>
                  <a:pt x="488" y="447"/>
                </a:cubicBezTo>
                <a:cubicBezTo>
                  <a:pt x="491" y="447"/>
                  <a:pt x="491" y="445"/>
                  <a:pt x="492" y="444"/>
                </a:cubicBezTo>
                <a:cubicBezTo>
                  <a:pt x="492" y="447"/>
                  <a:pt x="500" y="447"/>
                  <a:pt x="499" y="445"/>
                </a:cubicBezTo>
                <a:cubicBezTo>
                  <a:pt x="502" y="446"/>
                  <a:pt x="500" y="448"/>
                  <a:pt x="504" y="447"/>
                </a:cubicBezTo>
                <a:cubicBezTo>
                  <a:pt x="504" y="450"/>
                  <a:pt x="499" y="447"/>
                  <a:pt x="500" y="450"/>
                </a:cubicBezTo>
                <a:cubicBezTo>
                  <a:pt x="498" y="447"/>
                  <a:pt x="492" y="447"/>
                  <a:pt x="492" y="452"/>
                </a:cubicBezTo>
                <a:cubicBezTo>
                  <a:pt x="491" y="452"/>
                  <a:pt x="491" y="451"/>
                  <a:pt x="491" y="451"/>
                </a:cubicBezTo>
                <a:cubicBezTo>
                  <a:pt x="489" y="451"/>
                  <a:pt x="489" y="451"/>
                  <a:pt x="489" y="451"/>
                </a:cubicBezTo>
                <a:cubicBezTo>
                  <a:pt x="490" y="450"/>
                  <a:pt x="490" y="448"/>
                  <a:pt x="488" y="447"/>
                </a:cubicBezTo>
                <a:cubicBezTo>
                  <a:pt x="487" y="448"/>
                  <a:pt x="488" y="450"/>
                  <a:pt x="488" y="451"/>
                </a:cubicBezTo>
                <a:cubicBezTo>
                  <a:pt x="484" y="451"/>
                  <a:pt x="484" y="451"/>
                  <a:pt x="484" y="451"/>
                </a:cubicBezTo>
                <a:cubicBezTo>
                  <a:pt x="487" y="450"/>
                  <a:pt x="483" y="446"/>
                  <a:pt x="486" y="447"/>
                </a:cubicBezTo>
                <a:cubicBezTo>
                  <a:pt x="484" y="444"/>
                  <a:pt x="483" y="449"/>
                  <a:pt x="480" y="448"/>
                </a:cubicBezTo>
                <a:cubicBezTo>
                  <a:pt x="480" y="447"/>
                  <a:pt x="479" y="447"/>
                  <a:pt x="479" y="445"/>
                </a:cubicBezTo>
                <a:cubicBezTo>
                  <a:pt x="483" y="444"/>
                  <a:pt x="484" y="446"/>
                  <a:pt x="486" y="443"/>
                </a:cubicBezTo>
                <a:close/>
                <a:moveTo>
                  <a:pt x="497" y="466"/>
                </a:moveTo>
                <a:cubicBezTo>
                  <a:pt x="495" y="466"/>
                  <a:pt x="496" y="464"/>
                  <a:pt x="495" y="462"/>
                </a:cubicBezTo>
                <a:cubicBezTo>
                  <a:pt x="496" y="462"/>
                  <a:pt x="496" y="462"/>
                  <a:pt x="496" y="461"/>
                </a:cubicBezTo>
                <a:cubicBezTo>
                  <a:pt x="498" y="463"/>
                  <a:pt x="495" y="463"/>
                  <a:pt x="497" y="466"/>
                </a:cubicBezTo>
                <a:close/>
                <a:moveTo>
                  <a:pt x="483" y="458"/>
                </a:moveTo>
                <a:cubicBezTo>
                  <a:pt x="483" y="457"/>
                  <a:pt x="482" y="457"/>
                  <a:pt x="480" y="457"/>
                </a:cubicBezTo>
                <a:cubicBezTo>
                  <a:pt x="481" y="456"/>
                  <a:pt x="482" y="455"/>
                  <a:pt x="484" y="455"/>
                </a:cubicBezTo>
                <a:cubicBezTo>
                  <a:pt x="485" y="456"/>
                  <a:pt x="484" y="457"/>
                  <a:pt x="483" y="458"/>
                </a:cubicBezTo>
                <a:close/>
                <a:moveTo>
                  <a:pt x="477" y="376"/>
                </a:moveTo>
                <a:cubicBezTo>
                  <a:pt x="477" y="378"/>
                  <a:pt x="479" y="378"/>
                  <a:pt x="479" y="381"/>
                </a:cubicBezTo>
                <a:cubicBezTo>
                  <a:pt x="475" y="381"/>
                  <a:pt x="473" y="380"/>
                  <a:pt x="473" y="377"/>
                </a:cubicBezTo>
                <a:cubicBezTo>
                  <a:pt x="474" y="376"/>
                  <a:pt x="475" y="376"/>
                  <a:pt x="477" y="376"/>
                </a:cubicBezTo>
                <a:close/>
                <a:moveTo>
                  <a:pt x="476" y="447"/>
                </a:moveTo>
                <a:cubicBezTo>
                  <a:pt x="475" y="449"/>
                  <a:pt x="473" y="447"/>
                  <a:pt x="470" y="448"/>
                </a:cubicBezTo>
                <a:cubicBezTo>
                  <a:pt x="470" y="445"/>
                  <a:pt x="473" y="445"/>
                  <a:pt x="475" y="445"/>
                </a:cubicBezTo>
                <a:cubicBezTo>
                  <a:pt x="475" y="446"/>
                  <a:pt x="476" y="446"/>
                  <a:pt x="476" y="447"/>
                </a:cubicBezTo>
                <a:close/>
                <a:moveTo>
                  <a:pt x="475" y="154"/>
                </a:moveTo>
                <a:cubicBezTo>
                  <a:pt x="474" y="156"/>
                  <a:pt x="470" y="154"/>
                  <a:pt x="470" y="152"/>
                </a:cubicBezTo>
                <a:cubicBezTo>
                  <a:pt x="474" y="151"/>
                  <a:pt x="473" y="154"/>
                  <a:pt x="475" y="154"/>
                </a:cubicBezTo>
                <a:close/>
                <a:moveTo>
                  <a:pt x="473" y="404"/>
                </a:moveTo>
                <a:cubicBezTo>
                  <a:pt x="473" y="406"/>
                  <a:pt x="470" y="405"/>
                  <a:pt x="468" y="405"/>
                </a:cubicBezTo>
                <a:cubicBezTo>
                  <a:pt x="467" y="402"/>
                  <a:pt x="471" y="404"/>
                  <a:pt x="473" y="404"/>
                </a:cubicBezTo>
                <a:close/>
                <a:moveTo>
                  <a:pt x="466" y="398"/>
                </a:moveTo>
                <a:cubicBezTo>
                  <a:pt x="467" y="398"/>
                  <a:pt x="468" y="399"/>
                  <a:pt x="468" y="400"/>
                </a:cubicBezTo>
                <a:cubicBezTo>
                  <a:pt x="467" y="401"/>
                  <a:pt x="464" y="401"/>
                  <a:pt x="464" y="399"/>
                </a:cubicBezTo>
                <a:cubicBezTo>
                  <a:pt x="465" y="399"/>
                  <a:pt x="466" y="399"/>
                  <a:pt x="466" y="398"/>
                </a:cubicBezTo>
                <a:close/>
                <a:moveTo>
                  <a:pt x="464" y="406"/>
                </a:moveTo>
                <a:cubicBezTo>
                  <a:pt x="463" y="404"/>
                  <a:pt x="459" y="408"/>
                  <a:pt x="459" y="404"/>
                </a:cubicBezTo>
                <a:cubicBezTo>
                  <a:pt x="460" y="403"/>
                  <a:pt x="465" y="403"/>
                  <a:pt x="464" y="406"/>
                </a:cubicBezTo>
                <a:close/>
                <a:moveTo>
                  <a:pt x="462" y="381"/>
                </a:moveTo>
                <a:cubicBezTo>
                  <a:pt x="459" y="383"/>
                  <a:pt x="451" y="384"/>
                  <a:pt x="447" y="382"/>
                </a:cubicBezTo>
                <a:cubicBezTo>
                  <a:pt x="450" y="377"/>
                  <a:pt x="459" y="381"/>
                  <a:pt x="462" y="381"/>
                </a:cubicBezTo>
                <a:close/>
                <a:moveTo>
                  <a:pt x="443" y="1129"/>
                </a:moveTo>
                <a:cubicBezTo>
                  <a:pt x="445" y="1133"/>
                  <a:pt x="448" y="1129"/>
                  <a:pt x="449" y="1133"/>
                </a:cubicBezTo>
                <a:cubicBezTo>
                  <a:pt x="445" y="1135"/>
                  <a:pt x="444" y="1130"/>
                  <a:pt x="441" y="1133"/>
                </a:cubicBezTo>
                <a:cubicBezTo>
                  <a:pt x="439" y="1131"/>
                  <a:pt x="444" y="1132"/>
                  <a:pt x="443" y="1129"/>
                </a:cubicBezTo>
                <a:close/>
                <a:moveTo>
                  <a:pt x="444" y="786"/>
                </a:moveTo>
                <a:cubicBezTo>
                  <a:pt x="442" y="788"/>
                  <a:pt x="442" y="790"/>
                  <a:pt x="445" y="789"/>
                </a:cubicBezTo>
                <a:cubicBezTo>
                  <a:pt x="445" y="790"/>
                  <a:pt x="444" y="790"/>
                  <a:pt x="444" y="791"/>
                </a:cubicBezTo>
                <a:cubicBezTo>
                  <a:pt x="443" y="789"/>
                  <a:pt x="439" y="790"/>
                  <a:pt x="439" y="786"/>
                </a:cubicBezTo>
                <a:cubicBezTo>
                  <a:pt x="441" y="785"/>
                  <a:pt x="441" y="787"/>
                  <a:pt x="444" y="786"/>
                </a:cubicBezTo>
                <a:close/>
                <a:moveTo>
                  <a:pt x="440" y="714"/>
                </a:moveTo>
                <a:cubicBezTo>
                  <a:pt x="442" y="714"/>
                  <a:pt x="443" y="714"/>
                  <a:pt x="443" y="713"/>
                </a:cubicBezTo>
                <a:cubicBezTo>
                  <a:pt x="446" y="715"/>
                  <a:pt x="440" y="719"/>
                  <a:pt x="440" y="714"/>
                </a:cubicBezTo>
                <a:close/>
                <a:moveTo>
                  <a:pt x="451" y="785"/>
                </a:moveTo>
                <a:cubicBezTo>
                  <a:pt x="452" y="782"/>
                  <a:pt x="452" y="788"/>
                  <a:pt x="454" y="787"/>
                </a:cubicBezTo>
                <a:cubicBezTo>
                  <a:pt x="456" y="786"/>
                  <a:pt x="453" y="788"/>
                  <a:pt x="451" y="788"/>
                </a:cubicBezTo>
                <a:cubicBezTo>
                  <a:pt x="450" y="786"/>
                  <a:pt x="453" y="785"/>
                  <a:pt x="451" y="785"/>
                </a:cubicBezTo>
                <a:close/>
                <a:moveTo>
                  <a:pt x="453" y="1047"/>
                </a:moveTo>
                <a:cubicBezTo>
                  <a:pt x="453" y="1049"/>
                  <a:pt x="449" y="1048"/>
                  <a:pt x="448" y="1049"/>
                </a:cubicBezTo>
                <a:cubicBezTo>
                  <a:pt x="447" y="1046"/>
                  <a:pt x="450" y="1046"/>
                  <a:pt x="453" y="1047"/>
                </a:cubicBezTo>
                <a:close/>
                <a:moveTo>
                  <a:pt x="443" y="405"/>
                </a:moveTo>
                <a:cubicBezTo>
                  <a:pt x="444" y="404"/>
                  <a:pt x="449" y="404"/>
                  <a:pt x="450" y="405"/>
                </a:cubicBezTo>
                <a:cubicBezTo>
                  <a:pt x="448" y="407"/>
                  <a:pt x="445" y="407"/>
                  <a:pt x="443" y="405"/>
                </a:cubicBezTo>
                <a:close/>
                <a:moveTo>
                  <a:pt x="447" y="1100"/>
                </a:moveTo>
                <a:cubicBezTo>
                  <a:pt x="449" y="1097"/>
                  <a:pt x="453" y="1101"/>
                  <a:pt x="454" y="1103"/>
                </a:cubicBezTo>
                <a:cubicBezTo>
                  <a:pt x="453" y="1103"/>
                  <a:pt x="449" y="1101"/>
                  <a:pt x="447" y="1100"/>
                </a:cubicBezTo>
                <a:close/>
                <a:moveTo>
                  <a:pt x="456" y="1081"/>
                </a:moveTo>
                <a:cubicBezTo>
                  <a:pt x="457" y="1081"/>
                  <a:pt x="457" y="1082"/>
                  <a:pt x="457" y="1081"/>
                </a:cubicBezTo>
                <a:cubicBezTo>
                  <a:pt x="459" y="1082"/>
                  <a:pt x="459" y="1083"/>
                  <a:pt x="459" y="1086"/>
                </a:cubicBezTo>
                <a:cubicBezTo>
                  <a:pt x="454" y="1086"/>
                  <a:pt x="454" y="1086"/>
                  <a:pt x="454" y="1086"/>
                </a:cubicBezTo>
                <a:cubicBezTo>
                  <a:pt x="454" y="1083"/>
                  <a:pt x="455" y="1082"/>
                  <a:pt x="456" y="1081"/>
                </a:cubicBezTo>
                <a:close/>
                <a:moveTo>
                  <a:pt x="456" y="687"/>
                </a:moveTo>
                <a:cubicBezTo>
                  <a:pt x="456" y="685"/>
                  <a:pt x="457" y="685"/>
                  <a:pt x="459" y="685"/>
                </a:cubicBezTo>
                <a:cubicBezTo>
                  <a:pt x="459" y="687"/>
                  <a:pt x="458" y="687"/>
                  <a:pt x="456" y="687"/>
                </a:cubicBezTo>
                <a:close/>
                <a:moveTo>
                  <a:pt x="451" y="333"/>
                </a:moveTo>
                <a:cubicBezTo>
                  <a:pt x="450" y="338"/>
                  <a:pt x="443" y="333"/>
                  <a:pt x="440" y="331"/>
                </a:cubicBezTo>
                <a:cubicBezTo>
                  <a:pt x="444" y="329"/>
                  <a:pt x="446" y="336"/>
                  <a:pt x="451" y="333"/>
                </a:cubicBezTo>
                <a:close/>
                <a:moveTo>
                  <a:pt x="444" y="380"/>
                </a:moveTo>
                <a:cubicBezTo>
                  <a:pt x="443" y="381"/>
                  <a:pt x="443" y="383"/>
                  <a:pt x="441" y="383"/>
                </a:cubicBezTo>
                <a:cubicBezTo>
                  <a:pt x="441" y="382"/>
                  <a:pt x="441" y="382"/>
                  <a:pt x="440" y="382"/>
                </a:cubicBezTo>
                <a:cubicBezTo>
                  <a:pt x="441" y="380"/>
                  <a:pt x="443" y="380"/>
                  <a:pt x="444" y="380"/>
                </a:cubicBezTo>
                <a:close/>
                <a:moveTo>
                  <a:pt x="440" y="707"/>
                </a:moveTo>
                <a:cubicBezTo>
                  <a:pt x="442" y="709"/>
                  <a:pt x="444" y="706"/>
                  <a:pt x="444" y="710"/>
                </a:cubicBezTo>
                <a:cubicBezTo>
                  <a:pt x="444" y="709"/>
                  <a:pt x="440" y="708"/>
                  <a:pt x="441" y="711"/>
                </a:cubicBezTo>
                <a:cubicBezTo>
                  <a:pt x="440" y="711"/>
                  <a:pt x="439" y="708"/>
                  <a:pt x="439" y="710"/>
                </a:cubicBezTo>
                <a:cubicBezTo>
                  <a:pt x="436" y="709"/>
                  <a:pt x="441" y="709"/>
                  <a:pt x="440" y="707"/>
                </a:cubicBezTo>
                <a:close/>
                <a:moveTo>
                  <a:pt x="445" y="1100"/>
                </a:moveTo>
                <a:cubicBezTo>
                  <a:pt x="442" y="1102"/>
                  <a:pt x="438" y="1104"/>
                  <a:pt x="434" y="1101"/>
                </a:cubicBezTo>
                <a:cubicBezTo>
                  <a:pt x="437" y="1101"/>
                  <a:pt x="439" y="1100"/>
                  <a:pt x="445" y="1100"/>
                </a:cubicBezTo>
                <a:close/>
                <a:moveTo>
                  <a:pt x="435" y="1134"/>
                </a:moveTo>
                <a:cubicBezTo>
                  <a:pt x="431" y="1132"/>
                  <a:pt x="429" y="1133"/>
                  <a:pt x="426" y="1131"/>
                </a:cubicBezTo>
                <a:cubicBezTo>
                  <a:pt x="426" y="1130"/>
                  <a:pt x="434" y="1131"/>
                  <a:pt x="436" y="1130"/>
                </a:cubicBezTo>
                <a:cubicBezTo>
                  <a:pt x="437" y="1133"/>
                  <a:pt x="434" y="1132"/>
                  <a:pt x="435" y="1134"/>
                </a:cubicBezTo>
                <a:close/>
                <a:moveTo>
                  <a:pt x="434" y="789"/>
                </a:moveTo>
                <a:cubicBezTo>
                  <a:pt x="434" y="791"/>
                  <a:pt x="433" y="792"/>
                  <a:pt x="431" y="792"/>
                </a:cubicBezTo>
                <a:cubicBezTo>
                  <a:pt x="431" y="789"/>
                  <a:pt x="429" y="790"/>
                  <a:pt x="428" y="789"/>
                </a:cubicBezTo>
                <a:cubicBezTo>
                  <a:pt x="429" y="786"/>
                  <a:pt x="432" y="789"/>
                  <a:pt x="434" y="789"/>
                </a:cubicBezTo>
                <a:close/>
                <a:moveTo>
                  <a:pt x="412" y="1039"/>
                </a:moveTo>
                <a:cubicBezTo>
                  <a:pt x="412" y="1036"/>
                  <a:pt x="412" y="1036"/>
                  <a:pt x="412" y="1036"/>
                </a:cubicBezTo>
                <a:cubicBezTo>
                  <a:pt x="413" y="1037"/>
                  <a:pt x="414" y="1037"/>
                  <a:pt x="416" y="1037"/>
                </a:cubicBezTo>
                <a:cubicBezTo>
                  <a:pt x="416" y="1039"/>
                  <a:pt x="414" y="1039"/>
                  <a:pt x="412" y="1039"/>
                </a:cubicBezTo>
                <a:close/>
                <a:moveTo>
                  <a:pt x="414" y="1103"/>
                </a:moveTo>
                <a:cubicBezTo>
                  <a:pt x="414" y="1105"/>
                  <a:pt x="412" y="1105"/>
                  <a:pt x="412" y="1107"/>
                </a:cubicBezTo>
                <a:cubicBezTo>
                  <a:pt x="410" y="1106"/>
                  <a:pt x="412" y="1103"/>
                  <a:pt x="409" y="1103"/>
                </a:cubicBezTo>
                <a:cubicBezTo>
                  <a:pt x="407" y="1101"/>
                  <a:pt x="412" y="1104"/>
                  <a:pt x="414" y="1103"/>
                </a:cubicBezTo>
                <a:close/>
                <a:moveTo>
                  <a:pt x="413" y="793"/>
                </a:moveTo>
                <a:cubicBezTo>
                  <a:pt x="413" y="790"/>
                  <a:pt x="417" y="792"/>
                  <a:pt x="417" y="790"/>
                </a:cubicBezTo>
                <a:cubicBezTo>
                  <a:pt x="416" y="789"/>
                  <a:pt x="414" y="790"/>
                  <a:pt x="412" y="789"/>
                </a:cubicBezTo>
                <a:cubicBezTo>
                  <a:pt x="414" y="785"/>
                  <a:pt x="417" y="788"/>
                  <a:pt x="420" y="789"/>
                </a:cubicBezTo>
                <a:cubicBezTo>
                  <a:pt x="418" y="790"/>
                  <a:pt x="417" y="792"/>
                  <a:pt x="416" y="795"/>
                </a:cubicBezTo>
                <a:cubicBezTo>
                  <a:pt x="415" y="794"/>
                  <a:pt x="414" y="793"/>
                  <a:pt x="413" y="793"/>
                </a:cubicBezTo>
                <a:close/>
                <a:moveTo>
                  <a:pt x="423" y="686"/>
                </a:moveTo>
                <a:cubicBezTo>
                  <a:pt x="423" y="688"/>
                  <a:pt x="419" y="689"/>
                  <a:pt x="417" y="687"/>
                </a:cubicBezTo>
                <a:cubicBezTo>
                  <a:pt x="417" y="684"/>
                  <a:pt x="421" y="683"/>
                  <a:pt x="423" y="686"/>
                </a:cubicBezTo>
                <a:close/>
                <a:moveTo>
                  <a:pt x="422" y="411"/>
                </a:moveTo>
                <a:cubicBezTo>
                  <a:pt x="423" y="412"/>
                  <a:pt x="424" y="410"/>
                  <a:pt x="426" y="412"/>
                </a:cubicBezTo>
                <a:cubicBezTo>
                  <a:pt x="426" y="414"/>
                  <a:pt x="421" y="413"/>
                  <a:pt x="422" y="411"/>
                </a:cubicBezTo>
                <a:close/>
                <a:moveTo>
                  <a:pt x="422" y="1035"/>
                </a:moveTo>
                <a:cubicBezTo>
                  <a:pt x="425" y="1035"/>
                  <a:pt x="424" y="1038"/>
                  <a:pt x="427" y="1037"/>
                </a:cubicBezTo>
                <a:cubicBezTo>
                  <a:pt x="427" y="1038"/>
                  <a:pt x="422" y="1037"/>
                  <a:pt x="420" y="1039"/>
                </a:cubicBezTo>
                <a:cubicBezTo>
                  <a:pt x="420" y="1038"/>
                  <a:pt x="420" y="1038"/>
                  <a:pt x="419" y="1038"/>
                </a:cubicBezTo>
                <a:cubicBezTo>
                  <a:pt x="420" y="1035"/>
                  <a:pt x="422" y="1038"/>
                  <a:pt x="422" y="1035"/>
                </a:cubicBezTo>
                <a:close/>
                <a:moveTo>
                  <a:pt x="424" y="726"/>
                </a:moveTo>
                <a:cubicBezTo>
                  <a:pt x="425" y="727"/>
                  <a:pt x="425" y="727"/>
                  <a:pt x="427" y="727"/>
                </a:cubicBezTo>
                <a:cubicBezTo>
                  <a:pt x="427" y="728"/>
                  <a:pt x="426" y="728"/>
                  <a:pt x="425" y="728"/>
                </a:cubicBezTo>
                <a:cubicBezTo>
                  <a:pt x="426" y="730"/>
                  <a:pt x="426" y="729"/>
                  <a:pt x="428" y="729"/>
                </a:cubicBezTo>
                <a:cubicBezTo>
                  <a:pt x="428" y="731"/>
                  <a:pt x="428" y="731"/>
                  <a:pt x="428" y="731"/>
                </a:cubicBezTo>
                <a:cubicBezTo>
                  <a:pt x="425" y="731"/>
                  <a:pt x="424" y="730"/>
                  <a:pt x="424" y="726"/>
                </a:cubicBezTo>
                <a:close/>
                <a:moveTo>
                  <a:pt x="433" y="382"/>
                </a:moveTo>
                <a:cubicBezTo>
                  <a:pt x="433" y="386"/>
                  <a:pt x="433" y="386"/>
                  <a:pt x="433" y="386"/>
                </a:cubicBezTo>
                <a:cubicBezTo>
                  <a:pt x="430" y="386"/>
                  <a:pt x="430" y="386"/>
                  <a:pt x="430" y="386"/>
                </a:cubicBezTo>
                <a:cubicBezTo>
                  <a:pt x="430" y="384"/>
                  <a:pt x="431" y="383"/>
                  <a:pt x="433" y="382"/>
                </a:cubicBezTo>
                <a:close/>
                <a:moveTo>
                  <a:pt x="429" y="330"/>
                </a:moveTo>
                <a:cubicBezTo>
                  <a:pt x="429" y="332"/>
                  <a:pt x="429" y="333"/>
                  <a:pt x="430" y="333"/>
                </a:cubicBezTo>
                <a:cubicBezTo>
                  <a:pt x="429" y="334"/>
                  <a:pt x="428" y="334"/>
                  <a:pt x="427" y="334"/>
                </a:cubicBezTo>
                <a:cubicBezTo>
                  <a:pt x="425" y="333"/>
                  <a:pt x="428" y="332"/>
                  <a:pt x="426" y="331"/>
                </a:cubicBezTo>
                <a:cubicBezTo>
                  <a:pt x="426" y="330"/>
                  <a:pt x="428" y="331"/>
                  <a:pt x="429" y="330"/>
                </a:cubicBezTo>
                <a:close/>
                <a:moveTo>
                  <a:pt x="426" y="382"/>
                </a:moveTo>
                <a:cubicBezTo>
                  <a:pt x="426" y="384"/>
                  <a:pt x="428" y="388"/>
                  <a:pt x="424" y="387"/>
                </a:cubicBezTo>
                <a:cubicBezTo>
                  <a:pt x="424" y="385"/>
                  <a:pt x="425" y="383"/>
                  <a:pt x="423" y="385"/>
                </a:cubicBezTo>
                <a:cubicBezTo>
                  <a:pt x="421" y="384"/>
                  <a:pt x="424" y="382"/>
                  <a:pt x="426" y="382"/>
                </a:cubicBezTo>
                <a:close/>
                <a:moveTo>
                  <a:pt x="422" y="330"/>
                </a:moveTo>
                <a:cubicBezTo>
                  <a:pt x="423" y="331"/>
                  <a:pt x="422" y="332"/>
                  <a:pt x="422" y="334"/>
                </a:cubicBezTo>
                <a:cubicBezTo>
                  <a:pt x="420" y="334"/>
                  <a:pt x="419" y="333"/>
                  <a:pt x="419" y="331"/>
                </a:cubicBezTo>
                <a:cubicBezTo>
                  <a:pt x="420" y="331"/>
                  <a:pt x="422" y="331"/>
                  <a:pt x="422" y="330"/>
                </a:cubicBezTo>
                <a:close/>
                <a:moveTo>
                  <a:pt x="418" y="482"/>
                </a:moveTo>
                <a:cubicBezTo>
                  <a:pt x="416" y="482"/>
                  <a:pt x="414" y="482"/>
                  <a:pt x="413" y="481"/>
                </a:cubicBezTo>
                <a:cubicBezTo>
                  <a:pt x="414" y="479"/>
                  <a:pt x="416" y="478"/>
                  <a:pt x="418" y="478"/>
                </a:cubicBezTo>
                <a:lnTo>
                  <a:pt x="418" y="482"/>
                </a:lnTo>
                <a:close/>
                <a:moveTo>
                  <a:pt x="418" y="387"/>
                </a:moveTo>
                <a:cubicBezTo>
                  <a:pt x="417" y="388"/>
                  <a:pt x="415" y="388"/>
                  <a:pt x="415" y="389"/>
                </a:cubicBezTo>
                <a:cubicBezTo>
                  <a:pt x="414" y="388"/>
                  <a:pt x="414" y="387"/>
                  <a:pt x="414" y="387"/>
                </a:cubicBezTo>
                <a:cubicBezTo>
                  <a:pt x="412" y="387"/>
                  <a:pt x="411" y="389"/>
                  <a:pt x="409" y="390"/>
                </a:cubicBezTo>
                <a:cubicBezTo>
                  <a:pt x="408" y="388"/>
                  <a:pt x="413" y="385"/>
                  <a:pt x="416" y="385"/>
                </a:cubicBezTo>
                <a:cubicBezTo>
                  <a:pt x="417" y="386"/>
                  <a:pt x="416" y="387"/>
                  <a:pt x="418" y="387"/>
                </a:cubicBezTo>
                <a:close/>
                <a:moveTo>
                  <a:pt x="408" y="331"/>
                </a:moveTo>
                <a:cubicBezTo>
                  <a:pt x="410" y="331"/>
                  <a:pt x="410" y="331"/>
                  <a:pt x="410" y="331"/>
                </a:cubicBezTo>
                <a:cubicBezTo>
                  <a:pt x="411" y="334"/>
                  <a:pt x="408" y="333"/>
                  <a:pt x="409" y="335"/>
                </a:cubicBezTo>
                <a:cubicBezTo>
                  <a:pt x="407" y="335"/>
                  <a:pt x="407" y="332"/>
                  <a:pt x="408" y="331"/>
                </a:cubicBezTo>
                <a:close/>
                <a:moveTo>
                  <a:pt x="402" y="388"/>
                </a:moveTo>
                <a:cubicBezTo>
                  <a:pt x="402" y="389"/>
                  <a:pt x="401" y="389"/>
                  <a:pt x="401" y="391"/>
                </a:cubicBezTo>
                <a:cubicBezTo>
                  <a:pt x="404" y="388"/>
                  <a:pt x="404" y="389"/>
                  <a:pt x="407" y="390"/>
                </a:cubicBezTo>
                <a:cubicBezTo>
                  <a:pt x="409" y="391"/>
                  <a:pt x="406" y="391"/>
                  <a:pt x="405" y="390"/>
                </a:cubicBezTo>
                <a:cubicBezTo>
                  <a:pt x="405" y="390"/>
                  <a:pt x="403" y="390"/>
                  <a:pt x="403" y="391"/>
                </a:cubicBezTo>
                <a:cubicBezTo>
                  <a:pt x="401" y="391"/>
                  <a:pt x="400" y="389"/>
                  <a:pt x="398" y="389"/>
                </a:cubicBezTo>
                <a:cubicBezTo>
                  <a:pt x="399" y="388"/>
                  <a:pt x="400" y="389"/>
                  <a:pt x="402" y="388"/>
                </a:cubicBezTo>
                <a:close/>
                <a:moveTo>
                  <a:pt x="405" y="720"/>
                </a:moveTo>
                <a:cubicBezTo>
                  <a:pt x="405" y="720"/>
                  <a:pt x="404" y="721"/>
                  <a:pt x="404" y="721"/>
                </a:cubicBezTo>
                <a:cubicBezTo>
                  <a:pt x="402" y="721"/>
                  <a:pt x="402" y="721"/>
                  <a:pt x="402" y="721"/>
                </a:cubicBezTo>
                <a:cubicBezTo>
                  <a:pt x="403" y="718"/>
                  <a:pt x="404" y="716"/>
                  <a:pt x="405" y="714"/>
                </a:cubicBezTo>
                <a:cubicBezTo>
                  <a:pt x="408" y="715"/>
                  <a:pt x="404" y="718"/>
                  <a:pt x="403" y="719"/>
                </a:cubicBezTo>
                <a:cubicBezTo>
                  <a:pt x="403" y="720"/>
                  <a:pt x="404" y="720"/>
                  <a:pt x="405" y="720"/>
                </a:cubicBezTo>
                <a:close/>
                <a:moveTo>
                  <a:pt x="401" y="719"/>
                </a:moveTo>
                <a:cubicBezTo>
                  <a:pt x="400" y="722"/>
                  <a:pt x="398" y="721"/>
                  <a:pt x="396" y="721"/>
                </a:cubicBezTo>
                <a:cubicBezTo>
                  <a:pt x="397" y="719"/>
                  <a:pt x="399" y="719"/>
                  <a:pt x="401" y="719"/>
                </a:cubicBezTo>
                <a:close/>
                <a:moveTo>
                  <a:pt x="400" y="1071"/>
                </a:moveTo>
                <a:cubicBezTo>
                  <a:pt x="399" y="1071"/>
                  <a:pt x="398" y="1071"/>
                  <a:pt x="398" y="1072"/>
                </a:cubicBezTo>
                <a:cubicBezTo>
                  <a:pt x="396" y="1072"/>
                  <a:pt x="395" y="1070"/>
                  <a:pt x="395" y="1068"/>
                </a:cubicBezTo>
                <a:cubicBezTo>
                  <a:pt x="397" y="1070"/>
                  <a:pt x="397" y="1066"/>
                  <a:pt x="401" y="1067"/>
                </a:cubicBezTo>
                <a:cubicBezTo>
                  <a:pt x="399" y="1069"/>
                  <a:pt x="399" y="1068"/>
                  <a:pt x="400" y="1071"/>
                </a:cubicBezTo>
                <a:close/>
                <a:moveTo>
                  <a:pt x="396" y="725"/>
                </a:moveTo>
                <a:cubicBezTo>
                  <a:pt x="398" y="724"/>
                  <a:pt x="399" y="725"/>
                  <a:pt x="400" y="725"/>
                </a:cubicBezTo>
                <a:cubicBezTo>
                  <a:pt x="400" y="728"/>
                  <a:pt x="398" y="727"/>
                  <a:pt x="398" y="729"/>
                </a:cubicBezTo>
                <a:cubicBezTo>
                  <a:pt x="396" y="729"/>
                  <a:pt x="396" y="727"/>
                  <a:pt x="396" y="725"/>
                </a:cubicBezTo>
                <a:close/>
                <a:moveTo>
                  <a:pt x="396" y="779"/>
                </a:moveTo>
                <a:cubicBezTo>
                  <a:pt x="396" y="782"/>
                  <a:pt x="396" y="782"/>
                  <a:pt x="396" y="782"/>
                </a:cubicBezTo>
                <a:cubicBezTo>
                  <a:pt x="396" y="781"/>
                  <a:pt x="397" y="781"/>
                  <a:pt x="398" y="781"/>
                </a:cubicBezTo>
                <a:cubicBezTo>
                  <a:pt x="398" y="783"/>
                  <a:pt x="395" y="783"/>
                  <a:pt x="393" y="783"/>
                </a:cubicBezTo>
                <a:cubicBezTo>
                  <a:pt x="392" y="782"/>
                  <a:pt x="396" y="780"/>
                  <a:pt x="393" y="780"/>
                </a:cubicBezTo>
                <a:cubicBezTo>
                  <a:pt x="393" y="779"/>
                  <a:pt x="395" y="779"/>
                  <a:pt x="396" y="779"/>
                </a:cubicBezTo>
                <a:close/>
                <a:moveTo>
                  <a:pt x="395" y="391"/>
                </a:moveTo>
                <a:cubicBezTo>
                  <a:pt x="394" y="393"/>
                  <a:pt x="393" y="390"/>
                  <a:pt x="389" y="392"/>
                </a:cubicBezTo>
                <a:cubicBezTo>
                  <a:pt x="389" y="391"/>
                  <a:pt x="388" y="390"/>
                  <a:pt x="388" y="389"/>
                </a:cubicBezTo>
                <a:cubicBezTo>
                  <a:pt x="392" y="390"/>
                  <a:pt x="393" y="390"/>
                  <a:pt x="395" y="391"/>
                </a:cubicBezTo>
                <a:close/>
                <a:moveTo>
                  <a:pt x="388" y="661"/>
                </a:moveTo>
                <a:cubicBezTo>
                  <a:pt x="390" y="662"/>
                  <a:pt x="390" y="664"/>
                  <a:pt x="390" y="666"/>
                </a:cubicBezTo>
                <a:cubicBezTo>
                  <a:pt x="387" y="666"/>
                  <a:pt x="387" y="666"/>
                  <a:pt x="387" y="666"/>
                </a:cubicBezTo>
                <a:cubicBezTo>
                  <a:pt x="386" y="663"/>
                  <a:pt x="388" y="664"/>
                  <a:pt x="388" y="661"/>
                </a:cubicBezTo>
                <a:close/>
                <a:moveTo>
                  <a:pt x="388" y="390"/>
                </a:moveTo>
                <a:cubicBezTo>
                  <a:pt x="386" y="393"/>
                  <a:pt x="382" y="392"/>
                  <a:pt x="377" y="393"/>
                </a:cubicBezTo>
                <a:cubicBezTo>
                  <a:pt x="377" y="384"/>
                  <a:pt x="383" y="392"/>
                  <a:pt x="388" y="390"/>
                </a:cubicBezTo>
                <a:close/>
                <a:moveTo>
                  <a:pt x="373" y="729"/>
                </a:moveTo>
                <a:cubicBezTo>
                  <a:pt x="373" y="728"/>
                  <a:pt x="373" y="727"/>
                  <a:pt x="372" y="727"/>
                </a:cubicBezTo>
                <a:cubicBezTo>
                  <a:pt x="372" y="725"/>
                  <a:pt x="376" y="730"/>
                  <a:pt x="376" y="727"/>
                </a:cubicBezTo>
                <a:cubicBezTo>
                  <a:pt x="377" y="727"/>
                  <a:pt x="377" y="729"/>
                  <a:pt x="378" y="729"/>
                </a:cubicBezTo>
                <a:cubicBezTo>
                  <a:pt x="377" y="731"/>
                  <a:pt x="375" y="728"/>
                  <a:pt x="373" y="729"/>
                </a:cubicBezTo>
                <a:close/>
                <a:moveTo>
                  <a:pt x="377" y="1069"/>
                </a:moveTo>
                <a:cubicBezTo>
                  <a:pt x="376" y="1071"/>
                  <a:pt x="376" y="1073"/>
                  <a:pt x="373" y="1073"/>
                </a:cubicBezTo>
                <a:cubicBezTo>
                  <a:pt x="373" y="1070"/>
                  <a:pt x="375" y="1070"/>
                  <a:pt x="377" y="1069"/>
                </a:cubicBezTo>
                <a:close/>
                <a:moveTo>
                  <a:pt x="369" y="721"/>
                </a:moveTo>
                <a:cubicBezTo>
                  <a:pt x="369" y="719"/>
                  <a:pt x="372" y="720"/>
                  <a:pt x="375" y="720"/>
                </a:cubicBezTo>
                <a:cubicBezTo>
                  <a:pt x="374" y="724"/>
                  <a:pt x="372" y="721"/>
                  <a:pt x="369" y="721"/>
                </a:cubicBezTo>
                <a:close/>
                <a:moveTo>
                  <a:pt x="372" y="712"/>
                </a:moveTo>
                <a:cubicBezTo>
                  <a:pt x="369" y="710"/>
                  <a:pt x="374" y="710"/>
                  <a:pt x="374" y="708"/>
                </a:cubicBezTo>
                <a:cubicBezTo>
                  <a:pt x="376" y="708"/>
                  <a:pt x="373" y="712"/>
                  <a:pt x="376" y="711"/>
                </a:cubicBezTo>
                <a:cubicBezTo>
                  <a:pt x="376" y="714"/>
                  <a:pt x="373" y="709"/>
                  <a:pt x="372" y="712"/>
                </a:cubicBezTo>
                <a:close/>
                <a:moveTo>
                  <a:pt x="373" y="687"/>
                </a:moveTo>
                <a:cubicBezTo>
                  <a:pt x="373" y="685"/>
                  <a:pt x="376" y="685"/>
                  <a:pt x="378" y="685"/>
                </a:cubicBezTo>
                <a:cubicBezTo>
                  <a:pt x="378" y="688"/>
                  <a:pt x="375" y="687"/>
                  <a:pt x="373" y="687"/>
                </a:cubicBezTo>
                <a:close/>
                <a:moveTo>
                  <a:pt x="383" y="720"/>
                </a:moveTo>
                <a:cubicBezTo>
                  <a:pt x="382" y="721"/>
                  <a:pt x="380" y="722"/>
                  <a:pt x="378" y="721"/>
                </a:cubicBezTo>
                <a:cubicBezTo>
                  <a:pt x="378" y="719"/>
                  <a:pt x="381" y="719"/>
                  <a:pt x="383" y="720"/>
                </a:cubicBezTo>
                <a:close/>
                <a:moveTo>
                  <a:pt x="383" y="685"/>
                </a:moveTo>
                <a:cubicBezTo>
                  <a:pt x="383" y="688"/>
                  <a:pt x="383" y="688"/>
                  <a:pt x="383" y="688"/>
                </a:cubicBezTo>
                <a:cubicBezTo>
                  <a:pt x="381" y="688"/>
                  <a:pt x="383" y="685"/>
                  <a:pt x="379" y="686"/>
                </a:cubicBezTo>
                <a:cubicBezTo>
                  <a:pt x="377" y="685"/>
                  <a:pt x="382" y="685"/>
                  <a:pt x="383" y="685"/>
                </a:cubicBezTo>
                <a:close/>
                <a:moveTo>
                  <a:pt x="383" y="728"/>
                </a:moveTo>
                <a:cubicBezTo>
                  <a:pt x="384" y="730"/>
                  <a:pt x="378" y="731"/>
                  <a:pt x="379" y="727"/>
                </a:cubicBezTo>
                <a:cubicBezTo>
                  <a:pt x="381" y="727"/>
                  <a:pt x="383" y="727"/>
                  <a:pt x="383" y="728"/>
                </a:cubicBezTo>
                <a:close/>
                <a:moveTo>
                  <a:pt x="380" y="1070"/>
                </a:moveTo>
                <a:cubicBezTo>
                  <a:pt x="381" y="1069"/>
                  <a:pt x="382" y="1068"/>
                  <a:pt x="384" y="1068"/>
                </a:cubicBezTo>
                <a:cubicBezTo>
                  <a:pt x="384" y="1069"/>
                  <a:pt x="384" y="1070"/>
                  <a:pt x="385" y="1070"/>
                </a:cubicBezTo>
                <a:cubicBezTo>
                  <a:pt x="384" y="1071"/>
                  <a:pt x="382" y="1072"/>
                  <a:pt x="379" y="1072"/>
                </a:cubicBezTo>
                <a:cubicBezTo>
                  <a:pt x="380" y="1071"/>
                  <a:pt x="379" y="1070"/>
                  <a:pt x="379" y="1070"/>
                </a:cubicBezTo>
                <a:cubicBezTo>
                  <a:pt x="378" y="1068"/>
                  <a:pt x="382" y="1073"/>
                  <a:pt x="380" y="1070"/>
                </a:cubicBezTo>
                <a:close/>
                <a:moveTo>
                  <a:pt x="371" y="391"/>
                </a:moveTo>
                <a:cubicBezTo>
                  <a:pt x="372" y="391"/>
                  <a:pt x="372" y="392"/>
                  <a:pt x="372" y="393"/>
                </a:cubicBezTo>
                <a:cubicBezTo>
                  <a:pt x="373" y="394"/>
                  <a:pt x="374" y="394"/>
                  <a:pt x="374" y="395"/>
                </a:cubicBezTo>
                <a:cubicBezTo>
                  <a:pt x="373" y="395"/>
                  <a:pt x="372" y="394"/>
                  <a:pt x="372" y="395"/>
                </a:cubicBezTo>
                <a:cubicBezTo>
                  <a:pt x="371" y="395"/>
                  <a:pt x="372" y="394"/>
                  <a:pt x="370" y="394"/>
                </a:cubicBezTo>
                <a:cubicBezTo>
                  <a:pt x="370" y="392"/>
                  <a:pt x="371" y="392"/>
                  <a:pt x="371" y="391"/>
                </a:cubicBezTo>
                <a:close/>
                <a:moveTo>
                  <a:pt x="374" y="716"/>
                </a:moveTo>
                <a:cubicBezTo>
                  <a:pt x="374" y="720"/>
                  <a:pt x="372" y="718"/>
                  <a:pt x="369" y="719"/>
                </a:cubicBezTo>
                <a:cubicBezTo>
                  <a:pt x="368" y="716"/>
                  <a:pt x="371" y="716"/>
                  <a:pt x="374" y="716"/>
                </a:cubicBezTo>
                <a:close/>
                <a:moveTo>
                  <a:pt x="363" y="391"/>
                </a:moveTo>
                <a:cubicBezTo>
                  <a:pt x="363" y="394"/>
                  <a:pt x="363" y="395"/>
                  <a:pt x="361" y="395"/>
                </a:cubicBezTo>
                <a:cubicBezTo>
                  <a:pt x="360" y="393"/>
                  <a:pt x="361" y="391"/>
                  <a:pt x="363" y="391"/>
                </a:cubicBezTo>
                <a:close/>
                <a:moveTo>
                  <a:pt x="362" y="664"/>
                </a:moveTo>
                <a:cubicBezTo>
                  <a:pt x="362" y="663"/>
                  <a:pt x="363" y="665"/>
                  <a:pt x="362" y="665"/>
                </a:cubicBezTo>
                <a:cubicBezTo>
                  <a:pt x="362" y="667"/>
                  <a:pt x="364" y="666"/>
                  <a:pt x="365" y="667"/>
                </a:cubicBezTo>
                <a:cubicBezTo>
                  <a:pt x="364" y="668"/>
                  <a:pt x="361" y="669"/>
                  <a:pt x="360" y="668"/>
                </a:cubicBezTo>
                <a:cubicBezTo>
                  <a:pt x="359" y="666"/>
                  <a:pt x="362" y="666"/>
                  <a:pt x="362" y="664"/>
                </a:cubicBezTo>
                <a:close/>
                <a:moveTo>
                  <a:pt x="357" y="395"/>
                </a:moveTo>
                <a:cubicBezTo>
                  <a:pt x="356" y="394"/>
                  <a:pt x="354" y="394"/>
                  <a:pt x="354" y="392"/>
                </a:cubicBezTo>
                <a:cubicBezTo>
                  <a:pt x="356" y="392"/>
                  <a:pt x="357" y="394"/>
                  <a:pt x="357" y="391"/>
                </a:cubicBezTo>
                <a:cubicBezTo>
                  <a:pt x="360" y="393"/>
                  <a:pt x="356" y="394"/>
                  <a:pt x="357" y="395"/>
                </a:cubicBezTo>
                <a:close/>
                <a:moveTo>
                  <a:pt x="362" y="1097"/>
                </a:moveTo>
                <a:cubicBezTo>
                  <a:pt x="364" y="1097"/>
                  <a:pt x="363" y="1100"/>
                  <a:pt x="363" y="1102"/>
                </a:cubicBezTo>
                <a:cubicBezTo>
                  <a:pt x="362" y="1099"/>
                  <a:pt x="360" y="1100"/>
                  <a:pt x="357" y="1099"/>
                </a:cubicBezTo>
                <a:cubicBezTo>
                  <a:pt x="358" y="1096"/>
                  <a:pt x="361" y="1100"/>
                  <a:pt x="362" y="1097"/>
                </a:cubicBezTo>
                <a:close/>
                <a:moveTo>
                  <a:pt x="364" y="1107"/>
                </a:moveTo>
                <a:cubicBezTo>
                  <a:pt x="362" y="1107"/>
                  <a:pt x="360" y="1106"/>
                  <a:pt x="361" y="1104"/>
                </a:cubicBezTo>
                <a:cubicBezTo>
                  <a:pt x="361" y="1104"/>
                  <a:pt x="361" y="1104"/>
                  <a:pt x="362" y="1103"/>
                </a:cubicBezTo>
                <a:cubicBezTo>
                  <a:pt x="364" y="1103"/>
                  <a:pt x="364" y="1105"/>
                  <a:pt x="364" y="1107"/>
                </a:cubicBezTo>
                <a:close/>
                <a:moveTo>
                  <a:pt x="362" y="1064"/>
                </a:moveTo>
                <a:cubicBezTo>
                  <a:pt x="364" y="1063"/>
                  <a:pt x="366" y="1063"/>
                  <a:pt x="367" y="1064"/>
                </a:cubicBezTo>
                <a:cubicBezTo>
                  <a:pt x="367" y="1067"/>
                  <a:pt x="362" y="1066"/>
                  <a:pt x="362" y="1064"/>
                </a:cubicBezTo>
                <a:close/>
                <a:moveTo>
                  <a:pt x="367" y="667"/>
                </a:moveTo>
                <a:cubicBezTo>
                  <a:pt x="366" y="669"/>
                  <a:pt x="364" y="665"/>
                  <a:pt x="363" y="663"/>
                </a:cubicBezTo>
                <a:cubicBezTo>
                  <a:pt x="366" y="664"/>
                  <a:pt x="366" y="662"/>
                  <a:pt x="368" y="664"/>
                </a:cubicBezTo>
                <a:cubicBezTo>
                  <a:pt x="368" y="666"/>
                  <a:pt x="363" y="665"/>
                  <a:pt x="367" y="667"/>
                </a:cubicBezTo>
                <a:close/>
                <a:moveTo>
                  <a:pt x="378" y="1098"/>
                </a:moveTo>
                <a:cubicBezTo>
                  <a:pt x="376" y="1098"/>
                  <a:pt x="379" y="1101"/>
                  <a:pt x="377" y="1102"/>
                </a:cubicBezTo>
                <a:cubicBezTo>
                  <a:pt x="375" y="1101"/>
                  <a:pt x="376" y="1101"/>
                  <a:pt x="376" y="1099"/>
                </a:cubicBezTo>
                <a:cubicBezTo>
                  <a:pt x="373" y="1100"/>
                  <a:pt x="370" y="1098"/>
                  <a:pt x="368" y="1101"/>
                </a:cubicBezTo>
                <a:cubicBezTo>
                  <a:pt x="366" y="1096"/>
                  <a:pt x="374" y="1099"/>
                  <a:pt x="376" y="1095"/>
                </a:cubicBezTo>
                <a:cubicBezTo>
                  <a:pt x="378" y="1097"/>
                  <a:pt x="381" y="1098"/>
                  <a:pt x="382" y="1100"/>
                </a:cubicBezTo>
                <a:cubicBezTo>
                  <a:pt x="379" y="1101"/>
                  <a:pt x="378" y="1099"/>
                  <a:pt x="378" y="1098"/>
                </a:cubicBezTo>
                <a:close/>
                <a:moveTo>
                  <a:pt x="380" y="1077"/>
                </a:moveTo>
                <a:cubicBezTo>
                  <a:pt x="383" y="1074"/>
                  <a:pt x="386" y="1080"/>
                  <a:pt x="386" y="1077"/>
                </a:cubicBezTo>
                <a:cubicBezTo>
                  <a:pt x="387" y="1077"/>
                  <a:pt x="387" y="1079"/>
                  <a:pt x="387" y="1080"/>
                </a:cubicBezTo>
                <a:cubicBezTo>
                  <a:pt x="385" y="1078"/>
                  <a:pt x="380" y="1080"/>
                  <a:pt x="380" y="1077"/>
                </a:cubicBezTo>
                <a:close/>
                <a:moveTo>
                  <a:pt x="391" y="718"/>
                </a:moveTo>
                <a:cubicBezTo>
                  <a:pt x="389" y="717"/>
                  <a:pt x="390" y="715"/>
                  <a:pt x="387" y="717"/>
                </a:cubicBezTo>
                <a:cubicBezTo>
                  <a:pt x="387" y="715"/>
                  <a:pt x="389" y="715"/>
                  <a:pt x="389" y="713"/>
                </a:cubicBezTo>
                <a:cubicBezTo>
                  <a:pt x="391" y="714"/>
                  <a:pt x="392" y="715"/>
                  <a:pt x="393" y="716"/>
                </a:cubicBezTo>
                <a:cubicBezTo>
                  <a:pt x="393" y="717"/>
                  <a:pt x="391" y="716"/>
                  <a:pt x="391" y="718"/>
                </a:cubicBezTo>
                <a:close/>
                <a:moveTo>
                  <a:pt x="395" y="1106"/>
                </a:moveTo>
                <a:cubicBezTo>
                  <a:pt x="394" y="1106"/>
                  <a:pt x="393" y="1105"/>
                  <a:pt x="392" y="1105"/>
                </a:cubicBezTo>
                <a:cubicBezTo>
                  <a:pt x="390" y="1104"/>
                  <a:pt x="394" y="1104"/>
                  <a:pt x="394" y="1105"/>
                </a:cubicBezTo>
                <a:cubicBezTo>
                  <a:pt x="394" y="1104"/>
                  <a:pt x="393" y="1103"/>
                  <a:pt x="393" y="1102"/>
                </a:cubicBezTo>
                <a:cubicBezTo>
                  <a:pt x="394" y="1102"/>
                  <a:pt x="395" y="1103"/>
                  <a:pt x="395" y="1102"/>
                </a:cubicBezTo>
                <a:cubicBezTo>
                  <a:pt x="397" y="1102"/>
                  <a:pt x="395" y="1105"/>
                  <a:pt x="395" y="1106"/>
                </a:cubicBezTo>
                <a:close/>
                <a:moveTo>
                  <a:pt x="392" y="1077"/>
                </a:moveTo>
                <a:cubicBezTo>
                  <a:pt x="392" y="1076"/>
                  <a:pt x="392" y="1077"/>
                  <a:pt x="392" y="1077"/>
                </a:cubicBezTo>
                <a:cubicBezTo>
                  <a:pt x="394" y="1077"/>
                  <a:pt x="393" y="1075"/>
                  <a:pt x="394" y="1074"/>
                </a:cubicBezTo>
                <a:cubicBezTo>
                  <a:pt x="395" y="1075"/>
                  <a:pt x="396" y="1076"/>
                  <a:pt x="396" y="1077"/>
                </a:cubicBezTo>
                <a:cubicBezTo>
                  <a:pt x="399" y="1076"/>
                  <a:pt x="403" y="1079"/>
                  <a:pt x="404" y="1075"/>
                </a:cubicBezTo>
                <a:cubicBezTo>
                  <a:pt x="404" y="1075"/>
                  <a:pt x="405" y="1076"/>
                  <a:pt x="406" y="1076"/>
                </a:cubicBezTo>
                <a:cubicBezTo>
                  <a:pt x="404" y="1077"/>
                  <a:pt x="403" y="1078"/>
                  <a:pt x="405" y="1081"/>
                </a:cubicBezTo>
                <a:cubicBezTo>
                  <a:pt x="397" y="1083"/>
                  <a:pt x="397" y="1079"/>
                  <a:pt x="392" y="1077"/>
                </a:cubicBezTo>
                <a:close/>
                <a:moveTo>
                  <a:pt x="405" y="1105"/>
                </a:moveTo>
                <a:cubicBezTo>
                  <a:pt x="402" y="1103"/>
                  <a:pt x="401" y="1104"/>
                  <a:pt x="397" y="1103"/>
                </a:cubicBezTo>
                <a:cubicBezTo>
                  <a:pt x="397" y="1101"/>
                  <a:pt x="402" y="1104"/>
                  <a:pt x="401" y="1101"/>
                </a:cubicBezTo>
                <a:cubicBezTo>
                  <a:pt x="406" y="1102"/>
                  <a:pt x="402" y="1102"/>
                  <a:pt x="407" y="1103"/>
                </a:cubicBezTo>
                <a:cubicBezTo>
                  <a:pt x="407" y="1104"/>
                  <a:pt x="405" y="1104"/>
                  <a:pt x="405" y="1105"/>
                </a:cubicBezTo>
                <a:close/>
                <a:moveTo>
                  <a:pt x="405" y="1068"/>
                </a:moveTo>
                <a:cubicBezTo>
                  <a:pt x="406" y="1066"/>
                  <a:pt x="412" y="1066"/>
                  <a:pt x="411" y="1068"/>
                </a:cubicBezTo>
                <a:cubicBezTo>
                  <a:pt x="409" y="1067"/>
                  <a:pt x="408" y="1069"/>
                  <a:pt x="405" y="1068"/>
                </a:cubicBezTo>
                <a:close/>
                <a:moveTo>
                  <a:pt x="409" y="1284"/>
                </a:moveTo>
                <a:cubicBezTo>
                  <a:pt x="408" y="1283"/>
                  <a:pt x="408" y="1280"/>
                  <a:pt x="408" y="1278"/>
                </a:cubicBezTo>
                <a:cubicBezTo>
                  <a:pt x="409" y="1277"/>
                  <a:pt x="413" y="1278"/>
                  <a:pt x="415" y="1277"/>
                </a:cubicBezTo>
                <a:cubicBezTo>
                  <a:pt x="414" y="1281"/>
                  <a:pt x="413" y="1284"/>
                  <a:pt x="409" y="1284"/>
                </a:cubicBezTo>
                <a:close/>
                <a:moveTo>
                  <a:pt x="418" y="1079"/>
                </a:moveTo>
                <a:cubicBezTo>
                  <a:pt x="415" y="1078"/>
                  <a:pt x="419" y="1076"/>
                  <a:pt x="421" y="1076"/>
                </a:cubicBezTo>
                <a:cubicBezTo>
                  <a:pt x="421" y="1078"/>
                  <a:pt x="419" y="1078"/>
                  <a:pt x="418" y="1079"/>
                </a:cubicBezTo>
                <a:close/>
                <a:moveTo>
                  <a:pt x="419" y="1068"/>
                </a:moveTo>
                <a:cubicBezTo>
                  <a:pt x="418" y="1068"/>
                  <a:pt x="418" y="1069"/>
                  <a:pt x="418" y="1070"/>
                </a:cubicBezTo>
                <a:cubicBezTo>
                  <a:pt x="417" y="1069"/>
                  <a:pt x="415" y="1069"/>
                  <a:pt x="415" y="1067"/>
                </a:cubicBezTo>
                <a:cubicBezTo>
                  <a:pt x="417" y="1066"/>
                  <a:pt x="419" y="1066"/>
                  <a:pt x="422" y="1067"/>
                </a:cubicBezTo>
                <a:cubicBezTo>
                  <a:pt x="422" y="1068"/>
                  <a:pt x="419" y="1070"/>
                  <a:pt x="419" y="1068"/>
                </a:cubicBezTo>
                <a:close/>
                <a:moveTo>
                  <a:pt x="425" y="1075"/>
                </a:moveTo>
                <a:cubicBezTo>
                  <a:pt x="426" y="1074"/>
                  <a:pt x="430" y="1076"/>
                  <a:pt x="431" y="1076"/>
                </a:cubicBezTo>
                <a:cubicBezTo>
                  <a:pt x="430" y="1078"/>
                  <a:pt x="427" y="1077"/>
                  <a:pt x="428" y="1081"/>
                </a:cubicBezTo>
                <a:cubicBezTo>
                  <a:pt x="426" y="1082"/>
                  <a:pt x="426" y="1079"/>
                  <a:pt x="423" y="1079"/>
                </a:cubicBezTo>
                <a:cubicBezTo>
                  <a:pt x="424" y="1078"/>
                  <a:pt x="427" y="1076"/>
                  <a:pt x="425" y="1075"/>
                </a:cubicBezTo>
                <a:close/>
                <a:moveTo>
                  <a:pt x="452" y="1274"/>
                </a:moveTo>
                <a:cubicBezTo>
                  <a:pt x="445" y="1275"/>
                  <a:pt x="432" y="1277"/>
                  <a:pt x="424" y="1273"/>
                </a:cubicBezTo>
                <a:cubicBezTo>
                  <a:pt x="434" y="1270"/>
                  <a:pt x="441" y="1269"/>
                  <a:pt x="453" y="1270"/>
                </a:cubicBezTo>
                <a:cubicBezTo>
                  <a:pt x="453" y="1272"/>
                  <a:pt x="451" y="1272"/>
                  <a:pt x="452" y="1274"/>
                </a:cubicBezTo>
                <a:close/>
                <a:moveTo>
                  <a:pt x="455" y="1133"/>
                </a:moveTo>
                <a:cubicBezTo>
                  <a:pt x="454" y="1131"/>
                  <a:pt x="451" y="1132"/>
                  <a:pt x="448" y="1130"/>
                </a:cubicBezTo>
                <a:cubicBezTo>
                  <a:pt x="451" y="1130"/>
                  <a:pt x="457" y="1128"/>
                  <a:pt x="461" y="1129"/>
                </a:cubicBezTo>
                <a:cubicBezTo>
                  <a:pt x="458" y="1133"/>
                  <a:pt x="457" y="1129"/>
                  <a:pt x="455" y="1133"/>
                </a:cubicBezTo>
                <a:close/>
                <a:moveTo>
                  <a:pt x="470" y="1056"/>
                </a:moveTo>
                <a:cubicBezTo>
                  <a:pt x="466" y="1057"/>
                  <a:pt x="465" y="1052"/>
                  <a:pt x="462" y="1054"/>
                </a:cubicBezTo>
                <a:cubicBezTo>
                  <a:pt x="460" y="1052"/>
                  <a:pt x="462" y="1051"/>
                  <a:pt x="462" y="1048"/>
                </a:cubicBezTo>
                <a:cubicBezTo>
                  <a:pt x="464" y="1048"/>
                  <a:pt x="468" y="1051"/>
                  <a:pt x="469" y="1048"/>
                </a:cubicBezTo>
                <a:cubicBezTo>
                  <a:pt x="472" y="1052"/>
                  <a:pt x="469" y="1052"/>
                  <a:pt x="470" y="1056"/>
                </a:cubicBezTo>
                <a:close/>
                <a:moveTo>
                  <a:pt x="472" y="1085"/>
                </a:moveTo>
                <a:cubicBezTo>
                  <a:pt x="472" y="1083"/>
                  <a:pt x="474" y="1084"/>
                  <a:pt x="474" y="1081"/>
                </a:cubicBezTo>
                <a:cubicBezTo>
                  <a:pt x="475" y="1081"/>
                  <a:pt x="477" y="1084"/>
                  <a:pt x="478" y="1081"/>
                </a:cubicBezTo>
                <a:cubicBezTo>
                  <a:pt x="479" y="1086"/>
                  <a:pt x="474" y="1082"/>
                  <a:pt x="472" y="1085"/>
                </a:cubicBezTo>
                <a:close/>
                <a:moveTo>
                  <a:pt x="475" y="466"/>
                </a:moveTo>
                <a:cubicBezTo>
                  <a:pt x="477" y="464"/>
                  <a:pt x="479" y="462"/>
                  <a:pt x="480" y="460"/>
                </a:cubicBezTo>
                <a:cubicBezTo>
                  <a:pt x="483" y="463"/>
                  <a:pt x="487" y="457"/>
                  <a:pt x="491" y="460"/>
                </a:cubicBezTo>
                <a:cubicBezTo>
                  <a:pt x="490" y="462"/>
                  <a:pt x="486" y="461"/>
                  <a:pt x="488" y="465"/>
                </a:cubicBezTo>
                <a:cubicBezTo>
                  <a:pt x="485" y="464"/>
                  <a:pt x="486" y="461"/>
                  <a:pt x="484" y="461"/>
                </a:cubicBezTo>
                <a:cubicBezTo>
                  <a:pt x="483" y="464"/>
                  <a:pt x="479" y="462"/>
                  <a:pt x="479" y="466"/>
                </a:cubicBezTo>
                <a:lnTo>
                  <a:pt x="475" y="466"/>
                </a:lnTo>
                <a:close/>
                <a:moveTo>
                  <a:pt x="486" y="469"/>
                </a:moveTo>
                <a:cubicBezTo>
                  <a:pt x="487" y="469"/>
                  <a:pt x="487" y="470"/>
                  <a:pt x="488" y="470"/>
                </a:cubicBezTo>
                <a:cubicBezTo>
                  <a:pt x="488" y="472"/>
                  <a:pt x="488" y="475"/>
                  <a:pt x="485" y="474"/>
                </a:cubicBezTo>
                <a:cubicBezTo>
                  <a:pt x="485" y="472"/>
                  <a:pt x="486" y="472"/>
                  <a:pt x="486" y="469"/>
                </a:cubicBezTo>
                <a:close/>
                <a:moveTo>
                  <a:pt x="492" y="715"/>
                </a:moveTo>
                <a:cubicBezTo>
                  <a:pt x="491" y="716"/>
                  <a:pt x="492" y="716"/>
                  <a:pt x="492" y="717"/>
                </a:cubicBezTo>
                <a:cubicBezTo>
                  <a:pt x="491" y="718"/>
                  <a:pt x="490" y="716"/>
                  <a:pt x="488" y="717"/>
                </a:cubicBezTo>
                <a:cubicBezTo>
                  <a:pt x="488" y="715"/>
                  <a:pt x="489" y="715"/>
                  <a:pt x="492" y="715"/>
                </a:cubicBezTo>
                <a:close/>
                <a:moveTo>
                  <a:pt x="479" y="465"/>
                </a:moveTo>
                <a:cubicBezTo>
                  <a:pt x="482" y="464"/>
                  <a:pt x="483" y="465"/>
                  <a:pt x="483" y="467"/>
                </a:cubicBezTo>
                <a:cubicBezTo>
                  <a:pt x="480" y="468"/>
                  <a:pt x="479" y="468"/>
                  <a:pt x="479" y="465"/>
                </a:cubicBezTo>
                <a:close/>
                <a:moveTo>
                  <a:pt x="488" y="717"/>
                </a:moveTo>
                <a:cubicBezTo>
                  <a:pt x="486" y="718"/>
                  <a:pt x="484" y="717"/>
                  <a:pt x="482" y="717"/>
                </a:cubicBezTo>
                <a:cubicBezTo>
                  <a:pt x="482" y="713"/>
                  <a:pt x="486" y="716"/>
                  <a:pt x="488" y="717"/>
                </a:cubicBezTo>
                <a:close/>
                <a:moveTo>
                  <a:pt x="483" y="782"/>
                </a:moveTo>
                <a:cubicBezTo>
                  <a:pt x="484" y="779"/>
                  <a:pt x="484" y="784"/>
                  <a:pt x="487" y="783"/>
                </a:cubicBezTo>
                <a:cubicBezTo>
                  <a:pt x="486" y="786"/>
                  <a:pt x="485" y="784"/>
                  <a:pt x="483" y="784"/>
                </a:cubicBezTo>
                <a:cubicBezTo>
                  <a:pt x="482" y="783"/>
                  <a:pt x="484" y="782"/>
                  <a:pt x="483" y="782"/>
                </a:cubicBezTo>
                <a:close/>
                <a:moveTo>
                  <a:pt x="492" y="1031"/>
                </a:moveTo>
                <a:cubicBezTo>
                  <a:pt x="492" y="1033"/>
                  <a:pt x="487" y="1030"/>
                  <a:pt x="488" y="1034"/>
                </a:cubicBezTo>
                <a:cubicBezTo>
                  <a:pt x="486" y="1033"/>
                  <a:pt x="486" y="1031"/>
                  <a:pt x="483" y="1033"/>
                </a:cubicBezTo>
                <a:cubicBezTo>
                  <a:pt x="483" y="1031"/>
                  <a:pt x="490" y="1030"/>
                  <a:pt x="492" y="1031"/>
                </a:cubicBezTo>
                <a:close/>
                <a:moveTo>
                  <a:pt x="483" y="1130"/>
                </a:moveTo>
                <a:cubicBezTo>
                  <a:pt x="484" y="1127"/>
                  <a:pt x="491" y="1130"/>
                  <a:pt x="491" y="1125"/>
                </a:cubicBezTo>
                <a:cubicBezTo>
                  <a:pt x="492" y="1126"/>
                  <a:pt x="491" y="1129"/>
                  <a:pt x="493" y="1129"/>
                </a:cubicBezTo>
                <a:cubicBezTo>
                  <a:pt x="491" y="1130"/>
                  <a:pt x="487" y="1130"/>
                  <a:pt x="483" y="1130"/>
                </a:cubicBezTo>
                <a:close/>
                <a:moveTo>
                  <a:pt x="486" y="1055"/>
                </a:moveTo>
                <a:cubicBezTo>
                  <a:pt x="486" y="1051"/>
                  <a:pt x="486" y="1051"/>
                  <a:pt x="486" y="1051"/>
                </a:cubicBezTo>
                <a:cubicBezTo>
                  <a:pt x="487" y="1051"/>
                  <a:pt x="487" y="1052"/>
                  <a:pt x="487" y="1053"/>
                </a:cubicBezTo>
                <a:cubicBezTo>
                  <a:pt x="488" y="1053"/>
                  <a:pt x="489" y="1052"/>
                  <a:pt x="489" y="1051"/>
                </a:cubicBezTo>
                <a:cubicBezTo>
                  <a:pt x="491" y="1052"/>
                  <a:pt x="489" y="1053"/>
                  <a:pt x="489" y="1054"/>
                </a:cubicBezTo>
                <a:cubicBezTo>
                  <a:pt x="492" y="1055"/>
                  <a:pt x="490" y="1051"/>
                  <a:pt x="492" y="1051"/>
                </a:cubicBezTo>
                <a:cubicBezTo>
                  <a:pt x="493" y="1051"/>
                  <a:pt x="493" y="1053"/>
                  <a:pt x="493" y="1055"/>
                </a:cubicBezTo>
                <a:cubicBezTo>
                  <a:pt x="490" y="1056"/>
                  <a:pt x="490" y="1055"/>
                  <a:pt x="486" y="1055"/>
                </a:cubicBezTo>
                <a:close/>
                <a:moveTo>
                  <a:pt x="495" y="477"/>
                </a:moveTo>
                <a:cubicBezTo>
                  <a:pt x="494" y="476"/>
                  <a:pt x="493" y="474"/>
                  <a:pt x="491" y="475"/>
                </a:cubicBezTo>
                <a:cubicBezTo>
                  <a:pt x="491" y="473"/>
                  <a:pt x="492" y="473"/>
                  <a:pt x="490" y="472"/>
                </a:cubicBezTo>
                <a:cubicBezTo>
                  <a:pt x="492" y="472"/>
                  <a:pt x="494" y="470"/>
                  <a:pt x="496" y="471"/>
                </a:cubicBezTo>
                <a:cubicBezTo>
                  <a:pt x="496" y="471"/>
                  <a:pt x="496" y="475"/>
                  <a:pt x="496" y="473"/>
                </a:cubicBezTo>
                <a:cubicBezTo>
                  <a:pt x="499" y="474"/>
                  <a:pt x="495" y="475"/>
                  <a:pt x="495" y="477"/>
                </a:cubicBezTo>
                <a:close/>
                <a:moveTo>
                  <a:pt x="501" y="476"/>
                </a:moveTo>
                <a:cubicBezTo>
                  <a:pt x="500" y="475"/>
                  <a:pt x="500" y="474"/>
                  <a:pt x="499" y="474"/>
                </a:cubicBezTo>
                <a:cubicBezTo>
                  <a:pt x="500" y="473"/>
                  <a:pt x="503" y="474"/>
                  <a:pt x="503" y="470"/>
                </a:cubicBezTo>
                <a:cubicBezTo>
                  <a:pt x="504" y="470"/>
                  <a:pt x="504" y="470"/>
                  <a:pt x="505" y="469"/>
                </a:cubicBezTo>
                <a:cubicBezTo>
                  <a:pt x="506" y="470"/>
                  <a:pt x="505" y="470"/>
                  <a:pt x="505" y="470"/>
                </a:cubicBezTo>
                <a:cubicBezTo>
                  <a:pt x="505" y="473"/>
                  <a:pt x="506" y="475"/>
                  <a:pt x="509" y="473"/>
                </a:cubicBezTo>
                <a:cubicBezTo>
                  <a:pt x="507" y="476"/>
                  <a:pt x="508" y="477"/>
                  <a:pt x="507" y="479"/>
                </a:cubicBezTo>
                <a:cubicBezTo>
                  <a:pt x="506" y="479"/>
                  <a:pt x="506" y="478"/>
                  <a:pt x="505" y="478"/>
                </a:cubicBezTo>
                <a:cubicBezTo>
                  <a:pt x="506" y="477"/>
                  <a:pt x="505" y="475"/>
                  <a:pt x="505" y="473"/>
                </a:cubicBezTo>
                <a:cubicBezTo>
                  <a:pt x="504" y="475"/>
                  <a:pt x="504" y="473"/>
                  <a:pt x="502" y="474"/>
                </a:cubicBezTo>
                <a:cubicBezTo>
                  <a:pt x="502" y="476"/>
                  <a:pt x="502" y="477"/>
                  <a:pt x="503" y="478"/>
                </a:cubicBezTo>
                <a:cubicBezTo>
                  <a:pt x="501" y="479"/>
                  <a:pt x="499" y="476"/>
                  <a:pt x="497" y="479"/>
                </a:cubicBezTo>
                <a:cubicBezTo>
                  <a:pt x="494" y="477"/>
                  <a:pt x="499" y="476"/>
                  <a:pt x="501" y="476"/>
                </a:cubicBezTo>
                <a:close/>
                <a:moveTo>
                  <a:pt x="505" y="718"/>
                </a:moveTo>
                <a:cubicBezTo>
                  <a:pt x="503" y="718"/>
                  <a:pt x="502" y="716"/>
                  <a:pt x="500" y="717"/>
                </a:cubicBezTo>
                <a:cubicBezTo>
                  <a:pt x="500" y="715"/>
                  <a:pt x="502" y="716"/>
                  <a:pt x="502" y="714"/>
                </a:cubicBezTo>
                <a:cubicBezTo>
                  <a:pt x="505" y="714"/>
                  <a:pt x="506" y="716"/>
                  <a:pt x="505" y="718"/>
                </a:cubicBezTo>
                <a:close/>
                <a:moveTo>
                  <a:pt x="497" y="1064"/>
                </a:moveTo>
                <a:cubicBezTo>
                  <a:pt x="498" y="1063"/>
                  <a:pt x="502" y="1062"/>
                  <a:pt x="501" y="1065"/>
                </a:cubicBezTo>
                <a:cubicBezTo>
                  <a:pt x="499" y="1066"/>
                  <a:pt x="499" y="1064"/>
                  <a:pt x="497" y="1064"/>
                </a:cubicBezTo>
                <a:close/>
                <a:moveTo>
                  <a:pt x="512" y="1055"/>
                </a:moveTo>
                <a:cubicBezTo>
                  <a:pt x="512" y="1054"/>
                  <a:pt x="513" y="1054"/>
                  <a:pt x="514" y="1053"/>
                </a:cubicBezTo>
                <a:cubicBezTo>
                  <a:pt x="511" y="1053"/>
                  <a:pt x="509" y="1053"/>
                  <a:pt x="505" y="1054"/>
                </a:cubicBezTo>
                <a:cubicBezTo>
                  <a:pt x="504" y="1052"/>
                  <a:pt x="503" y="1051"/>
                  <a:pt x="503" y="1049"/>
                </a:cubicBezTo>
                <a:cubicBezTo>
                  <a:pt x="504" y="1050"/>
                  <a:pt x="506" y="1050"/>
                  <a:pt x="505" y="1052"/>
                </a:cubicBezTo>
                <a:cubicBezTo>
                  <a:pt x="510" y="1050"/>
                  <a:pt x="515" y="1051"/>
                  <a:pt x="518" y="1051"/>
                </a:cubicBezTo>
                <a:cubicBezTo>
                  <a:pt x="519" y="1054"/>
                  <a:pt x="515" y="1054"/>
                  <a:pt x="512" y="1055"/>
                </a:cubicBezTo>
                <a:close/>
                <a:moveTo>
                  <a:pt x="526" y="1296"/>
                </a:moveTo>
                <a:cubicBezTo>
                  <a:pt x="525" y="1294"/>
                  <a:pt x="527" y="1294"/>
                  <a:pt x="527" y="1292"/>
                </a:cubicBezTo>
                <a:cubicBezTo>
                  <a:pt x="527" y="1293"/>
                  <a:pt x="529" y="1292"/>
                  <a:pt x="527" y="1292"/>
                </a:cubicBezTo>
                <a:cubicBezTo>
                  <a:pt x="528" y="1290"/>
                  <a:pt x="532" y="1293"/>
                  <a:pt x="532" y="1294"/>
                </a:cubicBezTo>
                <a:cubicBezTo>
                  <a:pt x="529" y="1293"/>
                  <a:pt x="530" y="1295"/>
                  <a:pt x="526" y="1296"/>
                </a:cubicBezTo>
                <a:close/>
                <a:moveTo>
                  <a:pt x="522" y="1077"/>
                </a:moveTo>
                <a:cubicBezTo>
                  <a:pt x="520" y="1077"/>
                  <a:pt x="521" y="1079"/>
                  <a:pt x="518" y="1078"/>
                </a:cubicBezTo>
                <a:cubicBezTo>
                  <a:pt x="518" y="1074"/>
                  <a:pt x="523" y="1076"/>
                  <a:pt x="527" y="1075"/>
                </a:cubicBezTo>
                <a:cubicBezTo>
                  <a:pt x="526" y="1077"/>
                  <a:pt x="527" y="1078"/>
                  <a:pt x="527" y="1080"/>
                </a:cubicBezTo>
                <a:cubicBezTo>
                  <a:pt x="530" y="1080"/>
                  <a:pt x="533" y="1076"/>
                  <a:pt x="533" y="1081"/>
                </a:cubicBezTo>
                <a:cubicBezTo>
                  <a:pt x="528" y="1081"/>
                  <a:pt x="522" y="1083"/>
                  <a:pt x="522" y="1077"/>
                </a:cubicBezTo>
                <a:close/>
                <a:moveTo>
                  <a:pt x="536" y="1050"/>
                </a:moveTo>
                <a:cubicBezTo>
                  <a:pt x="535" y="1051"/>
                  <a:pt x="534" y="1047"/>
                  <a:pt x="533" y="1050"/>
                </a:cubicBezTo>
                <a:cubicBezTo>
                  <a:pt x="531" y="1050"/>
                  <a:pt x="534" y="1048"/>
                  <a:pt x="533" y="1047"/>
                </a:cubicBezTo>
                <a:cubicBezTo>
                  <a:pt x="535" y="1046"/>
                  <a:pt x="536" y="1043"/>
                  <a:pt x="538" y="1045"/>
                </a:cubicBezTo>
                <a:cubicBezTo>
                  <a:pt x="537" y="1047"/>
                  <a:pt x="535" y="1047"/>
                  <a:pt x="536" y="1050"/>
                </a:cubicBezTo>
                <a:close/>
                <a:moveTo>
                  <a:pt x="535" y="449"/>
                </a:moveTo>
                <a:cubicBezTo>
                  <a:pt x="536" y="444"/>
                  <a:pt x="539" y="447"/>
                  <a:pt x="543" y="447"/>
                </a:cubicBezTo>
                <a:cubicBezTo>
                  <a:pt x="540" y="449"/>
                  <a:pt x="538" y="447"/>
                  <a:pt x="535" y="449"/>
                </a:cubicBezTo>
                <a:close/>
                <a:moveTo>
                  <a:pt x="547" y="1050"/>
                </a:moveTo>
                <a:cubicBezTo>
                  <a:pt x="544" y="1048"/>
                  <a:pt x="541" y="1050"/>
                  <a:pt x="542" y="1054"/>
                </a:cubicBezTo>
                <a:cubicBezTo>
                  <a:pt x="538" y="1049"/>
                  <a:pt x="549" y="1048"/>
                  <a:pt x="545" y="1044"/>
                </a:cubicBezTo>
                <a:cubicBezTo>
                  <a:pt x="547" y="1042"/>
                  <a:pt x="548" y="1048"/>
                  <a:pt x="547" y="1050"/>
                </a:cubicBezTo>
                <a:close/>
                <a:moveTo>
                  <a:pt x="547" y="446"/>
                </a:moveTo>
                <a:cubicBezTo>
                  <a:pt x="547" y="444"/>
                  <a:pt x="551" y="446"/>
                  <a:pt x="549" y="443"/>
                </a:cubicBezTo>
                <a:cubicBezTo>
                  <a:pt x="552" y="443"/>
                  <a:pt x="553" y="445"/>
                  <a:pt x="553" y="447"/>
                </a:cubicBezTo>
                <a:cubicBezTo>
                  <a:pt x="550" y="448"/>
                  <a:pt x="549" y="448"/>
                  <a:pt x="547" y="446"/>
                </a:cubicBezTo>
                <a:close/>
                <a:moveTo>
                  <a:pt x="549" y="1126"/>
                </a:moveTo>
                <a:cubicBezTo>
                  <a:pt x="549" y="1125"/>
                  <a:pt x="550" y="1126"/>
                  <a:pt x="550" y="1126"/>
                </a:cubicBezTo>
                <a:cubicBezTo>
                  <a:pt x="552" y="1127"/>
                  <a:pt x="552" y="1124"/>
                  <a:pt x="553" y="1124"/>
                </a:cubicBezTo>
                <a:cubicBezTo>
                  <a:pt x="554" y="1124"/>
                  <a:pt x="555" y="1124"/>
                  <a:pt x="557" y="1124"/>
                </a:cubicBezTo>
                <a:cubicBezTo>
                  <a:pt x="557" y="1125"/>
                  <a:pt x="556" y="1126"/>
                  <a:pt x="557" y="1126"/>
                </a:cubicBezTo>
                <a:cubicBezTo>
                  <a:pt x="555" y="1127"/>
                  <a:pt x="552" y="1128"/>
                  <a:pt x="551" y="1129"/>
                </a:cubicBezTo>
                <a:cubicBezTo>
                  <a:pt x="550" y="1128"/>
                  <a:pt x="551" y="1126"/>
                  <a:pt x="549" y="1126"/>
                </a:cubicBezTo>
                <a:close/>
                <a:moveTo>
                  <a:pt x="557" y="1332"/>
                </a:moveTo>
                <a:cubicBezTo>
                  <a:pt x="559" y="1332"/>
                  <a:pt x="558" y="1330"/>
                  <a:pt x="560" y="1332"/>
                </a:cubicBezTo>
                <a:cubicBezTo>
                  <a:pt x="561" y="1335"/>
                  <a:pt x="556" y="1335"/>
                  <a:pt x="557" y="1332"/>
                </a:cubicBezTo>
                <a:close/>
                <a:moveTo>
                  <a:pt x="563" y="1125"/>
                </a:moveTo>
                <a:cubicBezTo>
                  <a:pt x="563" y="1126"/>
                  <a:pt x="561" y="1126"/>
                  <a:pt x="560" y="1126"/>
                </a:cubicBezTo>
                <a:cubicBezTo>
                  <a:pt x="560" y="1125"/>
                  <a:pt x="561" y="1125"/>
                  <a:pt x="561" y="1125"/>
                </a:cubicBezTo>
                <a:cubicBezTo>
                  <a:pt x="560" y="1123"/>
                  <a:pt x="562" y="1123"/>
                  <a:pt x="562" y="1121"/>
                </a:cubicBezTo>
                <a:cubicBezTo>
                  <a:pt x="565" y="1122"/>
                  <a:pt x="560" y="1124"/>
                  <a:pt x="563" y="1125"/>
                </a:cubicBezTo>
                <a:close/>
                <a:moveTo>
                  <a:pt x="567" y="1127"/>
                </a:moveTo>
                <a:cubicBezTo>
                  <a:pt x="566" y="1127"/>
                  <a:pt x="566" y="1127"/>
                  <a:pt x="566" y="1128"/>
                </a:cubicBezTo>
                <a:cubicBezTo>
                  <a:pt x="565" y="1128"/>
                  <a:pt x="565" y="1128"/>
                  <a:pt x="565" y="1128"/>
                </a:cubicBezTo>
                <a:cubicBezTo>
                  <a:pt x="565" y="1127"/>
                  <a:pt x="564" y="1127"/>
                  <a:pt x="564" y="1127"/>
                </a:cubicBezTo>
                <a:cubicBezTo>
                  <a:pt x="564" y="1125"/>
                  <a:pt x="564" y="1125"/>
                  <a:pt x="564" y="1125"/>
                </a:cubicBezTo>
                <a:cubicBezTo>
                  <a:pt x="565" y="1126"/>
                  <a:pt x="565" y="1125"/>
                  <a:pt x="565" y="1125"/>
                </a:cubicBezTo>
                <a:cubicBezTo>
                  <a:pt x="566" y="1125"/>
                  <a:pt x="566" y="1125"/>
                  <a:pt x="566" y="1125"/>
                </a:cubicBezTo>
                <a:cubicBezTo>
                  <a:pt x="566" y="1125"/>
                  <a:pt x="567" y="1125"/>
                  <a:pt x="567" y="1125"/>
                </a:cubicBezTo>
                <a:lnTo>
                  <a:pt x="567" y="1127"/>
                </a:lnTo>
                <a:close/>
                <a:moveTo>
                  <a:pt x="566" y="427"/>
                </a:moveTo>
                <a:cubicBezTo>
                  <a:pt x="568" y="424"/>
                  <a:pt x="570" y="425"/>
                  <a:pt x="572" y="427"/>
                </a:cubicBezTo>
                <a:cubicBezTo>
                  <a:pt x="571" y="429"/>
                  <a:pt x="567" y="427"/>
                  <a:pt x="566" y="427"/>
                </a:cubicBezTo>
                <a:close/>
                <a:moveTo>
                  <a:pt x="574" y="376"/>
                </a:moveTo>
                <a:cubicBezTo>
                  <a:pt x="570" y="376"/>
                  <a:pt x="570" y="379"/>
                  <a:pt x="567" y="380"/>
                </a:cubicBezTo>
                <a:cubicBezTo>
                  <a:pt x="568" y="378"/>
                  <a:pt x="566" y="378"/>
                  <a:pt x="566" y="376"/>
                </a:cubicBezTo>
                <a:cubicBezTo>
                  <a:pt x="570" y="377"/>
                  <a:pt x="569" y="373"/>
                  <a:pt x="570" y="371"/>
                </a:cubicBezTo>
                <a:cubicBezTo>
                  <a:pt x="573" y="372"/>
                  <a:pt x="571" y="372"/>
                  <a:pt x="574" y="371"/>
                </a:cubicBezTo>
                <a:cubicBezTo>
                  <a:pt x="573" y="372"/>
                  <a:pt x="573" y="372"/>
                  <a:pt x="573" y="374"/>
                </a:cubicBezTo>
                <a:cubicBezTo>
                  <a:pt x="574" y="373"/>
                  <a:pt x="574" y="370"/>
                  <a:pt x="576" y="371"/>
                </a:cubicBezTo>
                <a:cubicBezTo>
                  <a:pt x="575" y="373"/>
                  <a:pt x="574" y="375"/>
                  <a:pt x="570" y="374"/>
                </a:cubicBezTo>
                <a:cubicBezTo>
                  <a:pt x="575" y="378"/>
                  <a:pt x="577" y="371"/>
                  <a:pt x="581" y="372"/>
                </a:cubicBezTo>
                <a:cubicBezTo>
                  <a:pt x="581" y="375"/>
                  <a:pt x="585" y="374"/>
                  <a:pt x="585" y="377"/>
                </a:cubicBezTo>
                <a:cubicBezTo>
                  <a:pt x="582" y="378"/>
                  <a:pt x="576" y="378"/>
                  <a:pt x="574" y="378"/>
                </a:cubicBezTo>
                <a:cubicBezTo>
                  <a:pt x="572" y="378"/>
                  <a:pt x="574" y="377"/>
                  <a:pt x="574" y="376"/>
                </a:cubicBezTo>
                <a:close/>
                <a:moveTo>
                  <a:pt x="583" y="1060"/>
                </a:moveTo>
                <a:cubicBezTo>
                  <a:pt x="582" y="1062"/>
                  <a:pt x="579" y="1061"/>
                  <a:pt x="578" y="1062"/>
                </a:cubicBezTo>
                <a:cubicBezTo>
                  <a:pt x="578" y="1058"/>
                  <a:pt x="581" y="1060"/>
                  <a:pt x="583" y="1060"/>
                </a:cubicBezTo>
                <a:close/>
                <a:moveTo>
                  <a:pt x="579" y="1272"/>
                </a:moveTo>
                <a:cubicBezTo>
                  <a:pt x="579" y="1271"/>
                  <a:pt x="578" y="1271"/>
                  <a:pt x="578" y="1271"/>
                </a:cubicBezTo>
                <a:cubicBezTo>
                  <a:pt x="578" y="1267"/>
                  <a:pt x="578" y="1267"/>
                  <a:pt x="578" y="1267"/>
                </a:cubicBezTo>
                <a:cubicBezTo>
                  <a:pt x="582" y="1271"/>
                  <a:pt x="581" y="1265"/>
                  <a:pt x="584" y="1269"/>
                </a:cubicBezTo>
                <a:cubicBezTo>
                  <a:pt x="584" y="1271"/>
                  <a:pt x="582" y="1272"/>
                  <a:pt x="579" y="1272"/>
                </a:cubicBezTo>
                <a:close/>
                <a:moveTo>
                  <a:pt x="592" y="1269"/>
                </a:moveTo>
                <a:cubicBezTo>
                  <a:pt x="589" y="1269"/>
                  <a:pt x="588" y="1268"/>
                  <a:pt x="585" y="1269"/>
                </a:cubicBezTo>
                <a:cubicBezTo>
                  <a:pt x="585" y="1268"/>
                  <a:pt x="585" y="1268"/>
                  <a:pt x="584" y="1268"/>
                </a:cubicBezTo>
                <a:cubicBezTo>
                  <a:pt x="586" y="1265"/>
                  <a:pt x="592" y="1266"/>
                  <a:pt x="592" y="1264"/>
                </a:cubicBezTo>
                <a:cubicBezTo>
                  <a:pt x="595" y="1265"/>
                  <a:pt x="593" y="1268"/>
                  <a:pt x="592" y="1269"/>
                </a:cubicBezTo>
                <a:close/>
                <a:moveTo>
                  <a:pt x="592" y="1073"/>
                </a:moveTo>
                <a:cubicBezTo>
                  <a:pt x="593" y="1074"/>
                  <a:pt x="597" y="1072"/>
                  <a:pt x="596" y="1075"/>
                </a:cubicBezTo>
                <a:cubicBezTo>
                  <a:pt x="595" y="1074"/>
                  <a:pt x="591" y="1076"/>
                  <a:pt x="592" y="1073"/>
                </a:cubicBezTo>
                <a:close/>
                <a:moveTo>
                  <a:pt x="596" y="1265"/>
                </a:moveTo>
                <a:cubicBezTo>
                  <a:pt x="597" y="1266"/>
                  <a:pt x="597" y="1266"/>
                  <a:pt x="597" y="1267"/>
                </a:cubicBezTo>
                <a:cubicBezTo>
                  <a:pt x="597" y="1268"/>
                  <a:pt x="595" y="1265"/>
                  <a:pt x="595" y="1264"/>
                </a:cubicBezTo>
                <a:cubicBezTo>
                  <a:pt x="596" y="1264"/>
                  <a:pt x="597" y="1263"/>
                  <a:pt x="598" y="1263"/>
                </a:cubicBezTo>
                <a:cubicBezTo>
                  <a:pt x="598" y="1264"/>
                  <a:pt x="597" y="1264"/>
                  <a:pt x="596" y="1265"/>
                </a:cubicBezTo>
                <a:close/>
                <a:moveTo>
                  <a:pt x="601" y="1266"/>
                </a:moveTo>
                <a:cubicBezTo>
                  <a:pt x="601" y="1265"/>
                  <a:pt x="601" y="1263"/>
                  <a:pt x="599" y="1263"/>
                </a:cubicBezTo>
                <a:cubicBezTo>
                  <a:pt x="600" y="1261"/>
                  <a:pt x="604" y="1262"/>
                  <a:pt x="605" y="1261"/>
                </a:cubicBezTo>
                <a:cubicBezTo>
                  <a:pt x="604" y="1265"/>
                  <a:pt x="604" y="1264"/>
                  <a:pt x="606" y="1264"/>
                </a:cubicBezTo>
                <a:cubicBezTo>
                  <a:pt x="607" y="1267"/>
                  <a:pt x="603" y="1265"/>
                  <a:pt x="601" y="1266"/>
                </a:cubicBezTo>
                <a:close/>
                <a:moveTo>
                  <a:pt x="602" y="1295"/>
                </a:moveTo>
                <a:cubicBezTo>
                  <a:pt x="604" y="1294"/>
                  <a:pt x="602" y="1294"/>
                  <a:pt x="603" y="1292"/>
                </a:cubicBezTo>
                <a:cubicBezTo>
                  <a:pt x="604" y="1292"/>
                  <a:pt x="605" y="1293"/>
                  <a:pt x="605" y="1292"/>
                </a:cubicBezTo>
                <a:cubicBezTo>
                  <a:pt x="607" y="1293"/>
                  <a:pt x="605" y="1296"/>
                  <a:pt x="602" y="1295"/>
                </a:cubicBezTo>
                <a:close/>
                <a:moveTo>
                  <a:pt x="622" y="1271"/>
                </a:moveTo>
                <a:cubicBezTo>
                  <a:pt x="619" y="1276"/>
                  <a:pt x="625" y="1283"/>
                  <a:pt x="624" y="1292"/>
                </a:cubicBezTo>
                <a:cubicBezTo>
                  <a:pt x="622" y="1292"/>
                  <a:pt x="618" y="1289"/>
                  <a:pt x="617" y="1290"/>
                </a:cubicBezTo>
                <a:cubicBezTo>
                  <a:pt x="617" y="1288"/>
                  <a:pt x="615" y="1286"/>
                  <a:pt x="611" y="1285"/>
                </a:cubicBezTo>
                <a:cubicBezTo>
                  <a:pt x="609" y="1287"/>
                  <a:pt x="610" y="1288"/>
                  <a:pt x="610" y="1290"/>
                </a:cubicBezTo>
                <a:cubicBezTo>
                  <a:pt x="609" y="1289"/>
                  <a:pt x="608" y="1291"/>
                  <a:pt x="605" y="1290"/>
                </a:cubicBezTo>
                <a:cubicBezTo>
                  <a:pt x="605" y="1288"/>
                  <a:pt x="609" y="1289"/>
                  <a:pt x="609" y="1287"/>
                </a:cubicBezTo>
                <a:cubicBezTo>
                  <a:pt x="608" y="1283"/>
                  <a:pt x="604" y="1282"/>
                  <a:pt x="603" y="1278"/>
                </a:cubicBezTo>
                <a:cubicBezTo>
                  <a:pt x="610" y="1278"/>
                  <a:pt x="613" y="1274"/>
                  <a:pt x="620" y="1272"/>
                </a:cubicBezTo>
                <a:cubicBezTo>
                  <a:pt x="620" y="1271"/>
                  <a:pt x="621" y="1268"/>
                  <a:pt x="619" y="1268"/>
                </a:cubicBezTo>
                <a:cubicBezTo>
                  <a:pt x="620" y="1266"/>
                  <a:pt x="624" y="1267"/>
                  <a:pt x="626" y="1268"/>
                </a:cubicBezTo>
                <a:cubicBezTo>
                  <a:pt x="626" y="1271"/>
                  <a:pt x="624" y="1271"/>
                  <a:pt x="622" y="1271"/>
                </a:cubicBezTo>
                <a:close/>
                <a:moveTo>
                  <a:pt x="622" y="1046"/>
                </a:moveTo>
                <a:cubicBezTo>
                  <a:pt x="625" y="1045"/>
                  <a:pt x="629" y="1046"/>
                  <a:pt x="631" y="1044"/>
                </a:cubicBezTo>
                <a:cubicBezTo>
                  <a:pt x="633" y="1049"/>
                  <a:pt x="625" y="1047"/>
                  <a:pt x="622" y="1046"/>
                </a:cubicBezTo>
                <a:close/>
                <a:moveTo>
                  <a:pt x="646" y="1109"/>
                </a:moveTo>
                <a:cubicBezTo>
                  <a:pt x="642" y="1109"/>
                  <a:pt x="642" y="1109"/>
                  <a:pt x="642" y="1109"/>
                </a:cubicBezTo>
                <a:cubicBezTo>
                  <a:pt x="642" y="1108"/>
                  <a:pt x="643" y="1107"/>
                  <a:pt x="644" y="1108"/>
                </a:cubicBezTo>
                <a:cubicBezTo>
                  <a:pt x="647" y="1107"/>
                  <a:pt x="644" y="1101"/>
                  <a:pt x="648" y="1103"/>
                </a:cubicBezTo>
                <a:cubicBezTo>
                  <a:pt x="646" y="1104"/>
                  <a:pt x="647" y="1106"/>
                  <a:pt x="646" y="1109"/>
                </a:cubicBezTo>
                <a:close/>
                <a:moveTo>
                  <a:pt x="650" y="1069"/>
                </a:moveTo>
                <a:cubicBezTo>
                  <a:pt x="650" y="1067"/>
                  <a:pt x="651" y="1067"/>
                  <a:pt x="653" y="1067"/>
                </a:cubicBezTo>
                <a:cubicBezTo>
                  <a:pt x="654" y="1069"/>
                  <a:pt x="652" y="1070"/>
                  <a:pt x="650" y="1069"/>
                </a:cubicBezTo>
                <a:close/>
                <a:moveTo>
                  <a:pt x="666" y="1087"/>
                </a:moveTo>
                <a:cubicBezTo>
                  <a:pt x="664" y="1087"/>
                  <a:pt x="664" y="1087"/>
                  <a:pt x="664" y="1087"/>
                </a:cubicBezTo>
                <a:cubicBezTo>
                  <a:pt x="664" y="1087"/>
                  <a:pt x="665" y="1086"/>
                  <a:pt x="665" y="1086"/>
                </a:cubicBezTo>
                <a:cubicBezTo>
                  <a:pt x="663" y="1086"/>
                  <a:pt x="663" y="1085"/>
                  <a:pt x="661" y="1085"/>
                </a:cubicBezTo>
                <a:cubicBezTo>
                  <a:pt x="662" y="1082"/>
                  <a:pt x="664" y="1086"/>
                  <a:pt x="666" y="1085"/>
                </a:cubicBezTo>
                <a:lnTo>
                  <a:pt x="666" y="1087"/>
                </a:lnTo>
                <a:close/>
                <a:moveTo>
                  <a:pt x="665" y="274"/>
                </a:moveTo>
                <a:cubicBezTo>
                  <a:pt x="665" y="271"/>
                  <a:pt x="668" y="271"/>
                  <a:pt x="670" y="271"/>
                </a:cubicBezTo>
                <a:cubicBezTo>
                  <a:pt x="669" y="273"/>
                  <a:pt x="668" y="274"/>
                  <a:pt x="665" y="274"/>
                </a:cubicBezTo>
                <a:close/>
                <a:moveTo>
                  <a:pt x="670" y="1112"/>
                </a:moveTo>
                <a:cubicBezTo>
                  <a:pt x="670" y="1109"/>
                  <a:pt x="673" y="1110"/>
                  <a:pt x="675" y="1110"/>
                </a:cubicBezTo>
                <a:cubicBezTo>
                  <a:pt x="675" y="1112"/>
                  <a:pt x="673" y="1112"/>
                  <a:pt x="670" y="1112"/>
                </a:cubicBezTo>
                <a:close/>
                <a:moveTo>
                  <a:pt x="687" y="1112"/>
                </a:moveTo>
                <a:cubicBezTo>
                  <a:pt x="688" y="1111"/>
                  <a:pt x="689" y="1109"/>
                  <a:pt x="692" y="1108"/>
                </a:cubicBezTo>
                <a:cubicBezTo>
                  <a:pt x="692" y="1109"/>
                  <a:pt x="691" y="1110"/>
                  <a:pt x="691" y="1110"/>
                </a:cubicBezTo>
                <a:cubicBezTo>
                  <a:pt x="691" y="1111"/>
                  <a:pt x="692" y="1111"/>
                  <a:pt x="693" y="1111"/>
                </a:cubicBezTo>
                <a:cubicBezTo>
                  <a:pt x="691" y="1113"/>
                  <a:pt x="690" y="1110"/>
                  <a:pt x="687" y="1112"/>
                </a:cubicBezTo>
                <a:close/>
                <a:moveTo>
                  <a:pt x="705" y="1111"/>
                </a:moveTo>
                <a:cubicBezTo>
                  <a:pt x="707" y="1112"/>
                  <a:pt x="708" y="1110"/>
                  <a:pt x="711" y="1112"/>
                </a:cubicBezTo>
                <a:cubicBezTo>
                  <a:pt x="710" y="1114"/>
                  <a:pt x="705" y="1113"/>
                  <a:pt x="705" y="1111"/>
                </a:cubicBezTo>
                <a:close/>
                <a:moveTo>
                  <a:pt x="715" y="426"/>
                </a:moveTo>
                <a:cubicBezTo>
                  <a:pt x="715" y="425"/>
                  <a:pt x="716" y="425"/>
                  <a:pt x="716" y="423"/>
                </a:cubicBezTo>
                <a:cubicBezTo>
                  <a:pt x="718" y="423"/>
                  <a:pt x="720" y="426"/>
                  <a:pt x="721" y="424"/>
                </a:cubicBezTo>
                <a:cubicBezTo>
                  <a:pt x="723" y="427"/>
                  <a:pt x="717" y="426"/>
                  <a:pt x="715" y="426"/>
                </a:cubicBezTo>
                <a:close/>
                <a:moveTo>
                  <a:pt x="718" y="1112"/>
                </a:moveTo>
                <a:cubicBezTo>
                  <a:pt x="719" y="1111"/>
                  <a:pt x="723" y="1112"/>
                  <a:pt x="725" y="1112"/>
                </a:cubicBezTo>
                <a:cubicBezTo>
                  <a:pt x="723" y="1114"/>
                  <a:pt x="721" y="1113"/>
                  <a:pt x="718" y="1112"/>
                </a:cubicBezTo>
                <a:close/>
                <a:moveTo>
                  <a:pt x="720" y="1088"/>
                </a:moveTo>
                <a:cubicBezTo>
                  <a:pt x="722" y="1088"/>
                  <a:pt x="724" y="1088"/>
                  <a:pt x="725" y="1089"/>
                </a:cubicBezTo>
                <a:cubicBezTo>
                  <a:pt x="725" y="1091"/>
                  <a:pt x="720" y="1090"/>
                  <a:pt x="720" y="1088"/>
                </a:cubicBezTo>
                <a:close/>
                <a:moveTo>
                  <a:pt x="722" y="313"/>
                </a:moveTo>
                <a:cubicBezTo>
                  <a:pt x="722" y="311"/>
                  <a:pt x="725" y="312"/>
                  <a:pt x="726" y="311"/>
                </a:cubicBezTo>
                <a:cubicBezTo>
                  <a:pt x="727" y="313"/>
                  <a:pt x="725" y="313"/>
                  <a:pt x="722" y="313"/>
                </a:cubicBezTo>
                <a:close/>
                <a:moveTo>
                  <a:pt x="729" y="1081"/>
                </a:moveTo>
                <a:cubicBezTo>
                  <a:pt x="728" y="1081"/>
                  <a:pt x="728" y="1079"/>
                  <a:pt x="728" y="1077"/>
                </a:cubicBezTo>
                <a:cubicBezTo>
                  <a:pt x="729" y="1077"/>
                  <a:pt x="730" y="1082"/>
                  <a:pt x="731" y="1079"/>
                </a:cubicBezTo>
                <a:cubicBezTo>
                  <a:pt x="733" y="1079"/>
                  <a:pt x="731" y="1082"/>
                  <a:pt x="729" y="1081"/>
                </a:cubicBezTo>
                <a:close/>
                <a:moveTo>
                  <a:pt x="735" y="307"/>
                </a:moveTo>
                <a:cubicBezTo>
                  <a:pt x="737" y="308"/>
                  <a:pt x="739" y="307"/>
                  <a:pt x="738" y="310"/>
                </a:cubicBezTo>
                <a:cubicBezTo>
                  <a:pt x="735" y="309"/>
                  <a:pt x="734" y="312"/>
                  <a:pt x="733" y="310"/>
                </a:cubicBezTo>
                <a:cubicBezTo>
                  <a:pt x="734" y="309"/>
                  <a:pt x="735" y="309"/>
                  <a:pt x="735" y="307"/>
                </a:cubicBezTo>
                <a:close/>
                <a:moveTo>
                  <a:pt x="739" y="734"/>
                </a:moveTo>
                <a:cubicBezTo>
                  <a:pt x="737" y="736"/>
                  <a:pt x="735" y="732"/>
                  <a:pt x="734" y="734"/>
                </a:cubicBezTo>
                <a:cubicBezTo>
                  <a:pt x="731" y="733"/>
                  <a:pt x="740" y="731"/>
                  <a:pt x="739" y="734"/>
                </a:cubicBezTo>
                <a:close/>
                <a:moveTo>
                  <a:pt x="743" y="1051"/>
                </a:moveTo>
                <a:cubicBezTo>
                  <a:pt x="743" y="1049"/>
                  <a:pt x="744" y="1049"/>
                  <a:pt x="746" y="1049"/>
                </a:cubicBezTo>
                <a:cubicBezTo>
                  <a:pt x="746" y="1052"/>
                  <a:pt x="748" y="1053"/>
                  <a:pt x="748" y="1056"/>
                </a:cubicBezTo>
                <a:cubicBezTo>
                  <a:pt x="744" y="1056"/>
                  <a:pt x="747" y="1050"/>
                  <a:pt x="743" y="1051"/>
                </a:cubicBezTo>
                <a:close/>
                <a:moveTo>
                  <a:pt x="762" y="1058"/>
                </a:moveTo>
                <a:cubicBezTo>
                  <a:pt x="764" y="1056"/>
                  <a:pt x="760" y="1054"/>
                  <a:pt x="760" y="1056"/>
                </a:cubicBezTo>
                <a:cubicBezTo>
                  <a:pt x="758" y="1056"/>
                  <a:pt x="759" y="1053"/>
                  <a:pt x="757" y="1053"/>
                </a:cubicBezTo>
                <a:cubicBezTo>
                  <a:pt x="760" y="1049"/>
                  <a:pt x="762" y="1058"/>
                  <a:pt x="764" y="1055"/>
                </a:cubicBezTo>
                <a:cubicBezTo>
                  <a:pt x="765" y="1055"/>
                  <a:pt x="765" y="1056"/>
                  <a:pt x="766" y="1058"/>
                </a:cubicBezTo>
                <a:lnTo>
                  <a:pt x="762" y="1058"/>
                </a:lnTo>
                <a:close/>
                <a:moveTo>
                  <a:pt x="782" y="1056"/>
                </a:moveTo>
                <a:cubicBezTo>
                  <a:pt x="780" y="1056"/>
                  <a:pt x="780" y="1057"/>
                  <a:pt x="780" y="1058"/>
                </a:cubicBezTo>
                <a:cubicBezTo>
                  <a:pt x="778" y="1055"/>
                  <a:pt x="774" y="1058"/>
                  <a:pt x="774" y="1054"/>
                </a:cubicBezTo>
                <a:cubicBezTo>
                  <a:pt x="778" y="1055"/>
                  <a:pt x="780" y="1053"/>
                  <a:pt x="783" y="1056"/>
                </a:cubicBezTo>
                <a:cubicBezTo>
                  <a:pt x="782" y="1057"/>
                  <a:pt x="782" y="1057"/>
                  <a:pt x="782" y="1056"/>
                </a:cubicBezTo>
                <a:close/>
                <a:moveTo>
                  <a:pt x="792" y="1084"/>
                </a:moveTo>
                <a:cubicBezTo>
                  <a:pt x="792" y="1083"/>
                  <a:pt x="792" y="1083"/>
                  <a:pt x="792" y="1081"/>
                </a:cubicBezTo>
                <a:cubicBezTo>
                  <a:pt x="792" y="1080"/>
                  <a:pt x="790" y="1080"/>
                  <a:pt x="792" y="1078"/>
                </a:cubicBezTo>
                <a:cubicBezTo>
                  <a:pt x="794" y="1079"/>
                  <a:pt x="795" y="1084"/>
                  <a:pt x="792" y="1084"/>
                </a:cubicBezTo>
                <a:close/>
                <a:moveTo>
                  <a:pt x="800" y="304"/>
                </a:moveTo>
                <a:cubicBezTo>
                  <a:pt x="802" y="301"/>
                  <a:pt x="803" y="305"/>
                  <a:pt x="805" y="304"/>
                </a:cubicBezTo>
                <a:cubicBezTo>
                  <a:pt x="804" y="307"/>
                  <a:pt x="801" y="304"/>
                  <a:pt x="800" y="304"/>
                </a:cubicBezTo>
                <a:close/>
                <a:moveTo>
                  <a:pt x="806" y="1078"/>
                </a:moveTo>
                <a:cubicBezTo>
                  <a:pt x="803" y="1078"/>
                  <a:pt x="806" y="1073"/>
                  <a:pt x="808" y="1076"/>
                </a:cubicBezTo>
                <a:cubicBezTo>
                  <a:pt x="807" y="1077"/>
                  <a:pt x="806" y="1077"/>
                  <a:pt x="806" y="1078"/>
                </a:cubicBezTo>
                <a:close/>
                <a:moveTo>
                  <a:pt x="1181" y="1160"/>
                </a:moveTo>
                <a:cubicBezTo>
                  <a:pt x="1180" y="1161"/>
                  <a:pt x="1179" y="1161"/>
                  <a:pt x="1177" y="1161"/>
                </a:cubicBezTo>
                <a:cubicBezTo>
                  <a:pt x="1177" y="1159"/>
                  <a:pt x="1176" y="1156"/>
                  <a:pt x="1178" y="1155"/>
                </a:cubicBezTo>
                <a:cubicBezTo>
                  <a:pt x="1176" y="1156"/>
                  <a:pt x="1176" y="1155"/>
                  <a:pt x="1176" y="1154"/>
                </a:cubicBezTo>
                <a:cubicBezTo>
                  <a:pt x="1180" y="1154"/>
                  <a:pt x="1180" y="1158"/>
                  <a:pt x="1181" y="1160"/>
                </a:cubicBezTo>
                <a:close/>
                <a:moveTo>
                  <a:pt x="1165" y="1079"/>
                </a:moveTo>
                <a:cubicBezTo>
                  <a:pt x="1169" y="1080"/>
                  <a:pt x="1171" y="1078"/>
                  <a:pt x="1174" y="1078"/>
                </a:cubicBezTo>
                <a:cubicBezTo>
                  <a:pt x="1173" y="1083"/>
                  <a:pt x="1179" y="1080"/>
                  <a:pt x="1180" y="1082"/>
                </a:cubicBezTo>
                <a:cubicBezTo>
                  <a:pt x="1175" y="1085"/>
                  <a:pt x="1168" y="1085"/>
                  <a:pt x="1165" y="1082"/>
                </a:cubicBezTo>
                <a:cubicBezTo>
                  <a:pt x="1165" y="1081"/>
                  <a:pt x="1166" y="1081"/>
                  <a:pt x="1165" y="1079"/>
                </a:cubicBezTo>
                <a:close/>
                <a:moveTo>
                  <a:pt x="1168" y="1085"/>
                </a:moveTo>
                <a:cubicBezTo>
                  <a:pt x="1172" y="1088"/>
                  <a:pt x="1176" y="1087"/>
                  <a:pt x="1181" y="1089"/>
                </a:cubicBezTo>
                <a:cubicBezTo>
                  <a:pt x="1180" y="1091"/>
                  <a:pt x="1182" y="1091"/>
                  <a:pt x="1182" y="1094"/>
                </a:cubicBezTo>
                <a:cubicBezTo>
                  <a:pt x="1176" y="1094"/>
                  <a:pt x="1172" y="1092"/>
                  <a:pt x="1170" y="1097"/>
                </a:cubicBezTo>
                <a:cubicBezTo>
                  <a:pt x="1168" y="1097"/>
                  <a:pt x="1168" y="1096"/>
                  <a:pt x="1165" y="1096"/>
                </a:cubicBezTo>
                <a:cubicBezTo>
                  <a:pt x="1165" y="1094"/>
                  <a:pt x="1166" y="1093"/>
                  <a:pt x="1167" y="1092"/>
                </a:cubicBezTo>
                <a:cubicBezTo>
                  <a:pt x="1167" y="1089"/>
                  <a:pt x="1163" y="1091"/>
                  <a:pt x="1163" y="1090"/>
                </a:cubicBezTo>
                <a:cubicBezTo>
                  <a:pt x="1166" y="1087"/>
                  <a:pt x="1166" y="1087"/>
                  <a:pt x="1168" y="1085"/>
                </a:cubicBezTo>
                <a:close/>
                <a:moveTo>
                  <a:pt x="1152" y="1084"/>
                </a:moveTo>
                <a:cubicBezTo>
                  <a:pt x="1154" y="1084"/>
                  <a:pt x="1157" y="1083"/>
                  <a:pt x="1156" y="1085"/>
                </a:cubicBezTo>
                <a:cubicBezTo>
                  <a:pt x="1157" y="1088"/>
                  <a:pt x="1152" y="1086"/>
                  <a:pt x="1152" y="1084"/>
                </a:cubicBezTo>
                <a:close/>
                <a:moveTo>
                  <a:pt x="1148" y="1244"/>
                </a:moveTo>
                <a:cubicBezTo>
                  <a:pt x="1149" y="1245"/>
                  <a:pt x="1153" y="1246"/>
                  <a:pt x="1153" y="1244"/>
                </a:cubicBezTo>
                <a:cubicBezTo>
                  <a:pt x="1154" y="1246"/>
                  <a:pt x="1155" y="1247"/>
                  <a:pt x="1156" y="1249"/>
                </a:cubicBezTo>
                <a:cubicBezTo>
                  <a:pt x="1153" y="1248"/>
                  <a:pt x="1152" y="1247"/>
                  <a:pt x="1149" y="1248"/>
                </a:cubicBezTo>
                <a:cubicBezTo>
                  <a:pt x="1148" y="1247"/>
                  <a:pt x="1148" y="1246"/>
                  <a:pt x="1148" y="1244"/>
                </a:cubicBezTo>
                <a:close/>
                <a:moveTo>
                  <a:pt x="1148" y="1246"/>
                </a:moveTo>
                <a:cubicBezTo>
                  <a:pt x="1146" y="1247"/>
                  <a:pt x="1146" y="1245"/>
                  <a:pt x="1144" y="1246"/>
                </a:cubicBezTo>
                <a:cubicBezTo>
                  <a:pt x="1146" y="1240"/>
                  <a:pt x="1143" y="1249"/>
                  <a:pt x="1142" y="1242"/>
                </a:cubicBezTo>
                <a:cubicBezTo>
                  <a:pt x="1144" y="1240"/>
                  <a:pt x="1148" y="1244"/>
                  <a:pt x="1148" y="1246"/>
                </a:cubicBezTo>
                <a:close/>
                <a:moveTo>
                  <a:pt x="1139" y="1248"/>
                </a:moveTo>
                <a:cubicBezTo>
                  <a:pt x="1141" y="1246"/>
                  <a:pt x="1138" y="1245"/>
                  <a:pt x="1138" y="1242"/>
                </a:cubicBezTo>
                <a:cubicBezTo>
                  <a:pt x="1142" y="1242"/>
                  <a:pt x="1142" y="1247"/>
                  <a:pt x="1139" y="1248"/>
                </a:cubicBezTo>
                <a:close/>
                <a:moveTo>
                  <a:pt x="1102" y="1254"/>
                </a:moveTo>
                <a:cubicBezTo>
                  <a:pt x="1103" y="1251"/>
                  <a:pt x="1105" y="1254"/>
                  <a:pt x="1106" y="1251"/>
                </a:cubicBezTo>
                <a:cubicBezTo>
                  <a:pt x="1107" y="1251"/>
                  <a:pt x="1107" y="1253"/>
                  <a:pt x="1107" y="1254"/>
                </a:cubicBezTo>
                <a:lnTo>
                  <a:pt x="1102" y="1254"/>
                </a:lnTo>
                <a:close/>
                <a:moveTo>
                  <a:pt x="1112" y="1246"/>
                </a:moveTo>
                <a:cubicBezTo>
                  <a:pt x="1113" y="1244"/>
                  <a:pt x="1115" y="1247"/>
                  <a:pt x="1117" y="1246"/>
                </a:cubicBezTo>
                <a:cubicBezTo>
                  <a:pt x="1116" y="1249"/>
                  <a:pt x="1114" y="1247"/>
                  <a:pt x="1112" y="1246"/>
                </a:cubicBezTo>
                <a:close/>
                <a:moveTo>
                  <a:pt x="1129" y="1029"/>
                </a:moveTo>
                <a:cubicBezTo>
                  <a:pt x="1131" y="1028"/>
                  <a:pt x="1130" y="1030"/>
                  <a:pt x="1131" y="1031"/>
                </a:cubicBezTo>
                <a:cubicBezTo>
                  <a:pt x="1132" y="1031"/>
                  <a:pt x="1133" y="1030"/>
                  <a:pt x="1134" y="1030"/>
                </a:cubicBezTo>
                <a:cubicBezTo>
                  <a:pt x="1135" y="1033"/>
                  <a:pt x="1129" y="1031"/>
                  <a:pt x="1130" y="1034"/>
                </a:cubicBezTo>
                <a:cubicBezTo>
                  <a:pt x="1127" y="1033"/>
                  <a:pt x="1130" y="1032"/>
                  <a:pt x="1129" y="1029"/>
                </a:cubicBezTo>
                <a:close/>
                <a:moveTo>
                  <a:pt x="1128" y="1242"/>
                </a:moveTo>
                <a:cubicBezTo>
                  <a:pt x="1129" y="1242"/>
                  <a:pt x="1132" y="1242"/>
                  <a:pt x="1132" y="1244"/>
                </a:cubicBezTo>
                <a:cubicBezTo>
                  <a:pt x="1130" y="1243"/>
                  <a:pt x="1129" y="1247"/>
                  <a:pt x="1128" y="1245"/>
                </a:cubicBezTo>
                <a:cubicBezTo>
                  <a:pt x="1127" y="1244"/>
                  <a:pt x="1130" y="1245"/>
                  <a:pt x="1128" y="1242"/>
                </a:cubicBezTo>
                <a:close/>
                <a:moveTo>
                  <a:pt x="1126" y="1032"/>
                </a:moveTo>
                <a:cubicBezTo>
                  <a:pt x="1125" y="1035"/>
                  <a:pt x="1118" y="1035"/>
                  <a:pt x="1116" y="1034"/>
                </a:cubicBezTo>
                <a:cubicBezTo>
                  <a:pt x="1118" y="1032"/>
                  <a:pt x="1124" y="1033"/>
                  <a:pt x="1126" y="1032"/>
                </a:cubicBezTo>
                <a:close/>
                <a:moveTo>
                  <a:pt x="1106" y="1020"/>
                </a:moveTo>
                <a:cubicBezTo>
                  <a:pt x="1109" y="1019"/>
                  <a:pt x="1107" y="1022"/>
                  <a:pt x="1109" y="1022"/>
                </a:cubicBezTo>
                <a:cubicBezTo>
                  <a:pt x="1110" y="1019"/>
                  <a:pt x="1115" y="1020"/>
                  <a:pt x="1118" y="1021"/>
                </a:cubicBezTo>
                <a:cubicBezTo>
                  <a:pt x="1115" y="1028"/>
                  <a:pt x="1106" y="1022"/>
                  <a:pt x="1100" y="1021"/>
                </a:cubicBezTo>
                <a:cubicBezTo>
                  <a:pt x="1102" y="1019"/>
                  <a:pt x="1105" y="1023"/>
                  <a:pt x="1106" y="1020"/>
                </a:cubicBezTo>
                <a:close/>
                <a:moveTo>
                  <a:pt x="1085" y="1236"/>
                </a:moveTo>
                <a:cubicBezTo>
                  <a:pt x="1089" y="1236"/>
                  <a:pt x="1090" y="1236"/>
                  <a:pt x="1092" y="1237"/>
                </a:cubicBezTo>
                <a:cubicBezTo>
                  <a:pt x="1091" y="1240"/>
                  <a:pt x="1088" y="1239"/>
                  <a:pt x="1087" y="1242"/>
                </a:cubicBezTo>
                <a:cubicBezTo>
                  <a:pt x="1085" y="1241"/>
                  <a:pt x="1087" y="1238"/>
                  <a:pt x="1088" y="1239"/>
                </a:cubicBezTo>
                <a:cubicBezTo>
                  <a:pt x="1089" y="1237"/>
                  <a:pt x="1084" y="1239"/>
                  <a:pt x="1085" y="1236"/>
                </a:cubicBezTo>
                <a:close/>
                <a:moveTo>
                  <a:pt x="1083" y="1248"/>
                </a:moveTo>
                <a:cubicBezTo>
                  <a:pt x="1087" y="1248"/>
                  <a:pt x="1087" y="1248"/>
                  <a:pt x="1087" y="1248"/>
                </a:cubicBezTo>
                <a:cubicBezTo>
                  <a:pt x="1087" y="1250"/>
                  <a:pt x="1086" y="1250"/>
                  <a:pt x="1086" y="1251"/>
                </a:cubicBezTo>
                <a:cubicBezTo>
                  <a:pt x="1084" y="1251"/>
                  <a:pt x="1087" y="1250"/>
                  <a:pt x="1085" y="1249"/>
                </a:cubicBezTo>
                <a:cubicBezTo>
                  <a:pt x="1084" y="1249"/>
                  <a:pt x="1084" y="1251"/>
                  <a:pt x="1083" y="1251"/>
                </a:cubicBezTo>
                <a:lnTo>
                  <a:pt x="1083" y="1248"/>
                </a:lnTo>
                <a:close/>
                <a:moveTo>
                  <a:pt x="1081" y="1016"/>
                </a:moveTo>
                <a:cubicBezTo>
                  <a:pt x="1080" y="1018"/>
                  <a:pt x="1077" y="1017"/>
                  <a:pt x="1074" y="1017"/>
                </a:cubicBezTo>
                <a:cubicBezTo>
                  <a:pt x="1074" y="1017"/>
                  <a:pt x="1074" y="1016"/>
                  <a:pt x="1074" y="1015"/>
                </a:cubicBezTo>
                <a:cubicBezTo>
                  <a:pt x="1075" y="1013"/>
                  <a:pt x="1078" y="1016"/>
                  <a:pt x="1081" y="1016"/>
                </a:cubicBezTo>
                <a:close/>
                <a:moveTo>
                  <a:pt x="1074" y="1238"/>
                </a:moveTo>
                <a:cubicBezTo>
                  <a:pt x="1076" y="1238"/>
                  <a:pt x="1075" y="1238"/>
                  <a:pt x="1078" y="1238"/>
                </a:cubicBezTo>
                <a:cubicBezTo>
                  <a:pt x="1078" y="1240"/>
                  <a:pt x="1079" y="1239"/>
                  <a:pt x="1081" y="1240"/>
                </a:cubicBezTo>
                <a:cubicBezTo>
                  <a:pt x="1079" y="1243"/>
                  <a:pt x="1078" y="1240"/>
                  <a:pt x="1074" y="1242"/>
                </a:cubicBezTo>
                <a:cubicBezTo>
                  <a:pt x="1074" y="1240"/>
                  <a:pt x="1074" y="1240"/>
                  <a:pt x="1074" y="1240"/>
                </a:cubicBezTo>
                <a:cubicBezTo>
                  <a:pt x="1073" y="1240"/>
                  <a:pt x="1073" y="1240"/>
                  <a:pt x="1073" y="1241"/>
                </a:cubicBezTo>
                <a:cubicBezTo>
                  <a:pt x="1071" y="1241"/>
                  <a:pt x="1074" y="1239"/>
                  <a:pt x="1074" y="1238"/>
                </a:cubicBezTo>
                <a:close/>
                <a:moveTo>
                  <a:pt x="1074" y="1246"/>
                </a:moveTo>
                <a:cubicBezTo>
                  <a:pt x="1075" y="1247"/>
                  <a:pt x="1074" y="1247"/>
                  <a:pt x="1074" y="1248"/>
                </a:cubicBezTo>
                <a:cubicBezTo>
                  <a:pt x="1076" y="1249"/>
                  <a:pt x="1075" y="1246"/>
                  <a:pt x="1076" y="1246"/>
                </a:cubicBezTo>
                <a:cubicBezTo>
                  <a:pt x="1078" y="1246"/>
                  <a:pt x="1079" y="1247"/>
                  <a:pt x="1081" y="1247"/>
                </a:cubicBezTo>
                <a:cubicBezTo>
                  <a:pt x="1081" y="1251"/>
                  <a:pt x="1081" y="1251"/>
                  <a:pt x="1081" y="1251"/>
                </a:cubicBezTo>
                <a:cubicBezTo>
                  <a:pt x="1076" y="1251"/>
                  <a:pt x="1074" y="1251"/>
                  <a:pt x="1067" y="1251"/>
                </a:cubicBezTo>
                <a:cubicBezTo>
                  <a:pt x="1067" y="1246"/>
                  <a:pt x="1067" y="1246"/>
                  <a:pt x="1067" y="1246"/>
                </a:cubicBezTo>
                <a:cubicBezTo>
                  <a:pt x="1071" y="1246"/>
                  <a:pt x="1070" y="1246"/>
                  <a:pt x="1074" y="1246"/>
                </a:cubicBezTo>
                <a:close/>
                <a:moveTo>
                  <a:pt x="1071" y="1241"/>
                </a:moveTo>
                <a:cubicBezTo>
                  <a:pt x="1068" y="1241"/>
                  <a:pt x="1068" y="1241"/>
                  <a:pt x="1068" y="1241"/>
                </a:cubicBezTo>
                <a:cubicBezTo>
                  <a:pt x="1067" y="1238"/>
                  <a:pt x="1072" y="1238"/>
                  <a:pt x="1071" y="1241"/>
                </a:cubicBezTo>
                <a:close/>
                <a:moveTo>
                  <a:pt x="1068" y="1080"/>
                </a:moveTo>
                <a:cubicBezTo>
                  <a:pt x="1065" y="1080"/>
                  <a:pt x="1065" y="1078"/>
                  <a:pt x="1062" y="1079"/>
                </a:cubicBezTo>
                <a:cubicBezTo>
                  <a:pt x="1062" y="1078"/>
                  <a:pt x="1069" y="1077"/>
                  <a:pt x="1068" y="1080"/>
                </a:cubicBezTo>
                <a:close/>
                <a:moveTo>
                  <a:pt x="1061" y="1246"/>
                </a:moveTo>
                <a:cubicBezTo>
                  <a:pt x="1062" y="1247"/>
                  <a:pt x="1063" y="1248"/>
                  <a:pt x="1064" y="1250"/>
                </a:cubicBezTo>
                <a:cubicBezTo>
                  <a:pt x="1060" y="1250"/>
                  <a:pt x="1060" y="1248"/>
                  <a:pt x="1057" y="1250"/>
                </a:cubicBezTo>
                <a:cubicBezTo>
                  <a:pt x="1056" y="1246"/>
                  <a:pt x="1061" y="1247"/>
                  <a:pt x="1061" y="1246"/>
                </a:cubicBezTo>
                <a:close/>
                <a:moveTo>
                  <a:pt x="1052" y="1008"/>
                </a:moveTo>
                <a:cubicBezTo>
                  <a:pt x="1053" y="1006"/>
                  <a:pt x="1055" y="1004"/>
                  <a:pt x="1057" y="1006"/>
                </a:cubicBezTo>
                <a:cubicBezTo>
                  <a:pt x="1056" y="1007"/>
                  <a:pt x="1054" y="1007"/>
                  <a:pt x="1055" y="1010"/>
                </a:cubicBezTo>
                <a:cubicBezTo>
                  <a:pt x="1053" y="1010"/>
                  <a:pt x="1055" y="1006"/>
                  <a:pt x="1052" y="1008"/>
                </a:cubicBezTo>
                <a:close/>
                <a:moveTo>
                  <a:pt x="1051" y="1246"/>
                </a:moveTo>
                <a:cubicBezTo>
                  <a:pt x="1053" y="1246"/>
                  <a:pt x="1053" y="1249"/>
                  <a:pt x="1053" y="1246"/>
                </a:cubicBezTo>
                <a:cubicBezTo>
                  <a:pt x="1056" y="1246"/>
                  <a:pt x="1054" y="1249"/>
                  <a:pt x="1054" y="1251"/>
                </a:cubicBezTo>
                <a:cubicBezTo>
                  <a:pt x="1053" y="1249"/>
                  <a:pt x="1050" y="1250"/>
                  <a:pt x="1051" y="1246"/>
                </a:cubicBezTo>
                <a:close/>
                <a:moveTo>
                  <a:pt x="1021" y="1237"/>
                </a:moveTo>
                <a:cubicBezTo>
                  <a:pt x="1019" y="1239"/>
                  <a:pt x="1017" y="1236"/>
                  <a:pt x="1015" y="1238"/>
                </a:cubicBezTo>
                <a:cubicBezTo>
                  <a:pt x="1016" y="1235"/>
                  <a:pt x="1019" y="1236"/>
                  <a:pt x="1021" y="1237"/>
                </a:cubicBezTo>
                <a:close/>
                <a:moveTo>
                  <a:pt x="1004" y="1240"/>
                </a:moveTo>
                <a:cubicBezTo>
                  <a:pt x="1001" y="1238"/>
                  <a:pt x="1003" y="1237"/>
                  <a:pt x="999" y="1238"/>
                </a:cubicBezTo>
                <a:cubicBezTo>
                  <a:pt x="1000" y="1237"/>
                  <a:pt x="1001" y="1236"/>
                  <a:pt x="1004" y="1235"/>
                </a:cubicBezTo>
                <a:cubicBezTo>
                  <a:pt x="1003" y="1238"/>
                  <a:pt x="1005" y="1237"/>
                  <a:pt x="1004" y="1240"/>
                </a:cubicBezTo>
                <a:close/>
                <a:moveTo>
                  <a:pt x="1005" y="1021"/>
                </a:moveTo>
                <a:cubicBezTo>
                  <a:pt x="1002" y="1022"/>
                  <a:pt x="999" y="1023"/>
                  <a:pt x="996" y="1023"/>
                </a:cubicBezTo>
                <a:cubicBezTo>
                  <a:pt x="995" y="1019"/>
                  <a:pt x="1004" y="1017"/>
                  <a:pt x="1005" y="1021"/>
                </a:cubicBezTo>
                <a:close/>
                <a:moveTo>
                  <a:pt x="1071" y="883"/>
                </a:moveTo>
                <a:cubicBezTo>
                  <a:pt x="1070" y="886"/>
                  <a:pt x="1065" y="887"/>
                  <a:pt x="1065" y="883"/>
                </a:cubicBezTo>
                <a:cubicBezTo>
                  <a:pt x="1067" y="881"/>
                  <a:pt x="1069" y="883"/>
                  <a:pt x="1071" y="883"/>
                </a:cubicBezTo>
                <a:close/>
                <a:moveTo>
                  <a:pt x="1039" y="857"/>
                </a:moveTo>
                <a:cubicBezTo>
                  <a:pt x="1037" y="861"/>
                  <a:pt x="1032" y="861"/>
                  <a:pt x="1030" y="859"/>
                </a:cubicBezTo>
                <a:cubicBezTo>
                  <a:pt x="1033" y="857"/>
                  <a:pt x="1036" y="858"/>
                  <a:pt x="1039" y="857"/>
                </a:cubicBezTo>
                <a:close/>
                <a:moveTo>
                  <a:pt x="1035" y="861"/>
                </a:moveTo>
                <a:cubicBezTo>
                  <a:pt x="1036" y="862"/>
                  <a:pt x="1037" y="862"/>
                  <a:pt x="1038" y="862"/>
                </a:cubicBezTo>
                <a:cubicBezTo>
                  <a:pt x="1038" y="865"/>
                  <a:pt x="1036" y="864"/>
                  <a:pt x="1035" y="866"/>
                </a:cubicBezTo>
                <a:cubicBezTo>
                  <a:pt x="1034" y="866"/>
                  <a:pt x="1036" y="863"/>
                  <a:pt x="1035" y="861"/>
                </a:cubicBezTo>
                <a:close/>
                <a:moveTo>
                  <a:pt x="1014" y="857"/>
                </a:moveTo>
                <a:cubicBezTo>
                  <a:pt x="1015" y="858"/>
                  <a:pt x="1015" y="859"/>
                  <a:pt x="1015" y="860"/>
                </a:cubicBezTo>
                <a:cubicBezTo>
                  <a:pt x="1012" y="859"/>
                  <a:pt x="1010" y="862"/>
                  <a:pt x="1007" y="862"/>
                </a:cubicBezTo>
                <a:cubicBezTo>
                  <a:pt x="1008" y="861"/>
                  <a:pt x="1008" y="860"/>
                  <a:pt x="1008" y="859"/>
                </a:cubicBezTo>
                <a:cubicBezTo>
                  <a:pt x="1011" y="859"/>
                  <a:pt x="1012" y="857"/>
                  <a:pt x="1014" y="857"/>
                </a:cubicBezTo>
                <a:close/>
                <a:moveTo>
                  <a:pt x="1009" y="857"/>
                </a:moveTo>
                <a:cubicBezTo>
                  <a:pt x="1009" y="860"/>
                  <a:pt x="1005" y="857"/>
                  <a:pt x="1005" y="860"/>
                </a:cubicBezTo>
                <a:cubicBezTo>
                  <a:pt x="1003" y="861"/>
                  <a:pt x="1003" y="857"/>
                  <a:pt x="1002" y="860"/>
                </a:cubicBezTo>
                <a:cubicBezTo>
                  <a:pt x="1000" y="857"/>
                  <a:pt x="1006" y="856"/>
                  <a:pt x="1009" y="857"/>
                </a:cubicBezTo>
                <a:close/>
                <a:moveTo>
                  <a:pt x="996" y="856"/>
                </a:moveTo>
                <a:cubicBezTo>
                  <a:pt x="999" y="858"/>
                  <a:pt x="995" y="861"/>
                  <a:pt x="993" y="861"/>
                </a:cubicBezTo>
                <a:cubicBezTo>
                  <a:pt x="993" y="859"/>
                  <a:pt x="996" y="859"/>
                  <a:pt x="995" y="856"/>
                </a:cubicBezTo>
                <a:cubicBezTo>
                  <a:pt x="995" y="856"/>
                  <a:pt x="996" y="858"/>
                  <a:pt x="996" y="856"/>
                </a:cubicBezTo>
                <a:close/>
                <a:moveTo>
                  <a:pt x="990" y="860"/>
                </a:moveTo>
                <a:cubicBezTo>
                  <a:pt x="990" y="858"/>
                  <a:pt x="991" y="856"/>
                  <a:pt x="993" y="856"/>
                </a:cubicBezTo>
                <a:cubicBezTo>
                  <a:pt x="994" y="857"/>
                  <a:pt x="994" y="858"/>
                  <a:pt x="994" y="859"/>
                </a:cubicBezTo>
                <a:cubicBezTo>
                  <a:pt x="993" y="859"/>
                  <a:pt x="992" y="860"/>
                  <a:pt x="990" y="860"/>
                </a:cubicBezTo>
                <a:close/>
                <a:moveTo>
                  <a:pt x="992" y="324"/>
                </a:moveTo>
                <a:cubicBezTo>
                  <a:pt x="993" y="324"/>
                  <a:pt x="993" y="326"/>
                  <a:pt x="994" y="326"/>
                </a:cubicBezTo>
                <a:cubicBezTo>
                  <a:pt x="993" y="327"/>
                  <a:pt x="991" y="327"/>
                  <a:pt x="990" y="327"/>
                </a:cubicBezTo>
                <a:cubicBezTo>
                  <a:pt x="989" y="325"/>
                  <a:pt x="993" y="326"/>
                  <a:pt x="992" y="324"/>
                </a:cubicBezTo>
                <a:close/>
                <a:moveTo>
                  <a:pt x="986" y="255"/>
                </a:moveTo>
                <a:cubicBezTo>
                  <a:pt x="989" y="255"/>
                  <a:pt x="987" y="257"/>
                  <a:pt x="990" y="256"/>
                </a:cubicBezTo>
                <a:cubicBezTo>
                  <a:pt x="989" y="257"/>
                  <a:pt x="987" y="257"/>
                  <a:pt x="985" y="257"/>
                </a:cubicBezTo>
                <a:cubicBezTo>
                  <a:pt x="985" y="257"/>
                  <a:pt x="986" y="256"/>
                  <a:pt x="986" y="255"/>
                </a:cubicBezTo>
                <a:close/>
                <a:moveTo>
                  <a:pt x="988" y="858"/>
                </a:moveTo>
                <a:cubicBezTo>
                  <a:pt x="987" y="858"/>
                  <a:pt x="988" y="857"/>
                  <a:pt x="987" y="856"/>
                </a:cubicBezTo>
                <a:cubicBezTo>
                  <a:pt x="986" y="857"/>
                  <a:pt x="986" y="860"/>
                  <a:pt x="983" y="859"/>
                </a:cubicBezTo>
                <a:cubicBezTo>
                  <a:pt x="983" y="856"/>
                  <a:pt x="983" y="856"/>
                  <a:pt x="983" y="856"/>
                </a:cubicBezTo>
                <a:cubicBezTo>
                  <a:pt x="985" y="857"/>
                  <a:pt x="989" y="853"/>
                  <a:pt x="988" y="858"/>
                </a:cubicBezTo>
                <a:close/>
                <a:moveTo>
                  <a:pt x="984" y="141"/>
                </a:moveTo>
                <a:cubicBezTo>
                  <a:pt x="978" y="141"/>
                  <a:pt x="978" y="141"/>
                  <a:pt x="978" y="141"/>
                </a:cubicBezTo>
                <a:cubicBezTo>
                  <a:pt x="979" y="138"/>
                  <a:pt x="984" y="138"/>
                  <a:pt x="984" y="141"/>
                </a:cubicBezTo>
                <a:close/>
                <a:moveTo>
                  <a:pt x="974" y="860"/>
                </a:moveTo>
                <a:cubicBezTo>
                  <a:pt x="976" y="859"/>
                  <a:pt x="976" y="860"/>
                  <a:pt x="978" y="859"/>
                </a:cubicBezTo>
                <a:cubicBezTo>
                  <a:pt x="975" y="861"/>
                  <a:pt x="982" y="863"/>
                  <a:pt x="983" y="862"/>
                </a:cubicBezTo>
                <a:cubicBezTo>
                  <a:pt x="985" y="864"/>
                  <a:pt x="979" y="865"/>
                  <a:pt x="978" y="867"/>
                </a:cubicBezTo>
                <a:cubicBezTo>
                  <a:pt x="977" y="867"/>
                  <a:pt x="977" y="865"/>
                  <a:pt x="977" y="864"/>
                </a:cubicBezTo>
                <a:cubicBezTo>
                  <a:pt x="976" y="864"/>
                  <a:pt x="975" y="863"/>
                  <a:pt x="975" y="863"/>
                </a:cubicBezTo>
                <a:cubicBezTo>
                  <a:pt x="973" y="863"/>
                  <a:pt x="974" y="866"/>
                  <a:pt x="970" y="865"/>
                </a:cubicBezTo>
                <a:cubicBezTo>
                  <a:pt x="971" y="862"/>
                  <a:pt x="976" y="865"/>
                  <a:pt x="974" y="860"/>
                </a:cubicBezTo>
                <a:close/>
                <a:moveTo>
                  <a:pt x="971" y="325"/>
                </a:moveTo>
                <a:cubicBezTo>
                  <a:pt x="974" y="325"/>
                  <a:pt x="975" y="330"/>
                  <a:pt x="971" y="330"/>
                </a:cubicBezTo>
                <a:cubicBezTo>
                  <a:pt x="971" y="327"/>
                  <a:pt x="972" y="327"/>
                  <a:pt x="971" y="325"/>
                </a:cubicBezTo>
                <a:close/>
                <a:moveTo>
                  <a:pt x="974" y="793"/>
                </a:moveTo>
                <a:cubicBezTo>
                  <a:pt x="974" y="797"/>
                  <a:pt x="971" y="793"/>
                  <a:pt x="969" y="794"/>
                </a:cubicBezTo>
                <a:cubicBezTo>
                  <a:pt x="968" y="792"/>
                  <a:pt x="973" y="791"/>
                  <a:pt x="974" y="793"/>
                </a:cubicBezTo>
                <a:close/>
                <a:moveTo>
                  <a:pt x="974" y="860"/>
                </a:moveTo>
                <a:cubicBezTo>
                  <a:pt x="972" y="861"/>
                  <a:pt x="970" y="862"/>
                  <a:pt x="969" y="860"/>
                </a:cubicBezTo>
                <a:cubicBezTo>
                  <a:pt x="969" y="857"/>
                  <a:pt x="975" y="856"/>
                  <a:pt x="974" y="860"/>
                </a:cubicBezTo>
                <a:close/>
                <a:moveTo>
                  <a:pt x="964" y="866"/>
                </a:moveTo>
                <a:cubicBezTo>
                  <a:pt x="964" y="863"/>
                  <a:pt x="967" y="865"/>
                  <a:pt x="969" y="864"/>
                </a:cubicBezTo>
                <a:cubicBezTo>
                  <a:pt x="969" y="867"/>
                  <a:pt x="966" y="866"/>
                  <a:pt x="964" y="866"/>
                </a:cubicBezTo>
                <a:close/>
                <a:moveTo>
                  <a:pt x="967" y="287"/>
                </a:moveTo>
                <a:cubicBezTo>
                  <a:pt x="967" y="289"/>
                  <a:pt x="963" y="290"/>
                  <a:pt x="963" y="287"/>
                </a:cubicBezTo>
                <a:lnTo>
                  <a:pt x="967" y="287"/>
                </a:lnTo>
                <a:close/>
                <a:moveTo>
                  <a:pt x="965" y="326"/>
                </a:moveTo>
                <a:cubicBezTo>
                  <a:pt x="967" y="327"/>
                  <a:pt x="966" y="329"/>
                  <a:pt x="967" y="329"/>
                </a:cubicBezTo>
                <a:cubicBezTo>
                  <a:pt x="966" y="331"/>
                  <a:pt x="963" y="333"/>
                  <a:pt x="961" y="331"/>
                </a:cubicBezTo>
                <a:cubicBezTo>
                  <a:pt x="960" y="327"/>
                  <a:pt x="965" y="329"/>
                  <a:pt x="965" y="326"/>
                </a:cubicBezTo>
                <a:close/>
                <a:moveTo>
                  <a:pt x="961" y="856"/>
                </a:moveTo>
                <a:cubicBezTo>
                  <a:pt x="961" y="859"/>
                  <a:pt x="958" y="859"/>
                  <a:pt x="957" y="860"/>
                </a:cubicBezTo>
                <a:cubicBezTo>
                  <a:pt x="957" y="857"/>
                  <a:pt x="958" y="856"/>
                  <a:pt x="961" y="856"/>
                </a:cubicBezTo>
                <a:close/>
                <a:moveTo>
                  <a:pt x="957" y="327"/>
                </a:moveTo>
                <a:cubicBezTo>
                  <a:pt x="959" y="327"/>
                  <a:pt x="961" y="325"/>
                  <a:pt x="961" y="329"/>
                </a:cubicBezTo>
                <a:cubicBezTo>
                  <a:pt x="959" y="329"/>
                  <a:pt x="959" y="327"/>
                  <a:pt x="957" y="329"/>
                </a:cubicBezTo>
                <a:cubicBezTo>
                  <a:pt x="958" y="330"/>
                  <a:pt x="960" y="329"/>
                  <a:pt x="959" y="332"/>
                </a:cubicBezTo>
                <a:cubicBezTo>
                  <a:pt x="955" y="331"/>
                  <a:pt x="953" y="332"/>
                  <a:pt x="952" y="328"/>
                </a:cubicBezTo>
                <a:cubicBezTo>
                  <a:pt x="955" y="330"/>
                  <a:pt x="956" y="330"/>
                  <a:pt x="957" y="327"/>
                </a:cubicBezTo>
                <a:close/>
                <a:moveTo>
                  <a:pt x="945" y="856"/>
                </a:moveTo>
                <a:cubicBezTo>
                  <a:pt x="946" y="860"/>
                  <a:pt x="951" y="855"/>
                  <a:pt x="952" y="859"/>
                </a:cubicBezTo>
                <a:cubicBezTo>
                  <a:pt x="951" y="859"/>
                  <a:pt x="951" y="858"/>
                  <a:pt x="951" y="858"/>
                </a:cubicBezTo>
                <a:cubicBezTo>
                  <a:pt x="950" y="858"/>
                  <a:pt x="949" y="860"/>
                  <a:pt x="949" y="861"/>
                </a:cubicBezTo>
                <a:cubicBezTo>
                  <a:pt x="946" y="861"/>
                  <a:pt x="948" y="858"/>
                  <a:pt x="944" y="860"/>
                </a:cubicBezTo>
                <a:cubicBezTo>
                  <a:pt x="945" y="859"/>
                  <a:pt x="945" y="858"/>
                  <a:pt x="945" y="856"/>
                </a:cubicBezTo>
                <a:close/>
                <a:moveTo>
                  <a:pt x="937" y="856"/>
                </a:moveTo>
                <a:cubicBezTo>
                  <a:pt x="937" y="858"/>
                  <a:pt x="938" y="858"/>
                  <a:pt x="938" y="859"/>
                </a:cubicBezTo>
                <a:cubicBezTo>
                  <a:pt x="939" y="858"/>
                  <a:pt x="939" y="854"/>
                  <a:pt x="942" y="855"/>
                </a:cubicBezTo>
                <a:cubicBezTo>
                  <a:pt x="942" y="858"/>
                  <a:pt x="941" y="859"/>
                  <a:pt x="940" y="862"/>
                </a:cubicBezTo>
                <a:cubicBezTo>
                  <a:pt x="937" y="862"/>
                  <a:pt x="939" y="860"/>
                  <a:pt x="938" y="859"/>
                </a:cubicBezTo>
                <a:cubicBezTo>
                  <a:pt x="936" y="858"/>
                  <a:pt x="935" y="859"/>
                  <a:pt x="935" y="860"/>
                </a:cubicBezTo>
                <a:cubicBezTo>
                  <a:pt x="934" y="860"/>
                  <a:pt x="934" y="858"/>
                  <a:pt x="932" y="859"/>
                </a:cubicBezTo>
                <a:cubicBezTo>
                  <a:pt x="933" y="857"/>
                  <a:pt x="935" y="856"/>
                  <a:pt x="937" y="856"/>
                </a:cubicBezTo>
                <a:close/>
                <a:moveTo>
                  <a:pt x="931" y="858"/>
                </a:moveTo>
                <a:cubicBezTo>
                  <a:pt x="931" y="860"/>
                  <a:pt x="930" y="860"/>
                  <a:pt x="930" y="861"/>
                </a:cubicBezTo>
                <a:cubicBezTo>
                  <a:pt x="929" y="860"/>
                  <a:pt x="927" y="860"/>
                  <a:pt x="927" y="858"/>
                </a:cubicBezTo>
                <a:lnTo>
                  <a:pt x="931" y="858"/>
                </a:lnTo>
                <a:close/>
                <a:moveTo>
                  <a:pt x="928" y="886"/>
                </a:moveTo>
                <a:cubicBezTo>
                  <a:pt x="923" y="887"/>
                  <a:pt x="924" y="888"/>
                  <a:pt x="920" y="889"/>
                </a:cubicBezTo>
                <a:cubicBezTo>
                  <a:pt x="922" y="890"/>
                  <a:pt x="921" y="889"/>
                  <a:pt x="922" y="891"/>
                </a:cubicBezTo>
                <a:cubicBezTo>
                  <a:pt x="924" y="888"/>
                  <a:pt x="929" y="891"/>
                  <a:pt x="933" y="890"/>
                </a:cubicBezTo>
                <a:cubicBezTo>
                  <a:pt x="934" y="893"/>
                  <a:pt x="930" y="895"/>
                  <a:pt x="934" y="895"/>
                </a:cubicBezTo>
                <a:cubicBezTo>
                  <a:pt x="931" y="901"/>
                  <a:pt x="927" y="897"/>
                  <a:pt x="921" y="898"/>
                </a:cubicBezTo>
                <a:cubicBezTo>
                  <a:pt x="921" y="894"/>
                  <a:pt x="916" y="894"/>
                  <a:pt x="917" y="889"/>
                </a:cubicBezTo>
                <a:cubicBezTo>
                  <a:pt x="920" y="887"/>
                  <a:pt x="922" y="885"/>
                  <a:pt x="926" y="884"/>
                </a:cubicBezTo>
                <a:cubicBezTo>
                  <a:pt x="927" y="883"/>
                  <a:pt x="926" y="883"/>
                  <a:pt x="926" y="883"/>
                </a:cubicBezTo>
                <a:cubicBezTo>
                  <a:pt x="926" y="881"/>
                  <a:pt x="928" y="884"/>
                  <a:pt x="928" y="886"/>
                </a:cubicBezTo>
                <a:close/>
                <a:moveTo>
                  <a:pt x="929" y="914"/>
                </a:moveTo>
                <a:cubicBezTo>
                  <a:pt x="927" y="913"/>
                  <a:pt x="925" y="912"/>
                  <a:pt x="926" y="909"/>
                </a:cubicBezTo>
                <a:cubicBezTo>
                  <a:pt x="927" y="909"/>
                  <a:pt x="927" y="908"/>
                  <a:pt x="929" y="908"/>
                </a:cubicBezTo>
                <a:cubicBezTo>
                  <a:pt x="928" y="911"/>
                  <a:pt x="927" y="911"/>
                  <a:pt x="929" y="914"/>
                </a:cubicBezTo>
                <a:close/>
                <a:moveTo>
                  <a:pt x="922" y="879"/>
                </a:moveTo>
                <a:cubicBezTo>
                  <a:pt x="923" y="877"/>
                  <a:pt x="925" y="879"/>
                  <a:pt x="926" y="879"/>
                </a:cubicBezTo>
                <a:cubicBezTo>
                  <a:pt x="926" y="881"/>
                  <a:pt x="924" y="881"/>
                  <a:pt x="924" y="882"/>
                </a:cubicBezTo>
                <a:cubicBezTo>
                  <a:pt x="922" y="883"/>
                  <a:pt x="925" y="878"/>
                  <a:pt x="922" y="879"/>
                </a:cubicBezTo>
                <a:close/>
                <a:moveTo>
                  <a:pt x="920" y="856"/>
                </a:moveTo>
                <a:cubicBezTo>
                  <a:pt x="920" y="859"/>
                  <a:pt x="920" y="859"/>
                  <a:pt x="920" y="859"/>
                </a:cubicBezTo>
                <a:cubicBezTo>
                  <a:pt x="923" y="860"/>
                  <a:pt x="923" y="858"/>
                  <a:pt x="925" y="858"/>
                </a:cubicBezTo>
                <a:cubicBezTo>
                  <a:pt x="928" y="859"/>
                  <a:pt x="923" y="859"/>
                  <a:pt x="924" y="861"/>
                </a:cubicBezTo>
                <a:cubicBezTo>
                  <a:pt x="922" y="861"/>
                  <a:pt x="919" y="861"/>
                  <a:pt x="919" y="859"/>
                </a:cubicBezTo>
                <a:cubicBezTo>
                  <a:pt x="918" y="860"/>
                  <a:pt x="917" y="862"/>
                  <a:pt x="916" y="863"/>
                </a:cubicBezTo>
                <a:cubicBezTo>
                  <a:pt x="915" y="860"/>
                  <a:pt x="913" y="860"/>
                  <a:pt x="912" y="860"/>
                </a:cubicBezTo>
                <a:cubicBezTo>
                  <a:pt x="913" y="856"/>
                  <a:pt x="917" y="858"/>
                  <a:pt x="920" y="856"/>
                </a:cubicBezTo>
                <a:close/>
                <a:moveTo>
                  <a:pt x="911" y="888"/>
                </a:moveTo>
                <a:cubicBezTo>
                  <a:pt x="911" y="889"/>
                  <a:pt x="907" y="891"/>
                  <a:pt x="909" y="891"/>
                </a:cubicBezTo>
                <a:cubicBezTo>
                  <a:pt x="908" y="892"/>
                  <a:pt x="904" y="889"/>
                  <a:pt x="902" y="891"/>
                </a:cubicBezTo>
                <a:cubicBezTo>
                  <a:pt x="903" y="891"/>
                  <a:pt x="907" y="893"/>
                  <a:pt x="907" y="893"/>
                </a:cubicBezTo>
                <a:cubicBezTo>
                  <a:pt x="909" y="895"/>
                  <a:pt x="905" y="895"/>
                  <a:pt x="904" y="894"/>
                </a:cubicBezTo>
                <a:cubicBezTo>
                  <a:pt x="904" y="896"/>
                  <a:pt x="897" y="898"/>
                  <a:pt x="895" y="895"/>
                </a:cubicBezTo>
                <a:cubicBezTo>
                  <a:pt x="895" y="895"/>
                  <a:pt x="896" y="894"/>
                  <a:pt x="896" y="893"/>
                </a:cubicBezTo>
                <a:cubicBezTo>
                  <a:pt x="899" y="893"/>
                  <a:pt x="899" y="893"/>
                  <a:pt x="899" y="893"/>
                </a:cubicBezTo>
                <a:cubicBezTo>
                  <a:pt x="900" y="890"/>
                  <a:pt x="895" y="892"/>
                  <a:pt x="896" y="888"/>
                </a:cubicBezTo>
                <a:cubicBezTo>
                  <a:pt x="894" y="888"/>
                  <a:pt x="895" y="891"/>
                  <a:pt x="893" y="892"/>
                </a:cubicBezTo>
                <a:cubicBezTo>
                  <a:pt x="892" y="892"/>
                  <a:pt x="894" y="889"/>
                  <a:pt x="893" y="887"/>
                </a:cubicBezTo>
                <a:cubicBezTo>
                  <a:pt x="892" y="888"/>
                  <a:pt x="892" y="891"/>
                  <a:pt x="891" y="892"/>
                </a:cubicBezTo>
                <a:cubicBezTo>
                  <a:pt x="890" y="890"/>
                  <a:pt x="890" y="892"/>
                  <a:pt x="889" y="894"/>
                </a:cubicBezTo>
                <a:cubicBezTo>
                  <a:pt x="880" y="891"/>
                  <a:pt x="870" y="894"/>
                  <a:pt x="862" y="897"/>
                </a:cubicBezTo>
                <a:cubicBezTo>
                  <a:pt x="862" y="894"/>
                  <a:pt x="857" y="896"/>
                  <a:pt x="857" y="892"/>
                </a:cubicBezTo>
                <a:cubicBezTo>
                  <a:pt x="861" y="890"/>
                  <a:pt x="865" y="894"/>
                  <a:pt x="866" y="889"/>
                </a:cubicBezTo>
                <a:cubicBezTo>
                  <a:pt x="870" y="890"/>
                  <a:pt x="872" y="888"/>
                  <a:pt x="877" y="890"/>
                </a:cubicBezTo>
                <a:cubicBezTo>
                  <a:pt x="878" y="888"/>
                  <a:pt x="878" y="887"/>
                  <a:pt x="878" y="885"/>
                </a:cubicBezTo>
                <a:cubicBezTo>
                  <a:pt x="881" y="887"/>
                  <a:pt x="884" y="884"/>
                  <a:pt x="882" y="881"/>
                </a:cubicBezTo>
                <a:cubicBezTo>
                  <a:pt x="882" y="881"/>
                  <a:pt x="884" y="882"/>
                  <a:pt x="885" y="882"/>
                </a:cubicBezTo>
                <a:cubicBezTo>
                  <a:pt x="886" y="879"/>
                  <a:pt x="882" y="880"/>
                  <a:pt x="882" y="879"/>
                </a:cubicBezTo>
                <a:cubicBezTo>
                  <a:pt x="887" y="876"/>
                  <a:pt x="892" y="882"/>
                  <a:pt x="900" y="880"/>
                </a:cubicBezTo>
                <a:cubicBezTo>
                  <a:pt x="898" y="883"/>
                  <a:pt x="895" y="881"/>
                  <a:pt x="891" y="883"/>
                </a:cubicBezTo>
                <a:cubicBezTo>
                  <a:pt x="891" y="885"/>
                  <a:pt x="894" y="884"/>
                  <a:pt x="896" y="884"/>
                </a:cubicBezTo>
                <a:cubicBezTo>
                  <a:pt x="895" y="885"/>
                  <a:pt x="894" y="885"/>
                  <a:pt x="894" y="886"/>
                </a:cubicBezTo>
                <a:cubicBezTo>
                  <a:pt x="895" y="889"/>
                  <a:pt x="895" y="883"/>
                  <a:pt x="898" y="885"/>
                </a:cubicBezTo>
                <a:cubicBezTo>
                  <a:pt x="900" y="883"/>
                  <a:pt x="907" y="887"/>
                  <a:pt x="905" y="890"/>
                </a:cubicBezTo>
                <a:cubicBezTo>
                  <a:pt x="908" y="890"/>
                  <a:pt x="907" y="887"/>
                  <a:pt x="911" y="888"/>
                </a:cubicBezTo>
                <a:close/>
                <a:moveTo>
                  <a:pt x="903" y="945"/>
                </a:moveTo>
                <a:cubicBezTo>
                  <a:pt x="903" y="949"/>
                  <a:pt x="903" y="949"/>
                  <a:pt x="903" y="949"/>
                </a:cubicBezTo>
                <a:cubicBezTo>
                  <a:pt x="904" y="948"/>
                  <a:pt x="904" y="947"/>
                  <a:pt x="905" y="947"/>
                </a:cubicBezTo>
                <a:cubicBezTo>
                  <a:pt x="903" y="946"/>
                  <a:pt x="905" y="946"/>
                  <a:pt x="904" y="945"/>
                </a:cubicBezTo>
                <a:cubicBezTo>
                  <a:pt x="905" y="944"/>
                  <a:pt x="908" y="943"/>
                  <a:pt x="910" y="943"/>
                </a:cubicBezTo>
                <a:cubicBezTo>
                  <a:pt x="910" y="945"/>
                  <a:pt x="909" y="945"/>
                  <a:pt x="909" y="944"/>
                </a:cubicBezTo>
                <a:cubicBezTo>
                  <a:pt x="907" y="947"/>
                  <a:pt x="910" y="947"/>
                  <a:pt x="911" y="951"/>
                </a:cubicBezTo>
                <a:cubicBezTo>
                  <a:pt x="907" y="949"/>
                  <a:pt x="904" y="952"/>
                  <a:pt x="900" y="950"/>
                </a:cubicBezTo>
                <a:cubicBezTo>
                  <a:pt x="901" y="948"/>
                  <a:pt x="901" y="945"/>
                  <a:pt x="903" y="945"/>
                </a:cubicBezTo>
                <a:close/>
                <a:moveTo>
                  <a:pt x="893" y="936"/>
                </a:moveTo>
                <a:cubicBezTo>
                  <a:pt x="893" y="934"/>
                  <a:pt x="895" y="934"/>
                  <a:pt x="896" y="933"/>
                </a:cubicBezTo>
                <a:cubicBezTo>
                  <a:pt x="898" y="936"/>
                  <a:pt x="899" y="932"/>
                  <a:pt x="902" y="934"/>
                </a:cubicBezTo>
                <a:cubicBezTo>
                  <a:pt x="900" y="936"/>
                  <a:pt x="896" y="933"/>
                  <a:pt x="893" y="936"/>
                </a:cubicBezTo>
                <a:close/>
                <a:moveTo>
                  <a:pt x="870" y="955"/>
                </a:moveTo>
                <a:cubicBezTo>
                  <a:pt x="865" y="961"/>
                  <a:pt x="858" y="949"/>
                  <a:pt x="867" y="950"/>
                </a:cubicBezTo>
                <a:cubicBezTo>
                  <a:pt x="866" y="953"/>
                  <a:pt x="868" y="953"/>
                  <a:pt x="870" y="955"/>
                </a:cubicBezTo>
                <a:close/>
                <a:moveTo>
                  <a:pt x="847" y="950"/>
                </a:moveTo>
                <a:cubicBezTo>
                  <a:pt x="849" y="949"/>
                  <a:pt x="853" y="947"/>
                  <a:pt x="857" y="948"/>
                </a:cubicBezTo>
                <a:cubicBezTo>
                  <a:pt x="854" y="947"/>
                  <a:pt x="851" y="952"/>
                  <a:pt x="847" y="950"/>
                </a:cubicBezTo>
                <a:close/>
                <a:moveTo>
                  <a:pt x="852" y="977"/>
                </a:moveTo>
                <a:cubicBezTo>
                  <a:pt x="852" y="977"/>
                  <a:pt x="854" y="977"/>
                  <a:pt x="855" y="977"/>
                </a:cubicBezTo>
                <a:cubicBezTo>
                  <a:pt x="856" y="980"/>
                  <a:pt x="851" y="981"/>
                  <a:pt x="852" y="977"/>
                </a:cubicBezTo>
                <a:close/>
                <a:moveTo>
                  <a:pt x="844" y="905"/>
                </a:moveTo>
                <a:cubicBezTo>
                  <a:pt x="844" y="903"/>
                  <a:pt x="845" y="902"/>
                  <a:pt x="847" y="902"/>
                </a:cubicBezTo>
                <a:cubicBezTo>
                  <a:pt x="846" y="903"/>
                  <a:pt x="848" y="905"/>
                  <a:pt x="844" y="905"/>
                </a:cubicBezTo>
                <a:close/>
                <a:moveTo>
                  <a:pt x="854" y="924"/>
                </a:moveTo>
                <a:cubicBezTo>
                  <a:pt x="857" y="923"/>
                  <a:pt x="857" y="925"/>
                  <a:pt x="858" y="926"/>
                </a:cubicBezTo>
                <a:cubicBezTo>
                  <a:pt x="858" y="927"/>
                  <a:pt x="853" y="926"/>
                  <a:pt x="854" y="924"/>
                </a:cubicBezTo>
                <a:close/>
                <a:moveTo>
                  <a:pt x="900" y="875"/>
                </a:moveTo>
                <a:cubicBezTo>
                  <a:pt x="901" y="878"/>
                  <a:pt x="903" y="877"/>
                  <a:pt x="905" y="880"/>
                </a:cubicBezTo>
                <a:cubicBezTo>
                  <a:pt x="903" y="881"/>
                  <a:pt x="900" y="878"/>
                  <a:pt x="900" y="875"/>
                </a:cubicBezTo>
                <a:close/>
                <a:moveTo>
                  <a:pt x="907" y="857"/>
                </a:moveTo>
                <a:cubicBezTo>
                  <a:pt x="907" y="860"/>
                  <a:pt x="908" y="860"/>
                  <a:pt x="906" y="862"/>
                </a:cubicBezTo>
                <a:cubicBezTo>
                  <a:pt x="903" y="861"/>
                  <a:pt x="908" y="857"/>
                  <a:pt x="905" y="858"/>
                </a:cubicBezTo>
                <a:cubicBezTo>
                  <a:pt x="905" y="857"/>
                  <a:pt x="906" y="857"/>
                  <a:pt x="907" y="857"/>
                </a:cubicBezTo>
                <a:close/>
                <a:moveTo>
                  <a:pt x="897" y="860"/>
                </a:moveTo>
                <a:cubicBezTo>
                  <a:pt x="898" y="859"/>
                  <a:pt x="898" y="858"/>
                  <a:pt x="899" y="857"/>
                </a:cubicBezTo>
                <a:cubicBezTo>
                  <a:pt x="901" y="857"/>
                  <a:pt x="901" y="858"/>
                  <a:pt x="903" y="859"/>
                </a:cubicBezTo>
                <a:cubicBezTo>
                  <a:pt x="903" y="860"/>
                  <a:pt x="901" y="860"/>
                  <a:pt x="901" y="859"/>
                </a:cubicBezTo>
                <a:cubicBezTo>
                  <a:pt x="900" y="859"/>
                  <a:pt x="900" y="860"/>
                  <a:pt x="900" y="862"/>
                </a:cubicBezTo>
                <a:cubicBezTo>
                  <a:pt x="899" y="861"/>
                  <a:pt x="898" y="860"/>
                  <a:pt x="896" y="860"/>
                </a:cubicBezTo>
                <a:cubicBezTo>
                  <a:pt x="895" y="859"/>
                  <a:pt x="897" y="858"/>
                  <a:pt x="897" y="860"/>
                </a:cubicBezTo>
                <a:close/>
                <a:moveTo>
                  <a:pt x="888" y="298"/>
                </a:moveTo>
                <a:cubicBezTo>
                  <a:pt x="889" y="298"/>
                  <a:pt x="889" y="298"/>
                  <a:pt x="889" y="297"/>
                </a:cubicBezTo>
                <a:cubicBezTo>
                  <a:pt x="890" y="297"/>
                  <a:pt x="888" y="302"/>
                  <a:pt x="886" y="302"/>
                </a:cubicBezTo>
                <a:cubicBezTo>
                  <a:pt x="886" y="300"/>
                  <a:pt x="885" y="299"/>
                  <a:pt x="883" y="299"/>
                </a:cubicBezTo>
                <a:cubicBezTo>
                  <a:pt x="885" y="299"/>
                  <a:pt x="889" y="295"/>
                  <a:pt x="888" y="298"/>
                </a:cubicBezTo>
                <a:close/>
                <a:moveTo>
                  <a:pt x="871" y="255"/>
                </a:moveTo>
                <a:cubicBezTo>
                  <a:pt x="874" y="255"/>
                  <a:pt x="874" y="255"/>
                  <a:pt x="874" y="255"/>
                </a:cubicBezTo>
                <a:cubicBezTo>
                  <a:pt x="874" y="257"/>
                  <a:pt x="871" y="256"/>
                  <a:pt x="872" y="259"/>
                </a:cubicBezTo>
                <a:cubicBezTo>
                  <a:pt x="870" y="259"/>
                  <a:pt x="872" y="256"/>
                  <a:pt x="871" y="255"/>
                </a:cubicBezTo>
                <a:close/>
                <a:moveTo>
                  <a:pt x="869" y="860"/>
                </a:moveTo>
                <a:cubicBezTo>
                  <a:pt x="869" y="862"/>
                  <a:pt x="866" y="861"/>
                  <a:pt x="866" y="862"/>
                </a:cubicBezTo>
                <a:cubicBezTo>
                  <a:pt x="865" y="862"/>
                  <a:pt x="866" y="859"/>
                  <a:pt x="863" y="860"/>
                </a:cubicBezTo>
                <a:cubicBezTo>
                  <a:pt x="865" y="858"/>
                  <a:pt x="866" y="860"/>
                  <a:pt x="869" y="860"/>
                </a:cubicBezTo>
                <a:close/>
                <a:moveTo>
                  <a:pt x="857" y="861"/>
                </a:moveTo>
                <a:cubicBezTo>
                  <a:pt x="858" y="860"/>
                  <a:pt x="859" y="859"/>
                  <a:pt x="861" y="860"/>
                </a:cubicBezTo>
                <a:cubicBezTo>
                  <a:pt x="861" y="862"/>
                  <a:pt x="858" y="862"/>
                  <a:pt x="857" y="864"/>
                </a:cubicBezTo>
                <a:cubicBezTo>
                  <a:pt x="856" y="863"/>
                  <a:pt x="856" y="862"/>
                  <a:pt x="856" y="860"/>
                </a:cubicBezTo>
                <a:cubicBezTo>
                  <a:pt x="857" y="860"/>
                  <a:pt x="857" y="861"/>
                  <a:pt x="857" y="861"/>
                </a:cubicBezTo>
                <a:close/>
                <a:moveTo>
                  <a:pt x="839" y="302"/>
                </a:moveTo>
                <a:cubicBezTo>
                  <a:pt x="837" y="303"/>
                  <a:pt x="835" y="304"/>
                  <a:pt x="835" y="307"/>
                </a:cubicBezTo>
                <a:cubicBezTo>
                  <a:pt x="833" y="305"/>
                  <a:pt x="835" y="301"/>
                  <a:pt x="839" y="302"/>
                </a:cubicBezTo>
                <a:close/>
                <a:moveTo>
                  <a:pt x="840" y="861"/>
                </a:moveTo>
                <a:cubicBezTo>
                  <a:pt x="840" y="863"/>
                  <a:pt x="839" y="864"/>
                  <a:pt x="836" y="864"/>
                </a:cubicBezTo>
                <a:cubicBezTo>
                  <a:pt x="837" y="863"/>
                  <a:pt x="837" y="862"/>
                  <a:pt x="837" y="861"/>
                </a:cubicBezTo>
                <a:lnTo>
                  <a:pt x="840" y="861"/>
                </a:lnTo>
                <a:close/>
                <a:moveTo>
                  <a:pt x="822" y="879"/>
                </a:moveTo>
                <a:cubicBezTo>
                  <a:pt x="823" y="877"/>
                  <a:pt x="825" y="877"/>
                  <a:pt x="825" y="876"/>
                </a:cubicBezTo>
                <a:cubicBezTo>
                  <a:pt x="827" y="875"/>
                  <a:pt x="827" y="877"/>
                  <a:pt x="829" y="877"/>
                </a:cubicBezTo>
                <a:cubicBezTo>
                  <a:pt x="827" y="879"/>
                  <a:pt x="825" y="876"/>
                  <a:pt x="822" y="879"/>
                </a:cubicBezTo>
                <a:close/>
                <a:moveTo>
                  <a:pt x="841" y="875"/>
                </a:moveTo>
                <a:cubicBezTo>
                  <a:pt x="840" y="876"/>
                  <a:pt x="837" y="877"/>
                  <a:pt x="837" y="879"/>
                </a:cubicBezTo>
                <a:cubicBezTo>
                  <a:pt x="835" y="878"/>
                  <a:pt x="834" y="876"/>
                  <a:pt x="831" y="877"/>
                </a:cubicBezTo>
                <a:cubicBezTo>
                  <a:pt x="831" y="875"/>
                  <a:pt x="835" y="875"/>
                  <a:pt x="835" y="872"/>
                </a:cubicBezTo>
                <a:cubicBezTo>
                  <a:pt x="840" y="873"/>
                  <a:pt x="844" y="865"/>
                  <a:pt x="842" y="861"/>
                </a:cubicBezTo>
                <a:cubicBezTo>
                  <a:pt x="844" y="859"/>
                  <a:pt x="847" y="862"/>
                  <a:pt x="848" y="859"/>
                </a:cubicBezTo>
                <a:cubicBezTo>
                  <a:pt x="850" y="860"/>
                  <a:pt x="850" y="862"/>
                  <a:pt x="853" y="861"/>
                </a:cubicBezTo>
                <a:cubicBezTo>
                  <a:pt x="852" y="864"/>
                  <a:pt x="851" y="864"/>
                  <a:pt x="848" y="865"/>
                </a:cubicBezTo>
                <a:cubicBezTo>
                  <a:pt x="849" y="868"/>
                  <a:pt x="849" y="866"/>
                  <a:pt x="852" y="867"/>
                </a:cubicBezTo>
                <a:cubicBezTo>
                  <a:pt x="857" y="862"/>
                  <a:pt x="863" y="867"/>
                  <a:pt x="869" y="864"/>
                </a:cubicBezTo>
                <a:cubicBezTo>
                  <a:pt x="870" y="863"/>
                  <a:pt x="870" y="861"/>
                  <a:pt x="870" y="859"/>
                </a:cubicBezTo>
                <a:cubicBezTo>
                  <a:pt x="875" y="857"/>
                  <a:pt x="878" y="860"/>
                  <a:pt x="878" y="856"/>
                </a:cubicBezTo>
                <a:cubicBezTo>
                  <a:pt x="883" y="856"/>
                  <a:pt x="884" y="855"/>
                  <a:pt x="888" y="856"/>
                </a:cubicBezTo>
                <a:cubicBezTo>
                  <a:pt x="886" y="858"/>
                  <a:pt x="887" y="862"/>
                  <a:pt x="885" y="863"/>
                </a:cubicBezTo>
                <a:cubicBezTo>
                  <a:pt x="889" y="863"/>
                  <a:pt x="887" y="869"/>
                  <a:pt x="893" y="869"/>
                </a:cubicBezTo>
                <a:cubicBezTo>
                  <a:pt x="892" y="870"/>
                  <a:pt x="892" y="872"/>
                  <a:pt x="890" y="872"/>
                </a:cubicBezTo>
                <a:cubicBezTo>
                  <a:pt x="891" y="871"/>
                  <a:pt x="890" y="870"/>
                  <a:pt x="890" y="869"/>
                </a:cubicBezTo>
                <a:cubicBezTo>
                  <a:pt x="888" y="870"/>
                  <a:pt x="886" y="870"/>
                  <a:pt x="884" y="871"/>
                </a:cubicBezTo>
                <a:cubicBezTo>
                  <a:pt x="885" y="873"/>
                  <a:pt x="886" y="870"/>
                  <a:pt x="888" y="872"/>
                </a:cubicBezTo>
                <a:cubicBezTo>
                  <a:pt x="884" y="872"/>
                  <a:pt x="884" y="875"/>
                  <a:pt x="883" y="877"/>
                </a:cubicBezTo>
                <a:cubicBezTo>
                  <a:pt x="881" y="876"/>
                  <a:pt x="882" y="875"/>
                  <a:pt x="883" y="874"/>
                </a:cubicBezTo>
                <a:cubicBezTo>
                  <a:pt x="878" y="874"/>
                  <a:pt x="878" y="877"/>
                  <a:pt x="876" y="874"/>
                </a:cubicBezTo>
                <a:cubicBezTo>
                  <a:pt x="875" y="874"/>
                  <a:pt x="876" y="876"/>
                  <a:pt x="877" y="876"/>
                </a:cubicBezTo>
                <a:cubicBezTo>
                  <a:pt x="870" y="873"/>
                  <a:pt x="862" y="880"/>
                  <a:pt x="857" y="875"/>
                </a:cubicBezTo>
                <a:cubicBezTo>
                  <a:pt x="857" y="872"/>
                  <a:pt x="860" y="874"/>
                  <a:pt x="860" y="872"/>
                </a:cubicBezTo>
                <a:cubicBezTo>
                  <a:pt x="856" y="874"/>
                  <a:pt x="850" y="873"/>
                  <a:pt x="846" y="874"/>
                </a:cubicBezTo>
                <a:cubicBezTo>
                  <a:pt x="846" y="877"/>
                  <a:pt x="848" y="877"/>
                  <a:pt x="848" y="879"/>
                </a:cubicBezTo>
                <a:cubicBezTo>
                  <a:pt x="849" y="877"/>
                  <a:pt x="852" y="875"/>
                  <a:pt x="856" y="877"/>
                </a:cubicBezTo>
                <a:cubicBezTo>
                  <a:pt x="854" y="881"/>
                  <a:pt x="848" y="881"/>
                  <a:pt x="844" y="883"/>
                </a:cubicBezTo>
                <a:cubicBezTo>
                  <a:pt x="846" y="879"/>
                  <a:pt x="836" y="879"/>
                  <a:pt x="841" y="875"/>
                </a:cubicBezTo>
                <a:close/>
                <a:moveTo>
                  <a:pt x="848" y="968"/>
                </a:moveTo>
                <a:cubicBezTo>
                  <a:pt x="847" y="967"/>
                  <a:pt x="845" y="963"/>
                  <a:pt x="844" y="966"/>
                </a:cubicBezTo>
                <a:cubicBezTo>
                  <a:pt x="841" y="963"/>
                  <a:pt x="847" y="964"/>
                  <a:pt x="849" y="964"/>
                </a:cubicBezTo>
                <a:cubicBezTo>
                  <a:pt x="849" y="965"/>
                  <a:pt x="849" y="966"/>
                  <a:pt x="850" y="966"/>
                </a:cubicBezTo>
                <a:cubicBezTo>
                  <a:pt x="850" y="967"/>
                  <a:pt x="848" y="967"/>
                  <a:pt x="848" y="968"/>
                </a:cubicBezTo>
                <a:close/>
                <a:moveTo>
                  <a:pt x="860" y="986"/>
                </a:moveTo>
                <a:cubicBezTo>
                  <a:pt x="859" y="987"/>
                  <a:pt x="857" y="986"/>
                  <a:pt x="854" y="987"/>
                </a:cubicBezTo>
                <a:cubicBezTo>
                  <a:pt x="855" y="984"/>
                  <a:pt x="851" y="985"/>
                  <a:pt x="852" y="982"/>
                </a:cubicBezTo>
                <a:cubicBezTo>
                  <a:pt x="856" y="981"/>
                  <a:pt x="856" y="984"/>
                  <a:pt x="860" y="984"/>
                </a:cubicBezTo>
                <a:cubicBezTo>
                  <a:pt x="860" y="985"/>
                  <a:pt x="858" y="986"/>
                  <a:pt x="860" y="986"/>
                </a:cubicBezTo>
                <a:close/>
                <a:moveTo>
                  <a:pt x="861" y="990"/>
                </a:moveTo>
                <a:cubicBezTo>
                  <a:pt x="860" y="988"/>
                  <a:pt x="862" y="988"/>
                  <a:pt x="861" y="986"/>
                </a:cubicBezTo>
                <a:cubicBezTo>
                  <a:pt x="866" y="985"/>
                  <a:pt x="873" y="986"/>
                  <a:pt x="878" y="984"/>
                </a:cubicBezTo>
                <a:cubicBezTo>
                  <a:pt x="882" y="984"/>
                  <a:pt x="880" y="990"/>
                  <a:pt x="884" y="990"/>
                </a:cubicBezTo>
                <a:cubicBezTo>
                  <a:pt x="879" y="995"/>
                  <a:pt x="867" y="989"/>
                  <a:pt x="861" y="990"/>
                </a:cubicBezTo>
                <a:close/>
                <a:moveTo>
                  <a:pt x="888" y="1102"/>
                </a:moveTo>
                <a:cubicBezTo>
                  <a:pt x="886" y="1099"/>
                  <a:pt x="888" y="1100"/>
                  <a:pt x="887" y="1099"/>
                </a:cubicBezTo>
                <a:cubicBezTo>
                  <a:pt x="889" y="1096"/>
                  <a:pt x="889" y="1101"/>
                  <a:pt x="891" y="1099"/>
                </a:cubicBezTo>
                <a:cubicBezTo>
                  <a:pt x="891" y="1101"/>
                  <a:pt x="890" y="1102"/>
                  <a:pt x="888" y="1102"/>
                </a:cubicBezTo>
                <a:close/>
                <a:moveTo>
                  <a:pt x="910" y="1077"/>
                </a:moveTo>
                <a:cubicBezTo>
                  <a:pt x="911" y="1074"/>
                  <a:pt x="914" y="1078"/>
                  <a:pt x="913" y="1073"/>
                </a:cubicBezTo>
                <a:cubicBezTo>
                  <a:pt x="915" y="1074"/>
                  <a:pt x="914" y="1076"/>
                  <a:pt x="915" y="1076"/>
                </a:cubicBezTo>
                <a:cubicBezTo>
                  <a:pt x="914" y="1077"/>
                  <a:pt x="911" y="1078"/>
                  <a:pt x="910" y="1077"/>
                </a:cubicBezTo>
                <a:close/>
                <a:moveTo>
                  <a:pt x="955" y="1245"/>
                </a:moveTo>
                <a:cubicBezTo>
                  <a:pt x="956" y="1242"/>
                  <a:pt x="959" y="1244"/>
                  <a:pt x="961" y="1245"/>
                </a:cubicBezTo>
                <a:cubicBezTo>
                  <a:pt x="959" y="1247"/>
                  <a:pt x="957" y="1246"/>
                  <a:pt x="955" y="1245"/>
                </a:cubicBezTo>
                <a:close/>
                <a:moveTo>
                  <a:pt x="978" y="1242"/>
                </a:moveTo>
                <a:cubicBezTo>
                  <a:pt x="979" y="1242"/>
                  <a:pt x="980" y="1243"/>
                  <a:pt x="981" y="1243"/>
                </a:cubicBezTo>
                <a:cubicBezTo>
                  <a:pt x="979" y="1246"/>
                  <a:pt x="979" y="1244"/>
                  <a:pt x="976" y="1244"/>
                </a:cubicBezTo>
                <a:cubicBezTo>
                  <a:pt x="977" y="1243"/>
                  <a:pt x="978" y="1243"/>
                  <a:pt x="978" y="1242"/>
                </a:cubicBezTo>
                <a:close/>
                <a:moveTo>
                  <a:pt x="977" y="1241"/>
                </a:moveTo>
                <a:cubicBezTo>
                  <a:pt x="976" y="1244"/>
                  <a:pt x="973" y="1243"/>
                  <a:pt x="971" y="1242"/>
                </a:cubicBezTo>
                <a:cubicBezTo>
                  <a:pt x="972" y="1240"/>
                  <a:pt x="974" y="1242"/>
                  <a:pt x="977" y="1241"/>
                </a:cubicBezTo>
                <a:close/>
                <a:moveTo>
                  <a:pt x="971" y="1122"/>
                </a:moveTo>
                <a:cubicBezTo>
                  <a:pt x="969" y="1122"/>
                  <a:pt x="967" y="1122"/>
                  <a:pt x="966" y="1121"/>
                </a:cubicBezTo>
                <a:cubicBezTo>
                  <a:pt x="968" y="1120"/>
                  <a:pt x="969" y="1119"/>
                  <a:pt x="972" y="1119"/>
                </a:cubicBezTo>
                <a:cubicBezTo>
                  <a:pt x="971" y="1120"/>
                  <a:pt x="971" y="1121"/>
                  <a:pt x="971" y="1122"/>
                </a:cubicBezTo>
                <a:close/>
                <a:moveTo>
                  <a:pt x="970" y="1021"/>
                </a:moveTo>
                <a:cubicBezTo>
                  <a:pt x="971" y="1024"/>
                  <a:pt x="969" y="1024"/>
                  <a:pt x="969" y="1026"/>
                </a:cubicBezTo>
                <a:cubicBezTo>
                  <a:pt x="961" y="1025"/>
                  <a:pt x="954" y="1029"/>
                  <a:pt x="951" y="1024"/>
                </a:cubicBezTo>
                <a:cubicBezTo>
                  <a:pt x="949" y="1026"/>
                  <a:pt x="947" y="1026"/>
                  <a:pt x="944" y="1025"/>
                </a:cubicBezTo>
                <a:cubicBezTo>
                  <a:pt x="952" y="1021"/>
                  <a:pt x="962" y="1021"/>
                  <a:pt x="970" y="1021"/>
                </a:cubicBezTo>
                <a:close/>
                <a:moveTo>
                  <a:pt x="965" y="1010"/>
                </a:moveTo>
                <a:cubicBezTo>
                  <a:pt x="961" y="1011"/>
                  <a:pt x="957" y="1009"/>
                  <a:pt x="953" y="1008"/>
                </a:cubicBezTo>
                <a:cubicBezTo>
                  <a:pt x="956" y="1003"/>
                  <a:pt x="965" y="1004"/>
                  <a:pt x="965" y="1010"/>
                </a:cubicBezTo>
                <a:close/>
                <a:moveTo>
                  <a:pt x="942" y="983"/>
                </a:moveTo>
                <a:cubicBezTo>
                  <a:pt x="941" y="985"/>
                  <a:pt x="939" y="985"/>
                  <a:pt x="937" y="985"/>
                </a:cubicBezTo>
                <a:cubicBezTo>
                  <a:pt x="936" y="982"/>
                  <a:pt x="940" y="984"/>
                  <a:pt x="942" y="983"/>
                </a:cubicBezTo>
                <a:close/>
                <a:moveTo>
                  <a:pt x="918" y="981"/>
                </a:moveTo>
                <a:cubicBezTo>
                  <a:pt x="921" y="981"/>
                  <a:pt x="918" y="983"/>
                  <a:pt x="919" y="986"/>
                </a:cubicBezTo>
                <a:cubicBezTo>
                  <a:pt x="925" y="986"/>
                  <a:pt x="924" y="980"/>
                  <a:pt x="929" y="981"/>
                </a:cubicBezTo>
                <a:cubicBezTo>
                  <a:pt x="929" y="983"/>
                  <a:pt x="928" y="986"/>
                  <a:pt x="931" y="986"/>
                </a:cubicBezTo>
                <a:cubicBezTo>
                  <a:pt x="930" y="988"/>
                  <a:pt x="928" y="988"/>
                  <a:pt x="927" y="989"/>
                </a:cubicBezTo>
                <a:cubicBezTo>
                  <a:pt x="937" y="999"/>
                  <a:pt x="952" y="985"/>
                  <a:pt x="961" y="990"/>
                </a:cubicBezTo>
                <a:cubicBezTo>
                  <a:pt x="961" y="993"/>
                  <a:pt x="957" y="996"/>
                  <a:pt x="961" y="999"/>
                </a:cubicBezTo>
                <a:cubicBezTo>
                  <a:pt x="954" y="1005"/>
                  <a:pt x="941" y="991"/>
                  <a:pt x="935" y="1001"/>
                </a:cubicBezTo>
                <a:cubicBezTo>
                  <a:pt x="931" y="1000"/>
                  <a:pt x="929" y="1001"/>
                  <a:pt x="928" y="1003"/>
                </a:cubicBezTo>
                <a:cubicBezTo>
                  <a:pt x="922" y="1002"/>
                  <a:pt x="914" y="999"/>
                  <a:pt x="906" y="999"/>
                </a:cubicBezTo>
                <a:cubicBezTo>
                  <a:pt x="911" y="997"/>
                  <a:pt x="917" y="998"/>
                  <a:pt x="920" y="993"/>
                </a:cubicBezTo>
                <a:cubicBezTo>
                  <a:pt x="909" y="990"/>
                  <a:pt x="898" y="998"/>
                  <a:pt x="891" y="990"/>
                </a:cubicBezTo>
                <a:cubicBezTo>
                  <a:pt x="898" y="995"/>
                  <a:pt x="904" y="988"/>
                  <a:pt x="911" y="987"/>
                </a:cubicBezTo>
                <a:cubicBezTo>
                  <a:pt x="910" y="985"/>
                  <a:pt x="912" y="984"/>
                  <a:pt x="912" y="982"/>
                </a:cubicBezTo>
                <a:cubicBezTo>
                  <a:pt x="914" y="982"/>
                  <a:pt x="917" y="982"/>
                  <a:pt x="918" y="981"/>
                </a:cubicBezTo>
                <a:close/>
                <a:moveTo>
                  <a:pt x="917" y="925"/>
                </a:moveTo>
                <a:cubicBezTo>
                  <a:pt x="914" y="924"/>
                  <a:pt x="914" y="927"/>
                  <a:pt x="912" y="928"/>
                </a:cubicBezTo>
                <a:cubicBezTo>
                  <a:pt x="909" y="927"/>
                  <a:pt x="913" y="926"/>
                  <a:pt x="912" y="924"/>
                </a:cubicBezTo>
                <a:cubicBezTo>
                  <a:pt x="915" y="927"/>
                  <a:pt x="914" y="921"/>
                  <a:pt x="918" y="922"/>
                </a:cubicBezTo>
                <a:cubicBezTo>
                  <a:pt x="918" y="924"/>
                  <a:pt x="917" y="924"/>
                  <a:pt x="917" y="925"/>
                </a:cubicBezTo>
                <a:close/>
                <a:moveTo>
                  <a:pt x="920" y="925"/>
                </a:moveTo>
                <a:cubicBezTo>
                  <a:pt x="919" y="924"/>
                  <a:pt x="918" y="923"/>
                  <a:pt x="918" y="921"/>
                </a:cubicBezTo>
                <a:cubicBezTo>
                  <a:pt x="922" y="921"/>
                  <a:pt x="922" y="921"/>
                  <a:pt x="922" y="921"/>
                </a:cubicBezTo>
                <a:cubicBezTo>
                  <a:pt x="922" y="923"/>
                  <a:pt x="919" y="922"/>
                  <a:pt x="920" y="925"/>
                </a:cubicBezTo>
                <a:close/>
                <a:moveTo>
                  <a:pt x="920" y="913"/>
                </a:moveTo>
                <a:cubicBezTo>
                  <a:pt x="919" y="911"/>
                  <a:pt x="922" y="912"/>
                  <a:pt x="922" y="909"/>
                </a:cubicBezTo>
                <a:cubicBezTo>
                  <a:pt x="925" y="909"/>
                  <a:pt x="922" y="914"/>
                  <a:pt x="920" y="913"/>
                </a:cubicBezTo>
                <a:close/>
                <a:moveTo>
                  <a:pt x="915" y="903"/>
                </a:moveTo>
                <a:cubicBezTo>
                  <a:pt x="918" y="903"/>
                  <a:pt x="919" y="901"/>
                  <a:pt x="922" y="902"/>
                </a:cubicBezTo>
                <a:cubicBezTo>
                  <a:pt x="923" y="903"/>
                  <a:pt x="924" y="905"/>
                  <a:pt x="924" y="907"/>
                </a:cubicBezTo>
                <a:cubicBezTo>
                  <a:pt x="920" y="909"/>
                  <a:pt x="916" y="906"/>
                  <a:pt x="915" y="903"/>
                </a:cubicBezTo>
                <a:close/>
                <a:moveTo>
                  <a:pt x="926" y="925"/>
                </a:moveTo>
                <a:cubicBezTo>
                  <a:pt x="924" y="925"/>
                  <a:pt x="929" y="923"/>
                  <a:pt x="928" y="921"/>
                </a:cubicBezTo>
                <a:cubicBezTo>
                  <a:pt x="931" y="921"/>
                  <a:pt x="933" y="922"/>
                  <a:pt x="934" y="924"/>
                </a:cubicBezTo>
                <a:cubicBezTo>
                  <a:pt x="934" y="922"/>
                  <a:pt x="935" y="920"/>
                  <a:pt x="938" y="922"/>
                </a:cubicBezTo>
                <a:cubicBezTo>
                  <a:pt x="936" y="924"/>
                  <a:pt x="934" y="926"/>
                  <a:pt x="933" y="929"/>
                </a:cubicBezTo>
                <a:cubicBezTo>
                  <a:pt x="931" y="926"/>
                  <a:pt x="928" y="925"/>
                  <a:pt x="926" y="925"/>
                </a:cubicBezTo>
                <a:close/>
                <a:moveTo>
                  <a:pt x="948" y="934"/>
                </a:moveTo>
                <a:cubicBezTo>
                  <a:pt x="945" y="932"/>
                  <a:pt x="937" y="938"/>
                  <a:pt x="935" y="931"/>
                </a:cubicBezTo>
                <a:cubicBezTo>
                  <a:pt x="936" y="931"/>
                  <a:pt x="936" y="932"/>
                  <a:pt x="936" y="933"/>
                </a:cubicBezTo>
                <a:cubicBezTo>
                  <a:pt x="940" y="929"/>
                  <a:pt x="946" y="930"/>
                  <a:pt x="948" y="930"/>
                </a:cubicBezTo>
                <a:cubicBezTo>
                  <a:pt x="949" y="930"/>
                  <a:pt x="947" y="932"/>
                  <a:pt x="948" y="934"/>
                </a:cubicBezTo>
                <a:close/>
                <a:moveTo>
                  <a:pt x="954" y="925"/>
                </a:moveTo>
                <a:cubicBezTo>
                  <a:pt x="951" y="925"/>
                  <a:pt x="950" y="920"/>
                  <a:pt x="950" y="925"/>
                </a:cubicBezTo>
                <a:cubicBezTo>
                  <a:pt x="945" y="927"/>
                  <a:pt x="946" y="921"/>
                  <a:pt x="944" y="921"/>
                </a:cubicBezTo>
                <a:cubicBezTo>
                  <a:pt x="943" y="918"/>
                  <a:pt x="947" y="920"/>
                  <a:pt x="947" y="918"/>
                </a:cubicBezTo>
                <a:cubicBezTo>
                  <a:pt x="948" y="918"/>
                  <a:pt x="947" y="920"/>
                  <a:pt x="948" y="921"/>
                </a:cubicBezTo>
                <a:cubicBezTo>
                  <a:pt x="950" y="921"/>
                  <a:pt x="951" y="919"/>
                  <a:pt x="955" y="920"/>
                </a:cubicBezTo>
                <a:cubicBezTo>
                  <a:pt x="955" y="922"/>
                  <a:pt x="955" y="924"/>
                  <a:pt x="954" y="925"/>
                </a:cubicBezTo>
                <a:close/>
                <a:moveTo>
                  <a:pt x="961" y="896"/>
                </a:moveTo>
                <a:cubicBezTo>
                  <a:pt x="957" y="896"/>
                  <a:pt x="951" y="904"/>
                  <a:pt x="948" y="898"/>
                </a:cubicBezTo>
                <a:cubicBezTo>
                  <a:pt x="945" y="899"/>
                  <a:pt x="944" y="899"/>
                  <a:pt x="943" y="897"/>
                </a:cubicBezTo>
                <a:cubicBezTo>
                  <a:pt x="941" y="897"/>
                  <a:pt x="942" y="900"/>
                  <a:pt x="941" y="900"/>
                </a:cubicBezTo>
                <a:cubicBezTo>
                  <a:pt x="936" y="900"/>
                  <a:pt x="936" y="900"/>
                  <a:pt x="936" y="900"/>
                </a:cubicBezTo>
                <a:cubicBezTo>
                  <a:pt x="937" y="899"/>
                  <a:pt x="940" y="898"/>
                  <a:pt x="938" y="897"/>
                </a:cubicBezTo>
                <a:cubicBezTo>
                  <a:pt x="939" y="895"/>
                  <a:pt x="942" y="895"/>
                  <a:pt x="944" y="895"/>
                </a:cubicBezTo>
                <a:cubicBezTo>
                  <a:pt x="946" y="895"/>
                  <a:pt x="945" y="892"/>
                  <a:pt x="948" y="893"/>
                </a:cubicBezTo>
                <a:cubicBezTo>
                  <a:pt x="946" y="890"/>
                  <a:pt x="939" y="892"/>
                  <a:pt x="937" y="890"/>
                </a:cubicBezTo>
                <a:cubicBezTo>
                  <a:pt x="938" y="889"/>
                  <a:pt x="938" y="887"/>
                  <a:pt x="938" y="886"/>
                </a:cubicBezTo>
                <a:cubicBezTo>
                  <a:pt x="942" y="887"/>
                  <a:pt x="954" y="887"/>
                  <a:pt x="955" y="883"/>
                </a:cubicBezTo>
                <a:cubicBezTo>
                  <a:pt x="951" y="880"/>
                  <a:pt x="946" y="882"/>
                  <a:pt x="942" y="882"/>
                </a:cubicBezTo>
                <a:cubicBezTo>
                  <a:pt x="942" y="879"/>
                  <a:pt x="946" y="878"/>
                  <a:pt x="944" y="874"/>
                </a:cubicBezTo>
                <a:cubicBezTo>
                  <a:pt x="945" y="879"/>
                  <a:pt x="950" y="873"/>
                  <a:pt x="952" y="876"/>
                </a:cubicBezTo>
                <a:cubicBezTo>
                  <a:pt x="953" y="874"/>
                  <a:pt x="955" y="872"/>
                  <a:pt x="957" y="875"/>
                </a:cubicBezTo>
                <a:cubicBezTo>
                  <a:pt x="961" y="872"/>
                  <a:pt x="965" y="870"/>
                  <a:pt x="970" y="867"/>
                </a:cubicBezTo>
                <a:cubicBezTo>
                  <a:pt x="970" y="867"/>
                  <a:pt x="970" y="867"/>
                  <a:pt x="970" y="867"/>
                </a:cubicBezTo>
                <a:cubicBezTo>
                  <a:pt x="970" y="867"/>
                  <a:pt x="971" y="867"/>
                  <a:pt x="971" y="867"/>
                </a:cubicBezTo>
                <a:cubicBezTo>
                  <a:pt x="971" y="867"/>
                  <a:pt x="972" y="866"/>
                  <a:pt x="972" y="866"/>
                </a:cubicBezTo>
                <a:cubicBezTo>
                  <a:pt x="972" y="867"/>
                  <a:pt x="971" y="867"/>
                  <a:pt x="971" y="867"/>
                </a:cubicBezTo>
                <a:cubicBezTo>
                  <a:pt x="971" y="867"/>
                  <a:pt x="971" y="867"/>
                  <a:pt x="970" y="867"/>
                </a:cubicBezTo>
                <a:cubicBezTo>
                  <a:pt x="972" y="870"/>
                  <a:pt x="978" y="868"/>
                  <a:pt x="980" y="867"/>
                </a:cubicBezTo>
                <a:cubicBezTo>
                  <a:pt x="979" y="870"/>
                  <a:pt x="983" y="868"/>
                  <a:pt x="983" y="871"/>
                </a:cubicBezTo>
                <a:cubicBezTo>
                  <a:pt x="982" y="871"/>
                  <a:pt x="982" y="871"/>
                  <a:pt x="982" y="871"/>
                </a:cubicBezTo>
                <a:cubicBezTo>
                  <a:pt x="991" y="872"/>
                  <a:pt x="998" y="871"/>
                  <a:pt x="1009" y="869"/>
                </a:cubicBezTo>
                <a:cubicBezTo>
                  <a:pt x="1004" y="861"/>
                  <a:pt x="1021" y="864"/>
                  <a:pt x="1021" y="856"/>
                </a:cubicBezTo>
                <a:cubicBezTo>
                  <a:pt x="1023" y="857"/>
                  <a:pt x="1022" y="858"/>
                  <a:pt x="1022" y="860"/>
                </a:cubicBezTo>
                <a:cubicBezTo>
                  <a:pt x="1022" y="860"/>
                  <a:pt x="1023" y="859"/>
                  <a:pt x="1023" y="858"/>
                </a:cubicBezTo>
                <a:cubicBezTo>
                  <a:pt x="1027" y="859"/>
                  <a:pt x="1024" y="861"/>
                  <a:pt x="1029" y="860"/>
                </a:cubicBezTo>
                <a:cubicBezTo>
                  <a:pt x="1029" y="862"/>
                  <a:pt x="1029" y="863"/>
                  <a:pt x="1028" y="864"/>
                </a:cubicBezTo>
                <a:cubicBezTo>
                  <a:pt x="1031" y="865"/>
                  <a:pt x="1029" y="860"/>
                  <a:pt x="1033" y="862"/>
                </a:cubicBezTo>
                <a:cubicBezTo>
                  <a:pt x="1031" y="866"/>
                  <a:pt x="1034" y="867"/>
                  <a:pt x="1038" y="866"/>
                </a:cubicBezTo>
                <a:cubicBezTo>
                  <a:pt x="1037" y="869"/>
                  <a:pt x="1028" y="875"/>
                  <a:pt x="1026" y="869"/>
                </a:cubicBezTo>
                <a:cubicBezTo>
                  <a:pt x="1023" y="869"/>
                  <a:pt x="1023" y="872"/>
                  <a:pt x="1021" y="873"/>
                </a:cubicBezTo>
                <a:cubicBezTo>
                  <a:pt x="1019" y="873"/>
                  <a:pt x="1019" y="872"/>
                  <a:pt x="1020" y="871"/>
                </a:cubicBezTo>
                <a:cubicBezTo>
                  <a:pt x="1016" y="872"/>
                  <a:pt x="1015" y="872"/>
                  <a:pt x="1011" y="873"/>
                </a:cubicBezTo>
                <a:cubicBezTo>
                  <a:pt x="1010" y="876"/>
                  <a:pt x="1016" y="877"/>
                  <a:pt x="1016" y="874"/>
                </a:cubicBezTo>
                <a:cubicBezTo>
                  <a:pt x="1017" y="875"/>
                  <a:pt x="1018" y="876"/>
                  <a:pt x="1017" y="878"/>
                </a:cubicBezTo>
                <a:cubicBezTo>
                  <a:pt x="1014" y="877"/>
                  <a:pt x="1013" y="879"/>
                  <a:pt x="1009" y="879"/>
                </a:cubicBezTo>
                <a:cubicBezTo>
                  <a:pt x="1010" y="876"/>
                  <a:pt x="1005" y="879"/>
                  <a:pt x="1006" y="876"/>
                </a:cubicBezTo>
                <a:cubicBezTo>
                  <a:pt x="1005" y="877"/>
                  <a:pt x="1003" y="878"/>
                  <a:pt x="1004" y="876"/>
                </a:cubicBezTo>
                <a:cubicBezTo>
                  <a:pt x="1003" y="878"/>
                  <a:pt x="997" y="876"/>
                  <a:pt x="994" y="877"/>
                </a:cubicBezTo>
                <a:cubicBezTo>
                  <a:pt x="991" y="879"/>
                  <a:pt x="994" y="881"/>
                  <a:pt x="991" y="878"/>
                </a:cubicBezTo>
                <a:cubicBezTo>
                  <a:pt x="990" y="878"/>
                  <a:pt x="990" y="880"/>
                  <a:pt x="990" y="881"/>
                </a:cubicBezTo>
                <a:cubicBezTo>
                  <a:pt x="991" y="882"/>
                  <a:pt x="991" y="880"/>
                  <a:pt x="993" y="882"/>
                </a:cubicBezTo>
                <a:cubicBezTo>
                  <a:pt x="993" y="885"/>
                  <a:pt x="991" y="884"/>
                  <a:pt x="987" y="884"/>
                </a:cubicBezTo>
                <a:cubicBezTo>
                  <a:pt x="990" y="885"/>
                  <a:pt x="989" y="889"/>
                  <a:pt x="992" y="889"/>
                </a:cubicBezTo>
                <a:cubicBezTo>
                  <a:pt x="995" y="888"/>
                  <a:pt x="993" y="887"/>
                  <a:pt x="993" y="885"/>
                </a:cubicBezTo>
                <a:cubicBezTo>
                  <a:pt x="995" y="885"/>
                  <a:pt x="995" y="887"/>
                  <a:pt x="996" y="888"/>
                </a:cubicBezTo>
                <a:cubicBezTo>
                  <a:pt x="998" y="888"/>
                  <a:pt x="998" y="886"/>
                  <a:pt x="1001" y="886"/>
                </a:cubicBezTo>
                <a:cubicBezTo>
                  <a:pt x="1001" y="890"/>
                  <a:pt x="996" y="888"/>
                  <a:pt x="996" y="891"/>
                </a:cubicBezTo>
                <a:cubicBezTo>
                  <a:pt x="991" y="891"/>
                  <a:pt x="984" y="892"/>
                  <a:pt x="978" y="895"/>
                </a:cubicBezTo>
                <a:cubicBezTo>
                  <a:pt x="979" y="895"/>
                  <a:pt x="980" y="895"/>
                  <a:pt x="981" y="895"/>
                </a:cubicBezTo>
                <a:cubicBezTo>
                  <a:pt x="976" y="902"/>
                  <a:pt x="967" y="896"/>
                  <a:pt x="961" y="896"/>
                </a:cubicBezTo>
                <a:close/>
                <a:moveTo>
                  <a:pt x="1026" y="889"/>
                </a:moveTo>
                <a:cubicBezTo>
                  <a:pt x="1025" y="890"/>
                  <a:pt x="1021" y="888"/>
                  <a:pt x="1019" y="887"/>
                </a:cubicBezTo>
                <a:cubicBezTo>
                  <a:pt x="1024" y="886"/>
                  <a:pt x="1018" y="882"/>
                  <a:pt x="1021" y="878"/>
                </a:cubicBezTo>
                <a:cubicBezTo>
                  <a:pt x="1022" y="877"/>
                  <a:pt x="1021" y="882"/>
                  <a:pt x="1021" y="882"/>
                </a:cubicBezTo>
                <a:cubicBezTo>
                  <a:pt x="1022" y="884"/>
                  <a:pt x="1023" y="881"/>
                  <a:pt x="1026" y="882"/>
                </a:cubicBezTo>
                <a:cubicBezTo>
                  <a:pt x="1030" y="886"/>
                  <a:pt x="1026" y="886"/>
                  <a:pt x="1026" y="889"/>
                </a:cubicBezTo>
                <a:close/>
                <a:moveTo>
                  <a:pt x="1007" y="890"/>
                </a:moveTo>
                <a:cubicBezTo>
                  <a:pt x="1005" y="890"/>
                  <a:pt x="1005" y="889"/>
                  <a:pt x="1004" y="889"/>
                </a:cubicBezTo>
                <a:cubicBezTo>
                  <a:pt x="1004" y="883"/>
                  <a:pt x="1011" y="885"/>
                  <a:pt x="1007" y="890"/>
                </a:cubicBezTo>
                <a:close/>
                <a:moveTo>
                  <a:pt x="999" y="897"/>
                </a:moveTo>
                <a:cubicBezTo>
                  <a:pt x="998" y="898"/>
                  <a:pt x="998" y="898"/>
                  <a:pt x="998" y="899"/>
                </a:cubicBezTo>
                <a:cubicBezTo>
                  <a:pt x="995" y="898"/>
                  <a:pt x="994" y="900"/>
                  <a:pt x="991" y="899"/>
                </a:cubicBezTo>
                <a:cubicBezTo>
                  <a:pt x="991" y="897"/>
                  <a:pt x="992" y="897"/>
                  <a:pt x="992" y="895"/>
                </a:cubicBezTo>
                <a:cubicBezTo>
                  <a:pt x="995" y="896"/>
                  <a:pt x="996" y="899"/>
                  <a:pt x="999" y="897"/>
                </a:cubicBezTo>
                <a:close/>
                <a:moveTo>
                  <a:pt x="987" y="909"/>
                </a:moveTo>
                <a:cubicBezTo>
                  <a:pt x="985" y="909"/>
                  <a:pt x="983" y="912"/>
                  <a:pt x="983" y="908"/>
                </a:cubicBezTo>
                <a:cubicBezTo>
                  <a:pt x="985" y="910"/>
                  <a:pt x="985" y="908"/>
                  <a:pt x="988" y="908"/>
                </a:cubicBezTo>
                <a:cubicBezTo>
                  <a:pt x="986" y="910"/>
                  <a:pt x="994" y="914"/>
                  <a:pt x="987" y="915"/>
                </a:cubicBezTo>
                <a:cubicBezTo>
                  <a:pt x="986" y="913"/>
                  <a:pt x="988" y="911"/>
                  <a:pt x="987" y="909"/>
                </a:cubicBezTo>
                <a:close/>
                <a:moveTo>
                  <a:pt x="987" y="923"/>
                </a:moveTo>
                <a:cubicBezTo>
                  <a:pt x="985" y="923"/>
                  <a:pt x="983" y="923"/>
                  <a:pt x="983" y="921"/>
                </a:cubicBezTo>
                <a:cubicBezTo>
                  <a:pt x="986" y="920"/>
                  <a:pt x="988" y="920"/>
                  <a:pt x="987" y="923"/>
                </a:cubicBezTo>
                <a:close/>
                <a:moveTo>
                  <a:pt x="988" y="925"/>
                </a:moveTo>
                <a:cubicBezTo>
                  <a:pt x="988" y="922"/>
                  <a:pt x="989" y="922"/>
                  <a:pt x="988" y="920"/>
                </a:cubicBezTo>
                <a:cubicBezTo>
                  <a:pt x="992" y="919"/>
                  <a:pt x="990" y="922"/>
                  <a:pt x="992" y="923"/>
                </a:cubicBezTo>
                <a:cubicBezTo>
                  <a:pt x="993" y="923"/>
                  <a:pt x="993" y="921"/>
                  <a:pt x="993" y="921"/>
                </a:cubicBezTo>
                <a:cubicBezTo>
                  <a:pt x="995" y="921"/>
                  <a:pt x="996" y="922"/>
                  <a:pt x="996" y="920"/>
                </a:cubicBezTo>
                <a:cubicBezTo>
                  <a:pt x="998" y="922"/>
                  <a:pt x="992" y="925"/>
                  <a:pt x="988" y="925"/>
                </a:cubicBezTo>
                <a:close/>
                <a:moveTo>
                  <a:pt x="993" y="912"/>
                </a:moveTo>
                <a:cubicBezTo>
                  <a:pt x="995" y="912"/>
                  <a:pt x="995" y="911"/>
                  <a:pt x="996" y="911"/>
                </a:cubicBezTo>
                <a:cubicBezTo>
                  <a:pt x="996" y="913"/>
                  <a:pt x="996" y="913"/>
                  <a:pt x="996" y="913"/>
                </a:cubicBezTo>
                <a:cubicBezTo>
                  <a:pt x="997" y="913"/>
                  <a:pt x="997" y="911"/>
                  <a:pt x="997" y="910"/>
                </a:cubicBezTo>
                <a:cubicBezTo>
                  <a:pt x="994" y="910"/>
                  <a:pt x="993" y="911"/>
                  <a:pt x="991" y="909"/>
                </a:cubicBezTo>
                <a:cubicBezTo>
                  <a:pt x="991" y="908"/>
                  <a:pt x="998" y="909"/>
                  <a:pt x="999" y="908"/>
                </a:cubicBezTo>
                <a:cubicBezTo>
                  <a:pt x="1000" y="909"/>
                  <a:pt x="999" y="910"/>
                  <a:pt x="1000" y="912"/>
                </a:cubicBezTo>
                <a:cubicBezTo>
                  <a:pt x="1002" y="909"/>
                  <a:pt x="1002" y="911"/>
                  <a:pt x="1004" y="909"/>
                </a:cubicBezTo>
                <a:cubicBezTo>
                  <a:pt x="1002" y="913"/>
                  <a:pt x="1010" y="910"/>
                  <a:pt x="1009" y="914"/>
                </a:cubicBezTo>
                <a:cubicBezTo>
                  <a:pt x="1011" y="912"/>
                  <a:pt x="1015" y="911"/>
                  <a:pt x="1015" y="915"/>
                </a:cubicBezTo>
                <a:cubicBezTo>
                  <a:pt x="1010" y="912"/>
                  <a:pt x="999" y="920"/>
                  <a:pt x="993" y="912"/>
                </a:cubicBezTo>
                <a:close/>
                <a:moveTo>
                  <a:pt x="1015" y="886"/>
                </a:moveTo>
                <a:cubicBezTo>
                  <a:pt x="1013" y="886"/>
                  <a:pt x="1011" y="888"/>
                  <a:pt x="1009" y="890"/>
                </a:cubicBezTo>
                <a:cubicBezTo>
                  <a:pt x="1008" y="889"/>
                  <a:pt x="1010" y="886"/>
                  <a:pt x="1010" y="884"/>
                </a:cubicBezTo>
                <a:cubicBezTo>
                  <a:pt x="1013" y="884"/>
                  <a:pt x="1014" y="882"/>
                  <a:pt x="1017" y="882"/>
                </a:cubicBezTo>
                <a:cubicBezTo>
                  <a:pt x="1017" y="883"/>
                  <a:pt x="1017" y="884"/>
                  <a:pt x="1018" y="885"/>
                </a:cubicBezTo>
                <a:cubicBezTo>
                  <a:pt x="1015" y="886"/>
                  <a:pt x="1018" y="885"/>
                  <a:pt x="1017" y="888"/>
                </a:cubicBezTo>
                <a:cubicBezTo>
                  <a:pt x="1016" y="888"/>
                  <a:pt x="1015" y="887"/>
                  <a:pt x="1015" y="886"/>
                </a:cubicBezTo>
                <a:close/>
                <a:moveTo>
                  <a:pt x="1025" y="934"/>
                </a:moveTo>
                <a:cubicBezTo>
                  <a:pt x="1021" y="934"/>
                  <a:pt x="1017" y="934"/>
                  <a:pt x="1017" y="938"/>
                </a:cubicBezTo>
                <a:cubicBezTo>
                  <a:pt x="1014" y="937"/>
                  <a:pt x="1018" y="937"/>
                  <a:pt x="1017" y="934"/>
                </a:cubicBezTo>
                <a:cubicBezTo>
                  <a:pt x="1017" y="933"/>
                  <a:pt x="1015" y="933"/>
                  <a:pt x="1013" y="933"/>
                </a:cubicBezTo>
                <a:cubicBezTo>
                  <a:pt x="1013" y="931"/>
                  <a:pt x="1015" y="930"/>
                  <a:pt x="1014" y="928"/>
                </a:cubicBezTo>
                <a:cubicBezTo>
                  <a:pt x="1015" y="933"/>
                  <a:pt x="1022" y="925"/>
                  <a:pt x="1024" y="931"/>
                </a:cubicBezTo>
                <a:cubicBezTo>
                  <a:pt x="1020" y="930"/>
                  <a:pt x="1026" y="932"/>
                  <a:pt x="1025" y="934"/>
                </a:cubicBezTo>
                <a:close/>
                <a:moveTo>
                  <a:pt x="1032" y="925"/>
                </a:moveTo>
                <a:cubicBezTo>
                  <a:pt x="1030" y="926"/>
                  <a:pt x="1027" y="923"/>
                  <a:pt x="1029" y="928"/>
                </a:cubicBezTo>
                <a:cubicBezTo>
                  <a:pt x="1027" y="928"/>
                  <a:pt x="1026" y="927"/>
                  <a:pt x="1026" y="925"/>
                </a:cubicBezTo>
                <a:cubicBezTo>
                  <a:pt x="1024" y="924"/>
                  <a:pt x="1024" y="926"/>
                  <a:pt x="1022" y="926"/>
                </a:cubicBezTo>
                <a:cubicBezTo>
                  <a:pt x="1021" y="925"/>
                  <a:pt x="1022" y="924"/>
                  <a:pt x="1022" y="923"/>
                </a:cubicBezTo>
                <a:cubicBezTo>
                  <a:pt x="1021" y="922"/>
                  <a:pt x="1018" y="925"/>
                  <a:pt x="1015" y="925"/>
                </a:cubicBezTo>
                <a:cubicBezTo>
                  <a:pt x="1014" y="924"/>
                  <a:pt x="1012" y="921"/>
                  <a:pt x="1013" y="925"/>
                </a:cubicBezTo>
                <a:cubicBezTo>
                  <a:pt x="1009" y="924"/>
                  <a:pt x="1013" y="922"/>
                  <a:pt x="1013" y="920"/>
                </a:cubicBezTo>
                <a:cubicBezTo>
                  <a:pt x="1020" y="921"/>
                  <a:pt x="1029" y="921"/>
                  <a:pt x="1031" y="921"/>
                </a:cubicBezTo>
                <a:cubicBezTo>
                  <a:pt x="1034" y="921"/>
                  <a:pt x="1029" y="924"/>
                  <a:pt x="1032" y="925"/>
                </a:cubicBezTo>
                <a:close/>
                <a:moveTo>
                  <a:pt x="1033" y="921"/>
                </a:moveTo>
                <a:cubicBezTo>
                  <a:pt x="1034" y="920"/>
                  <a:pt x="1038" y="920"/>
                  <a:pt x="1039" y="921"/>
                </a:cubicBezTo>
                <a:cubicBezTo>
                  <a:pt x="1038" y="922"/>
                  <a:pt x="1033" y="925"/>
                  <a:pt x="1033" y="921"/>
                </a:cubicBezTo>
                <a:close/>
                <a:moveTo>
                  <a:pt x="1035" y="916"/>
                </a:moveTo>
                <a:cubicBezTo>
                  <a:pt x="1030" y="911"/>
                  <a:pt x="1024" y="915"/>
                  <a:pt x="1017" y="914"/>
                </a:cubicBezTo>
                <a:cubicBezTo>
                  <a:pt x="1028" y="911"/>
                  <a:pt x="1027" y="908"/>
                  <a:pt x="1040" y="909"/>
                </a:cubicBezTo>
                <a:cubicBezTo>
                  <a:pt x="1040" y="913"/>
                  <a:pt x="1037" y="914"/>
                  <a:pt x="1035" y="916"/>
                </a:cubicBezTo>
                <a:close/>
                <a:moveTo>
                  <a:pt x="1045" y="889"/>
                </a:moveTo>
                <a:cubicBezTo>
                  <a:pt x="1046" y="892"/>
                  <a:pt x="1044" y="893"/>
                  <a:pt x="1043" y="895"/>
                </a:cubicBezTo>
                <a:cubicBezTo>
                  <a:pt x="1039" y="895"/>
                  <a:pt x="1033" y="899"/>
                  <a:pt x="1027" y="899"/>
                </a:cubicBezTo>
                <a:cubicBezTo>
                  <a:pt x="1027" y="897"/>
                  <a:pt x="1029" y="897"/>
                  <a:pt x="1031" y="897"/>
                </a:cubicBezTo>
                <a:cubicBezTo>
                  <a:pt x="1028" y="896"/>
                  <a:pt x="1033" y="891"/>
                  <a:pt x="1028" y="890"/>
                </a:cubicBezTo>
                <a:cubicBezTo>
                  <a:pt x="1028" y="888"/>
                  <a:pt x="1029" y="886"/>
                  <a:pt x="1030" y="883"/>
                </a:cubicBezTo>
                <a:cubicBezTo>
                  <a:pt x="1032" y="881"/>
                  <a:pt x="1034" y="886"/>
                  <a:pt x="1034" y="882"/>
                </a:cubicBezTo>
                <a:cubicBezTo>
                  <a:pt x="1036" y="881"/>
                  <a:pt x="1035" y="883"/>
                  <a:pt x="1037" y="883"/>
                </a:cubicBezTo>
                <a:cubicBezTo>
                  <a:pt x="1037" y="884"/>
                  <a:pt x="1036" y="884"/>
                  <a:pt x="1036" y="883"/>
                </a:cubicBezTo>
                <a:cubicBezTo>
                  <a:pt x="1033" y="888"/>
                  <a:pt x="1041" y="892"/>
                  <a:pt x="1045" y="889"/>
                </a:cubicBezTo>
                <a:close/>
                <a:moveTo>
                  <a:pt x="1044" y="869"/>
                </a:moveTo>
                <a:cubicBezTo>
                  <a:pt x="1046" y="869"/>
                  <a:pt x="1044" y="870"/>
                  <a:pt x="1044" y="871"/>
                </a:cubicBezTo>
                <a:cubicBezTo>
                  <a:pt x="1043" y="871"/>
                  <a:pt x="1042" y="870"/>
                  <a:pt x="1041" y="870"/>
                </a:cubicBezTo>
                <a:cubicBezTo>
                  <a:pt x="1041" y="867"/>
                  <a:pt x="1044" y="870"/>
                  <a:pt x="1044" y="869"/>
                </a:cubicBezTo>
                <a:close/>
                <a:moveTo>
                  <a:pt x="1048" y="796"/>
                </a:moveTo>
                <a:cubicBezTo>
                  <a:pt x="1047" y="796"/>
                  <a:pt x="1047" y="796"/>
                  <a:pt x="1047" y="795"/>
                </a:cubicBezTo>
                <a:cubicBezTo>
                  <a:pt x="1047" y="794"/>
                  <a:pt x="1047" y="794"/>
                  <a:pt x="1047" y="794"/>
                </a:cubicBezTo>
                <a:cubicBezTo>
                  <a:pt x="1049" y="795"/>
                  <a:pt x="1049" y="794"/>
                  <a:pt x="1051" y="795"/>
                </a:cubicBezTo>
                <a:cubicBezTo>
                  <a:pt x="1051" y="798"/>
                  <a:pt x="1047" y="794"/>
                  <a:pt x="1048" y="796"/>
                </a:cubicBezTo>
                <a:close/>
                <a:moveTo>
                  <a:pt x="1055" y="860"/>
                </a:moveTo>
                <a:cubicBezTo>
                  <a:pt x="1053" y="859"/>
                  <a:pt x="1053" y="861"/>
                  <a:pt x="1050" y="860"/>
                </a:cubicBezTo>
                <a:cubicBezTo>
                  <a:pt x="1050" y="860"/>
                  <a:pt x="1051" y="859"/>
                  <a:pt x="1051" y="858"/>
                </a:cubicBezTo>
                <a:cubicBezTo>
                  <a:pt x="1053" y="859"/>
                  <a:pt x="1054" y="857"/>
                  <a:pt x="1056" y="857"/>
                </a:cubicBezTo>
                <a:cubicBezTo>
                  <a:pt x="1056" y="859"/>
                  <a:pt x="1055" y="859"/>
                  <a:pt x="1055" y="860"/>
                </a:cubicBezTo>
                <a:close/>
                <a:moveTo>
                  <a:pt x="1056" y="797"/>
                </a:moveTo>
                <a:cubicBezTo>
                  <a:pt x="1055" y="795"/>
                  <a:pt x="1058" y="795"/>
                  <a:pt x="1060" y="795"/>
                </a:cubicBezTo>
                <a:cubicBezTo>
                  <a:pt x="1060" y="797"/>
                  <a:pt x="1058" y="797"/>
                  <a:pt x="1056" y="797"/>
                </a:cubicBezTo>
                <a:close/>
                <a:moveTo>
                  <a:pt x="1114" y="790"/>
                </a:moveTo>
                <a:cubicBezTo>
                  <a:pt x="1111" y="789"/>
                  <a:pt x="1113" y="788"/>
                  <a:pt x="1109" y="789"/>
                </a:cubicBezTo>
                <a:cubicBezTo>
                  <a:pt x="1108" y="786"/>
                  <a:pt x="1116" y="786"/>
                  <a:pt x="1114" y="790"/>
                </a:cubicBezTo>
                <a:close/>
                <a:moveTo>
                  <a:pt x="1119" y="798"/>
                </a:moveTo>
                <a:cubicBezTo>
                  <a:pt x="1118" y="798"/>
                  <a:pt x="1118" y="799"/>
                  <a:pt x="1118" y="799"/>
                </a:cubicBezTo>
                <a:cubicBezTo>
                  <a:pt x="1116" y="796"/>
                  <a:pt x="1124" y="796"/>
                  <a:pt x="1126" y="798"/>
                </a:cubicBezTo>
                <a:cubicBezTo>
                  <a:pt x="1126" y="800"/>
                  <a:pt x="1119" y="801"/>
                  <a:pt x="1119" y="798"/>
                </a:cubicBezTo>
                <a:close/>
                <a:moveTo>
                  <a:pt x="1143" y="801"/>
                </a:moveTo>
                <a:cubicBezTo>
                  <a:pt x="1143" y="798"/>
                  <a:pt x="1143" y="798"/>
                  <a:pt x="1143" y="798"/>
                </a:cubicBezTo>
                <a:cubicBezTo>
                  <a:pt x="1145" y="798"/>
                  <a:pt x="1145" y="799"/>
                  <a:pt x="1147" y="799"/>
                </a:cubicBezTo>
                <a:cubicBezTo>
                  <a:pt x="1145" y="799"/>
                  <a:pt x="1146" y="801"/>
                  <a:pt x="1143" y="801"/>
                </a:cubicBezTo>
                <a:close/>
                <a:moveTo>
                  <a:pt x="1148" y="776"/>
                </a:moveTo>
                <a:cubicBezTo>
                  <a:pt x="1146" y="775"/>
                  <a:pt x="1143" y="776"/>
                  <a:pt x="1143" y="773"/>
                </a:cubicBezTo>
                <a:cubicBezTo>
                  <a:pt x="1144" y="775"/>
                  <a:pt x="1147" y="775"/>
                  <a:pt x="1146" y="772"/>
                </a:cubicBezTo>
                <a:cubicBezTo>
                  <a:pt x="1149" y="774"/>
                  <a:pt x="1148" y="768"/>
                  <a:pt x="1152" y="769"/>
                </a:cubicBezTo>
                <a:cubicBezTo>
                  <a:pt x="1152" y="772"/>
                  <a:pt x="1151" y="774"/>
                  <a:pt x="1150" y="775"/>
                </a:cubicBezTo>
                <a:cubicBezTo>
                  <a:pt x="1152" y="776"/>
                  <a:pt x="1152" y="773"/>
                  <a:pt x="1152" y="773"/>
                </a:cubicBezTo>
                <a:cubicBezTo>
                  <a:pt x="1155" y="774"/>
                  <a:pt x="1154" y="776"/>
                  <a:pt x="1152" y="777"/>
                </a:cubicBezTo>
                <a:cubicBezTo>
                  <a:pt x="1149" y="777"/>
                  <a:pt x="1149" y="775"/>
                  <a:pt x="1148" y="773"/>
                </a:cubicBezTo>
                <a:cubicBezTo>
                  <a:pt x="1147" y="774"/>
                  <a:pt x="1148" y="775"/>
                  <a:pt x="1148" y="776"/>
                </a:cubicBezTo>
                <a:close/>
                <a:moveTo>
                  <a:pt x="1152" y="781"/>
                </a:moveTo>
                <a:cubicBezTo>
                  <a:pt x="1150" y="780"/>
                  <a:pt x="1148" y="780"/>
                  <a:pt x="1148" y="777"/>
                </a:cubicBezTo>
                <a:cubicBezTo>
                  <a:pt x="1149" y="778"/>
                  <a:pt x="1151" y="779"/>
                  <a:pt x="1152" y="777"/>
                </a:cubicBezTo>
                <a:cubicBezTo>
                  <a:pt x="1154" y="778"/>
                  <a:pt x="1152" y="780"/>
                  <a:pt x="1152" y="781"/>
                </a:cubicBezTo>
                <a:close/>
                <a:moveTo>
                  <a:pt x="1152" y="794"/>
                </a:moveTo>
                <a:cubicBezTo>
                  <a:pt x="1152" y="795"/>
                  <a:pt x="1152" y="795"/>
                  <a:pt x="1152" y="795"/>
                </a:cubicBezTo>
                <a:cubicBezTo>
                  <a:pt x="1150" y="796"/>
                  <a:pt x="1150" y="794"/>
                  <a:pt x="1149" y="795"/>
                </a:cubicBezTo>
                <a:cubicBezTo>
                  <a:pt x="1146" y="795"/>
                  <a:pt x="1151" y="791"/>
                  <a:pt x="1152" y="794"/>
                </a:cubicBezTo>
                <a:close/>
                <a:moveTo>
                  <a:pt x="1154" y="800"/>
                </a:moveTo>
                <a:cubicBezTo>
                  <a:pt x="1152" y="800"/>
                  <a:pt x="1151" y="801"/>
                  <a:pt x="1151" y="803"/>
                </a:cubicBezTo>
                <a:cubicBezTo>
                  <a:pt x="1150" y="801"/>
                  <a:pt x="1147" y="800"/>
                  <a:pt x="1149" y="799"/>
                </a:cubicBezTo>
                <a:cubicBezTo>
                  <a:pt x="1150" y="799"/>
                  <a:pt x="1150" y="799"/>
                  <a:pt x="1149" y="799"/>
                </a:cubicBezTo>
                <a:cubicBezTo>
                  <a:pt x="1149" y="800"/>
                  <a:pt x="1154" y="799"/>
                  <a:pt x="1156" y="799"/>
                </a:cubicBezTo>
                <a:cubicBezTo>
                  <a:pt x="1157" y="803"/>
                  <a:pt x="1152" y="803"/>
                  <a:pt x="1154" y="800"/>
                </a:cubicBezTo>
                <a:close/>
                <a:moveTo>
                  <a:pt x="1213" y="777"/>
                </a:moveTo>
                <a:cubicBezTo>
                  <a:pt x="1211" y="778"/>
                  <a:pt x="1207" y="778"/>
                  <a:pt x="1207" y="776"/>
                </a:cubicBezTo>
                <a:cubicBezTo>
                  <a:pt x="1209" y="775"/>
                  <a:pt x="1213" y="774"/>
                  <a:pt x="1213" y="777"/>
                </a:cubicBezTo>
                <a:close/>
                <a:moveTo>
                  <a:pt x="1203" y="753"/>
                </a:moveTo>
                <a:cubicBezTo>
                  <a:pt x="1204" y="752"/>
                  <a:pt x="1204" y="757"/>
                  <a:pt x="1200" y="757"/>
                </a:cubicBezTo>
                <a:cubicBezTo>
                  <a:pt x="1200" y="755"/>
                  <a:pt x="1202" y="754"/>
                  <a:pt x="1203" y="753"/>
                </a:cubicBezTo>
                <a:close/>
                <a:moveTo>
                  <a:pt x="1217" y="471"/>
                </a:moveTo>
                <a:cubicBezTo>
                  <a:pt x="1218" y="468"/>
                  <a:pt x="1216" y="468"/>
                  <a:pt x="1217" y="465"/>
                </a:cubicBezTo>
                <a:cubicBezTo>
                  <a:pt x="1220" y="465"/>
                  <a:pt x="1221" y="466"/>
                  <a:pt x="1223" y="467"/>
                </a:cubicBezTo>
                <a:cubicBezTo>
                  <a:pt x="1223" y="469"/>
                  <a:pt x="1221" y="469"/>
                  <a:pt x="1220" y="470"/>
                </a:cubicBezTo>
                <a:cubicBezTo>
                  <a:pt x="1222" y="473"/>
                  <a:pt x="1226" y="475"/>
                  <a:pt x="1231" y="475"/>
                </a:cubicBezTo>
                <a:cubicBezTo>
                  <a:pt x="1229" y="478"/>
                  <a:pt x="1230" y="478"/>
                  <a:pt x="1231" y="482"/>
                </a:cubicBezTo>
                <a:cubicBezTo>
                  <a:pt x="1224" y="482"/>
                  <a:pt x="1217" y="489"/>
                  <a:pt x="1211" y="485"/>
                </a:cubicBezTo>
                <a:cubicBezTo>
                  <a:pt x="1211" y="484"/>
                  <a:pt x="1213" y="484"/>
                  <a:pt x="1214" y="484"/>
                </a:cubicBezTo>
                <a:cubicBezTo>
                  <a:pt x="1213" y="483"/>
                  <a:pt x="1211" y="483"/>
                  <a:pt x="1209" y="482"/>
                </a:cubicBezTo>
                <a:cubicBezTo>
                  <a:pt x="1209" y="474"/>
                  <a:pt x="1213" y="471"/>
                  <a:pt x="1217" y="471"/>
                </a:cubicBezTo>
                <a:close/>
                <a:moveTo>
                  <a:pt x="1190" y="626"/>
                </a:moveTo>
                <a:cubicBezTo>
                  <a:pt x="1191" y="626"/>
                  <a:pt x="1190" y="629"/>
                  <a:pt x="1191" y="629"/>
                </a:cubicBezTo>
                <a:cubicBezTo>
                  <a:pt x="1190" y="630"/>
                  <a:pt x="1187" y="631"/>
                  <a:pt x="1186" y="630"/>
                </a:cubicBezTo>
                <a:cubicBezTo>
                  <a:pt x="1185" y="626"/>
                  <a:pt x="1189" y="628"/>
                  <a:pt x="1190" y="626"/>
                </a:cubicBezTo>
                <a:close/>
                <a:moveTo>
                  <a:pt x="1188" y="644"/>
                </a:moveTo>
                <a:cubicBezTo>
                  <a:pt x="1191" y="644"/>
                  <a:pt x="1191" y="644"/>
                  <a:pt x="1191" y="644"/>
                </a:cubicBezTo>
                <a:cubicBezTo>
                  <a:pt x="1192" y="651"/>
                  <a:pt x="1191" y="649"/>
                  <a:pt x="1187" y="654"/>
                </a:cubicBezTo>
                <a:cubicBezTo>
                  <a:pt x="1183" y="653"/>
                  <a:pt x="1181" y="653"/>
                  <a:pt x="1179" y="657"/>
                </a:cubicBezTo>
                <a:cubicBezTo>
                  <a:pt x="1177" y="658"/>
                  <a:pt x="1177" y="656"/>
                  <a:pt x="1175" y="656"/>
                </a:cubicBezTo>
                <a:cubicBezTo>
                  <a:pt x="1179" y="652"/>
                  <a:pt x="1186" y="651"/>
                  <a:pt x="1188" y="644"/>
                </a:cubicBezTo>
                <a:close/>
                <a:moveTo>
                  <a:pt x="1169" y="795"/>
                </a:moveTo>
                <a:cubicBezTo>
                  <a:pt x="1169" y="794"/>
                  <a:pt x="1169" y="794"/>
                  <a:pt x="1169" y="795"/>
                </a:cubicBezTo>
                <a:cubicBezTo>
                  <a:pt x="1172" y="795"/>
                  <a:pt x="1172" y="793"/>
                  <a:pt x="1174" y="794"/>
                </a:cubicBezTo>
                <a:cubicBezTo>
                  <a:pt x="1173" y="796"/>
                  <a:pt x="1172" y="798"/>
                  <a:pt x="1169" y="797"/>
                </a:cubicBezTo>
                <a:cubicBezTo>
                  <a:pt x="1169" y="796"/>
                  <a:pt x="1170" y="795"/>
                  <a:pt x="1169" y="795"/>
                </a:cubicBezTo>
                <a:close/>
                <a:moveTo>
                  <a:pt x="1159" y="802"/>
                </a:moveTo>
                <a:cubicBezTo>
                  <a:pt x="1159" y="800"/>
                  <a:pt x="1160" y="800"/>
                  <a:pt x="1162" y="800"/>
                </a:cubicBezTo>
                <a:cubicBezTo>
                  <a:pt x="1162" y="801"/>
                  <a:pt x="1162" y="802"/>
                  <a:pt x="1163" y="802"/>
                </a:cubicBezTo>
                <a:cubicBezTo>
                  <a:pt x="1162" y="803"/>
                  <a:pt x="1160" y="802"/>
                  <a:pt x="1159" y="802"/>
                </a:cubicBezTo>
                <a:close/>
                <a:moveTo>
                  <a:pt x="1162" y="795"/>
                </a:moveTo>
                <a:cubicBezTo>
                  <a:pt x="1163" y="793"/>
                  <a:pt x="1160" y="795"/>
                  <a:pt x="1161" y="792"/>
                </a:cubicBezTo>
                <a:cubicBezTo>
                  <a:pt x="1163" y="792"/>
                  <a:pt x="1165" y="792"/>
                  <a:pt x="1165" y="795"/>
                </a:cubicBezTo>
                <a:cubicBezTo>
                  <a:pt x="1164" y="794"/>
                  <a:pt x="1164" y="796"/>
                  <a:pt x="1162" y="795"/>
                </a:cubicBezTo>
                <a:close/>
                <a:moveTo>
                  <a:pt x="1163" y="772"/>
                </a:moveTo>
                <a:cubicBezTo>
                  <a:pt x="1164" y="771"/>
                  <a:pt x="1164" y="770"/>
                  <a:pt x="1165" y="770"/>
                </a:cubicBezTo>
                <a:cubicBezTo>
                  <a:pt x="1166" y="771"/>
                  <a:pt x="1166" y="771"/>
                  <a:pt x="1165" y="773"/>
                </a:cubicBezTo>
                <a:cubicBezTo>
                  <a:pt x="1165" y="773"/>
                  <a:pt x="1166" y="773"/>
                  <a:pt x="1167" y="773"/>
                </a:cubicBezTo>
                <a:cubicBezTo>
                  <a:pt x="1163" y="775"/>
                  <a:pt x="1165" y="771"/>
                  <a:pt x="1160" y="774"/>
                </a:cubicBezTo>
                <a:cubicBezTo>
                  <a:pt x="1159" y="774"/>
                  <a:pt x="1158" y="770"/>
                  <a:pt x="1160" y="770"/>
                </a:cubicBezTo>
                <a:cubicBezTo>
                  <a:pt x="1160" y="769"/>
                  <a:pt x="1159" y="770"/>
                  <a:pt x="1158" y="769"/>
                </a:cubicBezTo>
                <a:cubicBezTo>
                  <a:pt x="1159" y="767"/>
                  <a:pt x="1164" y="769"/>
                  <a:pt x="1163" y="772"/>
                </a:cubicBezTo>
                <a:close/>
                <a:moveTo>
                  <a:pt x="1252" y="244"/>
                </a:moveTo>
                <a:cubicBezTo>
                  <a:pt x="1255" y="245"/>
                  <a:pt x="1254" y="249"/>
                  <a:pt x="1253" y="251"/>
                </a:cubicBezTo>
                <a:cubicBezTo>
                  <a:pt x="1251" y="251"/>
                  <a:pt x="1252" y="249"/>
                  <a:pt x="1249" y="249"/>
                </a:cubicBezTo>
                <a:cubicBezTo>
                  <a:pt x="1251" y="248"/>
                  <a:pt x="1251" y="246"/>
                  <a:pt x="1252" y="244"/>
                </a:cubicBezTo>
                <a:close/>
                <a:moveTo>
                  <a:pt x="1248" y="207"/>
                </a:moveTo>
                <a:cubicBezTo>
                  <a:pt x="1250" y="205"/>
                  <a:pt x="1254" y="201"/>
                  <a:pt x="1257" y="203"/>
                </a:cubicBezTo>
                <a:cubicBezTo>
                  <a:pt x="1255" y="205"/>
                  <a:pt x="1251" y="208"/>
                  <a:pt x="1248" y="207"/>
                </a:cubicBezTo>
                <a:close/>
                <a:moveTo>
                  <a:pt x="898" y="889"/>
                </a:moveTo>
                <a:cubicBezTo>
                  <a:pt x="900" y="888"/>
                  <a:pt x="900" y="885"/>
                  <a:pt x="898" y="885"/>
                </a:cubicBezTo>
                <a:cubicBezTo>
                  <a:pt x="897" y="887"/>
                  <a:pt x="897" y="886"/>
                  <a:pt x="898" y="889"/>
                </a:cubicBezTo>
                <a:close/>
                <a:moveTo>
                  <a:pt x="982" y="871"/>
                </a:moveTo>
                <a:cubicBezTo>
                  <a:pt x="981" y="871"/>
                  <a:pt x="980" y="870"/>
                  <a:pt x="978" y="870"/>
                </a:cubicBezTo>
                <a:cubicBezTo>
                  <a:pt x="979" y="871"/>
                  <a:pt x="981" y="871"/>
                  <a:pt x="982" y="871"/>
                </a:cubicBezTo>
                <a:close/>
                <a:moveTo>
                  <a:pt x="997" y="77"/>
                </a:moveTo>
                <a:cubicBezTo>
                  <a:pt x="993" y="75"/>
                  <a:pt x="982" y="74"/>
                  <a:pt x="980" y="75"/>
                </a:cubicBezTo>
                <a:cubicBezTo>
                  <a:pt x="983" y="77"/>
                  <a:pt x="996" y="75"/>
                  <a:pt x="991" y="79"/>
                </a:cubicBezTo>
                <a:cubicBezTo>
                  <a:pt x="995" y="80"/>
                  <a:pt x="996" y="78"/>
                  <a:pt x="997" y="77"/>
                </a:cubicBezTo>
                <a:close/>
                <a:moveTo>
                  <a:pt x="786" y="77"/>
                </a:moveTo>
                <a:cubicBezTo>
                  <a:pt x="776" y="77"/>
                  <a:pt x="770" y="75"/>
                  <a:pt x="764" y="80"/>
                </a:cubicBezTo>
                <a:cubicBezTo>
                  <a:pt x="770" y="83"/>
                  <a:pt x="779" y="81"/>
                  <a:pt x="786" y="77"/>
                </a:cubicBezTo>
                <a:close/>
                <a:moveTo>
                  <a:pt x="709" y="114"/>
                </a:moveTo>
                <a:cubicBezTo>
                  <a:pt x="714" y="113"/>
                  <a:pt x="723" y="114"/>
                  <a:pt x="727" y="110"/>
                </a:cubicBezTo>
                <a:cubicBezTo>
                  <a:pt x="721" y="113"/>
                  <a:pt x="710" y="110"/>
                  <a:pt x="709" y="114"/>
                </a:cubicBezTo>
                <a:close/>
                <a:moveTo>
                  <a:pt x="33" y="270"/>
                </a:moveTo>
                <a:cubicBezTo>
                  <a:pt x="37" y="274"/>
                  <a:pt x="44" y="272"/>
                  <a:pt x="52" y="273"/>
                </a:cubicBezTo>
                <a:cubicBezTo>
                  <a:pt x="48" y="267"/>
                  <a:pt x="37" y="271"/>
                  <a:pt x="33" y="270"/>
                </a:cubicBezTo>
                <a:close/>
                <a:moveTo>
                  <a:pt x="157" y="297"/>
                </a:moveTo>
                <a:cubicBezTo>
                  <a:pt x="150" y="297"/>
                  <a:pt x="145" y="300"/>
                  <a:pt x="137" y="300"/>
                </a:cubicBezTo>
                <a:cubicBezTo>
                  <a:pt x="135" y="297"/>
                  <a:pt x="132" y="295"/>
                  <a:pt x="129" y="298"/>
                </a:cubicBezTo>
                <a:cubicBezTo>
                  <a:pt x="140" y="307"/>
                  <a:pt x="156" y="320"/>
                  <a:pt x="168" y="323"/>
                </a:cubicBezTo>
                <a:cubicBezTo>
                  <a:pt x="160" y="317"/>
                  <a:pt x="151" y="311"/>
                  <a:pt x="145" y="304"/>
                </a:cubicBezTo>
                <a:cubicBezTo>
                  <a:pt x="149" y="304"/>
                  <a:pt x="158" y="302"/>
                  <a:pt x="157" y="297"/>
                </a:cubicBezTo>
                <a:close/>
                <a:moveTo>
                  <a:pt x="1236" y="870"/>
                </a:moveTo>
                <a:cubicBezTo>
                  <a:pt x="1243" y="868"/>
                  <a:pt x="1238" y="875"/>
                  <a:pt x="1239" y="873"/>
                </a:cubicBezTo>
                <a:cubicBezTo>
                  <a:pt x="1241" y="872"/>
                  <a:pt x="1242" y="870"/>
                  <a:pt x="1243" y="868"/>
                </a:cubicBezTo>
                <a:cubicBezTo>
                  <a:pt x="1241" y="867"/>
                  <a:pt x="1238" y="869"/>
                  <a:pt x="1239" y="867"/>
                </a:cubicBezTo>
                <a:cubicBezTo>
                  <a:pt x="1239" y="866"/>
                  <a:pt x="1238" y="866"/>
                  <a:pt x="1238" y="866"/>
                </a:cubicBezTo>
                <a:cubicBezTo>
                  <a:pt x="1239" y="870"/>
                  <a:pt x="1237" y="868"/>
                  <a:pt x="1236" y="870"/>
                </a:cubicBezTo>
                <a:close/>
                <a:moveTo>
                  <a:pt x="988" y="889"/>
                </a:moveTo>
                <a:cubicBezTo>
                  <a:pt x="987" y="886"/>
                  <a:pt x="983" y="888"/>
                  <a:pt x="981" y="889"/>
                </a:cubicBezTo>
                <a:cubicBezTo>
                  <a:pt x="984" y="891"/>
                  <a:pt x="985" y="887"/>
                  <a:pt x="988" y="889"/>
                </a:cubicBezTo>
                <a:close/>
                <a:moveTo>
                  <a:pt x="996" y="933"/>
                </a:moveTo>
                <a:cubicBezTo>
                  <a:pt x="996" y="933"/>
                  <a:pt x="995" y="937"/>
                  <a:pt x="996" y="938"/>
                </a:cubicBezTo>
                <a:cubicBezTo>
                  <a:pt x="998" y="934"/>
                  <a:pt x="1000" y="937"/>
                  <a:pt x="1000" y="933"/>
                </a:cubicBezTo>
                <a:cubicBezTo>
                  <a:pt x="997" y="933"/>
                  <a:pt x="998" y="934"/>
                  <a:pt x="996" y="933"/>
                </a:cubicBezTo>
                <a:close/>
                <a:moveTo>
                  <a:pt x="1059" y="943"/>
                </a:moveTo>
                <a:cubicBezTo>
                  <a:pt x="1058" y="941"/>
                  <a:pt x="1052" y="941"/>
                  <a:pt x="1054" y="943"/>
                </a:cubicBezTo>
                <a:cubicBezTo>
                  <a:pt x="1055" y="940"/>
                  <a:pt x="1058" y="946"/>
                  <a:pt x="1059" y="943"/>
                </a:cubicBezTo>
                <a:close/>
                <a:moveTo>
                  <a:pt x="1016" y="945"/>
                </a:moveTo>
                <a:cubicBezTo>
                  <a:pt x="1012" y="945"/>
                  <a:pt x="1012" y="945"/>
                  <a:pt x="1012" y="945"/>
                </a:cubicBezTo>
                <a:cubicBezTo>
                  <a:pt x="1010" y="950"/>
                  <a:pt x="1011" y="945"/>
                  <a:pt x="1009" y="944"/>
                </a:cubicBezTo>
                <a:cubicBezTo>
                  <a:pt x="1008" y="947"/>
                  <a:pt x="1009" y="946"/>
                  <a:pt x="1009" y="949"/>
                </a:cubicBezTo>
                <a:cubicBezTo>
                  <a:pt x="1012" y="948"/>
                  <a:pt x="1015" y="949"/>
                  <a:pt x="1013" y="947"/>
                </a:cubicBezTo>
                <a:cubicBezTo>
                  <a:pt x="1011" y="948"/>
                  <a:pt x="1016" y="946"/>
                  <a:pt x="1016" y="945"/>
                </a:cubicBezTo>
                <a:close/>
                <a:moveTo>
                  <a:pt x="966" y="962"/>
                </a:moveTo>
                <a:cubicBezTo>
                  <a:pt x="966" y="962"/>
                  <a:pt x="966" y="962"/>
                  <a:pt x="966" y="962"/>
                </a:cubicBezTo>
                <a:cubicBezTo>
                  <a:pt x="966" y="962"/>
                  <a:pt x="966" y="962"/>
                  <a:pt x="966" y="962"/>
                </a:cubicBezTo>
                <a:close/>
                <a:moveTo>
                  <a:pt x="994" y="963"/>
                </a:moveTo>
                <a:cubicBezTo>
                  <a:pt x="998" y="964"/>
                  <a:pt x="997" y="958"/>
                  <a:pt x="1000" y="960"/>
                </a:cubicBezTo>
                <a:cubicBezTo>
                  <a:pt x="1002" y="958"/>
                  <a:pt x="1002" y="954"/>
                  <a:pt x="1007" y="955"/>
                </a:cubicBezTo>
                <a:cubicBezTo>
                  <a:pt x="1006" y="951"/>
                  <a:pt x="1010" y="952"/>
                  <a:pt x="1010" y="950"/>
                </a:cubicBezTo>
                <a:cubicBezTo>
                  <a:pt x="1008" y="951"/>
                  <a:pt x="1004" y="951"/>
                  <a:pt x="1004" y="948"/>
                </a:cubicBezTo>
                <a:cubicBezTo>
                  <a:pt x="1003" y="949"/>
                  <a:pt x="1003" y="949"/>
                  <a:pt x="1002" y="948"/>
                </a:cubicBezTo>
                <a:cubicBezTo>
                  <a:pt x="1001" y="950"/>
                  <a:pt x="1003" y="951"/>
                  <a:pt x="1000" y="951"/>
                </a:cubicBezTo>
                <a:cubicBezTo>
                  <a:pt x="998" y="951"/>
                  <a:pt x="998" y="953"/>
                  <a:pt x="995" y="952"/>
                </a:cubicBezTo>
                <a:cubicBezTo>
                  <a:pt x="996" y="951"/>
                  <a:pt x="993" y="948"/>
                  <a:pt x="993" y="951"/>
                </a:cubicBezTo>
                <a:cubicBezTo>
                  <a:pt x="994" y="951"/>
                  <a:pt x="994" y="951"/>
                  <a:pt x="994" y="952"/>
                </a:cubicBezTo>
                <a:cubicBezTo>
                  <a:pt x="988" y="955"/>
                  <a:pt x="981" y="953"/>
                  <a:pt x="973" y="951"/>
                </a:cubicBezTo>
                <a:cubicBezTo>
                  <a:pt x="968" y="955"/>
                  <a:pt x="964" y="957"/>
                  <a:pt x="958" y="957"/>
                </a:cubicBezTo>
                <a:cubicBezTo>
                  <a:pt x="958" y="961"/>
                  <a:pt x="964" y="961"/>
                  <a:pt x="966" y="962"/>
                </a:cubicBezTo>
                <a:cubicBezTo>
                  <a:pt x="965" y="961"/>
                  <a:pt x="965" y="960"/>
                  <a:pt x="966" y="960"/>
                </a:cubicBezTo>
                <a:cubicBezTo>
                  <a:pt x="969" y="961"/>
                  <a:pt x="985" y="958"/>
                  <a:pt x="982" y="966"/>
                </a:cubicBezTo>
                <a:cubicBezTo>
                  <a:pt x="985" y="965"/>
                  <a:pt x="986" y="965"/>
                  <a:pt x="987" y="965"/>
                </a:cubicBezTo>
                <a:cubicBezTo>
                  <a:pt x="985" y="964"/>
                  <a:pt x="990" y="964"/>
                  <a:pt x="988" y="961"/>
                </a:cubicBezTo>
                <a:cubicBezTo>
                  <a:pt x="986" y="960"/>
                  <a:pt x="988" y="964"/>
                  <a:pt x="985" y="963"/>
                </a:cubicBezTo>
                <a:cubicBezTo>
                  <a:pt x="986" y="958"/>
                  <a:pt x="995" y="956"/>
                  <a:pt x="1000" y="957"/>
                </a:cubicBezTo>
                <a:cubicBezTo>
                  <a:pt x="999" y="960"/>
                  <a:pt x="993" y="958"/>
                  <a:pt x="994" y="963"/>
                </a:cubicBezTo>
                <a:close/>
                <a:moveTo>
                  <a:pt x="1176" y="953"/>
                </a:moveTo>
                <a:cubicBezTo>
                  <a:pt x="1177" y="955"/>
                  <a:pt x="1182" y="953"/>
                  <a:pt x="1182" y="953"/>
                </a:cubicBezTo>
                <a:cubicBezTo>
                  <a:pt x="1181" y="952"/>
                  <a:pt x="1176" y="949"/>
                  <a:pt x="1176" y="953"/>
                </a:cubicBezTo>
                <a:close/>
                <a:moveTo>
                  <a:pt x="1194" y="955"/>
                </a:moveTo>
                <a:cubicBezTo>
                  <a:pt x="1194" y="959"/>
                  <a:pt x="1189" y="957"/>
                  <a:pt x="1189" y="961"/>
                </a:cubicBezTo>
                <a:cubicBezTo>
                  <a:pt x="1194" y="961"/>
                  <a:pt x="1199" y="960"/>
                  <a:pt x="1200" y="956"/>
                </a:cubicBezTo>
                <a:cubicBezTo>
                  <a:pt x="1203" y="956"/>
                  <a:pt x="1205" y="957"/>
                  <a:pt x="1207" y="957"/>
                </a:cubicBezTo>
                <a:cubicBezTo>
                  <a:pt x="1215" y="953"/>
                  <a:pt x="1199" y="953"/>
                  <a:pt x="1194" y="955"/>
                </a:cubicBezTo>
                <a:close/>
                <a:moveTo>
                  <a:pt x="1012" y="957"/>
                </a:moveTo>
                <a:cubicBezTo>
                  <a:pt x="1012" y="955"/>
                  <a:pt x="1008" y="954"/>
                  <a:pt x="1008" y="955"/>
                </a:cubicBezTo>
                <a:cubicBezTo>
                  <a:pt x="1009" y="955"/>
                  <a:pt x="1009" y="956"/>
                  <a:pt x="1009" y="956"/>
                </a:cubicBezTo>
                <a:cubicBezTo>
                  <a:pt x="1007" y="954"/>
                  <a:pt x="1005" y="961"/>
                  <a:pt x="1004" y="957"/>
                </a:cubicBezTo>
                <a:cubicBezTo>
                  <a:pt x="1002" y="962"/>
                  <a:pt x="1009" y="957"/>
                  <a:pt x="1012" y="957"/>
                </a:cubicBezTo>
                <a:close/>
                <a:moveTo>
                  <a:pt x="952" y="964"/>
                </a:moveTo>
                <a:cubicBezTo>
                  <a:pt x="954" y="965"/>
                  <a:pt x="953" y="968"/>
                  <a:pt x="955" y="968"/>
                </a:cubicBezTo>
                <a:cubicBezTo>
                  <a:pt x="955" y="966"/>
                  <a:pt x="956" y="965"/>
                  <a:pt x="954" y="964"/>
                </a:cubicBezTo>
                <a:cubicBezTo>
                  <a:pt x="954" y="965"/>
                  <a:pt x="953" y="963"/>
                  <a:pt x="952" y="964"/>
                </a:cubicBezTo>
                <a:close/>
                <a:moveTo>
                  <a:pt x="1030" y="970"/>
                </a:moveTo>
                <a:cubicBezTo>
                  <a:pt x="1034" y="969"/>
                  <a:pt x="1036" y="968"/>
                  <a:pt x="1038" y="972"/>
                </a:cubicBezTo>
                <a:cubicBezTo>
                  <a:pt x="1040" y="971"/>
                  <a:pt x="1040" y="969"/>
                  <a:pt x="1042" y="968"/>
                </a:cubicBezTo>
                <a:cubicBezTo>
                  <a:pt x="1037" y="966"/>
                  <a:pt x="1033" y="966"/>
                  <a:pt x="1030" y="970"/>
                </a:cubicBezTo>
                <a:close/>
                <a:moveTo>
                  <a:pt x="1166" y="997"/>
                </a:moveTo>
                <a:cubicBezTo>
                  <a:pt x="1164" y="996"/>
                  <a:pt x="1163" y="994"/>
                  <a:pt x="1159" y="995"/>
                </a:cubicBezTo>
                <a:cubicBezTo>
                  <a:pt x="1159" y="999"/>
                  <a:pt x="1164" y="997"/>
                  <a:pt x="1166" y="997"/>
                </a:cubicBezTo>
                <a:close/>
                <a:moveTo>
                  <a:pt x="1217" y="1025"/>
                </a:moveTo>
                <a:cubicBezTo>
                  <a:pt x="1213" y="1027"/>
                  <a:pt x="1203" y="1021"/>
                  <a:pt x="1202" y="1024"/>
                </a:cubicBezTo>
                <a:cubicBezTo>
                  <a:pt x="1208" y="1023"/>
                  <a:pt x="1204" y="1030"/>
                  <a:pt x="1204" y="1032"/>
                </a:cubicBezTo>
                <a:cubicBezTo>
                  <a:pt x="1208" y="1029"/>
                  <a:pt x="1212" y="1031"/>
                  <a:pt x="1217" y="1033"/>
                </a:cubicBezTo>
                <a:cubicBezTo>
                  <a:pt x="1218" y="1031"/>
                  <a:pt x="1218" y="1026"/>
                  <a:pt x="1217" y="1025"/>
                </a:cubicBezTo>
                <a:close/>
                <a:moveTo>
                  <a:pt x="1214" y="1050"/>
                </a:moveTo>
                <a:cubicBezTo>
                  <a:pt x="1211" y="1049"/>
                  <a:pt x="1204" y="1043"/>
                  <a:pt x="1200" y="1045"/>
                </a:cubicBezTo>
                <a:cubicBezTo>
                  <a:pt x="1199" y="1048"/>
                  <a:pt x="1203" y="1046"/>
                  <a:pt x="1202" y="1049"/>
                </a:cubicBezTo>
                <a:cubicBezTo>
                  <a:pt x="1206" y="1047"/>
                  <a:pt x="1213" y="1054"/>
                  <a:pt x="1214" y="1050"/>
                </a:cubicBezTo>
                <a:close/>
                <a:moveTo>
                  <a:pt x="1225" y="1064"/>
                </a:moveTo>
                <a:cubicBezTo>
                  <a:pt x="1226" y="1065"/>
                  <a:pt x="1231" y="1066"/>
                  <a:pt x="1232" y="1064"/>
                </a:cubicBezTo>
                <a:cubicBezTo>
                  <a:pt x="1226" y="1062"/>
                  <a:pt x="1219" y="1065"/>
                  <a:pt x="1214" y="1059"/>
                </a:cubicBezTo>
                <a:cubicBezTo>
                  <a:pt x="1214" y="1057"/>
                  <a:pt x="1217" y="1058"/>
                  <a:pt x="1217" y="1056"/>
                </a:cubicBezTo>
                <a:cubicBezTo>
                  <a:pt x="1213" y="1056"/>
                  <a:pt x="1210" y="1051"/>
                  <a:pt x="1205" y="1054"/>
                </a:cubicBezTo>
                <a:cubicBezTo>
                  <a:pt x="1208" y="1055"/>
                  <a:pt x="1209" y="1056"/>
                  <a:pt x="1212" y="1057"/>
                </a:cubicBezTo>
                <a:cubicBezTo>
                  <a:pt x="1201" y="1065"/>
                  <a:pt x="1197" y="1047"/>
                  <a:pt x="1194" y="1053"/>
                </a:cubicBezTo>
                <a:cubicBezTo>
                  <a:pt x="1194" y="1051"/>
                  <a:pt x="1193" y="1050"/>
                  <a:pt x="1191" y="1050"/>
                </a:cubicBezTo>
                <a:cubicBezTo>
                  <a:pt x="1191" y="1051"/>
                  <a:pt x="1192" y="1053"/>
                  <a:pt x="1191" y="1053"/>
                </a:cubicBezTo>
                <a:cubicBezTo>
                  <a:pt x="1189" y="1051"/>
                  <a:pt x="1186" y="1053"/>
                  <a:pt x="1185" y="1050"/>
                </a:cubicBezTo>
                <a:cubicBezTo>
                  <a:pt x="1187" y="1050"/>
                  <a:pt x="1190" y="1049"/>
                  <a:pt x="1190" y="1045"/>
                </a:cubicBezTo>
                <a:cubicBezTo>
                  <a:pt x="1187" y="1045"/>
                  <a:pt x="1186" y="1047"/>
                  <a:pt x="1182" y="1047"/>
                </a:cubicBezTo>
                <a:cubicBezTo>
                  <a:pt x="1182" y="1052"/>
                  <a:pt x="1184" y="1055"/>
                  <a:pt x="1185" y="1060"/>
                </a:cubicBezTo>
                <a:cubicBezTo>
                  <a:pt x="1189" y="1060"/>
                  <a:pt x="1188" y="1060"/>
                  <a:pt x="1190" y="1063"/>
                </a:cubicBezTo>
                <a:cubicBezTo>
                  <a:pt x="1190" y="1058"/>
                  <a:pt x="1195" y="1060"/>
                  <a:pt x="1198" y="1057"/>
                </a:cubicBezTo>
                <a:cubicBezTo>
                  <a:pt x="1202" y="1060"/>
                  <a:pt x="1205" y="1061"/>
                  <a:pt x="1209" y="1059"/>
                </a:cubicBezTo>
                <a:cubicBezTo>
                  <a:pt x="1211" y="1063"/>
                  <a:pt x="1216" y="1061"/>
                  <a:pt x="1218" y="1066"/>
                </a:cubicBezTo>
                <a:cubicBezTo>
                  <a:pt x="1216" y="1066"/>
                  <a:pt x="1217" y="1065"/>
                  <a:pt x="1215" y="1066"/>
                </a:cubicBezTo>
                <a:cubicBezTo>
                  <a:pt x="1215" y="1068"/>
                  <a:pt x="1215" y="1070"/>
                  <a:pt x="1214" y="1071"/>
                </a:cubicBezTo>
                <a:cubicBezTo>
                  <a:pt x="1217" y="1071"/>
                  <a:pt x="1217" y="1073"/>
                  <a:pt x="1219" y="1073"/>
                </a:cubicBezTo>
                <a:cubicBezTo>
                  <a:pt x="1218" y="1067"/>
                  <a:pt x="1224" y="1069"/>
                  <a:pt x="1225" y="1064"/>
                </a:cubicBezTo>
                <a:close/>
                <a:moveTo>
                  <a:pt x="1198" y="1059"/>
                </a:moveTo>
                <a:cubicBezTo>
                  <a:pt x="1198" y="1060"/>
                  <a:pt x="1197" y="1061"/>
                  <a:pt x="1195" y="1060"/>
                </a:cubicBezTo>
                <a:cubicBezTo>
                  <a:pt x="1194" y="1063"/>
                  <a:pt x="1196" y="1062"/>
                  <a:pt x="1197" y="1063"/>
                </a:cubicBezTo>
                <a:cubicBezTo>
                  <a:pt x="1197" y="1062"/>
                  <a:pt x="1199" y="1059"/>
                  <a:pt x="1198" y="1059"/>
                </a:cubicBezTo>
                <a:close/>
                <a:moveTo>
                  <a:pt x="1218" y="1078"/>
                </a:moveTo>
                <a:cubicBezTo>
                  <a:pt x="1217" y="1073"/>
                  <a:pt x="1207" y="1070"/>
                  <a:pt x="1200" y="1069"/>
                </a:cubicBezTo>
                <a:cubicBezTo>
                  <a:pt x="1200" y="1069"/>
                  <a:pt x="1199" y="1071"/>
                  <a:pt x="1199" y="1071"/>
                </a:cubicBezTo>
                <a:cubicBezTo>
                  <a:pt x="1195" y="1071"/>
                  <a:pt x="1190" y="1068"/>
                  <a:pt x="1186" y="1068"/>
                </a:cubicBezTo>
                <a:cubicBezTo>
                  <a:pt x="1184" y="1070"/>
                  <a:pt x="1187" y="1072"/>
                  <a:pt x="1186" y="1075"/>
                </a:cubicBezTo>
                <a:cubicBezTo>
                  <a:pt x="1189" y="1076"/>
                  <a:pt x="1197" y="1074"/>
                  <a:pt x="1194" y="1080"/>
                </a:cubicBezTo>
                <a:cubicBezTo>
                  <a:pt x="1197" y="1077"/>
                  <a:pt x="1202" y="1079"/>
                  <a:pt x="1205" y="1078"/>
                </a:cubicBezTo>
                <a:cubicBezTo>
                  <a:pt x="1206" y="1074"/>
                  <a:pt x="1213" y="1080"/>
                  <a:pt x="1218" y="1078"/>
                </a:cubicBezTo>
                <a:close/>
                <a:moveTo>
                  <a:pt x="601" y="1313"/>
                </a:moveTo>
                <a:cubicBezTo>
                  <a:pt x="608" y="1315"/>
                  <a:pt x="611" y="1310"/>
                  <a:pt x="618" y="1311"/>
                </a:cubicBezTo>
                <a:cubicBezTo>
                  <a:pt x="619" y="1308"/>
                  <a:pt x="613" y="1308"/>
                  <a:pt x="616" y="1305"/>
                </a:cubicBezTo>
                <a:cubicBezTo>
                  <a:pt x="614" y="1306"/>
                  <a:pt x="611" y="1303"/>
                  <a:pt x="611" y="1305"/>
                </a:cubicBezTo>
                <a:cubicBezTo>
                  <a:pt x="612" y="1305"/>
                  <a:pt x="612" y="1306"/>
                  <a:pt x="613" y="1307"/>
                </a:cubicBezTo>
                <a:cubicBezTo>
                  <a:pt x="609" y="1309"/>
                  <a:pt x="602" y="1308"/>
                  <a:pt x="601" y="1313"/>
                </a:cubicBezTo>
                <a:close/>
                <a:moveTo>
                  <a:pt x="566" y="58"/>
                </a:moveTo>
                <a:cubicBezTo>
                  <a:pt x="571" y="58"/>
                  <a:pt x="575" y="63"/>
                  <a:pt x="579" y="59"/>
                </a:cubicBezTo>
                <a:cubicBezTo>
                  <a:pt x="578" y="56"/>
                  <a:pt x="577" y="55"/>
                  <a:pt x="575" y="53"/>
                </a:cubicBezTo>
                <a:cubicBezTo>
                  <a:pt x="579" y="53"/>
                  <a:pt x="579" y="53"/>
                  <a:pt x="579" y="53"/>
                </a:cubicBezTo>
                <a:cubicBezTo>
                  <a:pt x="579" y="54"/>
                  <a:pt x="578" y="54"/>
                  <a:pt x="578" y="56"/>
                </a:cubicBezTo>
                <a:cubicBezTo>
                  <a:pt x="586" y="53"/>
                  <a:pt x="599" y="53"/>
                  <a:pt x="607" y="50"/>
                </a:cubicBezTo>
                <a:cubicBezTo>
                  <a:pt x="601" y="46"/>
                  <a:pt x="590" y="53"/>
                  <a:pt x="584" y="47"/>
                </a:cubicBezTo>
                <a:cubicBezTo>
                  <a:pt x="589" y="48"/>
                  <a:pt x="596" y="47"/>
                  <a:pt x="600" y="44"/>
                </a:cubicBezTo>
                <a:cubicBezTo>
                  <a:pt x="597" y="45"/>
                  <a:pt x="597" y="43"/>
                  <a:pt x="596" y="42"/>
                </a:cubicBezTo>
                <a:cubicBezTo>
                  <a:pt x="592" y="41"/>
                  <a:pt x="588" y="44"/>
                  <a:pt x="584" y="42"/>
                </a:cubicBezTo>
                <a:cubicBezTo>
                  <a:pt x="585" y="44"/>
                  <a:pt x="583" y="43"/>
                  <a:pt x="582" y="44"/>
                </a:cubicBezTo>
                <a:cubicBezTo>
                  <a:pt x="581" y="46"/>
                  <a:pt x="583" y="49"/>
                  <a:pt x="582" y="49"/>
                </a:cubicBezTo>
                <a:cubicBezTo>
                  <a:pt x="575" y="48"/>
                  <a:pt x="572" y="50"/>
                  <a:pt x="566" y="51"/>
                </a:cubicBezTo>
                <a:cubicBezTo>
                  <a:pt x="567" y="54"/>
                  <a:pt x="565" y="55"/>
                  <a:pt x="566" y="58"/>
                </a:cubicBezTo>
                <a:close/>
                <a:moveTo>
                  <a:pt x="931" y="59"/>
                </a:moveTo>
                <a:cubicBezTo>
                  <a:pt x="931" y="62"/>
                  <a:pt x="928" y="62"/>
                  <a:pt x="928" y="65"/>
                </a:cubicBezTo>
                <a:cubicBezTo>
                  <a:pt x="933" y="67"/>
                  <a:pt x="936" y="59"/>
                  <a:pt x="931" y="59"/>
                </a:cubicBezTo>
                <a:close/>
                <a:moveTo>
                  <a:pt x="1014" y="67"/>
                </a:moveTo>
                <a:cubicBezTo>
                  <a:pt x="1014" y="71"/>
                  <a:pt x="1016" y="71"/>
                  <a:pt x="1017" y="71"/>
                </a:cubicBezTo>
                <a:cubicBezTo>
                  <a:pt x="1016" y="71"/>
                  <a:pt x="1016" y="72"/>
                  <a:pt x="1016" y="73"/>
                </a:cubicBezTo>
                <a:cubicBezTo>
                  <a:pt x="1014" y="72"/>
                  <a:pt x="1013" y="71"/>
                  <a:pt x="1013" y="69"/>
                </a:cubicBezTo>
                <a:cubicBezTo>
                  <a:pt x="1006" y="68"/>
                  <a:pt x="1000" y="68"/>
                  <a:pt x="1001" y="76"/>
                </a:cubicBezTo>
                <a:cubicBezTo>
                  <a:pt x="1009" y="80"/>
                  <a:pt x="1017" y="76"/>
                  <a:pt x="1025" y="74"/>
                </a:cubicBezTo>
                <a:cubicBezTo>
                  <a:pt x="1022" y="71"/>
                  <a:pt x="1024" y="72"/>
                  <a:pt x="1025" y="68"/>
                </a:cubicBezTo>
                <a:cubicBezTo>
                  <a:pt x="1021" y="67"/>
                  <a:pt x="1019" y="68"/>
                  <a:pt x="1014" y="67"/>
                </a:cubicBezTo>
                <a:close/>
                <a:moveTo>
                  <a:pt x="1135" y="907"/>
                </a:moveTo>
                <a:cubicBezTo>
                  <a:pt x="1136" y="911"/>
                  <a:pt x="1137" y="914"/>
                  <a:pt x="1141" y="915"/>
                </a:cubicBezTo>
                <a:cubicBezTo>
                  <a:pt x="1140" y="910"/>
                  <a:pt x="1152" y="914"/>
                  <a:pt x="1153" y="910"/>
                </a:cubicBezTo>
                <a:cubicBezTo>
                  <a:pt x="1156" y="914"/>
                  <a:pt x="1165" y="911"/>
                  <a:pt x="1168" y="909"/>
                </a:cubicBezTo>
                <a:cubicBezTo>
                  <a:pt x="1173" y="908"/>
                  <a:pt x="1173" y="913"/>
                  <a:pt x="1177" y="912"/>
                </a:cubicBezTo>
                <a:cubicBezTo>
                  <a:pt x="1176" y="908"/>
                  <a:pt x="1180" y="909"/>
                  <a:pt x="1183" y="909"/>
                </a:cubicBezTo>
                <a:cubicBezTo>
                  <a:pt x="1185" y="906"/>
                  <a:pt x="1185" y="904"/>
                  <a:pt x="1189" y="903"/>
                </a:cubicBezTo>
                <a:cubicBezTo>
                  <a:pt x="1185" y="904"/>
                  <a:pt x="1184" y="901"/>
                  <a:pt x="1183" y="899"/>
                </a:cubicBezTo>
                <a:cubicBezTo>
                  <a:pt x="1193" y="894"/>
                  <a:pt x="1197" y="899"/>
                  <a:pt x="1205" y="897"/>
                </a:cubicBezTo>
                <a:cubicBezTo>
                  <a:pt x="1205" y="894"/>
                  <a:pt x="1204" y="893"/>
                  <a:pt x="1206" y="892"/>
                </a:cubicBezTo>
                <a:cubicBezTo>
                  <a:pt x="1207" y="892"/>
                  <a:pt x="1208" y="892"/>
                  <a:pt x="1208" y="891"/>
                </a:cubicBezTo>
                <a:cubicBezTo>
                  <a:pt x="1202" y="888"/>
                  <a:pt x="1200" y="885"/>
                  <a:pt x="1195" y="886"/>
                </a:cubicBezTo>
                <a:cubicBezTo>
                  <a:pt x="1188" y="886"/>
                  <a:pt x="1183" y="884"/>
                  <a:pt x="1178" y="886"/>
                </a:cubicBezTo>
                <a:cubicBezTo>
                  <a:pt x="1182" y="890"/>
                  <a:pt x="1180" y="897"/>
                  <a:pt x="1173" y="897"/>
                </a:cubicBezTo>
                <a:cubicBezTo>
                  <a:pt x="1173" y="899"/>
                  <a:pt x="1174" y="900"/>
                  <a:pt x="1174" y="902"/>
                </a:cubicBezTo>
                <a:cubicBezTo>
                  <a:pt x="1169" y="904"/>
                  <a:pt x="1167" y="903"/>
                  <a:pt x="1162" y="901"/>
                </a:cubicBezTo>
                <a:cubicBezTo>
                  <a:pt x="1162" y="903"/>
                  <a:pt x="1160" y="904"/>
                  <a:pt x="1158" y="905"/>
                </a:cubicBezTo>
                <a:cubicBezTo>
                  <a:pt x="1159" y="903"/>
                  <a:pt x="1156" y="903"/>
                  <a:pt x="1156" y="902"/>
                </a:cubicBezTo>
                <a:cubicBezTo>
                  <a:pt x="1158" y="900"/>
                  <a:pt x="1165" y="899"/>
                  <a:pt x="1165" y="898"/>
                </a:cubicBezTo>
                <a:cubicBezTo>
                  <a:pt x="1161" y="898"/>
                  <a:pt x="1157" y="897"/>
                  <a:pt x="1155" y="899"/>
                </a:cubicBezTo>
                <a:cubicBezTo>
                  <a:pt x="1154" y="903"/>
                  <a:pt x="1157" y="903"/>
                  <a:pt x="1156" y="906"/>
                </a:cubicBezTo>
                <a:cubicBezTo>
                  <a:pt x="1152" y="903"/>
                  <a:pt x="1142" y="905"/>
                  <a:pt x="1135" y="907"/>
                </a:cubicBezTo>
                <a:close/>
                <a:moveTo>
                  <a:pt x="1177" y="899"/>
                </a:moveTo>
                <a:cubicBezTo>
                  <a:pt x="1178" y="900"/>
                  <a:pt x="1179" y="899"/>
                  <a:pt x="1181" y="899"/>
                </a:cubicBezTo>
                <a:cubicBezTo>
                  <a:pt x="1180" y="901"/>
                  <a:pt x="1178" y="901"/>
                  <a:pt x="1175" y="901"/>
                </a:cubicBezTo>
                <a:cubicBezTo>
                  <a:pt x="1176" y="900"/>
                  <a:pt x="1177" y="900"/>
                  <a:pt x="1177" y="899"/>
                </a:cubicBezTo>
                <a:close/>
                <a:moveTo>
                  <a:pt x="1069" y="968"/>
                </a:moveTo>
                <a:cubicBezTo>
                  <a:pt x="1064" y="969"/>
                  <a:pt x="1061" y="968"/>
                  <a:pt x="1062" y="963"/>
                </a:cubicBezTo>
                <a:cubicBezTo>
                  <a:pt x="1064" y="962"/>
                  <a:pt x="1066" y="963"/>
                  <a:pt x="1068" y="960"/>
                </a:cubicBezTo>
                <a:cubicBezTo>
                  <a:pt x="1067" y="960"/>
                  <a:pt x="1064" y="961"/>
                  <a:pt x="1064" y="960"/>
                </a:cubicBezTo>
                <a:cubicBezTo>
                  <a:pt x="1064" y="958"/>
                  <a:pt x="1067" y="959"/>
                  <a:pt x="1067" y="958"/>
                </a:cubicBezTo>
                <a:cubicBezTo>
                  <a:pt x="1065" y="957"/>
                  <a:pt x="1067" y="955"/>
                  <a:pt x="1068" y="955"/>
                </a:cubicBezTo>
                <a:cubicBezTo>
                  <a:pt x="1065" y="955"/>
                  <a:pt x="1064" y="952"/>
                  <a:pt x="1063" y="950"/>
                </a:cubicBezTo>
                <a:cubicBezTo>
                  <a:pt x="1059" y="950"/>
                  <a:pt x="1055" y="953"/>
                  <a:pt x="1052" y="951"/>
                </a:cubicBezTo>
                <a:cubicBezTo>
                  <a:pt x="1052" y="949"/>
                  <a:pt x="1053" y="949"/>
                  <a:pt x="1053" y="947"/>
                </a:cubicBezTo>
                <a:cubicBezTo>
                  <a:pt x="1051" y="947"/>
                  <a:pt x="1050" y="946"/>
                  <a:pt x="1048" y="945"/>
                </a:cubicBezTo>
                <a:cubicBezTo>
                  <a:pt x="1050" y="944"/>
                  <a:pt x="1052" y="946"/>
                  <a:pt x="1052" y="942"/>
                </a:cubicBezTo>
                <a:cubicBezTo>
                  <a:pt x="1043" y="943"/>
                  <a:pt x="1033" y="946"/>
                  <a:pt x="1026" y="945"/>
                </a:cubicBezTo>
                <a:cubicBezTo>
                  <a:pt x="1030" y="949"/>
                  <a:pt x="1040" y="944"/>
                  <a:pt x="1043" y="945"/>
                </a:cubicBezTo>
                <a:cubicBezTo>
                  <a:pt x="1044" y="947"/>
                  <a:pt x="1046" y="948"/>
                  <a:pt x="1047" y="951"/>
                </a:cubicBezTo>
                <a:cubicBezTo>
                  <a:pt x="1041" y="956"/>
                  <a:pt x="1040" y="957"/>
                  <a:pt x="1031" y="960"/>
                </a:cubicBezTo>
                <a:cubicBezTo>
                  <a:pt x="1035" y="961"/>
                  <a:pt x="1038" y="963"/>
                  <a:pt x="1043" y="961"/>
                </a:cubicBezTo>
                <a:cubicBezTo>
                  <a:pt x="1045" y="965"/>
                  <a:pt x="1048" y="968"/>
                  <a:pt x="1048" y="973"/>
                </a:cubicBezTo>
                <a:cubicBezTo>
                  <a:pt x="1044" y="973"/>
                  <a:pt x="1044" y="973"/>
                  <a:pt x="1044" y="973"/>
                </a:cubicBezTo>
                <a:cubicBezTo>
                  <a:pt x="1045" y="976"/>
                  <a:pt x="1049" y="978"/>
                  <a:pt x="1047" y="982"/>
                </a:cubicBezTo>
                <a:cubicBezTo>
                  <a:pt x="1053" y="984"/>
                  <a:pt x="1071" y="984"/>
                  <a:pt x="1075" y="975"/>
                </a:cubicBezTo>
                <a:cubicBezTo>
                  <a:pt x="1071" y="975"/>
                  <a:pt x="1070" y="972"/>
                  <a:pt x="1069" y="968"/>
                </a:cubicBezTo>
                <a:close/>
                <a:moveTo>
                  <a:pt x="1052" y="964"/>
                </a:moveTo>
                <a:cubicBezTo>
                  <a:pt x="1051" y="964"/>
                  <a:pt x="1050" y="964"/>
                  <a:pt x="1050" y="965"/>
                </a:cubicBezTo>
                <a:cubicBezTo>
                  <a:pt x="1049" y="965"/>
                  <a:pt x="1048" y="964"/>
                  <a:pt x="1047" y="964"/>
                </a:cubicBezTo>
                <a:cubicBezTo>
                  <a:pt x="1047" y="964"/>
                  <a:pt x="1048" y="963"/>
                  <a:pt x="1048" y="962"/>
                </a:cubicBezTo>
                <a:cubicBezTo>
                  <a:pt x="1049" y="963"/>
                  <a:pt x="1049" y="963"/>
                  <a:pt x="1049" y="961"/>
                </a:cubicBezTo>
                <a:cubicBezTo>
                  <a:pt x="1054" y="961"/>
                  <a:pt x="1054" y="961"/>
                  <a:pt x="1054" y="961"/>
                </a:cubicBezTo>
                <a:cubicBezTo>
                  <a:pt x="1053" y="962"/>
                  <a:pt x="1052" y="963"/>
                  <a:pt x="1052" y="964"/>
                </a:cubicBezTo>
                <a:close/>
              </a:path>
            </a:pathLst>
          </a:custGeom>
          <a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 b="-15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856345" y="3424555"/>
            <a:ext cx="3359785" cy="3454400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961255" y="1341120"/>
            <a:ext cx="770890" cy="770890"/>
          </a:xfrm>
          <a:prstGeom prst="ellipse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620" y="3795395"/>
            <a:ext cx="2632075" cy="328930"/>
          </a:xfrm>
          <a:prstGeom prst="rect">
            <a:avLst/>
          </a:prstGeom>
          <a:solidFill>
            <a:srgbClr val="D5D6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492125" y="1149985"/>
            <a:ext cx="6488430" cy="4649470"/>
            <a:chOff x="8581" y="1872"/>
            <a:chExt cx="10218" cy="7322"/>
          </a:xfrm>
        </p:grpSpPr>
        <p:sp>
          <p:nvSpPr>
            <p:cNvPr id="3" name="文本框 2"/>
            <p:cNvSpPr txBox="1"/>
            <p:nvPr/>
          </p:nvSpPr>
          <p:spPr>
            <a:xfrm>
              <a:off x="8581" y="5413"/>
              <a:ext cx="3564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品牌文化</a:t>
              </a: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581" y="1872"/>
              <a:ext cx="10218" cy="37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PART </a:t>
              </a:r>
              <a:r>
                <a:rPr lang="en-US" altLang="zh-CN" sz="150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02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581" y="8370"/>
              <a:ext cx="3675" cy="8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2800" dirty="0">
                  <a:solidFill>
                    <a:srgbClr val="858872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Brand culture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8581" y="6837"/>
              <a:ext cx="7753" cy="9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点击此处添加章节的描述内容，言简意赅，字数不超过</a:t>
              </a:r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30</a:t>
              </a: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字，</a:t>
              </a:r>
              <a:r>
                <a:rPr lang="en-US" altLang="zh-CN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20</a:t>
              </a:r>
              <a:r>
                <a:rPr lang="zh-CN" altLang="en-US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号字。</a:t>
              </a:r>
            </a:p>
          </p:txBody>
        </p:sp>
      </p:grpSp>
      <p:sp>
        <p:nvSpPr>
          <p:cNvPr id="2" name="camille"/>
          <p:cNvSpPr>
            <a:spLocks noEditPoints="1"/>
          </p:cNvSpPr>
          <p:nvPr/>
        </p:nvSpPr>
        <p:spPr bwMode="auto">
          <a:xfrm>
            <a:off x="5993130" y="502285"/>
            <a:ext cx="6020435" cy="6047105"/>
          </a:xfrm>
          <a:custGeom>
            <a:avLst/>
            <a:gdLst>
              <a:gd name="T0" fmla="*/ 376 w 1330"/>
              <a:gd name="T1" fmla="*/ 85 h 837"/>
              <a:gd name="T2" fmla="*/ 709 w 1330"/>
              <a:gd name="T3" fmla="*/ 10 h 837"/>
              <a:gd name="T4" fmla="*/ 870 w 1330"/>
              <a:gd name="T5" fmla="*/ 32 h 837"/>
              <a:gd name="T6" fmla="*/ 903 w 1330"/>
              <a:gd name="T7" fmla="*/ 774 h 837"/>
              <a:gd name="T8" fmla="*/ 965 w 1330"/>
              <a:gd name="T9" fmla="*/ 790 h 837"/>
              <a:gd name="T10" fmla="*/ 1042 w 1330"/>
              <a:gd name="T11" fmla="*/ 665 h 837"/>
              <a:gd name="T12" fmla="*/ 1084 w 1330"/>
              <a:gd name="T13" fmla="*/ 780 h 837"/>
              <a:gd name="T14" fmla="*/ 1132 w 1330"/>
              <a:gd name="T15" fmla="*/ 290 h 837"/>
              <a:gd name="T16" fmla="*/ 1166 w 1330"/>
              <a:gd name="T17" fmla="*/ 590 h 837"/>
              <a:gd name="T18" fmla="*/ 1168 w 1330"/>
              <a:gd name="T19" fmla="*/ 549 h 837"/>
              <a:gd name="T20" fmla="*/ 1179 w 1330"/>
              <a:gd name="T21" fmla="*/ 586 h 837"/>
              <a:gd name="T22" fmla="*/ 1209 w 1330"/>
              <a:gd name="T23" fmla="*/ 333 h 837"/>
              <a:gd name="T24" fmla="*/ 1247 w 1330"/>
              <a:gd name="T25" fmla="*/ 417 h 837"/>
              <a:gd name="T26" fmla="*/ 698 w 1330"/>
              <a:gd name="T27" fmla="*/ 47 h 837"/>
              <a:gd name="T28" fmla="*/ 119 w 1330"/>
              <a:gd name="T29" fmla="*/ 220 h 837"/>
              <a:gd name="T30" fmla="*/ 156 w 1330"/>
              <a:gd name="T31" fmla="*/ 381 h 837"/>
              <a:gd name="T32" fmla="*/ 83 w 1330"/>
              <a:gd name="T33" fmla="*/ 772 h 837"/>
              <a:gd name="T34" fmla="*/ 890 w 1330"/>
              <a:gd name="T35" fmla="*/ 750 h 837"/>
              <a:gd name="T36" fmla="*/ 1018 w 1330"/>
              <a:gd name="T37" fmla="*/ 660 h 837"/>
              <a:gd name="T38" fmla="*/ 813 w 1330"/>
              <a:gd name="T39" fmla="*/ 620 h 837"/>
              <a:gd name="T40" fmla="*/ 1117 w 1330"/>
              <a:gd name="T41" fmla="*/ 517 h 837"/>
              <a:gd name="T42" fmla="*/ 1154 w 1330"/>
              <a:gd name="T43" fmla="*/ 409 h 837"/>
              <a:gd name="T44" fmla="*/ 1156 w 1330"/>
              <a:gd name="T45" fmla="*/ 375 h 837"/>
              <a:gd name="T46" fmla="*/ 1092 w 1330"/>
              <a:gd name="T47" fmla="*/ 343 h 837"/>
              <a:gd name="T48" fmla="*/ 1152 w 1330"/>
              <a:gd name="T49" fmla="*/ 333 h 837"/>
              <a:gd name="T50" fmla="*/ 1047 w 1330"/>
              <a:gd name="T51" fmla="*/ 287 h 837"/>
              <a:gd name="T52" fmla="*/ 981 w 1330"/>
              <a:gd name="T53" fmla="*/ 183 h 837"/>
              <a:gd name="T54" fmla="*/ 818 w 1330"/>
              <a:gd name="T55" fmla="*/ 126 h 837"/>
              <a:gd name="T56" fmla="*/ 708 w 1330"/>
              <a:gd name="T57" fmla="*/ 113 h 837"/>
              <a:gd name="T58" fmla="*/ 335 w 1330"/>
              <a:gd name="T59" fmla="*/ 161 h 837"/>
              <a:gd name="T60" fmla="*/ 630 w 1330"/>
              <a:gd name="T61" fmla="*/ 107 h 837"/>
              <a:gd name="T62" fmla="*/ 708 w 1330"/>
              <a:gd name="T63" fmla="*/ 79 h 837"/>
              <a:gd name="T64" fmla="*/ 909 w 1330"/>
              <a:gd name="T65" fmla="*/ 56 h 837"/>
              <a:gd name="T66" fmla="*/ 451 w 1330"/>
              <a:gd name="T67" fmla="*/ 679 h 837"/>
              <a:gd name="T68" fmla="*/ 844 w 1330"/>
              <a:gd name="T69" fmla="*/ 696 h 837"/>
              <a:gd name="T70" fmla="*/ 881 w 1330"/>
              <a:gd name="T71" fmla="*/ 739 h 837"/>
              <a:gd name="T72" fmla="*/ 981 w 1330"/>
              <a:gd name="T73" fmla="*/ 727 h 837"/>
              <a:gd name="T74" fmla="*/ 451 w 1330"/>
              <a:gd name="T75" fmla="*/ 669 h 837"/>
              <a:gd name="T76" fmla="*/ 761 w 1330"/>
              <a:gd name="T77" fmla="*/ 662 h 837"/>
              <a:gd name="T78" fmla="*/ 628 w 1330"/>
              <a:gd name="T79" fmla="*/ 643 h 837"/>
              <a:gd name="T80" fmla="*/ 811 w 1330"/>
              <a:gd name="T81" fmla="*/ 639 h 837"/>
              <a:gd name="T82" fmla="*/ 943 w 1330"/>
              <a:gd name="T83" fmla="*/ 569 h 837"/>
              <a:gd name="T84" fmla="*/ 987 w 1330"/>
              <a:gd name="T85" fmla="*/ 546 h 837"/>
              <a:gd name="T86" fmla="*/ 1005 w 1330"/>
              <a:gd name="T87" fmla="*/ 472 h 837"/>
              <a:gd name="T88" fmla="*/ 1005 w 1330"/>
              <a:gd name="T89" fmla="*/ 486 h 837"/>
              <a:gd name="T90" fmla="*/ 326 w 1330"/>
              <a:gd name="T91" fmla="*/ 410 h 837"/>
              <a:gd name="T92" fmla="*/ 1172 w 1330"/>
              <a:gd name="T93" fmla="*/ 394 h 837"/>
              <a:gd name="T94" fmla="*/ 1084 w 1330"/>
              <a:gd name="T95" fmla="*/ 375 h 837"/>
              <a:gd name="T96" fmla="*/ 935 w 1330"/>
              <a:gd name="T97" fmla="*/ 207 h 837"/>
              <a:gd name="T98" fmla="*/ 622 w 1330"/>
              <a:gd name="T99" fmla="*/ 140 h 837"/>
              <a:gd name="T100" fmla="*/ 597 w 1330"/>
              <a:gd name="T101" fmla="*/ 139 h 837"/>
              <a:gd name="T102" fmla="*/ 301 w 1330"/>
              <a:gd name="T103" fmla="*/ 134 h 837"/>
              <a:gd name="T104" fmla="*/ 445 w 1330"/>
              <a:gd name="T105" fmla="*/ 104 h 837"/>
              <a:gd name="T106" fmla="*/ 739 w 1330"/>
              <a:gd name="T107" fmla="*/ 55 h 837"/>
              <a:gd name="T108" fmla="*/ 696 w 1330"/>
              <a:gd name="T109" fmla="*/ 39 h 837"/>
              <a:gd name="T110" fmla="*/ 1068 w 1330"/>
              <a:gd name="T111" fmla="*/ 84 h 837"/>
              <a:gd name="T112" fmla="*/ 1094 w 1330"/>
              <a:gd name="T113" fmla="*/ 542 h 837"/>
              <a:gd name="T114" fmla="*/ 1157 w 1330"/>
              <a:gd name="T115" fmla="*/ 443 h 837"/>
              <a:gd name="T116" fmla="*/ 1184 w 1330"/>
              <a:gd name="T117" fmla="*/ 450 h 837"/>
              <a:gd name="T118" fmla="*/ 1283 w 1330"/>
              <a:gd name="T119" fmla="*/ 304 h 837"/>
              <a:gd name="T120" fmla="*/ 1108 w 1330"/>
              <a:gd name="T121" fmla="*/ 468 h 837"/>
              <a:gd name="T122" fmla="*/ 1168 w 1330"/>
              <a:gd name="T123" fmla="*/ 355 h 837"/>
              <a:gd name="T124" fmla="*/ 1278 w 1330"/>
              <a:gd name="T125" fmla="*/ 406 h 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11" h="6796">
                <a:moveTo>
                  <a:pt x="2015" y="6648"/>
                </a:moveTo>
                <a:cubicBezTo>
                  <a:pt x="2017" y="6648"/>
                  <a:pt x="2018" y="6648"/>
                  <a:pt x="2020" y="6648"/>
                </a:cubicBezTo>
                <a:cubicBezTo>
                  <a:pt x="2027" y="6663"/>
                  <a:pt x="1999" y="6670"/>
                  <a:pt x="2006" y="6699"/>
                </a:cubicBezTo>
                <a:cubicBezTo>
                  <a:pt x="1979" y="6699"/>
                  <a:pt x="1990" y="6648"/>
                  <a:pt x="2015" y="6648"/>
                </a:cubicBezTo>
                <a:close/>
                <a:moveTo>
                  <a:pt x="8095" y="6573"/>
                </a:moveTo>
                <a:cubicBezTo>
                  <a:pt x="8116" y="6573"/>
                  <a:pt x="8142" y="6592"/>
                  <a:pt x="8151" y="6605"/>
                </a:cubicBezTo>
                <a:cubicBezTo>
                  <a:pt x="8108" y="6598"/>
                  <a:pt x="8087" y="6612"/>
                  <a:pt x="8065" y="6598"/>
                </a:cubicBezTo>
                <a:cubicBezTo>
                  <a:pt x="8071" y="6579"/>
                  <a:pt x="8082" y="6573"/>
                  <a:pt x="8095" y="6573"/>
                </a:cubicBezTo>
                <a:close/>
                <a:moveTo>
                  <a:pt x="7878" y="6560"/>
                </a:moveTo>
                <a:cubicBezTo>
                  <a:pt x="7902" y="6560"/>
                  <a:pt x="7934" y="6586"/>
                  <a:pt x="7951" y="6591"/>
                </a:cubicBezTo>
                <a:cubicBezTo>
                  <a:pt x="7929" y="6591"/>
                  <a:pt x="7879" y="6584"/>
                  <a:pt x="7857" y="6569"/>
                </a:cubicBezTo>
                <a:cubicBezTo>
                  <a:pt x="7863" y="6562"/>
                  <a:pt x="7870" y="6560"/>
                  <a:pt x="7878" y="6560"/>
                </a:cubicBezTo>
                <a:close/>
                <a:moveTo>
                  <a:pt x="7018" y="6558"/>
                </a:moveTo>
                <a:cubicBezTo>
                  <a:pt x="7027" y="6558"/>
                  <a:pt x="7040" y="6562"/>
                  <a:pt x="7048" y="6562"/>
                </a:cubicBezTo>
                <a:cubicBezTo>
                  <a:pt x="7048" y="6584"/>
                  <a:pt x="7019" y="6569"/>
                  <a:pt x="7005" y="6569"/>
                </a:cubicBezTo>
                <a:cubicBezTo>
                  <a:pt x="7005" y="6560"/>
                  <a:pt x="7011" y="6557"/>
                  <a:pt x="7018" y="6558"/>
                </a:cubicBezTo>
                <a:close/>
                <a:moveTo>
                  <a:pt x="5035" y="6526"/>
                </a:moveTo>
                <a:cubicBezTo>
                  <a:pt x="5043" y="6534"/>
                  <a:pt x="5050" y="6541"/>
                  <a:pt x="5064" y="6541"/>
                </a:cubicBezTo>
                <a:cubicBezTo>
                  <a:pt x="5064" y="6555"/>
                  <a:pt x="5035" y="6541"/>
                  <a:pt x="5028" y="6548"/>
                </a:cubicBezTo>
                <a:cubicBezTo>
                  <a:pt x="5021" y="6534"/>
                  <a:pt x="5028" y="6534"/>
                  <a:pt x="5035" y="6526"/>
                </a:cubicBezTo>
                <a:close/>
                <a:moveTo>
                  <a:pt x="6079" y="6499"/>
                </a:moveTo>
                <a:cubicBezTo>
                  <a:pt x="6065" y="6499"/>
                  <a:pt x="6050" y="6509"/>
                  <a:pt x="6045" y="6519"/>
                </a:cubicBezTo>
                <a:cubicBezTo>
                  <a:pt x="6067" y="6519"/>
                  <a:pt x="6088" y="6519"/>
                  <a:pt x="6095" y="6505"/>
                </a:cubicBezTo>
                <a:cubicBezTo>
                  <a:pt x="6091" y="6500"/>
                  <a:pt x="6085" y="6499"/>
                  <a:pt x="6079" y="6499"/>
                </a:cubicBezTo>
                <a:close/>
                <a:moveTo>
                  <a:pt x="6814" y="6481"/>
                </a:moveTo>
                <a:cubicBezTo>
                  <a:pt x="6818" y="6481"/>
                  <a:pt x="6810" y="6482"/>
                  <a:pt x="6799" y="6483"/>
                </a:cubicBezTo>
                <a:lnTo>
                  <a:pt x="6795" y="6483"/>
                </a:lnTo>
                <a:lnTo>
                  <a:pt x="6796" y="6483"/>
                </a:lnTo>
                <a:cubicBezTo>
                  <a:pt x="6806" y="6482"/>
                  <a:pt x="6812" y="6481"/>
                  <a:pt x="6814" y="6481"/>
                </a:cubicBezTo>
                <a:close/>
                <a:moveTo>
                  <a:pt x="8574" y="6469"/>
                </a:moveTo>
                <a:cubicBezTo>
                  <a:pt x="8595" y="6476"/>
                  <a:pt x="8588" y="6512"/>
                  <a:pt x="8595" y="6534"/>
                </a:cubicBezTo>
                <a:cubicBezTo>
                  <a:pt x="8581" y="6555"/>
                  <a:pt x="8531" y="6584"/>
                  <a:pt x="8502" y="6555"/>
                </a:cubicBezTo>
                <a:cubicBezTo>
                  <a:pt x="8524" y="6519"/>
                  <a:pt x="8531" y="6476"/>
                  <a:pt x="8574" y="6469"/>
                </a:cubicBezTo>
                <a:close/>
                <a:moveTo>
                  <a:pt x="7948" y="6459"/>
                </a:moveTo>
                <a:cubicBezTo>
                  <a:pt x="7970" y="6460"/>
                  <a:pt x="7994" y="6469"/>
                  <a:pt x="8008" y="6483"/>
                </a:cubicBezTo>
                <a:cubicBezTo>
                  <a:pt x="7972" y="6498"/>
                  <a:pt x="7936" y="6483"/>
                  <a:pt x="7893" y="6483"/>
                </a:cubicBezTo>
                <a:cubicBezTo>
                  <a:pt x="7904" y="6465"/>
                  <a:pt x="7925" y="6458"/>
                  <a:pt x="7948" y="6459"/>
                </a:cubicBezTo>
                <a:close/>
                <a:moveTo>
                  <a:pt x="6088" y="6419"/>
                </a:moveTo>
                <a:cubicBezTo>
                  <a:pt x="6074" y="6419"/>
                  <a:pt x="6052" y="6419"/>
                  <a:pt x="6060" y="6440"/>
                </a:cubicBezTo>
                <a:cubicBezTo>
                  <a:pt x="6074" y="6440"/>
                  <a:pt x="6081" y="6433"/>
                  <a:pt x="6088" y="6419"/>
                </a:cubicBezTo>
                <a:close/>
                <a:moveTo>
                  <a:pt x="8531" y="6397"/>
                </a:moveTo>
                <a:cubicBezTo>
                  <a:pt x="8609" y="6412"/>
                  <a:pt x="8695" y="6383"/>
                  <a:pt x="8746" y="6412"/>
                </a:cubicBezTo>
                <a:cubicBezTo>
                  <a:pt x="8724" y="6433"/>
                  <a:pt x="8674" y="6419"/>
                  <a:pt x="8652" y="6447"/>
                </a:cubicBezTo>
                <a:cubicBezTo>
                  <a:pt x="8624" y="6412"/>
                  <a:pt x="8552" y="6433"/>
                  <a:pt x="8524" y="6412"/>
                </a:cubicBezTo>
                <a:cubicBezTo>
                  <a:pt x="8524" y="6404"/>
                  <a:pt x="8531" y="6404"/>
                  <a:pt x="8531" y="6397"/>
                </a:cubicBezTo>
                <a:close/>
                <a:moveTo>
                  <a:pt x="7262" y="6389"/>
                </a:moveTo>
                <a:cubicBezTo>
                  <a:pt x="7295" y="6388"/>
                  <a:pt x="7335" y="6403"/>
                  <a:pt x="7385" y="6397"/>
                </a:cubicBezTo>
                <a:cubicBezTo>
                  <a:pt x="7406" y="6412"/>
                  <a:pt x="7435" y="6426"/>
                  <a:pt x="7463" y="6433"/>
                </a:cubicBezTo>
                <a:cubicBezTo>
                  <a:pt x="7478" y="6462"/>
                  <a:pt x="7521" y="6462"/>
                  <a:pt x="7535" y="6490"/>
                </a:cubicBezTo>
                <a:cubicBezTo>
                  <a:pt x="7535" y="6490"/>
                  <a:pt x="7535" y="6490"/>
                  <a:pt x="7471" y="6483"/>
                </a:cubicBezTo>
                <a:cubicBezTo>
                  <a:pt x="7449" y="6490"/>
                  <a:pt x="7456" y="6512"/>
                  <a:pt x="7442" y="6526"/>
                </a:cubicBezTo>
                <a:cubicBezTo>
                  <a:pt x="7478" y="6534"/>
                  <a:pt x="7506" y="6519"/>
                  <a:pt x="7535" y="6534"/>
                </a:cubicBezTo>
                <a:cubicBezTo>
                  <a:pt x="7399" y="6569"/>
                  <a:pt x="7284" y="6706"/>
                  <a:pt x="7120" y="6634"/>
                </a:cubicBezTo>
                <a:cubicBezTo>
                  <a:pt x="7120" y="6605"/>
                  <a:pt x="7141" y="6577"/>
                  <a:pt x="7141" y="6555"/>
                </a:cubicBezTo>
                <a:cubicBezTo>
                  <a:pt x="7141" y="6519"/>
                  <a:pt x="7098" y="6490"/>
                  <a:pt x="7134" y="6455"/>
                </a:cubicBezTo>
                <a:cubicBezTo>
                  <a:pt x="7156" y="6433"/>
                  <a:pt x="7213" y="6397"/>
                  <a:pt x="7249" y="6390"/>
                </a:cubicBezTo>
                <a:cubicBezTo>
                  <a:pt x="7253" y="6389"/>
                  <a:pt x="7258" y="6389"/>
                  <a:pt x="7262" y="6389"/>
                </a:cubicBezTo>
                <a:close/>
                <a:moveTo>
                  <a:pt x="7449" y="6369"/>
                </a:moveTo>
                <a:cubicBezTo>
                  <a:pt x="7514" y="6419"/>
                  <a:pt x="7607" y="6390"/>
                  <a:pt x="7707" y="6383"/>
                </a:cubicBezTo>
                <a:cubicBezTo>
                  <a:pt x="7650" y="6426"/>
                  <a:pt x="7521" y="6412"/>
                  <a:pt x="7456" y="6404"/>
                </a:cubicBezTo>
                <a:cubicBezTo>
                  <a:pt x="7449" y="6397"/>
                  <a:pt x="7449" y="6383"/>
                  <a:pt x="7449" y="6369"/>
                </a:cubicBezTo>
                <a:close/>
                <a:moveTo>
                  <a:pt x="7406" y="6325"/>
                </a:moveTo>
                <a:cubicBezTo>
                  <a:pt x="7421" y="6325"/>
                  <a:pt x="7406" y="6347"/>
                  <a:pt x="7399" y="6347"/>
                </a:cubicBezTo>
                <a:cubicBezTo>
                  <a:pt x="7399" y="6347"/>
                  <a:pt x="7421" y="6347"/>
                  <a:pt x="7435" y="6361"/>
                </a:cubicBezTo>
                <a:cubicBezTo>
                  <a:pt x="7421" y="6383"/>
                  <a:pt x="7392" y="6361"/>
                  <a:pt x="7378" y="6361"/>
                </a:cubicBezTo>
                <a:cubicBezTo>
                  <a:pt x="7378" y="6340"/>
                  <a:pt x="7399" y="6340"/>
                  <a:pt x="7406" y="6325"/>
                </a:cubicBezTo>
                <a:close/>
                <a:moveTo>
                  <a:pt x="8237" y="6283"/>
                </a:moveTo>
                <a:cubicBezTo>
                  <a:pt x="8192" y="6283"/>
                  <a:pt x="8146" y="6289"/>
                  <a:pt x="8094" y="6297"/>
                </a:cubicBezTo>
                <a:cubicBezTo>
                  <a:pt x="8173" y="6333"/>
                  <a:pt x="8294" y="6325"/>
                  <a:pt x="8344" y="6297"/>
                </a:cubicBezTo>
                <a:cubicBezTo>
                  <a:pt x="8307" y="6287"/>
                  <a:pt x="8272" y="6283"/>
                  <a:pt x="8237" y="6283"/>
                </a:cubicBezTo>
                <a:close/>
                <a:moveTo>
                  <a:pt x="7721" y="6282"/>
                </a:moveTo>
                <a:cubicBezTo>
                  <a:pt x="7721" y="6290"/>
                  <a:pt x="7721" y="6304"/>
                  <a:pt x="7736" y="6304"/>
                </a:cubicBezTo>
                <a:cubicBezTo>
                  <a:pt x="7728" y="6282"/>
                  <a:pt x="7771" y="6318"/>
                  <a:pt x="7779" y="6290"/>
                </a:cubicBezTo>
                <a:cubicBezTo>
                  <a:pt x="7757" y="6282"/>
                  <a:pt x="7750" y="6282"/>
                  <a:pt x="7721" y="6282"/>
                </a:cubicBezTo>
                <a:close/>
                <a:moveTo>
                  <a:pt x="7198" y="6282"/>
                </a:moveTo>
                <a:cubicBezTo>
                  <a:pt x="7206" y="6282"/>
                  <a:pt x="7206" y="6304"/>
                  <a:pt x="7220" y="6297"/>
                </a:cubicBezTo>
                <a:cubicBezTo>
                  <a:pt x="7213" y="6304"/>
                  <a:pt x="7213" y="6325"/>
                  <a:pt x="7206" y="6333"/>
                </a:cubicBezTo>
                <a:cubicBezTo>
                  <a:pt x="7184" y="6340"/>
                  <a:pt x="7191" y="6325"/>
                  <a:pt x="7170" y="6325"/>
                </a:cubicBezTo>
                <a:cubicBezTo>
                  <a:pt x="7177" y="6311"/>
                  <a:pt x="7191" y="6304"/>
                  <a:pt x="7198" y="6282"/>
                </a:cubicBezTo>
                <a:close/>
                <a:moveTo>
                  <a:pt x="6854" y="6255"/>
                </a:moveTo>
                <a:cubicBezTo>
                  <a:pt x="6845" y="6255"/>
                  <a:pt x="6837" y="6259"/>
                  <a:pt x="6840" y="6268"/>
                </a:cubicBezTo>
                <a:cubicBezTo>
                  <a:pt x="6855" y="6268"/>
                  <a:pt x="6848" y="6275"/>
                  <a:pt x="6869" y="6275"/>
                </a:cubicBezTo>
                <a:cubicBezTo>
                  <a:pt x="6877" y="6263"/>
                  <a:pt x="6865" y="6256"/>
                  <a:pt x="6854" y="6255"/>
                </a:cubicBezTo>
                <a:close/>
                <a:moveTo>
                  <a:pt x="8162" y="6216"/>
                </a:moveTo>
                <a:cubicBezTo>
                  <a:pt x="8149" y="6216"/>
                  <a:pt x="8144" y="6229"/>
                  <a:pt x="8144" y="6247"/>
                </a:cubicBezTo>
                <a:cubicBezTo>
                  <a:pt x="8158" y="6247"/>
                  <a:pt x="8180" y="6254"/>
                  <a:pt x="8180" y="6232"/>
                </a:cubicBezTo>
                <a:cubicBezTo>
                  <a:pt x="8173" y="6232"/>
                  <a:pt x="8173" y="6225"/>
                  <a:pt x="8173" y="6218"/>
                </a:cubicBezTo>
                <a:cubicBezTo>
                  <a:pt x="8169" y="6217"/>
                  <a:pt x="8165" y="6216"/>
                  <a:pt x="8162" y="6216"/>
                </a:cubicBezTo>
                <a:close/>
                <a:moveTo>
                  <a:pt x="7770" y="6192"/>
                </a:moveTo>
                <a:cubicBezTo>
                  <a:pt x="7761" y="6191"/>
                  <a:pt x="7750" y="6199"/>
                  <a:pt x="7750" y="6211"/>
                </a:cubicBezTo>
                <a:lnTo>
                  <a:pt x="7779" y="6211"/>
                </a:lnTo>
                <a:cubicBezTo>
                  <a:pt x="7782" y="6198"/>
                  <a:pt x="7777" y="6192"/>
                  <a:pt x="7770" y="6192"/>
                </a:cubicBezTo>
                <a:close/>
                <a:moveTo>
                  <a:pt x="7407" y="6138"/>
                </a:moveTo>
                <a:lnTo>
                  <a:pt x="7404" y="6139"/>
                </a:lnTo>
                <a:lnTo>
                  <a:pt x="7406" y="6139"/>
                </a:lnTo>
                <a:lnTo>
                  <a:pt x="7407" y="6138"/>
                </a:lnTo>
                <a:close/>
                <a:moveTo>
                  <a:pt x="6955" y="6110"/>
                </a:moveTo>
                <a:cubicBezTo>
                  <a:pt x="6955" y="6125"/>
                  <a:pt x="6969" y="6125"/>
                  <a:pt x="6976" y="6132"/>
                </a:cubicBezTo>
                <a:cubicBezTo>
                  <a:pt x="6969" y="6117"/>
                  <a:pt x="7005" y="6110"/>
                  <a:pt x="6991" y="6110"/>
                </a:cubicBezTo>
                <a:cubicBezTo>
                  <a:pt x="6984" y="6110"/>
                  <a:pt x="6969" y="6117"/>
                  <a:pt x="6955" y="6110"/>
                </a:cubicBezTo>
                <a:close/>
                <a:moveTo>
                  <a:pt x="8317" y="6073"/>
                </a:moveTo>
                <a:cubicBezTo>
                  <a:pt x="8314" y="6073"/>
                  <a:pt x="8312" y="6078"/>
                  <a:pt x="8316" y="6089"/>
                </a:cubicBezTo>
                <a:cubicBezTo>
                  <a:pt x="8301" y="6060"/>
                  <a:pt x="8294" y="6096"/>
                  <a:pt x="8259" y="6082"/>
                </a:cubicBezTo>
                <a:cubicBezTo>
                  <a:pt x="8259" y="6117"/>
                  <a:pt x="8309" y="6096"/>
                  <a:pt x="8301" y="6132"/>
                </a:cubicBezTo>
                <a:cubicBezTo>
                  <a:pt x="8216" y="6146"/>
                  <a:pt x="8122" y="6125"/>
                  <a:pt x="8072" y="6182"/>
                </a:cubicBezTo>
                <a:cubicBezTo>
                  <a:pt x="8101" y="6218"/>
                  <a:pt x="8137" y="6189"/>
                  <a:pt x="8165" y="6182"/>
                </a:cubicBezTo>
                <a:cubicBezTo>
                  <a:pt x="8180" y="6182"/>
                  <a:pt x="8194" y="6196"/>
                  <a:pt x="8216" y="6196"/>
                </a:cubicBezTo>
                <a:cubicBezTo>
                  <a:pt x="8266" y="6203"/>
                  <a:pt x="8352" y="6182"/>
                  <a:pt x="8380" y="6175"/>
                </a:cubicBezTo>
                <a:cubicBezTo>
                  <a:pt x="8387" y="6175"/>
                  <a:pt x="8387" y="6189"/>
                  <a:pt x="8395" y="6189"/>
                </a:cubicBezTo>
                <a:cubicBezTo>
                  <a:pt x="8395" y="6189"/>
                  <a:pt x="8395" y="6175"/>
                  <a:pt x="8402" y="6175"/>
                </a:cubicBezTo>
                <a:cubicBezTo>
                  <a:pt x="8423" y="6160"/>
                  <a:pt x="8452" y="6168"/>
                  <a:pt x="8459" y="6153"/>
                </a:cubicBezTo>
                <a:cubicBezTo>
                  <a:pt x="8445" y="6103"/>
                  <a:pt x="8373" y="6103"/>
                  <a:pt x="8323" y="6089"/>
                </a:cubicBezTo>
                <a:cubicBezTo>
                  <a:pt x="8323" y="6078"/>
                  <a:pt x="8319" y="6073"/>
                  <a:pt x="8317" y="6073"/>
                </a:cubicBezTo>
                <a:close/>
                <a:moveTo>
                  <a:pt x="8911" y="6044"/>
                </a:moveTo>
                <a:cubicBezTo>
                  <a:pt x="8932" y="6044"/>
                  <a:pt x="8958" y="6063"/>
                  <a:pt x="8967" y="6076"/>
                </a:cubicBezTo>
                <a:cubicBezTo>
                  <a:pt x="8924" y="6069"/>
                  <a:pt x="8903" y="6083"/>
                  <a:pt x="8881" y="6069"/>
                </a:cubicBezTo>
                <a:cubicBezTo>
                  <a:pt x="8887" y="6050"/>
                  <a:pt x="8898" y="6044"/>
                  <a:pt x="8911" y="6044"/>
                </a:cubicBezTo>
                <a:close/>
                <a:moveTo>
                  <a:pt x="8694" y="6031"/>
                </a:moveTo>
                <a:cubicBezTo>
                  <a:pt x="8718" y="6031"/>
                  <a:pt x="8750" y="6057"/>
                  <a:pt x="8767" y="6062"/>
                </a:cubicBezTo>
                <a:cubicBezTo>
                  <a:pt x="8745" y="6062"/>
                  <a:pt x="8695" y="6055"/>
                  <a:pt x="8673" y="6040"/>
                </a:cubicBezTo>
                <a:cubicBezTo>
                  <a:pt x="8679" y="6033"/>
                  <a:pt x="8686" y="6031"/>
                  <a:pt x="8694" y="6031"/>
                </a:cubicBezTo>
                <a:close/>
                <a:moveTo>
                  <a:pt x="7834" y="6029"/>
                </a:moveTo>
                <a:cubicBezTo>
                  <a:pt x="7843" y="6029"/>
                  <a:pt x="7856" y="6033"/>
                  <a:pt x="7864" y="6033"/>
                </a:cubicBezTo>
                <a:cubicBezTo>
                  <a:pt x="7864" y="6055"/>
                  <a:pt x="7835" y="6040"/>
                  <a:pt x="7821" y="6040"/>
                </a:cubicBezTo>
                <a:cubicBezTo>
                  <a:pt x="7821" y="6031"/>
                  <a:pt x="7827" y="6028"/>
                  <a:pt x="7834" y="6029"/>
                </a:cubicBezTo>
                <a:close/>
                <a:moveTo>
                  <a:pt x="8472" y="6026"/>
                </a:moveTo>
                <a:cubicBezTo>
                  <a:pt x="8470" y="6026"/>
                  <a:pt x="8468" y="6028"/>
                  <a:pt x="8466" y="6031"/>
                </a:cubicBezTo>
                <a:cubicBezTo>
                  <a:pt x="8473" y="6038"/>
                  <a:pt x="8481" y="6046"/>
                  <a:pt x="8495" y="6046"/>
                </a:cubicBezTo>
                <a:cubicBezTo>
                  <a:pt x="8495" y="6046"/>
                  <a:pt x="8495" y="6046"/>
                  <a:pt x="8495" y="6031"/>
                </a:cubicBezTo>
                <a:cubicBezTo>
                  <a:pt x="8484" y="6037"/>
                  <a:pt x="8477" y="6026"/>
                  <a:pt x="8472" y="6026"/>
                </a:cubicBezTo>
                <a:close/>
                <a:moveTo>
                  <a:pt x="8531" y="6003"/>
                </a:moveTo>
                <a:cubicBezTo>
                  <a:pt x="8538" y="6031"/>
                  <a:pt x="8502" y="6010"/>
                  <a:pt x="8509" y="6024"/>
                </a:cubicBezTo>
                <a:cubicBezTo>
                  <a:pt x="8524" y="6031"/>
                  <a:pt x="8495" y="6031"/>
                  <a:pt x="8502" y="6046"/>
                </a:cubicBezTo>
                <a:cubicBezTo>
                  <a:pt x="8509" y="6053"/>
                  <a:pt x="8524" y="6053"/>
                  <a:pt x="8531" y="6046"/>
                </a:cubicBezTo>
                <a:cubicBezTo>
                  <a:pt x="8531" y="6038"/>
                  <a:pt x="8524" y="6038"/>
                  <a:pt x="8516" y="6031"/>
                </a:cubicBezTo>
                <a:cubicBezTo>
                  <a:pt x="8538" y="6024"/>
                  <a:pt x="8545" y="6067"/>
                  <a:pt x="8559" y="6046"/>
                </a:cubicBezTo>
                <a:cubicBezTo>
                  <a:pt x="8545" y="6031"/>
                  <a:pt x="8531" y="6024"/>
                  <a:pt x="8552" y="6010"/>
                </a:cubicBezTo>
                <a:cubicBezTo>
                  <a:pt x="8545" y="6010"/>
                  <a:pt x="8538" y="6010"/>
                  <a:pt x="8531" y="6003"/>
                </a:cubicBezTo>
                <a:close/>
                <a:moveTo>
                  <a:pt x="9390" y="5940"/>
                </a:moveTo>
                <a:cubicBezTo>
                  <a:pt x="9411" y="5947"/>
                  <a:pt x="9404" y="5983"/>
                  <a:pt x="9411" y="6005"/>
                </a:cubicBezTo>
                <a:cubicBezTo>
                  <a:pt x="9397" y="6026"/>
                  <a:pt x="9347" y="6055"/>
                  <a:pt x="9318" y="6026"/>
                </a:cubicBezTo>
                <a:cubicBezTo>
                  <a:pt x="9340" y="5990"/>
                  <a:pt x="9347" y="5947"/>
                  <a:pt x="9390" y="5940"/>
                </a:cubicBezTo>
                <a:close/>
                <a:moveTo>
                  <a:pt x="8764" y="5930"/>
                </a:moveTo>
                <a:cubicBezTo>
                  <a:pt x="8786" y="5931"/>
                  <a:pt x="8810" y="5940"/>
                  <a:pt x="8824" y="5954"/>
                </a:cubicBezTo>
                <a:cubicBezTo>
                  <a:pt x="8797" y="5965"/>
                  <a:pt x="8770" y="5960"/>
                  <a:pt x="8740" y="5956"/>
                </a:cubicBezTo>
                <a:lnTo>
                  <a:pt x="8738" y="5956"/>
                </a:lnTo>
                <a:lnTo>
                  <a:pt x="8734" y="5958"/>
                </a:lnTo>
                <a:cubicBezTo>
                  <a:pt x="8716" y="5966"/>
                  <a:pt x="8696" y="5969"/>
                  <a:pt x="8674" y="5960"/>
                </a:cubicBezTo>
                <a:cubicBezTo>
                  <a:pt x="8678" y="5946"/>
                  <a:pt x="8702" y="5938"/>
                  <a:pt x="8727" y="5936"/>
                </a:cubicBezTo>
                <a:lnTo>
                  <a:pt x="8731" y="5936"/>
                </a:lnTo>
                <a:lnTo>
                  <a:pt x="8732" y="5935"/>
                </a:lnTo>
                <a:cubicBezTo>
                  <a:pt x="8742" y="5931"/>
                  <a:pt x="8753" y="5930"/>
                  <a:pt x="8764" y="5930"/>
                </a:cubicBezTo>
                <a:close/>
                <a:moveTo>
                  <a:pt x="8435" y="5882"/>
                </a:moveTo>
                <a:lnTo>
                  <a:pt x="8418" y="5883"/>
                </a:lnTo>
                <a:cubicBezTo>
                  <a:pt x="8395" y="5884"/>
                  <a:pt x="8370" y="5884"/>
                  <a:pt x="8347" y="5882"/>
                </a:cubicBezTo>
                <a:lnTo>
                  <a:pt x="8341" y="5882"/>
                </a:lnTo>
                <a:lnTo>
                  <a:pt x="8340" y="5882"/>
                </a:lnTo>
                <a:cubicBezTo>
                  <a:pt x="8313" y="5885"/>
                  <a:pt x="8287" y="5894"/>
                  <a:pt x="8261" y="5896"/>
                </a:cubicBezTo>
                <a:lnTo>
                  <a:pt x="8254" y="5896"/>
                </a:lnTo>
                <a:lnTo>
                  <a:pt x="8258" y="5897"/>
                </a:lnTo>
                <a:cubicBezTo>
                  <a:pt x="8265" y="5900"/>
                  <a:pt x="8272" y="5902"/>
                  <a:pt x="8279" y="5904"/>
                </a:cubicBezTo>
                <a:cubicBezTo>
                  <a:pt x="8294" y="5933"/>
                  <a:pt x="8337" y="5933"/>
                  <a:pt x="8351" y="5961"/>
                </a:cubicBezTo>
                <a:cubicBezTo>
                  <a:pt x="8351" y="5961"/>
                  <a:pt x="8351" y="5961"/>
                  <a:pt x="8287" y="5954"/>
                </a:cubicBezTo>
                <a:cubicBezTo>
                  <a:pt x="8265" y="5961"/>
                  <a:pt x="8272" y="5983"/>
                  <a:pt x="8258" y="5997"/>
                </a:cubicBezTo>
                <a:cubicBezTo>
                  <a:pt x="8294" y="6005"/>
                  <a:pt x="8322" y="5990"/>
                  <a:pt x="8351" y="6005"/>
                </a:cubicBezTo>
                <a:cubicBezTo>
                  <a:pt x="8317" y="6013"/>
                  <a:pt x="8284" y="6029"/>
                  <a:pt x="8252" y="6045"/>
                </a:cubicBezTo>
                <a:lnTo>
                  <a:pt x="8231" y="6056"/>
                </a:lnTo>
                <a:lnTo>
                  <a:pt x="8237" y="6056"/>
                </a:lnTo>
                <a:cubicBezTo>
                  <a:pt x="8284" y="6058"/>
                  <a:pt x="8330" y="6061"/>
                  <a:pt x="8373" y="6074"/>
                </a:cubicBezTo>
                <a:cubicBezTo>
                  <a:pt x="8387" y="6046"/>
                  <a:pt x="8416" y="6053"/>
                  <a:pt x="8459" y="6046"/>
                </a:cubicBezTo>
                <a:cubicBezTo>
                  <a:pt x="8438" y="6038"/>
                  <a:pt x="8445" y="6024"/>
                  <a:pt x="8459" y="6017"/>
                </a:cubicBezTo>
                <a:cubicBezTo>
                  <a:pt x="8438" y="6017"/>
                  <a:pt x="8430" y="6038"/>
                  <a:pt x="8416" y="6046"/>
                </a:cubicBezTo>
                <a:cubicBezTo>
                  <a:pt x="8402" y="6024"/>
                  <a:pt x="8366" y="6024"/>
                  <a:pt x="8359" y="5988"/>
                </a:cubicBezTo>
                <a:cubicBezTo>
                  <a:pt x="8373" y="5967"/>
                  <a:pt x="8395" y="5960"/>
                  <a:pt x="8380" y="5924"/>
                </a:cubicBezTo>
                <a:cubicBezTo>
                  <a:pt x="8395" y="5909"/>
                  <a:pt x="8416" y="5902"/>
                  <a:pt x="8438" y="5902"/>
                </a:cubicBezTo>
                <a:cubicBezTo>
                  <a:pt x="8435" y="5894"/>
                  <a:pt x="8434" y="5888"/>
                  <a:pt x="8435" y="5882"/>
                </a:cubicBezTo>
                <a:lnTo>
                  <a:pt x="8435" y="5882"/>
                </a:lnTo>
                <a:close/>
                <a:moveTo>
                  <a:pt x="7994" y="5881"/>
                </a:moveTo>
                <a:cubicBezTo>
                  <a:pt x="7958" y="5924"/>
                  <a:pt x="7900" y="5967"/>
                  <a:pt x="7829" y="5924"/>
                </a:cubicBezTo>
                <a:cubicBezTo>
                  <a:pt x="7814" y="5938"/>
                  <a:pt x="7850" y="5945"/>
                  <a:pt x="7829" y="5960"/>
                </a:cubicBezTo>
                <a:cubicBezTo>
                  <a:pt x="7743" y="5960"/>
                  <a:pt x="7700" y="5995"/>
                  <a:pt x="7621" y="6010"/>
                </a:cubicBezTo>
                <a:cubicBezTo>
                  <a:pt x="7628" y="5974"/>
                  <a:pt x="7571" y="5988"/>
                  <a:pt x="7592" y="5960"/>
                </a:cubicBezTo>
                <a:lnTo>
                  <a:pt x="7567" y="5959"/>
                </a:lnTo>
                <a:lnTo>
                  <a:pt x="7558" y="5962"/>
                </a:lnTo>
                <a:cubicBezTo>
                  <a:pt x="7527" y="5973"/>
                  <a:pt x="7504" y="5994"/>
                  <a:pt x="7484" y="6019"/>
                </a:cubicBezTo>
                <a:cubicBezTo>
                  <a:pt x="7527" y="6055"/>
                  <a:pt x="7585" y="5997"/>
                  <a:pt x="7649" y="6019"/>
                </a:cubicBezTo>
                <a:cubicBezTo>
                  <a:pt x="7580" y="6038"/>
                  <a:pt x="7495" y="6046"/>
                  <a:pt x="7451" y="6100"/>
                </a:cubicBezTo>
                <a:lnTo>
                  <a:pt x="7448" y="6103"/>
                </a:lnTo>
                <a:lnTo>
                  <a:pt x="7449" y="6103"/>
                </a:lnTo>
                <a:lnTo>
                  <a:pt x="7446" y="6106"/>
                </a:lnTo>
                <a:lnTo>
                  <a:pt x="7442" y="6113"/>
                </a:lnTo>
                <a:cubicBezTo>
                  <a:pt x="7440" y="6115"/>
                  <a:pt x="7439" y="6117"/>
                  <a:pt x="7438" y="6119"/>
                </a:cubicBezTo>
                <a:lnTo>
                  <a:pt x="7435" y="6125"/>
                </a:lnTo>
                <a:lnTo>
                  <a:pt x="7435" y="6126"/>
                </a:lnTo>
                <a:cubicBezTo>
                  <a:pt x="7435" y="6130"/>
                  <a:pt x="7435" y="6134"/>
                  <a:pt x="7435" y="6139"/>
                </a:cubicBezTo>
                <a:cubicBezTo>
                  <a:pt x="7463" y="6146"/>
                  <a:pt x="7456" y="6125"/>
                  <a:pt x="7471" y="6117"/>
                </a:cubicBezTo>
                <a:cubicBezTo>
                  <a:pt x="7506" y="6160"/>
                  <a:pt x="7564" y="6139"/>
                  <a:pt x="7592" y="6117"/>
                </a:cubicBezTo>
                <a:cubicBezTo>
                  <a:pt x="7657" y="6146"/>
                  <a:pt x="7714" y="6146"/>
                  <a:pt x="7822" y="6168"/>
                </a:cubicBezTo>
                <a:cubicBezTo>
                  <a:pt x="7822" y="6182"/>
                  <a:pt x="7829" y="6189"/>
                  <a:pt x="7822" y="6203"/>
                </a:cubicBezTo>
                <a:cubicBezTo>
                  <a:pt x="7922" y="6189"/>
                  <a:pt x="7979" y="6189"/>
                  <a:pt x="8065" y="6175"/>
                </a:cubicBezTo>
                <a:cubicBezTo>
                  <a:pt x="8022" y="6153"/>
                  <a:pt x="7972" y="6175"/>
                  <a:pt x="7943" y="6175"/>
                </a:cubicBezTo>
                <a:cubicBezTo>
                  <a:pt x="7951" y="6153"/>
                  <a:pt x="7929" y="6146"/>
                  <a:pt x="7936" y="6117"/>
                </a:cubicBezTo>
                <a:cubicBezTo>
                  <a:pt x="7940" y="6113"/>
                  <a:pt x="7945" y="6111"/>
                  <a:pt x="7949" y="6110"/>
                </a:cubicBezTo>
                <a:lnTo>
                  <a:pt x="7949" y="6110"/>
                </a:lnTo>
                <a:lnTo>
                  <a:pt x="7936" y="6105"/>
                </a:lnTo>
                <a:cubicBezTo>
                  <a:pt x="7936" y="6103"/>
                  <a:pt x="7936" y="6101"/>
                  <a:pt x="7936" y="6100"/>
                </a:cubicBezTo>
                <a:lnTo>
                  <a:pt x="7937" y="6095"/>
                </a:lnTo>
                <a:lnTo>
                  <a:pt x="7934" y="6094"/>
                </a:lnTo>
                <a:cubicBezTo>
                  <a:pt x="7926" y="6092"/>
                  <a:pt x="7915" y="6093"/>
                  <a:pt x="7915" y="6089"/>
                </a:cubicBezTo>
                <a:cubicBezTo>
                  <a:pt x="7920" y="6088"/>
                  <a:pt x="7925" y="6087"/>
                  <a:pt x="7930" y="6086"/>
                </a:cubicBezTo>
                <a:lnTo>
                  <a:pt x="7939" y="6083"/>
                </a:lnTo>
                <a:lnTo>
                  <a:pt x="7942" y="6073"/>
                </a:lnTo>
                <a:cubicBezTo>
                  <a:pt x="7949" y="6056"/>
                  <a:pt x="7957" y="6039"/>
                  <a:pt x="7957" y="6026"/>
                </a:cubicBezTo>
                <a:cubicBezTo>
                  <a:pt x="7957" y="5990"/>
                  <a:pt x="7914" y="5961"/>
                  <a:pt x="7950" y="5926"/>
                </a:cubicBezTo>
                <a:cubicBezTo>
                  <a:pt x="7961" y="5915"/>
                  <a:pt x="7980" y="5900"/>
                  <a:pt x="8002" y="5888"/>
                </a:cubicBezTo>
                <a:lnTo>
                  <a:pt x="8004" y="5887"/>
                </a:lnTo>
                <a:lnTo>
                  <a:pt x="7994" y="5881"/>
                </a:lnTo>
                <a:close/>
                <a:moveTo>
                  <a:pt x="7614" y="5881"/>
                </a:moveTo>
                <a:cubicBezTo>
                  <a:pt x="7614" y="5881"/>
                  <a:pt x="7614" y="5881"/>
                  <a:pt x="7614" y="5895"/>
                </a:cubicBezTo>
                <a:cubicBezTo>
                  <a:pt x="7621" y="5895"/>
                  <a:pt x="7621" y="5895"/>
                  <a:pt x="7628" y="5895"/>
                </a:cubicBezTo>
                <a:cubicBezTo>
                  <a:pt x="7628" y="5895"/>
                  <a:pt x="7628" y="5902"/>
                  <a:pt x="7635" y="5902"/>
                </a:cubicBezTo>
                <a:cubicBezTo>
                  <a:pt x="7643" y="5881"/>
                  <a:pt x="7628" y="5881"/>
                  <a:pt x="7614" y="5881"/>
                </a:cubicBezTo>
                <a:close/>
                <a:moveTo>
                  <a:pt x="9347" y="5868"/>
                </a:moveTo>
                <a:cubicBezTo>
                  <a:pt x="9425" y="5883"/>
                  <a:pt x="9511" y="5854"/>
                  <a:pt x="9562" y="5883"/>
                </a:cubicBezTo>
                <a:cubicBezTo>
                  <a:pt x="9540" y="5904"/>
                  <a:pt x="9490" y="5890"/>
                  <a:pt x="9468" y="5918"/>
                </a:cubicBezTo>
                <a:cubicBezTo>
                  <a:pt x="9440" y="5883"/>
                  <a:pt x="9368" y="5904"/>
                  <a:pt x="9340" y="5883"/>
                </a:cubicBezTo>
                <a:cubicBezTo>
                  <a:pt x="9340" y="5875"/>
                  <a:pt x="9347" y="5875"/>
                  <a:pt x="9347" y="5868"/>
                </a:cubicBezTo>
                <a:close/>
                <a:moveTo>
                  <a:pt x="7618" y="5865"/>
                </a:moveTo>
                <a:lnTo>
                  <a:pt x="7617" y="5865"/>
                </a:lnTo>
                <a:cubicBezTo>
                  <a:pt x="7597" y="5869"/>
                  <a:pt x="7577" y="5874"/>
                  <a:pt x="7560" y="5881"/>
                </a:cubicBezTo>
                <a:lnTo>
                  <a:pt x="7548" y="5886"/>
                </a:lnTo>
                <a:lnTo>
                  <a:pt x="7552" y="5888"/>
                </a:lnTo>
                <a:cubicBezTo>
                  <a:pt x="7559" y="5893"/>
                  <a:pt x="7566" y="5898"/>
                  <a:pt x="7571" y="5902"/>
                </a:cubicBezTo>
                <a:cubicBezTo>
                  <a:pt x="7585" y="5895"/>
                  <a:pt x="7571" y="5873"/>
                  <a:pt x="7592" y="5881"/>
                </a:cubicBezTo>
                <a:cubicBezTo>
                  <a:pt x="7585" y="5888"/>
                  <a:pt x="7585" y="5895"/>
                  <a:pt x="7600" y="5895"/>
                </a:cubicBezTo>
                <a:cubicBezTo>
                  <a:pt x="7592" y="5873"/>
                  <a:pt x="7614" y="5873"/>
                  <a:pt x="7621" y="5866"/>
                </a:cubicBezTo>
                <a:lnTo>
                  <a:pt x="7618" y="5865"/>
                </a:lnTo>
                <a:close/>
                <a:moveTo>
                  <a:pt x="7695" y="5854"/>
                </a:moveTo>
                <a:lnTo>
                  <a:pt x="7691" y="5854"/>
                </a:lnTo>
                <a:lnTo>
                  <a:pt x="7691" y="5855"/>
                </a:lnTo>
                <a:cubicBezTo>
                  <a:pt x="7692" y="5856"/>
                  <a:pt x="7693" y="5857"/>
                  <a:pt x="7693" y="5859"/>
                </a:cubicBezTo>
                <a:cubicBezTo>
                  <a:pt x="7686" y="5866"/>
                  <a:pt x="7664" y="5859"/>
                  <a:pt x="7664" y="5881"/>
                </a:cubicBezTo>
                <a:cubicBezTo>
                  <a:pt x="7678" y="5888"/>
                  <a:pt x="7721" y="5888"/>
                  <a:pt x="7693" y="5909"/>
                </a:cubicBezTo>
                <a:cubicBezTo>
                  <a:pt x="7721" y="5909"/>
                  <a:pt x="7750" y="5873"/>
                  <a:pt x="7779" y="5902"/>
                </a:cubicBezTo>
                <a:cubicBezTo>
                  <a:pt x="7786" y="5895"/>
                  <a:pt x="7822" y="5881"/>
                  <a:pt x="7807" y="5866"/>
                </a:cubicBezTo>
                <a:cubicBezTo>
                  <a:pt x="7774" y="5866"/>
                  <a:pt x="7715" y="5904"/>
                  <a:pt x="7696" y="5856"/>
                </a:cubicBezTo>
                <a:lnTo>
                  <a:pt x="7695" y="5854"/>
                </a:lnTo>
                <a:close/>
                <a:moveTo>
                  <a:pt x="7900" y="5852"/>
                </a:moveTo>
                <a:cubicBezTo>
                  <a:pt x="7908" y="5873"/>
                  <a:pt x="7843" y="5866"/>
                  <a:pt x="7865" y="5888"/>
                </a:cubicBezTo>
                <a:cubicBezTo>
                  <a:pt x="7865" y="5881"/>
                  <a:pt x="7879" y="5902"/>
                  <a:pt x="7893" y="5895"/>
                </a:cubicBezTo>
                <a:cubicBezTo>
                  <a:pt x="7900" y="5881"/>
                  <a:pt x="7922" y="5859"/>
                  <a:pt x="7900" y="5852"/>
                </a:cubicBezTo>
                <a:close/>
                <a:moveTo>
                  <a:pt x="8445" y="5845"/>
                </a:moveTo>
                <a:cubicBezTo>
                  <a:pt x="8409" y="5845"/>
                  <a:pt x="8373" y="5845"/>
                  <a:pt x="8352" y="5852"/>
                </a:cubicBezTo>
                <a:cubicBezTo>
                  <a:pt x="8347" y="5859"/>
                  <a:pt x="8348" y="5863"/>
                  <a:pt x="8351" y="5867"/>
                </a:cubicBezTo>
                <a:lnTo>
                  <a:pt x="8353" y="5868"/>
                </a:lnTo>
                <a:lnTo>
                  <a:pt x="8364" y="5869"/>
                </a:lnTo>
                <a:cubicBezTo>
                  <a:pt x="8386" y="5869"/>
                  <a:pt x="8408" y="5867"/>
                  <a:pt x="8432" y="5864"/>
                </a:cubicBezTo>
                <a:lnTo>
                  <a:pt x="8440" y="5863"/>
                </a:lnTo>
                <a:lnTo>
                  <a:pt x="8440" y="5863"/>
                </a:lnTo>
                <a:cubicBezTo>
                  <a:pt x="8441" y="5858"/>
                  <a:pt x="8443" y="5852"/>
                  <a:pt x="8445" y="5845"/>
                </a:cubicBezTo>
                <a:close/>
                <a:moveTo>
                  <a:pt x="2410" y="5784"/>
                </a:moveTo>
                <a:lnTo>
                  <a:pt x="2410" y="5786"/>
                </a:lnTo>
                <a:cubicBezTo>
                  <a:pt x="2408" y="5792"/>
                  <a:pt x="2404" y="5798"/>
                  <a:pt x="2407" y="5804"/>
                </a:cubicBezTo>
                <a:lnTo>
                  <a:pt x="2407" y="5804"/>
                </a:lnTo>
                <a:lnTo>
                  <a:pt x="2407" y="5804"/>
                </a:lnTo>
                <a:cubicBezTo>
                  <a:pt x="2409" y="5802"/>
                  <a:pt x="2412" y="5800"/>
                  <a:pt x="2413" y="5796"/>
                </a:cubicBezTo>
                <a:cubicBezTo>
                  <a:pt x="2413" y="5791"/>
                  <a:pt x="2413" y="5787"/>
                  <a:pt x="2411" y="5785"/>
                </a:cubicBezTo>
                <a:lnTo>
                  <a:pt x="2410" y="5784"/>
                </a:lnTo>
                <a:close/>
                <a:moveTo>
                  <a:pt x="8696" y="5772"/>
                </a:moveTo>
                <a:lnTo>
                  <a:pt x="8695" y="5773"/>
                </a:lnTo>
                <a:lnTo>
                  <a:pt x="8697" y="5773"/>
                </a:lnTo>
                <a:lnTo>
                  <a:pt x="8696" y="5772"/>
                </a:lnTo>
                <a:lnTo>
                  <a:pt x="8696" y="5772"/>
                </a:lnTo>
                <a:close/>
                <a:moveTo>
                  <a:pt x="8539" y="5766"/>
                </a:moveTo>
                <a:lnTo>
                  <a:pt x="8539" y="5767"/>
                </a:lnTo>
                <a:cubicBezTo>
                  <a:pt x="8540" y="5769"/>
                  <a:pt x="8541" y="5771"/>
                  <a:pt x="8543" y="5773"/>
                </a:cubicBezTo>
                <a:lnTo>
                  <a:pt x="8545" y="5773"/>
                </a:lnTo>
                <a:lnTo>
                  <a:pt x="8545" y="5773"/>
                </a:lnTo>
                <a:cubicBezTo>
                  <a:pt x="8543" y="5771"/>
                  <a:pt x="8542" y="5769"/>
                  <a:pt x="8540" y="5768"/>
                </a:cubicBezTo>
                <a:lnTo>
                  <a:pt x="8539" y="5766"/>
                </a:lnTo>
                <a:close/>
                <a:moveTo>
                  <a:pt x="8517" y="5762"/>
                </a:moveTo>
                <a:lnTo>
                  <a:pt x="8517" y="5766"/>
                </a:lnTo>
                <a:cubicBezTo>
                  <a:pt x="8517" y="5768"/>
                  <a:pt x="8517" y="5770"/>
                  <a:pt x="8516" y="5773"/>
                </a:cubicBezTo>
                <a:cubicBezTo>
                  <a:pt x="8509" y="5780"/>
                  <a:pt x="8495" y="5773"/>
                  <a:pt x="8473" y="5773"/>
                </a:cubicBezTo>
                <a:cubicBezTo>
                  <a:pt x="8485" y="5796"/>
                  <a:pt x="8516" y="5791"/>
                  <a:pt x="8534" y="5781"/>
                </a:cubicBezTo>
                <a:lnTo>
                  <a:pt x="8535" y="5780"/>
                </a:lnTo>
                <a:lnTo>
                  <a:pt x="8534" y="5780"/>
                </a:lnTo>
                <a:cubicBezTo>
                  <a:pt x="8526" y="5778"/>
                  <a:pt x="8520" y="5773"/>
                  <a:pt x="8517" y="5765"/>
                </a:cubicBezTo>
                <a:lnTo>
                  <a:pt x="8517" y="5762"/>
                </a:lnTo>
                <a:close/>
                <a:moveTo>
                  <a:pt x="2321" y="5759"/>
                </a:moveTo>
                <a:cubicBezTo>
                  <a:pt x="2321" y="5759"/>
                  <a:pt x="2321" y="5759"/>
                  <a:pt x="2321" y="5780"/>
                </a:cubicBezTo>
                <a:cubicBezTo>
                  <a:pt x="2331" y="5775"/>
                  <a:pt x="2337" y="5784"/>
                  <a:pt x="2340" y="5785"/>
                </a:cubicBezTo>
                <a:lnTo>
                  <a:pt x="2340" y="5785"/>
                </a:lnTo>
                <a:lnTo>
                  <a:pt x="2340" y="5783"/>
                </a:lnTo>
                <a:cubicBezTo>
                  <a:pt x="2338" y="5777"/>
                  <a:pt x="2337" y="5769"/>
                  <a:pt x="2337" y="5762"/>
                </a:cubicBezTo>
                <a:lnTo>
                  <a:pt x="2337" y="5759"/>
                </a:lnTo>
                <a:lnTo>
                  <a:pt x="2330" y="5759"/>
                </a:lnTo>
                <a:cubicBezTo>
                  <a:pt x="2327" y="5759"/>
                  <a:pt x="2324" y="5759"/>
                  <a:pt x="2321" y="5759"/>
                </a:cubicBezTo>
                <a:close/>
                <a:moveTo>
                  <a:pt x="9053" y="5754"/>
                </a:moveTo>
                <a:cubicBezTo>
                  <a:pt x="9008" y="5754"/>
                  <a:pt x="8962" y="5760"/>
                  <a:pt x="8910" y="5768"/>
                </a:cubicBezTo>
                <a:cubicBezTo>
                  <a:pt x="8989" y="5804"/>
                  <a:pt x="9110" y="5796"/>
                  <a:pt x="9160" y="5768"/>
                </a:cubicBezTo>
                <a:cubicBezTo>
                  <a:pt x="9123" y="5758"/>
                  <a:pt x="9088" y="5754"/>
                  <a:pt x="9053" y="5754"/>
                </a:cubicBezTo>
                <a:close/>
                <a:moveTo>
                  <a:pt x="8516" y="5753"/>
                </a:moveTo>
                <a:lnTo>
                  <a:pt x="8515" y="5754"/>
                </a:lnTo>
                <a:lnTo>
                  <a:pt x="8516" y="5758"/>
                </a:lnTo>
                <a:lnTo>
                  <a:pt x="8516" y="5753"/>
                </a:lnTo>
                <a:close/>
                <a:moveTo>
                  <a:pt x="8014" y="5753"/>
                </a:moveTo>
                <a:cubicBezTo>
                  <a:pt x="8022" y="5753"/>
                  <a:pt x="8022" y="5775"/>
                  <a:pt x="8036" y="5768"/>
                </a:cubicBezTo>
                <a:cubicBezTo>
                  <a:pt x="8029" y="5775"/>
                  <a:pt x="8029" y="5796"/>
                  <a:pt x="8022" y="5804"/>
                </a:cubicBezTo>
                <a:cubicBezTo>
                  <a:pt x="8000" y="5811"/>
                  <a:pt x="8007" y="5796"/>
                  <a:pt x="7986" y="5796"/>
                </a:cubicBezTo>
                <a:cubicBezTo>
                  <a:pt x="7993" y="5782"/>
                  <a:pt x="8007" y="5775"/>
                  <a:pt x="8014" y="5753"/>
                </a:cubicBezTo>
                <a:close/>
                <a:moveTo>
                  <a:pt x="2178" y="5730"/>
                </a:moveTo>
                <a:cubicBezTo>
                  <a:pt x="2178" y="5744"/>
                  <a:pt x="2163" y="5744"/>
                  <a:pt x="2163" y="5759"/>
                </a:cubicBezTo>
                <a:cubicBezTo>
                  <a:pt x="2170" y="5766"/>
                  <a:pt x="2185" y="5766"/>
                  <a:pt x="2199" y="5766"/>
                </a:cubicBezTo>
                <a:cubicBezTo>
                  <a:pt x="2199" y="5759"/>
                  <a:pt x="2199" y="5752"/>
                  <a:pt x="2206" y="5744"/>
                </a:cubicBezTo>
                <a:cubicBezTo>
                  <a:pt x="2192" y="5744"/>
                  <a:pt x="2192" y="5730"/>
                  <a:pt x="2178" y="5730"/>
                </a:cubicBezTo>
                <a:close/>
                <a:moveTo>
                  <a:pt x="7670" y="5726"/>
                </a:moveTo>
                <a:cubicBezTo>
                  <a:pt x="7661" y="5726"/>
                  <a:pt x="7653" y="5730"/>
                  <a:pt x="7656" y="5739"/>
                </a:cubicBezTo>
                <a:cubicBezTo>
                  <a:pt x="7671" y="5739"/>
                  <a:pt x="7664" y="5746"/>
                  <a:pt x="7685" y="5746"/>
                </a:cubicBezTo>
                <a:cubicBezTo>
                  <a:pt x="7693" y="5734"/>
                  <a:pt x="7681" y="5727"/>
                  <a:pt x="7670" y="5726"/>
                </a:cubicBezTo>
                <a:close/>
                <a:moveTo>
                  <a:pt x="8479" y="5696"/>
                </a:moveTo>
                <a:lnTo>
                  <a:pt x="8470" y="5705"/>
                </a:lnTo>
                <a:cubicBezTo>
                  <a:pt x="8466" y="5708"/>
                  <a:pt x="8463" y="5712"/>
                  <a:pt x="8459" y="5716"/>
                </a:cubicBezTo>
                <a:cubicBezTo>
                  <a:pt x="8467" y="5728"/>
                  <a:pt x="8487" y="5731"/>
                  <a:pt x="8501" y="5739"/>
                </a:cubicBezTo>
                <a:lnTo>
                  <a:pt x="8501" y="5739"/>
                </a:lnTo>
                <a:lnTo>
                  <a:pt x="8507" y="5740"/>
                </a:lnTo>
                <a:cubicBezTo>
                  <a:pt x="8509" y="5740"/>
                  <a:pt x="8512" y="5740"/>
                  <a:pt x="8514" y="5740"/>
                </a:cubicBezTo>
                <a:lnTo>
                  <a:pt x="8516" y="5740"/>
                </a:lnTo>
                <a:lnTo>
                  <a:pt x="8513" y="5739"/>
                </a:lnTo>
                <a:cubicBezTo>
                  <a:pt x="8512" y="5738"/>
                  <a:pt x="8511" y="5738"/>
                  <a:pt x="8509" y="5737"/>
                </a:cubicBezTo>
                <a:cubicBezTo>
                  <a:pt x="8516" y="5734"/>
                  <a:pt x="8524" y="5732"/>
                  <a:pt x="8531" y="5731"/>
                </a:cubicBezTo>
                <a:lnTo>
                  <a:pt x="8534" y="5730"/>
                </a:lnTo>
                <a:lnTo>
                  <a:pt x="8532" y="5729"/>
                </a:lnTo>
                <a:cubicBezTo>
                  <a:pt x="8518" y="5723"/>
                  <a:pt x="8499" y="5718"/>
                  <a:pt x="8480" y="5718"/>
                </a:cubicBezTo>
                <a:cubicBezTo>
                  <a:pt x="8484" y="5710"/>
                  <a:pt x="8482" y="5705"/>
                  <a:pt x="8480" y="5700"/>
                </a:cubicBezTo>
                <a:lnTo>
                  <a:pt x="8479" y="5696"/>
                </a:lnTo>
                <a:close/>
                <a:moveTo>
                  <a:pt x="8978" y="5687"/>
                </a:moveTo>
                <a:cubicBezTo>
                  <a:pt x="8965" y="5687"/>
                  <a:pt x="8960" y="5700"/>
                  <a:pt x="8960" y="5718"/>
                </a:cubicBezTo>
                <a:cubicBezTo>
                  <a:pt x="8974" y="5718"/>
                  <a:pt x="8996" y="5725"/>
                  <a:pt x="8996" y="5703"/>
                </a:cubicBezTo>
                <a:cubicBezTo>
                  <a:pt x="8989" y="5703"/>
                  <a:pt x="8989" y="5696"/>
                  <a:pt x="8989" y="5689"/>
                </a:cubicBezTo>
                <a:cubicBezTo>
                  <a:pt x="8985" y="5688"/>
                  <a:pt x="8981" y="5687"/>
                  <a:pt x="8978" y="5687"/>
                </a:cubicBezTo>
                <a:close/>
                <a:moveTo>
                  <a:pt x="8774" y="5667"/>
                </a:moveTo>
                <a:cubicBezTo>
                  <a:pt x="8729" y="5672"/>
                  <a:pt x="8682" y="5677"/>
                  <a:pt x="8645" y="5694"/>
                </a:cubicBezTo>
                <a:lnTo>
                  <a:pt x="8641" y="5696"/>
                </a:lnTo>
                <a:lnTo>
                  <a:pt x="8641" y="5696"/>
                </a:lnTo>
                <a:cubicBezTo>
                  <a:pt x="8643" y="5698"/>
                  <a:pt x="8644" y="5699"/>
                  <a:pt x="8645" y="5701"/>
                </a:cubicBezTo>
                <a:cubicBezTo>
                  <a:pt x="8645" y="5712"/>
                  <a:pt x="8625" y="5707"/>
                  <a:pt x="8618" y="5709"/>
                </a:cubicBezTo>
                <a:lnTo>
                  <a:pt x="8618" y="5710"/>
                </a:lnTo>
                <a:lnTo>
                  <a:pt x="8617" y="5710"/>
                </a:lnTo>
                <a:lnTo>
                  <a:pt x="8616" y="5711"/>
                </a:lnTo>
                <a:lnTo>
                  <a:pt x="8616" y="5711"/>
                </a:lnTo>
                <a:cubicBezTo>
                  <a:pt x="8616" y="5712"/>
                  <a:pt x="8616" y="5714"/>
                  <a:pt x="8617" y="5716"/>
                </a:cubicBezTo>
                <a:cubicBezTo>
                  <a:pt x="8615" y="5716"/>
                  <a:pt x="8613" y="5715"/>
                  <a:pt x="8612" y="5715"/>
                </a:cubicBezTo>
                <a:lnTo>
                  <a:pt x="8612" y="5715"/>
                </a:lnTo>
                <a:lnTo>
                  <a:pt x="8609" y="5717"/>
                </a:lnTo>
                <a:cubicBezTo>
                  <a:pt x="8606" y="5719"/>
                  <a:pt x="8604" y="5722"/>
                  <a:pt x="8602" y="5725"/>
                </a:cubicBezTo>
                <a:cubicBezTo>
                  <a:pt x="8616" y="5735"/>
                  <a:pt x="8629" y="5739"/>
                  <a:pt x="8643" y="5741"/>
                </a:cubicBezTo>
                <a:lnTo>
                  <a:pt x="8650" y="5742"/>
                </a:lnTo>
                <a:lnTo>
                  <a:pt x="8651" y="5741"/>
                </a:lnTo>
                <a:cubicBezTo>
                  <a:pt x="8654" y="5738"/>
                  <a:pt x="8657" y="5735"/>
                  <a:pt x="8660" y="5730"/>
                </a:cubicBezTo>
                <a:cubicBezTo>
                  <a:pt x="8661" y="5735"/>
                  <a:pt x="8665" y="5739"/>
                  <a:pt x="8669" y="5742"/>
                </a:cubicBezTo>
                <a:lnTo>
                  <a:pt x="8672" y="5743"/>
                </a:lnTo>
                <a:lnTo>
                  <a:pt x="8673" y="5743"/>
                </a:lnTo>
                <a:cubicBezTo>
                  <a:pt x="8680" y="5744"/>
                  <a:pt x="8687" y="5745"/>
                  <a:pt x="8695" y="5746"/>
                </a:cubicBezTo>
                <a:cubicBezTo>
                  <a:pt x="8694" y="5748"/>
                  <a:pt x="8692" y="5749"/>
                  <a:pt x="8691" y="5750"/>
                </a:cubicBezTo>
                <a:lnTo>
                  <a:pt x="8688" y="5752"/>
                </a:lnTo>
                <a:lnTo>
                  <a:pt x="8689" y="5752"/>
                </a:lnTo>
                <a:cubicBezTo>
                  <a:pt x="8691" y="5754"/>
                  <a:pt x="8693" y="5755"/>
                  <a:pt x="8694" y="5757"/>
                </a:cubicBezTo>
                <a:lnTo>
                  <a:pt x="8694" y="5758"/>
                </a:lnTo>
                <a:lnTo>
                  <a:pt x="8699" y="5757"/>
                </a:lnTo>
                <a:lnTo>
                  <a:pt x="8703" y="5756"/>
                </a:lnTo>
                <a:lnTo>
                  <a:pt x="8703" y="5756"/>
                </a:lnTo>
                <a:cubicBezTo>
                  <a:pt x="8701" y="5748"/>
                  <a:pt x="8695" y="5741"/>
                  <a:pt x="8688" y="5744"/>
                </a:cubicBezTo>
                <a:cubicBezTo>
                  <a:pt x="8695" y="5730"/>
                  <a:pt x="8724" y="5737"/>
                  <a:pt x="8731" y="5744"/>
                </a:cubicBezTo>
                <a:cubicBezTo>
                  <a:pt x="8731" y="5748"/>
                  <a:pt x="8731" y="5751"/>
                  <a:pt x="8730" y="5754"/>
                </a:cubicBezTo>
                <a:lnTo>
                  <a:pt x="8730" y="5756"/>
                </a:lnTo>
                <a:lnTo>
                  <a:pt x="8736" y="5757"/>
                </a:lnTo>
                <a:cubicBezTo>
                  <a:pt x="8752" y="5759"/>
                  <a:pt x="8767" y="5761"/>
                  <a:pt x="8774" y="5753"/>
                </a:cubicBezTo>
                <a:cubicBezTo>
                  <a:pt x="8767" y="5725"/>
                  <a:pt x="8752" y="5761"/>
                  <a:pt x="8738" y="5739"/>
                </a:cubicBezTo>
                <a:cubicBezTo>
                  <a:pt x="8745" y="5710"/>
                  <a:pt x="8759" y="5696"/>
                  <a:pt x="8774" y="5667"/>
                </a:cubicBezTo>
                <a:close/>
                <a:moveTo>
                  <a:pt x="8586" y="5663"/>
                </a:moveTo>
                <a:cubicBezTo>
                  <a:pt x="8577" y="5662"/>
                  <a:pt x="8566" y="5670"/>
                  <a:pt x="8566" y="5682"/>
                </a:cubicBezTo>
                <a:lnTo>
                  <a:pt x="8595" y="5682"/>
                </a:lnTo>
                <a:cubicBezTo>
                  <a:pt x="8598" y="5669"/>
                  <a:pt x="8593" y="5663"/>
                  <a:pt x="8586" y="5663"/>
                </a:cubicBezTo>
                <a:close/>
                <a:moveTo>
                  <a:pt x="8301" y="5625"/>
                </a:moveTo>
                <a:lnTo>
                  <a:pt x="8300" y="5625"/>
                </a:lnTo>
                <a:lnTo>
                  <a:pt x="8294" y="5627"/>
                </a:lnTo>
                <a:cubicBezTo>
                  <a:pt x="8256" y="5642"/>
                  <a:pt x="8218" y="5640"/>
                  <a:pt x="8179" y="5638"/>
                </a:cubicBezTo>
                <a:lnTo>
                  <a:pt x="8166" y="5637"/>
                </a:lnTo>
                <a:lnTo>
                  <a:pt x="8162" y="5640"/>
                </a:lnTo>
                <a:cubicBezTo>
                  <a:pt x="8150" y="5648"/>
                  <a:pt x="8139" y="5656"/>
                  <a:pt x="8130" y="5658"/>
                </a:cubicBezTo>
                <a:cubicBezTo>
                  <a:pt x="8134" y="5653"/>
                  <a:pt x="8139" y="5648"/>
                  <a:pt x="8144" y="5642"/>
                </a:cubicBezTo>
                <a:lnTo>
                  <a:pt x="8150" y="5636"/>
                </a:lnTo>
                <a:lnTo>
                  <a:pt x="8148" y="5636"/>
                </a:lnTo>
                <a:cubicBezTo>
                  <a:pt x="8118" y="5634"/>
                  <a:pt x="8087" y="5635"/>
                  <a:pt x="8057" y="5646"/>
                </a:cubicBezTo>
                <a:cubicBezTo>
                  <a:pt x="8065" y="5653"/>
                  <a:pt x="8143" y="5667"/>
                  <a:pt x="8172" y="5667"/>
                </a:cubicBezTo>
                <a:cubicBezTo>
                  <a:pt x="8179" y="5667"/>
                  <a:pt x="8186" y="5674"/>
                  <a:pt x="8179" y="5689"/>
                </a:cubicBezTo>
                <a:cubicBezTo>
                  <a:pt x="8215" y="5696"/>
                  <a:pt x="8222" y="5689"/>
                  <a:pt x="8244" y="5703"/>
                </a:cubicBezTo>
                <a:cubicBezTo>
                  <a:pt x="8229" y="5732"/>
                  <a:pt x="8151" y="5674"/>
                  <a:pt x="8143" y="5732"/>
                </a:cubicBezTo>
                <a:cubicBezTo>
                  <a:pt x="8057" y="5732"/>
                  <a:pt x="8022" y="5732"/>
                  <a:pt x="7972" y="5746"/>
                </a:cubicBezTo>
                <a:cubicBezTo>
                  <a:pt x="7986" y="5761"/>
                  <a:pt x="7993" y="5796"/>
                  <a:pt x="7964" y="5811"/>
                </a:cubicBezTo>
                <a:cubicBezTo>
                  <a:pt x="7943" y="5811"/>
                  <a:pt x="7943" y="5789"/>
                  <a:pt x="7936" y="5775"/>
                </a:cubicBezTo>
                <a:cubicBezTo>
                  <a:pt x="7929" y="5775"/>
                  <a:pt x="7929" y="5789"/>
                  <a:pt x="7929" y="5804"/>
                </a:cubicBezTo>
                <a:cubicBezTo>
                  <a:pt x="7896" y="5804"/>
                  <a:pt x="7840" y="5774"/>
                  <a:pt x="7814" y="5801"/>
                </a:cubicBezTo>
                <a:lnTo>
                  <a:pt x="7812" y="5803"/>
                </a:lnTo>
                <a:lnTo>
                  <a:pt x="7815" y="5804"/>
                </a:lnTo>
                <a:cubicBezTo>
                  <a:pt x="7832" y="5805"/>
                  <a:pt x="7850" y="5809"/>
                  <a:pt x="7865" y="5809"/>
                </a:cubicBezTo>
                <a:cubicBezTo>
                  <a:pt x="7857" y="5816"/>
                  <a:pt x="7850" y="5816"/>
                  <a:pt x="7843" y="5816"/>
                </a:cubicBezTo>
                <a:cubicBezTo>
                  <a:pt x="7846" y="5819"/>
                  <a:pt x="7847" y="5821"/>
                  <a:pt x="7848" y="5824"/>
                </a:cubicBezTo>
                <a:lnTo>
                  <a:pt x="7848" y="5825"/>
                </a:lnTo>
                <a:lnTo>
                  <a:pt x="7850" y="5825"/>
                </a:lnTo>
                <a:lnTo>
                  <a:pt x="7848" y="5826"/>
                </a:lnTo>
                <a:lnTo>
                  <a:pt x="7848" y="5826"/>
                </a:lnTo>
                <a:cubicBezTo>
                  <a:pt x="7848" y="5829"/>
                  <a:pt x="7847" y="5830"/>
                  <a:pt x="7843" y="5830"/>
                </a:cubicBezTo>
                <a:cubicBezTo>
                  <a:pt x="7843" y="5838"/>
                  <a:pt x="7872" y="5823"/>
                  <a:pt x="7872" y="5809"/>
                </a:cubicBezTo>
                <a:cubicBezTo>
                  <a:pt x="7886" y="5830"/>
                  <a:pt x="7915" y="5809"/>
                  <a:pt x="7936" y="5816"/>
                </a:cubicBezTo>
                <a:cubicBezTo>
                  <a:pt x="7936" y="5823"/>
                  <a:pt x="7929" y="5823"/>
                  <a:pt x="7929" y="5830"/>
                </a:cubicBezTo>
                <a:cubicBezTo>
                  <a:pt x="7994" y="5816"/>
                  <a:pt x="8051" y="5795"/>
                  <a:pt x="8122" y="5816"/>
                </a:cubicBezTo>
                <a:cubicBezTo>
                  <a:pt x="8130" y="5795"/>
                  <a:pt x="8165" y="5802"/>
                  <a:pt x="8194" y="5795"/>
                </a:cubicBezTo>
                <a:cubicBezTo>
                  <a:pt x="8201" y="5766"/>
                  <a:pt x="8180" y="5766"/>
                  <a:pt x="8194" y="5730"/>
                </a:cubicBezTo>
                <a:cubicBezTo>
                  <a:pt x="8223" y="5744"/>
                  <a:pt x="8266" y="5694"/>
                  <a:pt x="8287" y="5730"/>
                </a:cubicBezTo>
                <a:cubicBezTo>
                  <a:pt x="8316" y="5730"/>
                  <a:pt x="8330" y="5701"/>
                  <a:pt x="8366" y="5708"/>
                </a:cubicBezTo>
                <a:cubicBezTo>
                  <a:pt x="8380" y="5665"/>
                  <a:pt x="8301" y="5701"/>
                  <a:pt x="8301" y="5673"/>
                </a:cubicBezTo>
                <a:cubicBezTo>
                  <a:pt x="8333" y="5679"/>
                  <a:pt x="8348" y="5669"/>
                  <a:pt x="8361" y="5652"/>
                </a:cubicBezTo>
                <a:lnTo>
                  <a:pt x="8363" y="5648"/>
                </a:lnTo>
                <a:lnTo>
                  <a:pt x="8355" y="5647"/>
                </a:lnTo>
                <a:cubicBezTo>
                  <a:pt x="8349" y="5646"/>
                  <a:pt x="8343" y="5646"/>
                  <a:pt x="8337" y="5646"/>
                </a:cubicBezTo>
                <a:cubicBezTo>
                  <a:pt x="8324" y="5646"/>
                  <a:pt x="8317" y="5635"/>
                  <a:pt x="8306" y="5627"/>
                </a:cubicBezTo>
                <a:lnTo>
                  <a:pt x="8301" y="5625"/>
                </a:lnTo>
                <a:close/>
                <a:moveTo>
                  <a:pt x="8280" y="5594"/>
                </a:moveTo>
                <a:cubicBezTo>
                  <a:pt x="8262" y="5594"/>
                  <a:pt x="8255" y="5602"/>
                  <a:pt x="8253" y="5610"/>
                </a:cubicBezTo>
                <a:lnTo>
                  <a:pt x="8253" y="5610"/>
                </a:lnTo>
                <a:lnTo>
                  <a:pt x="8256" y="5611"/>
                </a:lnTo>
                <a:cubicBezTo>
                  <a:pt x="8273" y="5614"/>
                  <a:pt x="8274" y="5604"/>
                  <a:pt x="8279" y="5596"/>
                </a:cubicBezTo>
                <a:lnTo>
                  <a:pt x="8280" y="5595"/>
                </a:lnTo>
                <a:lnTo>
                  <a:pt x="8280" y="5594"/>
                </a:lnTo>
                <a:close/>
                <a:moveTo>
                  <a:pt x="7771" y="5581"/>
                </a:moveTo>
                <a:cubicBezTo>
                  <a:pt x="7771" y="5596"/>
                  <a:pt x="7785" y="5596"/>
                  <a:pt x="7792" y="5603"/>
                </a:cubicBezTo>
                <a:cubicBezTo>
                  <a:pt x="7785" y="5588"/>
                  <a:pt x="7821" y="5581"/>
                  <a:pt x="7807" y="5581"/>
                </a:cubicBezTo>
                <a:cubicBezTo>
                  <a:pt x="7800" y="5581"/>
                  <a:pt x="7785" y="5588"/>
                  <a:pt x="7771" y="5581"/>
                </a:cubicBezTo>
                <a:close/>
                <a:moveTo>
                  <a:pt x="8165" y="5574"/>
                </a:moveTo>
                <a:cubicBezTo>
                  <a:pt x="8172" y="5624"/>
                  <a:pt x="8215" y="5581"/>
                  <a:pt x="8165" y="5574"/>
                </a:cubicBezTo>
                <a:close/>
                <a:moveTo>
                  <a:pt x="8222" y="5567"/>
                </a:moveTo>
                <a:cubicBezTo>
                  <a:pt x="8208" y="5574"/>
                  <a:pt x="8186" y="5567"/>
                  <a:pt x="8186" y="5581"/>
                </a:cubicBezTo>
                <a:cubicBezTo>
                  <a:pt x="8192" y="5581"/>
                  <a:pt x="8196" y="5583"/>
                  <a:pt x="8199" y="5586"/>
                </a:cubicBezTo>
                <a:lnTo>
                  <a:pt x="8201" y="5588"/>
                </a:lnTo>
                <a:lnTo>
                  <a:pt x="8207" y="5582"/>
                </a:lnTo>
                <a:lnTo>
                  <a:pt x="8222" y="5568"/>
                </a:lnTo>
                <a:lnTo>
                  <a:pt x="8222" y="5567"/>
                </a:lnTo>
                <a:close/>
                <a:moveTo>
                  <a:pt x="8072" y="5567"/>
                </a:moveTo>
                <a:cubicBezTo>
                  <a:pt x="8072" y="5588"/>
                  <a:pt x="8100" y="5581"/>
                  <a:pt x="8108" y="5603"/>
                </a:cubicBezTo>
                <a:cubicBezTo>
                  <a:pt x="8108" y="5581"/>
                  <a:pt x="8136" y="5610"/>
                  <a:pt x="8129" y="5596"/>
                </a:cubicBezTo>
                <a:cubicBezTo>
                  <a:pt x="8115" y="5596"/>
                  <a:pt x="8151" y="5574"/>
                  <a:pt x="8129" y="5574"/>
                </a:cubicBezTo>
                <a:cubicBezTo>
                  <a:pt x="8122" y="5581"/>
                  <a:pt x="8115" y="5588"/>
                  <a:pt x="8108" y="5588"/>
                </a:cubicBezTo>
                <a:cubicBezTo>
                  <a:pt x="8108" y="5581"/>
                  <a:pt x="8115" y="5574"/>
                  <a:pt x="8108" y="5567"/>
                </a:cubicBezTo>
                <a:cubicBezTo>
                  <a:pt x="8108" y="5567"/>
                  <a:pt x="8108" y="5567"/>
                  <a:pt x="8072" y="5567"/>
                </a:cubicBezTo>
                <a:close/>
                <a:moveTo>
                  <a:pt x="9133" y="5544"/>
                </a:moveTo>
                <a:cubicBezTo>
                  <a:pt x="9130" y="5544"/>
                  <a:pt x="9128" y="5549"/>
                  <a:pt x="9132" y="5560"/>
                </a:cubicBezTo>
                <a:cubicBezTo>
                  <a:pt x="9117" y="5531"/>
                  <a:pt x="9110" y="5567"/>
                  <a:pt x="9075" y="5553"/>
                </a:cubicBezTo>
                <a:cubicBezTo>
                  <a:pt x="9075" y="5588"/>
                  <a:pt x="9125" y="5567"/>
                  <a:pt x="9117" y="5603"/>
                </a:cubicBezTo>
                <a:cubicBezTo>
                  <a:pt x="9032" y="5617"/>
                  <a:pt x="8938" y="5596"/>
                  <a:pt x="8888" y="5653"/>
                </a:cubicBezTo>
                <a:cubicBezTo>
                  <a:pt x="8917" y="5689"/>
                  <a:pt x="8953" y="5660"/>
                  <a:pt x="8981" y="5653"/>
                </a:cubicBezTo>
                <a:cubicBezTo>
                  <a:pt x="8996" y="5653"/>
                  <a:pt x="9010" y="5667"/>
                  <a:pt x="9032" y="5667"/>
                </a:cubicBezTo>
                <a:cubicBezTo>
                  <a:pt x="9082" y="5674"/>
                  <a:pt x="9168" y="5653"/>
                  <a:pt x="9196" y="5646"/>
                </a:cubicBezTo>
                <a:cubicBezTo>
                  <a:pt x="9203" y="5646"/>
                  <a:pt x="9203" y="5660"/>
                  <a:pt x="9211" y="5660"/>
                </a:cubicBezTo>
                <a:cubicBezTo>
                  <a:pt x="9211" y="5660"/>
                  <a:pt x="9211" y="5646"/>
                  <a:pt x="9218" y="5646"/>
                </a:cubicBezTo>
                <a:cubicBezTo>
                  <a:pt x="9239" y="5631"/>
                  <a:pt x="9268" y="5639"/>
                  <a:pt x="9275" y="5624"/>
                </a:cubicBezTo>
                <a:cubicBezTo>
                  <a:pt x="9261" y="5574"/>
                  <a:pt x="9189" y="5574"/>
                  <a:pt x="9139" y="5560"/>
                </a:cubicBezTo>
                <a:cubicBezTo>
                  <a:pt x="9139" y="5549"/>
                  <a:pt x="9135" y="5544"/>
                  <a:pt x="9133" y="5544"/>
                </a:cubicBezTo>
                <a:close/>
                <a:moveTo>
                  <a:pt x="8896" y="5542"/>
                </a:moveTo>
                <a:cubicBezTo>
                  <a:pt x="8885" y="5542"/>
                  <a:pt x="8874" y="5545"/>
                  <a:pt x="8867" y="5560"/>
                </a:cubicBezTo>
                <a:cubicBezTo>
                  <a:pt x="8895" y="5553"/>
                  <a:pt x="8888" y="5574"/>
                  <a:pt x="8910" y="5574"/>
                </a:cubicBezTo>
                <a:cubicBezTo>
                  <a:pt x="8910" y="5553"/>
                  <a:pt x="8924" y="5560"/>
                  <a:pt x="8931" y="5545"/>
                </a:cubicBezTo>
                <a:cubicBezTo>
                  <a:pt x="8921" y="5545"/>
                  <a:pt x="8908" y="5542"/>
                  <a:pt x="8896" y="5542"/>
                </a:cubicBezTo>
                <a:close/>
                <a:moveTo>
                  <a:pt x="8466" y="5529"/>
                </a:moveTo>
                <a:cubicBezTo>
                  <a:pt x="8488" y="5543"/>
                  <a:pt x="8495" y="5551"/>
                  <a:pt x="8516" y="5543"/>
                </a:cubicBezTo>
                <a:cubicBezTo>
                  <a:pt x="8509" y="5558"/>
                  <a:pt x="8502" y="5572"/>
                  <a:pt x="8502" y="5594"/>
                </a:cubicBezTo>
                <a:cubicBezTo>
                  <a:pt x="8473" y="5586"/>
                  <a:pt x="8473" y="5579"/>
                  <a:pt x="8445" y="5586"/>
                </a:cubicBezTo>
                <a:cubicBezTo>
                  <a:pt x="8438" y="5565"/>
                  <a:pt x="8452" y="5565"/>
                  <a:pt x="8452" y="5543"/>
                </a:cubicBezTo>
                <a:cubicBezTo>
                  <a:pt x="8459" y="5529"/>
                  <a:pt x="8466" y="5558"/>
                  <a:pt x="8466" y="5529"/>
                </a:cubicBezTo>
                <a:close/>
                <a:moveTo>
                  <a:pt x="5101" y="5508"/>
                </a:moveTo>
                <a:lnTo>
                  <a:pt x="5101" y="5508"/>
                </a:lnTo>
                <a:cubicBezTo>
                  <a:pt x="5104" y="5509"/>
                  <a:pt x="5107" y="5510"/>
                  <a:pt x="5109" y="5509"/>
                </a:cubicBezTo>
                <a:lnTo>
                  <a:pt x="5111" y="5508"/>
                </a:lnTo>
                <a:lnTo>
                  <a:pt x="5103" y="5508"/>
                </a:lnTo>
                <a:lnTo>
                  <a:pt x="5101" y="5508"/>
                </a:lnTo>
                <a:close/>
                <a:moveTo>
                  <a:pt x="9288" y="5497"/>
                </a:moveTo>
                <a:cubicBezTo>
                  <a:pt x="9286" y="5497"/>
                  <a:pt x="9284" y="5499"/>
                  <a:pt x="9282" y="5502"/>
                </a:cubicBezTo>
                <a:cubicBezTo>
                  <a:pt x="9289" y="5509"/>
                  <a:pt x="9297" y="5517"/>
                  <a:pt x="9311" y="5517"/>
                </a:cubicBezTo>
                <a:cubicBezTo>
                  <a:pt x="9311" y="5517"/>
                  <a:pt x="9311" y="5517"/>
                  <a:pt x="9311" y="5502"/>
                </a:cubicBezTo>
                <a:cubicBezTo>
                  <a:pt x="9300" y="5508"/>
                  <a:pt x="9293" y="5497"/>
                  <a:pt x="9288" y="5497"/>
                </a:cubicBezTo>
                <a:close/>
                <a:moveTo>
                  <a:pt x="5092" y="5488"/>
                </a:moveTo>
                <a:cubicBezTo>
                  <a:pt x="5092" y="5493"/>
                  <a:pt x="5093" y="5498"/>
                  <a:pt x="5095" y="5501"/>
                </a:cubicBezTo>
                <a:lnTo>
                  <a:pt x="5096" y="5503"/>
                </a:lnTo>
                <a:lnTo>
                  <a:pt x="5097" y="5502"/>
                </a:lnTo>
                <a:cubicBezTo>
                  <a:pt x="5102" y="5496"/>
                  <a:pt x="5108" y="5493"/>
                  <a:pt x="5115" y="5491"/>
                </a:cubicBezTo>
                <a:lnTo>
                  <a:pt x="5121" y="5490"/>
                </a:lnTo>
                <a:lnTo>
                  <a:pt x="5121" y="5488"/>
                </a:lnTo>
                <a:lnTo>
                  <a:pt x="5092" y="5488"/>
                </a:lnTo>
                <a:close/>
                <a:moveTo>
                  <a:pt x="9347" y="5474"/>
                </a:moveTo>
                <a:cubicBezTo>
                  <a:pt x="9354" y="5502"/>
                  <a:pt x="9318" y="5481"/>
                  <a:pt x="9325" y="5495"/>
                </a:cubicBezTo>
                <a:cubicBezTo>
                  <a:pt x="9340" y="5502"/>
                  <a:pt x="9311" y="5502"/>
                  <a:pt x="9318" y="5517"/>
                </a:cubicBezTo>
                <a:cubicBezTo>
                  <a:pt x="9325" y="5524"/>
                  <a:pt x="9340" y="5524"/>
                  <a:pt x="9347" y="5517"/>
                </a:cubicBezTo>
                <a:cubicBezTo>
                  <a:pt x="9347" y="5509"/>
                  <a:pt x="9340" y="5509"/>
                  <a:pt x="9332" y="5502"/>
                </a:cubicBezTo>
                <a:cubicBezTo>
                  <a:pt x="9354" y="5495"/>
                  <a:pt x="9361" y="5538"/>
                  <a:pt x="9375" y="5517"/>
                </a:cubicBezTo>
                <a:cubicBezTo>
                  <a:pt x="9361" y="5502"/>
                  <a:pt x="9347" y="5495"/>
                  <a:pt x="9368" y="5481"/>
                </a:cubicBezTo>
                <a:cubicBezTo>
                  <a:pt x="9361" y="5481"/>
                  <a:pt x="9354" y="5481"/>
                  <a:pt x="9347" y="5474"/>
                </a:cubicBezTo>
                <a:close/>
                <a:moveTo>
                  <a:pt x="9557" y="5406"/>
                </a:moveTo>
                <a:cubicBezTo>
                  <a:pt x="9567" y="5406"/>
                  <a:pt x="9576" y="5407"/>
                  <a:pt x="9583" y="5409"/>
                </a:cubicBezTo>
                <a:cubicBezTo>
                  <a:pt x="9554" y="5431"/>
                  <a:pt x="9526" y="5445"/>
                  <a:pt x="9490" y="5431"/>
                </a:cubicBezTo>
                <a:cubicBezTo>
                  <a:pt x="9495" y="5414"/>
                  <a:pt x="9529" y="5406"/>
                  <a:pt x="9557" y="5406"/>
                </a:cubicBezTo>
                <a:close/>
                <a:moveTo>
                  <a:pt x="8430" y="5352"/>
                </a:moveTo>
                <a:cubicBezTo>
                  <a:pt x="8430" y="5352"/>
                  <a:pt x="8430" y="5352"/>
                  <a:pt x="8430" y="5366"/>
                </a:cubicBezTo>
                <a:cubicBezTo>
                  <a:pt x="8437" y="5366"/>
                  <a:pt x="8437" y="5366"/>
                  <a:pt x="8444" y="5366"/>
                </a:cubicBezTo>
                <a:cubicBezTo>
                  <a:pt x="8444" y="5366"/>
                  <a:pt x="8444" y="5373"/>
                  <a:pt x="8451" y="5373"/>
                </a:cubicBezTo>
                <a:cubicBezTo>
                  <a:pt x="8459" y="5352"/>
                  <a:pt x="8444" y="5352"/>
                  <a:pt x="8430" y="5352"/>
                </a:cubicBezTo>
                <a:close/>
                <a:moveTo>
                  <a:pt x="7321" y="5332"/>
                </a:moveTo>
                <a:cubicBezTo>
                  <a:pt x="7306" y="5332"/>
                  <a:pt x="7289" y="5340"/>
                  <a:pt x="7277" y="5359"/>
                </a:cubicBezTo>
                <a:cubicBezTo>
                  <a:pt x="7270" y="5323"/>
                  <a:pt x="7212" y="5344"/>
                  <a:pt x="7205" y="5366"/>
                </a:cubicBezTo>
                <a:cubicBezTo>
                  <a:pt x="7198" y="5337"/>
                  <a:pt x="7155" y="5373"/>
                  <a:pt x="7134" y="5366"/>
                </a:cubicBezTo>
                <a:cubicBezTo>
                  <a:pt x="7134" y="5388"/>
                  <a:pt x="7148" y="5388"/>
                  <a:pt x="7162" y="5388"/>
                </a:cubicBezTo>
                <a:cubicBezTo>
                  <a:pt x="7205" y="5352"/>
                  <a:pt x="7270" y="5388"/>
                  <a:pt x="7305" y="5352"/>
                </a:cubicBezTo>
                <a:cubicBezTo>
                  <a:pt x="7313" y="5352"/>
                  <a:pt x="7305" y="5373"/>
                  <a:pt x="7327" y="5366"/>
                </a:cubicBezTo>
                <a:cubicBezTo>
                  <a:pt x="7327" y="5353"/>
                  <a:pt x="7332" y="5352"/>
                  <a:pt x="7348" y="5352"/>
                </a:cubicBezTo>
                <a:lnTo>
                  <a:pt x="7352" y="5352"/>
                </a:lnTo>
                <a:lnTo>
                  <a:pt x="7353" y="5354"/>
                </a:lnTo>
                <a:lnTo>
                  <a:pt x="7354" y="5357"/>
                </a:lnTo>
                <a:lnTo>
                  <a:pt x="7353" y="5360"/>
                </a:lnTo>
                <a:cubicBezTo>
                  <a:pt x="7347" y="5366"/>
                  <a:pt x="7339" y="5366"/>
                  <a:pt x="7356" y="5366"/>
                </a:cubicBezTo>
                <a:cubicBezTo>
                  <a:pt x="7356" y="5364"/>
                  <a:pt x="7355" y="5362"/>
                  <a:pt x="7355" y="5360"/>
                </a:cubicBezTo>
                <a:lnTo>
                  <a:pt x="7354" y="5357"/>
                </a:lnTo>
                <a:lnTo>
                  <a:pt x="7355" y="5356"/>
                </a:lnTo>
                <a:cubicBezTo>
                  <a:pt x="7355" y="5355"/>
                  <a:pt x="7356" y="5353"/>
                  <a:pt x="7356" y="5352"/>
                </a:cubicBezTo>
                <a:lnTo>
                  <a:pt x="7352" y="5352"/>
                </a:lnTo>
                <a:lnTo>
                  <a:pt x="7351" y="5348"/>
                </a:lnTo>
                <a:cubicBezTo>
                  <a:pt x="7345" y="5338"/>
                  <a:pt x="7333" y="5332"/>
                  <a:pt x="7321" y="5332"/>
                </a:cubicBezTo>
                <a:close/>
                <a:moveTo>
                  <a:pt x="7442" y="5329"/>
                </a:moveTo>
                <a:cubicBezTo>
                  <a:pt x="7432" y="5329"/>
                  <a:pt x="7423" y="5331"/>
                  <a:pt x="7427" y="5344"/>
                </a:cubicBezTo>
                <a:cubicBezTo>
                  <a:pt x="7449" y="5344"/>
                  <a:pt x="7456" y="5359"/>
                  <a:pt x="7456" y="5330"/>
                </a:cubicBezTo>
                <a:cubicBezTo>
                  <a:pt x="7453" y="5330"/>
                  <a:pt x="7447" y="5329"/>
                  <a:pt x="7442" y="5329"/>
                </a:cubicBezTo>
                <a:close/>
                <a:moveTo>
                  <a:pt x="8716" y="5323"/>
                </a:moveTo>
                <a:cubicBezTo>
                  <a:pt x="8724" y="5344"/>
                  <a:pt x="8659" y="5337"/>
                  <a:pt x="8681" y="5359"/>
                </a:cubicBezTo>
                <a:cubicBezTo>
                  <a:pt x="8681" y="5352"/>
                  <a:pt x="8695" y="5373"/>
                  <a:pt x="8709" y="5366"/>
                </a:cubicBezTo>
                <a:cubicBezTo>
                  <a:pt x="8716" y="5352"/>
                  <a:pt x="8738" y="5330"/>
                  <a:pt x="8716" y="5323"/>
                </a:cubicBezTo>
                <a:close/>
                <a:moveTo>
                  <a:pt x="7632" y="5317"/>
                </a:moveTo>
                <a:cubicBezTo>
                  <a:pt x="7627" y="5317"/>
                  <a:pt x="7623" y="5318"/>
                  <a:pt x="7621" y="5323"/>
                </a:cubicBezTo>
                <a:cubicBezTo>
                  <a:pt x="7628" y="5323"/>
                  <a:pt x="7656" y="5344"/>
                  <a:pt x="7671" y="5330"/>
                </a:cubicBezTo>
                <a:cubicBezTo>
                  <a:pt x="7661" y="5325"/>
                  <a:pt x="7644" y="5317"/>
                  <a:pt x="7632" y="5317"/>
                </a:cubicBezTo>
                <a:close/>
                <a:moveTo>
                  <a:pt x="9261" y="5316"/>
                </a:moveTo>
                <a:cubicBezTo>
                  <a:pt x="9225" y="5316"/>
                  <a:pt x="9189" y="5316"/>
                  <a:pt x="9168" y="5323"/>
                </a:cubicBezTo>
                <a:cubicBezTo>
                  <a:pt x="9153" y="5344"/>
                  <a:pt x="9196" y="5344"/>
                  <a:pt x="9175" y="5352"/>
                </a:cubicBezTo>
                <a:cubicBezTo>
                  <a:pt x="9125" y="5352"/>
                  <a:pt x="9082" y="5380"/>
                  <a:pt x="9032" y="5359"/>
                </a:cubicBezTo>
                <a:cubicBezTo>
                  <a:pt x="8989" y="5388"/>
                  <a:pt x="8960" y="5431"/>
                  <a:pt x="8903" y="5445"/>
                </a:cubicBezTo>
                <a:cubicBezTo>
                  <a:pt x="8881" y="5409"/>
                  <a:pt x="8852" y="5373"/>
                  <a:pt x="8810" y="5352"/>
                </a:cubicBezTo>
                <a:cubicBezTo>
                  <a:pt x="8774" y="5395"/>
                  <a:pt x="8716" y="5438"/>
                  <a:pt x="8645" y="5395"/>
                </a:cubicBezTo>
                <a:cubicBezTo>
                  <a:pt x="8630" y="5409"/>
                  <a:pt x="8666" y="5416"/>
                  <a:pt x="8645" y="5431"/>
                </a:cubicBezTo>
                <a:cubicBezTo>
                  <a:pt x="8570" y="5431"/>
                  <a:pt x="8527" y="5458"/>
                  <a:pt x="8465" y="5475"/>
                </a:cubicBezTo>
                <a:lnTo>
                  <a:pt x="8454" y="5477"/>
                </a:lnTo>
                <a:lnTo>
                  <a:pt x="8458" y="5479"/>
                </a:lnTo>
                <a:cubicBezTo>
                  <a:pt x="8471" y="5485"/>
                  <a:pt x="8481" y="5493"/>
                  <a:pt x="8495" y="5493"/>
                </a:cubicBezTo>
                <a:cubicBezTo>
                  <a:pt x="8502" y="5515"/>
                  <a:pt x="8466" y="5508"/>
                  <a:pt x="8495" y="5515"/>
                </a:cubicBezTo>
                <a:cubicBezTo>
                  <a:pt x="8445" y="5529"/>
                  <a:pt x="8430" y="5529"/>
                  <a:pt x="8344" y="5500"/>
                </a:cubicBezTo>
                <a:cubicBezTo>
                  <a:pt x="8352" y="5493"/>
                  <a:pt x="8352" y="5486"/>
                  <a:pt x="8344" y="5479"/>
                </a:cubicBezTo>
                <a:cubicBezTo>
                  <a:pt x="8387" y="5465"/>
                  <a:pt x="8409" y="5522"/>
                  <a:pt x="8430" y="5472"/>
                </a:cubicBezTo>
                <a:cubicBezTo>
                  <a:pt x="8432" y="5472"/>
                  <a:pt x="8434" y="5472"/>
                  <a:pt x="8436" y="5472"/>
                </a:cubicBezTo>
                <a:lnTo>
                  <a:pt x="8437" y="5472"/>
                </a:lnTo>
                <a:lnTo>
                  <a:pt x="8437" y="5470"/>
                </a:lnTo>
                <a:cubicBezTo>
                  <a:pt x="8431" y="5448"/>
                  <a:pt x="8390" y="5456"/>
                  <a:pt x="8408" y="5431"/>
                </a:cubicBezTo>
                <a:lnTo>
                  <a:pt x="8395" y="5430"/>
                </a:lnTo>
                <a:lnTo>
                  <a:pt x="8391" y="5433"/>
                </a:lnTo>
                <a:cubicBezTo>
                  <a:pt x="8373" y="5443"/>
                  <a:pt x="8343" y="5430"/>
                  <a:pt x="8337" y="5436"/>
                </a:cubicBezTo>
                <a:cubicBezTo>
                  <a:pt x="8323" y="5472"/>
                  <a:pt x="8287" y="5500"/>
                  <a:pt x="8244" y="5479"/>
                </a:cubicBezTo>
                <a:cubicBezTo>
                  <a:pt x="8264" y="5472"/>
                  <a:pt x="8259" y="5478"/>
                  <a:pt x="8253" y="5449"/>
                </a:cubicBezTo>
                <a:lnTo>
                  <a:pt x="8252" y="5448"/>
                </a:lnTo>
                <a:lnTo>
                  <a:pt x="8244" y="5453"/>
                </a:lnTo>
                <a:cubicBezTo>
                  <a:pt x="8239" y="5456"/>
                  <a:pt x="8234" y="5461"/>
                  <a:pt x="8229" y="5466"/>
                </a:cubicBezTo>
                <a:cubicBezTo>
                  <a:pt x="8208" y="5459"/>
                  <a:pt x="8158" y="5466"/>
                  <a:pt x="8151" y="5495"/>
                </a:cubicBezTo>
                <a:cubicBezTo>
                  <a:pt x="8172" y="5509"/>
                  <a:pt x="8208" y="5517"/>
                  <a:pt x="8229" y="5517"/>
                </a:cubicBezTo>
                <a:cubicBezTo>
                  <a:pt x="8237" y="5545"/>
                  <a:pt x="8201" y="5524"/>
                  <a:pt x="8208" y="5545"/>
                </a:cubicBezTo>
                <a:cubicBezTo>
                  <a:pt x="8211" y="5553"/>
                  <a:pt x="8216" y="5558"/>
                  <a:pt x="8223" y="5562"/>
                </a:cubicBezTo>
                <a:lnTo>
                  <a:pt x="8226" y="5563"/>
                </a:lnTo>
                <a:lnTo>
                  <a:pt x="8237" y="5552"/>
                </a:lnTo>
                <a:cubicBezTo>
                  <a:pt x="8242" y="5547"/>
                  <a:pt x="8247" y="5542"/>
                  <a:pt x="8251" y="5536"/>
                </a:cubicBezTo>
                <a:cubicBezTo>
                  <a:pt x="8280" y="5536"/>
                  <a:pt x="8280" y="5529"/>
                  <a:pt x="8301" y="5536"/>
                </a:cubicBezTo>
                <a:cubicBezTo>
                  <a:pt x="8309" y="5558"/>
                  <a:pt x="8273" y="5543"/>
                  <a:pt x="8273" y="5551"/>
                </a:cubicBezTo>
                <a:cubicBezTo>
                  <a:pt x="8280" y="5572"/>
                  <a:pt x="8309" y="5565"/>
                  <a:pt x="8323" y="5558"/>
                </a:cubicBezTo>
                <a:cubicBezTo>
                  <a:pt x="8337" y="5565"/>
                  <a:pt x="8350" y="5576"/>
                  <a:pt x="8362" y="5587"/>
                </a:cubicBezTo>
                <a:lnTo>
                  <a:pt x="8380" y="5604"/>
                </a:lnTo>
                <a:lnTo>
                  <a:pt x="8382" y="5604"/>
                </a:lnTo>
                <a:cubicBezTo>
                  <a:pt x="8392" y="5599"/>
                  <a:pt x="8401" y="5594"/>
                  <a:pt x="8408" y="5588"/>
                </a:cubicBezTo>
                <a:cubicBezTo>
                  <a:pt x="8429" y="5597"/>
                  <a:pt x="8448" y="5604"/>
                  <a:pt x="8468" y="5608"/>
                </a:cubicBezTo>
                <a:lnTo>
                  <a:pt x="8472" y="5609"/>
                </a:lnTo>
                <a:lnTo>
                  <a:pt x="8476" y="5607"/>
                </a:lnTo>
                <a:cubicBezTo>
                  <a:pt x="8481" y="5605"/>
                  <a:pt x="8488" y="5603"/>
                  <a:pt x="8495" y="5601"/>
                </a:cubicBezTo>
                <a:cubicBezTo>
                  <a:pt x="8495" y="5608"/>
                  <a:pt x="8502" y="5608"/>
                  <a:pt x="8509" y="5608"/>
                </a:cubicBezTo>
                <a:lnTo>
                  <a:pt x="8511" y="5617"/>
                </a:lnTo>
                <a:lnTo>
                  <a:pt x="8521" y="5619"/>
                </a:lnTo>
                <a:cubicBezTo>
                  <a:pt x="8553" y="5624"/>
                  <a:pt x="8591" y="5629"/>
                  <a:pt x="8638" y="5639"/>
                </a:cubicBezTo>
                <a:cubicBezTo>
                  <a:pt x="8638" y="5653"/>
                  <a:pt x="8645" y="5660"/>
                  <a:pt x="8638" y="5674"/>
                </a:cubicBezTo>
                <a:cubicBezTo>
                  <a:pt x="8738" y="5660"/>
                  <a:pt x="8795" y="5660"/>
                  <a:pt x="8881" y="5646"/>
                </a:cubicBezTo>
                <a:cubicBezTo>
                  <a:pt x="8838" y="5624"/>
                  <a:pt x="8788" y="5646"/>
                  <a:pt x="8759" y="5646"/>
                </a:cubicBezTo>
                <a:cubicBezTo>
                  <a:pt x="8767" y="5624"/>
                  <a:pt x="8745" y="5617"/>
                  <a:pt x="8752" y="5588"/>
                </a:cubicBezTo>
                <a:cubicBezTo>
                  <a:pt x="8774" y="5567"/>
                  <a:pt x="8802" y="5603"/>
                  <a:pt x="8810" y="5560"/>
                </a:cubicBezTo>
                <a:cubicBezTo>
                  <a:pt x="8781" y="5538"/>
                  <a:pt x="8781" y="5581"/>
                  <a:pt x="8759" y="5574"/>
                </a:cubicBezTo>
                <a:cubicBezTo>
                  <a:pt x="8759" y="5560"/>
                  <a:pt x="8731" y="5567"/>
                  <a:pt x="8731" y="5560"/>
                </a:cubicBezTo>
                <a:cubicBezTo>
                  <a:pt x="8774" y="5553"/>
                  <a:pt x="8802" y="5538"/>
                  <a:pt x="8824" y="5502"/>
                </a:cubicBezTo>
                <a:cubicBezTo>
                  <a:pt x="8938" y="5545"/>
                  <a:pt x="9075" y="5509"/>
                  <a:pt x="9189" y="5545"/>
                </a:cubicBezTo>
                <a:cubicBezTo>
                  <a:pt x="9203" y="5517"/>
                  <a:pt x="9232" y="5524"/>
                  <a:pt x="9275" y="5517"/>
                </a:cubicBezTo>
                <a:cubicBezTo>
                  <a:pt x="9254" y="5509"/>
                  <a:pt x="9261" y="5495"/>
                  <a:pt x="9275" y="5488"/>
                </a:cubicBezTo>
                <a:cubicBezTo>
                  <a:pt x="9254" y="5488"/>
                  <a:pt x="9246" y="5509"/>
                  <a:pt x="9232" y="5517"/>
                </a:cubicBezTo>
                <a:cubicBezTo>
                  <a:pt x="9218" y="5495"/>
                  <a:pt x="9182" y="5495"/>
                  <a:pt x="9175" y="5459"/>
                </a:cubicBezTo>
                <a:cubicBezTo>
                  <a:pt x="9189" y="5438"/>
                  <a:pt x="9211" y="5431"/>
                  <a:pt x="9196" y="5395"/>
                </a:cubicBezTo>
                <a:cubicBezTo>
                  <a:pt x="9211" y="5380"/>
                  <a:pt x="9232" y="5373"/>
                  <a:pt x="9254" y="5373"/>
                </a:cubicBezTo>
                <a:cubicBezTo>
                  <a:pt x="9246" y="5352"/>
                  <a:pt x="9254" y="5344"/>
                  <a:pt x="9261" y="5316"/>
                </a:cubicBezTo>
                <a:close/>
                <a:moveTo>
                  <a:pt x="7800" y="5316"/>
                </a:moveTo>
                <a:cubicBezTo>
                  <a:pt x="7785" y="5316"/>
                  <a:pt x="7771" y="5323"/>
                  <a:pt x="7771" y="5330"/>
                </a:cubicBezTo>
                <a:cubicBezTo>
                  <a:pt x="7771" y="5330"/>
                  <a:pt x="7771" y="5337"/>
                  <a:pt x="7771" y="5344"/>
                </a:cubicBezTo>
                <a:cubicBezTo>
                  <a:pt x="7792" y="5344"/>
                  <a:pt x="7792" y="5323"/>
                  <a:pt x="7800" y="5316"/>
                </a:cubicBezTo>
                <a:close/>
                <a:moveTo>
                  <a:pt x="7578" y="5301"/>
                </a:moveTo>
                <a:cubicBezTo>
                  <a:pt x="7549" y="5301"/>
                  <a:pt x="7542" y="5323"/>
                  <a:pt x="7535" y="5344"/>
                </a:cubicBezTo>
                <a:cubicBezTo>
                  <a:pt x="7556" y="5337"/>
                  <a:pt x="7570" y="5366"/>
                  <a:pt x="7578" y="5352"/>
                </a:cubicBezTo>
                <a:cubicBezTo>
                  <a:pt x="7563" y="5337"/>
                  <a:pt x="7599" y="5337"/>
                  <a:pt x="7592" y="5323"/>
                </a:cubicBezTo>
                <a:cubicBezTo>
                  <a:pt x="7585" y="5323"/>
                  <a:pt x="7585" y="5309"/>
                  <a:pt x="7578" y="5301"/>
                </a:cubicBezTo>
                <a:close/>
                <a:moveTo>
                  <a:pt x="8456" y="5292"/>
                </a:moveTo>
                <a:cubicBezTo>
                  <a:pt x="8455" y="5292"/>
                  <a:pt x="8453" y="5292"/>
                  <a:pt x="8451" y="5294"/>
                </a:cubicBezTo>
                <a:cubicBezTo>
                  <a:pt x="8466" y="5294"/>
                  <a:pt x="8437" y="5337"/>
                  <a:pt x="8451" y="5323"/>
                </a:cubicBezTo>
                <a:cubicBezTo>
                  <a:pt x="8459" y="5301"/>
                  <a:pt x="8466" y="5323"/>
                  <a:pt x="8480" y="5323"/>
                </a:cubicBezTo>
                <a:cubicBezTo>
                  <a:pt x="8473" y="5309"/>
                  <a:pt x="8502" y="5301"/>
                  <a:pt x="8480" y="5294"/>
                </a:cubicBezTo>
                <a:cubicBezTo>
                  <a:pt x="8468" y="5326"/>
                  <a:pt x="8466" y="5291"/>
                  <a:pt x="8456" y="5292"/>
                </a:cubicBezTo>
                <a:close/>
                <a:moveTo>
                  <a:pt x="8537" y="5291"/>
                </a:moveTo>
                <a:cubicBezTo>
                  <a:pt x="8528" y="5291"/>
                  <a:pt x="8516" y="5294"/>
                  <a:pt x="8502" y="5294"/>
                </a:cubicBezTo>
                <a:cubicBezTo>
                  <a:pt x="8509" y="5309"/>
                  <a:pt x="8509" y="5316"/>
                  <a:pt x="8494" y="5323"/>
                </a:cubicBezTo>
                <a:cubicBezTo>
                  <a:pt x="8502" y="5323"/>
                  <a:pt x="8509" y="5323"/>
                  <a:pt x="8509" y="5330"/>
                </a:cubicBezTo>
                <a:cubicBezTo>
                  <a:pt x="8502" y="5337"/>
                  <a:pt x="8480" y="5330"/>
                  <a:pt x="8480" y="5352"/>
                </a:cubicBezTo>
                <a:cubicBezTo>
                  <a:pt x="8494" y="5359"/>
                  <a:pt x="8537" y="5359"/>
                  <a:pt x="8509" y="5380"/>
                </a:cubicBezTo>
                <a:cubicBezTo>
                  <a:pt x="8537" y="5380"/>
                  <a:pt x="8566" y="5344"/>
                  <a:pt x="8595" y="5373"/>
                </a:cubicBezTo>
                <a:cubicBezTo>
                  <a:pt x="8602" y="5366"/>
                  <a:pt x="8638" y="5352"/>
                  <a:pt x="8623" y="5337"/>
                </a:cubicBezTo>
                <a:cubicBezTo>
                  <a:pt x="8587" y="5337"/>
                  <a:pt x="8523" y="5380"/>
                  <a:pt x="8509" y="5316"/>
                </a:cubicBezTo>
                <a:cubicBezTo>
                  <a:pt x="8530" y="5309"/>
                  <a:pt x="8530" y="5309"/>
                  <a:pt x="8552" y="5309"/>
                </a:cubicBezTo>
                <a:cubicBezTo>
                  <a:pt x="8552" y="5294"/>
                  <a:pt x="8546" y="5291"/>
                  <a:pt x="8537" y="5291"/>
                </a:cubicBezTo>
                <a:close/>
                <a:moveTo>
                  <a:pt x="8237" y="5287"/>
                </a:moveTo>
                <a:cubicBezTo>
                  <a:pt x="8229" y="5309"/>
                  <a:pt x="8237" y="5330"/>
                  <a:pt x="8251" y="5337"/>
                </a:cubicBezTo>
                <a:cubicBezTo>
                  <a:pt x="8301" y="5309"/>
                  <a:pt x="8358" y="5352"/>
                  <a:pt x="8387" y="5373"/>
                </a:cubicBezTo>
                <a:cubicBezTo>
                  <a:pt x="8401" y="5366"/>
                  <a:pt x="8387" y="5344"/>
                  <a:pt x="8408" y="5352"/>
                </a:cubicBezTo>
                <a:cubicBezTo>
                  <a:pt x="8401" y="5359"/>
                  <a:pt x="8401" y="5366"/>
                  <a:pt x="8416" y="5366"/>
                </a:cubicBezTo>
                <a:cubicBezTo>
                  <a:pt x="8408" y="5344"/>
                  <a:pt x="8430" y="5344"/>
                  <a:pt x="8437" y="5337"/>
                </a:cubicBezTo>
                <a:cubicBezTo>
                  <a:pt x="8416" y="5330"/>
                  <a:pt x="8401" y="5323"/>
                  <a:pt x="8394" y="5309"/>
                </a:cubicBezTo>
                <a:cubicBezTo>
                  <a:pt x="8394" y="5330"/>
                  <a:pt x="8365" y="5316"/>
                  <a:pt x="8358" y="5330"/>
                </a:cubicBezTo>
                <a:cubicBezTo>
                  <a:pt x="8351" y="5323"/>
                  <a:pt x="8365" y="5294"/>
                  <a:pt x="8344" y="5301"/>
                </a:cubicBezTo>
                <a:cubicBezTo>
                  <a:pt x="8344" y="5309"/>
                  <a:pt x="8344" y="5316"/>
                  <a:pt x="8351" y="5323"/>
                </a:cubicBezTo>
                <a:cubicBezTo>
                  <a:pt x="8330" y="5316"/>
                  <a:pt x="8330" y="5330"/>
                  <a:pt x="8315" y="5323"/>
                </a:cubicBezTo>
                <a:cubicBezTo>
                  <a:pt x="8315" y="5316"/>
                  <a:pt x="8322" y="5316"/>
                  <a:pt x="8322" y="5309"/>
                </a:cubicBezTo>
                <a:cubicBezTo>
                  <a:pt x="8294" y="5323"/>
                  <a:pt x="8279" y="5287"/>
                  <a:pt x="8237" y="5287"/>
                </a:cubicBezTo>
                <a:close/>
                <a:moveTo>
                  <a:pt x="8108" y="5287"/>
                </a:moveTo>
                <a:cubicBezTo>
                  <a:pt x="8108" y="5301"/>
                  <a:pt x="8115" y="5323"/>
                  <a:pt x="8100" y="5323"/>
                </a:cubicBezTo>
                <a:cubicBezTo>
                  <a:pt x="8100" y="5309"/>
                  <a:pt x="8093" y="5316"/>
                  <a:pt x="8086" y="5323"/>
                </a:cubicBezTo>
                <a:cubicBezTo>
                  <a:pt x="8108" y="5323"/>
                  <a:pt x="8108" y="5337"/>
                  <a:pt x="8129" y="5337"/>
                </a:cubicBezTo>
                <a:cubicBezTo>
                  <a:pt x="8129" y="5309"/>
                  <a:pt x="8122" y="5294"/>
                  <a:pt x="8108" y="5287"/>
                </a:cubicBezTo>
                <a:close/>
                <a:moveTo>
                  <a:pt x="8194" y="5280"/>
                </a:moveTo>
                <a:cubicBezTo>
                  <a:pt x="8186" y="5294"/>
                  <a:pt x="8151" y="5294"/>
                  <a:pt x="8172" y="5309"/>
                </a:cubicBezTo>
                <a:cubicBezTo>
                  <a:pt x="8165" y="5294"/>
                  <a:pt x="8208" y="5294"/>
                  <a:pt x="8194" y="5280"/>
                </a:cubicBezTo>
                <a:close/>
                <a:moveTo>
                  <a:pt x="7843" y="5280"/>
                </a:moveTo>
                <a:cubicBezTo>
                  <a:pt x="7843" y="5301"/>
                  <a:pt x="7807" y="5287"/>
                  <a:pt x="7807" y="5301"/>
                </a:cubicBezTo>
                <a:cubicBezTo>
                  <a:pt x="7814" y="5301"/>
                  <a:pt x="7821" y="5301"/>
                  <a:pt x="7821" y="5309"/>
                </a:cubicBezTo>
                <a:cubicBezTo>
                  <a:pt x="7814" y="5309"/>
                  <a:pt x="7814" y="5309"/>
                  <a:pt x="7814" y="5316"/>
                </a:cubicBezTo>
                <a:cubicBezTo>
                  <a:pt x="7828" y="5323"/>
                  <a:pt x="7821" y="5309"/>
                  <a:pt x="7835" y="5323"/>
                </a:cubicBezTo>
                <a:cubicBezTo>
                  <a:pt x="7835" y="5309"/>
                  <a:pt x="7835" y="5301"/>
                  <a:pt x="7843" y="5301"/>
                </a:cubicBezTo>
                <a:cubicBezTo>
                  <a:pt x="7843" y="5316"/>
                  <a:pt x="7871" y="5330"/>
                  <a:pt x="7878" y="5316"/>
                </a:cubicBezTo>
                <a:cubicBezTo>
                  <a:pt x="7871" y="5309"/>
                  <a:pt x="7864" y="5309"/>
                  <a:pt x="7857" y="5316"/>
                </a:cubicBezTo>
                <a:cubicBezTo>
                  <a:pt x="7857" y="5294"/>
                  <a:pt x="7843" y="5301"/>
                  <a:pt x="7843" y="5287"/>
                </a:cubicBezTo>
                <a:cubicBezTo>
                  <a:pt x="7850" y="5287"/>
                  <a:pt x="7850" y="5287"/>
                  <a:pt x="7843" y="5280"/>
                </a:cubicBezTo>
                <a:close/>
                <a:moveTo>
                  <a:pt x="7592" y="5258"/>
                </a:moveTo>
                <a:cubicBezTo>
                  <a:pt x="7589" y="5258"/>
                  <a:pt x="7587" y="5260"/>
                  <a:pt x="7585" y="5266"/>
                </a:cubicBezTo>
                <a:cubicBezTo>
                  <a:pt x="7613" y="5266"/>
                  <a:pt x="7585" y="5273"/>
                  <a:pt x="7585" y="5280"/>
                </a:cubicBezTo>
                <a:cubicBezTo>
                  <a:pt x="7599" y="5287"/>
                  <a:pt x="7606" y="5273"/>
                  <a:pt x="7613" y="5273"/>
                </a:cubicBezTo>
                <a:cubicBezTo>
                  <a:pt x="7613" y="5273"/>
                  <a:pt x="7621" y="5280"/>
                  <a:pt x="7621" y="5273"/>
                </a:cubicBezTo>
                <a:cubicBezTo>
                  <a:pt x="7615" y="5273"/>
                  <a:pt x="7602" y="5257"/>
                  <a:pt x="7592" y="5258"/>
                </a:cubicBezTo>
                <a:close/>
                <a:moveTo>
                  <a:pt x="9418" y="5153"/>
                </a:moveTo>
                <a:cubicBezTo>
                  <a:pt x="9436" y="5152"/>
                  <a:pt x="9457" y="5163"/>
                  <a:pt x="9461" y="5172"/>
                </a:cubicBezTo>
                <a:cubicBezTo>
                  <a:pt x="9461" y="5187"/>
                  <a:pt x="9425" y="5172"/>
                  <a:pt x="9433" y="5187"/>
                </a:cubicBezTo>
                <a:cubicBezTo>
                  <a:pt x="9418" y="5187"/>
                  <a:pt x="9425" y="5165"/>
                  <a:pt x="9397" y="5172"/>
                </a:cubicBezTo>
                <a:cubicBezTo>
                  <a:pt x="9400" y="5159"/>
                  <a:pt x="9408" y="5153"/>
                  <a:pt x="9418" y="5153"/>
                </a:cubicBezTo>
                <a:close/>
                <a:moveTo>
                  <a:pt x="7201" y="5093"/>
                </a:moveTo>
                <a:lnTo>
                  <a:pt x="7202" y="5094"/>
                </a:lnTo>
                <a:cubicBezTo>
                  <a:pt x="7206" y="5095"/>
                  <a:pt x="7210" y="5096"/>
                  <a:pt x="7216" y="5094"/>
                </a:cubicBezTo>
                <a:lnTo>
                  <a:pt x="7217" y="5094"/>
                </a:lnTo>
                <a:lnTo>
                  <a:pt x="7213" y="5094"/>
                </a:lnTo>
                <a:cubicBezTo>
                  <a:pt x="7210" y="5094"/>
                  <a:pt x="7207" y="5094"/>
                  <a:pt x="7203" y="5093"/>
                </a:cubicBezTo>
                <a:lnTo>
                  <a:pt x="7201" y="5093"/>
                </a:lnTo>
                <a:close/>
                <a:moveTo>
                  <a:pt x="7491" y="5068"/>
                </a:moveTo>
                <a:cubicBezTo>
                  <a:pt x="7481" y="5068"/>
                  <a:pt x="7474" y="5072"/>
                  <a:pt x="7470" y="5086"/>
                </a:cubicBezTo>
                <a:cubicBezTo>
                  <a:pt x="7506" y="5086"/>
                  <a:pt x="7506" y="5079"/>
                  <a:pt x="7527" y="5072"/>
                </a:cubicBezTo>
                <a:cubicBezTo>
                  <a:pt x="7513" y="5072"/>
                  <a:pt x="7501" y="5068"/>
                  <a:pt x="7491" y="5068"/>
                </a:cubicBezTo>
                <a:close/>
                <a:moveTo>
                  <a:pt x="7427" y="5065"/>
                </a:moveTo>
                <a:cubicBezTo>
                  <a:pt x="7425" y="5065"/>
                  <a:pt x="7423" y="5065"/>
                  <a:pt x="7421" y="5065"/>
                </a:cubicBezTo>
                <a:lnTo>
                  <a:pt x="7420" y="5065"/>
                </a:lnTo>
                <a:lnTo>
                  <a:pt x="7420" y="5067"/>
                </a:lnTo>
                <a:cubicBezTo>
                  <a:pt x="7420" y="5070"/>
                  <a:pt x="7421" y="5074"/>
                  <a:pt x="7421" y="5077"/>
                </a:cubicBezTo>
                <a:cubicBezTo>
                  <a:pt x="7415" y="5072"/>
                  <a:pt x="7409" y="5074"/>
                  <a:pt x="7404" y="5080"/>
                </a:cubicBezTo>
                <a:lnTo>
                  <a:pt x="7404" y="5080"/>
                </a:lnTo>
                <a:lnTo>
                  <a:pt x="7405" y="5081"/>
                </a:lnTo>
                <a:cubicBezTo>
                  <a:pt x="7409" y="5087"/>
                  <a:pt x="7414" y="5091"/>
                  <a:pt x="7427" y="5086"/>
                </a:cubicBezTo>
                <a:lnTo>
                  <a:pt x="7427" y="5065"/>
                </a:lnTo>
                <a:close/>
                <a:moveTo>
                  <a:pt x="7671" y="5050"/>
                </a:moveTo>
                <a:cubicBezTo>
                  <a:pt x="7656" y="5057"/>
                  <a:pt x="7642" y="5057"/>
                  <a:pt x="7635" y="5072"/>
                </a:cubicBezTo>
                <a:cubicBezTo>
                  <a:pt x="7656" y="5079"/>
                  <a:pt x="7664" y="5072"/>
                  <a:pt x="7671" y="5065"/>
                </a:cubicBezTo>
                <a:cubicBezTo>
                  <a:pt x="7642" y="5057"/>
                  <a:pt x="7692" y="5057"/>
                  <a:pt x="7671" y="5050"/>
                </a:cubicBezTo>
                <a:close/>
                <a:moveTo>
                  <a:pt x="8917" y="5048"/>
                </a:moveTo>
                <a:cubicBezTo>
                  <a:pt x="8932" y="5056"/>
                  <a:pt x="8896" y="5063"/>
                  <a:pt x="8874" y="5063"/>
                </a:cubicBezTo>
                <a:cubicBezTo>
                  <a:pt x="8867" y="5034"/>
                  <a:pt x="8917" y="5063"/>
                  <a:pt x="8917" y="5048"/>
                </a:cubicBezTo>
                <a:close/>
                <a:moveTo>
                  <a:pt x="9651" y="5047"/>
                </a:moveTo>
                <a:cubicBezTo>
                  <a:pt x="9664" y="5047"/>
                  <a:pt x="9681" y="5052"/>
                  <a:pt x="9705" y="5048"/>
                </a:cubicBezTo>
                <a:cubicBezTo>
                  <a:pt x="9691" y="5063"/>
                  <a:pt x="9655" y="5056"/>
                  <a:pt x="9627" y="5063"/>
                </a:cubicBezTo>
                <a:cubicBezTo>
                  <a:pt x="9633" y="5050"/>
                  <a:pt x="9640" y="5047"/>
                  <a:pt x="9651" y="5047"/>
                </a:cubicBezTo>
                <a:close/>
                <a:moveTo>
                  <a:pt x="8087" y="5041"/>
                </a:moveTo>
                <a:cubicBezTo>
                  <a:pt x="8087" y="5041"/>
                  <a:pt x="8087" y="5041"/>
                  <a:pt x="8122" y="5041"/>
                </a:cubicBezTo>
                <a:cubicBezTo>
                  <a:pt x="8115" y="5070"/>
                  <a:pt x="8108" y="5063"/>
                  <a:pt x="8087" y="5063"/>
                </a:cubicBezTo>
                <a:cubicBezTo>
                  <a:pt x="8087" y="5063"/>
                  <a:pt x="8087" y="5063"/>
                  <a:pt x="8087" y="5041"/>
                </a:cubicBezTo>
                <a:close/>
                <a:moveTo>
                  <a:pt x="9419" y="5034"/>
                </a:moveTo>
                <a:cubicBezTo>
                  <a:pt x="9412" y="5048"/>
                  <a:pt x="9405" y="5063"/>
                  <a:pt x="9405" y="5070"/>
                </a:cubicBezTo>
                <a:cubicBezTo>
                  <a:pt x="9405" y="5070"/>
                  <a:pt x="9405" y="5070"/>
                  <a:pt x="9376" y="5070"/>
                </a:cubicBezTo>
                <a:cubicBezTo>
                  <a:pt x="9390" y="5063"/>
                  <a:pt x="9390" y="5034"/>
                  <a:pt x="9419" y="5034"/>
                </a:cubicBezTo>
                <a:close/>
                <a:moveTo>
                  <a:pt x="8352" y="5034"/>
                </a:moveTo>
                <a:cubicBezTo>
                  <a:pt x="8380" y="5034"/>
                  <a:pt x="8387" y="5048"/>
                  <a:pt x="8416" y="5048"/>
                </a:cubicBezTo>
                <a:cubicBezTo>
                  <a:pt x="8395" y="5056"/>
                  <a:pt x="8359" y="5077"/>
                  <a:pt x="8344" y="5056"/>
                </a:cubicBezTo>
                <a:cubicBezTo>
                  <a:pt x="8344" y="5048"/>
                  <a:pt x="8352" y="5041"/>
                  <a:pt x="8352" y="5034"/>
                </a:cubicBezTo>
                <a:close/>
                <a:moveTo>
                  <a:pt x="9693" y="4998"/>
                </a:moveTo>
                <a:cubicBezTo>
                  <a:pt x="9702" y="4997"/>
                  <a:pt x="9715" y="5005"/>
                  <a:pt x="9720" y="5005"/>
                </a:cubicBezTo>
                <a:cubicBezTo>
                  <a:pt x="9720" y="5027"/>
                  <a:pt x="9691" y="5020"/>
                  <a:pt x="9684" y="5013"/>
                </a:cubicBezTo>
                <a:cubicBezTo>
                  <a:pt x="9684" y="5002"/>
                  <a:pt x="9688" y="4998"/>
                  <a:pt x="9693" y="4998"/>
                </a:cubicBezTo>
                <a:close/>
                <a:moveTo>
                  <a:pt x="9498" y="4991"/>
                </a:moveTo>
                <a:cubicBezTo>
                  <a:pt x="9483" y="5027"/>
                  <a:pt x="9498" y="5027"/>
                  <a:pt x="9519" y="5048"/>
                </a:cubicBezTo>
                <a:cubicBezTo>
                  <a:pt x="9548" y="5048"/>
                  <a:pt x="9569" y="5027"/>
                  <a:pt x="9591" y="5041"/>
                </a:cubicBezTo>
                <a:cubicBezTo>
                  <a:pt x="9533" y="5099"/>
                  <a:pt x="9462" y="5005"/>
                  <a:pt x="9426" y="5020"/>
                </a:cubicBezTo>
                <a:cubicBezTo>
                  <a:pt x="9405" y="4991"/>
                  <a:pt x="9483" y="5005"/>
                  <a:pt x="9498" y="4991"/>
                </a:cubicBezTo>
                <a:close/>
                <a:moveTo>
                  <a:pt x="9300" y="4982"/>
                </a:moveTo>
                <a:lnTo>
                  <a:pt x="9300" y="4982"/>
                </a:lnTo>
                <a:cubicBezTo>
                  <a:pt x="9299" y="4982"/>
                  <a:pt x="9300" y="4983"/>
                  <a:pt x="9303" y="4984"/>
                </a:cubicBezTo>
                <a:lnTo>
                  <a:pt x="9304" y="4984"/>
                </a:lnTo>
                <a:lnTo>
                  <a:pt x="9304" y="4984"/>
                </a:lnTo>
                <a:cubicBezTo>
                  <a:pt x="9303" y="4984"/>
                  <a:pt x="9303" y="4984"/>
                  <a:pt x="9302" y="4983"/>
                </a:cubicBezTo>
                <a:lnTo>
                  <a:pt x="9300" y="4982"/>
                </a:lnTo>
                <a:close/>
                <a:moveTo>
                  <a:pt x="8330" y="4979"/>
                </a:moveTo>
                <a:cubicBezTo>
                  <a:pt x="8351" y="4979"/>
                  <a:pt x="8344" y="4993"/>
                  <a:pt x="8365" y="4986"/>
                </a:cubicBezTo>
                <a:cubicBezTo>
                  <a:pt x="8358" y="5000"/>
                  <a:pt x="8322" y="5007"/>
                  <a:pt x="8330" y="4979"/>
                </a:cubicBezTo>
                <a:close/>
                <a:moveTo>
                  <a:pt x="8602" y="4960"/>
                </a:moveTo>
                <a:cubicBezTo>
                  <a:pt x="8615" y="4961"/>
                  <a:pt x="8629" y="4969"/>
                  <a:pt x="8645" y="4977"/>
                </a:cubicBezTo>
                <a:cubicBezTo>
                  <a:pt x="8631" y="4984"/>
                  <a:pt x="8617" y="4991"/>
                  <a:pt x="8602" y="4998"/>
                </a:cubicBezTo>
                <a:cubicBezTo>
                  <a:pt x="8595" y="4984"/>
                  <a:pt x="8581" y="4984"/>
                  <a:pt x="8574" y="4977"/>
                </a:cubicBezTo>
                <a:cubicBezTo>
                  <a:pt x="8583" y="4964"/>
                  <a:pt x="8592" y="4960"/>
                  <a:pt x="8602" y="4960"/>
                </a:cubicBezTo>
                <a:close/>
                <a:moveTo>
                  <a:pt x="7570" y="4957"/>
                </a:moveTo>
                <a:cubicBezTo>
                  <a:pt x="7570" y="4957"/>
                  <a:pt x="7570" y="4957"/>
                  <a:pt x="7570" y="4979"/>
                </a:cubicBezTo>
                <a:cubicBezTo>
                  <a:pt x="7585" y="4979"/>
                  <a:pt x="7606" y="4964"/>
                  <a:pt x="7628" y="4979"/>
                </a:cubicBezTo>
                <a:cubicBezTo>
                  <a:pt x="7621" y="4950"/>
                  <a:pt x="7599" y="4971"/>
                  <a:pt x="7570" y="4957"/>
                </a:cubicBezTo>
                <a:close/>
                <a:moveTo>
                  <a:pt x="7875" y="4934"/>
                </a:moveTo>
                <a:cubicBezTo>
                  <a:pt x="7893" y="4934"/>
                  <a:pt x="7913" y="4946"/>
                  <a:pt x="7922" y="4955"/>
                </a:cubicBezTo>
                <a:cubicBezTo>
                  <a:pt x="7929" y="4962"/>
                  <a:pt x="7922" y="4962"/>
                  <a:pt x="7915" y="4962"/>
                </a:cubicBezTo>
                <a:lnTo>
                  <a:pt x="7929" y="4971"/>
                </a:lnTo>
                <a:lnTo>
                  <a:pt x="7931" y="4972"/>
                </a:lnTo>
                <a:cubicBezTo>
                  <a:pt x="7949" y="4975"/>
                  <a:pt x="7966" y="4980"/>
                  <a:pt x="7979" y="4993"/>
                </a:cubicBezTo>
                <a:cubicBezTo>
                  <a:pt x="7978" y="4993"/>
                  <a:pt x="7977" y="4994"/>
                  <a:pt x="7975" y="4994"/>
                </a:cubicBezTo>
                <a:lnTo>
                  <a:pt x="7974" y="4994"/>
                </a:lnTo>
                <a:lnTo>
                  <a:pt x="7976" y="4995"/>
                </a:lnTo>
                <a:cubicBezTo>
                  <a:pt x="7979" y="4996"/>
                  <a:pt x="7983" y="4997"/>
                  <a:pt x="7986" y="4998"/>
                </a:cubicBezTo>
                <a:cubicBezTo>
                  <a:pt x="7986" y="5013"/>
                  <a:pt x="7958" y="5020"/>
                  <a:pt x="7951" y="5013"/>
                </a:cubicBezTo>
                <a:cubicBezTo>
                  <a:pt x="7951" y="5020"/>
                  <a:pt x="7958" y="5020"/>
                  <a:pt x="7965" y="5027"/>
                </a:cubicBezTo>
                <a:cubicBezTo>
                  <a:pt x="7952" y="5032"/>
                  <a:pt x="7940" y="5031"/>
                  <a:pt x="7927" y="5028"/>
                </a:cubicBezTo>
                <a:lnTo>
                  <a:pt x="7921" y="5025"/>
                </a:lnTo>
                <a:lnTo>
                  <a:pt x="7921" y="5029"/>
                </a:lnTo>
                <a:cubicBezTo>
                  <a:pt x="7893" y="5022"/>
                  <a:pt x="7914" y="5029"/>
                  <a:pt x="7914" y="5043"/>
                </a:cubicBezTo>
                <a:cubicBezTo>
                  <a:pt x="7893" y="5043"/>
                  <a:pt x="7886" y="5022"/>
                  <a:pt x="7871" y="5043"/>
                </a:cubicBezTo>
                <a:cubicBezTo>
                  <a:pt x="7854" y="5026"/>
                  <a:pt x="7846" y="5018"/>
                  <a:pt x="7836" y="5000"/>
                </a:cubicBezTo>
                <a:lnTo>
                  <a:pt x="7834" y="4996"/>
                </a:lnTo>
                <a:lnTo>
                  <a:pt x="7834" y="4996"/>
                </a:lnTo>
                <a:cubicBezTo>
                  <a:pt x="7825" y="4997"/>
                  <a:pt x="7816" y="5000"/>
                  <a:pt x="7807" y="5005"/>
                </a:cubicBezTo>
                <a:cubicBezTo>
                  <a:pt x="7813" y="5000"/>
                  <a:pt x="7820" y="4996"/>
                  <a:pt x="7828" y="4992"/>
                </a:cubicBezTo>
                <a:lnTo>
                  <a:pt x="7831" y="4991"/>
                </a:lnTo>
                <a:lnTo>
                  <a:pt x="7828" y="4986"/>
                </a:lnTo>
                <a:cubicBezTo>
                  <a:pt x="7833" y="4986"/>
                  <a:pt x="7837" y="4986"/>
                  <a:pt x="7841" y="4987"/>
                </a:cubicBezTo>
                <a:lnTo>
                  <a:pt x="7842" y="4987"/>
                </a:lnTo>
                <a:lnTo>
                  <a:pt x="7847" y="4986"/>
                </a:lnTo>
                <a:cubicBezTo>
                  <a:pt x="7867" y="4982"/>
                  <a:pt x="7888" y="4983"/>
                  <a:pt x="7900" y="4991"/>
                </a:cubicBezTo>
                <a:lnTo>
                  <a:pt x="7901" y="4987"/>
                </a:lnTo>
                <a:lnTo>
                  <a:pt x="7893" y="4985"/>
                </a:lnTo>
                <a:cubicBezTo>
                  <a:pt x="7876" y="4980"/>
                  <a:pt x="7861" y="4973"/>
                  <a:pt x="7850" y="4964"/>
                </a:cubicBezTo>
                <a:cubicBezTo>
                  <a:pt x="7862" y="4966"/>
                  <a:pt x="7875" y="4967"/>
                  <a:pt x="7887" y="4968"/>
                </a:cubicBezTo>
                <a:lnTo>
                  <a:pt x="7893" y="4968"/>
                </a:lnTo>
                <a:lnTo>
                  <a:pt x="7891" y="4967"/>
                </a:lnTo>
                <a:cubicBezTo>
                  <a:pt x="7879" y="4961"/>
                  <a:pt x="7859" y="4961"/>
                  <a:pt x="7850" y="4948"/>
                </a:cubicBezTo>
                <a:cubicBezTo>
                  <a:pt x="7856" y="4937"/>
                  <a:pt x="7865" y="4934"/>
                  <a:pt x="7875" y="4934"/>
                </a:cubicBezTo>
                <a:close/>
                <a:moveTo>
                  <a:pt x="7580" y="4932"/>
                </a:moveTo>
                <a:lnTo>
                  <a:pt x="7572" y="4932"/>
                </a:lnTo>
                <a:lnTo>
                  <a:pt x="7578" y="4943"/>
                </a:lnTo>
                <a:cubicBezTo>
                  <a:pt x="7578" y="4940"/>
                  <a:pt x="7579" y="4937"/>
                  <a:pt x="7580" y="4935"/>
                </a:cubicBezTo>
                <a:lnTo>
                  <a:pt x="7580" y="4932"/>
                </a:lnTo>
                <a:close/>
                <a:moveTo>
                  <a:pt x="7604" y="4932"/>
                </a:moveTo>
                <a:lnTo>
                  <a:pt x="7592" y="4932"/>
                </a:lnTo>
                <a:lnTo>
                  <a:pt x="7592" y="4933"/>
                </a:lnTo>
                <a:cubicBezTo>
                  <a:pt x="7591" y="4939"/>
                  <a:pt x="7594" y="4943"/>
                  <a:pt x="7606" y="4943"/>
                </a:cubicBezTo>
                <a:cubicBezTo>
                  <a:pt x="7605" y="4939"/>
                  <a:pt x="7604" y="4935"/>
                  <a:pt x="7604" y="4932"/>
                </a:cubicBezTo>
                <a:lnTo>
                  <a:pt x="7604" y="4932"/>
                </a:lnTo>
                <a:close/>
                <a:moveTo>
                  <a:pt x="7681" y="4931"/>
                </a:moveTo>
                <a:lnTo>
                  <a:pt x="7664" y="4931"/>
                </a:lnTo>
                <a:lnTo>
                  <a:pt x="7664" y="4933"/>
                </a:lnTo>
                <a:cubicBezTo>
                  <a:pt x="7664" y="4940"/>
                  <a:pt x="7667" y="4945"/>
                  <a:pt x="7678" y="4943"/>
                </a:cubicBezTo>
                <a:cubicBezTo>
                  <a:pt x="7678" y="4939"/>
                  <a:pt x="7679" y="4935"/>
                  <a:pt x="7680" y="4933"/>
                </a:cubicBezTo>
                <a:lnTo>
                  <a:pt x="7681" y="4931"/>
                </a:lnTo>
                <a:close/>
                <a:moveTo>
                  <a:pt x="8602" y="4891"/>
                </a:moveTo>
                <a:cubicBezTo>
                  <a:pt x="8602" y="4891"/>
                  <a:pt x="8602" y="4891"/>
                  <a:pt x="8645" y="4891"/>
                </a:cubicBezTo>
                <a:cubicBezTo>
                  <a:pt x="8645" y="4905"/>
                  <a:pt x="8660" y="4912"/>
                  <a:pt x="8660" y="4919"/>
                </a:cubicBezTo>
                <a:cubicBezTo>
                  <a:pt x="8688" y="4919"/>
                  <a:pt x="8724" y="4919"/>
                  <a:pt x="8746" y="4905"/>
                </a:cubicBezTo>
                <a:cubicBezTo>
                  <a:pt x="8746" y="4912"/>
                  <a:pt x="8760" y="4912"/>
                  <a:pt x="8767" y="4919"/>
                </a:cubicBezTo>
                <a:cubicBezTo>
                  <a:pt x="8789" y="4919"/>
                  <a:pt x="8767" y="4898"/>
                  <a:pt x="8781" y="4891"/>
                </a:cubicBezTo>
                <a:cubicBezTo>
                  <a:pt x="8781" y="4891"/>
                  <a:pt x="8781" y="4891"/>
                  <a:pt x="8810" y="4891"/>
                </a:cubicBezTo>
                <a:cubicBezTo>
                  <a:pt x="8816" y="4928"/>
                  <a:pt x="8809" y="4962"/>
                  <a:pt x="8796" y="4991"/>
                </a:cubicBezTo>
                <a:lnTo>
                  <a:pt x="8794" y="4995"/>
                </a:lnTo>
                <a:lnTo>
                  <a:pt x="8796" y="4995"/>
                </a:lnTo>
                <a:cubicBezTo>
                  <a:pt x="8832" y="5003"/>
                  <a:pt x="8840" y="4971"/>
                  <a:pt x="8867" y="4971"/>
                </a:cubicBezTo>
                <a:cubicBezTo>
                  <a:pt x="8874" y="5007"/>
                  <a:pt x="8953" y="4993"/>
                  <a:pt x="8989" y="5022"/>
                </a:cubicBezTo>
                <a:cubicBezTo>
                  <a:pt x="8917" y="5007"/>
                  <a:pt x="8845" y="5057"/>
                  <a:pt x="8788" y="5014"/>
                </a:cubicBezTo>
                <a:cubicBezTo>
                  <a:pt x="8788" y="5014"/>
                  <a:pt x="8788" y="5014"/>
                  <a:pt x="8788" y="5009"/>
                </a:cubicBezTo>
                <a:lnTo>
                  <a:pt x="8788" y="5008"/>
                </a:lnTo>
                <a:lnTo>
                  <a:pt x="8784" y="5015"/>
                </a:lnTo>
                <a:cubicBezTo>
                  <a:pt x="8769" y="5043"/>
                  <a:pt x="8751" y="5065"/>
                  <a:pt x="8738" y="5084"/>
                </a:cubicBezTo>
                <a:cubicBezTo>
                  <a:pt x="8703" y="5077"/>
                  <a:pt x="8674" y="5063"/>
                  <a:pt x="8638" y="5056"/>
                </a:cubicBezTo>
                <a:cubicBezTo>
                  <a:pt x="8609" y="5056"/>
                  <a:pt x="8631" y="5084"/>
                  <a:pt x="8624" y="5084"/>
                </a:cubicBezTo>
                <a:cubicBezTo>
                  <a:pt x="8609" y="5084"/>
                  <a:pt x="8617" y="5070"/>
                  <a:pt x="8602" y="5070"/>
                </a:cubicBezTo>
                <a:cubicBezTo>
                  <a:pt x="8595" y="5084"/>
                  <a:pt x="8595" y="5135"/>
                  <a:pt x="8567" y="5149"/>
                </a:cubicBezTo>
                <a:cubicBezTo>
                  <a:pt x="8552" y="5120"/>
                  <a:pt x="8581" y="5091"/>
                  <a:pt x="8595" y="5077"/>
                </a:cubicBezTo>
                <a:cubicBezTo>
                  <a:pt x="8588" y="5056"/>
                  <a:pt x="8567" y="5048"/>
                  <a:pt x="8559" y="5041"/>
                </a:cubicBezTo>
                <a:cubicBezTo>
                  <a:pt x="8567" y="5020"/>
                  <a:pt x="8581" y="5013"/>
                  <a:pt x="8588" y="4991"/>
                </a:cubicBezTo>
                <a:cubicBezTo>
                  <a:pt x="8602" y="4998"/>
                  <a:pt x="8602" y="5013"/>
                  <a:pt x="8609" y="5027"/>
                </a:cubicBezTo>
                <a:cubicBezTo>
                  <a:pt x="8652" y="5027"/>
                  <a:pt x="8703" y="4991"/>
                  <a:pt x="8746" y="4998"/>
                </a:cubicBezTo>
                <a:cubicBezTo>
                  <a:pt x="8767" y="4919"/>
                  <a:pt x="8652" y="4926"/>
                  <a:pt x="8602" y="4919"/>
                </a:cubicBezTo>
                <a:cubicBezTo>
                  <a:pt x="8602" y="4912"/>
                  <a:pt x="8602" y="4898"/>
                  <a:pt x="8602" y="4891"/>
                </a:cubicBezTo>
                <a:close/>
                <a:moveTo>
                  <a:pt x="7764" y="4869"/>
                </a:moveTo>
                <a:cubicBezTo>
                  <a:pt x="7757" y="4883"/>
                  <a:pt x="7743" y="4883"/>
                  <a:pt x="7736" y="4898"/>
                </a:cubicBezTo>
                <a:cubicBezTo>
                  <a:pt x="7764" y="4898"/>
                  <a:pt x="7779" y="4891"/>
                  <a:pt x="7807" y="4898"/>
                </a:cubicBezTo>
                <a:cubicBezTo>
                  <a:pt x="7814" y="4869"/>
                  <a:pt x="7779" y="4883"/>
                  <a:pt x="7764" y="4869"/>
                </a:cubicBezTo>
                <a:close/>
                <a:moveTo>
                  <a:pt x="9340" y="4855"/>
                </a:moveTo>
                <a:cubicBezTo>
                  <a:pt x="9340" y="4855"/>
                  <a:pt x="9340" y="4855"/>
                  <a:pt x="9340" y="4891"/>
                </a:cubicBezTo>
                <a:cubicBezTo>
                  <a:pt x="9333" y="4883"/>
                  <a:pt x="9326" y="4883"/>
                  <a:pt x="9311" y="4883"/>
                </a:cubicBezTo>
                <a:cubicBezTo>
                  <a:pt x="9319" y="4869"/>
                  <a:pt x="9326" y="4862"/>
                  <a:pt x="9340" y="4855"/>
                </a:cubicBezTo>
                <a:close/>
                <a:moveTo>
                  <a:pt x="9179" y="4854"/>
                </a:moveTo>
                <a:cubicBezTo>
                  <a:pt x="9196" y="4853"/>
                  <a:pt x="9225" y="4869"/>
                  <a:pt x="9247" y="4869"/>
                </a:cubicBezTo>
                <a:cubicBezTo>
                  <a:pt x="9233" y="4883"/>
                  <a:pt x="9218" y="4883"/>
                  <a:pt x="9204" y="4883"/>
                </a:cubicBezTo>
                <a:cubicBezTo>
                  <a:pt x="9204" y="4862"/>
                  <a:pt x="9175" y="4869"/>
                  <a:pt x="9168" y="4862"/>
                </a:cubicBezTo>
                <a:cubicBezTo>
                  <a:pt x="9170" y="4856"/>
                  <a:pt x="9174" y="4854"/>
                  <a:pt x="9179" y="4854"/>
                </a:cubicBezTo>
                <a:close/>
                <a:moveTo>
                  <a:pt x="9058" y="4851"/>
                </a:moveTo>
                <a:cubicBezTo>
                  <a:pt x="9078" y="4851"/>
                  <a:pt x="9095" y="4858"/>
                  <a:pt x="9102" y="4878"/>
                </a:cubicBezTo>
                <a:lnTo>
                  <a:pt x="9102" y="4879"/>
                </a:lnTo>
                <a:lnTo>
                  <a:pt x="9103" y="4878"/>
                </a:lnTo>
                <a:cubicBezTo>
                  <a:pt x="9146" y="4878"/>
                  <a:pt x="9175" y="4885"/>
                  <a:pt x="9218" y="4892"/>
                </a:cubicBezTo>
                <a:cubicBezTo>
                  <a:pt x="9203" y="4921"/>
                  <a:pt x="9160" y="4900"/>
                  <a:pt x="9153" y="4907"/>
                </a:cubicBezTo>
                <a:cubicBezTo>
                  <a:pt x="9139" y="4943"/>
                  <a:pt x="9103" y="4971"/>
                  <a:pt x="9060" y="4950"/>
                </a:cubicBezTo>
                <a:cubicBezTo>
                  <a:pt x="9082" y="4943"/>
                  <a:pt x="9075" y="4950"/>
                  <a:pt x="9067" y="4914"/>
                </a:cubicBezTo>
                <a:cubicBezTo>
                  <a:pt x="9083" y="4914"/>
                  <a:pt x="9087" y="4898"/>
                  <a:pt x="9095" y="4887"/>
                </a:cubicBezTo>
                <a:lnTo>
                  <a:pt x="9098" y="4883"/>
                </a:lnTo>
                <a:lnTo>
                  <a:pt x="9094" y="4883"/>
                </a:lnTo>
                <a:cubicBezTo>
                  <a:pt x="9075" y="4885"/>
                  <a:pt x="9071" y="4911"/>
                  <a:pt x="9046" y="4905"/>
                </a:cubicBezTo>
                <a:cubicBezTo>
                  <a:pt x="9025" y="4898"/>
                  <a:pt x="9032" y="4876"/>
                  <a:pt x="9003" y="4876"/>
                </a:cubicBezTo>
                <a:cubicBezTo>
                  <a:pt x="8996" y="4891"/>
                  <a:pt x="9011" y="4934"/>
                  <a:pt x="9039" y="4934"/>
                </a:cubicBezTo>
                <a:cubicBezTo>
                  <a:pt x="9011" y="4941"/>
                  <a:pt x="8968" y="4941"/>
                  <a:pt x="8953" y="4912"/>
                </a:cubicBezTo>
                <a:cubicBezTo>
                  <a:pt x="8953" y="4905"/>
                  <a:pt x="8975" y="4891"/>
                  <a:pt x="8960" y="4883"/>
                </a:cubicBezTo>
                <a:cubicBezTo>
                  <a:pt x="8974" y="4874"/>
                  <a:pt x="9021" y="4851"/>
                  <a:pt x="9058" y="4851"/>
                </a:cubicBezTo>
                <a:close/>
                <a:moveTo>
                  <a:pt x="9440" y="4848"/>
                </a:moveTo>
                <a:cubicBezTo>
                  <a:pt x="9447" y="4855"/>
                  <a:pt x="9462" y="4862"/>
                  <a:pt x="9476" y="4862"/>
                </a:cubicBezTo>
                <a:cubicBezTo>
                  <a:pt x="9455" y="4869"/>
                  <a:pt x="9447" y="4883"/>
                  <a:pt x="9447" y="4905"/>
                </a:cubicBezTo>
                <a:cubicBezTo>
                  <a:pt x="9426" y="4912"/>
                  <a:pt x="9440" y="4883"/>
                  <a:pt x="9426" y="4883"/>
                </a:cubicBezTo>
                <a:cubicBezTo>
                  <a:pt x="9426" y="4862"/>
                  <a:pt x="9440" y="4869"/>
                  <a:pt x="9440" y="4848"/>
                </a:cubicBezTo>
                <a:close/>
                <a:moveTo>
                  <a:pt x="8275" y="4839"/>
                </a:moveTo>
                <a:cubicBezTo>
                  <a:pt x="8248" y="4840"/>
                  <a:pt x="8219" y="4851"/>
                  <a:pt x="8201" y="4862"/>
                </a:cubicBezTo>
                <a:cubicBezTo>
                  <a:pt x="8251" y="4876"/>
                  <a:pt x="8280" y="4862"/>
                  <a:pt x="8337" y="4876"/>
                </a:cubicBezTo>
                <a:cubicBezTo>
                  <a:pt x="8327" y="4848"/>
                  <a:pt x="8301" y="4839"/>
                  <a:pt x="8275" y="4839"/>
                </a:cubicBezTo>
                <a:close/>
                <a:moveTo>
                  <a:pt x="821" y="4820"/>
                </a:moveTo>
                <a:cubicBezTo>
                  <a:pt x="823" y="4820"/>
                  <a:pt x="824" y="4820"/>
                  <a:pt x="826" y="4820"/>
                </a:cubicBezTo>
                <a:cubicBezTo>
                  <a:pt x="832" y="4832"/>
                  <a:pt x="808" y="4838"/>
                  <a:pt x="814" y="4862"/>
                </a:cubicBezTo>
                <a:cubicBezTo>
                  <a:pt x="792" y="4862"/>
                  <a:pt x="801" y="4820"/>
                  <a:pt x="821" y="4820"/>
                </a:cubicBezTo>
                <a:close/>
                <a:moveTo>
                  <a:pt x="9032" y="4812"/>
                </a:moveTo>
                <a:cubicBezTo>
                  <a:pt x="9054" y="4826"/>
                  <a:pt x="9075" y="4812"/>
                  <a:pt x="9082" y="4848"/>
                </a:cubicBezTo>
                <a:cubicBezTo>
                  <a:pt x="9061" y="4833"/>
                  <a:pt x="9039" y="4848"/>
                  <a:pt x="9025" y="4826"/>
                </a:cubicBezTo>
                <a:cubicBezTo>
                  <a:pt x="9025" y="4819"/>
                  <a:pt x="9032" y="4819"/>
                  <a:pt x="9032" y="4812"/>
                </a:cubicBezTo>
                <a:close/>
                <a:moveTo>
                  <a:pt x="8658" y="4808"/>
                </a:moveTo>
                <a:cubicBezTo>
                  <a:pt x="8680" y="4808"/>
                  <a:pt x="8704" y="4851"/>
                  <a:pt x="8688" y="4862"/>
                </a:cubicBezTo>
                <a:cubicBezTo>
                  <a:pt x="8674" y="4869"/>
                  <a:pt x="8645" y="4869"/>
                  <a:pt x="8624" y="4869"/>
                </a:cubicBezTo>
                <a:cubicBezTo>
                  <a:pt x="8624" y="4848"/>
                  <a:pt x="8645" y="4855"/>
                  <a:pt x="8660" y="4840"/>
                </a:cubicBezTo>
                <a:cubicBezTo>
                  <a:pt x="8660" y="4833"/>
                  <a:pt x="8638" y="4840"/>
                  <a:pt x="8638" y="4826"/>
                </a:cubicBezTo>
                <a:cubicBezTo>
                  <a:pt x="8643" y="4813"/>
                  <a:pt x="8651" y="4809"/>
                  <a:pt x="8658" y="4808"/>
                </a:cubicBezTo>
                <a:close/>
                <a:moveTo>
                  <a:pt x="9447" y="4761"/>
                </a:moveTo>
                <a:cubicBezTo>
                  <a:pt x="9469" y="4769"/>
                  <a:pt x="9469" y="4761"/>
                  <a:pt x="9483" y="4761"/>
                </a:cubicBezTo>
                <a:cubicBezTo>
                  <a:pt x="9483" y="4783"/>
                  <a:pt x="9476" y="4797"/>
                  <a:pt x="9462" y="4797"/>
                </a:cubicBezTo>
                <a:cubicBezTo>
                  <a:pt x="9462" y="4776"/>
                  <a:pt x="9440" y="4790"/>
                  <a:pt x="9447" y="4761"/>
                </a:cubicBezTo>
                <a:close/>
                <a:moveTo>
                  <a:pt x="8957" y="4758"/>
                </a:moveTo>
                <a:cubicBezTo>
                  <a:pt x="8939" y="4759"/>
                  <a:pt x="8921" y="4761"/>
                  <a:pt x="8903" y="4761"/>
                </a:cubicBezTo>
                <a:cubicBezTo>
                  <a:pt x="8903" y="4761"/>
                  <a:pt x="8903" y="4761"/>
                  <a:pt x="8903" y="4783"/>
                </a:cubicBezTo>
                <a:cubicBezTo>
                  <a:pt x="8925" y="4790"/>
                  <a:pt x="8989" y="4790"/>
                  <a:pt x="8989" y="4761"/>
                </a:cubicBezTo>
                <a:cubicBezTo>
                  <a:pt x="8978" y="4759"/>
                  <a:pt x="8968" y="4758"/>
                  <a:pt x="8957" y="4758"/>
                </a:cubicBezTo>
                <a:close/>
                <a:moveTo>
                  <a:pt x="9332" y="4753"/>
                </a:moveTo>
                <a:cubicBezTo>
                  <a:pt x="9336" y="4753"/>
                  <a:pt x="9342" y="4754"/>
                  <a:pt x="9347" y="4754"/>
                </a:cubicBezTo>
                <a:cubicBezTo>
                  <a:pt x="9347" y="4761"/>
                  <a:pt x="9354" y="4769"/>
                  <a:pt x="9354" y="4776"/>
                </a:cubicBezTo>
                <a:cubicBezTo>
                  <a:pt x="9340" y="4790"/>
                  <a:pt x="9333" y="4776"/>
                  <a:pt x="9319" y="4769"/>
                </a:cubicBezTo>
                <a:cubicBezTo>
                  <a:pt x="9319" y="4755"/>
                  <a:pt x="9324" y="4753"/>
                  <a:pt x="9332" y="4753"/>
                </a:cubicBezTo>
                <a:close/>
                <a:moveTo>
                  <a:pt x="9655" y="4752"/>
                </a:moveTo>
                <a:cubicBezTo>
                  <a:pt x="9660" y="4752"/>
                  <a:pt x="9664" y="4753"/>
                  <a:pt x="9670" y="4754"/>
                </a:cubicBezTo>
                <a:cubicBezTo>
                  <a:pt x="9670" y="4769"/>
                  <a:pt x="9677" y="4769"/>
                  <a:pt x="9677" y="4783"/>
                </a:cubicBezTo>
                <a:cubicBezTo>
                  <a:pt x="9655" y="4783"/>
                  <a:pt x="9648" y="4797"/>
                  <a:pt x="9634" y="4812"/>
                </a:cubicBezTo>
                <a:cubicBezTo>
                  <a:pt x="9627" y="4804"/>
                  <a:pt x="9605" y="4797"/>
                  <a:pt x="9598" y="4790"/>
                </a:cubicBezTo>
                <a:cubicBezTo>
                  <a:pt x="9605" y="4776"/>
                  <a:pt x="9619" y="4783"/>
                  <a:pt x="9612" y="4761"/>
                </a:cubicBezTo>
                <a:cubicBezTo>
                  <a:pt x="9630" y="4761"/>
                  <a:pt x="9638" y="4752"/>
                  <a:pt x="9655" y="4752"/>
                </a:cubicBezTo>
                <a:close/>
                <a:moveTo>
                  <a:pt x="8447" y="4745"/>
                </a:moveTo>
                <a:cubicBezTo>
                  <a:pt x="8441" y="4745"/>
                  <a:pt x="8438" y="4747"/>
                  <a:pt x="8438" y="4754"/>
                </a:cubicBezTo>
                <a:cubicBezTo>
                  <a:pt x="8473" y="4769"/>
                  <a:pt x="8466" y="4804"/>
                  <a:pt x="8509" y="4812"/>
                </a:cubicBezTo>
                <a:cubicBezTo>
                  <a:pt x="8509" y="4812"/>
                  <a:pt x="8509" y="4812"/>
                  <a:pt x="8509" y="4776"/>
                </a:cubicBezTo>
                <a:cubicBezTo>
                  <a:pt x="8495" y="4754"/>
                  <a:pt x="8452" y="4776"/>
                  <a:pt x="8466" y="4747"/>
                </a:cubicBezTo>
                <a:cubicBezTo>
                  <a:pt x="8459" y="4747"/>
                  <a:pt x="8452" y="4745"/>
                  <a:pt x="8447" y="4745"/>
                </a:cubicBezTo>
                <a:close/>
                <a:moveTo>
                  <a:pt x="10198" y="4705"/>
                </a:moveTo>
                <a:cubicBezTo>
                  <a:pt x="10217" y="4705"/>
                  <a:pt x="10242" y="4716"/>
                  <a:pt x="10256" y="4706"/>
                </a:cubicBezTo>
                <a:cubicBezTo>
                  <a:pt x="10249" y="4727"/>
                  <a:pt x="10206" y="4713"/>
                  <a:pt x="10178" y="4713"/>
                </a:cubicBezTo>
                <a:cubicBezTo>
                  <a:pt x="10182" y="4706"/>
                  <a:pt x="10189" y="4705"/>
                  <a:pt x="10198" y="4705"/>
                </a:cubicBezTo>
                <a:close/>
                <a:moveTo>
                  <a:pt x="10311" y="4702"/>
                </a:moveTo>
                <a:cubicBezTo>
                  <a:pt x="10330" y="4702"/>
                  <a:pt x="10349" y="4706"/>
                  <a:pt x="10364" y="4713"/>
                </a:cubicBezTo>
                <a:cubicBezTo>
                  <a:pt x="10342" y="4735"/>
                  <a:pt x="10299" y="4713"/>
                  <a:pt x="10263" y="4713"/>
                </a:cubicBezTo>
                <a:cubicBezTo>
                  <a:pt x="10274" y="4706"/>
                  <a:pt x="10292" y="4702"/>
                  <a:pt x="10311" y="4702"/>
                </a:cubicBezTo>
                <a:close/>
                <a:moveTo>
                  <a:pt x="9973" y="4701"/>
                </a:moveTo>
                <a:cubicBezTo>
                  <a:pt x="9982" y="4701"/>
                  <a:pt x="9991" y="4702"/>
                  <a:pt x="9998" y="4706"/>
                </a:cubicBezTo>
                <a:cubicBezTo>
                  <a:pt x="9991" y="4720"/>
                  <a:pt x="9963" y="4706"/>
                  <a:pt x="9948" y="4706"/>
                </a:cubicBezTo>
                <a:cubicBezTo>
                  <a:pt x="9955" y="4702"/>
                  <a:pt x="9964" y="4701"/>
                  <a:pt x="9973" y="4701"/>
                </a:cubicBezTo>
                <a:close/>
                <a:moveTo>
                  <a:pt x="8967" y="4699"/>
                </a:moveTo>
                <a:cubicBezTo>
                  <a:pt x="8954" y="4699"/>
                  <a:pt x="8963" y="4707"/>
                  <a:pt x="8966" y="4713"/>
                </a:cubicBezTo>
                <a:lnTo>
                  <a:pt x="8966" y="4714"/>
                </a:lnTo>
                <a:lnTo>
                  <a:pt x="8972" y="4715"/>
                </a:lnTo>
                <a:lnTo>
                  <a:pt x="8972" y="4715"/>
                </a:lnTo>
                <a:cubicBezTo>
                  <a:pt x="8969" y="4711"/>
                  <a:pt x="8967" y="4706"/>
                  <a:pt x="8967" y="4699"/>
                </a:cubicBezTo>
                <a:close/>
                <a:moveTo>
                  <a:pt x="9067" y="4684"/>
                </a:moveTo>
                <a:cubicBezTo>
                  <a:pt x="9096" y="4713"/>
                  <a:pt x="9032" y="4720"/>
                  <a:pt x="9003" y="4713"/>
                </a:cubicBezTo>
                <a:cubicBezTo>
                  <a:pt x="9003" y="4713"/>
                  <a:pt x="9003" y="4713"/>
                  <a:pt x="9003" y="4692"/>
                </a:cubicBezTo>
                <a:cubicBezTo>
                  <a:pt x="9039" y="4692"/>
                  <a:pt x="9060" y="4699"/>
                  <a:pt x="9067" y="4684"/>
                </a:cubicBezTo>
                <a:close/>
                <a:moveTo>
                  <a:pt x="8323" y="4675"/>
                </a:moveTo>
                <a:cubicBezTo>
                  <a:pt x="8259" y="4683"/>
                  <a:pt x="8208" y="4675"/>
                  <a:pt x="8173" y="4704"/>
                </a:cubicBezTo>
                <a:cubicBezTo>
                  <a:pt x="8208" y="4697"/>
                  <a:pt x="8201" y="4733"/>
                  <a:pt x="8216" y="4754"/>
                </a:cubicBezTo>
                <a:cubicBezTo>
                  <a:pt x="8237" y="4747"/>
                  <a:pt x="8266" y="4747"/>
                  <a:pt x="8301" y="4754"/>
                </a:cubicBezTo>
                <a:cubicBezTo>
                  <a:pt x="8309" y="4740"/>
                  <a:pt x="8337" y="4733"/>
                  <a:pt x="8352" y="4711"/>
                </a:cubicBezTo>
                <a:cubicBezTo>
                  <a:pt x="8337" y="4711"/>
                  <a:pt x="8323" y="4697"/>
                  <a:pt x="8323" y="4675"/>
                </a:cubicBezTo>
                <a:close/>
                <a:moveTo>
                  <a:pt x="8079" y="4661"/>
                </a:moveTo>
                <a:cubicBezTo>
                  <a:pt x="8072" y="4661"/>
                  <a:pt x="8029" y="4661"/>
                  <a:pt x="8022" y="4668"/>
                </a:cubicBezTo>
                <a:cubicBezTo>
                  <a:pt x="8044" y="4668"/>
                  <a:pt x="8044" y="4683"/>
                  <a:pt x="8058" y="4683"/>
                </a:cubicBezTo>
                <a:cubicBezTo>
                  <a:pt x="8029" y="4704"/>
                  <a:pt x="8001" y="4697"/>
                  <a:pt x="7994" y="4747"/>
                </a:cubicBezTo>
                <a:cubicBezTo>
                  <a:pt x="8015" y="4761"/>
                  <a:pt x="8044" y="4747"/>
                  <a:pt x="8051" y="4733"/>
                </a:cubicBezTo>
                <a:cubicBezTo>
                  <a:pt x="8051" y="4769"/>
                  <a:pt x="8087" y="4733"/>
                  <a:pt x="8101" y="4754"/>
                </a:cubicBezTo>
                <a:cubicBezTo>
                  <a:pt x="8101" y="4776"/>
                  <a:pt x="8087" y="4769"/>
                  <a:pt x="8094" y="4790"/>
                </a:cubicBezTo>
                <a:cubicBezTo>
                  <a:pt x="8115" y="4769"/>
                  <a:pt x="8122" y="4783"/>
                  <a:pt x="8151" y="4776"/>
                </a:cubicBezTo>
                <a:cubicBezTo>
                  <a:pt x="8144" y="4790"/>
                  <a:pt x="8173" y="4783"/>
                  <a:pt x="8158" y="4804"/>
                </a:cubicBezTo>
                <a:cubicBezTo>
                  <a:pt x="8137" y="4797"/>
                  <a:pt x="8144" y="4797"/>
                  <a:pt x="8115" y="4804"/>
                </a:cubicBezTo>
                <a:cubicBezTo>
                  <a:pt x="8115" y="4819"/>
                  <a:pt x="8115" y="4826"/>
                  <a:pt x="8137" y="4826"/>
                </a:cubicBezTo>
                <a:cubicBezTo>
                  <a:pt x="8144" y="4826"/>
                  <a:pt x="8137" y="4812"/>
                  <a:pt x="8151" y="4812"/>
                </a:cubicBezTo>
                <a:cubicBezTo>
                  <a:pt x="8158" y="4833"/>
                  <a:pt x="8216" y="4840"/>
                  <a:pt x="8237" y="4819"/>
                </a:cubicBezTo>
                <a:cubicBezTo>
                  <a:pt x="8230" y="4797"/>
                  <a:pt x="8194" y="4797"/>
                  <a:pt x="8201" y="4754"/>
                </a:cubicBezTo>
                <a:cubicBezTo>
                  <a:pt x="8194" y="4754"/>
                  <a:pt x="8187" y="4754"/>
                  <a:pt x="8187" y="4747"/>
                </a:cubicBezTo>
                <a:cubicBezTo>
                  <a:pt x="8165" y="4747"/>
                  <a:pt x="8173" y="4769"/>
                  <a:pt x="8144" y="4761"/>
                </a:cubicBezTo>
                <a:cubicBezTo>
                  <a:pt x="8144" y="4747"/>
                  <a:pt x="8137" y="4747"/>
                  <a:pt x="8137" y="4733"/>
                </a:cubicBezTo>
                <a:cubicBezTo>
                  <a:pt x="8158" y="4740"/>
                  <a:pt x="8158" y="4711"/>
                  <a:pt x="8165" y="4704"/>
                </a:cubicBezTo>
                <a:cubicBezTo>
                  <a:pt x="8144" y="4718"/>
                  <a:pt x="8122" y="4690"/>
                  <a:pt x="8108" y="4718"/>
                </a:cubicBezTo>
                <a:cubicBezTo>
                  <a:pt x="8094" y="4711"/>
                  <a:pt x="8072" y="4704"/>
                  <a:pt x="8065" y="4697"/>
                </a:cubicBezTo>
                <a:cubicBezTo>
                  <a:pt x="8079" y="4690"/>
                  <a:pt x="8079" y="4675"/>
                  <a:pt x="8079" y="4661"/>
                </a:cubicBezTo>
                <a:close/>
                <a:moveTo>
                  <a:pt x="9420" y="4646"/>
                </a:moveTo>
                <a:cubicBezTo>
                  <a:pt x="9431" y="4645"/>
                  <a:pt x="9446" y="4649"/>
                  <a:pt x="9455" y="4654"/>
                </a:cubicBezTo>
                <a:cubicBezTo>
                  <a:pt x="9440" y="4668"/>
                  <a:pt x="9426" y="4668"/>
                  <a:pt x="9405" y="4654"/>
                </a:cubicBezTo>
                <a:cubicBezTo>
                  <a:pt x="9407" y="4648"/>
                  <a:pt x="9413" y="4646"/>
                  <a:pt x="9420" y="4646"/>
                </a:cubicBezTo>
                <a:close/>
                <a:moveTo>
                  <a:pt x="9340" y="4639"/>
                </a:moveTo>
                <a:cubicBezTo>
                  <a:pt x="9340" y="4661"/>
                  <a:pt x="9326" y="4661"/>
                  <a:pt x="9304" y="4661"/>
                </a:cubicBezTo>
                <a:cubicBezTo>
                  <a:pt x="9304" y="4661"/>
                  <a:pt x="9304" y="4661"/>
                  <a:pt x="9304" y="4647"/>
                </a:cubicBezTo>
                <a:cubicBezTo>
                  <a:pt x="9311" y="4639"/>
                  <a:pt x="9326" y="4639"/>
                  <a:pt x="9340" y="4639"/>
                </a:cubicBezTo>
                <a:close/>
                <a:moveTo>
                  <a:pt x="8789" y="4639"/>
                </a:moveTo>
                <a:cubicBezTo>
                  <a:pt x="8767" y="4668"/>
                  <a:pt x="8803" y="4690"/>
                  <a:pt x="8824" y="4690"/>
                </a:cubicBezTo>
                <a:cubicBezTo>
                  <a:pt x="8832" y="4704"/>
                  <a:pt x="8817" y="4697"/>
                  <a:pt x="8817" y="4704"/>
                </a:cubicBezTo>
                <a:cubicBezTo>
                  <a:pt x="8853" y="4700"/>
                  <a:pt x="8897" y="4706"/>
                  <a:pt x="8945" y="4712"/>
                </a:cubicBezTo>
                <a:lnTo>
                  <a:pt x="8957" y="4713"/>
                </a:lnTo>
                <a:lnTo>
                  <a:pt x="8957" y="4713"/>
                </a:lnTo>
                <a:cubicBezTo>
                  <a:pt x="8949" y="4695"/>
                  <a:pt x="8936" y="4681"/>
                  <a:pt x="8917" y="4656"/>
                </a:cubicBezTo>
                <a:cubicBezTo>
                  <a:pt x="8938" y="4677"/>
                  <a:pt x="8960" y="4692"/>
                  <a:pt x="8989" y="4699"/>
                </a:cubicBezTo>
                <a:cubicBezTo>
                  <a:pt x="8994" y="4710"/>
                  <a:pt x="8991" y="4712"/>
                  <a:pt x="8987" y="4716"/>
                </a:cubicBezTo>
                <a:lnTo>
                  <a:pt x="8986" y="4716"/>
                </a:lnTo>
                <a:lnTo>
                  <a:pt x="9003" y="4717"/>
                </a:lnTo>
                <a:cubicBezTo>
                  <a:pt x="9012" y="4718"/>
                  <a:pt x="9022" y="4718"/>
                  <a:pt x="9032" y="4718"/>
                </a:cubicBezTo>
                <a:cubicBezTo>
                  <a:pt x="9032" y="4740"/>
                  <a:pt x="9003" y="4726"/>
                  <a:pt x="9003" y="4740"/>
                </a:cubicBezTo>
                <a:cubicBezTo>
                  <a:pt x="9011" y="4747"/>
                  <a:pt x="9011" y="4754"/>
                  <a:pt x="9003" y="4754"/>
                </a:cubicBezTo>
                <a:cubicBezTo>
                  <a:pt x="9018" y="4754"/>
                  <a:pt x="9025" y="4790"/>
                  <a:pt x="9032" y="4776"/>
                </a:cubicBezTo>
                <a:cubicBezTo>
                  <a:pt x="9054" y="4783"/>
                  <a:pt x="9018" y="4783"/>
                  <a:pt x="9025" y="4797"/>
                </a:cubicBezTo>
                <a:cubicBezTo>
                  <a:pt x="8975" y="4776"/>
                  <a:pt x="8975" y="4812"/>
                  <a:pt x="8925" y="4790"/>
                </a:cubicBezTo>
                <a:cubicBezTo>
                  <a:pt x="8925" y="4833"/>
                  <a:pt x="8975" y="4819"/>
                  <a:pt x="8975" y="4855"/>
                </a:cubicBezTo>
                <a:cubicBezTo>
                  <a:pt x="8939" y="4848"/>
                  <a:pt x="8939" y="4833"/>
                  <a:pt x="8903" y="4840"/>
                </a:cubicBezTo>
                <a:cubicBezTo>
                  <a:pt x="8889" y="4855"/>
                  <a:pt x="8903" y="4848"/>
                  <a:pt x="8896" y="4869"/>
                </a:cubicBezTo>
                <a:cubicBezTo>
                  <a:pt x="8874" y="4869"/>
                  <a:pt x="8853" y="4883"/>
                  <a:pt x="8817" y="4876"/>
                </a:cubicBezTo>
                <a:cubicBezTo>
                  <a:pt x="8824" y="4819"/>
                  <a:pt x="8760" y="4848"/>
                  <a:pt x="8724" y="4833"/>
                </a:cubicBezTo>
                <a:cubicBezTo>
                  <a:pt x="8760" y="4819"/>
                  <a:pt x="8817" y="4840"/>
                  <a:pt x="8832" y="4804"/>
                </a:cubicBezTo>
                <a:cubicBezTo>
                  <a:pt x="8839" y="4826"/>
                  <a:pt x="8824" y="4833"/>
                  <a:pt x="8846" y="4855"/>
                </a:cubicBezTo>
                <a:cubicBezTo>
                  <a:pt x="8846" y="4855"/>
                  <a:pt x="8846" y="4855"/>
                  <a:pt x="8874" y="4862"/>
                </a:cubicBezTo>
                <a:cubicBezTo>
                  <a:pt x="8867" y="4848"/>
                  <a:pt x="8860" y="4840"/>
                  <a:pt x="8839" y="4840"/>
                </a:cubicBezTo>
                <a:cubicBezTo>
                  <a:pt x="8846" y="4826"/>
                  <a:pt x="8853" y="4812"/>
                  <a:pt x="8860" y="4804"/>
                </a:cubicBezTo>
                <a:cubicBezTo>
                  <a:pt x="8867" y="4804"/>
                  <a:pt x="8867" y="4812"/>
                  <a:pt x="8874" y="4812"/>
                </a:cubicBezTo>
                <a:cubicBezTo>
                  <a:pt x="8889" y="4812"/>
                  <a:pt x="8874" y="4783"/>
                  <a:pt x="8882" y="4769"/>
                </a:cubicBezTo>
                <a:cubicBezTo>
                  <a:pt x="8846" y="4776"/>
                  <a:pt x="8810" y="4754"/>
                  <a:pt x="8803" y="4790"/>
                </a:cubicBezTo>
                <a:cubicBezTo>
                  <a:pt x="8789" y="4761"/>
                  <a:pt x="8717" y="4761"/>
                  <a:pt x="8717" y="4804"/>
                </a:cubicBezTo>
                <a:cubicBezTo>
                  <a:pt x="8710" y="4776"/>
                  <a:pt x="8631" y="4769"/>
                  <a:pt x="8645" y="4804"/>
                </a:cubicBezTo>
                <a:cubicBezTo>
                  <a:pt x="8638" y="4797"/>
                  <a:pt x="8631" y="4783"/>
                  <a:pt x="8624" y="4769"/>
                </a:cubicBezTo>
                <a:cubicBezTo>
                  <a:pt x="8638" y="4761"/>
                  <a:pt x="8638" y="4740"/>
                  <a:pt x="8667" y="4747"/>
                </a:cubicBezTo>
                <a:cubicBezTo>
                  <a:pt x="8660" y="4761"/>
                  <a:pt x="8667" y="4776"/>
                  <a:pt x="8674" y="4776"/>
                </a:cubicBezTo>
                <a:cubicBezTo>
                  <a:pt x="8695" y="4769"/>
                  <a:pt x="8695" y="4747"/>
                  <a:pt x="8717" y="4733"/>
                </a:cubicBezTo>
                <a:cubicBezTo>
                  <a:pt x="8774" y="4718"/>
                  <a:pt x="8846" y="4747"/>
                  <a:pt x="8896" y="4747"/>
                </a:cubicBezTo>
                <a:cubicBezTo>
                  <a:pt x="8867" y="4690"/>
                  <a:pt x="8746" y="4726"/>
                  <a:pt x="8681" y="4704"/>
                </a:cubicBezTo>
                <a:cubicBezTo>
                  <a:pt x="8688" y="4683"/>
                  <a:pt x="8717" y="4683"/>
                  <a:pt x="8724" y="4704"/>
                </a:cubicBezTo>
                <a:cubicBezTo>
                  <a:pt x="8731" y="4683"/>
                  <a:pt x="8738" y="4647"/>
                  <a:pt x="8789" y="4639"/>
                </a:cubicBezTo>
                <a:close/>
                <a:moveTo>
                  <a:pt x="9548" y="4618"/>
                </a:moveTo>
                <a:cubicBezTo>
                  <a:pt x="9569" y="4625"/>
                  <a:pt x="9612" y="4604"/>
                  <a:pt x="9619" y="4639"/>
                </a:cubicBezTo>
                <a:cubicBezTo>
                  <a:pt x="9641" y="4618"/>
                  <a:pt x="9670" y="4618"/>
                  <a:pt x="9698" y="4632"/>
                </a:cubicBezTo>
                <a:cubicBezTo>
                  <a:pt x="9662" y="4683"/>
                  <a:pt x="9605" y="4661"/>
                  <a:pt x="9541" y="4661"/>
                </a:cubicBezTo>
                <a:cubicBezTo>
                  <a:pt x="9548" y="4639"/>
                  <a:pt x="9569" y="4639"/>
                  <a:pt x="9548" y="4618"/>
                </a:cubicBezTo>
                <a:close/>
                <a:moveTo>
                  <a:pt x="9490" y="4618"/>
                </a:moveTo>
                <a:cubicBezTo>
                  <a:pt x="9498" y="4632"/>
                  <a:pt x="9483" y="4632"/>
                  <a:pt x="9476" y="4632"/>
                </a:cubicBezTo>
                <a:cubicBezTo>
                  <a:pt x="9476" y="4639"/>
                  <a:pt x="9490" y="4632"/>
                  <a:pt x="9498" y="4639"/>
                </a:cubicBezTo>
                <a:cubicBezTo>
                  <a:pt x="9498" y="4654"/>
                  <a:pt x="9498" y="4668"/>
                  <a:pt x="9476" y="4668"/>
                </a:cubicBezTo>
                <a:cubicBezTo>
                  <a:pt x="9469" y="4654"/>
                  <a:pt x="9490" y="4647"/>
                  <a:pt x="9469" y="4639"/>
                </a:cubicBezTo>
                <a:cubicBezTo>
                  <a:pt x="9469" y="4639"/>
                  <a:pt x="9469" y="4639"/>
                  <a:pt x="9455" y="4639"/>
                </a:cubicBezTo>
                <a:cubicBezTo>
                  <a:pt x="9469" y="4632"/>
                  <a:pt x="9469" y="4618"/>
                  <a:pt x="9490" y="4618"/>
                </a:cubicBezTo>
                <a:close/>
                <a:moveTo>
                  <a:pt x="8065" y="4618"/>
                </a:moveTo>
                <a:cubicBezTo>
                  <a:pt x="8044" y="4618"/>
                  <a:pt x="8029" y="4625"/>
                  <a:pt x="8029" y="4647"/>
                </a:cubicBezTo>
                <a:cubicBezTo>
                  <a:pt x="8044" y="4647"/>
                  <a:pt x="8065" y="4647"/>
                  <a:pt x="8065" y="4618"/>
                </a:cubicBezTo>
                <a:close/>
                <a:moveTo>
                  <a:pt x="9147" y="4596"/>
                </a:moveTo>
                <a:cubicBezTo>
                  <a:pt x="9168" y="4604"/>
                  <a:pt x="9139" y="4618"/>
                  <a:pt x="9125" y="4611"/>
                </a:cubicBezTo>
                <a:cubicBezTo>
                  <a:pt x="9111" y="4589"/>
                  <a:pt x="9147" y="4611"/>
                  <a:pt x="9147" y="4596"/>
                </a:cubicBezTo>
                <a:close/>
                <a:moveTo>
                  <a:pt x="8982" y="4596"/>
                </a:moveTo>
                <a:cubicBezTo>
                  <a:pt x="8975" y="4611"/>
                  <a:pt x="8953" y="4625"/>
                  <a:pt x="8939" y="4618"/>
                </a:cubicBezTo>
                <a:cubicBezTo>
                  <a:pt x="8953" y="4611"/>
                  <a:pt x="8960" y="4596"/>
                  <a:pt x="8982" y="4596"/>
                </a:cubicBezTo>
                <a:close/>
                <a:moveTo>
                  <a:pt x="8544" y="4589"/>
                </a:moveTo>
                <a:cubicBezTo>
                  <a:pt x="8542" y="4589"/>
                  <a:pt x="8540" y="4591"/>
                  <a:pt x="8538" y="4596"/>
                </a:cubicBezTo>
                <a:cubicBezTo>
                  <a:pt x="8552" y="4596"/>
                  <a:pt x="8531" y="4604"/>
                  <a:pt x="8538" y="4618"/>
                </a:cubicBezTo>
                <a:cubicBezTo>
                  <a:pt x="8567" y="4632"/>
                  <a:pt x="8595" y="4618"/>
                  <a:pt x="8617" y="4625"/>
                </a:cubicBezTo>
                <a:cubicBezTo>
                  <a:pt x="8602" y="4618"/>
                  <a:pt x="8602" y="4604"/>
                  <a:pt x="8595" y="4596"/>
                </a:cubicBezTo>
                <a:cubicBezTo>
                  <a:pt x="8574" y="4589"/>
                  <a:pt x="8567" y="4604"/>
                  <a:pt x="8559" y="4611"/>
                </a:cubicBezTo>
                <a:cubicBezTo>
                  <a:pt x="8559" y="4605"/>
                  <a:pt x="8551" y="4588"/>
                  <a:pt x="8544" y="4589"/>
                </a:cubicBezTo>
                <a:close/>
                <a:moveTo>
                  <a:pt x="9333" y="4568"/>
                </a:moveTo>
                <a:cubicBezTo>
                  <a:pt x="9326" y="4575"/>
                  <a:pt x="9326" y="4604"/>
                  <a:pt x="9326" y="4625"/>
                </a:cubicBezTo>
                <a:cubicBezTo>
                  <a:pt x="9311" y="4618"/>
                  <a:pt x="9304" y="4611"/>
                  <a:pt x="9304" y="4596"/>
                </a:cubicBezTo>
                <a:cubicBezTo>
                  <a:pt x="9311" y="4596"/>
                  <a:pt x="9311" y="4589"/>
                  <a:pt x="9319" y="4589"/>
                </a:cubicBezTo>
                <a:cubicBezTo>
                  <a:pt x="9319" y="4582"/>
                  <a:pt x="9304" y="4575"/>
                  <a:pt x="9290" y="4575"/>
                </a:cubicBezTo>
                <a:cubicBezTo>
                  <a:pt x="9297" y="4568"/>
                  <a:pt x="9319" y="4568"/>
                  <a:pt x="9333" y="4568"/>
                </a:cubicBezTo>
                <a:close/>
                <a:moveTo>
                  <a:pt x="8760" y="4568"/>
                </a:moveTo>
                <a:cubicBezTo>
                  <a:pt x="8774" y="4575"/>
                  <a:pt x="8824" y="4589"/>
                  <a:pt x="8839" y="4582"/>
                </a:cubicBezTo>
                <a:cubicBezTo>
                  <a:pt x="8853" y="4604"/>
                  <a:pt x="8810" y="4611"/>
                  <a:pt x="8803" y="4625"/>
                </a:cubicBezTo>
                <a:cubicBezTo>
                  <a:pt x="8767" y="4625"/>
                  <a:pt x="8774" y="4589"/>
                  <a:pt x="8760" y="4568"/>
                </a:cubicBezTo>
                <a:close/>
                <a:moveTo>
                  <a:pt x="8009" y="4564"/>
                </a:moveTo>
                <a:lnTo>
                  <a:pt x="7991" y="4565"/>
                </a:lnTo>
                <a:lnTo>
                  <a:pt x="7989" y="4567"/>
                </a:lnTo>
                <a:cubicBezTo>
                  <a:pt x="7976" y="4577"/>
                  <a:pt x="7943" y="4564"/>
                  <a:pt x="7943" y="4589"/>
                </a:cubicBezTo>
                <a:cubicBezTo>
                  <a:pt x="7972" y="4589"/>
                  <a:pt x="8001" y="4582"/>
                  <a:pt x="8001" y="4604"/>
                </a:cubicBezTo>
                <a:cubicBezTo>
                  <a:pt x="8015" y="4582"/>
                  <a:pt x="8008" y="4604"/>
                  <a:pt x="8029" y="4604"/>
                </a:cubicBezTo>
                <a:cubicBezTo>
                  <a:pt x="8040" y="4593"/>
                  <a:pt x="8031" y="4578"/>
                  <a:pt x="8034" y="4565"/>
                </a:cubicBezTo>
                <a:lnTo>
                  <a:pt x="8034" y="4565"/>
                </a:lnTo>
                <a:lnTo>
                  <a:pt x="8029" y="4565"/>
                </a:lnTo>
                <a:cubicBezTo>
                  <a:pt x="8023" y="4565"/>
                  <a:pt x="8016" y="4564"/>
                  <a:pt x="8009" y="4564"/>
                </a:cubicBezTo>
                <a:close/>
                <a:moveTo>
                  <a:pt x="8945" y="4561"/>
                </a:moveTo>
                <a:cubicBezTo>
                  <a:pt x="8956" y="4562"/>
                  <a:pt x="8968" y="4576"/>
                  <a:pt x="8968" y="4589"/>
                </a:cubicBezTo>
                <a:cubicBezTo>
                  <a:pt x="8946" y="4596"/>
                  <a:pt x="8939" y="4582"/>
                  <a:pt x="8925" y="4575"/>
                </a:cubicBezTo>
                <a:cubicBezTo>
                  <a:pt x="8930" y="4564"/>
                  <a:pt x="8937" y="4560"/>
                  <a:pt x="8945" y="4561"/>
                </a:cubicBezTo>
                <a:close/>
                <a:moveTo>
                  <a:pt x="9003" y="4561"/>
                </a:moveTo>
                <a:cubicBezTo>
                  <a:pt x="9025" y="4561"/>
                  <a:pt x="9018" y="4575"/>
                  <a:pt x="9039" y="4568"/>
                </a:cubicBezTo>
                <a:cubicBezTo>
                  <a:pt x="9018" y="4604"/>
                  <a:pt x="9061" y="4604"/>
                  <a:pt x="8996" y="4604"/>
                </a:cubicBezTo>
                <a:cubicBezTo>
                  <a:pt x="8996" y="4589"/>
                  <a:pt x="8996" y="4568"/>
                  <a:pt x="9003" y="4561"/>
                </a:cubicBezTo>
                <a:close/>
                <a:moveTo>
                  <a:pt x="9439" y="4543"/>
                </a:moveTo>
                <a:lnTo>
                  <a:pt x="9440" y="4546"/>
                </a:lnTo>
                <a:cubicBezTo>
                  <a:pt x="9441" y="4550"/>
                  <a:pt x="9442" y="4552"/>
                  <a:pt x="9441" y="4554"/>
                </a:cubicBezTo>
                <a:lnTo>
                  <a:pt x="9441" y="4554"/>
                </a:lnTo>
                <a:lnTo>
                  <a:pt x="9443" y="4554"/>
                </a:lnTo>
                <a:cubicBezTo>
                  <a:pt x="9446" y="4552"/>
                  <a:pt x="9447" y="4550"/>
                  <a:pt x="9447" y="4546"/>
                </a:cubicBezTo>
                <a:cubicBezTo>
                  <a:pt x="9446" y="4545"/>
                  <a:pt x="9445" y="4545"/>
                  <a:pt x="9443" y="4544"/>
                </a:cubicBezTo>
                <a:lnTo>
                  <a:pt x="9439" y="4543"/>
                </a:lnTo>
                <a:close/>
                <a:moveTo>
                  <a:pt x="9328" y="4530"/>
                </a:moveTo>
                <a:cubicBezTo>
                  <a:pt x="9336" y="4530"/>
                  <a:pt x="9347" y="4532"/>
                  <a:pt x="9354" y="4532"/>
                </a:cubicBezTo>
                <a:cubicBezTo>
                  <a:pt x="9362" y="4553"/>
                  <a:pt x="9326" y="4539"/>
                  <a:pt x="9311" y="4539"/>
                </a:cubicBezTo>
                <a:cubicBezTo>
                  <a:pt x="9311" y="4532"/>
                  <a:pt x="9319" y="4530"/>
                  <a:pt x="9328" y="4530"/>
                </a:cubicBezTo>
                <a:close/>
                <a:moveTo>
                  <a:pt x="9733" y="4519"/>
                </a:moveTo>
                <a:cubicBezTo>
                  <a:pt x="9748" y="4527"/>
                  <a:pt x="9712" y="4534"/>
                  <a:pt x="9690" y="4534"/>
                </a:cubicBezTo>
                <a:cubicBezTo>
                  <a:pt x="9683" y="4505"/>
                  <a:pt x="9733" y="4534"/>
                  <a:pt x="9733" y="4519"/>
                </a:cubicBezTo>
                <a:close/>
                <a:moveTo>
                  <a:pt x="10467" y="4518"/>
                </a:moveTo>
                <a:cubicBezTo>
                  <a:pt x="10480" y="4518"/>
                  <a:pt x="10497" y="4523"/>
                  <a:pt x="10521" y="4519"/>
                </a:cubicBezTo>
                <a:cubicBezTo>
                  <a:pt x="10507" y="4534"/>
                  <a:pt x="10471" y="4527"/>
                  <a:pt x="10443" y="4534"/>
                </a:cubicBezTo>
                <a:cubicBezTo>
                  <a:pt x="10449" y="4521"/>
                  <a:pt x="10456" y="4518"/>
                  <a:pt x="10467" y="4518"/>
                </a:cubicBezTo>
                <a:close/>
                <a:moveTo>
                  <a:pt x="10235" y="4505"/>
                </a:moveTo>
                <a:cubicBezTo>
                  <a:pt x="10228" y="4519"/>
                  <a:pt x="10221" y="4534"/>
                  <a:pt x="10221" y="4541"/>
                </a:cubicBezTo>
                <a:cubicBezTo>
                  <a:pt x="10221" y="4541"/>
                  <a:pt x="10221" y="4541"/>
                  <a:pt x="10192" y="4541"/>
                </a:cubicBezTo>
                <a:cubicBezTo>
                  <a:pt x="10206" y="4534"/>
                  <a:pt x="10206" y="4505"/>
                  <a:pt x="10235" y="4505"/>
                </a:cubicBezTo>
                <a:close/>
                <a:moveTo>
                  <a:pt x="9168" y="4505"/>
                </a:moveTo>
                <a:cubicBezTo>
                  <a:pt x="9196" y="4505"/>
                  <a:pt x="9203" y="4519"/>
                  <a:pt x="9232" y="4519"/>
                </a:cubicBezTo>
                <a:cubicBezTo>
                  <a:pt x="9229" y="4520"/>
                  <a:pt x="9226" y="4521"/>
                  <a:pt x="9223" y="4523"/>
                </a:cubicBezTo>
                <a:lnTo>
                  <a:pt x="9217" y="4525"/>
                </a:lnTo>
                <a:lnTo>
                  <a:pt x="9222" y="4525"/>
                </a:lnTo>
                <a:cubicBezTo>
                  <a:pt x="9236" y="4523"/>
                  <a:pt x="9251" y="4521"/>
                  <a:pt x="9261" y="4518"/>
                </a:cubicBezTo>
                <a:cubicBezTo>
                  <a:pt x="9255" y="4543"/>
                  <a:pt x="9210" y="4546"/>
                  <a:pt x="9190" y="4537"/>
                </a:cubicBezTo>
                <a:lnTo>
                  <a:pt x="9187" y="4535"/>
                </a:lnTo>
                <a:lnTo>
                  <a:pt x="9184" y="4536"/>
                </a:lnTo>
                <a:cubicBezTo>
                  <a:pt x="9174" y="4537"/>
                  <a:pt x="9166" y="4535"/>
                  <a:pt x="9160" y="4527"/>
                </a:cubicBezTo>
                <a:cubicBezTo>
                  <a:pt x="9160" y="4519"/>
                  <a:pt x="9168" y="4512"/>
                  <a:pt x="9168" y="4505"/>
                </a:cubicBezTo>
                <a:close/>
                <a:moveTo>
                  <a:pt x="9883" y="4494"/>
                </a:moveTo>
                <a:cubicBezTo>
                  <a:pt x="9877" y="4494"/>
                  <a:pt x="9874" y="4497"/>
                  <a:pt x="9877" y="4505"/>
                </a:cubicBezTo>
                <a:cubicBezTo>
                  <a:pt x="9884" y="4519"/>
                  <a:pt x="9905" y="4512"/>
                  <a:pt x="9913" y="4505"/>
                </a:cubicBezTo>
                <a:cubicBezTo>
                  <a:pt x="9908" y="4501"/>
                  <a:pt x="9892" y="4493"/>
                  <a:pt x="9883" y="4494"/>
                </a:cubicBezTo>
                <a:close/>
                <a:moveTo>
                  <a:pt x="10509" y="4469"/>
                </a:moveTo>
                <a:cubicBezTo>
                  <a:pt x="10518" y="4468"/>
                  <a:pt x="10531" y="4476"/>
                  <a:pt x="10536" y="4476"/>
                </a:cubicBezTo>
                <a:cubicBezTo>
                  <a:pt x="10536" y="4498"/>
                  <a:pt x="10507" y="4491"/>
                  <a:pt x="10500" y="4484"/>
                </a:cubicBezTo>
                <a:cubicBezTo>
                  <a:pt x="10500" y="4473"/>
                  <a:pt x="10504" y="4469"/>
                  <a:pt x="10509" y="4469"/>
                </a:cubicBezTo>
                <a:close/>
                <a:moveTo>
                  <a:pt x="8663" y="4467"/>
                </a:moveTo>
                <a:lnTo>
                  <a:pt x="8658" y="4469"/>
                </a:lnTo>
                <a:cubicBezTo>
                  <a:pt x="8652" y="4470"/>
                  <a:pt x="8647" y="4473"/>
                  <a:pt x="8645" y="4474"/>
                </a:cubicBezTo>
                <a:cubicBezTo>
                  <a:pt x="8667" y="4482"/>
                  <a:pt x="8681" y="4496"/>
                  <a:pt x="8703" y="4482"/>
                </a:cubicBezTo>
                <a:lnTo>
                  <a:pt x="8703" y="4481"/>
                </a:lnTo>
                <a:lnTo>
                  <a:pt x="8695" y="4477"/>
                </a:lnTo>
                <a:cubicBezTo>
                  <a:pt x="8685" y="4473"/>
                  <a:pt x="8675" y="4469"/>
                  <a:pt x="8665" y="4468"/>
                </a:cubicBezTo>
                <a:lnTo>
                  <a:pt x="8663" y="4467"/>
                </a:lnTo>
                <a:close/>
                <a:moveTo>
                  <a:pt x="10314" y="4462"/>
                </a:moveTo>
                <a:cubicBezTo>
                  <a:pt x="10299" y="4498"/>
                  <a:pt x="10314" y="4498"/>
                  <a:pt x="10335" y="4519"/>
                </a:cubicBezTo>
                <a:cubicBezTo>
                  <a:pt x="10364" y="4519"/>
                  <a:pt x="10385" y="4498"/>
                  <a:pt x="10407" y="4512"/>
                </a:cubicBezTo>
                <a:cubicBezTo>
                  <a:pt x="10349" y="4570"/>
                  <a:pt x="10278" y="4476"/>
                  <a:pt x="10242" y="4491"/>
                </a:cubicBezTo>
                <a:cubicBezTo>
                  <a:pt x="10221" y="4462"/>
                  <a:pt x="10299" y="4476"/>
                  <a:pt x="10314" y="4462"/>
                </a:cubicBezTo>
                <a:close/>
                <a:moveTo>
                  <a:pt x="9941" y="4436"/>
                </a:moveTo>
                <a:cubicBezTo>
                  <a:pt x="9953" y="4436"/>
                  <a:pt x="9966" y="4438"/>
                  <a:pt x="9977" y="4440"/>
                </a:cubicBezTo>
                <a:cubicBezTo>
                  <a:pt x="9955" y="4455"/>
                  <a:pt x="9970" y="4476"/>
                  <a:pt x="9984" y="4491"/>
                </a:cubicBezTo>
                <a:cubicBezTo>
                  <a:pt x="9977" y="4505"/>
                  <a:pt x="9941" y="4505"/>
                  <a:pt x="9948" y="4541"/>
                </a:cubicBezTo>
                <a:cubicBezTo>
                  <a:pt x="9884" y="4534"/>
                  <a:pt x="9834" y="4512"/>
                  <a:pt x="9812" y="4570"/>
                </a:cubicBezTo>
                <a:cubicBezTo>
                  <a:pt x="9805" y="4562"/>
                  <a:pt x="9791" y="4562"/>
                  <a:pt x="9776" y="4548"/>
                </a:cubicBezTo>
                <a:cubicBezTo>
                  <a:pt x="9784" y="4512"/>
                  <a:pt x="9827" y="4519"/>
                  <a:pt x="9848" y="4519"/>
                </a:cubicBezTo>
                <a:cubicBezTo>
                  <a:pt x="9848" y="4498"/>
                  <a:pt x="9819" y="4505"/>
                  <a:pt x="9812" y="4491"/>
                </a:cubicBezTo>
                <a:cubicBezTo>
                  <a:pt x="9819" y="4462"/>
                  <a:pt x="9870" y="4505"/>
                  <a:pt x="9884" y="4476"/>
                </a:cubicBezTo>
                <a:cubicBezTo>
                  <a:pt x="9884" y="4476"/>
                  <a:pt x="9884" y="4476"/>
                  <a:pt x="9891" y="4448"/>
                </a:cubicBezTo>
                <a:cubicBezTo>
                  <a:pt x="9900" y="4439"/>
                  <a:pt x="9920" y="4435"/>
                  <a:pt x="9941" y="4436"/>
                </a:cubicBezTo>
                <a:close/>
                <a:moveTo>
                  <a:pt x="10118" y="4432"/>
                </a:moveTo>
                <a:cubicBezTo>
                  <a:pt x="10126" y="4432"/>
                  <a:pt x="10135" y="4433"/>
                  <a:pt x="10142" y="4433"/>
                </a:cubicBezTo>
                <a:cubicBezTo>
                  <a:pt x="10142" y="4462"/>
                  <a:pt x="10163" y="4469"/>
                  <a:pt x="10156" y="4498"/>
                </a:cubicBezTo>
                <a:cubicBezTo>
                  <a:pt x="10156" y="4498"/>
                  <a:pt x="10156" y="4498"/>
                  <a:pt x="10135" y="4498"/>
                </a:cubicBezTo>
                <a:cubicBezTo>
                  <a:pt x="10120" y="4519"/>
                  <a:pt x="10163" y="4498"/>
                  <a:pt x="10149" y="4519"/>
                </a:cubicBezTo>
                <a:cubicBezTo>
                  <a:pt x="10084" y="4512"/>
                  <a:pt x="10049" y="4548"/>
                  <a:pt x="9984" y="4534"/>
                </a:cubicBezTo>
                <a:cubicBezTo>
                  <a:pt x="10013" y="4512"/>
                  <a:pt x="10049" y="4512"/>
                  <a:pt x="10113" y="4512"/>
                </a:cubicBezTo>
                <a:cubicBezTo>
                  <a:pt x="10106" y="4484"/>
                  <a:pt x="10056" y="4512"/>
                  <a:pt x="10041" y="4498"/>
                </a:cubicBezTo>
                <a:cubicBezTo>
                  <a:pt x="10049" y="4462"/>
                  <a:pt x="10099" y="4476"/>
                  <a:pt x="10120" y="4455"/>
                </a:cubicBezTo>
                <a:cubicBezTo>
                  <a:pt x="10113" y="4455"/>
                  <a:pt x="10113" y="4440"/>
                  <a:pt x="10099" y="4440"/>
                </a:cubicBezTo>
                <a:cubicBezTo>
                  <a:pt x="10102" y="4433"/>
                  <a:pt x="10109" y="4432"/>
                  <a:pt x="10118" y="4432"/>
                </a:cubicBezTo>
                <a:close/>
                <a:moveTo>
                  <a:pt x="9369" y="4417"/>
                </a:moveTo>
                <a:cubicBezTo>
                  <a:pt x="9378" y="4430"/>
                  <a:pt x="9389" y="4434"/>
                  <a:pt x="9400" y="4435"/>
                </a:cubicBezTo>
                <a:lnTo>
                  <a:pt x="9402" y="4436"/>
                </a:lnTo>
                <a:lnTo>
                  <a:pt x="9404" y="4435"/>
                </a:lnTo>
                <a:cubicBezTo>
                  <a:pt x="9409" y="4432"/>
                  <a:pt x="9413" y="4431"/>
                  <a:pt x="9418" y="4431"/>
                </a:cubicBezTo>
                <a:cubicBezTo>
                  <a:pt x="9431" y="4432"/>
                  <a:pt x="9445" y="4440"/>
                  <a:pt x="9461" y="4448"/>
                </a:cubicBezTo>
                <a:cubicBezTo>
                  <a:pt x="9447" y="4455"/>
                  <a:pt x="9433" y="4462"/>
                  <a:pt x="9418" y="4469"/>
                </a:cubicBezTo>
                <a:cubicBezTo>
                  <a:pt x="9417" y="4466"/>
                  <a:pt x="9414" y="4463"/>
                  <a:pt x="9412" y="4461"/>
                </a:cubicBezTo>
                <a:lnTo>
                  <a:pt x="9409" y="4458"/>
                </a:lnTo>
                <a:lnTo>
                  <a:pt x="9406" y="4458"/>
                </a:lnTo>
                <a:cubicBezTo>
                  <a:pt x="9390" y="4457"/>
                  <a:pt x="9372" y="4449"/>
                  <a:pt x="9362" y="4446"/>
                </a:cubicBezTo>
                <a:cubicBezTo>
                  <a:pt x="9354" y="4431"/>
                  <a:pt x="9362" y="4424"/>
                  <a:pt x="9369" y="4417"/>
                </a:cubicBezTo>
                <a:close/>
                <a:moveTo>
                  <a:pt x="8572" y="4403"/>
                </a:moveTo>
                <a:cubicBezTo>
                  <a:pt x="8553" y="4404"/>
                  <a:pt x="8537" y="4408"/>
                  <a:pt x="8531" y="4417"/>
                </a:cubicBezTo>
                <a:cubicBezTo>
                  <a:pt x="8581" y="4424"/>
                  <a:pt x="8609" y="4482"/>
                  <a:pt x="8645" y="4417"/>
                </a:cubicBezTo>
                <a:cubicBezTo>
                  <a:pt x="8625" y="4409"/>
                  <a:pt x="8596" y="4403"/>
                  <a:pt x="8572" y="4403"/>
                </a:cubicBezTo>
                <a:close/>
                <a:moveTo>
                  <a:pt x="9562" y="4378"/>
                </a:moveTo>
                <a:lnTo>
                  <a:pt x="9562" y="4378"/>
                </a:lnTo>
                <a:cubicBezTo>
                  <a:pt x="9565" y="4383"/>
                  <a:pt x="9577" y="4384"/>
                  <a:pt x="9583" y="4390"/>
                </a:cubicBezTo>
                <a:cubicBezTo>
                  <a:pt x="9590" y="4390"/>
                  <a:pt x="9592" y="4388"/>
                  <a:pt x="9593" y="4385"/>
                </a:cubicBezTo>
                <a:lnTo>
                  <a:pt x="9593" y="4384"/>
                </a:lnTo>
                <a:lnTo>
                  <a:pt x="9590" y="4382"/>
                </a:lnTo>
                <a:cubicBezTo>
                  <a:pt x="9584" y="4381"/>
                  <a:pt x="9577" y="4379"/>
                  <a:pt x="9569" y="4379"/>
                </a:cubicBezTo>
                <a:lnTo>
                  <a:pt x="9562" y="4378"/>
                </a:lnTo>
                <a:close/>
                <a:moveTo>
                  <a:pt x="9528" y="4377"/>
                </a:moveTo>
                <a:cubicBezTo>
                  <a:pt x="9509" y="4377"/>
                  <a:pt x="9490" y="4379"/>
                  <a:pt x="9476" y="4383"/>
                </a:cubicBezTo>
                <a:lnTo>
                  <a:pt x="9473" y="4384"/>
                </a:lnTo>
                <a:lnTo>
                  <a:pt x="9473" y="4385"/>
                </a:lnTo>
                <a:cubicBezTo>
                  <a:pt x="9475" y="4387"/>
                  <a:pt x="9476" y="4388"/>
                  <a:pt x="9476" y="4390"/>
                </a:cubicBezTo>
                <a:cubicBezTo>
                  <a:pt x="9501" y="4390"/>
                  <a:pt x="9531" y="4390"/>
                  <a:pt x="9553" y="4381"/>
                </a:cubicBezTo>
                <a:lnTo>
                  <a:pt x="9559" y="4378"/>
                </a:lnTo>
                <a:lnTo>
                  <a:pt x="9556" y="4377"/>
                </a:lnTo>
                <a:cubicBezTo>
                  <a:pt x="9547" y="4377"/>
                  <a:pt x="9538" y="4376"/>
                  <a:pt x="9528" y="4377"/>
                </a:cubicBezTo>
                <a:close/>
                <a:moveTo>
                  <a:pt x="9550" y="4350"/>
                </a:moveTo>
                <a:cubicBezTo>
                  <a:pt x="9596" y="4349"/>
                  <a:pt x="9641" y="4356"/>
                  <a:pt x="9662" y="4381"/>
                </a:cubicBezTo>
                <a:cubicBezTo>
                  <a:pt x="9677" y="4388"/>
                  <a:pt x="9670" y="4360"/>
                  <a:pt x="9677" y="4352"/>
                </a:cubicBezTo>
                <a:cubicBezTo>
                  <a:pt x="9677" y="4352"/>
                  <a:pt x="9677" y="4352"/>
                  <a:pt x="9712" y="4360"/>
                </a:cubicBezTo>
                <a:cubicBezTo>
                  <a:pt x="9712" y="4367"/>
                  <a:pt x="9720" y="4381"/>
                  <a:pt x="9720" y="4396"/>
                </a:cubicBezTo>
                <a:cubicBezTo>
                  <a:pt x="9687" y="4390"/>
                  <a:pt x="9663" y="4385"/>
                  <a:pt x="9632" y="4388"/>
                </a:cubicBezTo>
                <a:lnTo>
                  <a:pt x="9628" y="4389"/>
                </a:lnTo>
                <a:lnTo>
                  <a:pt x="9628" y="4393"/>
                </a:lnTo>
                <a:cubicBezTo>
                  <a:pt x="9627" y="4443"/>
                  <a:pt x="9603" y="4485"/>
                  <a:pt x="9580" y="4519"/>
                </a:cubicBezTo>
                <a:lnTo>
                  <a:pt x="9576" y="4524"/>
                </a:lnTo>
                <a:lnTo>
                  <a:pt x="9587" y="4525"/>
                </a:lnTo>
                <a:cubicBezTo>
                  <a:pt x="9603" y="4527"/>
                  <a:pt x="9619" y="4529"/>
                  <a:pt x="9634" y="4532"/>
                </a:cubicBezTo>
                <a:cubicBezTo>
                  <a:pt x="9605" y="4518"/>
                  <a:pt x="9641" y="4518"/>
                  <a:pt x="9662" y="4525"/>
                </a:cubicBezTo>
                <a:cubicBezTo>
                  <a:pt x="9655" y="4532"/>
                  <a:pt x="9655" y="4532"/>
                  <a:pt x="9670" y="4532"/>
                </a:cubicBezTo>
                <a:cubicBezTo>
                  <a:pt x="9640" y="4543"/>
                  <a:pt x="9606" y="4543"/>
                  <a:pt x="9573" y="4543"/>
                </a:cubicBezTo>
                <a:lnTo>
                  <a:pt x="9563" y="4542"/>
                </a:lnTo>
                <a:lnTo>
                  <a:pt x="9560" y="4547"/>
                </a:lnTo>
                <a:lnTo>
                  <a:pt x="9555" y="4554"/>
                </a:lnTo>
                <a:lnTo>
                  <a:pt x="9558" y="4556"/>
                </a:lnTo>
                <a:cubicBezTo>
                  <a:pt x="9561" y="4559"/>
                  <a:pt x="9564" y="4561"/>
                  <a:pt x="9569" y="4561"/>
                </a:cubicBezTo>
                <a:cubicBezTo>
                  <a:pt x="9569" y="4582"/>
                  <a:pt x="9555" y="4582"/>
                  <a:pt x="9541" y="4575"/>
                </a:cubicBezTo>
                <a:cubicBezTo>
                  <a:pt x="9541" y="4575"/>
                  <a:pt x="9541" y="4575"/>
                  <a:pt x="9541" y="4553"/>
                </a:cubicBezTo>
                <a:lnTo>
                  <a:pt x="9542" y="4553"/>
                </a:lnTo>
                <a:lnTo>
                  <a:pt x="9541" y="4552"/>
                </a:lnTo>
                <a:cubicBezTo>
                  <a:pt x="9537" y="4551"/>
                  <a:pt x="9533" y="4550"/>
                  <a:pt x="9529" y="4549"/>
                </a:cubicBezTo>
                <a:lnTo>
                  <a:pt x="9507" y="4542"/>
                </a:lnTo>
                <a:lnTo>
                  <a:pt x="9506" y="4542"/>
                </a:lnTo>
                <a:cubicBezTo>
                  <a:pt x="9484" y="4543"/>
                  <a:pt x="9463" y="4546"/>
                  <a:pt x="9445" y="4553"/>
                </a:cubicBezTo>
                <a:lnTo>
                  <a:pt x="9441" y="4555"/>
                </a:lnTo>
                <a:lnTo>
                  <a:pt x="9441" y="4555"/>
                </a:lnTo>
                <a:cubicBezTo>
                  <a:pt x="9441" y="4555"/>
                  <a:pt x="9440" y="4555"/>
                  <a:pt x="9440" y="4555"/>
                </a:cubicBezTo>
                <a:lnTo>
                  <a:pt x="9440" y="4555"/>
                </a:lnTo>
                <a:lnTo>
                  <a:pt x="9438" y="4556"/>
                </a:lnTo>
                <a:cubicBezTo>
                  <a:pt x="9431" y="4559"/>
                  <a:pt x="9425" y="4563"/>
                  <a:pt x="9419" y="4568"/>
                </a:cubicBezTo>
                <a:cubicBezTo>
                  <a:pt x="9419" y="4559"/>
                  <a:pt x="9430" y="4558"/>
                  <a:pt x="9438" y="4556"/>
                </a:cubicBezTo>
                <a:lnTo>
                  <a:pt x="9439" y="4555"/>
                </a:lnTo>
                <a:lnTo>
                  <a:pt x="9437" y="4555"/>
                </a:lnTo>
                <a:cubicBezTo>
                  <a:pt x="9429" y="4554"/>
                  <a:pt x="9430" y="4547"/>
                  <a:pt x="9426" y="4543"/>
                </a:cubicBezTo>
                <a:lnTo>
                  <a:pt x="9425" y="4542"/>
                </a:lnTo>
                <a:lnTo>
                  <a:pt x="9422" y="4543"/>
                </a:lnTo>
                <a:lnTo>
                  <a:pt x="9417" y="4543"/>
                </a:lnTo>
                <a:lnTo>
                  <a:pt x="9417" y="4544"/>
                </a:lnTo>
                <a:cubicBezTo>
                  <a:pt x="9411" y="4561"/>
                  <a:pt x="9409" y="4606"/>
                  <a:pt x="9383" y="4620"/>
                </a:cubicBezTo>
                <a:cubicBezTo>
                  <a:pt x="9368" y="4591"/>
                  <a:pt x="9397" y="4562"/>
                  <a:pt x="9411" y="4548"/>
                </a:cubicBezTo>
                <a:lnTo>
                  <a:pt x="9410" y="4544"/>
                </a:lnTo>
                <a:lnTo>
                  <a:pt x="9405" y="4545"/>
                </a:lnTo>
                <a:cubicBezTo>
                  <a:pt x="9388" y="4548"/>
                  <a:pt x="9372" y="4550"/>
                  <a:pt x="9362" y="4539"/>
                </a:cubicBezTo>
                <a:cubicBezTo>
                  <a:pt x="9372" y="4535"/>
                  <a:pt x="9383" y="4532"/>
                  <a:pt x="9395" y="4530"/>
                </a:cubicBezTo>
                <a:lnTo>
                  <a:pt x="9398" y="4529"/>
                </a:lnTo>
                <a:lnTo>
                  <a:pt x="9393" y="4525"/>
                </a:lnTo>
                <a:cubicBezTo>
                  <a:pt x="9386" y="4519"/>
                  <a:pt x="9379" y="4516"/>
                  <a:pt x="9375" y="4512"/>
                </a:cubicBezTo>
                <a:cubicBezTo>
                  <a:pt x="9383" y="4491"/>
                  <a:pt x="9397" y="4484"/>
                  <a:pt x="9404" y="4462"/>
                </a:cubicBezTo>
                <a:cubicBezTo>
                  <a:pt x="9418" y="4469"/>
                  <a:pt x="9418" y="4484"/>
                  <a:pt x="9425" y="4498"/>
                </a:cubicBezTo>
                <a:cubicBezTo>
                  <a:pt x="9468" y="4498"/>
                  <a:pt x="9519" y="4462"/>
                  <a:pt x="9562" y="4469"/>
                </a:cubicBezTo>
                <a:lnTo>
                  <a:pt x="9563" y="4465"/>
                </a:lnTo>
                <a:lnTo>
                  <a:pt x="9561" y="4465"/>
                </a:lnTo>
                <a:cubicBezTo>
                  <a:pt x="9549" y="4465"/>
                  <a:pt x="9535" y="4460"/>
                  <a:pt x="9519" y="4460"/>
                </a:cubicBezTo>
                <a:cubicBezTo>
                  <a:pt x="9512" y="4439"/>
                  <a:pt x="9533" y="4446"/>
                  <a:pt x="9541" y="4431"/>
                </a:cubicBezTo>
                <a:cubicBezTo>
                  <a:pt x="9535" y="4453"/>
                  <a:pt x="9546" y="4450"/>
                  <a:pt x="9564" y="4451"/>
                </a:cubicBezTo>
                <a:lnTo>
                  <a:pt x="9564" y="4451"/>
                </a:lnTo>
                <a:lnTo>
                  <a:pt x="9564" y="4449"/>
                </a:lnTo>
                <a:cubicBezTo>
                  <a:pt x="9563" y="4407"/>
                  <a:pt x="9511" y="4399"/>
                  <a:pt x="9465" y="4395"/>
                </a:cubicBezTo>
                <a:lnTo>
                  <a:pt x="9456" y="4394"/>
                </a:lnTo>
                <a:lnTo>
                  <a:pt x="9455" y="4396"/>
                </a:lnTo>
                <a:cubicBezTo>
                  <a:pt x="9453" y="4395"/>
                  <a:pt x="9452" y="4395"/>
                  <a:pt x="9451" y="4394"/>
                </a:cubicBezTo>
                <a:lnTo>
                  <a:pt x="9450" y="4393"/>
                </a:lnTo>
                <a:lnTo>
                  <a:pt x="9440" y="4392"/>
                </a:lnTo>
                <a:cubicBezTo>
                  <a:pt x="9432" y="4392"/>
                  <a:pt x="9425" y="4391"/>
                  <a:pt x="9418" y="4390"/>
                </a:cubicBezTo>
                <a:cubicBezTo>
                  <a:pt x="9418" y="4383"/>
                  <a:pt x="9418" y="4369"/>
                  <a:pt x="9418" y="4362"/>
                </a:cubicBezTo>
                <a:cubicBezTo>
                  <a:pt x="9418" y="4362"/>
                  <a:pt x="9418" y="4362"/>
                  <a:pt x="9447" y="4362"/>
                </a:cubicBezTo>
                <a:lnTo>
                  <a:pt x="9449" y="4362"/>
                </a:lnTo>
                <a:lnTo>
                  <a:pt x="9451" y="4361"/>
                </a:lnTo>
                <a:cubicBezTo>
                  <a:pt x="9479" y="4356"/>
                  <a:pt x="9515" y="4350"/>
                  <a:pt x="9550" y="4350"/>
                </a:cubicBezTo>
                <a:close/>
                <a:moveTo>
                  <a:pt x="10156" y="4326"/>
                </a:moveTo>
                <a:cubicBezTo>
                  <a:pt x="10156" y="4326"/>
                  <a:pt x="10156" y="4326"/>
                  <a:pt x="10156" y="4362"/>
                </a:cubicBezTo>
                <a:cubicBezTo>
                  <a:pt x="10149" y="4354"/>
                  <a:pt x="10142" y="4354"/>
                  <a:pt x="10127" y="4354"/>
                </a:cubicBezTo>
                <a:cubicBezTo>
                  <a:pt x="10135" y="4340"/>
                  <a:pt x="10142" y="4333"/>
                  <a:pt x="10156" y="4326"/>
                </a:cubicBezTo>
                <a:close/>
                <a:moveTo>
                  <a:pt x="9995" y="4325"/>
                </a:moveTo>
                <a:cubicBezTo>
                  <a:pt x="10012" y="4324"/>
                  <a:pt x="10041" y="4340"/>
                  <a:pt x="10063" y="4340"/>
                </a:cubicBezTo>
                <a:cubicBezTo>
                  <a:pt x="10049" y="4354"/>
                  <a:pt x="10034" y="4354"/>
                  <a:pt x="10020" y="4354"/>
                </a:cubicBezTo>
                <a:cubicBezTo>
                  <a:pt x="10020" y="4333"/>
                  <a:pt x="9991" y="4340"/>
                  <a:pt x="9984" y="4333"/>
                </a:cubicBezTo>
                <a:cubicBezTo>
                  <a:pt x="9986" y="4327"/>
                  <a:pt x="9990" y="4325"/>
                  <a:pt x="9995" y="4325"/>
                </a:cubicBezTo>
                <a:close/>
                <a:moveTo>
                  <a:pt x="9874" y="4322"/>
                </a:moveTo>
                <a:cubicBezTo>
                  <a:pt x="9896" y="4322"/>
                  <a:pt x="9914" y="4330"/>
                  <a:pt x="9920" y="4354"/>
                </a:cubicBezTo>
                <a:cubicBezTo>
                  <a:pt x="9891" y="4347"/>
                  <a:pt x="9891" y="4383"/>
                  <a:pt x="9862" y="4376"/>
                </a:cubicBezTo>
                <a:cubicBezTo>
                  <a:pt x="9841" y="4369"/>
                  <a:pt x="9848" y="4347"/>
                  <a:pt x="9819" y="4347"/>
                </a:cubicBezTo>
                <a:cubicBezTo>
                  <a:pt x="9812" y="4362"/>
                  <a:pt x="9827" y="4405"/>
                  <a:pt x="9855" y="4405"/>
                </a:cubicBezTo>
                <a:cubicBezTo>
                  <a:pt x="9827" y="4412"/>
                  <a:pt x="9784" y="4412"/>
                  <a:pt x="9769" y="4383"/>
                </a:cubicBezTo>
                <a:cubicBezTo>
                  <a:pt x="9769" y="4376"/>
                  <a:pt x="9791" y="4362"/>
                  <a:pt x="9776" y="4354"/>
                </a:cubicBezTo>
                <a:cubicBezTo>
                  <a:pt x="9790" y="4345"/>
                  <a:pt x="9837" y="4322"/>
                  <a:pt x="9874" y="4322"/>
                </a:cubicBezTo>
                <a:close/>
                <a:moveTo>
                  <a:pt x="10256" y="4319"/>
                </a:moveTo>
                <a:cubicBezTo>
                  <a:pt x="10263" y="4326"/>
                  <a:pt x="10278" y="4333"/>
                  <a:pt x="10292" y="4333"/>
                </a:cubicBezTo>
                <a:cubicBezTo>
                  <a:pt x="10271" y="4340"/>
                  <a:pt x="10263" y="4354"/>
                  <a:pt x="10263" y="4376"/>
                </a:cubicBezTo>
                <a:cubicBezTo>
                  <a:pt x="10242" y="4383"/>
                  <a:pt x="10256" y="4354"/>
                  <a:pt x="10242" y="4354"/>
                </a:cubicBezTo>
                <a:cubicBezTo>
                  <a:pt x="10242" y="4333"/>
                  <a:pt x="10256" y="4340"/>
                  <a:pt x="10256" y="4319"/>
                </a:cubicBezTo>
                <a:close/>
                <a:moveTo>
                  <a:pt x="9091" y="4310"/>
                </a:moveTo>
                <a:cubicBezTo>
                  <a:pt x="9064" y="4311"/>
                  <a:pt x="9035" y="4322"/>
                  <a:pt x="9017" y="4333"/>
                </a:cubicBezTo>
                <a:cubicBezTo>
                  <a:pt x="9067" y="4347"/>
                  <a:pt x="9096" y="4333"/>
                  <a:pt x="9153" y="4347"/>
                </a:cubicBezTo>
                <a:cubicBezTo>
                  <a:pt x="9143" y="4319"/>
                  <a:pt x="9117" y="4310"/>
                  <a:pt x="9091" y="4310"/>
                </a:cubicBezTo>
                <a:close/>
                <a:moveTo>
                  <a:pt x="9848" y="4283"/>
                </a:moveTo>
                <a:cubicBezTo>
                  <a:pt x="9870" y="4297"/>
                  <a:pt x="9891" y="4283"/>
                  <a:pt x="9898" y="4319"/>
                </a:cubicBezTo>
                <a:cubicBezTo>
                  <a:pt x="9877" y="4304"/>
                  <a:pt x="9855" y="4319"/>
                  <a:pt x="9841" y="4297"/>
                </a:cubicBezTo>
                <a:cubicBezTo>
                  <a:pt x="9841" y="4290"/>
                  <a:pt x="9848" y="4290"/>
                  <a:pt x="9848" y="4283"/>
                </a:cubicBezTo>
                <a:close/>
                <a:moveTo>
                  <a:pt x="9474" y="4279"/>
                </a:moveTo>
                <a:cubicBezTo>
                  <a:pt x="9496" y="4279"/>
                  <a:pt x="9520" y="4322"/>
                  <a:pt x="9504" y="4333"/>
                </a:cubicBezTo>
                <a:cubicBezTo>
                  <a:pt x="9490" y="4340"/>
                  <a:pt x="9461" y="4340"/>
                  <a:pt x="9440" y="4340"/>
                </a:cubicBezTo>
                <a:cubicBezTo>
                  <a:pt x="9440" y="4319"/>
                  <a:pt x="9461" y="4326"/>
                  <a:pt x="9476" y="4311"/>
                </a:cubicBezTo>
                <a:cubicBezTo>
                  <a:pt x="9476" y="4304"/>
                  <a:pt x="9454" y="4311"/>
                  <a:pt x="9454" y="4297"/>
                </a:cubicBezTo>
                <a:cubicBezTo>
                  <a:pt x="9459" y="4284"/>
                  <a:pt x="9467" y="4280"/>
                  <a:pt x="9474" y="4279"/>
                </a:cubicBezTo>
                <a:close/>
                <a:moveTo>
                  <a:pt x="9283" y="4251"/>
                </a:moveTo>
                <a:lnTo>
                  <a:pt x="9287" y="4257"/>
                </a:lnTo>
                <a:cubicBezTo>
                  <a:pt x="9295" y="4268"/>
                  <a:pt x="9304" y="4279"/>
                  <a:pt x="9325" y="4283"/>
                </a:cubicBezTo>
                <a:cubicBezTo>
                  <a:pt x="9325" y="4283"/>
                  <a:pt x="9325" y="4283"/>
                  <a:pt x="9325" y="4253"/>
                </a:cubicBezTo>
                <a:lnTo>
                  <a:pt x="9325" y="4252"/>
                </a:lnTo>
                <a:lnTo>
                  <a:pt x="9299" y="4251"/>
                </a:lnTo>
                <a:lnTo>
                  <a:pt x="9283" y="4251"/>
                </a:lnTo>
                <a:close/>
                <a:moveTo>
                  <a:pt x="9648" y="4240"/>
                </a:moveTo>
                <a:cubicBezTo>
                  <a:pt x="9644" y="4240"/>
                  <a:pt x="9641" y="4240"/>
                  <a:pt x="9637" y="4240"/>
                </a:cubicBezTo>
                <a:lnTo>
                  <a:pt x="9636" y="4241"/>
                </a:lnTo>
                <a:lnTo>
                  <a:pt x="9642" y="4243"/>
                </a:lnTo>
                <a:cubicBezTo>
                  <a:pt x="9652" y="4246"/>
                  <a:pt x="9661" y="4249"/>
                  <a:pt x="9670" y="4252"/>
                </a:cubicBezTo>
                <a:cubicBezTo>
                  <a:pt x="9684" y="4252"/>
                  <a:pt x="9672" y="4249"/>
                  <a:pt x="9667" y="4242"/>
                </a:cubicBezTo>
                <a:lnTo>
                  <a:pt x="9667" y="4241"/>
                </a:lnTo>
                <a:lnTo>
                  <a:pt x="9659" y="4240"/>
                </a:lnTo>
                <a:cubicBezTo>
                  <a:pt x="9655" y="4240"/>
                  <a:pt x="9651" y="4240"/>
                  <a:pt x="9648" y="4240"/>
                </a:cubicBezTo>
                <a:close/>
                <a:moveTo>
                  <a:pt x="9698" y="4240"/>
                </a:moveTo>
                <a:lnTo>
                  <a:pt x="9693" y="4240"/>
                </a:lnTo>
                <a:lnTo>
                  <a:pt x="9693" y="4242"/>
                </a:lnTo>
                <a:cubicBezTo>
                  <a:pt x="9694" y="4247"/>
                  <a:pt x="9694" y="4252"/>
                  <a:pt x="9695" y="4257"/>
                </a:cubicBezTo>
                <a:lnTo>
                  <a:pt x="9696" y="4258"/>
                </a:lnTo>
                <a:lnTo>
                  <a:pt x="9696" y="4252"/>
                </a:lnTo>
                <a:cubicBezTo>
                  <a:pt x="9695" y="4248"/>
                  <a:pt x="9696" y="4243"/>
                  <a:pt x="9698" y="4240"/>
                </a:cubicBezTo>
                <a:close/>
                <a:moveTo>
                  <a:pt x="10263" y="4232"/>
                </a:moveTo>
                <a:cubicBezTo>
                  <a:pt x="10285" y="4240"/>
                  <a:pt x="10285" y="4232"/>
                  <a:pt x="10299" y="4232"/>
                </a:cubicBezTo>
                <a:cubicBezTo>
                  <a:pt x="10299" y="4254"/>
                  <a:pt x="10292" y="4268"/>
                  <a:pt x="10278" y="4268"/>
                </a:cubicBezTo>
                <a:cubicBezTo>
                  <a:pt x="10278" y="4247"/>
                  <a:pt x="10256" y="4261"/>
                  <a:pt x="10263" y="4232"/>
                </a:cubicBezTo>
                <a:close/>
                <a:moveTo>
                  <a:pt x="9773" y="4229"/>
                </a:moveTo>
                <a:cubicBezTo>
                  <a:pt x="9755" y="4230"/>
                  <a:pt x="9737" y="4232"/>
                  <a:pt x="9719" y="4232"/>
                </a:cubicBezTo>
                <a:cubicBezTo>
                  <a:pt x="9719" y="4232"/>
                  <a:pt x="9719" y="4232"/>
                  <a:pt x="9719" y="4254"/>
                </a:cubicBezTo>
                <a:cubicBezTo>
                  <a:pt x="9741" y="4261"/>
                  <a:pt x="9805" y="4261"/>
                  <a:pt x="9805" y="4232"/>
                </a:cubicBezTo>
                <a:cubicBezTo>
                  <a:pt x="9794" y="4230"/>
                  <a:pt x="9784" y="4229"/>
                  <a:pt x="9773" y="4229"/>
                </a:cubicBezTo>
                <a:close/>
                <a:moveTo>
                  <a:pt x="10148" y="4224"/>
                </a:moveTo>
                <a:cubicBezTo>
                  <a:pt x="10152" y="4224"/>
                  <a:pt x="10158" y="4225"/>
                  <a:pt x="10163" y="4225"/>
                </a:cubicBezTo>
                <a:cubicBezTo>
                  <a:pt x="10163" y="4232"/>
                  <a:pt x="10170" y="4240"/>
                  <a:pt x="10170" y="4247"/>
                </a:cubicBezTo>
                <a:cubicBezTo>
                  <a:pt x="10156" y="4261"/>
                  <a:pt x="10149" y="4247"/>
                  <a:pt x="10135" y="4240"/>
                </a:cubicBezTo>
                <a:cubicBezTo>
                  <a:pt x="10135" y="4226"/>
                  <a:pt x="10140" y="4224"/>
                  <a:pt x="10148" y="4224"/>
                </a:cubicBezTo>
                <a:close/>
                <a:moveTo>
                  <a:pt x="10471" y="4223"/>
                </a:moveTo>
                <a:cubicBezTo>
                  <a:pt x="10476" y="4223"/>
                  <a:pt x="10480" y="4224"/>
                  <a:pt x="10486" y="4225"/>
                </a:cubicBezTo>
                <a:cubicBezTo>
                  <a:pt x="10486" y="4240"/>
                  <a:pt x="10493" y="4240"/>
                  <a:pt x="10493" y="4254"/>
                </a:cubicBezTo>
                <a:cubicBezTo>
                  <a:pt x="10471" y="4254"/>
                  <a:pt x="10464" y="4268"/>
                  <a:pt x="10450" y="4283"/>
                </a:cubicBezTo>
                <a:cubicBezTo>
                  <a:pt x="10443" y="4275"/>
                  <a:pt x="10421" y="4268"/>
                  <a:pt x="10414" y="4261"/>
                </a:cubicBezTo>
                <a:cubicBezTo>
                  <a:pt x="10421" y="4247"/>
                  <a:pt x="10435" y="4254"/>
                  <a:pt x="10428" y="4232"/>
                </a:cubicBezTo>
                <a:cubicBezTo>
                  <a:pt x="10446" y="4232"/>
                  <a:pt x="10454" y="4223"/>
                  <a:pt x="10471" y="4223"/>
                </a:cubicBezTo>
                <a:close/>
                <a:moveTo>
                  <a:pt x="9265" y="4216"/>
                </a:moveTo>
                <a:lnTo>
                  <a:pt x="9267" y="4217"/>
                </a:lnTo>
                <a:cubicBezTo>
                  <a:pt x="9272" y="4219"/>
                  <a:pt x="9268" y="4223"/>
                  <a:pt x="9266" y="4229"/>
                </a:cubicBezTo>
                <a:lnTo>
                  <a:pt x="9265" y="4231"/>
                </a:lnTo>
                <a:lnTo>
                  <a:pt x="9265" y="4232"/>
                </a:lnTo>
                <a:cubicBezTo>
                  <a:pt x="9268" y="4234"/>
                  <a:pt x="9271" y="4237"/>
                  <a:pt x="9274" y="4239"/>
                </a:cubicBezTo>
                <a:lnTo>
                  <a:pt x="9276" y="4242"/>
                </a:lnTo>
                <a:lnTo>
                  <a:pt x="9283" y="4240"/>
                </a:lnTo>
                <a:cubicBezTo>
                  <a:pt x="9287" y="4239"/>
                  <a:pt x="9292" y="4238"/>
                  <a:pt x="9296" y="4237"/>
                </a:cubicBezTo>
                <a:lnTo>
                  <a:pt x="9304" y="4236"/>
                </a:lnTo>
                <a:lnTo>
                  <a:pt x="9302" y="4236"/>
                </a:lnTo>
                <a:cubicBezTo>
                  <a:pt x="9287" y="4234"/>
                  <a:pt x="9273" y="4236"/>
                  <a:pt x="9282" y="4218"/>
                </a:cubicBezTo>
                <a:cubicBezTo>
                  <a:pt x="9277" y="4218"/>
                  <a:pt x="9271" y="4217"/>
                  <a:pt x="9267" y="4217"/>
                </a:cubicBezTo>
                <a:lnTo>
                  <a:pt x="9265" y="4216"/>
                </a:lnTo>
                <a:close/>
                <a:moveTo>
                  <a:pt x="9261" y="4216"/>
                </a:moveTo>
                <a:lnTo>
                  <a:pt x="9259" y="4217"/>
                </a:lnTo>
                <a:cubicBezTo>
                  <a:pt x="9257" y="4217"/>
                  <a:pt x="9255" y="4218"/>
                  <a:pt x="9254" y="4221"/>
                </a:cubicBezTo>
                <a:lnTo>
                  <a:pt x="9254" y="4222"/>
                </a:lnTo>
                <a:lnTo>
                  <a:pt x="9255" y="4221"/>
                </a:lnTo>
                <a:lnTo>
                  <a:pt x="9261" y="4216"/>
                </a:lnTo>
                <a:close/>
                <a:moveTo>
                  <a:pt x="9856" y="4188"/>
                </a:moveTo>
                <a:cubicBezTo>
                  <a:pt x="9865" y="4188"/>
                  <a:pt x="9882" y="4195"/>
                  <a:pt x="9892" y="4195"/>
                </a:cubicBezTo>
                <a:cubicBezTo>
                  <a:pt x="9884" y="4209"/>
                  <a:pt x="9863" y="4202"/>
                  <a:pt x="9849" y="4195"/>
                </a:cubicBezTo>
                <a:cubicBezTo>
                  <a:pt x="9849" y="4190"/>
                  <a:pt x="9851" y="4188"/>
                  <a:pt x="9856" y="4188"/>
                </a:cubicBezTo>
                <a:close/>
                <a:moveTo>
                  <a:pt x="10228" y="4186"/>
                </a:moveTo>
                <a:cubicBezTo>
                  <a:pt x="10246" y="4187"/>
                  <a:pt x="10282" y="4207"/>
                  <a:pt x="10307" y="4195"/>
                </a:cubicBezTo>
                <a:cubicBezTo>
                  <a:pt x="10300" y="4216"/>
                  <a:pt x="10228" y="4202"/>
                  <a:pt x="10221" y="4187"/>
                </a:cubicBezTo>
                <a:cubicBezTo>
                  <a:pt x="10223" y="4187"/>
                  <a:pt x="10225" y="4186"/>
                  <a:pt x="10228" y="4186"/>
                </a:cubicBezTo>
                <a:close/>
                <a:moveTo>
                  <a:pt x="9980" y="4185"/>
                </a:moveTo>
                <a:cubicBezTo>
                  <a:pt x="9996" y="4185"/>
                  <a:pt x="10011" y="4189"/>
                  <a:pt x="10020" y="4202"/>
                </a:cubicBezTo>
                <a:cubicBezTo>
                  <a:pt x="9977" y="4195"/>
                  <a:pt x="9949" y="4209"/>
                  <a:pt x="9920" y="4202"/>
                </a:cubicBezTo>
                <a:cubicBezTo>
                  <a:pt x="9936" y="4194"/>
                  <a:pt x="9959" y="4186"/>
                  <a:pt x="9980" y="4185"/>
                </a:cubicBezTo>
                <a:close/>
                <a:moveTo>
                  <a:pt x="10207" y="4180"/>
                </a:moveTo>
                <a:cubicBezTo>
                  <a:pt x="10185" y="4216"/>
                  <a:pt x="10121" y="4202"/>
                  <a:pt x="10078" y="4202"/>
                </a:cubicBezTo>
                <a:cubicBezTo>
                  <a:pt x="10106" y="4187"/>
                  <a:pt x="10149" y="4180"/>
                  <a:pt x="10207" y="4180"/>
                </a:cubicBezTo>
                <a:close/>
                <a:moveTo>
                  <a:pt x="9139" y="4146"/>
                </a:moveTo>
                <a:cubicBezTo>
                  <a:pt x="9075" y="4154"/>
                  <a:pt x="9024" y="4146"/>
                  <a:pt x="8989" y="4175"/>
                </a:cubicBezTo>
                <a:cubicBezTo>
                  <a:pt x="9015" y="4170"/>
                  <a:pt x="9018" y="4188"/>
                  <a:pt x="9024" y="4207"/>
                </a:cubicBezTo>
                <a:lnTo>
                  <a:pt x="9025" y="4211"/>
                </a:lnTo>
                <a:lnTo>
                  <a:pt x="9028" y="4210"/>
                </a:lnTo>
                <a:cubicBezTo>
                  <a:pt x="9034" y="4210"/>
                  <a:pt x="9040" y="4209"/>
                  <a:pt x="9046" y="4209"/>
                </a:cubicBezTo>
                <a:cubicBezTo>
                  <a:pt x="9041" y="4213"/>
                  <a:pt x="9035" y="4215"/>
                  <a:pt x="9030" y="4218"/>
                </a:cubicBezTo>
                <a:lnTo>
                  <a:pt x="9028" y="4219"/>
                </a:lnTo>
                <a:lnTo>
                  <a:pt x="9029" y="4221"/>
                </a:lnTo>
                <a:cubicBezTo>
                  <a:pt x="9030" y="4223"/>
                  <a:pt x="9031" y="4224"/>
                  <a:pt x="9032" y="4225"/>
                </a:cubicBezTo>
                <a:cubicBezTo>
                  <a:pt x="9048" y="4220"/>
                  <a:pt x="9068" y="4219"/>
                  <a:pt x="9092" y="4221"/>
                </a:cubicBezTo>
                <a:lnTo>
                  <a:pt x="9093" y="4221"/>
                </a:lnTo>
                <a:lnTo>
                  <a:pt x="9093" y="4221"/>
                </a:lnTo>
                <a:cubicBezTo>
                  <a:pt x="9102" y="4211"/>
                  <a:pt x="9127" y="4213"/>
                  <a:pt x="9132" y="4202"/>
                </a:cubicBezTo>
                <a:cubicBezTo>
                  <a:pt x="9133" y="4203"/>
                  <a:pt x="9134" y="4204"/>
                  <a:pt x="9135" y="4206"/>
                </a:cubicBezTo>
                <a:lnTo>
                  <a:pt x="9137" y="4208"/>
                </a:lnTo>
                <a:lnTo>
                  <a:pt x="9140" y="4206"/>
                </a:lnTo>
                <a:cubicBezTo>
                  <a:pt x="9150" y="4200"/>
                  <a:pt x="9160" y="4193"/>
                  <a:pt x="9168" y="4182"/>
                </a:cubicBezTo>
                <a:cubicBezTo>
                  <a:pt x="9153" y="4182"/>
                  <a:pt x="9139" y="4168"/>
                  <a:pt x="9139" y="4146"/>
                </a:cubicBezTo>
                <a:close/>
                <a:moveTo>
                  <a:pt x="8885" y="4132"/>
                </a:moveTo>
                <a:lnTo>
                  <a:pt x="8884" y="4132"/>
                </a:lnTo>
                <a:cubicBezTo>
                  <a:pt x="8869" y="4132"/>
                  <a:pt x="8844" y="4134"/>
                  <a:pt x="8838" y="4139"/>
                </a:cubicBezTo>
                <a:cubicBezTo>
                  <a:pt x="8860" y="4139"/>
                  <a:pt x="8860" y="4154"/>
                  <a:pt x="8874" y="4154"/>
                </a:cubicBezTo>
                <a:cubicBezTo>
                  <a:pt x="8858" y="4166"/>
                  <a:pt x="8842" y="4169"/>
                  <a:pt x="8829" y="4178"/>
                </a:cubicBezTo>
                <a:lnTo>
                  <a:pt x="8828" y="4179"/>
                </a:lnTo>
                <a:lnTo>
                  <a:pt x="8830" y="4178"/>
                </a:lnTo>
                <a:cubicBezTo>
                  <a:pt x="8858" y="4171"/>
                  <a:pt x="8841" y="4209"/>
                  <a:pt x="8882" y="4202"/>
                </a:cubicBezTo>
                <a:cubicBezTo>
                  <a:pt x="8877" y="4206"/>
                  <a:pt x="8875" y="4211"/>
                  <a:pt x="8875" y="4217"/>
                </a:cubicBezTo>
                <a:lnTo>
                  <a:pt x="8875" y="4220"/>
                </a:lnTo>
                <a:lnTo>
                  <a:pt x="8876" y="4220"/>
                </a:lnTo>
                <a:cubicBezTo>
                  <a:pt x="8887" y="4223"/>
                  <a:pt x="8907" y="4210"/>
                  <a:pt x="8917" y="4225"/>
                </a:cubicBezTo>
                <a:cubicBezTo>
                  <a:pt x="8917" y="4247"/>
                  <a:pt x="8903" y="4240"/>
                  <a:pt x="8910" y="4261"/>
                </a:cubicBezTo>
                <a:cubicBezTo>
                  <a:pt x="8931" y="4240"/>
                  <a:pt x="8938" y="4254"/>
                  <a:pt x="8967" y="4247"/>
                </a:cubicBezTo>
                <a:cubicBezTo>
                  <a:pt x="8960" y="4261"/>
                  <a:pt x="8989" y="4254"/>
                  <a:pt x="8974" y="4275"/>
                </a:cubicBezTo>
                <a:cubicBezTo>
                  <a:pt x="8953" y="4268"/>
                  <a:pt x="8960" y="4268"/>
                  <a:pt x="8931" y="4275"/>
                </a:cubicBezTo>
                <a:cubicBezTo>
                  <a:pt x="8931" y="4290"/>
                  <a:pt x="8931" y="4297"/>
                  <a:pt x="8953" y="4297"/>
                </a:cubicBezTo>
                <a:cubicBezTo>
                  <a:pt x="8960" y="4297"/>
                  <a:pt x="8953" y="4283"/>
                  <a:pt x="8967" y="4283"/>
                </a:cubicBezTo>
                <a:cubicBezTo>
                  <a:pt x="8974" y="4304"/>
                  <a:pt x="9032" y="4311"/>
                  <a:pt x="9053" y="4290"/>
                </a:cubicBezTo>
                <a:cubicBezTo>
                  <a:pt x="9046" y="4268"/>
                  <a:pt x="9010" y="4268"/>
                  <a:pt x="9017" y="4225"/>
                </a:cubicBezTo>
                <a:lnTo>
                  <a:pt x="9017" y="4225"/>
                </a:lnTo>
                <a:lnTo>
                  <a:pt x="9014" y="4227"/>
                </a:lnTo>
                <a:cubicBezTo>
                  <a:pt x="9005" y="4234"/>
                  <a:pt x="9000" y="4245"/>
                  <a:pt x="9003" y="4266"/>
                </a:cubicBezTo>
                <a:cubicBezTo>
                  <a:pt x="8992" y="4255"/>
                  <a:pt x="8975" y="4253"/>
                  <a:pt x="8970" y="4237"/>
                </a:cubicBezTo>
                <a:lnTo>
                  <a:pt x="8969" y="4234"/>
                </a:lnTo>
                <a:lnTo>
                  <a:pt x="8965" y="4233"/>
                </a:lnTo>
                <a:cubicBezTo>
                  <a:pt x="8963" y="4233"/>
                  <a:pt x="8962" y="4233"/>
                  <a:pt x="8960" y="4232"/>
                </a:cubicBezTo>
                <a:cubicBezTo>
                  <a:pt x="8960" y="4218"/>
                  <a:pt x="8953" y="4218"/>
                  <a:pt x="8953" y="4204"/>
                </a:cubicBezTo>
                <a:cubicBezTo>
                  <a:pt x="8974" y="4211"/>
                  <a:pt x="8974" y="4182"/>
                  <a:pt x="8981" y="4175"/>
                </a:cubicBezTo>
                <a:cubicBezTo>
                  <a:pt x="8960" y="4189"/>
                  <a:pt x="8938" y="4161"/>
                  <a:pt x="8924" y="4189"/>
                </a:cubicBezTo>
                <a:cubicBezTo>
                  <a:pt x="8910" y="4182"/>
                  <a:pt x="8888" y="4175"/>
                  <a:pt x="8881" y="4168"/>
                </a:cubicBezTo>
                <a:cubicBezTo>
                  <a:pt x="8887" y="4165"/>
                  <a:pt x="8890" y="4161"/>
                  <a:pt x="8892" y="4157"/>
                </a:cubicBezTo>
                <a:lnTo>
                  <a:pt x="8893" y="4154"/>
                </a:lnTo>
                <a:lnTo>
                  <a:pt x="8890" y="4149"/>
                </a:lnTo>
                <a:cubicBezTo>
                  <a:pt x="8888" y="4145"/>
                  <a:pt x="8886" y="4140"/>
                  <a:pt x="8886" y="4136"/>
                </a:cubicBezTo>
                <a:lnTo>
                  <a:pt x="8885" y="4132"/>
                </a:lnTo>
                <a:close/>
                <a:moveTo>
                  <a:pt x="10240" y="4117"/>
                </a:moveTo>
                <a:cubicBezTo>
                  <a:pt x="10251" y="4117"/>
                  <a:pt x="10263" y="4121"/>
                  <a:pt x="10271" y="4125"/>
                </a:cubicBezTo>
                <a:cubicBezTo>
                  <a:pt x="10256" y="4139"/>
                  <a:pt x="10242" y="4139"/>
                  <a:pt x="10221" y="4125"/>
                </a:cubicBezTo>
                <a:cubicBezTo>
                  <a:pt x="10223" y="4119"/>
                  <a:pt x="10229" y="4117"/>
                  <a:pt x="10236" y="4117"/>
                </a:cubicBezTo>
                <a:cubicBezTo>
                  <a:pt x="10237" y="4117"/>
                  <a:pt x="10239" y="4117"/>
                  <a:pt x="10240" y="4117"/>
                </a:cubicBezTo>
                <a:close/>
                <a:moveTo>
                  <a:pt x="10156" y="4110"/>
                </a:moveTo>
                <a:cubicBezTo>
                  <a:pt x="10156" y="4132"/>
                  <a:pt x="10142" y="4132"/>
                  <a:pt x="10120" y="4132"/>
                </a:cubicBezTo>
                <a:cubicBezTo>
                  <a:pt x="10120" y="4132"/>
                  <a:pt x="10120" y="4132"/>
                  <a:pt x="10120" y="4118"/>
                </a:cubicBezTo>
                <a:cubicBezTo>
                  <a:pt x="10127" y="4110"/>
                  <a:pt x="10142" y="4110"/>
                  <a:pt x="10156" y="4110"/>
                </a:cubicBezTo>
                <a:close/>
                <a:moveTo>
                  <a:pt x="1150" y="4093"/>
                </a:moveTo>
                <a:cubicBezTo>
                  <a:pt x="1148" y="4093"/>
                  <a:pt x="1147" y="4094"/>
                  <a:pt x="1145" y="4097"/>
                </a:cubicBezTo>
                <a:cubicBezTo>
                  <a:pt x="1157" y="4103"/>
                  <a:pt x="1134" y="4121"/>
                  <a:pt x="1151" y="4127"/>
                </a:cubicBezTo>
                <a:cubicBezTo>
                  <a:pt x="1163" y="4115"/>
                  <a:pt x="1151" y="4109"/>
                  <a:pt x="1163" y="4103"/>
                </a:cubicBezTo>
                <a:cubicBezTo>
                  <a:pt x="1159" y="4103"/>
                  <a:pt x="1154" y="4093"/>
                  <a:pt x="1150" y="4093"/>
                </a:cubicBezTo>
                <a:close/>
                <a:moveTo>
                  <a:pt x="10364" y="4089"/>
                </a:moveTo>
                <a:cubicBezTo>
                  <a:pt x="10385" y="4096"/>
                  <a:pt x="10428" y="4075"/>
                  <a:pt x="10435" y="4110"/>
                </a:cubicBezTo>
                <a:cubicBezTo>
                  <a:pt x="10457" y="4089"/>
                  <a:pt x="10486" y="4089"/>
                  <a:pt x="10514" y="4103"/>
                </a:cubicBezTo>
                <a:cubicBezTo>
                  <a:pt x="10478" y="4154"/>
                  <a:pt x="10421" y="4132"/>
                  <a:pt x="10357" y="4132"/>
                </a:cubicBezTo>
                <a:cubicBezTo>
                  <a:pt x="10364" y="4110"/>
                  <a:pt x="10385" y="4110"/>
                  <a:pt x="10364" y="4089"/>
                </a:cubicBezTo>
                <a:close/>
                <a:moveTo>
                  <a:pt x="10306" y="4089"/>
                </a:moveTo>
                <a:cubicBezTo>
                  <a:pt x="10314" y="4103"/>
                  <a:pt x="10299" y="4103"/>
                  <a:pt x="10292" y="4103"/>
                </a:cubicBezTo>
                <a:cubicBezTo>
                  <a:pt x="10292" y="4110"/>
                  <a:pt x="10306" y="4103"/>
                  <a:pt x="10314" y="4110"/>
                </a:cubicBezTo>
                <a:cubicBezTo>
                  <a:pt x="10314" y="4125"/>
                  <a:pt x="10314" y="4139"/>
                  <a:pt x="10292" y="4139"/>
                </a:cubicBezTo>
                <a:cubicBezTo>
                  <a:pt x="10285" y="4125"/>
                  <a:pt x="10306" y="4118"/>
                  <a:pt x="10285" y="4110"/>
                </a:cubicBezTo>
                <a:cubicBezTo>
                  <a:pt x="10285" y="4110"/>
                  <a:pt x="10285" y="4110"/>
                  <a:pt x="10271" y="4110"/>
                </a:cubicBezTo>
                <a:cubicBezTo>
                  <a:pt x="10285" y="4103"/>
                  <a:pt x="10285" y="4089"/>
                  <a:pt x="10306" y="4089"/>
                </a:cubicBezTo>
                <a:close/>
                <a:moveTo>
                  <a:pt x="8881" y="4089"/>
                </a:moveTo>
                <a:cubicBezTo>
                  <a:pt x="8860" y="4089"/>
                  <a:pt x="8845" y="4096"/>
                  <a:pt x="8845" y="4118"/>
                </a:cubicBezTo>
                <a:cubicBezTo>
                  <a:pt x="8860" y="4118"/>
                  <a:pt x="8881" y="4118"/>
                  <a:pt x="8881" y="4089"/>
                </a:cubicBezTo>
                <a:close/>
                <a:moveTo>
                  <a:pt x="1074" y="4085"/>
                </a:moveTo>
                <a:cubicBezTo>
                  <a:pt x="1074" y="4085"/>
                  <a:pt x="1074" y="4085"/>
                  <a:pt x="1074" y="4103"/>
                </a:cubicBezTo>
                <a:cubicBezTo>
                  <a:pt x="1086" y="4097"/>
                  <a:pt x="1092" y="4115"/>
                  <a:pt x="1092" y="4103"/>
                </a:cubicBezTo>
                <a:cubicBezTo>
                  <a:pt x="1080" y="4085"/>
                  <a:pt x="1104" y="4091"/>
                  <a:pt x="1110" y="4103"/>
                </a:cubicBezTo>
                <a:cubicBezTo>
                  <a:pt x="1110" y="4103"/>
                  <a:pt x="1110" y="4103"/>
                  <a:pt x="1110" y="4091"/>
                </a:cubicBezTo>
                <a:cubicBezTo>
                  <a:pt x="1116" y="4091"/>
                  <a:pt x="1116" y="4091"/>
                  <a:pt x="1116" y="4085"/>
                </a:cubicBezTo>
                <a:cubicBezTo>
                  <a:pt x="1116" y="4085"/>
                  <a:pt x="1116" y="4085"/>
                  <a:pt x="1074" y="4085"/>
                </a:cubicBezTo>
                <a:close/>
                <a:moveTo>
                  <a:pt x="9419" y="4081"/>
                </a:moveTo>
                <a:lnTo>
                  <a:pt x="9417" y="4081"/>
                </a:lnTo>
                <a:cubicBezTo>
                  <a:pt x="9403" y="4086"/>
                  <a:pt x="9394" y="4094"/>
                  <a:pt x="9376" y="4094"/>
                </a:cubicBezTo>
                <a:lnTo>
                  <a:pt x="9375" y="4095"/>
                </a:lnTo>
                <a:lnTo>
                  <a:pt x="9375" y="4095"/>
                </a:lnTo>
                <a:cubicBezTo>
                  <a:pt x="9396" y="4097"/>
                  <a:pt x="9417" y="4091"/>
                  <a:pt x="9433" y="4096"/>
                </a:cubicBezTo>
                <a:cubicBezTo>
                  <a:pt x="9425" y="4093"/>
                  <a:pt x="9422" y="4087"/>
                  <a:pt x="9419" y="4082"/>
                </a:cubicBezTo>
                <a:lnTo>
                  <a:pt x="9419" y="4081"/>
                </a:lnTo>
                <a:close/>
                <a:moveTo>
                  <a:pt x="8850" y="4067"/>
                </a:moveTo>
                <a:lnTo>
                  <a:pt x="8849" y="4068"/>
                </a:lnTo>
                <a:lnTo>
                  <a:pt x="8842" y="4074"/>
                </a:lnTo>
                <a:lnTo>
                  <a:pt x="8845" y="4075"/>
                </a:lnTo>
                <a:cubicBezTo>
                  <a:pt x="8847" y="4073"/>
                  <a:pt x="8848" y="4071"/>
                  <a:pt x="8849" y="4069"/>
                </a:cubicBezTo>
                <a:lnTo>
                  <a:pt x="8850" y="4067"/>
                </a:lnTo>
                <a:close/>
                <a:moveTo>
                  <a:pt x="9542" y="4062"/>
                </a:moveTo>
                <a:cubicBezTo>
                  <a:pt x="9536" y="4062"/>
                  <a:pt x="9529" y="4063"/>
                  <a:pt x="9519" y="4066"/>
                </a:cubicBezTo>
                <a:lnTo>
                  <a:pt x="9518" y="4063"/>
                </a:lnTo>
                <a:lnTo>
                  <a:pt x="9515" y="4067"/>
                </a:lnTo>
                <a:lnTo>
                  <a:pt x="9506" y="4074"/>
                </a:lnTo>
                <a:lnTo>
                  <a:pt x="9511" y="4073"/>
                </a:lnTo>
                <a:cubicBezTo>
                  <a:pt x="9523" y="4070"/>
                  <a:pt x="9536" y="4071"/>
                  <a:pt x="9541" y="4080"/>
                </a:cubicBezTo>
                <a:cubicBezTo>
                  <a:pt x="9541" y="4080"/>
                  <a:pt x="9541" y="4080"/>
                  <a:pt x="9541" y="4109"/>
                </a:cubicBezTo>
                <a:cubicBezTo>
                  <a:pt x="9469" y="4094"/>
                  <a:pt x="9498" y="4137"/>
                  <a:pt x="9469" y="4159"/>
                </a:cubicBezTo>
                <a:cubicBezTo>
                  <a:pt x="9462" y="4152"/>
                  <a:pt x="9455" y="4152"/>
                  <a:pt x="9440" y="4152"/>
                </a:cubicBezTo>
                <a:cubicBezTo>
                  <a:pt x="9443" y="4144"/>
                  <a:pt x="9443" y="4137"/>
                  <a:pt x="9441" y="4133"/>
                </a:cubicBezTo>
                <a:lnTo>
                  <a:pt x="9439" y="4130"/>
                </a:lnTo>
                <a:lnTo>
                  <a:pt x="9435" y="4130"/>
                </a:lnTo>
                <a:cubicBezTo>
                  <a:pt x="9411" y="4129"/>
                  <a:pt x="9388" y="4120"/>
                  <a:pt x="9368" y="4125"/>
                </a:cubicBezTo>
                <a:cubicBezTo>
                  <a:pt x="9383" y="4154"/>
                  <a:pt x="9425" y="4139"/>
                  <a:pt x="9425" y="4175"/>
                </a:cubicBezTo>
                <a:cubicBezTo>
                  <a:pt x="9375" y="4168"/>
                  <a:pt x="9340" y="4189"/>
                  <a:pt x="9297" y="4189"/>
                </a:cubicBezTo>
                <a:cubicBezTo>
                  <a:pt x="9311" y="4219"/>
                  <a:pt x="9357" y="4221"/>
                  <a:pt x="9383" y="4239"/>
                </a:cubicBezTo>
                <a:lnTo>
                  <a:pt x="9385" y="4240"/>
                </a:lnTo>
                <a:lnTo>
                  <a:pt x="9396" y="4241"/>
                </a:lnTo>
                <a:cubicBezTo>
                  <a:pt x="9410" y="4241"/>
                  <a:pt x="9425" y="4240"/>
                  <a:pt x="9442" y="4235"/>
                </a:cubicBezTo>
                <a:lnTo>
                  <a:pt x="9448" y="4233"/>
                </a:lnTo>
                <a:lnTo>
                  <a:pt x="9449" y="4232"/>
                </a:lnTo>
                <a:cubicBezTo>
                  <a:pt x="9456" y="4223"/>
                  <a:pt x="9461" y="4213"/>
                  <a:pt x="9483" y="4218"/>
                </a:cubicBezTo>
                <a:cubicBezTo>
                  <a:pt x="9480" y="4223"/>
                  <a:pt x="9479" y="4229"/>
                  <a:pt x="9480" y="4233"/>
                </a:cubicBezTo>
                <a:lnTo>
                  <a:pt x="9481" y="4236"/>
                </a:lnTo>
                <a:lnTo>
                  <a:pt x="9481" y="4236"/>
                </a:lnTo>
                <a:cubicBezTo>
                  <a:pt x="9485" y="4233"/>
                  <a:pt x="9493" y="4235"/>
                  <a:pt x="9501" y="4239"/>
                </a:cubicBezTo>
                <a:lnTo>
                  <a:pt x="9502" y="4240"/>
                </a:lnTo>
                <a:lnTo>
                  <a:pt x="9503" y="4239"/>
                </a:lnTo>
                <a:cubicBezTo>
                  <a:pt x="9513" y="4229"/>
                  <a:pt x="9517" y="4215"/>
                  <a:pt x="9533" y="4204"/>
                </a:cubicBezTo>
                <a:cubicBezTo>
                  <a:pt x="9590" y="4189"/>
                  <a:pt x="9662" y="4218"/>
                  <a:pt x="9712" y="4218"/>
                </a:cubicBezTo>
                <a:cubicBezTo>
                  <a:pt x="9683" y="4161"/>
                  <a:pt x="9562" y="4197"/>
                  <a:pt x="9497" y="4175"/>
                </a:cubicBezTo>
                <a:cubicBezTo>
                  <a:pt x="9504" y="4154"/>
                  <a:pt x="9533" y="4154"/>
                  <a:pt x="9540" y="4175"/>
                </a:cubicBezTo>
                <a:cubicBezTo>
                  <a:pt x="9547" y="4155"/>
                  <a:pt x="9554" y="4122"/>
                  <a:pt x="9596" y="4112"/>
                </a:cubicBezTo>
                <a:lnTo>
                  <a:pt x="9600" y="4111"/>
                </a:lnTo>
                <a:lnTo>
                  <a:pt x="9592" y="4111"/>
                </a:lnTo>
                <a:cubicBezTo>
                  <a:pt x="9587" y="4110"/>
                  <a:pt x="9582" y="4109"/>
                  <a:pt x="9576" y="4109"/>
                </a:cubicBezTo>
                <a:cubicBezTo>
                  <a:pt x="9565" y="4091"/>
                  <a:pt x="9567" y="4064"/>
                  <a:pt x="9542" y="4062"/>
                </a:cubicBezTo>
                <a:close/>
                <a:moveTo>
                  <a:pt x="956" y="4061"/>
                </a:moveTo>
                <a:cubicBezTo>
                  <a:pt x="956" y="4073"/>
                  <a:pt x="944" y="4073"/>
                  <a:pt x="944" y="4085"/>
                </a:cubicBezTo>
                <a:cubicBezTo>
                  <a:pt x="950" y="4091"/>
                  <a:pt x="962" y="4091"/>
                  <a:pt x="974" y="4091"/>
                </a:cubicBezTo>
                <a:cubicBezTo>
                  <a:pt x="974" y="4085"/>
                  <a:pt x="974" y="4079"/>
                  <a:pt x="980" y="4073"/>
                </a:cubicBezTo>
                <a:cubicBezTo>
                  <a:pt x="968" y="4073"/>
                  <a:pt x="968" y="4061"/>
                  <a:pt x="956" y="4061"/>
                </a:cubicBezTo>
                <a:close/>
                <a:moveTo>
                  <a:pt x="8774" y="4058"/>
                </a:moveTo>
                <a:cubicBezTo>
                  <a:pt x="8772" y="4058"/>
                  <a:pt x="8771" y="4059"/>
                  <a:pt x="8770" y="4059"/>
                </a:cubicBezTo>
                <a:lnTo>
                  <a:pt x="8769" y="4060"/>
                </a:lnTo>
                <a:lnTo>
                  <a:pt x="8770" y="4060"/>
                </a:lnTo>
                <a:cubicBezTo>
                  <a:pt x="8774" y="4060"/>
                  <a:pt x="8777" y="4060"/>
                  <a:pt x="8780" y="4059"/>
                </a:cubicBezTo>
                <a:lnTo>
                  <a:pt x="8788" y="4059"/>
                </a:lnTo>
                <a:lnTo>
                  <a:pt x="8789" y="4058"/>
                </a:lnTo>
                <a:cubicBezTo>
                  <a:pt x="8789" y="4058"/>
                  <a:pt x="8789" y="4058"/>
                  <a:pt x="8774" y="4058"/>
                </a:cubicBezTo>
                <a:close/>
                <a:moveTo>
                  <a:pt x="9705" y="4051"/>
                </a:moveTo>
                <a:cubicBezTo>
                  <a:pt x="9705" y="4073"/>
                  <a:pt x="9705" y="4087"/>
                  <a:pt x="9720" y="4094"/>
                </a:cubicBezTo>
                <a:cubicBezTo>
                  <a:pt x="9727" y="4080"/>
                  <a:pt x="9741" y="4073"/>
                  <a:pt x="9748" y="4058"/>
                </a:cubicBezTo>
                <a:lnTo>
                  <a:pt x="9705" y="4051"/>
                </a:lnTo>
                <a:close/>
                <a:moveTo>
                  <a:pt x="10293" y="4044"/>
                </a:moveTo>
                <a:cubicBezTo>
                  <a:pt x="10285" y="4051"/>
                  <a:pt x="10264" y="4058"/>
                  <a:pt x="10250" y="4051"/>
                </a:cubicBezTo>
                <a:cubicBezTo>
                  <a:pt x="10257" y="4037"/>
                  <a:pt x="10278" y="4051"/>
                  <a:pt x="10293" y="4044"/>
                </a:cubicBezTo>
                <a:close/>
                <a:moveTo>
                  <a:pt x="9778" y="4044"/>
                </a:moveTo>
                <a:lnTo>
                  <a:pt x="9779" y="4046"/>
                </a:lnTo>
                <a:cubicBezTo>
                  <a:pt x="9782" y="4050"/>
                  <a:pt x="9784" y="4055"/>
                  <a:pt x="9784" y="4060"/>
                </a:cubicBezTo>
                <a:cubicBezTo>
                  <a:pt x="9780" y="4062"/>
                  <a:pt x="9776" y="4062"/>
                  <a:pt x="9773" y="4062"/>
                </a:cubicBezTo>
                <a:lnTo>
                  <a:pt x="9770" y="4062"/>
                </a:lnTo>
                <a:lnTo>
                  <a:pt x="9770" y="4062"/>
                </a:lnTo>
                <a:cubicBezTo>
                  <a:pt x="9772" y="4066"/>
                  <a:pt x="9776" y="4068"/>
                  <a:pt x="9779" y="4070"/>
                </a:cubicBezTo>
                <a:lnTo>
                  <a:pt x="9782" y="4071"/>
                </a:lnTo>
                <a:lnTo>
                  <a:pt x="9784" y="4070"/>
                </a:lnTo>
                <a:cubicBezTo>
                  <a:pt x="9788" y="4068"/>
                  <a:pt x="9793" y="4067"/>
                  <a:pt x="9798" y="4067"/>
                </a:cubicBezTo>
                <a:cubicBezTo>
                  <a:pt x="9796" y="4071"/>
                  <a:pt x="9793" y="4075"/>
                  <a:pt x="9790" y="4078"/>
                </a:cubicBezTo>
                <a:lnTo>
                  <a:pt x="9790" y="4078"/>
                </a:lnTo>
                <a:lnTo>
                  <a:pt x="9791" y="4080"/>
                </a:lnTo>
                <a:cubicBezTo>
                  <a:pt x="9795" y="4073"/>
                  <a:pt x="9800" y="4067"/>
                  <a:pt x="9807" y="4064"/>
                </a:cubicBezTo>
                <a:lnTo>
                  <a:pt x="9812" y="4062"/>
                </a:lnTo>
                <a:lnTo>
                  <a:pt x="9813" y="4050"/>
                </a:lnTo>
                <a:cubicBezTo>
                  <a:pt x="9813" y="4048"/>
                  <a:pt x="9814" y="4046"/>
                  <a:pt x="9814" y="4045"/>
                </a:cubicBezTo>
                <a:lnTo>
                  <a:pt x="9814" y="4044"/>
                </a:lnTo>
                <a:lnTo>
                  <a:pt x="9808" y="4044"/>
                </a:lnTo>
                <a:cubicBezTo>
                  <a:pt x="9801" y="4044"/>
                  <a:pt x="9794" y="4044"/>
                  <a:pt x="9785" y="4044"/>
                </a:cubicBezTo>
                <a:lnTo>
                  <a:pt x="9778" y="4044"/>
                </a:lnTo>
                <a:close/>
                <a:moveTo>
                  <a:pt x="10149" y="4039"/>
                </a:moveTo>
                <a:cubicBezTo>
                  <a:pt x="10142" y="4046"/>
                  <a:pt x="10142" y="4075"/>
                  <a:pt x="10142" y="4096"/>
                </a:cubicBezTo>
                <a:cubicBezTo>
                  <a:pt x="10127" y="4089"/>
                  <a:pt x="10120" y="4082"/>
                  <a:pt x="10120" y="4067"/>
                </a:cubicBezTo>
                <a:cubicBezTo>
                  <a:pt x="10127" y="4067"/>
                  <a:pt x="10127" y="4060"/>
                  <a:pt x="10135" y="4060"/>
                </a:cubicBezTo>
                <a:cubicBezTo>
                  <a:pt x="10135" y="4053"/>
                  <a:pt x="10120" y="4046"/>
                  <a:pt x="10106" y="4046"/>
                </a:cubicBezTo>
                <a:cubicBezTo>
                  <a:pt x="10113" y="4039"/>
                  <a:pt x="10135" y="4039"/>
                  <a:pt x="10149" y="4039"/>
                </a:cubicBezTo>
                <a:close/>
                <a:moveTo>
                  <a:pt x="10363" y="4022"/>
                </a:moveTo>
                <a:cubicBezTo>
                  <a:pt x="10371" y="4022"/>
                  <a:pt x="10374" y="4032"/>
                  <a:pt x="10385" y="4032"/>
                </a:cubicBezTo>
                <a:cubicBezTo>
                  <a:pt x="10385" y="4053"/>
                  <a:pt x="10371" y="4053"/>
                  <a:pt x="10357" y="4046"/>
                </a:cubicBezTo>
                <a:cubicBezTo>
                  <a:pt x="10357" y="4046"/>
                  <a:pt x="10357" y="4046"/>
                  <a:pt x="10357" y="4024"/>
                </a:cubicBezTo>
                <a:cubicBezTo>
                  <a:pt x="10359" y="4023"/>
                  <a:pt x="10361" y="4022"/>
                  <a:pt x="10363" y="4022"/>
                </a:cubicBezTo>
                <a:close/>
                <a:moveTo>
                  <a:pt x="8844" y="4019"/>
                </a:moveTo>
                <a:lnTo>
                  <a:pt x="8843" y="4022"/>
                </a:lnTo>
                <a:cubicBezTo>
                  <a:pt x="8834" y="4037"/>
                  <a:pt x="8816" y="4039"/>
                  <a:pt x="8810" y="4051"/>
                </a:cubicBezTo>
                <a:cubicBezTo>
                  <a:pt x="8828" y="4065"/>
                  <a:pt x="8837" y="4061"/>
                  <a:pt x="8849" y="4057"/>
                </a:cubicBezTo>
                <a:lnTo>
                  <a:pt x="8850" y="4056"/>
                </a:lnTo>
                <a:lnTo>
                  <a:pt x="8850" y="4056"/>
                </a:lnTo>
                <a:cubicBezTo>
                  <a:pt x="8850" y="4045"/>
                  <a:pt x="8846" y="4033"/>
                  <a:pt x="8860" y="4024"/>
                </a:cubicBezTo>
                <a:cubicBezTo>
                  <a:pt x="8856" y="4023"/>
                  <a:pt x="8852" y="4021"/>
                  <a:pt x="8847" y="4020"/>
                </a:cubicBezTo>
                <a:lnTo>
                  <a:pt x="8844" y="4019"/>
                </a:lnTo>
                <a:close/>
                <a:moveTo>
                  <a:pt x="9738" y="4012"/>
                </a:moveTo>
                <a:lnTo>
                  <a:pt x="9734" y="4013"/>
                </a:lnTo>
                <a:cubicBezTo>
                  <a:pt x="9729" y="4014"/>
                  <a:pt x="9725" y="4015"/>
                  <a:pt x="9720" y="4015"/>
                </a:cubicBezTo>
                <a:lnTo>
                  <a:pt x="9694" y="4019"/>
                </a:lnTo>
                <a:lnTo>
                  <a:pt x="9684" y="4030"/>
                </a:lnTo>
                <a:cubicBezTo>
                  <a:pt x="9691" y="4030"/>
                  <a:pt x="9691" y="4037"/>
                  <a:pt x="9691" y="4037"/>
                </a:cubicBezTo>
                <a:cubicBezTo>
                  <a:pt x="9718" y="4040"/>
                  <a:pt x="9730" y="4029"/>
                  <a:pt x="9736" y="4016"/>
                </a:cubicBezTo>
                <a:lnTo>
                  <a:pt x="9738" y="4012"/>
                </a:lnTo>
                <a:close/>
                <a:moveTo>
                  <a:pt x="9777" y="4003"/>
                </a:moveTo>
                <a:lnTo>
                  <a:pt x="9777" y="4006"/>
                </a:lnTo>
                <a:cubicBezTo>
                  <a:pt x="9775" y="4031"/>
                  <a:pt x="9791" y="4040"/>
                  <a:pt x="9808" y="4040"/>
                </a:cubicBezTo>
                <a:lnTo>
                  <a:pt x="9815" y="4040"/>
                </a:lnTo>
                <a:lnTo>
                  <a:pt x="9815" y="4039"/>
                </a:lnTo>
                <a:cubicBezTo>
                  <a:pt x="9816" y="4036"/>
                  <a:pt x="9818" y="4033"/>
                  <a:pt x="9819" y="4032"/>
                </a:cubicBezTo>
                <a:cubicBezTo>
                  <a:pt x="9825" y="4032"/>
                  <a:pt x="9828" y="4032"/>
                  <a:pt x="9831" y="4034"/>
                </a:cubicBezTo>
                <a:lnTo>
                  <a:pt x="9833" y="4035"/>
                </a:lnTo>
                <a:lnTo>
                  <a:pt x="9836" y="4033"/>
                </a:lnTo>
                <a:cubicBezTo>
                  <a:pt x="9845" y="4029"/>
                  <a:pt x="9852" y="4022"/>
                  <a:pt x="9856" y="4015"/>
                </a:cubicBezTo>
                <a:cubicBezTo>
                  <a:pt x="9840" y="4021"/>
                  <a:pt x="9829" y="4018"/>
                  <a:pt x="9819" y="4013"/>
                </a:cubicBezTo>
                <a:lnTo>
                  <a:pt x="9818" y="4012"/>
                </a:lnTo>
                <a:lnTo>
                  <a:pt x="9816" y="4012"/>
                </a:lnTo>
                <a:cubicBezTo>
                  <a:pt x="9804" y="4014"/>
                  <a:pt x="9789" y="4009"/>
                  <a:pt x="9779" y="4004"/>
                </a:cubicBezTo>
                <a:lnTo>
                  <a:pt x="9777" y="4003"/>
                </a:lnTo>
                <a:close/>
                <a:moveTo>
                  <a:pt x="10144" y="4001"/>
                </a:moveTo>
                <a:cubicBezTo>
                  <a:pt x="10152" y="4001"/>
                  <a:pt x="10163" y="4003"/>
                  <a:pt x="10170" y="4003"/>
                </a:cubicBezTo>
                <a:cubicBezTo>
                  <a:pt x="10178" y="4024"/>
                  <a:pt x="10142" y="4010"/>
                  <a:pt x="10127" y="4010"/>
                </a:cubicBezTo>
                <a:cubicBezTo>
                  <a:pt x="10127" y="4003"/>
                  <a:pt x="10135" y="4001"/>
                  <a:pt x="10144" y="4001"/>
                </a:cubicBezTo>
                <a:close/>
                <a:moveTo>
                  <a:pt x="10316" y="3990"/>
                </a:moveTo>
                <a:cubicBezTo>
                  <a:pt x="10364" y="3990"/>
                  <a:pt x="10410" y="3996"/>
                  <a:pt x="10450" y="4003"/>
                </a:cubicBezTo>
                <a:cubicBezTo>
                  <a:pt x="10421" y="3989"/>
                  <a:pt x="10457" y="3989"/>
                  <a:pt x="10478" y="3996"/>
                </a:cubicBezTo>
                <a:cubicBezTo>
                  <a:pt x="10471" y="4003"/>
                  <a:pt x="10471" y="4003"/>
                  <a:pt x="10486" y="4003"/>
                </a:cubicBezTo>
                <a:cubicBezTo>
                  <a:pt x="10407" y="4032"/>
                  <a:pt x="10299" y="3989"/>
                  <a:pt x="10235" y="4039"/>
                </a:cubicBezTo>
                <a:cubicBezTo>
                  <a:pt x="10235" y="4024"/>
                  <a:pt x="10263" y="4032"/>
                  <a:pt x="10263" y="4017"/>
                </a:cubicBezTo>
                <a:cubicBezTo>
                  <a:pt x="10242" y="4003"/>
                  <a:pt x="10199" y="4032"/>
                  <a:pt x="10178" y="4010"/>
                </a:cubicBezTo>
                <a:cubicBezTo>
                  <a:pt x="10221" y="3996"/>
                  <a:pt x="10269" y="3990"/>
                  <a:pt x="10316" y="3990"/>
                </a:cubicBezTo>
                <a:close/>
                <a:moveTo>
                  <a:pt x="10077" y="3989"/>
                </a:moveTo>
                <a:cubicBezTo>
                  <a:pt x="10070" y="4017"/>
                  <a:pt x="10013" y="4017"/>
                  <a:pt x="9998" y="4003"/>
                </a:cubicBezTo>
                <a:cubicBezTo>
                  <a:pt x="10020" y="3996"/>
                  <a:pt x="10056" y="3996"/>
                  <a:pt x="10077" y="3989"/>
                </a:cubicBezTo>
                <a:close/>
                <a:moveTo>
                  <a:pt x="8762" y="3983"/>
                </a:moveTo>
                <a:cubicBezTo>
                  <a:pt x="8758" y="3983"/>
                  <a:pt x="8753" y="3986"/>
                  <a:pt x="8748" y="3989"/>
                </a:cubicBezTo>
                <a:lnTo>
                  <a:pt x="8745" y="3991"/>
                </a:lnTo>
                <a:lnTo>
                  <a:pt x="8747" y="3991"/>
                </a:lnTo>
                <a:cubicBezTo>
                  <a:pt x="8755" y="3990"/>
                  <a:pt x="8763" y="3990"/>
                  <a:pt x="8771" y="3990"/>
                </a:cubicBezTo>
                <a:lnTo>
                  <a:pt x="8771" y="3990"/>
                </a:lnTo>
                <a:lnTo>
                  <a:pt x="8770" y="3987"/>
                </a:lnTo>
                <a:cubicBezTo>
                  <a:pt x="8768" y="3985"/>
                  <a:pt x="8765" y="3983"/>
                  <a:pt x="8762" y="3983"/>
                </a:cubicBezTo>
                <a:close/>
                <a:moveTo>
                  <a:pt x="8724" y="3981"/>
                </a:moveTo>
                <a:cubicBezTo>
                  <a:pt x="8721" y="3985"/>
                  <a:pt x="8718" y="3988"/>
                  <a:pt x="8714" y="3991"/>
                </a:cubicBezTo>
                <a:lnTo>
                  <a:pt x="8713" y="3992"/>
                </a:lnTo>
                <a:lnTo>
                  <a:pt x="8724" y="3991"/>
                </a:lnTo>
                <a:lnTo>
                  <a:pt x="8730" y="3991"/>
                </a:lnTo>
                <a:lnTo>
                  <a:pt x="8730" y="3990"/>
                </a:lnTo>
                <a:cubicBezTo>
                  <a:pt x="8730" y="3988"/>
                  <a:pt x="8728" y="3986"/>
                  <a:pt x="8724" y="3981"/>
                </a:cubicBezTo>
                <a:close/>
                <a:moveTo>
                  <a:pt x="8845" y="3974"/>
                </a:moveTo>
                <a:cubicBezTo>
                  <a:pt x="8827" y="3974"/>
                  <a:pt x="8815" y="3980"/>
                  <a:pt x="8801" y="3986"/>
                </a:cubicBezTo>
                <a:lnTo>
                  <a:pt x="8794" y="3989"/>
                </a:lnTo>
                <a:lnTo>
                  <a:pt x="8796" y="3989"/>
                </a:lnTo>
                <a:cubicBezTo>
                  <a:pt x="8805" y="3988"/>
                  <a:pt x="8814" y="3987"/>
                  <a:pt x="8824" y="3987"/>
                </a:cubicBezTo>
                <a:cubicBezTo>
                  <a:pt x="8820" y="3992"/>
                  <a:pt x="8818" y="3996"/>
                  <a:pt x="8817" y="3999"/>
                </a:cubicBezTo>
                <a:lnTo>
                  <a:pt x="8816" y="4000"/>
                </a:lnTo>
                <a:lnTo>
                  <a:pt x="8821" y="3998"/>
                </a:lnTo>
                <a:cubicBezTo>
                  <a:pt x="8833" y="3994"/>
                  <a:pt x="8845" y="3990"/>
                  <a:pt x="8845" y="3974"/>
                </a:cubicBezTo>
                <a:close/>
                <a:moveTo>
                  <a:pt x="9501" y="3935"/>
                </a:moveTo>
                <a:cubicBezTo>
                  <a:pt x="9485" y="3935"/>
                  <a:pt x="9465" y="3941"/>
                  <a:pt x="9461" y="3945"/>
                </a:cubicBezTo>
                <a:cubicBezTo>
                  <a:pt x="9476" y="3950"/>
                  <a:pt x="9487" y="3959"/>
                  <a:pt x="9500" y="3959"/>
                </a:cubicBezTo>
                <a:lnTo>
                  <a:pt x="9500" y="3959"/>
                </a:lnTo>
                <a:lnTo>
                  <a:pt x="9500" y="3959"/>
                </a:lnTo>
                <a:cubicBezTo>
                  <a:pt x="9499" y="3958"/>
                  <a:pt x="9499" y="3958"/>
                  <a:pt x="9498" y="3958"/>
                </a:cubicBezTo>
                <a:cubicBezTo>
                  <a:pt x="9492" y="3942"/>
                  <a:pt x="9515" y="3946"/>
                  <a:pt x="9518" y="3943"/>
                </a:cubicBezTo>
                <a:lnTo>
                  <a:pt x="9518" y="3943"/>
                </a:lnTo>
                <a:lnTo>
                  <a:pt x="9517" y="3942"/>
                </a:lnTo>
                <a:cubicBezTo>
                  <a:pt x="9514" y="3937"/>
                  <a:pt x="9508" y="3936"/>
                  <a:pt x="9501" y="3935"/>
                </a:cubicBezTo>
                <a:close/>
                <a:moveTo>
                  <a:pt x="10357" y="3902"/>
                </a:moveTo>
                <a:cubicBezTo>
                  <a:pt x="10349" y="3931"/>
                  <a:pt x="10371" y="3917"/>
                  <a:pt x="10400" y="3924"/>
                </a:cubicBezTo>
                <a:cubicBezTo>
                  <a:pt x="10385" y="3945"/>
                  <a:pt x="10364" y="3931"/>
                  <a:pt x="10335" y="3931"/>
                </a:cubicBezTo>
                <a:cubicBezTo>
                  <a:pt x="10328" y="3910"/>
                  <a:pt x="10349" y="3917"/>
                  <a:pt x="10357" y="3902"/>
                </a:cubicBezTo>
                <a:close/>
                <a:moveTo>
                  <a:pt x="10185" y="3888"/>
                </a:moveTo>
                <a:cubicBezTo>
                  <a:pt x="10206" y="3917"/>
                  <a:pt x="10235" y="3902"/>
                  <a:pt x="10256" y="3910"/>
                </a:cubicBezTo>
                <a:cubicBezTo>
                  <a:pt x="10249" y="3945"/>
                  <a:pt x="10199" y="3924"/>
                  <a:pt x="10178" y="3917"/>
                </a:cubicBezTo>
                <a:cubicBezTo>
                  <a:pt x="10170" y="3902"/>
                  <a:pt x="10178" y="3895"/>
                  <a:pt x="10185" y="3888"/>
                </a:cubicBezTo>
                <a:close/>
                <a:moveTo>
                  <a:pt x="9388" y="3874"/>
                </a:moveTo>
                <a:cubicBezTo>
                  <a:pt x="9369" y="3875"/>
                  <a:pt x="9353" y="3879"/>
                  <a:pt x="9347" y="3888"/>
                </a:cubicBezTo>
                <a:cubicBezTo>
                  <a:pt x="9397" y="3895"/>
                  <a:pt x="9425" y="3953"/>
                  <a:pt x="9461" y="3888"/>
                </a:cubicBezTo>
                <a:cubicBezTo>
                  <a:pt x="9441" y="3880"/>
                  <a:pt x="9412" y="3874"/>
                  <a:pt x="9388" y="3874"/>
                </a:cubicBezTo>
                <a:close/>
                <a:moveTo>
                  <a:pt x="10366" y="3821"/>
                </a:moveTo>
                <a:cubicBezTo>
                  <a:pt x="10412" y="3820"/>
                  <a:pt x="10457" y="3827"/>
                  <a:pt x="10478" y="3852"/>
                </a:cubicBezTo>
                <a:cubicBezTo>
                  <a:pt x="10493" y="3859"/>
                  <a:pt x="10486" y="3831"/>
                  <a:pt x="10493" y="3823"/>
                </a:cubicBezTo>
                <a:cubicBezTo>
                  <a:pt x="10493" y="3823"/>
                  <a:pt x="10493" y="3823"/>
                  <a:pt x="10528" y="3831"/>
                </a:cubicBezTo>
                <a:cubicBezTo>
                  <a:pt x="10528" y="3838"/>
                  <a:pt x="10536" y="3852"/>
                  <a:pt x="10536" y="3867"/>
                </a:cubicBezTo>
                <a:cubicBezTo>
                  <a:pt x="10493" y="3859"/>
                  <a:pt x="10464" y="3852"/>
                  <a:pt x="10414" y="3867"/>
                </a:cubicBezTo>
                <a:cubicBezTo>
                  <a:pt x="10443" y="3845"/>
                  <a:pt x="10285" y="3838"/>
                  <a:pt x="10271" y="3867"/>
                </a:cubicBezTo>
                <a:cubicBezTo>
                  <a:pt x="10249" y="3859"/>
                  <a:pt x="10285" y="3838"/>
                  <a:pt x="10242" y="3838"/>
                </a:cubicBezTo>
                <a:cubicBezTo>
                  <a:pt x="10271" y="3831"/>
                  <a:pt x="10319" y="3822"/>
                  <a:pt x="10366" y="3821"/>
                </a:cubicBezTo>
                <a:close/>
                <a:moveTo>
                  <a:pt x="9913" y="3807"/>
                </a:moveTo>
                <a:cubicBezTo>
                  <a:pt x="9935" y="3814"/>
                  <a:pt x="9956" y="3814"/>
                  <a:pt x="9956" y="3829"/>
                </a:cubicBezTo>
                <a:cubicBezTo>
                  <a:pt x="9935" y="3807"/>
                  <a:pt x="9906" y="3843"/>
                  <a:pt x="9892" y="3829"/>
                </a:cubicBezTo>
                <a:cubicBezTo>
                  <a:pt x="9899" y="3822"/>
                  <a:pt x="9906" y="3814"/>
                  <a:pt x="9913" y="3807"/>
                </a:cubicBezTo>
                <a:close/>
                <a:moveTo>
                  <a:pt x="8846" y="3793"/>
                </a:moveTo>
                <a:cubicBezTo>
                  <a:pt x="8846" y="3795"/>
                  <a:pt x="8846" y="3796"/>
                  <a:pt x="8846" y="3798"/>
                </a:cubicBezTo>
                <a:lnTo>
                  <a:pt x="8847" y="3801"/>
                </a:lnTo>
                <a:lnTo>
                  <a:pt x="8848" y="3800"/>
                </a:lnTo>
                <a:cubicBezTo>
                  <a:pt x="8851" y="3797"/>
                  <a:pt x="8855" y="3796"/>
                  <a:pt x="8858" y="3795"/>
                </a:cubicBezTo>
                <a:lnTo>
                  <a:pt x="8865" y="3793"/>
                </a:lnTo>
                <a:lnTo>
                  <a:pt x="8846" y="3793"/>
                </a:lnTo>
                <a:close/>
                <a:moveTo>
                  <a:pt x="9098" y="3786"/>
                </a:moveTo>
                <a:lnTo>
                  <a:pt x="9083" y="3787"/>
                </a:lnTo>
                <a:cubicBezTo>
                  <a:pt x="9071" y="3788"/>
                  <a:pt x="9059" y="3790"/>
                  <a:pt x="9048" y="3794"/>
                </a:cubicBezTo>
                <a:lnTo>
                  <a:pt x="9041" y="3796"/>
                </a:lnTo>
                <a:lnTo>
                  <a:pt x="9044" y="3796"/>
                </a:lnTo>
                <a:cubicBezTo>
                  <a:pt x="9060" y="3796"/>
                  <a:pt x="9076" y="3791"/>
                  <a:pt x="9089" y="3800"/>
                </a:cubicBezTo>
                <a:cubicBezTo>
                  <a:pt x="9092" y="3797"/>
                  <a:pt x="9094" y="3793"/>
                  <a:pt x="9097" y="3787"/>
                </a:cubicBezTo>
                <a:lnTo>
                  <a:pt x="9098" y="3786"/>
                </a:lnTo>
                <a:close/>
                <a:moveTo>
                  <a:pt x="8994" y="3773"/>
                </a:moveTo>
                <a:lnTo>
                  <a:pt x="8990" y="3773"/>
                </a:lnTo>
                <a:cubicBezTo>
                  <a:pt x="8981" y="3774"/>
                  <a:pt x="8972" y="3775"/>
                  <a:pt x="8968" y="3785"/>
                </a:cubicBezTo>
                <a:lnTo>
                  <a:pt x="8968" y="3786"/>
                </a:lnTo>
                <a:lnTo>
                  <a:pt x="8973" y="3785"/>
                </a:lnTo>
                <a:cubicBezTo>
                  <a:pt x="8981" y="3784"/>
                  <a:pt x="8986" y="3781"/>
                  <a:pt x="8991" y="3777"/>
                </a:cubicBezTo>
                <a:lnTo>
                  <a:pt x="8994" y="3773"/>
                </a:lnTo>
                <a:close/>
                <a:moveTo>
                  <a:pt x="9674" y="3759"/>
                </a:moveTo>
                <a:cubicBezTo>
                  <a:pt x="9664" y="3759"/>
                  <a:pt x="9655" y="3760"/>
                  <a:pt x="9646" y="3761"/>
                </a:cubicBezTo>
                <a:lnTo>
                  <a:pt x="9641" y="3762"/>
                </a:lnTo>
                <a:lnTo>
                  <a:pt x="9647" y="3763"/>
                </a:lnTo>
                <a:cubicBezTo>
                  <a:pt x="9660" y="3768"/>
                  <a:pt x="9673" y="3773"/>
                  <a:pt x="9676" y="3788"/>
                </a:cubicBezTo>
                <a:lnTo>
                  <a:pt x="9682" y="3786"/>
                </a:lnTo>
                <a:lnTo>
                  <a:pt x="9683" y="3784"/>
                </a:lnTo>
                <a:cubicBezTo>
                  <a:pt x="9684" y="3774"/>
                  <a:pt x="9700" y="3777"/>
                  <a:pt x="9705" y="3771"/>
                </a:cubicBezTo>
                <a:cubicBezTo>
                  <a:pt x="9696" y="3762"/>
                  <a:pt x="9685" y="3760"/>
                  <a:pt x="9674" y="3759"/>
                </a:cubicBezTo>
                <a:close/>
                <a:moveTo>
                  <a:pt x="9799" y="3723"/>
                </a:moveTo>
                <a:lnTo>
                  <a:pt x="9799" y="3725"/>
                </a:lnTo>
                <a:cubicBezTo>
                  <a:pt x="9800" y="3727"/>
                  <a:pt x="9802" y="3728"/>
                  <a:pt x="9806" y="3728"/>
                </a:cubicBezTo>
                <a:lnTo>
                  <a:pt x="9808" y="3729"/>
                </a:lnTo>
                <a:lnTo>
                  <a:pt x="9802" y="3725"/>
                </a:lnTo>
                <a:lnTo>
                  <a:pt x="9799" y="3723"/>
                </a:lnTo>
                <a:close/>
                <a:moveTo>
                  <a:pt x="9151" y="3714"/>
                </a:moveTo>
                <a:lnTo>
                  <a:pt x="9146" y="3715"/>
                </a:lnTo>
                <a:cubicBezTo>
                  <a:pt x="9137" y="3716"/>
                  <a:pt x="9128" y="3716"/>
                  <a:pt x="9125" y="3723"/>
                </a:cubicBezTo>
                <a:cubicBezTo>
                  <a:pt x="9146" y="3723"/>
                  <a:pt x="9168" y="3723"/>
                  <a:pt x="9160" y="3737"/>
                </a:cubicBezTo>
                <a:cubicBezTo>
                  <a:pt x="9158" y="3739"/>
                  <a:pt x="9155" y="3741"/>
                  <a:pt x="9152" y="3742"/>
                </a:cubicBezTo>
                <a:lnTo>
                  <a:pt x="9152" y="3742"/>
                </a:lnTo>
                <a:lnTo>
                  <a:pt x="9150" y="3744"/>
                </a:lnTo>
                <a:cubicBezTo>
                  <a:pt x="9147" y="3749"/>
                  <a:pt x="9144" y="3752"/>
                  <a:pt x="9140" y="3755"/>
                </a:cubicBezTo>
                <a:lnTo>
                  <a:pt x="9136" y="3757"/>
                </a:lnTo>
                <a:lnTo>
                  <a:pt x="9139" y="3757"/>
                </a:lnTo>
                <a:cubicBezTo>
                  <a:pt x="9153" y="3755"/>
                  <a:pt x="9164" y="3756"/>
                  <a:pt x="9160" y="3780"/>
                </a:cubicBezTo>
                <a:cubicBezTo>
                  <a:pt x="9154" y="3781"/>
                  <a:pt x="9148" y="3782"/>
                  <a:pt x="9141" y="3783"/>
                </a:cubicBezTo>
                <a:lnTo>
                  <a:pt x="9131" y="3783"/>
                </a:lnTo>
                <a:lnTo>
                  <a:pt x="9132" y="3786"/>
                </a:lnTo>
                <a:cubicBezTo>
                  <a:pt x="9119" y="3794"/>
                  <a:pt x="9102" y="3804"/>
                  <a:pt x="9084" y="3814"/>
                </a:cubicBezTo>
                <a:lnTo>
                  <a:pt x="9074" y="3820"/>
                </a:lnTo>
                <a:lnTo>
                  <a:pt x="9077" y="3821"/>
                </a:lnTo>
                <a:cubicBezTo>
                  <a:pt x="9086" y="3827"/>
                  <a:pt x="9092" y="3834"/>
                  <a:pt x="9089" y="3845"/>
                </a:cubicBezTo>
                <a:cubicBezTo>
                  <a:pt x="9125" y="3816"/>
                  <a:pt x="9175" y="3845"/>
                  <a:pt x="9196" y="3867"/>
                </a:cubicBezTo>
                <a:cubicBezTo>
                  <a:pt x="9196" y="3852"/>
                  <a:pt x="9189" y="3852"/>
                  <a:pt x="9182" y="3845"/>
                </a:cubicBezTo>
                <a:cubicBezTo>
                  <a:pt x="9203" y="3838"/>
                  <a:pt x="9232" y="3881"/>
                  <a:pt x="9254" y="3845"/>
                </a:cubicBezTo>
                <a:cubicBezTo>
                  <a:pt x="9254" y="3854"/>
                  <a:pt x="9258" y="3857"/>
                  <a:pt x="9266" y="3858"/>
                </a:cubicBezTo>
                <a:lnTo>
                  <a:pt x="9269" y="3858"/>
                </a:lnTo>
                <a:lnTo>
                  <a:pt x="9272" y="3852"/>
                </a:lnTo>
                <a:cubicBezTo>
                  <a:pt x="9279" y="3839"/>
                  <a:pt x="9288" y="3828"/>
                  <a:pt x="9297" y="3814"/>
                </a:cubicBezTo>
                <a:cubicBezTo>
                  <a:pt x="9311" y="3825"/>
                  <a:pt x="9308" y="3836"/>
                  <a:pt x="9301" y="3848"/>
                </a:cubicBezTo>
                <a:lnTo>
                  <a:pt x="9295" y="3856"/>
                </a:lnTo>
                <a:lnTo>
                  <a:pt x="9297" y="3855"/>
                </a:lnTo>
                <a:cubicBezTo>
                  <a:pt x="9306" y="3855"/>
                  <a:pt x="9314" y="3855"/>
                  <a:pt x="9318" y="3859"/>
                </a:cubicBezTo>
                <a:cubicBezTo>
                  <a:pt x="9311" y="3838"/>
                  <a:pt x="9311" y="3831"/>
                  <a:pt x="9318" y="3802"/>
                </a:cubicBezTo>
                <a:cubicBezTo>
                  <a:pt x="9297" y="3795"/>
                  <a:pt x="9254" y="3816"/>
                  <a:pt x="9254" y="3831"/>
                </a:cubicBezTo>
                <a:cubicBezTo>
                  <a:pt x="9225" y="3795"/>
                  <a:pt x="9211" y="3809"/>
                  <a:pt x="9182" y="3823"/>
                </a:cubicBezTo>
                <a:cubicBezTo>
                  <a:pt x="9175" y="3809"/>
                  <a:pt x="9168" y="3795"/>
                  <a:pt x="9160" y="3780"/>
                </a:cubicBezTo>
                <a:cubicBezTo>
                  <a:pt x="9182" y="3773"/>
                  <a:pt x="9196" y="3766"/>
                  <a:pt x="9218" y="3766"/>
                </a:cubicBezTo>
                <a:cubicBezTo>
                  <a:pt x="9214" y="3759"/>
                  <a:pt x="9213" y="3751"/>
                  <a:pt x="9213" y="3744"/>
                </a:cubicBezTo>
                <a:lnTo>
                  <a:pt x="9214" y="3742"/>
                </a:lnTo>
                <a:lnTo>
                  <a:pt x="9207" y="3740"/>
                </a:lnTo>
                <a:cubicBezTo>
                  <a:pt x="9190" y="3733"/>
                  <a:pt x="9174" y="3724"/>
                  <a:pt x="9158" y="3717"/>
                </a:cubicBezTo>
                <a:lnTo>
                  <a:pt x="9151" y="3714"/>
                </a:lnTo>
                <a:close/>
                <a:moveTo>
                  <a:pt x="9093" y="3705"/>
                </a:moveTo>
                <a:lnTo>
                  <a:pt x="9091" y="3705"/>
                </a:lnTo>
                <a:lnTo>
                  <a:pt x="9090" y="3706"/>
                </a:lnTo>
                <a:lnTo>
                  <a:pt x="9086" y="3707"/>
                </a:lnTo>
                <a:lnTo>
                  <a:pt x="9085" y="3709"/>
                </a:lnTo>
                <a:cubicBezTo>
                  <a:pt x="9085" y="3711"/>
                  <a:pt x="9086" y="3713"/>
                  <a:pt x="9089" y="3716"/>
                </a:cubicBezTo>
                <a:cubicBezTo>
                  <a:pt x="9103" y="3694"/>
                  <a:pt x="9096" y="3737"/>
                  <a:pt x="9117" y="3730"/>
                </a:cubicBezTo>
                <a:cubicBezTo>
                  <a:pt x="9135" y="3717"/>
                  <a:pt x="9111" y="3706"/>
                  <a:pt x="9096" y="3705"/>
                </a:cubicBezTo>
                <a:cubicBezTo>
                  <a:pt x="9095" y="3705"/>
                  <a:pt x="9094" y="3705"/>
                  <a:pt x="9093" y="3705"/>
                </a:cubicBezTo>
                <a:close/>
                <a:moveTo>
                  <a:pt x="8986" y="3685"/>
                </a:moveTo>
                <a:lnTo>
                  <a:pt x="8986" y="3685"/>
                </a:lnTo>
                <a:cubicBezTo>
                  <a:pt x="8984" y="3686"/>
                  <a:pt x="8983" y="3687"/>
                  <a:pt x="8982" y="3690"/>
                </a:cubicBezTo>
                <a:lnTo>
                  <a:pt x="8982" y="3690"/>
                </a:lnTo>
                <a:lnTo>
                  <a:pt x="8983" y="3694"/>
                </a:lnTo>
                <a:lnTo>
                  <a:pt x="8983" y="3694"/>
                </a:lnTo>
                <a:lnTo>
                  <a:pt x="8989" y="3694"/>
                </a:lnTo>
                <a:cubicBezTo>
                  <a:pt x="8992" y="3694"/>
                  <a:pt x="8994" y="3694"/>
                  <a:pt x="8996" y="3694"/>
                </a:cubicBezTo>
                <a:lnTo>
                  <a:pt x="8998" y="3694"/>
                </a:lnTo>
                <a:lnTo>
                  <a:pt x="8997" y="3693"/>
                </a:lnTo>
                <a:cubicBezTo>
                  <a:pt x="8996" y="3692"/>
                  <a:pt x="8994" y="3690"/>
                  <a:pt x="8992" y="3689"/>
                </a:cubicBezTo>
                <a:lnTo>
                  <a:pt x="8986" y="3685"/>
                </a:lnTo>
                <a:close/>
                <a:moveTo>
                  <a:pt x="9862" y="3680"/>
                </a:moveTo>
                <a:lnTo>
                  <a:pt x="9854" y="3685"/>
                </a:lnTo>
                <a:cubicBezTo>
                  <a:pt x="9837" y="3694"/>
                  <a:pt x="9819" y="3698"/>
                  <a:pt x="9818" y="3723"/>
                </a:cubicBezTo>
                <a:lnTo>
                  <a:pt x="9818" y="3729"/>
                </a:lnTo>
                <a:lnTo>
                  <a:pt x="9822" y="3728"/>
                </a:lnTo>
                <a:cubicBezTo>
                  <a:pt x="9842" y="3723"/>
                  <a:pt x="9845" y="3698"/>
                  <a:pt x="9863" y="3692"/>
                </a:cubicBezTo>
                <a:cubicBezTo>
                  <a:pt x="9863" y="3689"/>
                  <a:pt x="9863" y="3685"/>
                  <a:pt x="9862" y="3682"/>
                </a:cubicBezTo>
                <a:lnTo>
                  <a:pt x="9862" y="3680"/>
                </a:lnTo>
                <a:close/>
                <a:moveTo>
                  <a:pt x="8879" y="3662"/>
                </a:moveTo>
                <a:lnTo>
                  <a:pt x="8876" y="3663"/>
                </a:lnTo>
                <a:cubicBezTo>
                  <a:pt x="8871" y="3663"/>
                  <a:pt x="8866" y="3664"/>
                  <a:pt x="8860" y="3664"/>
                </a:cubicBezTo>
                <a:cubicBezTo>
                  <a:pt x="8866" y="3675"/>
                  <a:pt x="8873" y="3679"/>
                  <a:pt x="8881" y="3682"/>
                </a:cubicBezTo>
                <a:lnTo>
                  <a:pt x="8883" y="3683"/>
                </a:lnTo>
                <a:lnTo>
                  <a:pt x="8885" y="3682"/>
                </a:lnTo>
                <a:cubicBezTo>
                  <a:pt x="8886" y="3682"/>
                  <a:pt x="8887" y="3681"/>
                  <a:pt x="8888" y="3680"/>
                </a:cubicBezTo>
                <a:cubicBezTo>
                  <a:pt x="8888" y="3674"/>
                  <a:pt x="8886" y="3668"/>
                  <a:pt x="8882" y="3664"/>
                </a:cubicBezTo>
                <a:lnTo>
                  <a:pt x="8879" y="3662"/>
                </a:lnTo>
                <a:close/>
                <a:moveTo>
                  <a:pt x="10672" y="3659"/>
                </a:moveTo>
                <a:cubicBezTo>
                  <a:pt x="10681" y="3659"/>
                  <a:pt x="10698" y="3666"/>
                  <a:pt x="10708" y="3666"/>
                </a:cubicBezTo>
                <a:cubicBezTo>
                  <a:pt x="10700" y="3680"/>
                  <a:pt x="10679" y="3673"/>
                  <a:pt x="10665" y="3666"/>
                </a:cubicBezTo>
                <a:cubicBezTo>
                  <a:pt x="10665" y="3661"/>
                  <a:pt x="10667" y="3659"/>
                  <a:pt x="10672" y="3659"/>
                </a:cubicBezTo>
                <a:close/>
                <a:moveTo>
                  <a:pt x="11044" y="3657"/>
                </a:moveTo>
                <a:cubicBezTo>
                  <a:pt x="11062" y="3658"/>
                  <a:pt x="11098" y="3678"/>
                  <a:pt x="11123" y="3666"/>
                </a:cubicBezTo>
                <a:cubicBezTo>
                  <a:pt x="11116" y="3687"/>
                  <a:pt x="11044" y="3673"/>
                  <a:pt x="11037" y="3658"/>
                </a:cubicBezTo>
                <a:cubicBezTo>
                  <a:pt x="11039" y="3658"/>
                  <a:pt x="11041" y="3657"/>
                  <a:pt x="11044" y="3657"/>
                </a:cubicBezTo>
                <a:close/>
                <a:moveTo>
                  <a:pt x="9304" y="3657"/>
                </a:moveTo>
                <a:cubicBezTo>
                  <a:pt x="9297" y="3657"/>
                  <a:pt x="9276" y="3707"/>
                  <a:pt x="9304" y="3707"/>
                </a:cubicBezTo>
                <a:cubicBezTo>
                  <a:pt x="9297" y="3714"/>
                  <a:pt x="9290" y="3721"/>
                  <a:pt x="9276" y="3728"/>
                </a:cubicBezTo>
                <a:lnTo>
                  <a:pt x="9276" y="3730"/>
                </a:lnTo>
                <a:lnTo>
                  <a:pt x="9282" y="3730"/>
                </a:lnTo>
                <a:cubicBezTo>
                  <a:pt x="9317" y="3728"/>
                  <a:pt x="9363" y="3710"/>
                  <a:pt x="9390" y="3723"/>
                </a:cubicBezTo>
                <a:cubicBezTo>
                  <a:pt x="9397" y="3687"/>
                  <a:pt x="9454" y="3737"/>
                  <a:pt x="9454" y="3702"/>
                </a:cubicBezTo>
                <a:cubicBezTo>
                  <a:pt x="9447" y="3701"/>
                  <a:pt x="9440" y="3700"/>
                  <a:pt x="9434" y="3698"/>
                </a:cubicBezTo>
                <a:lnTo>
                  <a:pt x="9426" y="3696"/>
                </a:lnTo>
                <a:lnTo>
                  <a:pt x="9425" y="3698"/>
                </a:lnTo>
                <a:cubicBezTo>
                  <a:pt x="9424" y="3701"/>
                  <a:pt x="9422" y="3704"/>
                  <a:pt x="9419" y="3707"/>
                </a:cubicBezTo>
                <a:cubicBezTo>
                  <a:pt x="9413" y="3704"/>
                  <a:pt x="9411" y="3700"/>
                  <a:pt x="9410" y="3696"/>
                </a:cubicBezTo>
                <a:lnTo>
                  <a:pt x="9410" y="3692"/>
                </a:lnTo>
                <a:lnTo>
                  <a:pt x="9403" y="3690"/>
                </a:lnTo>
                <a:cubicBezTo>
                  <a:pt x="9379" y="3682"/>
                  <a:pt x="9358" y="3676"/>
                  <a:pt x="9318" y="3680"/>
                </a:cubicBezTo>
                <a:cubicBezTo>
                  <a:pt x="9318" y="3676"/>
                  <a:pt x="9315" y="3671"/>
                  <a:pt x="9315" y="3665"/>
                </a:cubicBezTo>
                <a:lnTo>
                  <a:pt x="9315" y="3661"/>
                </a:lnTo>
                <a:lnTo>
                  <a:pt x="9313" y="3660"/>
                </a:lnTo>
                <a:cubicBezTo>
                  <a:pt x="9310" y="3659"/>
                  <a:pt x="9307" y="3658"/>
                  <a:pt x="9304" y="3657"/>
                </a:cubicBezTo>
                <a:close/>
                <a:moveTo>
                  <a:pt x="10796" y="3656"/>
                </a:moveTo>
                <a:cubicBezTo>
                  <a:pt x="10812" y="3656"/>
                  <a:pt x="10827" y="3660"/>
                  <a:pt x="10836" y="3673"/>
                </a:cubicBezTo>
                <a:cubicBezTo>
                  <a:pt x="10793" y="3666"/>
                  <a:pt x="10765" y="3680"/>
                  <a:pt x="10736" y="3673"/>
                </a:cubicBezTo>
                <a:cubicBezTo>
                  <a:pt x="10752" y="3665"/>
                  <a:pt x="10775" y="3657"/>
                  <a:pt x="10796" y="3656"/>
                </a:cubicBezTo>
                <a:close/>
                <a:moveTo>
                  <a:pt x="11023" y="3651"/>
                </a:moveTo>
                <a:cubicBezTo>
                  <a:pt x="11001" y="3687"/>
                  <a:pt x="10937" y="3673"/>
                  <a:pt x="10894" y="3673"/>
                </a:cubicBezTo>
                <a:cubicBezTo>
                  <a:pt x="10922" y="3658"/>
                  <a:pt x="10965" y="3651"/>
                  <a:pt x="11023" y="3651"/>
                </a:cubicBezTo>
                <a:close/>
                <a:moveTo>
                  <a:pt x="9097" y="3621"/>
                </a:moveTo>
                <a:cubicBezTo>
                  <a:pt x="9093" y="3622"/>
                  <a:pt x="9088" y="3624"/>
                  <a:pt x="9083" y="3625"/>
                </a:cubicBezTo>
                <a:lnTo>
                  <a:pt x="9074" y="3625"/>
                </a:lnTo>
                <a:lnTo>
                  <a:pt x="9074" y="3628"/>
                </a:lnTo>
                <a:cubicBezTo>
                  <a:pt x="9074" y="3633"/>
                  <a:pt x="9073" y="3639"/>
                  <a:pt x="9067" y="3644"/>
                </a:cubicBezTo>
                <a:lnTo>
                  <a:pt x="9075" y="3646"/>
                </a:lnTo>
                <a:lnTo>
                  <a:pt x="9080" y="3642"/>
                </a:lnTo>
                <a:cubicBezTo>
                  <a:pt x="9086" y="3636"/>
                  <a:pt x="9091" y="3629"/>
                  <a:pt x="9097" y="3621"/>
                </a:cubicBezTo>
                <a:close/>
                <a:moveTo>
                  <a:pt x="9003" y="3589"/>
                </a:moveTo>
                <a:cubicBezTo>
                  <a:pt x="8978" y="3590"/>
                  <a:pt x="8957" y="3603"/>
                  <a:pt x="8953" y="3630"/>
                </a:cubicBezTo>
                <a:cubicBezTo>
                  <a:pt x="8938" y="3630"/>
                  <a:pt x="8931" y="3630"/>
                  <a:pt x="8924" y="3637"/>
                </a:cubicBezTo>
                <a:cubicBezTo>
                  <a:pt x="8917" y="3651"/>
                  <a:pt x="8917" y="3666"/>
                  <a:pt x="8931" y="3666"/>
                </a:cubicBezTo>
                <a:cubicBezTo>
                  <a:pt x="8953" y="3651"/>
                  <a:pt x="8981" y="3644"/>
                  <a:pt x="8996" y="3623"/>
                </a:cubicBezTo>
                <a:cubicBezTo>
                  <a:pt x="9015" y="3635"/>
                  <a:pt x="9055" y="3631"/>
                  <a:pt x="9070" y="3625"/>
                </a:cubicBezTo>
                <a:lnTo>
                  <a:pt x="9071" y="3625"/>
                </a:lnTo>
                <a:lnTo>
                  <a:pt x="9066" y="3624"/>
                </a:lnTo>
                <a:cubicBezTo>
                  <a:pt x="9055" y="3622"/>
                  <a:pt x="9046" y="3617"/>
                  <a:pt x="9046" y="3606"/>
                </a:cubicBezTo>
                <a:cubicBezTo>
                  <a:pt x="9101" y="3592"/>
                  <a:pt x="9145" y="3617"/>
                  <a:pt x="9185" y="3621"/>
                </a:cubicBezTo>
                <a:lnTo>
                  <a:pt x="9194" y="3621"/>
                </a:lnTo>
                <a:lnTo>
                  <a:pt x="9192" y="3618"/>
                </a:lnTo>
                <a:cubicBezTo>
                  <a:pt x="9191" y="3617"/>
                  <a:pt x="9190" y="3616"/>
                  <a:pt x="9189" y="3615"/>
                </a:cubicBezTo>
                <a:cubicBezTo>
                  <a:pt x="9189" y="3608"/>
                  <a:pt x="9203" y="3608"/>
                  <a:pt x="9203" y="3594"/>
                </a:cubicBezTo>
                <a:cubicBezTo>
                  <a:pt x="9168" y="3594"/>
                  <a:pt x="9103" y="3594"/>
                  <a:pt x="9046" y="3601"/>
                </a:cubicBezTo>
                <a:cubicBezTo>
                  <a:pt x="9032" y="3593"/>
                  <a:pt x="9017" y="3589"/>
                  <a:pt x="9003" y="3589"/>
                </a:cubicBezTo>
                <a:close/>
                <a:moveTo>
                  <a:pt x="10091" y="3574"/>
                </a:moveTo>
                <a:cubicBezTo>
                  <a:pt x="10087" y="3574"/>
                  <a:pt x="10084" y="3578"/>
                  <a:pt x="10084" y="3587"/>
                </a:cubicBezTo>
                <a:cubicBezTo>
                  <a:pt x="10099" y="3587"/>
                  <a:pt x="10113" y="3608"/>
                  <a:pt x="10120" y="3587"/>
                </a:cubicBezTo>
                <a:cubicBezTo>
                  <a:pt x="10115" y="3587"/>
                  <a:pt x="10100" y="3573"/>
                  <a:pt x="10091" y="3574"/>
                </a:cubicBezTo>
                <a:close/>
                <a:moveTo>
                  <a:pt x="9603" y="3536"/>
                </a:moveTo>
                <a:lnTo>
                  <a:pt x="9603" y="3536"/>
                </a:lnTo>
                <a:cubicBezTo>
                  <a:pt x="9594" y="3538"/>
                  <a:pt x="9589" y="3542"/>
                  <a:pt x="9584" y="3542"/>
                </a:cubicBezTo>
                <a:cubicBezTo>
                  <a:pt x="9585" y="3547"/>
                  <a:pt x="9585" y="3553"/>
                  <a:pt x="9584" y="3559"/>
                </a:cubicBezTo>
                <a:lnTo>
                  <a:pt x="9583" y="3564"/>
                </a:lnTo>
                <a:lnTo>
                  <a:pt x="9583" y="3565"/>
                </a:lnTo>
                <a:cubicBezTo>
                  <a:pt x="9610" y="3565"/>
                  <a:pt x="9612" y="3588"/>
                  <a:pt x="9621" y="3606"/>
                </a:cubicBezTo>
                <a:lnTo>
                  <a:pt x="9623" y="3609"/>
                </a:lnTo>
                <a:lnTo>
                  <a:pt x="9624" y="3608"/>
                </a:lnTo>
                <a:cubicBezTo>
                  <a:pt x="9633" y="3598"/>
                  <a:pt x="9649" y="3596"/>
                  <a:pt x="9662" y="3592"/>
                </a:cubicBezTo>
                <a:cubicBezTo>
                  <a:pt x="9662" y="3578"/>
                  <a:pt x="9634" y="3592"/>
                  <a:pt x="9627" y="3585"/>
                </a:cubicBezTo>
                <a:cubicBezTo>
                  <a:pt x="9632" y="3576"/>
                  <a:pt x="9633" y="3570"/>
                  <a:pt x="9631" y="3565"/>
                </a:cubicBezTo>
                <a:lnTo>
                  <a:pt x="9631" y="3564"/>
                </a:lnTo>
                <a:lnTo>
                  <a:pt x="9625" y="3565"/>
                </a:lnTo>
                <a:cubicBezTo>
                  <a:pt x="9623" y="3565"/>
                  <a:pt x="9621" y="3565"/>
                  <a:pt x="9619" y="3565"/>
                </a:cubicBezTo>
                <a:cubicBezTo>
                  <a:pt x="9619" y="3546"/>
                  <a:pt x="9602" y="3550"/>
                  <a:pt x="9603" y="3536"/>
                </a:cubicBezTo>
                <a:lnTo>
                  <a:pt x="9603" y="3536"/>
                </a:lnTo>
                <a:close/>
                <a:moveTo>
                  <a:pt x="10521" y="3522"/>
                </a:moveTo>
                <a:cubicBezTo>
                  <a:pt x="10521" y="3544"/>
                  <a:pt x="10521" y="3558"/>
                  <a:pt x="10536" y="3565"/>
                </a:cubicBezTo>
                <a:cubicBezTo>
                  <a:pt x="10543" y="3551"/>
                  <a:pt x="10557" y="3544"/>
                  <a:pt x="10564" y="3529"/>
                </a:cubicBezTo>
                <a:lnTo>
                  <a:pt x="10521" y="3522"/>
                </a:lnTo>
                <a:close/>
                <a:moveTo>
                  <a:pt x="11109" y="3515"/>
                </a:moveTo>
                <a:cubicBezTo>
                  <a:pt x="11101" y="3522"/>
                  <a:pt x="11080" y="3529"/>
                  <a:pt x="11066" y="3522"/>
                </a:cubicBezTo>
                <a:cubicBezTo>
                  <a:pt x="11073" y="3508"/>
                  <a:pt x="11094" y="3522"/>
                  <a:pt x="11109" y="3515"/>
                </a:cubicBezTo>
                <a:close/>
                <a:moveTo>
                  <a:pt x="10278" y="3515"/>
                </a:moveTo>
                <a:cubicBezTo>
                  <a:pt x="10249" y="3522"/>
                  <a:pt x="10256" y="3515"/>
                  <a:pt x="10235" y="3522"/>
                </a:cubicBezTo>
                <a:cubicBezTo>
                  <a:pt x="10228" y="3544"/>
                  <a:pt x="10256" y="3544"/>
                  <a:pt x="10271" y="3551"/>
                </a:cubicBezTo>
                <a:cubicBezTo>
                  <a:pt x="10271" y="3544"/>
                  <a:pt x="10278" y="3529"/>
                  <a:pt x="10278" y="3515"/>
                </a:cubicBezTo>
                <a:close/>
                <a:moveTo>
                  <a:pt x="10748" y="3501"/>
                </a:moveTo>
                <a:cubicBezTo>
                  <a:pt x="10760" y="3501"/>
                  <a:pt x="10776" y="3508"/>
                  <a:pt x="10786" y="3508"/>
                </a:cubicBezTo>
                <a:cubicBezTo>
                  <a:pt x="10793" y="3508"/>
                  <a:pt x="10758" y="3522"/>
                  <a:pt x="10779" y="3544"/>
                </a:cubicBezTo>
                <a:cubicBezTo>
                  <a:pt x="10758" y="3537"/>
                  <a:pt x="10765" y="3522"/>
                  <a:pt x="10736" y="3508"/>
                </a:cubicBezTo>
                <a:cubicBezTo>
                  <a:pt x="10738" y="3503"/>
                  <a:pt x="10743" y="3502"/>
                  <a:pt x="10748" y="3501"/>
                </a:cubicBezTo>
                <a:close/>
                <a:moveTo>
                  <a:pt x="9692" y="3493"/>
                </a:moveTo>
                <a:cubicBezTo>
                  <a:pt x="9685" y="3492"/>
                  <a:pt x="9676" y="3493"/>
                  <a:pt x="9667" y="3495"/>
                </a:cubicBezTo>
                <a:lnTo>
                  <a:pt x="9656" y="3496"/>
                </a:lnTo>
                <a:lnTo>
                  <a:pt x="9656" y="3496"/>
                </a:lnTo>
                <a:cubicBezTo>
                  <a:pt x="9647" y="3508"/>
                  <a:pt x="9632" y="3511"/>
                  <a:pt x="9626" y="3522"/>
                </a:cubicBezTo>
                <a:cubicBezTo>
                  <a:pt x="9628" y="3524"/>
                  <a:pt x="9630" y="3525"/>
                  <a:pt x="9631" y="3526"/>
                </a:cubicBezTo>
                <a:lnTo>
                  <a:pt x="9634" y="3527"/>
                </a:lnTo>
                <a:lnTo>
                  <a:pt x="9646" y="3527"/>
                </a:lnTo>
                <a:cubicBezTo>
                  <a:pt x="9653" y="3527"/>
                  <a:pt x="9660" y="3527"/>
                  <a:pt x="9666" y="3526"/>
                </a:cubicBezTo>
                <a:lnTo>
                  <a:pt x="9671" y="3526"/>
                </a:lnTo>
                <a:lnTo>
                  <a:pt x="9672" y="3525"/>
                </a:lnTo>
                <a:cubicBezTo>
                  <a:pt x="9675" y="3524"/>
                  <a:pt x="9678" y="3524"/>
                  <a:pt x="9681" y="3523"/>
                </a:cubicBezTo>
                <a:lnTo>
                  <a:pt x="9683" y="3523"/>
                </a:lnTo>
                <a:lnTo>
                  <a:pt x="9684" y="3523"/>
                </a:lnTo>
                <a:cubicBezTo>
                  <a:pt x="9695" y="3518"/>
                  <a:pt x="9705" y="3511"/>
                  <a:pt x="9712" y="3499"/>
                </a:cubicBezTo>
                <a:cubicBezTo>
                  <a:pt x="9707" y="3495"/>
                  <a:pt x="9700" y="3493"/>
                  <a:pt x="9692" y="3493"/>
                </a:cubicBezTo>
                <a:close/>
                <a:moveTo>
                  <a:pt x="9970" y="3486"/>
                </a:moveTo>
                <a:cubicBezTo>
                  <a:pt x="9984" y="3486"/>
                  <a:pt x="10006" y="3486"/>
                  <a:pt x="10027" y="3486"/>
                </a:cubicBezTo>
                <a:cubicBezTo>
                  <a:pt x="10034" y="3501"/>
                  <a:pt x="10013" y="3537"/>
                  <a:pt x="10041" y="3529"/>
                </a:cubicBezTo>
                <a:cubicBezTo>
                  <a:pt x="10020" y="3551"/>
                  <a:pt x="10034" y="3558"/>
                  <a:pt x="10013" y="3572"/>
                </a:cubicBezTo>
                <a:cubicBezTo>
                  <a:pt x="10013" y="3587"/>
                  <a:pt x="10020" y="3594"/>
                  <a:pt x="10041" y="3594"/>
                </a:cubicBezTo>
                <a:cubicBezTo>
                  <a:pt x="10013" y="3615"/>
                  <a:pt x="9998" y="3637"/>
                  <a:pt x="9955" y="3615"/>
                </a:cubicBezTo>
                <a:cubicBezTo>
                  <a:pt x="9948" y="3572"/>
                  <a:pt x="9934" y="3544"/>
                  <a:pt x="9970" y="3486"/>
                </a:cubicBezTo>
                <a:close/>
                <a:moveTo>
                  <a:pt x="10603" y="3469"/>
                </a:moveTo>
                <a:cubicBezTo>
                  <a:pt x="10600" y="3469"/>
                  <a:pt x="10597" y="3470"/>
                  <a:pt x="10593" y="3472"/>
                </a:cubicBezTo>
                <a:cubicBezTo>
                  <a:pt x="10586" y="3529"/>
                  <a:pt x="10657" y="3515"/>
                  <a:pt x="10672" y="3486"/>
                </a:cubicBezTo>
                <a:cubicBezTo>
                  <a:pt x="10634" y="3499"/>
                  <a:pt x="10624" y="3467"/>
                  <a:pt x="10603" y="3469"/>
                </a:cubicBezTo>
                <a:close/>
                <a:moveTo>
                  <a:pt x="9898" y="3458"/>
                </a:moveTo>
                <a:cubicBezTo>
                  <a:pt x="9913" y="3465"/>
                  <a:pt x="9927" y="3465"/>
                  <a:pt x="9934" y="3486"/>
                </a:cubicBezTo>
                <a:cubicBezTo>
                  <a:pt x="9913" y="3479"/>
                  <a:pt x="9891" y="3472"/>
                  <a:pt x="9870" y="3479"/>
                </a:cubicBezTo>
                <a:cubicBezTo>
                  <a:pt x="9877" y="3472"/>
                  <a:pt x="9884" y="3458"/>
                  <a:pt x="9898" y="3458"/>
                </a:cubicBezTo>
                <a:close/>
                <a:moveTo>
                  <a:pt x="9399" y="3439"/>
                </a:moveTo>
                <a:lnTo>
                  <a:pt x="9400" y="3441"/>
                </a:lnTo>
                <a:cubicBezTo>
                  <a:pt x="9400" y="3442"/>
                  <a:pt x="9401" y="3442"/>
                  <a:pt x="9402" y="3443"/>
                </a:cubicBezTo>
                <a:lnTo>
                  <a:pt x="9403" y="3443"/>
                </a:lnTo>
                <a:lnTo>
                  <a:pt x="9403" y="3442"/>
                </a:lnTo>
                <a:cubicBezTo>
                  <a:pt x="9402" y="3441"/>
                  <a:pt x="9401" y="3440"/>
                  <a:pt x="9400" y="3439"/>
                </a:cubicBezTo>
                <a:lnTo>
                  <a:pt x="9399" y="3439"/>
                </a:lnTo>
                <a:close/>
                <a:moveTo>
                  <a:pt x="10571" y="3429"/>
                </a:moveTo>
                <a:cubicBezTo>
                  <a:pt x="10557" y="3450"/>
                  <a:pt x="10521" y="3429"/>
                  <a:pt x="10543" y="3465"/>
                </a:cubicBezTo>
                <a:cubicBezTo>
                  <a:pt x="10528" y="3472"/>
                  <a:pt x="10514" y="3486"/>
                  <a:pt x="10500" y="3501"/>
                </a:cubicBezTo>
                <a:cubicBezTo>
                  <a:pt x="10507" y="3501"/>
                  <a:pt x="10507" y="3508"/>
                  <a:pt x="10507" y="3508"/>
                </a:cubicBezTo>
                <a:cubicBezTo>
                  <a:pt x="10579" y="3515"/>
                  <a:pt x="10543" y="3429"/>
                  <a:pt x="10586" y="3443"/>
                </a:cubicBezTo>
                <a:cubicBezTo>
                  <a:pt x="10579" y="3436"/>
                  <a:pt x="10579" y="3429"/>
                  <a:pt x="10571" y="3429"/>
                </a:cubicBezTo>
                <a:close/>
                <a:moveTo>
                  <a:pt x="9397" y="3415"/>
                </a:moveTo>
                <a:lnTo>
                  <a:pt x="9397" y="3423"/>
                </a:lnTo>
                <a:lnTo>
                  <a:pt x="9401" y="3421"/>
                </a:lnTo>
                <a:lnTo>
                  <a:pt x="9406" y="3418"/>
                </a:lnTo>
                <a:lnTo>
                  <a:pt x="9397" y="3415"/>
                </a:lnTo>
                <a:close/>
                <a:moveTo>
                  <a:pt x="9770" y="3405"/>
                </a:moveTo>
                <a:cubicBezTo>
                  <a:pt x="9748" y="3420"/>
                  <a:pt x="9727" y="3413"/>
                  <a:pt x="9720" y="3427"/>
                </a:cubicBezTo>
                <a:cubicBezTo>
                  <a:pt x="9720" y="3449"/>
                  <a:pt x="9741" y="3413"/>
                  <a:pt x="9734" y="3434"/>
                </a:cubicBezTo>
                <a:cubicBezTo>
                  <a:pt x="9727" y="3441"/>
                  <a:pt x="9705" y="3434"/>
                  <a:pt x="9705" y="3456"/>
                </a:cubicBezTo>
                <a:cubicBezTo>
                  <a:pt x="9763" y="3484"/>
                  <a:pt x="9763" y="3441"/>
                  <a:pt x="9770" y="3405"/>
                </a:cubicBezTo>
                <a:close/>
                <a:moveTo>
                  <a:pt x="9468" y="3400"/>
                </a:moveTo>
                <a:cubicBezTo>
                  <a:pt x="9463" y="3400"/>
                  <a:pt x="9460" y="3402"/>
                  <a:pt x="9457" y="3405"/>
                </a:cubicBezTo>
                <a:lnTo>
                  <a:pt x="9457" y="3406"/>
                </a:lnTo>
                <a:lnTo>
                  <a:pt x="9467" y="3405"/>
                </a:lnTo>
                <a:lnTo>
                  <a:pt x="9473" y="3405"/>
                </a:lnTo>
                <a:lnTo>
                  <a:pt x="9472" y="3404"/>
                </a:lnTo>
                <a:cubicBezTo>
                  <a:pt x="9470" y="3402"/>
                  <a:pt x="9469" y="3401"/>
                  <a:pt x="9468" y="3400"/>
                </a:cubicBezTo>
                <a:close/>
                <a:moveTo>
                  <a:pt x="10104" y="3383"/>
                </a:moveTo>
                <a:lnTo>
                  <a:pt x="10100" y="3384"/>
                </a:lnTo>
                <a:cubicBezTo>
                  <a:pt x="10095" y="3384"/>
                  <a:pt x="10090" y="3384"/>
                  <a:pt x="10085" y="3384"/>
                </a:cubicBezTo>
                <a:cubicBezTo>
                  <a:pt x="10093" y="3389"/>
                  <a:pt x="10094" y="3397"/>
                  <a:pt x="10093" y="3405"/>
                </a:cubicBezTo>
                <a:lnTo>
                  <a:pt x="10092" y="3412"/>
                </a:lnTo>
                <a:lnTo>
                  <a:pt x="10097" y="3413"/>
                </a:lnTo>
                <a:cubicBezTo>
                  <a:pt x="10100" y="3414"/>
                  <a:pt x="10103" y="3414"/>
                  <a:pt x="10106" y="3415"/>
                </a:cubicBezTo>
                <a:cubicBezTo>
                  <a:pt x="10106" y="3402"/>
                  <a:pt x="10100" y="3395"/>
                  <a:pt x="10104" y="3384"/>
                </a:cubicBezTo>
                <a:lnTo>
                  <a:pt x="10104" y="3383"/>
                </a:lnTo>
                <a:close/>
                <a:moveTo>
                  <a:pt x="9690" y="3379"/>
                </a:moveTo>
                <a:cubicBezTo>
                  <a:pt x="9682" y="3379"/>
                  <a:pt x="9678" y="3383"/>
                  <a:pt x="9676" y="3388"/>
                </a:cubicBezTo>
                <a:lnTo>
                  <a:pt x="9675" y="3391"/>
                </a:lnTo>
                <a:lnTo>
                  <a:pt x="9693" y="3387"/>
                </a:lnTo>
                <a:lnTo>
                  <a:pt x="9691" y="3384"/>
                </a:lnTo>
                <a:cubicBezTo>
                  <a:pt x="9691" y="3382"/>
                  <a:pt x="9690" y="3380"/>
                  <a:pt x="9690" y="3379"/>
                </a:cubicBezTo>
                <a:close/>
                <a:moveTo>
                  <a:pt x="10751" y="3372"/>
                </a:moveTo>
                <a:cubicBezTo>
                  <a:pt x="10751" y="3386"/>
                  <a:pt x="10758" y="3393"/>
                  <a:pt x="10758" y="3400"/>
                </a:cubicBezTo>
                <a:cubicBezTo>
                  <a:pt x="10793" y="3400"/>
                  <a:pt x="10801" y="3379"/>
                  <a:pt x="10844" y="3393"/>
                </a:cubicBezTo>
                <a:cubicBezTo>
                  <a:pt x="10844" y="3400"/>
                  <a:pt x="10844" y="3407"/>
                  <a:pt x="10851" y="3407"/>
                </a:cubicBezTo>
                <a:cubicBezTo>
                  <a:pt x="10836" y="3436"/>
                  <a:pt x="10786" y="3415"/>
                  <a:pt x="10765" y="3429"/>
                </a:cubicBezTo>
                <a:cubicBezTo>
                  <a:pt x="10765" y="3443"/>
                  <a:pt x="10772" y="3450"/>
                  <a:pt x="10772" y="3465"/>
                </a:cubicBezTo>
                <a:cubicBezTo>
                  <a:pt x="10736" y="3450"/>
                  <a:pt x="10751" y="3493"/>
                  <a:pt x="10715" y="3486"/>
                </a:cubicBezTo>
                <a:cubicBezTo>
                  <a:pt x="10722" y="3493"/>
                  <a:pt x="10722" y="3501"/>
                  <a:pt x="10722" y="3508"/>
                </a:cubicBezTo>
                <a:cubicBezTo>
                  <a:pt x="10708" y="3508"/>
                  <a:pt x="10708" y="3501"/>
                  <a:pt x="10693" y="3501"/>
                </a:cubicBezTo>
                <a:cubicBezTo>
                  <a:pt x="10693" y="3522"/>
                  <a:pt x="10708" y="3522"/>
                  <a:pt x="10715" y="3529"/>
                </a:cubicBezTo>
                <a:cubicBezTo>
                  <a:pt x="10700" y="3537"/>
                  <a:pt x="10686" y="3537"/>
                  <a:pt x="10672" y="3544"/>
                </a:cubicBezTo>
                <a:cubicBezTo>
                  <a:pt x="10665" y="3522"/>
                  <a:pt x="10679" y="3522"/>
                  <a:pt x="10672" y="3515"/>
                </a:cubicBezTo>
                <a:cubicBezTo>
                  <a:pt x="10643" y="3515"/>
                  <a:pt x="10629" y="3515"/>
                  <a:pt x="10586" y="3515"/>
                </a:cubicBezTo>
                <a:cubicBezTo>
                  <a:pt x="10579" y="3544"/>
                  <a:pt x="10600" y="3537"/>
                  <a:pt x="10607" y="3551"/>
                </a:cubicBezTo>
                <a:cubicBezTo>
                  <a:pt x="10614" y="3537"/>
                  <a:pt x="10629" y="3529"/>
                  <a:pt x="10650" y="3529"/>
                </a:cubicBezTo>
                <a:cubicBezTo>
                  <a:pt x="10636" y="3572"/>
                  <a:pt x="10708" y="3572"/>
                  <a:pt x="10722" y="3551"/>
                </a:cubicBezTo>
                <a:cubicBezTo>
                  <a:pt x="10722" y="3565"/>
                  <a:pt x="10751" y="3580"/>
                  <a:pt x="10722" y="3580"/>
                </a:cubicBezTo>
                <a:cubicBezTo>
                  <a:pt x="10751" y="3615"/>
                  <a:pt x="10772" y="3558"/>
                  <a:pt x="10765" y="3544"/>
                </a:cubicBezTo>
                <a:cubicBezTo>
                  <a:pt x="10772" y="3572"/>
                  <a:pt x="10822" y="3565"/>
                  <a:pt x="10851" y="3558"/>
                </a:cubicBezTo>
                <a:cubicBezTo>
                  <a:pt x="10793" y="3644"/>
                  <a:pt x="10650" y="3580"/>
                  <a:pt x="10543" y="3594"/>
                </a:cubicBezTo>
                <a:cubicBezTo>
                  <a:pt x="10536" y="3608"/>
                  <a:pt x="10507" y="3608"/>
                  <a:pt x="10507" y="3637"/>
                </a:cubicBezTo>
                <a:cubicBezTo>
                  <a:pt x="10493" y="3637"/>
                  <a:pt x="10507" y="3615"/>
                  <a:pt x="10478" y="3623"/>
                </a:cubicBezTo>
                <a:cubicBezTo>
                  <a:pt x="10478" y="3601"/>
                  <a:pt x="10493" y="3608"/>
                  <a:pt x="10486" y="3587"/>
                </a:cubicBezTo>
                <a:cubicBezTo>
                  <a:pt x="10464" y="3580"/>
                  <a:pt x="10435" y="3587"/>
                  <a:pt x="10392" y="3580"/>
                </a:cubicBezTo>
                <a:cubicBezTo>
                  <a:pt x="10378" y="3558"/>
                  <a:pt x="10385" y="3522"/>
                  <a:pt x="10335" y="3537"/>
                </a:cubicBezTo>
                <a:cubicBezTo>
                  <a:pt x="10328" y="3515"/>
                  <a:pt x="10321" y="3493"/>
                  <a:pt x="10292" y="3493"/>
                </a:cubicBezTo>
                <a:cubicBezTo>
                  <a:pt x="10285" y="3508"/>
                  <a:pt x="10285" y="3537"/>
                  <a:pt x="10306" y="3551"/>
                </a:cubicBezTo>
                <a:cubicBezTo>
                  <a:pt x="10321" y="3544"/>
                  <a:pt x="10349" y="3537"/>
                  <a:pt x="10357" y="3551"/>
                </a:cubicBezTo>
                <a:cubicBezTo>
                  <a:pt x="10357" y="3551"/>
                  <a:pt x="10357" y="3551"/>
                  <a:pt x="10357" y="3580"/>
                </a:cubicBezTo>
                <a:cubicBezTo>
                  <a:pt x="10285" y="3565"/>
                  <a:pt x="10314" y="3608"/>
                  <a:pt x="10285" y="3630"/>
                </a:cubicBezTo>
                <a:cubicBezTo>
                  <a:pt x="10278" y="3623"/>
                  <a:pt x="10271" y="3623"/>
                  <a:pt x="10256" y="3623"/>
                </a:cubicBezTo>
                <a:cubicBezTo>
                  <a:pt x="10263" y="3601"/>
                  <a:pt x="10249" y="3594"/>
                  <a:pt x="10242" y="3587"/>
                </a:cubicBezTo>
                <a:cubicBezTo>
                  <a:pt x="10249" y="3580"/>
                  <a:pt x="10249" y="3565"/>
                  <a:pt x="10263" y="3551"/>
                </a:cubicBezTo>
                <a:cubicBezTo>
                  <a:pt x="10228" y="3544"/>
                  <a:pt x="10221" y="3565"/>
                  <a:pt x="10192" y="3565"/>
                </a:cubicBezTo>
                <a:cubicBezTo>
                  <a:pt x="10178" y="3572"/>
                  <a:pt x="10178" y="3601"/>
                  <a:pt x="10178" y="3623"/>
                </a:cubicBezTo>
                <a:cubicBezTo>
                  <a:pt x="10142" y="3630"/>
                  <a:pt x="10163" y="3587"/>
                  <a:pt x="10135" y="3587"/>
                </a:cubicBezTo>
                <a:cubicBezTo>
                  <a:pt x="10120" y="3587"/>
                  <a:pt x="10127" y="3615"/>
                  <a:pt x="10142" y="3608"/>
                </a:cubicBezTo>
                <a:cubicBezTo>
                  <a:pt x="10127" y="3615"/>
                  <a:pt x="10106" y="3615"/>
                  <a:pt x="10084" y="3623"/>
                </a:cubicBezTo>
                <a:cubicBezTo>
                  <a:pt x="10092" y="3594"/>
                  <a:pt x="10070" y="3587"/>
                  <a:pt x="10056" y="3572"/>
                </a:cubicBezTo>
                <a:cubicBezTo>
                  <a:pt x="10070" y="3558"/>
                  <a:pt x="10077" y="3544"/>
                  <a:pt x="10092" y="3537"/>
                </a:cubicBezTo>
                <a:cubicBezTo>
                  <a:pt x="10099" y="3522"/>
                  <a:pt x="10084" y="3522"/>
                  <a:pt x="10070" y="3522"/>
                </a:cubicBezTo>
                <a:cubicBezTo>
                  <a:pt x="10084" y="3508"/>
                  <a:pt x="10099" y="3508"/>
                  <a:pt x="10120" y="3501"/>
                </a:cubicBezTo>
                <a:cubicBezTo>
                  <a:pt x="10099" y="3479"/>
                  <a:pt x="10106" y="3479"/>
                  <a:pt x="10084" y="3465"/>
                </a:cubicBezTo>
                <a:cubicBezTo>
                  <a:pt x="10092" y="3443"/>
                  <a:pt x="10113" y="3443"/>
                  <a:pt x="10127" y="3436"/>
                </a:cubicBezTo>
                <a:cubicBezTo>
                  <a:pt x="10127" y="3443"/>
                  <a:pt x="10142" y="3450"/>
                  <a:pt x="10142" y="3465"/>
                </a:cubicBezTo>
                <a:cubicBezTo>
                  <a:pt x="10163" y="3458"/>
                  <a:pt x="10170" y="3450"/>
                  <a:pt x="10185" y="3443"/>
                </a:cubicBezTo>
                <a:cubicBezTo>
                  <a:pt x="10192" y="3429"/>
                  <a:pt x="10178" y="3429"/>
                  <a:pt x="10170" y="3429"/>
                </a:cubicBezTo>
                <a:cubicBezTo>
                  <a:pt x="10192" y="3393"/>
                  <a:pt x="10221" y="3436"/>
                  <a:pt x="10263" y="3415"/>
                </a:cubicBezTo>
                <a:cubicBezTo>
                  <a:pt x="10285" y="3436"/>
                  <a:pt x="10228" y="3436"/>
                  <a:pt x="10213" y="3443"/>
                </a:cubicBezTo>
                <a:cubicBezTo>
                  <a:pt x="10213" y="3465"/>
                  <a:pt x="10235" y="3436"/>
                  <a:pt x="10249" y="3458"/>
                </a:cubicBezTo>
                <a:cubicBezTo>
                  <a:pt x="10221" y="3458"/>
                  <a:pt x="10221" y="3479"/>
                  <a:pt x="10192" y="3479"/>
                </a:cubicBezTo>
                <a:cubicBezTo>
                  <a:pt x="10256" y="3501"/>
                  <a:pt x="10314" y="3479"/>
                  <a:pt x="10364" y="3472"/>
                </a:cubicBezTo>
                <a:cubicBezTo>
                  <a:pt x="10364" y="3443"/>
                  <a:pt x="10342" y="3465"/>
                  <a:pt x="10321" y="3450"/>
                </a:cubicBezTo>
                <a:cubicBezTo>
                  <a:pt x="10321" y="3443"/>
                  <a:pt x="10321" y="3429"/>
                  <a:pt x="10314" y="3429"/>
                </a:cubicBezTo>
                <a:cubicBezTo>
                  <a:pt x="10306" y="3407"/>
                  <a:pt x="10349" y="3422"/>
                  <a:pt x="10328" y="3407"/>
                </a:cubicBezTo>
                <a:cubicBezTo>
                  <a:pt x="10371" y="3415"/>
                  <a:pt x="10435" y="3364"/>
                  <a:pt x="10514" y="3400"/>
                </a:cubicBezTo>
                <a:cubicBezTo>
                  <a:pt x="10514" y="3407"/>
                  <a:pt x="10507" y="3407"/>
                  <a:pt x="10507" y="3415"/>
                </a:cubicBezTo>
                <a:cubicBezTo>
                  <a:pt x="10543" y="3422"/>
                  <a:pt x="10536" y="3393"/>
                  <a:pt x="10543" y="3386"/>
                </a:cubicBezTo>
                <a:cubicBezTo>
                  <a:pt x="10543" y="3386"/>
                  <a:pt x="10543" y="3386"/>
                  <a:pt x="10600" y="3386"/>
                </a:cubicBezTo>
                <a:cubicBezTo>
                  <a:pt x="10600" y="3400"/>
                  <a:pt x="10586" y="3407"/>
                  <a:pt x="10586" y="3415"/>
                </a:cubicBezTo>
                <a:cubicBezTo>
                  <a:pt x="10643" y="3450"/>
                  <a:pt x="10700" y="3372"/>
                  <a:pt x="10751" y="3372"/>
                </a:cubicBezTo>
                <a:close/>
                <a:moveTo>
                  <a:pt x="10242" y="3368"/>
                </a:moveTo>
                <a:cubicBezTo>
                  <a:pt x="10255" y="3367"/>
                  <a:pt x="10251" y="3384"/>
                  <a:pt x="10264" y="3384"/>
                </a:cubicBezTo>
                <a:cubicBezTo>
                  <a:pt x="10257" y="3391"/>
                  <a:pt x="10243" y="3405"/>
                  <a:pt x="10235" y="3391"/>
                </a:cubicBezTo>
                <a:cubicBezTo>
                  <a:pt x="10235" y="3384"/>
                  <a:pt x="10243" y="3391"/>
                  <a:pt x="10250" y="3384"/>
                </a:cubicBezTo>
                <a:cubicBezTo>
                  <a:pt x="10243" y="3384"/>
                  <a:pt x="10235" y="3377"/>
                  <a:pt x="10235" y="3370"/>
                </a:cubicBezTo>
                <a:cubicBezTo>
                  <a:pt x="10238" y="3369"/>
                  <a:pt x="10240" y="3368"/>
                  <a:pt x="10242" y="3368"/>
                </a:cubicBezTo>
                <a:close/>
                <a:moveTo>
                  <a:pt x="10700" y="3357"/>
                </a:moveTo>
                <a:cubicBezTo>
                  <a:pt x="10693" y="3364"/>
                  <a:pt x="10693" y="3372"/>
                  <a:pt x="10693" y="3379"/>
                </a:cubicBezTo>
                <a:cubicBezTo>
                  <a:pt x="10665" y="3372"/>
                  <a:pt x="10665" y="3379"/>
                  <a:pt x="10650" y="3372"/>
                </a:cubicBezTo>
                <a:cubicBezTo>
                  <a:pt x="10665" y="3364"/>
                  <a:pt x="10672" y="3364"/>
                  <a:pt x="10700" y="3357"/>
                </a:cubicBezTo>
                <a:close/>
                <a:moveTo>
                  <a:pt x="9490" y="3350"/>
                </a:moveTo>
                <a:cubicBezTo>
                  <a:pt x="9490" y="3361"/>
                  <a:pt x="9483" y="3363"/>
                  <a:pt x="9475" y="3363"/>
                </a:cubicBezTo>
                <a:lnTo>
                  <a:pt x="9472" y="3364"/>
                </a:lnTo>
                <a:lnTo>
                  <a:pt x="9471" y="3366"/>
                </a:lnTo>
                <a:cubicBezTo>
                  <a:pt x="9470" y="3371"/>
                  <a:pt x="9469" y="3377"/>
                  <a:pt x="9469" y="3384"/>
                </a:cubicBezTo>
                <a:cubicBezTo>
                  <a:pt x="9466" y="3384"/>
                  <a:pt x="9464" y="3384"/>
                  <a:pt x="9462" y="3383"/>
                </a:cubicBezTo>
                <a:lnTo>
                  <a:pt x="9459" y="3382"/>
                </a:lnTo>
                <a:lnTo>
                  <a:pt x="9459" y="3382"/>
                </a:lnTo>
                <a:cubicBezTo>
                  <a:pt x="9459" y="3386"/>
                  <a:pt x="9458" y="3389"/>
                  <a:pt x="9454" y="3393"/>
                </a:cubicBezTo>
                <a:cubicBezTo>
                  <a:pt x="9476" y="3400"/>
                  <a:pt x="9511" y="3364"/>
                  <a:pt x="9490" y="3350"/>
                </a:cubicBezTo>
                <a:close/>
                <a:moveTo>
                  <a:pt x="9755" y="3336"/>
                </a:moveTo>
                <a:cubicBezTo>
                  <a:pt x="9741" y="3336"/>
                  <a:pt x="9741" y="3357"/>
                  <a:pt x="9712" y="3350"/>
                </a:cubicBezTo>
                <a:cubicBezTo>
                  <a:pt x="9708" y="3364"/>
                  <a:pt x="9712" y="3372"/>
                  <a:pt x="9716" y="3378"/>
                </a:cubicBezTo>
                <a:lnTo>
                  <a:pt x="9720" y="3382"/>
                </a:lnTo>
                <a:lnTo>
                  <a:pt x="9727" y="3381"/>
                </a:lnTo>
                <a:cubicBezTo>
                  <a:pt x="9747" y="3378"/>
                  <a:pt x="9767" y="3375"/>
                  <a:pt x="9787" y="3373"/>
                </a:cubicBezTo>
                <a:lnTo>
                  <a:pt x="9795" y="3372"/>
                </a:lnTo>
                <a:lnTo>
                  <a:pt x="9793" y="3372"/>
                </a:lnTo>
                <a:cubicBezTo>
                  <a:pt x="9784" y="3370"/>
                  <a:pt x="9775" y="3369"/>
                  <a:pt x="9769" y="3372"/>
                </a:cubicBezTo>
                <a:cubicBezTo>
                  <a:pt x="9769" y="3357"/>
                  <a:pt x="9755" y="3350"/>
                  <a:pt x="9755" y="3336"/>
                </a:cubicBezTo>
                <a:close/>
                <a:moveTo>
                  <a:pt x="8680" y="3336"/>
                </a:moveTo>
                <a:lnTo>
                  <a:pt x="8677" y="3337"/>
                </a:lnTo>
                <a:cubicBezTo>
                  <a:pt x="8674" y="3339"/>
                  <a:pt x="8670" y="3340"/>
                  <a:pt x="8667" y="3341"/>
                </a:cubicBezTo>
                <a:cubicBezTo>
                  <a:pt x="8669" y="3344"/>
                  <a:pt x="8670" y="3346"/>
                  <a:pt x="8671" y="3348"/>
                </a:cubicBezTo>
                <a:lnTo>
                  <a:pt x="8671" y="3348"/>
                </a:lnTo>
                <a:lnTo>
                  <a:pt x="8671" y="3348"/>
                </a:lnTo>
                <a:cubicBezTo>
                  <a:pt x="8675" y="3348"/>
                  <a:pt x="8678" y="3345"/>
                  <a:pt x="8679" y="3339"/>
                </a:cubicBezTo>
                <a:lnTo>
                  <a:pt x="8680" y="3336"/>
                </a:lnTo>
                <a:close/>
                <a:moveTo>
                  <a:pt x="9576" y="3334"/>
                </a:moveTo>
                <a:cubicBezTo>
                  <a:pt x="9561" y="3334"/>
                  <a:pt x="9559" y="3350"/>
                  <a:pt x="9540" y="3350"/>
                </a:cubicBezTo>
                <a:cubicBezTo>
                  <a:pt x="9540" y="3379"/>
                  <a:pt x="9554" y="3372"/>
                  <a:pt x="9547" y="3400"/>
                </a:cubicBezTo>
                <a:cubicBezTo>
                  <a:pt x="9535" y="3400"/>
                  <a:pt x="9522" y="3400"/>
                  <a:pt x="9514" y="3405"/>
                </a:cubicBezTo>
                <a:lnTo>
                  <a:pt x="9513" y="3406"/>
                </a:lnTo>
                <a:lnTo>
                  <a:pt x="9535" y="3407"/>
                </a:lnTo>
                <a:cubicBezTo>
                  <a:pt x="9570" y="3409"/>
                  <a:pt x="9604" y="3409"/>
                  <a:pt x="9634" y="3398"/>
                </a:cubicBezTo>
                <a:cubicBezTo>
                  <a:pt x="9591" y="3431"/>
                  <a:pt x="9520" y="3427"/>
                  <a:pt x="9462" y="3438"/>
                </a:cubicBezTo>
                <a:lnTo>
                  <a:pt x="9459" y="3439"/>
                </a:lnTo>
                <a:lnTo>
                  <a:pt x="9459" y="3439"/>
                </a:lnTo>
                <a:cubicBezTo>
                  <a:pt x="9460" y="3440"/>
                  <a:pt x="9461" y="3441"/>
                  <a:pt x="9461" y="3443"/>
                </a:cubicBezTo>
                <a:cubicBezTo>
                  <a:pt x="9461" y="3461"/>
                  <a:pt x="9452" y="3445"/>
                  <a:pt x="9444" y="3442"/>
                </a:cubicBezTo>
                <a:lnTo>
                  <a:pt x="9444" y="3442"/>
                </a:lnTo>
                <a:lnTo>
                  <a:pt x="9439" y="3444"/>
                </a:lnTo>
                <a:lnTo>
                  <a:pt x="9436" y="3445"/>
                </a:lnTo>
                <a:cubicBezTo>
                  <a:pt x="9423" y="3451"/>
                  <a:pt x="9453" y="3458"/>
                  <a:pt x="9440" y="3472"/>
                </a:cubicBezTo>
                <a:cubicBezTo>
                  <a:pt x="9445" y="3471"/>
                  <a:pt x="9450" y="3470"/>
                  <a:pt x="9454" y="3470"/>
                </a:cubicBezTo>
                <a:lnTo>
                  <a:pt x="9455" y="3469"/>
                </a:lnTo>
                <a:lnTo>
                  <a:pt x="9455" y="3466"/>
                </a:lnTo>
                <a:cubicBezTo>
                  <a:pt x="9459" y="3449"/>
                  <a:pt x="9491" y="3449"/>
                  <a:pt x="9498" y="3456"/>
                </a:cubicBezTo>
                <a:cubicBezTo>
                  <a:pt x="9498" y="3462"/>
                  <a:pt x="9481" y="3457"/>
                  <a:pt x="9477" y="3466"/>
                </a:cubicBezTo>
                <a:lnTo>
                  <a:pt x="9477" y="3466"/>
                </a:lnTo>
                <a:lnTo>
                  <a:pt x="9481" y="3466"/>
                </a:lnTo>
                <a:cubicBezTo>
                  <a:pt x="9536" y="3460"/>
                  <a:pt x="9576" y="3463"/>
                  <a:pt x="9640" y="3458"/>
                </a:cubicBezTo>
                <a:cubicBezTo>
                  <a:pt x="9622" y="3483"/>
                  <a:pt x="9636" y="3475"/>
                  <a:pt x="9654" y="3482"/>
                </a:cubicBezTo>
                <a:lnTo>
                  <a:pt x="9657" y="3484"/>
                </a:lnTo>
                <a:lnTo>
                  <a:pt x="9662" y="3482"/>
                </a:lnTo>
                <a:cubicBezTo>
                  <a:pt x="9671" y="3479"/>
                  <a:pt x="9678" y="3474"/>
                  <a:pt x="9684" y="3463"/>
                </a:cubicBezTo>
                <a:cubicBezTo>
                  <a:pt x="9684" y="3427"/>
                  <a:pt x="9648" y="3427"/>
                  <a:pt x="9641" y="3398"/>
                </a:cubicBezTo>
                <a:lnTo>
                  <a:pt x="9653" y="3396"/>
                </a:lnTo>
                <a:lnTo>
                  <a:pt x="9654" y="3391"/>
                </a:lnTo>
                <a:cubicBezTo>
                  <a:pt x="9654" y="3389"/>
                  <a:pt x="9655" y="3388"/>
                  <a:pt x="9655" y="3386"/>
                </a:cubicBezTo>
                <a:cubicBezTo>
                  <a:pt x="9633" y="3386"/>
                  <a:pt x="9626" y="3400"/>
                  <a:pt x="9605" y="3393"/>
                </a:cubicBezTo>
                <a:cubicBezTo>
                  <a:pt x="9612" y="3357"/>
                  <a:pt x="9583" y="3364"/>
                  <a:pt x="9583" y="3336"/>
                </a:cubicBezTo>
                <a:cubicBezTo>
                  <a:pt x="9580" y="3335"/>
                  <a:pt x="9578" y="3334"/>
                  <a:pt x="9576" y="3334"/>
                </a:cubicBezTo>
                <a:close/>
                <a:moveTo>
                  <a:pt x="10414" y="3328"/>
                </a:moveTo>
                <a:cubicBezTo>
                  <a:pt x="10471" y="3336"/>
                  <a:pt x="10457" y="3336"/>
                  <a:pt x="10500" y="3343"/>
                </a:cubicBezTo>
                <a:cubicBezTo>
                  <a:pt x="10486" y="3364"/>
                  <a:pt x="10464" y="3343"/>
                  <a:pt x="10435" y="3357"/>
                </a:cubicBezTo>
                <a:cubicBezTo>
                  <a:pt x="10457" y="3386"/>
                  <a:pt x="10428" y="3379"/>
                  <a:pt x="10400" y="3372"/>
                </a:cubicBezTo>
                <a:cubicBezTo>
                  <a:pt x="10407" y="3357"/>
                  <a:pt x="10421" y="3350"/>
                  <a:pt x="10414" y="3328"/>
                </a:cubicBezTo>
                <a:close/>
                <a:moveTo>
                  <a:pt x="9544" y="3321"/>
                </a:moveTo>
                <a:lnTo>
                  <a:pt x="9534" y="3322"/>
                </a:lnTo>
                <a:cubicBezTo>
                  <a:pt x="9527" y="3323"/>
                  <a:pt x="9520" y="3323"/>
                  <a:pt x="9512" y="3324"/>
                </a:cubicBezTo>
                <a:lnTo>
                  <a:pt x="9505" y="3325"/>
                </a:lnTo>
                <a:lnTo>
                  <a:pt x="9509" y="3327"/>
                </a:lnTo>
                <a:cubicBezTo>
                  <a:pt x="9522" y="3334"/>
                  <a:pt x="9539" y="3332"/>
                  <a:pt x="9547" y="3328"/>
                </a:cubicBezTo>
                <a:cubicBezTo>
                  <a:pt x="9545" y="3327"/>
                  <a:pt x="9544" y="3325"/>
                  <a:pt x="9544" y="3323"/>
                </a:cubicBezTo>
                <a:lnTo>
                  <a:pt x="9544" y="3321"/>
                </a:lnTo>
                <a:close/>
                <a:moveTo>
                  <a:pt x="9770" y="3306"/>
                </a:moveTo>
                <a:cubicBezTo>
                  <a:pt x="9758" y="3306"/>
                  <a:pt x="9751" y="3323"/>
                  <a:pt x="9741" y="3328"/>
                </a:cubicBezTo>
                <a:cubicBezTo>
                  <a:pt x="9762" y="3336"/>
                  <a:pt x="9776" y="3328"/>
                  <a:pt x="9784" y="3314"/>
                </a:cubicBezTo>
                <a:cubicBezTo>
                  <a:pt x="9778" y="3309"/>
                  <a:pt x="9774" y="3306"/>
                  <a:pt x="9770" y="3306"/>
                </a:cubicBezTo>
                <a:close/>
                <a:moveTo>
                  <a:pt x="10321" y="3300"/>
                </a:moveTo>
                <a:cubicBezTo>
                  <a:pt x="10321" y="3300"/>
                  <a:pt x="10321" y="3300"/>
                  <a:pt x="10335" y="3300"/>
                </a:cubicBezTo>
                <a:cubicBezTo>
                  <a:pt x="10335" y="3321"/>
                  <a:pt x="10321" y="3350"/>
                  <a:pt x="10306" y="3336"/>
                </a:cubicBezTo>
                <a:cubicBezTo>
                  <a:pt x="10321" y="3321"/>
                  <a:pt x="10328" y="3321"/>
                  <a:pt x="10321" y="3300"/>
                </a:cubicBezTo>
                <a:close/>
                <a:moveTo>
                  <a:pt x="10478" y="3293"/>
                </a:moveTo>
                <a:cubicBezTo>
                  <a:pt x="10493" y="3321"/>
                  <a:pt x="10392" y="3314"/>
                  <a:pt x="10378" y="3307"/>
                </a:cubicBezTo>
                <a:cubicBezTo>
                  <a:pt x="10400" y="3278"/>
                  <a:pt x="10450" y="3314"/>
                  <a:pt x="10478" y="3293"/>
                </a:cubicBezTo>
                <a:close/>
                <a:moveTo>
                  <a:pt x="10113" y="3285"/>
                </a:moveTo>
                <a:cubicBezTo>
                  <a:pt x="10142" y="3307"/>
                  <a:pt x="10099" y="3328"/>
                  <a:pt x="10099" y="3357"/>
                </a:cubicBezTo>
                <a:cubicBezTo>
                  <a:pt x="10084" y="3343"/>
                  <a:pt x="10084" y="3357"/>
                  <a:pt x="10077" y="3350"/>
                </a:cubicBezTo>
                <a:cubicBezTo>
                  <a:pt x="10084" y="3321"/>
                  <a:pt x="10099" y="3307"/>
                  <a:pt x="10113" y="3285"/>
                </a:cubicBezTo>
                <a:close/>
                <a:moveTo>
                  <a:pt x="9569" y="3285"/>
                </a:moveTo>
                <a:cubicBezTo>
                  <a:pt x="9562" y="3285"/>
                  <a:pt x="9554" y="3285"/>
                  <a:pt x="9547" y="3286"/>
                </a:cubicBezTo>
                <a:lnTo>
                  <a:pt x="9544" y="3286"/>
                </a:lnTo>
                <a:lnTo>
                  <a:pt x="9544" y="3286"/>
                </a:lnTo>
                <a:cubicBezTo>
                  <a:pt x="9548" y="3289"/>
                  <a:pt x="9551" y="3292"/>
                  <a:pt x="9555" y="3294"/>
                </a:cubicBezTo>
                <a:lnTo>
                  <a:pt x="9561" y="3299"/>
                </a:lnTo>
                <a:lnTo>
                  <a:pt x="9563" y="3296"/>
                </a:lnTo>
                <a:cubicBezTo>
                  <a:pt x="9566" y="3293"/>
                  <a:pt x="9569" y="3289"/>
                  <a:pt x="9569" y="3285"/>
                </a:cubicBezTo>
                <a:close/>
                <a:moveTo>
                  <a:pt x="10729" y="3278"/>
                </a:moveTo>
                <a:cubicBezTo>
                  <a:pt x="10751" y="3285"/>
                  <a:pt x="10772" y="3285"/>
                  <a:pt x="10772" y="3300"/>
                </a:cubicBezTo>
                <a:cubicBezTo>
                  <a:pt x="10751" y="3278"/>
                  <a:pt x="10722" y="3314"/>
                  <a:pt x="10708" y="3300"/>
                </a:cubicBezTo>
                <a:cubicBezTo>
                  <a:pt x="10715" y="3293"/>
                  <a:pt x="10722" y="3285"/>
                  <a:pt x="10729" y="3278"/>
                </a:cubicBezTo>
                <a:close/>
                <a:moveTo>
                  <a:pt x="9927" y="3276"/>
                </a:moveTo>
                <a:cubicBezTo>
                  <a:pt x="9949" y="3284"/>
                  <a:pt x="9935" y="3312"/>
                  <a:pt x="9913" y="3305"/>
                </a:cubicBezTo>
                <a:cubicBezTo>
                  <a:pt x="9920" y="3298"/>
                  <a:pt x="9920" y="3284"/>
                  <a:pt x="9927" y="3276"/>
                </a:cubicBezTo>
                <a:close/>
                <a:moveTo>
                  <a:pt x="9662" y="3264"/>
                </a:moveTo>
                <a:cubicBezTo>
                  <a:pt x="9662" y="3293"/>
                  <a:pt x="9683" y="3293"/>
                  <a:pt x="9690" y="3307"/>
                </a:cubicBezTo>
                <a:cubicBezTo>
                  <a:pt x="9669" y="3300"/>
                  <a:pt x="9669" y="3328"/>
                  <a:pt x="9655" y="3314"/>
                </a:cubicBezTo>
                <a:cubicBezTo>
                  <a:pt x="9662" y="3328"/>
                  <a:pt x="9640" y="3336"/>
                  <a:pt x="9655" y="3336"/>
                </a:cubicBezTo>
                <a:cubicBezTo>
                  <a:pt x="9676" y="3321"/>
                  <a:pt x="9698" y="3350"/>
                  <a:pt x="9726" y="3321"/>
                </a:cubicBezTo>
                <a:cubicBezTo>
                  <a:pt x="9712" y="3314"/>
                  <a:pt x="9698" y="3336"/>
                  <a:pt x="9690" y="3321"/>
                </a:cubicBezTo>
                <a:cubicBezTo>
                  <a:pt x="9693" y="3319"/>
                  <a:pt x="9695" y="3318"/>
                  <a:pt x="9697" y="3316"/>
                </a:cubicBezTo>
                <a:lnTo>
                  <a:pt x="9698" y="3314"/>
                </a:lnTo>
                <a:lnTo>
                  <a:pt x="9697" y="3313"/>
                </a:lnTo>
                <a:cubicBezTo>
                  <a:pt x="9691" y="3305"/>
                  <a:pt x="9691" y="3292"/>
                  <a:pt x="9691" y="3276"/>
                </a:cubicBezTo>
                <a:cubicBezTo>
                  <a:pt x="9696" y="3279"/>
                  <a:pt x="9702" y="3280"/>
                  <a:pt x="9706" y="3279"/>
                </a:cubicBezTo>
                <a:lnTo>
                  <a:pt x="9708" y="3278"/>
                </a:lnTo>
                <a:lnTo>
                  <a:pt x="9707" y="3278"/>
                </a:lnTo>
                <a:cubicBezTo>
                  <a:pt x="9698" y="3276"/>
                  <a:pt x="9699" y="3270"/>
                  <a:pt x="9705" y="3264"/>
                </a:cubicBezTo>
                <a:lnTo>
                  <a:pt x="9684" y="3264"/>
                </a:lnTo>
                <a:lnTo>
                  <a:pt x="9684" y="3264"/>
                </a:lnTo>
                <a:cubicBezTo>
                  <a:pt x="9682" y="3269"/>
                  <a:pt x="9676" y="3269"/>
                  <a:pt x="9670" y="3266"/>
                </a:cubicBezTo>
                <a:lnTo>
                  <a:pt x="9668" y="3264"/>
                </a:lnTo>
                <a:lnTo>
                  <a:pt x="9662" y="3264"/>
                </a:lnTo>
                <a:close/>
                <a:moveTo>
                  <a:pt x="10407" y="3257"/>
                </a:moveTo>
                <a:cubicBezTo>
                  <a:pt x="10407" y="3278"/>
                  <a:pt x="10385" y="3278"/>
                  <a:pt x="10364" y="3271"/>
                </a:cubicBezTo>
                <a:cubicBezTo>
                  <a:pt x="10364" y="3250"/>
                  <a:pt x="10392" y="3271"/>
                  <a:pt x="10407" y="3257"/>
                </a:cubicBezTo>
                <a:close/>
                <a:moveTo>
                  <a:pt x="9805" y="3242"/>
                </a:moveTo>
                <a:lnTo>
                  <a:pt x="9805" y="3244"/>
                </a:lnTo>
                <a:cubicBezTo>
                  <a:pt x="9806" y="3245"/>
                  <a:pt x="9806" y="3246"/>
                  <a:pt x="9806" y="3248"/>
                </a:cubicBezTo>
                <a:cubicBezTo>
                  <a:pt x="9798" y="3248"/>
                  <a:pt x="9784" y="3240"/>
                  <a:pt x="9784" y="3255"/>
                </a:cubicBezTo>
                <a:lnTo>
                  <a:pt x="9785" y="3257"/>
                </a:lnTo>
                <a:lnTo>
                  <a:pt x="9789" y="3256"/>
                </a:lnTo>
                <a:cubicBezTo>
                  <a:pt x="9800" y="3255"/>
                  <a:pt x="9806" y="3249"/>
                  <a:pt x="9812" y="3242"/>
                </a:cubicBezTo>
                <a:lnTo>
                  <a:pt x="9805" y="3242"/>
                </a:lnTo>
                <a:close/>
                <a:moveTo>
                  <a:pt x="9473" y="3219"/>
                </a:moveTo>
                <a:lnTo>
                  <a:pt x="9473" y="3219"/>
                </a:lnTo>
                <a:cubicBezTo>
                  <a:pt x="9465" y="3237"/>
                  <a:pt x="9451" y="3248"/>
                  <a:pt x="9426" y="3248"/>
                </a:cubicBezTo>
                <a:cubicBezTo>
                  <a:pt x="9422" y="3240"/>
                  <a:pt x="9419" y="3235"/>
                  <a:pt x="9415" y="3230"/>
                </a:cubicBezTo>
                <a:lnTo>
                  <a:pt x="9413" y="3227"/>
                </a:lnTo>
                <a:lnTo>
                  <a:pt x="9412" y="3228"/>
                </a:lnTo>
                <a:cubicBezTo>
                  <a:pt x="9402" y="3241"/>
                  <a:pt x="9393" y="3253"/>
                  <a:pt x="9375" y="3257"/>
                </a:cubicBezTo>
                <a:cubicBezTo>
                  <a:pt x="9384" y="3269"/>
                  <a:pt x="9395" y="3276"/>
                  <a:pt x="9405" y="3278"/>
                </a:cubicBezTo>
                <a:lnTo>
                  <a:pt x="9408" y="3279"/>
                </a:lnTo>
                <a:lnTo>
                  <a:pt x="9413" y="3276"/>
                </a:lnTo>
                <a:cubicBezTo>
                  <a:pt x="9424" y="3271"/>
                  <a:pt x="9436" y="3267"/>
                  <a:pt x="9448" y="3264"/>
                </a:cubicBezTo>
                <a:lnTo>
                  <a:pt x="9453" y="3263"/>
                </a:lnTo>
                <a:lnTo>
                  <a:pt x="9459" y="3258"/>
                </a:lnTo>
                <a:cubicBezTo>
                  <a:pt x="9470" y="3248"/>
                  <a:pt x="9478" y="3234"/>
                  <a:pt x="9483" y="3221"/>
                </a:cubicBezTo>
                <a:cubicBezTo>
                  <a:pt x="9483" y="3221"/>
                  <a:pt x="9483" y="3221"/>
                  <a:pt x="9475" y="3220"/>
                </a:cubicBezTo>
                <a:lnTo>
                  <a:pt x="9473" y="3219"/>
                </a:lnTo>
                <a:close/>
                <a:moveTo>
                  <a:pt x="10170" y="3206"/>
                </a:moveTo>
                <a:cubicBezTo>
                  <a:pt x="10213" y="3206"/>
                  <a:pt x="10249" y="3206"/>
                  <a:pt x="10299" y="3214"/>
                </a:cubicBezTo>
                <a:cubicBezTo>
                  <a:pt x="10292" y="3257"/>
                  <a:pt x="10235" y="3199"/>
                  <a:pt x="10235" y="3242"/>
                </a:cubicBezTo>
                <a:cubicBezTo>
                  <a:pt x="10213" y="3228"/>
                  <a:pt x="10178" y="3235"/>
                  <a:pt x="10170" y="3206"/>
                </a:cubicBezTo>
                <a:close/>
                <a:moveTo>
                  <a:pt x="9454" y="3199"/>
                </a:moveTo>
                <a:cubicBezTo>
                  <a:pt x="9443" y="3201"/>
                  <a:pt x="9435" y="3205"/>
                  <a:pt x="9429" y="3210"/>
                </a:cubicBezTo>
                <a:lnTo>
                  <a:pt x="9426" y="3213"/>
                </a:lnTo>
                <a:lnTo>
                  <a:pt x="9429" y="3214"/>
                </a:lnTo>
                <a:cubicBezTo>
                  <a:pt x="9436" y="3216"/>
                  <a:pt x="9444" y="3217"/>
                  <a:pt x="9454" y="3216"/>
                </a:cubicBezTo>
                <a:lnTo>
                  <a:pt x="9455" y="3216"/>
                </a:lnTo>
                <a:lnTo>
                  <a:pt x="9454" y="3216"/>
                </a:lnTo>
                <a:cubicBezTo>
                  <a:pt x="9450" y="3215"/>
                  <a:pt x="9445" y="3215"/>
                  <a:pt x="9440" y="3214"/>
                </a:cubicBezTo>
                <a:cubicBezTo>
                  <a:pt x="9440" y="3206"/>
                  <a:pt x="9447" y="3206"/>
                  <a:pt x="9454" y="3199"/>
                </a:cubicBezTo>
                <a:close/>
                <a:moveTo>
                  <a:pt x="9776" y="3192"/>
                </a:moveTo>
                <a:cubicBezTo>
                  <a:pt x="9769" y="3214"/>
                  <a:pt x="9726" y="3192"/>
                  <a:pt x="9719" y="3214"/>
                </a:cubicBezTo>
                <a:cubicBezTo>
                  <a:pt x="9737" y="3223"/>
                  <a:pt x="9752" y="3229"/>
                  <a:pt x="9768" y="3230"/>
                </a:cubicBezTo>
                <a:lnTo>
                  <a:pt x="9776" y="3231"/>
                </a:lnTo>
                <a:lnTo>
                  <a:pt x="9777" y="3231"/>
                </a:lnTo>
                <a:cubicBezTo>
                  <a:pt x="9783" y="3229"/>
                  <a:pt x="9789" y="3228"/>
                  <a:pt x="9793" y="3228"/>
                </a:cubicBezTo>
                <a:lnTo>
                  <a:pt x="9795" y="3229"/>
                </a:lnTo>
                <a:lnTo>
                  <a:pt x="9798" y="3228"/>
                </a:lnTo>
                <a:cubicBezTo>
                  <a:pt x="9798" y="3206"/>
                  <a:pt x="9784" y="3206"/>
                  <a:pt x="9776" y="3192"/>
                </a:cubicBezTo>
                <a:close/>
                <a:moveTo>
                  <a:pt x="9352" y="3162"/>
                </a:moveTo>
                <a:lnTo>
                  <a:pt x="9347" y="3164"/>
                </a:lnTo>
                <a:cubicBezTo>
                  <a:pt x="9332" y="3170"/>
                  <a:pt x="9315" y="3175"/>
                  <a:pt x="9297" y="3178"/>
                </a:cubicBezTo>
                <a:cubicBezTo>
                  <a:pt x="9297" y="3199"/>
                  <a:pt x="9311" y="3192"/>
                  <a:pt x="9318" y="3206"/>
                </a:cubicBezTo>
                <a:cubicBezTo>
                  <a:pt x="9343" y="3200"/>
                  <a:pt x="9357" y="3194"/>
                  <a:pt x="9365" y="3178"/>
                </a:cubicBezTo>
                <a:lnTo>
                  <a:pt x="9367" y="3173"/>
                </a:lnTo>
                <a:lnTo>
                  <a:pt x="9366" y="3172"/>
                </a:lnTo>
                <a:cubicBezTo>
                  <a:pt x="9361" y="3170"/>
                  <a:pt x="9354" y="3169"/>
                  <a:pt x="9347" y="3169"/>
                </a:cubicBezTo>
                <a:lnTo>
                  <a:pt x="9352" y="3162"/>
                </a:lnTo>
                <a:close/>
                <a:moveTo>
                  <a:pt x="10528" y="3156"/>
                </a:moveTo>
                <a:cubicBezTo>
                  <a:pt x="10536" y="3156"/>
                  <a:pt x="10543" y="3163"/>
                  <a:pt x="10550" y="3163"/>
                </a:cubicBezTo>
                <a:cubicBezTo>
                  <a:pt x="10536" y="3178"/>
                  <a:pt x="10500" y="3156"/>
                  <a:pt x="10500" y="3185"/>
                </a:cubicBezTo>
                <a:cubicBezTo>
                  <a:pt x="10493" y="3185"/>
                  <a:pt x="10500" y="3171"/>
                  <a:pt x="10486" y="3171"/>
                </a:cubicBezTo>
                <a:cubicBezTo>
                  <a:pt x="10500" y="3163"/>
                  <a:pt x="10514" y="3156"/>
                  <a:pt x="10528" y="3156"/>
                </a:cubicBezTo>
                <a:close/>
                <a:moveTo>
                  <a:pt x="10228" y="3142"/>
                </a:moveTo>
                <a:cubicBezTo>
                  <a:pt x="10249" y="3142"/>
                  <a:pt x="10249" y="3163"/>
                  <a:pt x="10235" y="3178"/>
                </a:cubicBezTo>
                <a:cubicBezTo>
                  <a:pt x="10221" y="3171"/>
                  <a:pt x="10228" y="3156"/>
                  <a:pt x="10228" y="3142"/>
                </a:cubicBezTo>
                <a:close/>
                <a:moveTo>
                  <a:pt x="943" y="3138"/>
                </a:moveTo>
                <a:cubicBezTo>
                  <a:pt x="932" y="3138"/>
                  <a:pt x="923" y="3142"/>
                  <a:pt x="921" y="3148"/>
                </a:cubicBezTo>
                <a:cubicBezTo>
                  <a:pt x="950" y="3154"/>
                  <a:pt x="944" y="3154"/>
                  <a:pt x="980" y="3160"/>
                </a:cubicBezTo>
                <a:cubicBezTo>
                  <a:pt x="983" y="3145"/>
                  <a:pt x="962" y="3137"/>
                  <a:pt x="943" y="3138"/>
                </a:cubicBezTo>
                <a:close/>
                <a:moveTo>
                  <a:pt x="10708" y="3135"/>
                </a:moveTo>
                <a:cubicBezTo>
                  <a:pt x="10708" y="3142"/>
                  <a:pt x="10700" y="3142"/>
                  <a:pt x="10693" y="3142"/>
                </a:cubicBezTo>
                <a:cubicBezTo>
                  <a:pt x="10693" y="3163"/>
                  <a:pt x="10736" y="3163"/>
                  <a:pt x="10715" y="3185"/>
                </a:cubicBezTo>
                <a:cubicBezTo>
                  <a:pt x="10736" y="3199"/>
                  <a:pt x="10844" y="3221"/>
                  <a:pt x="10858" y="3163"/>
                </a:cubicBezTo>
                <a:cubicBezTo>
                  <a:pt x="10858" y="3163"/>
                  <a:pt x="10858" y="3163"/>
                  <a:pt x="10908" y="3163"/>
                </a:cubicBezTo>
                <a:cubicBezTo>
                  <a:pt x="10901" y="3171"/>
                  <a:pt x="10901" y="3185"/>
                  <a:pt x="10894" y="3185"/>
                </a:cubicBezTo>
                <a:cubicBezTo>
                  <a:pt x="10908" y="3206"/>
                  <a:pt x="10922" y="3199"/>
                  <a:pt x="10951" y="3199"/>
                </a:cubicBezTo>
                <a:cubicBezTo>
                  <a:pt x="10951" y="3206"/>
                  <a:pt x="10944" y="3214"/>
                  <a:pt x="10944" y="3221"/>
                </a:cubicBezTo>
                <a:cubicBezTo>
                  <a:pt x="10908" y="3228"/>
                  <a:pt x="10879" y="3235"/>
                  <a:pt x="10865" y="3257"/>
                </a:cubicBezTo>
                <a:cubicBezTo>
                  <a:pt x="10858" y="3235"/>
                  <a:pt x="10808" y="3228"/>
                  <a:pt x="10822" y="3206"/>
                </a:cubicBezTo>
                <a:cubicBezTo>
                  <a:pt x="10808" y="3214"/>
                  <a:pt x="10779" y="3235"/>
                  <a:pt x="10786" y="3250"/>
                </a:cubicBezTo>
                <a:cubicBezTo>
                  <a:pt x="10786" y="3264"/>
                  <a:pt x="10758" y="3235"/>
                  <a:pt x="10743" y="3250"/>
                </a:cubicBezTo>
                <a:cubicBezTo>
                  <a:pt x="10743" y="3257"/>
                  <a:pt x="10751" y="3257"/>
                  <a:pt x="10758" y="3257"/>
                </a:cubicBezTo>
                <a:cubicBezTo>
                  <a:pt x="10729" y="3278"/>
                  <a:pt x="10743" y="3242"/>
                  <a:pt x="10722" y="3235"/>
                </a:cubicBezTo>
                <a:cubicBezTo>
                  <a:pt x="10736" y="3235"/>
                  <a:pt x="10758" y="3242"/>
                  <a:pt x="10758" y="3228"/>
                </a:cubicBezTo>
                <a:cubicBezTo>
                  <a:pt x="10743" y="3221"/>
                  <a:pt x="10722" y="3221"/>
                  <a:pt x="10708" y="3206"/>
                </a:cubicBezTo>
                <a:cubicBezTo>
                  <a:pt x="10708" y="3228"/>
                  <a:pt x="10672" y="3221"/>
                  <a:pt x="10665" y="3264"/>
                </a:cubicBezTo>
                <a:cubicBezTo>
                  <a:pt x="10600" y="3235"/>
                  <a:pt x="10586" y="3257"/>
                  <a:pt x="10550" y="3293"/>
                </a:cubicBezTo>
                <a:cubicBezTo>
                  <a:pt x="10571" y="3307"/>
                  <a:pt x="10586" y="3271"/>
                  <a:pt x="10607" y="3293"/>
                </a:cubicBezTo>
                <a:cubicBezTo>
                  <a:pt x="10579" y="3328"/>
                  <a:pt x="10564" y="3300"/>
                  <a:pt x="10507" y="3307"/>
                </a:cubicBezTo>
                <a:cubicBezTo>
                  <a:pt x="10514" y="3293"/>
                  <a:pt x="10528" y="3293"/>
                  <a:pt x="10528" y="3278"/>
                </a:cubicBezTo>
                <a:cubicBezTo>
                  <a:pt x="10521" y="3257"/>
                  <a:pt x="10507" y="3278"/>
                  <a:pt x="10500" y="3264"/>
                </a:cubicBezTo>
                <a:cubicBezTo>
                  <a:pt x="10493" y="3242"/>
                  <a:pt x="10514" y="3250"/>
                  <a:pt x="10521" y="3242"/>
                </a:cubicBezTo>
                <a:cubicBezTo>
                  <a:pt x="10493" y="3214"/>
                  <a:pt x="10443" y="3250"/>
                  <a:pt x="10421" y="3221"/>
                </a:cubicBezTo>
                <a:cubicBezTo>
                  <a:pt x="10414" y="3228"/>
                  <a:pt x="10407" y="3242"/>
                  <a:pt x="10407" y="3250"/>
                </a:cubicBezTo>
                <a:cubicBezTo>
                  <a:pt x="10400" y="3242"/>
                  <a:pt x="10392" y="3221"/>
                  <a:pt x="10378" y="3221"/>
                </a:cubicBezTo>
                <a:cubicBezTo>
                  <a:pt x="10421" y="3192"/>
                  <a:pt x="10464" y="3214"/>
                  <a:pt x="10507" y="3192"/>
                </a:cubicBezTo>
                <a:cubicBezTo>
                  <a:pt x="10500" y="3206"/>
                  <a:pt x="10500" y="3214"/>
                  <a:pt x="10507" y="3221"/>
                </a:cubicBezTo>
                <a:cubicBezTo>
                  <a:pt x="10536" y="3192"/>
                  <a:pt x="10571" y="3214"/>
                  <a:pt x="10600" y="3178"/>
                </a:cubicBezTo>
                <a:cubicBezTo>
                  <a:pt x="10622" y="3178"/>
                  <a:pt x="10607" y="3199"/>
                  <a:pt x="10622" y="3199"/>
                </a:cubicBezTo>
                <a:cubicBezTo>
                  <a:pt x="10657" y="3206"/>
                  <a:pt x="10657" y="3171"/>
                  <a:pt x="10679" y="3163"/>
                </a:cubicBezTo>
                <a:cubicBezTo>
                  <a:pt x="10679" y="3156"/>
                  <a:pt x="10679" y="3149"/>
                  <a:pt x="10672" y="3142"/>
                </a:cubicBezTo>
                <a:cubicBezTo>
                  <a:pt x="10672" y="3128"/>
                  <a:pt x="10700" y="3142"/>
                  <a:pt x="10708" y="3135"/>
                </a:cubicBezTo>
                <a:close/>
                <a:moveTo>
                  <a:pt x="10779" y="3128"/>
                </a:moveTo>
                <a:cubicBezTo>
                  <a:pt x="10765" y="3142"/>
                  <a:pt x="10765" y="3149"/>
                  <a:pt x="10772" y="3163"/>
                </a:cubicBezTo>
                <a:cubicBezTo>
                  <a:pt x="10758" y="3156"/>
                  <a:pt x="10758" y="3142"/>
                  <a:pt x="10736" y="3142"/>
                </a:cubicBezTo>
                <a:cubicBezTo>
                  <a:pt x="10751" y="3128"/>
                  <a:pt x="10758" y="3128"/>
                  <a:pt x="10779" y="3128"/>
                </a:cubicBezTo>
                <a:close/>
                <a:moveTo>
                  <a:pt x="9636" y="3124"/>
                </a:moveTo>
                <a:lnTo>
                  <a:pt x="9634" y="3124"/>
                </a:lnTo>
                <a:cubicBezTo>
                  <a:pt x="9626" y="3125"/>
                  <a:pt x="9619" y="3128"/>
                  <a:pt x="9613" y="3131"/>
                </a:cubicBezTo>
                <a:lnTo>
                  <a:pt x="9613" y="3131"/>
                </a:lnTo>
                <a:lnTo>
                  <a:pt x="9622" y="3128"/>
                </a:lnTo>
                <a:cubicBezTo>
                  <a:pt x="9626" y="3127"/>
                  <a:pt x="9629" y="3126"/>
                  <a:pt x="9633" y="3125"/>
                </a:cubicBezTo>
                <a:lnTo>
                  <a:pt x="9636" y="3124"/>
                </a:lnTo>
                <a:close/>
                <a:moveTo>
                  <a:pt x="10199" y="3092"/>
                </a:moveTo>
                <a:cubicBezTo>
                  <a:pt x="10199" y="3099"/>
                  <a:pt x="10192" y="3099"/>
                  <a:pt x="10192" y="3113"/>
                </a:cubicBezTo>
                <a:cubicBezTo>
                  <a:pt x="10192" y="3113"/>
                  <a:pt x="10192" y="3113"/>
                  <a:pt x="10221" y="3113"/>
                </a:cubicBezTo>
                <a:cubicBezTo>
                  <a:pt x="10228" y="3099"/>
                  <a:pt x="10206" y="3099"/>
                  <a:pt x="10199" y="3092"/>
                </a:cubicBezTo>
                <a:close/>
                <a:moveTo>
                  <a:pt x="719" y="3083"/>
                </a:moveTo>
                <a:cubicBezTo>
                  <a:pt x="731" y="3101"/>
                  <a:pt x="778" y="3107"/>
                  <a:pt x="784" y="3107"/>
                </a:cubicBezTo>
                <a:cubicBezTo>
                  <a:pt x="778" y="3083"/>
                  <a:pt x="737" y="3089"/>
                  <a:pt x="719" y="3083"/>
                </a:cubicBezTo>
                <a:close/>
                <a:moveTo>
                  <a:pt x="10165" y="3069"/>
                </a:moveTo>
                <a:cubicBezTo>
                  <a:pt x="10138" y="3068"/>
                  <a:pt x="10126" y="3087"/>
                  <a:pt x="10120" y="3106"/>
                </a:cubicBezTo>
                <a:cubicBezTo>
                  <a:pt x="10127" y="3120"/>
                  <a:pt x="10163" y="3113"/>
                  <a:pt x="10163" y="3099"/>
                </a:cubicBezTo>
                <a:cubicBezTo>
                  <a:pt x="10127" y="3092"/>
                  <a:pt x="10170" y="3077"/>
                  <a:pt x="10178" y="3070"/>
                </a:cubicBezTo>
                <a:cubicBezTo>
                  <a:pt x="10173" y="3069"/>
                  <a:pt x="10169" y="3069"/>
                  <a:pt x="10165" y="3069"/>
                </a:cubicBezTo>
                <a:close/>
                <a:moveTo>
                  <a:pt x="9334" y="3068"/>
                </a:moveTo>
                <a:lnTo>
                  <a:pt x="9329" y="3073"/>
                </a:lnTo>
                <a:cubicBezTo>
                  <a:pt x="9325" y="3076"/>
                  <a:pt x="9321" y="3078"/>
                  <a:pt x="9317" y="3081"/>
                </a:cubicBezTo>
                <a:lnTo>
                  <a:pt x="9317" y="3081"/>
                </a:lnTo>
                <a:lnTo>
                  <a:pt x="9315" y="3085"/>
                </a:lnTo>
                <a:cubicBezTo>
                  <a:pt x="9304" y="3103"/>
                  <a:pt x="9279" y="3111"/>
                  <a:pt x="9289" y="3128"/>
                </a:cubicBezTo>
                <a:cubicBezTo>
                  <a:pt x="9304" y="3106"/>
                  <a:pt x="9340" y="3135"/>
                  <a:pt x="9354" y="3099"/>
                </a:cubicBezTo>
                <a:cubicBezTo>
                  <a:pt x="9340" y="3099"/>
                  <a:pt x="9347" y="3077"/>
                  <a:pt x="9347" y="3070"/>
                </a:cubicBezTo>
                <a:cubicBezTo>
                  <a:pt x="9342" y="3070"/>
                  <a:pt x="9339" y="3070"/>
                  <a:pt x="9337" y="3069"/>
                </a:cubicBezTo>
                <a:lnTo>
                  <a:pt x="9334" y="3068"/>
                </a:lnTo>
                <a:close/>
                <a:moveTo>
                  <a:pt x="9853" y="3047"/>
                </a:moveTo>
                <a:cubicBezTo>
                  <a:pt x="9814" y="3046"/>
                  <a:pt x="9766" y="3071"/>
                  <a:pt x="9770" y="3111"/>
                </a:cubicBezTo>
                <a:cubicBezTo>
                  <a:pt x="9748" y="3104"/>
                  <a:pt x="9748" y="3104"/>
                  <a:pt x="9741" y="3126"/>
                </a:cubicBezTo>
                <a:cubicBezTo>
                  <a:pt x="9737" y="3124"/>
                  <a:pt x="9732" y="3122"/>
                  <a:pt x="9727" y="3121"/>
                </a:cubicBezTo>
                <a:lnTo>
                  <a:pt x="9726" y="3120"/>
                </a:lnTo>
                <a:lnTo>
                  <a:pt x="9723" y="3123"/>
                </a:lnTo>
                <a:cubicBezTo>
                  <a:pt x="9714" y="3129"/>
                  <a:pt x="9695" y="3135"/>
                  <a:pt x="9676" y="3135"/>
                </a:cubicBezTo>
                <a:cubicBezTo>
                  <a:pt x="9690" y="3163"/>
                  <a:pt x="9719" y="3149"/>
                  <a:pt x="9733" y="3178"/>
                </a:cubicBezTo>
                <a:cubicBezTo>
                  <a:pt x="9733" y="3179"/>
                  <a:pt x="9733" y="3179"/>
                  <a:pt x="9733" y="3180"/>
                </a:cubicBezTo>
                <a:lnTo>
                  <a:pt x="9732" y="3180"/>
                </a:lnTo>
                <a:lnTo>
                  <a:pt x="9728" y="3180"/>
                </a:lnTo>
                <a:cubicBezTo>
                  <a:pt x="9726" y="3180"/>
                  <a:pt x="9724" y="3180"/>
                  <a:pt x="9723" y="3180"/>
                </a:cubicBezTo>
                <a:lnTo>
                  <a:pt x="9722" y="3180"/>
                </a:lnTo>
                <a:lnTo>
                  <a:pt x="9718" y="3179"/>
                </a:lnTo>
                <a:cubicBezTo>
                  <a:pt x="9716" y="3178"/>
                  <a:pt x="9714" y="3178"/>
                  <a:pt x="9712" y="3178"/>
                </a:cubicBezTo>
                <a:lnTo>
                  <a:pt x="9722" y="3180"/>
                </a:lnTo>
                <a:lnTo>
                  <a:pt x="9725" y="3180"/>
                </a:lnTo>
                <a:cubicBezTo>
                  <a:pt x="9728" y="3181"/>
                  <a:pt x="9730" y="3181"/>
                  <a:pt x="9731" y="3181"/>
                </a:cubicBezTo>
                <a:lnTo>
                  <a:pt x="9732" y="3180"/>
                </a:lnTo>
                <a:lnTo>
                  <a:pt x="9733" y="3180"/>
                </a:lnTo>
                <a:cubicBezTo>
                  <a:pt x="9754" y="3180"/>
                  <a:pt x="9773" y="3171"/>
                  <a:pt x="9784" y="3149"/>
                </a:cubicBezTo>
                <a:cubicBezTo>
                  <a:pt x="9805" y="3156"/>
                  <a:pt x="9798" y="3171"/>
                  <a:pt x="9798" y="3192"/>
                </a:cubicBezTo>
                <a:cubicBezTo>
                  <a:pt x="9805" y="3192"/>
                  <a:pt x="9805" y="3185"/>
                  <a:pt x="9819" y="3185"/>
                </a:cubicBezTo>
                <a:cubicBezTo>
                  <a:pt x="9827" y="3156"/>
                  <a:pt x="9791" y="3163"/>
                  <a:pt x="9791" y="3135"/>
                </a:cubicBezTo>
                <a:cubicBezTo>
                  <a:pt x="9805" y="3120"/>
                  <a:pt x="9848" y="3113"/>
                  <a:pt x="9855" y="3135"/>
                </a:cubicBezTo>
                <a:cubicBezTo>
                  <a:pt x="9880" y="3128"/>
                  <a:pt x="9894" y="3117"/>
                  <a:pt x="9907" y="3099"/>
                </a:cubicBezTo>
                <a:lnTo>
                  <a:pt x="9911" y="3094"/>
                </a:lnTo>
                <a:lnTo>
                  <a:pt x="9907" y="3095"/>
                </a:lnTo>
                <a:cubicBezTo>
                  <a:pt x="9904" y="3096"/>
                  <a:pt x="9901" y="3097"/>
                  <a:pt x="9899" y="3097"/>
                </a:cubicBezTo>
                <a:lnTo>
                  <a:pt x="9899" y="3095"/>
                </a:lnTo>
                <a:lnTo>
                  <a:pt x="9899" y="3096"/>
                </a:lnTo>
                <a:cubicBezTo>
                  <a:pt x="9883" y="3098"/>
                  <a:pt x="9862" y="3093"/>
                  <a:pt x="9862" y="3077"/>
                </a:cubicBezTo>
                <a:cubicBezTo>
                  <a:pt x="9872" y="3075"/>
                  <a:pt x="9882" y="3073"/>
                  <a:pt x="9891" y="3073"/>
                </a:cubicBezTo>
                <a:lnTo>
                  <a:pt x="9899" y="3073"/>
                </a:lnTo>
                <a:lnTo>
                  <a:pt x="9899" y="3072"/>
                </a:lnTo>
                <a:cubicBezTo>
                  <a:pt x="9893" y="3055"/>
                  <a:pt x="9875" y="3047"/>
                  <a:pt x="9853" y="3047"/>
                </a:cubicBezTo>
                <a:close/>
                <a:moveTo>
                  <a:pt x="10067" y="3028"/>
                </a:moveTo>
                <a:lnTo>
                  <a:pt x="10064" y="3028"/>
                </a:lnTo>
                <a:cubicBezTo>
                  <a:pt x="10025" y="3039"/>
                  <a:pt x="9987" y="3059"/>
                  <a:pt x="9955" y="3075"/>
                </a:cubicBezTo>
                <a:lnTo>
                  <a:pt x="9945" y="3080"/>
                </a:lnTo>
                <a:lnTo>
                  <a:pt x="9967" y="3085"/>
                </a:lnTo>
                <a:cubicBezTo>
                  <a:pt x="9998" y="3093"/>
                  <a:pt x="10027" y="3099"/>
                  <a:pt x="10056" y="3077"/>
                </a:cubicBezTo>
                <a:cubicBezTo>
                  <a:pt x="10049" y="3070"/>
                  <a:pt x="10034" y="3070"/>
                  <a:pt x="10027" y="3063"/>
                </a:cubicBezTo>
                <a:cubicBezTo>
                  <a:pt x="10041" y="3056"/>
                  <a:pt x="10070" y="3056"/>
                  <a:pt x="10077" y="3034"/>
                </a:cubicBezTo>
                <a:cubicBezTo>
                  <a:pt x="10075" y="3032"/>
                  <a:pt x="10072" y="3030"/>
                  <a:pt x="10069" y="3028"/>
                </a:cubicBezTo>
                <a:lnTo>
                  <a:pt x="10067" y="3028"/>
                </a:lnTo>
                <a:close/>
                <a:moveTo>
                  <a:pt x="10042" y="2989"/>
                </a:moveTo>
                <a:cubicBezTo>
                  <a:pt x="10042" y="2989"/>
                  <a:pt x="10042" y="2989"/>
                  <a:pt x="10042" y="2995"/>
                </a:cubicBezTo>
                <a:lnTo>
                  <a:pt x="10042" y="2995"/>
                </a:lnTo>
                <a:lnTo>
                  <a:pt x="10048" y="2992"/>
                </a:lnTo>
                <a:lnTo>
                  <a:pt x="10050" y="2991"/>
                </a:lnTo>
                <a:lnTo>
                  <a:pt x="10047" y="2990"/>
                </a:lnTo>
                <a:cubicBezTo>
                  <a:pt x="10045" y="2990"/>
                  <a:pt x="10044" y="2990"/>
                  <a:pt x="10042" y="2989"/>
                </a:cubicBezTo>
                <a:close/>
                <a:moveTo>
                  <a:pt x="10650" y="2984"/>
                </a:moveTo>
                <a:cubicBezTo>
                  <a:pt x="10643" y="3013"/>
                  <a:pt x="10622" y="3020"/>
                  <a:pt x="10607" y="2998"/>
                </a:cubicBezTo>
                <a:cubicBezTo>
                  <a:pt x="10614" y="2984"/>
                  <a:pt x="10636" y="2991"/>
                  <a:pt x="10650" y="2984"/>
                </a:cubicBezTo>
                <a:close/>
                <a:moveTo>
                  <a:pt x="10740" y="2982"/>
                </a:moveTo>
                <a:cubicBezTo>
                  <a:pt x="10743" y="2982"/>
                  <a:pt x="10746" y="2983"/>
                  <a:pt x="10751" y="2984"/>
                </a:cubicBezTo>
                <a:cubicBezTo>
                  <a:pt x="10743" y="2998"/>
                  <a:pt x="10758" y="2998"/>
                  <a:pt x="10765" y="2998"/>
                </a:cubicBezTo>
                <a:cubicBezTo>
                  <a:pt x="10765" y="3027"/>
                  <a:pt x="10715" y="3027"/>
                  <a:pt x="10700" y="3006"/>
                </a:cubicBezTo>
                <a:cubicBezTo>
                  <a:pt x="10708" y="2998"/>
                  <a:pt x="10708" y="2991"/>
                  <a:pt x="10708" y="2984"/>
                </a:cubicBezTo>
                <a:cubicBezTo>
                  <a:pt x="10719" y="2990"/>
                  <a:pt x="10726" y="2982"/>
                  <a:pt x="10740" y="2982"/>
                </a:cubicBezTo>
                <a:close/>
                <a:moveTo>
                  <a:pt x="9677" y="2979"/>
                </a:moveTo>
                <a:cubicBezTo>
                  <a:pt x="9669" y="2979"/>
                  <a:pt x="9656" y="2989"/>
                  <a:pt x="9640" y="2984"/>
                </a:cubicBezTo>
                <a:cubicBezTo>
                  <a:pt x="9619" y="3027"/>
                  <a:pt x="9554" y="3027"/>
                  <a:pt x="9526" y="3070"/>
                </a:cubicBezTo>
                <a:cubicBezTo>
                  <a:pt x="9523" y="3069"/>
                  <a:pt x="9520" y="3068"/>
                  <a:pt x="9518" y="3068"/>
                </a:cubicBezTo>
                <a:lnTo>
                  <a:pt x="9517" y="3067"/>
                </a:lnTo>
                <a:lnTo>
                  <a:pt x="9511" y="3066"/>
                </a:lnTo>
                <a:cubicBezTo>
                  <a:pt x="9503" y="3065"/>
                  <a:pt x="9494" y="3061"/>
                  <a:pt x="9490" y="3061"/>
                </a:cubicBezTo>
                <a:cubicBezTo>
                  <a:pt x="9490" y="3059"/>
                  <a:pt x="9491" y="3058"/>
                  <a:pt x="9492" y="3057"/>
                </a:cubicBezTo>
                <a:lnTo>
                  <a:pt x="9494" y="3055"/>
                </a:lnTo>
                <a:lnTo>
                  <a:pt x="9493" y="3054"/>
                </a:lnTo>
                <a:cubicBezTo>
                  <a:pt x="9491" y="3051"/>
                  <a:pt x="9490" y="3047"/>
                  <a:pt x="9490" y="3041"/>
                </a:cubicBezTo>
                <a:cubicBezTo>
                  <a:pt x="9454" y="3056"/>
                  <a:pt x="9447" y="3041"/>
                  <a:pt x="9404" y="3056"/>
                </a:cubicBezTo>
                <a:cubicBezTo>
                  <a:pt x="9404" y="3083"/>
                  <a:pt x="9379" y="3110"/>
                  <a:pt x="9405" y="3119"/>
                </a:cubicBezTo>
                <a:lnTo>
                  <a:pt x="9406" y="3119"/>
                </a:lnTo>
                <a:lnTo>
                  <a:pt x="9416" y="3115"/>
                </a:lnTo>
                <a:cubicBezTo>
                  <a:pt x="9432" y="3108"/>
                  <a:pt x="9450" y="3102"/>
                  <a:pt x="9469" y="3097"/>
                </a:cubicBezTo>
                <a:cubicBezTo>
                  <a:pt x="9475" y="3147"/>
                  <a:pt x="9405" y="3148"/>
                  <a:pt x="9397" y="3176"/>
                </a:cubicBezTo>
                <a:lnTo>
                  <a:pt x="9396" y="3179"/>
                </a:lnTo>
                <a:lnTo>
                  <a:pt x="9402" y="3180"/>
                </a:lnTo>
                <a:cubicBezTo>
                  <a:pt x="9436" y="3182"/>
                  <a:pt x="9474" y="3169"/>
                  <a:pt x="9511" y="3163"/>
                </a:cubicBezTo>
                <a:cubicBezTo>
                  <a:pt x="9504" y="3149"/>
                  <a:pt x="9490" y="3149"/>
                  <a:pt x="9476" y="3142"/>
                </a:cubicBezTo>
                <a:cubicBezTo>
                  <a:pt x="9490" y="3128"/>
                  <a:pt x="9511" y="3135"/>
                  <a:pt x="9526" y="3120"/>
                </a:cubicBezTo>
                <a:cubicBezTo>
                  <a:pt x="9526" y="3099"/>
                  <a:pt x="9511" y="3099"/>
                  <a:pt x="9519" y="3077"/>
                </a:cubicBezTo>
                <a:cubicBezTo>
                  <a:pt x="9540" y="3092"/>
                  <a:pt x="9569" y="3077"/>
                  <a:pt x="9590" y="3077"/>
                </a:cubicBezTo>
                <a:cubicBezTo>
                  <a:pt x="9590" y="3099"/>
                  <a:pt x="9562" y="3092"/>
                  <a:pt x="9562" y="3113"/>
                </a:cubicBezTo>
                <a:cubicBezTo>
                  <a:pt x="9568" y="3126"/>
                  <a:pt x="9576" y="3131"/>
                  <a:pt x="9587" y="3133"/>
                </a:cubicBezTo>
                <a:lnTo>
                  <a:pt x="9589" y="3133"/>
                </a:lnTo>
                <a:lnTo>
                  <a:pt x="9589" y="3132"/>
                </a:lnTo>
                <a:cubicBezTo>
                  <a:pt x="9593" y="3117"/>
                  <a:pt x="9641" y="3112"/>
                  <a:pt x="9641" y="3090"/>
                </a:cubicBezTo>
                <a:cubicBezTo>
                  <a:pt x="9641" y="3075"/>
                  <a:pt x="9627" y="3075"/>
                  <a:pt x="9619" y="3068"/>
                </a:cubicBezTo>
                <a:cubicBezTo>
                  <a:pt x="9632" y="3056"/>
                  <a:pt x="9644" y="3038"/>
                  <a:pt x="9652" y="3019"/>
                </a:cubicBezTo>
                <a:lnTo>
                  <a:pt x="9655" y="3012"/>
                </a:lnTo>
                <a:lnTo>
                  <a:pt x="9655" y="3008"/>
                </a:lnTo>
                <a:cubicBezTo>
                  <a:pt x="9657" y="2986"/>
                  <a:pt x="9677" y="2998"/>
                  <a:pt x="9683" y="2984"/>
                </a:cubicBezTo>
                <a:cubicBezTo>
                  <a:pt x="9682" y="2980"/>
                  <a:pt x="9679" y="2979"/>
                  <a:pt x="9677" y="2979"/>
                </a:cubicBezTo>
                <a:close/>
                <a:moveTo>
                  <a:pt x="9578" y="2968"/>
                </a:moveTo>
                <a:cubicBezTo>
                  <a:pt x="9569" y="2968"/>
                  <a:pt x="9562" y="2970"/>
                  <a:pt x="9562" y="2977"/>
                </a:cubicBezTo>
                <a:cubicBezTo>
                  <a:pt x="9569" y="2984"/>
                  <a:pt x="9590" y="3006"/>
                  <a:pt x="9597" y="2984"/>
                </a:cubicBezTo>
                <a:cubicBezTo>
                  <a:pt x="9590" y="2977"/>
                  <a:pt x="9583" y="2984"/>
                  <a:pt x="9583" y="2977"/>
                </a:cubicBezTo>
                <a:cubicBezTo>
                  <a:pt x="9590" y="2977"/>
                  <a:pt x="9605" y="2977"/>
                  <a:pt x="9605" y="2970"/>
                </a:cubicBezTo>
                <a:cubicBezTo>
                  <a:pt x="9597" y="2970"/>
                  <a:pt x="9587" y="2968"/>
                  <a:pt x="9578" y="2968"/>
                </a:cubicBezTo>
                <a:close/>
                <a:moveTo>
                  <a:pt x="10228" y="2954"/>
                </a:moveTo>
                <a:lnTo>
                  <a:pt x="10226" y="2956"/>
                </a:lnTo>
                <a:lnTo>
                  <a:pt x="10228" y="2955"/>
                </a:lnTo>
                <a:cubicBezTo>
                  <a:pt x="10228" y="2955"/>
                  <a:pt x="10228" y="2955"/>
                  <a:pt x="10228" y="2955"/>
                </a:cubicBezTo>
                <a:lnTo>
                  <a:pt x="10228" y="2954"/>
                </a:lnTo>
                <a:close/>
                <a:moveTo>
                  <a:pt x="10072" y="2938"/>
                </a:moveTo>
                <a:lnTo>
                  <a:pt x="10069" y="2938"/>
                </a:lnTo>
                <a:cubicBezTo>
                  <a:pt x="10051" y="2939"/>
                  <a:pt x="10034" y="2939"/>
                  <a:pt x="10020" y="2941"/>
                </a:cubicBezTo>
                <a:cubicBezTo>
                  <a:pt x="10020" y="2942"/>
                  <a:pt x="10019" y="2944"/>
                  <a:pt x="10018" y="2947"/>
                </a:cubicBezTo>
                <a:lnTo>
                  <a:pt x="10018" y="2947"/>
                </a:lnTo>
                <a:lnTo>
                  <a:pt x="10034" y="2944"/>
                </a:lnTo>
                <a:lnTo>
                  <a:pt x="10072" y="2938"/>
                </a:lnTo>
                <a:close/>
                <a:moveTo>
                  <a:pt x="181" y="2923"/>
                </a:moveTo>
                <a:cubicBezTo>
                  <a:pt x="181" y="2935"/>
                  <a:pt x="175" y="2941"/>
                  <a:pt x="175" y="2947"/>
                </a:cubicBezTo>
                <a:cubicBezTo>
                  <a:pt x="187" y="2947"/>
                  <a:pt x="192" y="2935"/>
                  <a:pt x="181" y="2953"/>
                </a:cubicBezTo>
                <a:cubicBezTo>
                  <a:pt x="204" y="2959"/>
                  <a:pt x="204" y="2941"/>
                  <a:pt x="222" y="2941"/>
                </a:cubicBezTo>
                <a:cubicBezTo>
                  <a:pt x="222" y="2947"/>
                  <a:pt x="222" y="2953"/>
                  <a:pt x="216" y="2959"/>
                </a:cubicBezTo>
                <a:cubicBezTo>
                  <a:pt x="246" y="2964"/>
                  <a:pt x="275" y="2959"/>
                  <a:pt x="281" y="2953"/>
                </a:cubicBezTo>
                <a:cubicBezTo>
                  <a:pt x="258" y="2929"/>
                  <a:pt x="222" y="2935"/>
                  <a:pt x="181" y="2923"/>
                </a:cubicBezTo>
                <a:close/>
                <a:moveTo>
                  <a:pt x="10278" y="2918"/>
                </a:moveTo>
                <a:cubicBezTo>
                  <a:pt x="10277" y="2921"/>
                  <a:pt x="10275" y="2925"/>
                  <a:pt x="10275" y="2928"/>
                </a:cubicBezTo>
                <a:lnTo>
                  <a:pt x="10274" y="2931"/>
                </a:lnTo>
                <a:lnTo>
                  <a:pt x="10276" y="2929"/>
                </a:lnTo>
                <a:cubicBezTo>
                  <a:pt x="10280" y="2925"/>
                  <a:pt x="10286" y="2923"/>
                  <a:pt x="10292" y="2923"/>
                </a:cubicBezTo>
                <a:lnTo>
                  <a:pt x="10295" y="2922"/>
                </a:lnTo>
                <a:lnTo>
                  <a:pt x="10294" y="2922"/>
                </a:lnTo>
                <a:cubicBezTo>
                  <a:pt x="10288" y="2921"/>
                  <a:pt x="10282" y="2919"/>
                  <a:pt x="10278" y="2918"/>
                </a:cubicBezTo>
                <a:close/>
                <a:moveTo>
                  <a:pt x="10207" y="2918"/>
                </a:moveTo>
                <a:lnTo>
                  <a:pt x="10204" y="2918"/>
                </a:lnTo>
                <a:lnTo>
                  <a:pt x="10204" y="2918"/>
                </a:lnTo>
                <a:cubicBezTo>
                  <a:pt x="10205" y="2918"/>
                  <a:pt x="10206" y="2918"/>
                  <a:pt x="10207" y="2918"/>
                </a:cubicBezTo>
                <a:close/>
                <a:moveTo>
                  <a:pt x="124" y="2913"/>
                </a:moveTo>
                <a:cubicBezTo>
                  <a:pt x="120" y="2913"/>
                  <a:pt x="117" y="2916"/>
                  <a:pt x="115" y="2923"/>
                </a:cubicBezTo>
                <a:cubicBezTo>
                  <a:pt x="121" y="2923"/>
                  <a:pt x="127" y="2935"/>
                  <a:pt x="127" y="2941"/>
                </a:cubicBezTo>
                <a:cubicBezTo>
                  <a:pt x="151" y="2935"/>
                  <a:pt x="145" y="2947"/>
                  <a:pt x="169" y="2953"/>
                </a:cubicBezTo>
                <a:cubicBezTo>
                  <a:pt x="163" y="2935"/>
                  <a:pt x="169" y="2929"/>
                  <a:pt x="175" y="2923"/>
                </a:cubicBezTo>
                <a:cubicBezTo>
                  <a:pt x="145" y="2923"/>
                  <a:pt x="145" y="2917"/>
                  <a:pt x="139" y="2935"/>
                </a:cubicBezTo>
                <a:cubicBezTo>
                  <a:pt x="139" y="2927"/>
                  <a:pt x="131" y="2913"/>
                  <a:pt x="124" y="2913"/>
                </a:cubicBezTo>
                <a:close/>
                <a:moveTo>
                  <a:pt x="9490" y="2912"/>
                </a:moveTo>
                <a:cubicBezTo>
                  <a:pt x="9490" y="2927"/>
                  <a:pt x="9490" y="2934"/>
                  <a:pt x="9490" y="2948"/>
                </a:cubicBezTo>
                <a:cubicBezTo>
                  <a:pt x="9504" y="2941"/>
                  <a:pt x="9511" y="2927"/>
                  <a:pt x="9511" y="2912"/>
                </a:cubicBezTo>
                <a:lnTo>
                  <a:pt x="9490" y="2912"/>
                </a:lnTo>
                <a:close/>
                <a:moveTo>
                  <a:pt x="9517" y="2901"/>
                </a:moveTo>
                <a:lnTo>
                  <a:pt x="9517" y="2903"/>
                </a:lnTo>
                <a:cubicBezTo>
                  <a:pt x="9518" y="2903"/>
                  <a:pt x="9518" y="2904"/>
                  <a:pt x="9519" y="2905"/>
                </a:cubicBezTo>
                <a:cubicBezTo>
                  <a:pt x="9526" y="2905"/>
                  <a:pt x="9529" y="2903"/>
                  <a:pt x="9533" y="2902"/>
                </a:cubicBezTo>
                <a:lnTo>
                  <a:pt x="9534" y="2901"/>
                </a:lnTo>
                <a:lnTo>
                  <a:pt x="9529" y="2901"/>
                </a:lnTo>
                <a:cubicBezTo>
                  <a:pt x="9526" y="2901"/>
                  <a:pt x="9523" y="2901"/>
                  <a:pt x="9520" y="2901"/>
                </a:cubicBezTo>
                <a:lnTo>
                  <a:pt x="9517" y="2901"/>
                </a:lnTo>
                <a:close/>
                <a:moveTo>
                  <a:pt x="10586" y="2876"/>
                </a:moveTo>
                <a:cubicBezTo>
                  <a:pt x="10564" y="2891"/>
                  <a:pt x="10543" y="2884"/>
                  <a:pt x="10536" y="2898"/>
                </a:cubicBezTo>
                <a:cubicBezTo>
                  <a:pt x="10536" y="2920"/>
                  <a:pt x="10557" y="2884"/>
                  <a:pt x="10550" y="2905"/>
                </a:cubicBezTo>
                <a:cubicBezTo>
                  <a:pt x="10543" y="2912"/>
                  <a:pt x="10521" y="2905"/>
                  <a:pt x="10521" y="2927"/>
                </a:cubicBezTo>
                <a:cubicBezTo>
                  <a:pt x="10579" y="2955"/>
                  <a:pt x="10579" y="2912"/>
                  <a:pt x="10586" y="2876"/>
                </a:cubicBezTo>
                <a:close/>
                <a:moveTo>
                  <a:pt x="9641" y="2846"/>
                </a:moveTo>
                <a:cubicBezTo>
                  <a:pt x="9641" y="2867"/>
                  <a:pt x="9627" y="2875"/>
                  <a:pt x="9605" y="2875"/>
                </a:cubicBezTo>
                <a:cubicBezTo>
                  <a:pt x="9612" y="2860"/>
                  <a:pt x="9627" y="2853"/>
                  <a:pt x="9641" y="2846"/>
                </a:cubicBezTo>
                <a:close/>
                <a:moveTo>
                  <a:pt x="11058" y="2839"/>
                </a:moveTo>
                <a:cubicBezTo>
                  <a:pt x="11071" y="2838"/>
                  <a:pt x="11067" y="2855"/>
                  <a:pt x="11080" y="2855"/>
                </a:cubicBezTo>
                <a:cubicBezTo>
                  <a:pt x="11073" y="2862"/>
                  <a:pt x="11059" y="2876"/>
                  <a:pt x="11051" y="2862"/>
                </a:cubicBezTo>
                <a:cubicBezTo>
                  <a:pt x="11051" y="2855"/>
                  <a:pt x="11059" y="2862"/>
                  <a:pt x="11066" y="2855"/>
                </a:cubicBezTo>
                <a:cubicBezTo>
                  <a:pt x="11059" y="2855"/>
                  <a:pt x="11051" y="2848"/>
                  <a:pt x="11051" y="2841"/>
                </a:cubicBezTo>
                <a:cubicBezTo>
                  <a:pt x="11054" y="2840"/>
                  <a:pt x="11056" y="2839"/>
                  <a:pt x="11058" y="2839"/>
                </a:cubicBezTo>
                <a:close/>
                <a:moveTo>
                  <a:pt x="9541" y="2803"/>
                </a:moveTo>
                <a:lnTo>
                  <a:pt x="9541" y="2803"/>
                </a:lnTo>
                <a:lnTo>
                  <a:pt x="9540" y="2803"/>
                </a:lnTo>
                <a:lnTo>
                  <a:pt x="9541" y="2803"/>
                </a:lnTo>
                <a:close/>
                <a:moveTo>
                  <a:pt x="9648" y="2798"/>
                </a:moveTo>
                <a:cubicBezTo>
                  <a:pt x="9629" y="2798"/>
                  <a:pt x="9626" y="2809"/>
                  <a:pt x="9607" y="2811"/>
                </a:cubicBezTo>
                <a:lnTo>
                  <a:pt x="9606" y="2811"/>
                </a:lnTo>
                <a:lnTo>
                  <a:pt x="9605" y="2813"/>
                </a:lnTo>
                <a:cubicBezTo>
                  <a:pt x="9604" y="2815"/>
                  <a:pt x="9603" y="2819"/>
                  <a:pt x="9605" y="2824"/>
                </a:cubicBezTo>
                <a:lnTo>
                  <a:pt x="9597" y="2822"/>
                </a:lnTo>
                <a:lnTo>
                  <a:pt x="9597" y="2823"/>
                </a:lnTo>
                <a:cubicBezTo>
                  <a:pt x="9599" y="2833"/>
                  <a:pt x="9601" y="2845"/>
                  <a:pt x="9583" y="2841"/>
                </a:cubicBezTo>
                <a:cubicBezTo>
                  <a:pt x="9590" y="2855"/>
                  <a:pt x="9597" y="2862"/>
                  <a:pt x="9576" y="2876"/>
                </a:cubicBezTo>
                <a:cubicBezTo>
                  <a:pt x="9573" y="2875"/>
                  <a:pt x="9571" y="2873"/>
                  <a:pt x="9570" y="2870"/>
                </a:cubicBezTo>
                <a:lnTo>
                  <a:pt x="9569" y="2869"/>
                </a:lnTo>
                <a:lnTo>
                  <a:pt x="9569" y="2872"/>
                </a:lnTo>
                <a:cubicBezTo>
                  <a:pt x="9568" y="2879"/>
                  <a:pt x="9566" y="2885"/>
                  <a:pt x="9562" y="2889"/>
                </a:cubicBezTo>
                <a:lnTo>
                  <a:pt x="9558" y="2894"/>
                </a:lnTo>
                <a:lnTo>
                  <a:pt x="9558" y="2894"/>
                </a:lnTo>
                <a:cubicBezTo>
                  <a:pt x="9594" y="2919"/>
                  <a:pt x="9646" y="2884"/>
                  <a:pt x="9698" y="2884"/>
                </a:cubicBezTo>
                <a:cubicBezTo>
                  <a:pt x="9655" y="2905"/>
                  <a:pt x="9712" y="2955"/>
                  <a:pt x="9676" y="2970"/>
                </a:cubicBezTo>
                <a:cubicBezTo>
                  <a:pt x="9676" y="2977"/>
                  <a:pt x="9698" y="2970"/>
                  <a:pt x="9705" y="2984"/>
                </a:cubicBezTo>
                <a:cubicBezTo>
                  <a:pt x="9699" y="2996"/>
                  <a:pt x="9688" y="2998"/>
                  <a:pt x="9692" y="3010"/>
                </a:cubicBezTo>
                <a:lnTo>
                  <a:pt x="9693" y="3011"/>
                </a:lnTo>
                <a:lnTo>
                  <a:pt x="9694" y="3011"/>
                </a:lnTo>
                <a:cubicBezTo>
                  <a:pt x="9699" y="3011"/>
                  <a:pt x="9705" y="3011"/>
                  <a:pt x="9712" y="3011"/>
                </a:cubicBezTo>
                <a:cubicBezTo>
                  <a:pt x="9712" y="3040"/>
                  <a:pt x="9662" y="3025"/>
                  <a:pt x="9655" y="3047"/>
                </a:cubicBezTo>
                <a:cubicBezTo>
                  <a:pt x="9677" y="3068"/>
                  <a:pt x="9648" y="3061"/>
                  <a:pt x="9648" y="3075"/>
                </a:cubicBezTo>
                <a:cubicBezTo>
                  <a:pt x="9648" y="3126"/>
                  <a:pt x="9734" y="3047"/>
                  <a:pt x="9763" y="3047"/>
                </a:cubicBezTo>
                <a:cubicBezTo>
                  <a:pt x="9755" y="3032"/>
                  <a:pt x="9748" y="3011"/>
                  <a:pt x="9777" y="3011"/>
                </a:cubicBezTo>
                <a:lnTo>
                  <a:pt x="9775" y="3007"/>
                </a:lnTo>
                <a:lnTo>
                  <a:pt x="9773" y="3008"/>
                </a:lnTo>
                <a:cubicBezTo>
                  <a:pt x="9763" y="3008"/>
                  <a:pt x="9757" y="3003"/>
                  <a:pt x="9750" y="2998"/>
                </a:cubicBezTo>
                <a:lnTo>
                  <a:pt x="9749" y="2997"/>
                </a:lnTo>
                <a:lnTo>
                  <a:pt x="9741" y="2997"/>
                </a:lnTo>
                <a:lnTo>
                  <a:pt x="9747" y="2995"/>
                </a:lnTo>
                <a:lnTo>
                  <a:pt x="9746" y="2994"/>
                </a:lnTo>
                <a:cubicBezTo>
                  <a:pt x="9744" y="2993"/>
                  <a:pt x="9742" y="2992"/>
                  <a:pt x="9741" y="2991"/>
                </a:cubicBezTo>
                <a:cubicBezTo>
                  <a:pt x="9741" y="2970"/>
                  <a:pt x="9762" y="2970"/>
                  <a:pt x="9769" y="2963"/>
                </a:cubicBezTo>
                <a:cubicBezTo>
                  <a:pt x="9769" y="2941"/>
                  <a:pt x="9741" y="2941"/>
                  <a:pt x="9733" y="2920"/>
                </a:cubicBezTo>
                <a:cubicBezTo>
                  <a:pt x="9733" y="2912"/>
                  <a:pt x="9748" y="2920"/>
                  <a:pt x="9755" y="2912"/>
                </a:cubicBezTo>
                <a:cubicBezTo>
                  <a:pt x="9750" y="2902"/>
                  <a:pt x="9752" y="2899"/>
                  <a:pt x="9754" y="2889"/>
                </a:cubicBezTo>
                <a:lnTo>
                  <a:pt x="9754" y="2889"/>
                </a:lnTo>
                <a:lnTo>
                  <a:pt x="9749" y="2889"/>
                </a:lnTo>
                <a:cubicBezTo>
                  <a:pt x="9736" y="2889"/>
                  <a:pt x="9724" y="2886"/>
                  <a:pt x="9712" y="2882"/>
                </a:cubicBezTo>
                <a:cubicBezTo>
                  <a:pt x="9705" y="2867"/>
                  <a:pt x="9720" y="2875"/>
                  <a:pt x="9720" y="2867"/>
                </a:cubicBezTo>
                <a:cubicBezTo>
                  <a:pt x="9698" y="2860"/>
                  <a:pt x="9691" y="2840"/>
                  <a:pt x="9682" y="2823"/>
                </a:cubicBezTo>
                <a:lnTo>
                  <a:pt x="9681" y="2821"/>
                </a:lnTo>
                <a:lnTo>
                  <a:pt x="9677" y="2820"/>
                </a:lnTo>
                <a:cubicBezTo>
                  <a:pt x="9661" y="2819"/>
                  <a:pt x="9659" y="2803"/>
                  <a:pt x="9648" y="2798"/>
                </a:cubicBezTo>
                <a:close/>
                <a:moveTo>
                  <a:pt x="9916" y="2792"/>
                </a:moveTo>
                <a:lnTo>
                  <a:pt x="9915" y="2793"/>
                </a:lnTo>
                <a:cubicBezTo>
                  <a:pt x="9913" y="2794"/>
                  <a:pt x="9913" y="2796"/>
                  <a:pt x="9913" y="2798"/>
                </a:cubicBezTo>
                <a:cubicBezTo>
                  <a:pt x="9918" y="2800"/>
                  <a:pt x="9923" y="2800"/>
                  <a:pt x="9928" y="2798"/>
                </a:cubicBezTo>
                <a:lnTo>
                  <a:pt x="9930" y="2796"/>
                </a:lnTo>
                <a:lnTo>
                  <a:pt x="9921" y="2794"/>
                </a:lnTo>
                <a:lnTo>
                  <a:pt x="9916" y="2792"/>
                </a:lnTo>
                <a:close/>
                <a:moveTo>
                  <a:pt x="9819" y="2766"/>
                </a:moveTo>
                <a:lnTo>
                  <a:pt x="9813" y="2767"/>
                </a:lnTo>
                <a:cubicBezTo>
                  <a:pt x="9829" y="2788"/>
                  <a:pt x="9801" y="2818"/>
                  <a:pt x="9801" y="2841"/>
                </a:cubicBezTo>
                <a:lnTo>
                  <a:pt x="9801" y="2844"/>
                </a:lnTo>
                <a:lnTo>
                  <a:pt x="9808" y="2840"/>
                </a:lnTo>
                <a:cubicBezTo>
                  <a:pt x="9819" y="2834"/>
                  <a:pt x="9828" y="2825"/>
                  <a:pt x="9834" y="2812"/>
                </a:cubicBezTo>
                <a:cubicBezTo>
                  <a:pt x="9855" y="2819"/>
                  <a:pt x="9841" y="2826"/>
                  <a:pt x="9841" y="2841"/>
                </a:cubicBezTo>
                <a:cubicBezTo>
                  <a:pt x="9862" y="2833"/>
                  <a:pt x="9891" y="2833"/>
                  <a:pt x="9905" y="2826"/>
                </a:cubicBezTo>
                <a:cubicBezTo>
                  <a:pt x="9913" y="2798"/>
                  <a:pt x="9870" y="2819"/>
                  <a:pt x="9891" y="2790"/>
                </a:cubicBezTo>
                <a:cubicBezTo>
                  <a:pt x="9862" y="2783"/>
                  <a:pt x="9855" y="2798"/>
                  <a:pt x="9827" y="2798"/>
                </a:cubicBezTo>
                <a:cubicBezTo>
                  <a:pt x="9834" y="2783"/>
                  <a:pt x="9855" y="2783"/>
                  <a:pt x="9877" y="2783"/>
                </a:cubicBezTo>
                <a:cubicBezTo>
                  <a:pt x="9877" y="2764"/>
                  <a:pt x="9827" y="2784"/>
                  <a:pt x="9820" y="2770"/>
                </a:cubicBezTo>
                <a:lnTo>
                  <a:pt x="9819" y="2766"/>
                </a:lnTo>
                <a:close/>
                <a:moveTo>
                  <a:pt x="10042" y="2749"/>
                </a:moveTo>
                <a:cubicBezTo>
                  <a:pt x="10038" y="2749"/>
                  <a:pt x="10034" y="2750"/>
                  <a:pt x="10034" y="2755"/>
                </a:cubicBezTo>
                <a:cubicBezTo>
                  <a:pt x="10034" y="2762"/>
                  <a:pt x="10049" y="2762"/>
                  <a:pt x="10063" y="2762"/>
                </a:cubicBezTo>
                <a:cubicBezTo>
                  <a:pt x="10059" y="2763"/>
                  <a:pt x="10057" y="2766"/>
                  <a:pt x="10055" y="2768"/>
                </a:cubicBezTo>
                <a:lnTo>
                  <a:pt x="10053" y="2771"/>
                </a:lnTo>
                <a:lnTo>
                  <a:pt x="10055" y="2771"/>
                </a:lnTo>
                <a:cubicBezTo>
                  <a:pt x="10060" y="2771"/>
                  <a:pt x="10065" y="2771"/>
                  <a:pt x="10071" y="2767"/>
                </a:cubicBezTo>
                <a:cubicBezTo>
                  <a:pt x="10067" y="2760"/>
                  <a:pt x="10063" y="2756"/>
                  <a:pt x="10060" y="2753"/>
                </a:cubicBezTo>
                <a:lnTo>
                  <a:pt x="10055" y="2750"/>
                </a:lnTo>
                <a:lnTo>
                  <a:pt x="10051" y="2750"/>
                </a:lnTo>
                <a:cubicBezTo>
                  <a:pt x="10048" y="2750"/>
                  <a:pt x="10045" y="2749"/>
                  <a:pt x="10042" y="2749"/>
                </a:cubicBezTo>
                <a:close/>
                <a:moveTo>
                  <a:pt x="10743" y="2747"/>
                </a:moveTo>
                <a:cubicBezTo>
                  <a:pt x="10765" y="2755"/>
                  <a:pt x="10751" y="2783"/>
                  <a:pt x="10729" y="2776"/>
                </a:cubicBezTo>
                <a:cubicBezTo>
                  <a:pt x="10736" y="2769"/>
                  <a:pt x="10736" y="2755"/>
                  <a:pt x="10743" y="2747"/>
                </a:cubicBezTo>
                <a:close/>
                <a:moveTo>
                  <a:pt x="404" y="2741"/>
                </a:moveTo>
                <a:cubicBezTo>
                  <a:pt x="401" y="2741"/>
                  <a:pt x="398" y="2743"/>
                  <a:pt x="394" y="2745"/>
                </a:cubicBezTo>
                <a:cubicBezTo>
                  <a:pt x="388" y="2757"/>
                  <a:pt x="417" y="2757"/>
                  <a:pt x="400" y="2763"/>
                </a:cubicBezTo>
                <a:cubicBezTo>
                  <a:pt x="376" y="2739"/>
                  <a:pt x="364" y="2769"/>
                  <a:pt x="340" y="2769"/>
                </a:cubicBezTo>
                <a:cubicBezTo>
                  <a:pt x="352" y="2810"/>
                  <a:pt x="411" y="2804"/>
                  <a:pt x="447" y="2822"/>
                </a:cubicBezTo>
                <a:cubicBezTo>
                  <a:pt x="453" y="2798"/>
                  <a:pt x="441" y="2793"/>
                  <a:pt x="447" y="2769"/>
                </a:cubicBezTo>
                <a:cubicBezTo>
                  <a:pt x="423" y="2774"/>
                  <a:pt x="422" y="2743"/>
                  <a:pt x="407" y="2741"/>
                </a:cubicBezTo>
                <a:cubicBezTo>
                  <a:pt x="406" y="2741"/>
                  <a:pt x="405" y="2741"/>
                  <a:pt x="404" y="2741"/>
                </a:cubicBezTo>
                <a:close/>
                <a:moveTo>
                  <a:pt x="10368" y="2738"/>
                </a:moveTo>
                <a:cubicBezTo>
                  <a:pt x="10362" y="2737"/>
                  <a:pt x="10355" y="2740"/>
                  <a:pt x="10349" y="2747"/>
                </a:cubicBezTo>
                <a:cubicBezTo>
                  <a:pt x="10364" y="2762"/>
                  <a:pt x="10378" y="2769"/>
                  <a:pt x="10392" y="2783"/>
                </a:cubicBezTo>
                <a:cubicBezTo>
                  <a:pt x="10409" y="2767"/>
                  <a:pt x="10388" y="2739"/>
                  <a:pt x="10368" y="2738"/>
                </a:cubicBezTo>
                <a:close/>
                <a:moveTo>
                  <a:pt x="10384" y="2725"/>
                </a:moveTo>
                <a:cubicBezTo>
                  <a:pt x="10412" y="2725"/>
                  <a:pt x="10439" y="2726"/>
                  <a:pt x="10464" y="2726"/>
                </a:cubicBezTo>
                <a:cubicBezTo>
                  <a:pt x="10457" y="2740"/>
                  <a:pt x="10414" y="2726"/>
                  <a:pt x="10400" y="2740"/>
                </a:cubicBezTo>
                <a:cubicBezTo>
                  <a:pt x="10407" y="2755"/>
                  <a:pt x="10450" y="2740"/>
                  <a:pt x="10471" y="2762"/>
                </a:cubicBezTo>
                <a:cubicBezTo>
                  <a:pt x="10428" y="2790"/>
                  <a:pt x="10364" y="2790"/>
                  <a:pt x="10306" y="2798"/>
                </a:cubicBezTo>
                <a:cubicBezTo>
                  <a:pt x="10299" y="2819"/>
                  <a:pt x="10285" y="2826"/>
                  <a:pt x="10285" y="2855"/>
                </a:cubicBezTo>
                <a:cubicBezTo>
                  <a:pt x="10263" y="2855"/>
                  <a:pt x="10263" y="2833"/>
                  <a:pt x="10256" y="2826"/>
                </a:cubicBezTo>
                <a:cubicBezTo>
                  <a:pt x="10213" y="2826"/>
                  <a:pt x="10199" y="2848"/>
                  <a:pt x="10185" y="2876"/>
                </a:cubicBezTo>
                <a:cubicBezTo>
                  <a:pt x="10170" y="2862"/>
                  <a:pt x="10199" y="2833"/>
                  <a:pt x="10163" y="2833"/>
                </a:cubicBezTo>
                <a:cubicBezTo>
                  <a:pt x="10178" y="2826"/>
                  <a:pt x="10185" y="2812"/>
                  <a:pt x="10178" y="2790"/>
                </a:cubicBezTo>
                <a:cubicBezTo>
                  <a:pt x="10187" y="2776"/>
                  <a:pt x="10199" y="2764"/>
                  <a:pt x="10214" y="2755"/>
                </a:cubicBezTo>
                <a:lnTo>
                  <a:pt x="10217" y="2753"/>
                </a:lnTo>
                <a:lnTo>
                  <a:pt x="10211" y="2752"/>
                </a:lnTo>
                <a:cubicBezTo>
                  <a:pt x="10205" y="2751"/>
                  <a:pt x="10200" y="2748"/>
                  <a:pt x="10200" y="2745"/>
                </a:cubicBezTo>
                <a:cubicBezTo>
                  <a:pt x="10200" y="2738"/>
                  <a:pt x="10214" y="2738"/>
                  <a:pt x="10221" y="2738"/>
                </a:cubicBezTo>
                <a:cubicBezTo>
                  <a:pt x="10227" y="2738"/>
                  <a:pt x="10228" y="2744"/>
                  <a:pt x="10233" y="2745"/>
                </a:cubicBezTo>
                <a:lnTo>
                  <a:pt x="10234" y="2745"/>
                </a:lnTo>
                <a:lnTo>
                  <a:pt x="10238" y="2744"/>
                </a:lnTo>
                <a:cubicBezTo>
                  <a:pt x="10279" y="2727"/>
                  <a:pt x="10332" y="2725"/>
                  <a:pt x="10384" y="2725"/>
                </a:cubicBezTo>
                <a:close/>
                <a:moveTo>
                  <a:pt x="10579" y="2719"/>
                </a:moveTo>
                <a:cubicBezTo>
                  <a:pt x="10564" y="2726"/>
                  <a:pt x="10571" y="2740"/>
                  <a:pt x="10579" y="2747"/>
                </a:cubicBezTo>
                <a:cubicBezTo>
                  <a:pt x="10586" y="2740"/>
                  <a:pt x="10593" y="2733"/>
                  <a:pt x="10593" y="2726"/>
                </a:cubicBezTo>
                <a:cubicBezTo>
                  <a:pt x="10586" y="2726"/>
                  <a:pt x="10579" y="2719"/>
                  <a:pt x="10579" y="2719"/>
                </a:cubicBezTo>
                <a:close/>
                <a:moveTo>
                  <a:pt x="10490" y="2715"/>
                </a:moveTo>
                <a:cubicBezTo>
                  <a:pt x="10496" y="2716"/>
                  <a:pt x="10501" y="2719"/>
                  <a:pt x="10514" y="2719"/>
                </a:cubicBezTo>
                <a:cubicBezTo>
                  <a:pt x="10514" y="2726"/>
                  <a:pt x="10478" y="2733"/>
                  <a:pt x="10500" y="2733"/>
                </a:cubicBezTo>
                <a:cubicBezTo>
                  <a:pt x="10500" y="2747"/>
                  <a:pt x="10471" y="2733"/>
                  <a:pt x="10478" y="2719"/>
                </a:cubicBezTo>
                <a:cubicBezTo>
                  <a:pt x="10484" y="2716"/>
                  <a:pt x="10487" y="2715"/>
                  <a:pt x="10490" y="2715"/>
                </a:cubicBezTo>
                <a:close/>
                <a:moveTo>
                  <a:pt x="10608" y="2699"/>
                </a:moveTo>
                <a:cubicBezTo>
                  <a:pt x="10616" y="2700"/>
                  <a:pt x="10622" y="2705"/>
                  <a:pt x="10622" y="2719"/>
                </a:cubicBezTo>
                <a:cubicBezTo>
                  <a:pt x="10614" y="2719"/>
                  <a:pt x="10600" y="2711"/>
                  <a:pt x="10600" y="2726"/>
                </a:cubicBezTo>
                <a:cubicBezTo>
                  <a:pt x="10607" y="2740"/>
                  <a:pt x="10614" y="2711"/>
                  <a:pt x="10622" y="2733"/>
                </a:cubicBezTo>
                <a:cubicBezTo>
                  <a:pt x="10614" y="2747"/>
                  <a:pt x="10622" y="2762"/>
                  <a:pt x="10622" y="2783"/>
                </a:cubicBezTo>
                <a:cubicBezTo>
                  <a:pt x="10586" y="2762"/>
                  <a:pt x="10543" y="2762"/>
                  <a:pt x="10521" y="2790"/>
                </a:cubicBezTo>
                <a:cubicBezTo>
                  <a:pt x="10507" y="2783"/>
                  <a:pt x="10507" y="2769"/>
                  <a:pt x="10507" y="2747"/>
                </a:cubicBezTo>
                <a:cubicBezTo>
                  <a:pt x="10521" y="2755"/>
                  <a:pt x="10536" y="2747"/>
                  <a:pt x="10528" y="2733"/>
                </a:cubicBezTo>
                <a:cubicBezTo>
                  <a:pt x="10543" y="2733"/>
                  <a:pt x="10536" y="2747"/>
                  <a:pt x="10550" y="2755"/>
                </a:cubicBezTo>
                <a:cubicBezTo>
                  <a:pt x="10557" y="2747"/>
                  <a:pt x="10550" y="2733"/>
                  <a:pt x="10564" y="2733"/>
                </a:cubicBezTo>
                <a:cubicBezTo>
                  <a:pt x="10564" y="2719"/>
                  <a:pt x="10536" y="2733"/>
                  <a:pt x="10543" y="2711"/>
                </a:cubicBezTo>
                <a:cubicBezTo>
                  <a:pt x="10561" y="2716"/>
                  <a:pt x="10587" y="2701"/>
                  <a:pt x="10604" y="2699"/>
                </a:cubicBezTo>
                <a:cubicBezTo>
                  <a:pt x="10606" y="2699"/>
                  <a:pt x="10607" y="2699"/>
                  <a:pt x="10608" y="2699"/>
                </a:cubicBezTo>
                <a:close/>
                <a:moveTo>
                  <a:pt x="9779" y="2688"/>
                </a:moveTo>
                <a:cubicBezTo>
                  <a:pt x="9776" y="2689"/>
                  <a:pt x="9773" y="2689"/>
                  <a:pt x="9769" y="2690"/>
                </a:cubicBezTo>
                <a:cubicBezTo>
                  <a:pt x="9748" y="2697"/>
                  <a:pt x="9755" y="2733"/>
                  <a:pt x="9726" y="2726"/>
                </a:cubicBezTo>
                <a:cubicBezTo>
                  <a:pt x="9729" y="2737"/>
                  <a:pt x="9732" y="2747"/>
                  <a:pt x="9734" y="2757"/>
                </a:cubicBezTo>
                <a:lnTo>
                  <a:pt x="9734" y="2758"/>
                </a:lnTo>
                <a:lnTo>
                  <a:pt x="9745" y="2758"/>
                </a:lnTo>
                <a:cubicBezTo>
                  <a:pt x="9787" y="2756"/>
                  <a:pt x="9827" y="2758"/>
                  <a:pt x="9851" y="2743"/>
                </a:cubicBezTo>
                <a:lnTo>
                  <a:pt x="9854" y="2740"/>
                </a:lnTo>
                <a:lnTo>
                  <a:pt x="9851" y="2739"/>
                </a:lnTo>
                <a:cubicBezTo>
                  <a:pt x="9833" y="2732"/>
                  <a:pt x="9828" y="2724"/>
                  <a:pt x="9848" y="2704"/>
                </a:cubicBezTo>
                <a:cubicBezTo>
                  <a:pt x="9810" y="2704"/>
                  <a:pt x="9800" y="2688"/>
                  <a:pt x="9779" y="2688"/>
                </a:cubicBezTo>
                <a:close/>
                <a:moveTo>
                  <a:pt x="9870" y="2683"/>
                </a:moveTo>
                <a:cubicBezTo>
                  <a:pt x="9855" y="2697"/>
                  <a:pt x="9877" y="2704"/>
                  <a:pt x="9862" y="2719"/>
                </a:cubicBezTo>
                <a:cubicBezTo>
                  <a:pt x="9884" y="2719"/>
                  <a:pt x="9891" y="2704"/>
                  <a:pt x="9898" y="2697"/>
                </a:cubicBezTo>
                <a:cubicBezTo>
                  <a:pt x="9884" y="2697"/>
                  <a:pt x="9884" y="2683"/>
                  <a:pt x="9870" y="2683"/>
                </a:cubicBezTo>
                <a:close/>
                <a:moveTo>
                  <a:pt x="10471" y="2647"/>
                </a:moveTo>
                <a:cubicBezTo>
                  <a:pt x="10478" y="2654"/>
                  <a:pt x="10486" y="2661"/>
                  <a:pt x="10493" y="2661"/>
                </a:cubicBezTo>
                <a:cubicBezTo>
                  <a:pt x="10493" y="2676"/>
                  <a:pt x="10471" y="2676"/>
                  <a:pt x="10457" y="2676"/>
                </a:cubicBezTo>
                <a:cubicBezTo>
                  <a:pt x="10464" y="2661"/>
                  <a:pt x="10471" y="2661"/>
                  <a:pt x="10471" y="2647"/>
                </a:cubicBezTo>
                <a:close/>
                <a:moveTo>
                  <a:pt x="9637" y="2627"/>
                </a:moveTo>
                <a:cubicBezTo>
                  <a:pt x="9613" y="2626"/>
                  <a:pt x="9591" y="2637"/>
                  <a:pt x="9583" y="2661"/>
                </a:cubicBezTo>
                <a:cubicBezTo>
                  <a:pt x="9605" y="2676"/>
                  <a:pt x="9640" y="2676"/>
                  <a:pt x="9655" y="2697"/>
                </a:cubicBezTo>
                <a:cubicBezTo>
                  <a:pt x="9640" y="2711"/>
                  <a:pt x="9640" y="2726"/>
                  <a:pt x="9619" y="2747"/>
                </a:cubicBezTo>
                <a:cubicBezTo>
                  <a:pt x="9597" y="2755"/>
                  <a:pt x="9605" y="2733"/>
                  <a:pt x="9583" y="2733"/>
                </a:cubicBezTo>
                <a:cubicBezTo>
                  <a:pt x="9605" y="2697"/>
                  <a:pt x="9562" y="2683"/>
                  <a:pt x="9576" y="2661"/>
                </a:cubicBezTo>
                <a:cubicBezTo>
                  <a:pt x="9569" y="2640"/>
                  <a:pt x="9540" y="2661"/>
                  <a:pt x="9540" y="2640"/>
                </a:cubicBezTo>
                <a:cubicBezTo>
                  <a:pt x="9519" y="2668"/>
                  <a:pt x="9504" y="2640"/>
                  <a:pt x="9476" y="2647"/>
                </a:cubicBezTo>
                <a:cubicBezTo>
                  <a:pt x="9468" y="2668"/>
                  <a:pt x="9468" y="2676"/>
                  <a:pt x="9440" y="2690"/>
                </a:cubicBezTo>
                <a:cubicBezTo>
                  <a:pt x="9476" y="2704"/>
                  <a:pt x="9490" y="2668"/>
                  <a:pt x="9540" y="2690"/>
                </a:cubicBezTo>
                <a:cubicBezTo>
                  <a:pt x="9533" y="2733"/>
                  <a:pt x="9547" y="2740"/>
                  <a:pt x="9562" y="2776"/>
                </a:cubicBezTo>
                <a:cubicBezTo>
                  <a:pt x="9526" y="2776"/>
                  <a:pt x="9511" y="2805"/>
                  <a:pt x="9483" y="2812"/>
                </a:cubicBezTo>
                <a:cubicBezTo>
                  <a:pt x="9497" y="2833"/>
                  <a:pt x="9476" y="2833"/>
                  <a:pt x="9454" y="2848"/>
                </a:cubicBezTo>
                <a:lnTo>
                  <a:pt x="9462" y="2848"/>
                </a:lnTo>
                <a:lnTo>
                  <a:pt x="9462" y="2846"/>
                </a:lnTo>
                <a:cubicBezTo>
                  <a:pt x="9490" y="2846"/>
                  <a:pt x="9490" y="2817"/>
                  <a:pt x="9505" y="2803"/>
                </a:cubicBezTo>
                <a:cubicBezTo>
                  <a:pt x="9516" y="2803"/>
                  <a:pt x="9528" y="2804"/>
                  <a:pt x="9540" y="2803"/>
                </a:cubicBezTo>
                <a:lnTo>
                  <a:pt x="9540" y="2803"/>
                </a:lnTo>
                <a:lnTo>
                  <a:pt x="9533" y="2809"/>
                </a:lnTo>
                <a:cubicBezTo>
                  <a:pt x="9521" y="2821"/>
                  <a:pt x="9513" y="2837"/>
                  <a:pt x="9501" y="2847"/>
                </a:cubicBezTo>
                <a:lnTo>
                  <a:pt x="9499" y="2848"/>
                </a:lnTo>
                <a:lnTo>
                  <a:pt x="9502" y="2849"/>
                </a:lnTo>
                <a:cubicBezTo>
                  <a:pt x="9509" y="2851"/>
                  <a:pt x="9517" y="2855"/>
                  <a:pt x="9526" y="2862"/>
                </a:cubicBezTo>
                <a:cubicBezTo>
                  <a:pt x="9526" y="2868"/>
                  <a:pt x="9525" y="2872"/>
                  <a:pt x="9524" y="2876"/>
                </a:cubicBezTo>
                <a:lnTo>
                  <a:pt x="9523" y="2877"/>
                </a:lnTo>
                <a:lnTo>
                  <a:pt x="9525" y="2877"/>
                </a:lnTo>
                <a:cubicBezTo>
                  <a:pt x="9529" y="2880"/>
                  <a:pt x="9532" y="2884"/>
                  <a:pt x="9533" y="2889"/>
                </a:cubicBezTo>
                <a:cubicBezTo>
                  <a:pt x="9546" y="2883"/>
                  <a:pt x="9558" y="2882"/>
                  <a:pt x="9566" y="2872"/>
                </a:cubicBezTo>
                <a:lnTo>
                  <a:pt x="9569" y="2868"/>
                </a:lnTo>
                <a:lnTo>
                  <a:pt x="9568" y="2867"/>
                </a:lnTo>
                <a:cubicBezTo>
                  <a:pt x="9563" y="2854"/>
                  <a:pt x="9562" y="2835"/>
                  <a:pt x="9540" y="2841"/>
                </a:cubicBezTo>
                <a:cubicBezTo>
                  <a:pt x="9540" y="2826"/>
                  <a:pt x="9540" y="2826"/>
                  <a:pt x="9540" y="2805"/>
                </a:cubicBezTo>
                <a:lnTo>
                  <a:pt x="9542" y="2804"/>
                </a:lnTo>
                <a:lnTo>
                  <a:pt x="9541" y="2803"/>
                </a:lnTo>
                <a:lnTo>
                  <a:pt x="9542" y="2803"/>
                </a:lnTo>
                <a:lnTo>
                  <a:pt x="9544" y="2802"/>
                </a:lnTo>
                <a:cubicBezTo>
                  <a:pt x="9550" y="2798"/>
                  <a:pt x="9557" y="2796"/>
                  <a:pt x="9565" y="2794"/>
                </a:cubicBezTo>
                <a:lnTo>
                  <a:pt x="9569" y="2794"/>
                </a:lnTo>
                <a:lnTo>
                  <a:pt x="9569" y="2794"/>
                </a:lnTo>
                <a:cubicBezTo>
                  <a:pt x="9574" y="2789"/>
                  <a:pt x="9576" y="2783"/>
                  <a:pt x="9576" y="2774"/>
                </a:cubicBezTo>
                <a:cubicBezTo>
                  <a:pt x="9591" y="2781"/>
                  <a:pt x="9598" y="2788"/>
                  <a:pt x="9612" y="2788"/>
                </a:cubicBezTo>
                <a:lnTo>
                  <a:pt x="9614" y="2791"/>
                </a:lnTo>
                <a:lnTo>
                  <a:pt x="9618" y="2791"/>
                </a:lnTo>
                <a:cubicBezTo>
                  <a:pt x="9625" y="2791"/>
                  <a:pt x="9633" y="2791"/>
                  <a:pt x="9640" y="2790"/>
                </a:cubicBezTo>
                <a:lnTo>
                  <a:pt x="9644" y="2789"/>
                </a:lnTo>
                <a:lnTo>
                  <a:pt x="9639" y="2789"/>
                </a:lnTo>
                <a:cubicBezTo>
                  <a:pt x="9637" y="2789"/>
                  <a:pt x="9635" y="2788"/>
                  <a:pt x="9634" y="2788"/>
                </a:cubicBezTo>
                <a:cubicBezTo>
                  <a:pt x="9649" y="2776"/>
                  <a:pt x="9667" y="2769"/>
                  <a:pt x="9686" y="2764"/>
                </a:cubicBezTo>
                <a:lnTo>
                  <a:pt x="9689" y="2763"/>
                </a:lnTo>
                <a:lnTo>
                  <a:pt x="9690" y="2762"/>
                </a:lnTo>
                <a:cubicBezTo>
                  <a:pt x="9683" y="2755"/>
                  <a:pt x="9669" y="2755"/>
                  <a:pt x="9662" y="2747"/>
                </a:cubicBezTo>
                <a:cubicBezTo>
                  <a:pt x="9662" y="2726"/>
                  <a:pt x="9690" y="2733"/>
                  <a:pt x="9705" y="2719"/>
                </a:cubicBezTo>
                <a:cubicBezTo>
                  <a:pt x="9705" y="2676"/>
                  <a:pt x="9690" y="2690"/>
                  <a:pt x="9690" y="2647"/>
                </a:cubicBezTo>
                <a:cubicBezTo>
                  <a:pt x="9675" y="2634"/>
                  <a:pt x="9655" y="2627"/>
                  <a:pt x="9637" y="2627"/>
                </a:cubicBezTo>
                <a:close/>
                <a:moveTo>
                  <a:pt x="10046" y="2617"/>
                </a:moveTo>
                <a:cubicBezTo>
                  <a:pt x="10024" y="2618"/>
                  <a:pt x="10015" y="2642"/>
                  <a:pt x="10027" y="2654"/>
                </a:cubicBezTo>
                <a:cubicBezTo>
                  <a:pt x="10049" y="2654"/>
                  <a:pt x="10056" y="2647"/>
                  <a:pt x="10056" y="2618"/>
                </a:cubicBezTo>
                <a:cubicBezTo>
                  <a:pt x="10052" y="2617"/>
                  <a:pt x="10049" y="2617"/>
                  <a:pt x="10046" y="2617"/>
                </a:cubicBezTo>
                <a:close/>
                <a:moveTo>
                  <a:pt x="1098" y="2585"/>
                </a:moveTo>
                <a:cubicBezTo>
                  <a:pt x="1092" y="2597"/>
                  <a:pt x="1092" y="2609"/>
                  <a:pt x="1098" y="2621"/>
                </a:cubicBezTo>
                <a:cubicBezTo>
                  <a:pt x="1116" y="2615"/>
                  <a:pt x="1128" y="2615"/>
                  <a:pt x="1128" y="2597"/>
                </a:cubicBezTo>
                <a:cubicBezTo>
                  <a:pt x="1116" y="2597"/>
                  <a:pt x="1116" y="2585"/>
                  <a:pt x="1098" y="2585"/>
                </a:cubicBezTo>
                <a:close/>
                <a:moveTo>
                  <a:pt x="10285" y="2568"/>
                </a:moveTo>
                <a:cubicBezTo>
                  <a:pt x="10292" y="2625"/>
                  <a:pt x="10199" y="2618"/>
                  <a:pt x="10213" y="2661"/>
                </a:cubicBezTo>
                <a:cubicBezTo>
                  <a:pt x="10221" y="2676"/>
                  <a:pt x="10249" y="2697"/>
                  <a:pt x="10292" y="2683"/>
                </a:cubicBezTo>
                <a:cubicBezTo>
                  <a:pt x="10285" y="2704"/>
                  <a:pt x="10271" y="2719"/>
                  <a:pt x="10242" y="2719"/>
                </a:cubicBezTo>
                <a:cubicBezTo>
                  <a:pt x="10228" y="2690"/>
                  <a:pt x="10213" y="2683"/>
                  <a:pt x="10185" y="2683"/>
                </a:cubicBezTo>
                <a:cubicBezTo>
                  <a:pt x="10206" y="2661"/>
                  <a:pt x="10192" y="2640"/>
                  <a:pt x="10163" y="2640"/>
                </a:cubicBezTo>
                <a:cubicBezTo>
                  <a:pt x="10192" y="2597"/>
                  <a:pt x="10235" y="2582"/>
                  <a:pt x="10285" y="2568"/>
                </a:cubicBezTo>
                <a:close/>
                <a:moveTo>
                  <a:pt x="11256" y="2558"/>
                </a:moveTo>
                <a:cubicBezTo>
                  <a:pt x="11269" y="2557"/>
                  <a:pt x="11299" y="2561"/>
                  <a:pt x="11309" y="2561"/>
                </a:cubicBezTo>
                <a:cubicBezTo>
                  <a:pt x="11324" y="2575"/>
                  <a:pt x="11266" y="2561"/>
                  <a:pt x="11252" y="2561"/>
                </a:cubicBezTo>
                <a:cubicBezTo>
                  <a:pt x="11247" y="2559"/>
                  <a:pt x="11250" y="2558"/>
                  <a:pt x="11256" y="2558"/>
                </a:cubicBezTo>
                <a:close/>
                <a:moveTo>
                  <a:pt x="494" y="2555"/>
                </a:moveTo>
                <a:cubicBezTo>
                  <a:pt x="488" y="2585"/>
                  <a:pt x="512" y="2591"/>
                  <a:pt x="536" y="2591"/>
                </a:cubicBezTo>
                <a:cubicBezTo>
                  <a:pt x="530" y="2567"/>
                  <a:pt x="524" y="2555"/>
                  <a:pt x="494" y="2555"/>
                </a:cubicBezTo>
                <a:close/>
                <a:moveTo>
                  <a:pt x="9289" y="2554"/>
                </a:moveTo>
                <a:cubicBezTo>
                  <a:pt x="9232" y="2561"/>
                  <a:pt x="9218" y="2561"/>
                  <a:pt x="9182" y="2575"/>
                </a:cubicBezTo>
                <a:cubicBezTo>
                  <a:pt x="9218" y="2597"/>
                  <a:pt x="9261" y="2568"/>
                  <a:pt x="9289" y="2554"/>
                </a:cubicBezTo>
                <a:close/>
                <a:moveTo>
                  <a:pt x="394" y="2549"/>
                </a:moveTo>
                <a:cubicBezTo>
                  <a:pt x="394" y="2567"/>
                  <a:pt x="376" y="2567"/>
                  <a:pt x="376" y="2579"/>
                </a:cubicBezTo>
                <a:cubicBezTo>
                  <a:pt x="370" y="2573"/>
                  <a:pt x="370" y="2561"/>
                  <a:pt x="370" y="2555"/>
                </a:cubicBezTo>
                <a:cubicBezTo>
                  <a:pt x="382" y="2555"/>
                  <a:pt x="382" y="2549"/>
                  <a:pt x="394" y="2549"/>
                </a:cubicBezTo>
                <a:close/>
                <a:moveTo>
                  <a:pt x="1110" y="2532"/>
                </a:moveTo>
                <a:cubicBezTo>
                  <a:pt x="1086" y="2532"/>
                  <a:pt x="1092" y="2549"/>
                  <a:pt x="1080" y="2555"/>
                </a:cubicBezTo>
                <a:cubicBezTo>
                  <a:pt x="1098" y="2555"/>
                  <a:pt x="1116" y="2555"/>
                  <a:pt x="1116" y="2538"/>
                </a:cubicBezTo>
                <a:cubicBezTo>
                  <a:pt x="1116" y="2538"/>
                  <a:pt x="1104" y="2538"/>
                  <a:pt x="1110" y="2532"/>
                </a:cubicBezTo>
                <a:close/>
                <a:moveTo>
                  <a:pt x="10322" y="2524"/>
                </a:moveTo>
                <a:cubicBezTo>
                  <a:pt x="10332" y="2524"/>
                  <a:pt x="10342" y="2528"/>
                  <a:pt x="10342" y="2532"/>
                </a:cubicBezTo>
                <a:cubicBezTo>
                  <a:pt x="10342" y="2546"/>
                  <a:pt x="10314" y="2532"/>
                  <a:pt x="10306" y="2532"/>
                </a:cubicBezTo>
                <a:cubicBezTo>
                  <a:pt x="10306" y="2527"/>
                  <a:pt x="10311" y="2524"/>
                  <a:pt x="10318" y="2524"/>
                </a:cubicBezTo>
                <a:cubicBezTo>
                  <a:pt x="10319" y="2524"/>
                  <a:pt x="10320" y="2524"/>
                  <a:pt x="10322" y="2524"/>
                </a:cubicBezTo>
                <a:close/>
                <a:moveTo>
                  <a:pt x="9984" y="2518"/>
                </a:moveTo>
                <a:cubicBezTo>
                  <a:pt x="9984" y="2539"/>
                  <a:pt x="9998" y="2539"/>
                  <a:pt x="10013" y="2539"/>
                </a:cubicBezTo>
                <a:cubicBezTo>
                  <a:pt x="10020" y="2518"/>
                  <a:pt x="9998" y="2525"/>
                  <a:pt x="9984" y="2518"/>
                </a:cubicBezTo>
                <a:close/>
                <a:moveTo>
                  <a:pt x="9519" y="2503"/>
                </a:moveTo>
                <a:cubicBezTo>
                  <a:pt x="9511" y="2511"/>
                  <a:pt x="9504" y="2518"/>
                  <a:pt x="9504" y="2525"/>
                </a:cubicBezTo>
                <a:cubicBezTo>
                  <a:pt x="9519" y="2525"/>
                  <a:pt x="9519" y="2546"/>
                  <a:pt x="9540" y="2546"/>
                </a:cubicBezTo>
                <a:cubicBezTo>
                  <a:pt x="9540" y="2532"/>
                  <a:pt x="9540" y="2518"/>
                  <a:pt x="9554" y="2518"/>
                </a:cubicBezTo>
                <a:cubicBezTo>
                  <a:pt x="9562" y="2518"/>
                  <a:pt x="9569" y="2511"/>
                  <a:pt x="9562" y="2511"/>
                </a:cubicBezTo>
                <a:cubicBezTo>
                  <a:pt x="9540" y="2518"/>
                  <a:pt x="9540" y="2503"/>
                  <a:pt x="9519" y="2503"/>
                </a:cubicBezTo>
                <a:close/>
                <a:moveTo>
                  <a:pt x="1202" y="2500"/>
                </a:moveTo>
                <a:cubicBezTo>
                  <a:pt x="1198" y="2500"/>
                  <a:pt x="1195" y="2502"/>
                  <a:pt x="1193" y="2508"/>
                </a:cubicBezTo>
                <a:cubicBezTo>
                  <a:pt x="1211" y="2508"/>
                  <a:pt x="1199" y="2526"/>
                  <a:pt x="1222" y="2520"/>
                </a:cubicBezTo>
                <a:cubicBezTo>
                  <a:pt x="1222" y="2512"/>
                  <a:pt x="1211" y="2501"/>
                  <a:pt x="1202" y="2500"/>
                </a:cubicBezTo>
                <a:close/>
                <a:moveTo>
                  <a:pt x="9440" y="2482"/>
                </a:moveTo>
                <a:cubicBezTo>
                  <a:pt x="9433" y="2489"/>
                  <a:pt x="9440" y="2496"/>
                  <a:pt x="9440" y="2496"/>
                </a:cubicBezTo>
                <a:cubicBezTo>
                  <a:pt x="9433" y="2511"/>
                  <a:pt x="9418" y="2511"/>
                  <a:pt x="9404" y="2496"/>
                </a:cubicBezTo>
                <a:cubicBezTo>
                  <a:pt x="9411" y="2482"/>
                  <a:pt x="9425" y="2482"/>
                  <a:pt x="9440" y="2482"/>
                </a:cubicBezTo>
                <a:close/>
                <a:moveTo>
                  <a:pt x="10041" y="2468"/>
                </a:moveTo>
                <a:cubicBezTo>
                  <a:pt x="10056" y="2475"/>
                  <a:pt x="10099" y="2475"/>
                  <a:pt x="10120" y="2468"/>
                </a:cubicBezTo>
                <a:cubicBezTo>
                  <a:pt x="10113" y="2503"/>
                  <a:pt x="10070" y="2496"/>
                  <a:pt x="10063" y="2525"/>
                </a:cubicBezTo>
                <a:cubicBezTo>
                  <a:pt x="10084" y="2554"/>
                  <a:pt x="10127" y="2525"/>
                  <a:pt x="10163" y="2525"/>
                </a:cubicBezTo>
                <a:cubicBezTo>
                  <a:pt x="10142" y="2554"/>
                  <a:pt x="10106" y="2568"/>
                  <a:pt x="10063" y="2575"/>
                </a:cubicBezTo>
                <a:cubicBezTo>
                  <a:pt x="10041" y="2575"/>
                  <a:pt x="10063" y="2568"/>
                  <a:pt x="10049" y="2561"/>
                </a:cubicBezTo>
                <a:cubicBezTo>
                  <a:pt x="10020" y="2554"/>
                  <a:pt x="10006" y="2575"/>
                  <a:pt x="9991" y="2589"/>
                </a:cubicBezTo>
                <a:cubicBezTo>
                  <a:pt x="9970" y="2582"/>
                  <a:pt x="9955" y="2575"/>
                  <a:pt x="9941" y="2575"/>
                </a:cubicBezTo>
                <a:cubicBezTo>
                  <a:pt x="9955" y="2568"/>
                  <a:pt x="9955" y="2546"/>
                  <a:pt x="9970" y="2539"/>
                </a:cubicBezTo>
                <a:cubicBezTo>
                  <a:pt x="9955" y="2518"/>
                  <a:pt x="9927" y="2525"/>
                  <a:pt x="9905" y="2532"/>
                </a:cubicBezTo>
                <a:cubicBezTo>
                  <a:pt x="9898" y="2482"/>
                  <a:pt x="10020" y="2511"/>
                  <a:pt x="10041" y="2468"/>
                </a:cubicBezTo>
                <a:close/>
                <a:moveTo>
                  <a:pt x="10858" y="2460"/>
                </a:moveTo>
                <a:cubicBezTo>
                  <a:pt x="10858" y="2460"/>
                  <a:pt x="10858" y="2460"/>
                  <a:pt x="10858" y="2482"/>
                </a:cubicBezTo>
                <a:cubicBezTo>
                  <a:pt x="10887" y="2489"/>
                  <a:pt x="10901" y="2489"/>
                  <a:pt x="10915" y="2468"/>
                </a:cubicBezTo>
                <a:cubicBezTo>
                  <a:pt x="10894" y="2453"/>
                  <a:pt x="10887" y="2468"/>
                  <a:pt x="10858" y="2460"/>
                </a:cubicBezTo>
                <a:close/>
                <a:moveTo>
                  <a:pt x="1548" y="2437"/>
                </a:moveTo>
                <a:cubicBezTo>
                  <a:pt x="1542" y="2437"/>
                  <a:pt x="1542" y="2443"/>
                  <a:pt x="1542" y="2449"/>
                </a:cubicBezTo>
                <a:cubicBezTo>
                  <a:pt x="1595" y="2460"/>
                  <a:pt x="1649" y="2466"/>
                  <a:pt x="1696" y="2455"/>
                </a:cubicBezTo>
                <a:cubicBezTo>
                  <a:pt x="1637" y="2437"/>
                  <a:pt x="1589" y="2443"/>
                  <a:pt x="1548" y="2437"/>
                </a:cubicBezTo>
                <a:close/>
                <a:moveTo>
                  <a:pt x="9913" y="2432"/>
                </a:moveTo>
                <a:cubicBezTo>
                  <a:pt x="9934" y="2446"/>
                  <a:pt x="9905" y="2468"/>
                  <a:pt x="9898" y="2468"/>
                </a:cubicBezTo>
                <a:cubicBezTo>
                  <a:pt x="9884" y="2475"/>
                  <a:pt x="9884" y="2460"/>
                  <a:pt x="9862" y="2460"/>
                </a:cubicBezTo>
                <a:cubicBezTo>
                  <a:pt x="9877" y="2432"/>
                  <a:pt x="9905" y="2453"/>
                  <a:pt x="9913" y="2432"/>
                </a:cubicBezTo>
                <a:close/>
                <a:moveTo>
                  <a:pt x="10162" y="2431"/>
                </a:moveTo>
                <a:cubicBezTo>
                  <a:pt x="10167" y="2431"/>
                  <a:pt x="10172" y="2433"/>
                  <a:pt x="10178" y="2439"/>
                </a:cubicBezTo>
                <a:cubicBezTo>
                  <a:pt x="10142" y="2453"/>
                  <a:pt x="10185" y="2468"/>
                  <a:pt x="10221" y="2460"/>
                </a:cubicBezTo>
                <a:cubicBezTo>
                  <a:pt x="10206" y="2482"/>
                  <a:pt x="10185" y="2489"/>
                  <a:pt x="10163" y="2489"/>
                </a:cubicBezTo>
                <a:cubicBezTo>
                  <a:pt x="10156" y="2460"/>
                  <a:pt x="10156" y="2453"/>
                  <a:pt x="10142" y="2446"/>
                </a:cubicBezTo>
                <a:cubicBezTo>
                  <a:pt x="10146" y="2437"/>
                  <a:pt x="10153" y="2431"/>
                  <a:pt x="10162" y="2431"/>
                </a:cubicBezTo>
                <a:close/>
                <a:moveTo>
                  <a:pt x="1649" y="2413"/>
                </a:moveTo>
                <a:cubicBezTo>
                  <a:pt x="1643" y="2419"/>
                  <a:pt x="1619" y="2407"/>
                  <a:pt x="1619" y="2419"/>
                </a:cubicBezTo>
                <a:cubicBezTo>
                  <a:pt x="1625" y="2425"/>
                  <a:pt x="1649" y="2431"/>
                  <a:pt x="1649" y="2413"/>
                </a:cubicBezTo>
                <a:close/>
                <a:moveTo>
                  <a:pt x="11130" y="2401"/>
                </a:moveTo>
                <a:cubicBezTo>
                  <a:pt x="11138" y="2401"/>
                  <a:pt x="11140" y="2410"/>
                  <a:pt x="11152" y="2410"/>
                </a:cubicBezTo>
                <a:cubicBezTo>
                  <a:pt x="11144" y="2475"/>
                  <a:pt x="11051" y="2446"/>
                  <a:pt x="11059" y="2482"/>
                </a:cubicBezTo>
                <a:cubicBezTo>
                  <a:pt x="11044" y="2482"/>
                  <a:pt x="11030" y="2475"/>
                  <a:pt x="11030" y="2475"/>
                </a:cubicBezTo>
                <a:cubicBezTo>
                  <a:pt x="11044" y="2424"/>
                  <a:pt x="11101" y="2453"/>
                  <a:pt x="11130" y="2432"/>
                </a:cubicBezTo>
                <a:cubicBezTo>
                  <a:pt x="11130" y="2417"/>
                  <a:pt x="11109" y="2417"/>
                  <a:pt x="11123" y="2403"/>
                </a:cubicBezTo>
                <a:cubicBezTo>
                  <a:pt x="11126" y="2402"/>
                  <a:pt x="11128" y="2401"/>
                  <a:pt x="11130" y="2401"/>
                </a:cubicBezTo>
                <a:close/>
                <a:moveTo>
                  <a:pt x="9278" y="2390"/>
                </a:moveTo>
                <a:cubicBezTo>
                  <a:pt x="9274" y="2390"/>
                  <a:pt x="9270" y="2391"/>
                  <a:pt x="9268" y="2396"/>
                </a:cubicBezTo>
                <a:cubicBezTo>
                  <a:pt x="9304" y="2417"/>
                  <a:pt x="9232" y="2410"/>
                  <a:pt x="9232" y="2446"/>
                </a:cubicBezTo>
                <a:cubicBezTo>
                  <a:pt x="9254" y="2439"/>
                  <a:pt x="9261" y="2446"/>
                  <a:pt x="9275" y="2453"/>
                </a:cubicBezTo>
                <a:cubicBezTo>
                  <a:pt x="9282" y="2432"/>
                  <a:pt x="9304" y="2432"/>
                  <a:pt x="9297" y="2403"/>
                </a:cubicBezTo>
                <a:cubicBezTo>
                  <a:pt x="9297" y="2398"/>
                  <a:pt x="9286" y="2390"/>
                  <a:pt x="9278" y="2390"/>
                </a:cubicBezTo>
                <a:close/>
                <a:moveTo>
                  <a:pt x="11020" y="2389"/>
                </a:moveTo>
                <a:lnTo>
                  <a:pt x="11017" y="2390"/>
                </a:lnTo>
                <a:cubicBezTo>
                  <a:pt x="11012" y="2392"/>
                  <a:pt x="11008" y="2398"/>
                  <a:pt x="11008" y="2403"/>
                </a:cubicBezTo>
                <a:cubicBezTo>
                  <a:pt x="11016" y="2417"/>
                  <a:pt x="11030" y="2417"/>
                  <a:pt x="11044" y="2424"/>
                </a:cubicBezTo>
                <a:cubicBezTo>
                  <a:pt x="11030" y="2446"/>
                  <a:pt x="11008" y="2453"/>
                  <a:pt x="10987" y="2468"/>
                </a:cubicBezTo>
                <a:cubicBezTo>
                  <a:pt x="11001" y="2482"/>
                  <a:pt x="10980" y="2496"/>
                  <a:pt x="11001" y="2496"/>
                </a:cubicBezTo>
                <a:cubicBezTo>
                  <a:pt x="10994" y="2503"/>
                  <a:pt x="10994" y="2525"/>
                  <a:pt x="10965" y="2518"/>
                </a:cubicBezTo>
                <a:cubicBezTo>
                  <a:pt x="10965" y="2525"/>
                  <a:pt x="10973" y="2525"/>
                  <a:pt x="10980" y="2525"/>
                </a:cubicBezTo>
                <a:cubicBezTo>
                  <a:pt x="10965" y="2561"/>
                  <a:pt x="10908" y="2518"/>
                  <a:pt x="10894" y="2496"/>
                </a:cubicBezTo>
                <a:cubicBezTo>
                  <a:pt x="10822" y="2511"/>
                  <a:pt x="10758" y="2561"/>
                  <a:pt x="10715" y="2568"/>
                </a:cubicBezTo>
                <a:cubicBezTo>
                  <a:pt x="10736" y="2489"/>
                  <a:pt x="10579" y="2511"/>
                  <a:pt x="10586" y="2582"/>
                </a:cubicBezTo>
                <a:cubicBezTo>
                  <a:pt x="10564" y="2575"/>
                  <a:pt x="10564" y="2575"/>
                  <a:pt x="10557" y="2597"/>
                </a:cubicBezTo>
                <a:cubicBezTo>
                  <a:pt x="10536" y="2589"/>
                  <a:pt x="10486" y="2568"/>
                  <a:pt x="10486" y="2604"/>
                </a:cubicBezTo>
                <a:cubicBezTo>
                  <a:pt x="10457" y="2582"/>
                  <a:pt x="10414" y="2604"/>
                  <a:pt x="10414" y="2618"/>
                </a:cubicBezTo>
                <a:cubicBezTo>
                  <a:pt x="10378" y="2589"/>
                  <a:pt x="10457" y="2589"/>
                  <a:pt x="10457" y="2561"/>
                </a:cubicBezTo>
                <a:cubicBezTo>
                  <a:pt x="10457" y="2546"/>
                  <a:pt x="10443" y="2546"/>
                  <a:pt x="10435" y="2539"/>
                </a:cubicBezTo>
                <a:cubicBezTo>
                  <a:pt x="10450" y="2525"/>
                  <a:pt x="10464" y="2503"/>
                  <a:pt x="10471" y="2482"/>
                </a:cubicBezTo>
                <a:cubicBezTo>
                  <a:pt x="10471" y="2482"/>
                  <a:pt x="10471" y="2482"/>
                  <a:pt x="10528" y="2482"/>
                </a:cubicBezTo>
                <a:cubicBezTo>
                  <a:pt x="10528" y="2511"/>
                  <a:pt x="10478" y="2496"/>
                  <a:pt x="10471" y="2518"/>
                </a:cubicBezTo>
                <a:cubicBezTo>
                  <a:pt x="10493" y="2539"/>
                  <a:pt x="10464" y="2532"/>
                  <a:pt x="10464" y="2546"/>
                </a:cubicBezTo>
                <a:cubicBezTo>
                  <a:pt x="10464" y="2597"/>
                  <a:pt x="10550" y="2518"/>
                  <a:pt x="10579" y="2518"/>
                </a:cubicBezTo>
                <a:cubicBezTo>
                  <a:pt x="10571" y="2503"/>
                  <a:pt x="10564" y="2482"/>
                  <a:pt x="10593" y="2482"/>
                </a:cubicBezTo>
                <a:cubicBezTo>
                  <a:pt x="10586" y="2468"/>
                  <a:pt x="10571" y="2468"/>
                  <a:pt x="10557" y="2468"/>
                </a:cubicBezTo>
                <a:cubicBezTo>
                  <a:pt x="10701" y="2442"/>
                  <a:pt x="10829" y="2417"/>
                  <a:pt x="10964" y="2397"/>
                </a:cubicBezTo>
                <a:lnTo>
                  <a:pt x="11020" y="2389"/>
                </a:lnTo>
                <a:close/>
                <a:moveTo>
                  <a:pt x="11023" y="2389"/>
                </a:moveTo>
                <a:lnTo>
                  <a:pt x="11020" y="2389"/>
                </a:lnTo>
                <a:lnTo>
                  <a:pt x="11020" y="2389"/>
                </a:lnTo>
                <a:cubicBezTo>
                  <a:pt x="11021" y="2389"/>
                  <a:pt x="11022" y="2389"/>
                  <a:pt x="11023" y="2389"/>
                </a:cubicBezTo>
                <a:close/>
                <a:moveTo>
                  <a:pt x="742" y="2378"/>
                </a:moveTo>
                <a:cubicBezTo>
                  <a:pt x="731" y="2378"/>
                  <a:pt x="721" y="2382"/>
                  <a:pt x="713" y="2389"/>
                </a:cubicBezTo>
                <a:cubicBezTo>
                  <a:pt x="731" y="2413"/>
                  <a:pt x="707" y="2443"/>
                  <a:pt x="713" y="2455"/>
                </a:cubicBezTo>
                <a:cubicBezTo>
                  <a:pt x="737" y="2455"/>
                  <a:pt x="743" y="2437"/>
                  <a:pt x="761" y="2455"/>
                </a:cubicBezTo>
                <a:cubicBezTo>
                  <a:pt x="773" y="2437"/>
                  <a:pt x="778" y="2413"/>
                  <a:pt x="784" y="2389"/>
                </a:cubicBezTo>
                <a:cubicBezTo>
                  <a:pt x="771" y="2383"/>
                  <a:pt x="756" y="2378"/>
                  <a:pt x="742" y="2378"/>
                </a:cubicBezTo>
                <a:close/>
                <a:moveTo>
                  <a:pt x="11150" y="2371"/>
                </a:moveTo>
                <a:cubicBezTo>
                  <a:pt x="11152" y="2370"/>
                  <a:pt x="11154" y="2370"/>
                  <a:pt x="11155" y="2371"/>
                </a:cubicBezTo>
                <a:cubicBezTo>
                  <a:pt x="11165" y="2371"/>
                  <a:pt x="11173" y="2374"/>
                  <a:pt x="11180" y="2381"/>
                </a:cubicBezTo>
                <a:cubicBezTo>
                  <a:pt x="11173" y="2410"/>
                  <a:pt x="11116" y="2396"/>
                  <a:pt x="11094" y="2389"/>
                </a:cubicBezTo>
                <a:cubicBezTo>
                  <a:pt x="11087" y="2403"/>
                  <a:pt x="11087" y="2417"/>
                  <a:pt x="11109" y="2417"/>
                </a:cubicBezTo>
                <a:cubicBezTo>
                  <a:pt x="11101" y="2424"/>
                  <a:pt x="11087" y="2432"/>
                  <a:pt x="11073" y="2432"/>
                </a:cubicBezTo>
                <a:cubicBezTo>
                  <a:pt x="11066" y="2417"/>
                  <a:pt x="11094" y="2403"/>
                  <a:pt x="11073" y="2396"/>
                </a:cubicBezTo>
                <a:cubicBezTo>
                  <a:pt x="11093" y="2391"/>
                  <a:pt x="11124" y="2372"/>
                  <a:pt x="11150" y="2371"/>
                </a:cubicBezTo>
                <a:close/>
                <a:moveTo>
                  <a:pt x="9872" y="2366"/>
                </a:moveTo>
                <a:cubicBezTo>
                  <a:pt x="9875" y="2366"/>
                  <a:pt x="9876" y="2372"/>
                  <a:pt x="9870" y="2389"/>
                </a:cubicBezTo>
                <a:cubicBezTo>
                  <a:pt x="9870" y="2403"/>
                  <a:pt x="9891" y="2403"/>
                  <a:pt x="9877" y="2424"/>
                </a:cubicBezTo>
                <a:cubicBezTo>
                  <a:pt x="9877" y="2424"/>
                  <a:pt x="9877" y="2424"/>
                  <a:pt x="9827" y="2424"/>
                </a:cubicBezTo>
                <a:cubicBezTo>
                  <a:pt x="9832" y="2404"/>
                  <a:pt x="9863" y="2365"/>
                  <a:pt x="9872" y="2366"/>
                </a:cubicBezTo>
                <a:close/>
                <a:moveTo>
                  <a:pt x="346" y="2360"/>
                </a:moveTo>
                <a:cubicBezTo>
                  <a:pt x="352" y="2372"/>
                  <a:pt x="358" y="2383"/>
                  <a:pt x="358" y="2401"/>
                </a:cubicBezTo>
                <a:cubicBezTo>
                  <a:pt x="340" y="2395"/>
                  <a:pt x="340" y="2383"/>
                  <a:pt x="346" y="2360"/>
                </a:cubicBezTo>
                <a:close/>
                <a:moveTo>
                  <a:pt x="9475" y="2352"/>
                </a:moveTo>
                <a:cubicBezTo>
                  <a:pt x="9482" y="2352"/>
                  <a:pt x="9487" y="2355"/>
                  <a:pt x="9490" y="2360"/>
                </a:cubicBezTo>
                <a:cubicBezTo>
                  <a:pt x="9490" y="2367"/>
                  <a:pt x="9468" y="2367"/>
                  <a:pt x="9447" y="2367"/>
                </a:cubicBezTo>
                <a:cubicBezTo>
                  <a:pt x="9451" y="2358"/>
                  <a:pt x="9464" y="2352"/>
                  <a:pt x="9475" y="2352"/>
                </a:cubicBezTo>
                <a:close/>
                <a:moveTo>
                  <a:pt x="9905" y="2331"/>
                </a:moveTo>
                <a:cubicBezTo>
                  <a:pt x="9905" y="2331"/>
                  <a:pt x="9905" y="2331"/>
                  <a:pt x="9941" y="2331"/>
                </a:cubicBezTo>
                <a:cubicBezTo>
                  <a:pt x="9934" y="2346"/>
                  <a:pt x="9941" y="2360"/>
                  <a:pt x="9955" y="2353"/>
                </a:cubicBezTo>
                <a:cubicBezTo>
                  <a:pt x="9948" y="2381"/>
                  <a:pt x="9927" y="2381"/>
                  <a:pt x="9905" y="2367"/>
                </a:cubicBezTo>
                <a:cubicBezTo>
                  <a:pt x="9927" y="2353"/>
                  <a:pt x="9913" y="2353"/>
                  <a:pt x="9905" y="2331"/>
                </a:cubicBezTo>
                <a:close/>
                <a:moveTo>
                  <a:pt x="916" y="2323"/>
                </a:moveTo>
                <a:cubicBezTo>
                  <a:pt x="909" y="2323"/>
                  <a:pt x="903" y="2324"/>
                  <a:pt x="903" y="2330"/>
                </a:cubicBezTo>
                <a:cubicBezTo>
                  <a:pt x="909" y="2342"/>
                  <a:pt x="932" y="2336"/>
                  <a:pt x="938" y="2324"/>
                </a:cubicBezTo>
                <a:cubicBezTo>
                  <a:pt x="932" y="2324"/>
                  <a:pt x="923" y="2323"/>
                  <a:pt x="916" y="2323"/>
                </a:cubicBezTo>
                <a:close/>
                <a:moveTo>
                  <a:pt x="10457" y="2317"/>
                </a:moveTo>
                <a:cubicBezTo>
                  <a:pt x="10457" y="2338"/>
                  <a:pt x="10443" y="2346"/>
                  <a:pt x="10421" y="2346"/>
                </a:cubicBezTo>
                <a:cubicBezTo>
                  <a:pt x="10428" y="2331"/>
                  <a:pt x="10443" y="2324"/>
                  <a:pt x="10457" y="2317"/>
                </a:cubicBezTo>
                <a:close/>
                <a:moveTo>
                  <a:pt x="10063" y="2317"/>
                </a:moveTo>
                <a:cubicBezTo>
                  <a:pt x="10106" y="2331"/>
                  <a:pt x="10120" y="2367"/>
                  <a:pt x="10120" y="2417"/>
                </a:cubicBezTo>
                <a:cubicBezTo>
                  <a:pt x="10099" y="2439"/>
                  <a:pt x="10070" y="2424"/>
                  <a:pt x="10034" y="2432"/>
                </a:cubicBezTo>
                <a:cubicBezTo>
                  <a:pt x="10049" y="2410"/>
                  <a:pt x="10034" y="2403"/>
                  <a:pt x="10013" y="2396"/>
                </a:cubicBezTo>
                <a:cubicBezTo>
                  <a:pt x="9998" y="2353"/>
                  <a:pt x="10034" y="2346"/>
                  <a:pt x="10063" y="2317"/>
                </a:cubicBezTo>
                <a:close/>
                <a:moveTo>
                  <a:pt x="9994" y="2316"/>
                </a:moveTo>
                <a:cubicBezTo>
                  <a:pt x="9996" y="2316"/>
                  <a:pt x="9998" y="2316"/>
                  <a:pt x="9999" y="2316"/>
                </a:cubicBezTo>
                <a:cubicBezTo>
                  <a:pt x="10007" y="2316"/>
                  <a:pt x="10015" y="2319"/>
                  <a:pt x="10020" y="2324"/>
                </a:cubicBezTo>
                <a:cubicBezTo>
                  <a:pt x="10020" y="2338"/>
                  <a:pt x="9977" y="2331"/>
                  <a:pt x="9963" y="2324"/>
                </a:cubicBezTo>
                <a:cubicBezTo>
                  <a:pt x="9970" y="2320"/>
                  <a:pt x="9983" y="2316"/>
                  <a:pt x="9994" y="2316"/>
                </a:cubicBezTo>
                <a:close/>
                <a:moveTo>
                  <a:pt x="956" y="2312"/>
                </a:moveTo>
                <a:cubicBezTo>
                  <a:pt x="956" y="2324"/>
                  <a:pt x="950" y="2324"/>
                  <a:pt x="944" y="2330"/>
                </a:cubicBezTo>
                <a:cubicBezTo>
                  <a:pt x="950" y="2336"/>
                  <a:pt x="944" y="2336"/>
                  <a:pt x="950" y="2348"/>
                </a:cubicBezTo>
                <a:cubicBezTo>
                  <a:pt x="974" y="2348"/>
                  <a:pt x="997" y="2372"/>
                  <a:pt x="1015" y="2336"/>
                </a:cubicBezTo>
                <a:cubicBezTo>
                  <a:pt x="997" y="2336"/>
                  <a:pt x="997" y="2324"/>
                  <a:pt x="992" y="2312"/>
                </a:cubicBezTo>
                <a:cubicBezTo>
                  <a:pt x="980" y="2318"/>
                  <a:pt x="968" y="2318"/>
                  <a:pt x="956" y="2312"/>
                </a:cubicBezTo>
                <a:close/>
                <a:moveTo>
                  <a:pt x="10779" y="2295"/>
                </a:moveTo>
                <a:cubicBezTo>
                  <a:pt x="10786" y="2310"/>
                  <a:pt x="10793" y="2324"/>
                  <a:pt x="10801" y="2338"/>
                </a:cubicBezTo>
                <a:cubicBezTo>
                  <a:pt x="10815" y="2338"/>
                  <a:pt x="10822" y="2331"/>
                  <a:pt x="10844" y="2331"/>
                </a:cubicBezTo>
                <a:cubicBezTo>
                  <a:pt x="10844" y="2353"/>
                  <a:pt x="10858" y="2353"/>
                  <a:pt x="10872" y="2353"/>
                </a:cubicBezTo>
                <a:cubicBezTo>
                  <a:pt x="10872" y="2360"/>
                  <a:pt x="10858" y="2360"/>
                  <a:pt x="10851" y="2360"/>
                </a:cubicBezTo>
                <a:cubicBezTo>
                  <a:pt x="10844" y="2360"/>
                  <a:pt x="10851" y="2374"/>
                  <a:pt x="10836" y="2374"/>
                </a:cubicBezTo>
                <a:cubicBezTo>
                  <a:pt x="10822" y="2381"/>
                  <a:pt x="10822" y="2360"/>
                  <a:pt x="10815" y="2353"/>
                </a:cubicBezTo>
                <a:cubicBezTo>
                  <a:pt x="10793" y="2353"/>
                  <a:pt x="10793" y="2367"/>
                  <a:pt x="10765" y="2360"/>
                </a:cubicBezTo>
                <a:cubicBezTo>
                  <a:pt x="10793" y="2396"/>
                  <a:pt x="10650" y="2353"/>
                  <a:pt x="10700" y="2310"/>
                </a:cubicBezTo>
                <a:cubicBezTo>
                  <a:pt x="10729" y="2310"/>
                  <a:pt x="10722" y="2338"/>
                  <a:pt x="10751" y="2331"/>
                </a:cubicBezTo>
                <a:cubicBezTo>
                  <a:pt x="10758" y="2331"/>
                  <a:pt x="10765" y="2310"/>
                  <a:pt x="10751" y="2310"/>
                </a:cubicBezTo>
                <a:cubicBezTo>
                  <a:pt x="10758" y="2303"/>
                  <a:pt x="10765" y="2295"/>
                  <a:pt x="10779" y="2295"/>
                </a:cubicBezTo>
                <a:close/>
                <a:moveTo>
                  <a:pt x="593" y="2279"/>
                </a:moveTo>
                <a:cubicBezTo>
                  <a:pt x="598" y="2279"/>
                  <a:pt x="606" y="2283"/>
                  <a:pt x="619" y="2283"/>
                </a:cubicBezTo>
                <a:cubicBezTo>
                  <a:pt x="613" y="2289"/>
                  <a:pt x="613" y="2300"/>
                  <a:pt x="595" y="2294"/>
                </a:cubicBezTo>
                <a:cubicBezTo>
                  <a:pt x="595" y="2294"/>
                  <a:pt x="595" y="2294"/>
                  <a:pt x="601" y="2283"/>
                </a:cubicBezTo>
                <a:cubicBezTo>
                  <a:pt x="595" y="2283"/>
                  <a:pt x="595" y="2294"/>
                  <a:pt x="583" y="2289"/>
                </a:cubicBezTo>
                <a:cubicBezTo>
                  <a:pt x="585" y="2282"/>
                  <a:pt x="588" y="2279"/>
                  <a:pt x="591" y="2279"/>
                </a:cubicBezTo>
                <a:cubicBezTo>
                  <a:pt x="591" y="2279"/>
                  <a:pt x="592" y="2279"/>
                  <a:pt x="593" y="2279"/>
                </a:cubicBezTo>
                <a:close/>
                <a:moveTo>
                  <a:pt x="10239" y="2277"/>
                </a:moveTo>
                <a:cubicBezTo>
                  <a:pt x="10244" y="2277"/>
                  <a:pt x="10250" y="2278"/>
                  <a:pt x="10256" y="2281"/>
                </a:cubicBezTo>
                <a:cubicBezTo>
                  <a:pt x="10256" y="2303"/>
                  <a:pt x="10213" y="2324"/>
                  <a:pt x="10249" y="2331"/>
                </a:cubicBezTo>
                <a:cubicBezTo>
                  <a:pt x="10221" y="2338"/>
                  <a:pt x="10206" y="2367"/>
                  <a:pt x="10178" y="2367"/>
                </a:cubicBezTo>
                <a:cubicBezTo>
                  <a:pt x="10184" y="2336"/>
                  <a:pt x="10201" y="2277"/>
                  <a:pt x="10239" y="2277"/>
                </a:cubicBezTo>
                <a:close/>
                <a:moveTo>
                  <a:pt x="10357" y="2274"/>
                </a:moveTo>
                <a:lnTo>
                  <a:pt x="10357" y="2274"/>
                </a:lnTo>
                <a:lnTo>
                  <a:pt x="10356" y="2274"/>
                </a:lnTo>
                <a:lnTo>
                  <a:pt x="10357" y="2274"/>
                </a:lnTo>
                <a:close/>
                <a:moveTo>
                  <a:pt x="10321" y="2274"/>
                </a:moveTo>
                <a:cubicBezTo>
                  <a:pt x="10332" y="2274"/>
                  <a:pt x="10344" y="2275"/>
                  <a:pt x="10356" y="2274"/>
                </a:cubicBezTo>
                <a:lnTo>
                  <a:pt x="10356" y="2274"/>
                </a:lnTo>
                <a:lnTo>
                  <a:pt x="10349" y="2280"/>
                </a:lnTo>
                <a:cubicBezTo>
                  <a:pt x="10333" y="2295"/>
                  <a:pt x="10325" y="2318"/>
                  <a:pt x="10306" y="2324"/>
                </a:cubicBezTo>
                <a:cubicBezTo>
                  <a:pt x="10314" y="2346"/>
                  <a:pt x="10342" y="2338"/>
                  <a:pt x="10349" y="2360"/>
                </a:cubicBezTo>
                <a:cubicBezTo>
                  <a:pt x="10364" y="2353"/>
                  <a:pt x="10378" y="2353"/>
                  <a:pt x="10385" y="2338"/>
                </a:cubicBezTo>
                <a:cubicBezTo>
                  <a:pt x="10385" y="2389"/>
                  <a:pt x="10314" y="2374"/>
                  <a:pt x="10278" y="2353"/>
                </a:cubicBezTo>
                <a:cubicBezTo>
                  <a:pt x="10285" y="2338"/>
                  <a:pt x="10285" y="2338"/>
                  <a:pt x="10278" y="2317"/>
                </a:cubicBezTo>
                <a:cubicBezTo>
                  <a:pt x="10306" y="2317"/>
                  <a:pt x="10306" y="2288"/>
                  <a:pt x="10321" y="2274"/>
                </a:cubicBezTo>
                <a:close/>
                <a:moveTo>
                  <a:pt x="494" y="2259"/>
                </a:moveTo>
                <a:cubicBezTo>
                  <a:pt x="506" y="2271"/>
                  <a:pt x="518" y="2277"/>
                  <a:pt x="512" y="2294"/>
                </a:cubicBezTo>
                <a:cubicBezTo>
                  <a:pt x="494" y="2300"/>
                  <a:pt x="494" y="2283"/>
                  <a:pt x="482" y="2283"/>
                </a:cubicBezTo>
                <a:cubicBezTo>
                  <a:pt x="482" y="2277"/>
                  <a:pt x="494" y="2277"/>
                  <a:pt x="494" y="2259"/>
                </a:cubicBezTo>
                <a:close/>
                <a:moveTo>
                  <a:pt x="9669" y="2252"/>
                </a:moveTo>
                <a:cubicBezTo>
                  <a:pt x="9655" y="2274"/>
                  <a:pt x="9626" y="2267"/>
                  <a:pt x="9619" y="2274"/>
                </a:cubicBezTo>
                <a:cubicBezTo>
                  <a:pt x="9605" y="2259"/>
                  <a:pt x="9655" y="2259"/>
                  <a:pt x="9669" y="2252"/>
                </a:cubicBezTo>
                <a:close/>
                <a:moveTo>
                  <a:pt x="10392" y="2245"/>
                </a:moveTo>
                <a:cubicBezTo>
                  <a:pt x="10407" y="2252"/>
                  <a:pt x="10414" y="2259"/>
                  <a:pt x="10428" y="2259"/>
                </a:cubicBezTo>
                <a:cubicBezTo>
                  <a:pt x="10443" y="2281"/>
                  <a:pt x="10414" y="2274"/>
                  <a:pt x="10421" y="2295"/>
                </a:cubicBezTo>
                <a:cubicBezTo>
                  <a:pt x="10402" y="2289"/>
                  <a:pt x="10378" y="2288"/>
                  <a:pt x="10363" y="2279"/>
                </a:cubicBezTo>
                <a:lnTo>
                  <a:pt x="10357" y="2274"/>
                </a:lnTo>
                <a:lnTo>
                  <a:pt x="10362" y="2274"/>
                </a:lnTo>
                <a:cubicBezTo>
                  <a:pt x="10379" y="2272"/>
                  <a:pt x="10392" y="2265"/>
                  <a:pt x="10392" y="2245"/>
                </a:cubicBezTo>
                <a:close/>
                <a:moveTo>
                  <a:pt x="11066" y="2238"/>
                </a:moveTo>
                <a:cubicBezTo>
                  <a:pt x="11066" y="2259"/>
                  <a:pt x="11044" y="2252"/>
                  <a:pt x="11023" y="2252"/>
                </a:cubicBezTo>
                <a:cubicBezTo>
                  <a:pt x="11030" y="2238"/>
                  <a:pt x="11051" y="2238"/>
                  <a:pt x="11066" y="2238"/>
                </a:cubicBezTo>
                <a:close/>
                <a:moveTo>
                  <a:pt x="474" y="2225"/>
                </a:moveTo>
                <a:cubicBezTo>
                  <a:pt x="480" y="2225"/>
                  <a:pt x="485" y="2229"/>
                  <a:pt x="488" y="2235"/>
                </a:cubicBezTo>
                <a:cubicBezTo>
                  <a:pt x="488" y="2247"/>
                  <a:pt x="471" y="2235"/>
                  <a:pt x="465" y="2241"/>
                </a:cubicBezTo>
                <a:cubicBezTo>
                  <a:pt x="465" y="2229"/>
                  <a:pt x="469" y="2225"/>
                  <a:pt x="474" y="2225"/>
                </a:cubicBezTo>
                <a:close/>
                <a:moveTo>
                  <a:pt x="11037" y="2209"/>
                </a:moveTo>
                <a:cubicBezTo>
                  <a:pt x="11044" y="2209"/>
                  <a:pt x="11044" y="2216"/>
                  <a:pt x="11051" y="2216"/>
                </a:cubicBezTo>
                <a:cubicBezTo>
                  <a:pt x="11051" y="2231"/>
                  <a:pt x="11016" y="2224"/>
                  <a:pt x="11016" y="2216"/>
                </a:cubicBezTo>
                <a:cubicBezTo>
                  <a:pt x="11016" y="2209"/>
                  <a:pt x="11030" y="2209"/>
                  <a:pt x="11037" y="2209"/>
                </a:cubicBezTo>
                <a:close/>
                <a:moveTo>
                  <a:pt x="10904" y="2206"/>
                </a:moveTo>
                <a:cubicBezTo>
                  <a:pt x="10921" y="2207"/>
                  <a:pt x="10933" y="2217"/>
                  <a:pt x="10951" y="2231"/>
                </a:cubicBezTo>
                <a:cubicBezTo>
                  <a:pt x="10915" y="2252"/>
                  <a:pt x="10879" y="2259"/>
                  <a:pt x="10836" y="2245"/>
                </a:cubicBezTo>
                <a:cubicBezTo>
                  <a:pt x="10844" y="2224"/>
                  <a:pt x="10865" y="2252"/>
                  <a:pt x="10887" y="2238"/>
                </a:cubicBezTo>
                <a:cubicBezTo>
                  <a:pt x="10879" y="2224"/>
                  <a:pt x="10872" y="2224"/>
                  <a:pt x="10865" y="2216"/>
                </a:cubicBezTo>
                <a:cubicBezTo>
                  <a:pt x="10881" y="2208"/>
                  <a:pt x="10893" y="2205"/>
                  <a:pt x="10904" y="2206"/>
                </a:cubicBezTo>
                <a:close/>
                <a:moveTo>
                  <a:pt x="9517" y="2198"/>
                </a:moveTo>
                <a:cubicBezTo>
                  <a:pt x="9547" y="2198"/>
                  <a:pt x="9577" y="2203"/>
                  <a:pt x="9590" y="2216"/>
                </a:cubicBezTo>
                <a:cubicBezTo>
                  <a:pt x="9562" y="2252"/>
                  <a:pt x="9497" y="2209"/>
                  <a:pt x="9476" y="2224"/>
                </a:cubicBezTo>
                <a:cubicBezTo>
                  <a:pt x="9468" y="2216"/>
                  <a:pt x="9468" y="2209"/>
                  <a:pt x="9468" y="2202"/>
                </a:cubicBezTo>
                <a:cubicBezTo>
                  <a:pt x="9482" y="2199"/>
                  <a:pt x="9499" y="2198"/>
                  <a:pt x="9517" y="2198"/>
                </a:cubicBezTo>
                <a:close/>
                <a:moveTo>
                  <a:pt x="10815" y="2195"/>
                </a:moveTo>
                <a:cubicBezTo>
                  <a:pt x="10829" y="2216"/>
                  <a:pt x="10829" y="2238"/>
                  <a:pt x="10815" y="2267"/>
                </a:cubicBezTo>
                <a:cubicBezTo>
                  <a:pt x="10729" y="2288"/>
                  <a:pt x="10700" y="2231"/>
                  <a:pt x="10629" y="2238"/>
                </a:cubicBezTo>
                <a:cubicBezTo>
                  <a:pt x="10650" y="2267"/>
                  <a:pt x="10593" y="2310"/>
                  <a:pt x="10629" y="2331"/>
                </a:cubicBezTo>
                <a:cubicBezTo>
                  <a:pt x="10614" y="2360"/>
                  <a:pt x="10564" y="2367"/>
                  <a:pt x="10528" y="2353"/>
                </a:cubicBezTo>
                <a:cubicBezTo>
                  <a:pt x="10521" y="2338"/>
                  <a:pt x="10536" y="2346"/>
                  <a:pt x="10536" y="2338"/>
                </a:cubicBezTo>
                <a:cubicBezTo>
                  <a:pt x="10493" y="2324"/>
                  <a:pt x="10507" y="2259"/>
                  <a:pt x="10450" y="2259"/>
                </a:cubicBezTo>
                <a:cubicBezTo>
                  <a:pt x="10521" y="2202"/>
                  <a:pt x="10643" y="2252"/>
                  <a:pt x="10679" y="2202"/>
                </a:cubicBezTo>
                <a:cubicBezTo>
                  <a:pt x="10743" y="2209"/>
                  <a:pt x="10758" y="2202"/>
                  <a:pt x="10815" y="2195"/>
                </a:cubicBezTo>
                <a:close/>
                <a:moveTo>
                  <a:pt x="8831" y="2195"/>
                </a:moveTo>
                <a:cubicBezTo>
                  <a:pt x="8831" y="2216"/>
                  <a:pt x="8817" y="2209"/>
                  <a:pt x="8795" y="2209"/>
                </a:cubicBezTo>
                <a:cubicBezTo>
                  <a:pt x="8802" y="2202"/>
                  <a:pt x="8817" y="2195"/>
                  <a:pt x="8831" y="2195"/>
                </a:cubicBezTo>
                <a:close/>
                <a:moveTo>
                  <a:pt x="9590" y="2162"/>
                </a:moveTo>
                <a:cubicBezTo>
                  <a:pt x="9603" y="2162"/>
                  <a:pt x="9622" y="2169"/>
                  <a:pt x="9626" y="2173"/>
                </a:cubicBezTo>
                <a:cubicBezTo>
                  <a:pt x="9619" y="2181"/>
                  <a:pt x="9576" y="2188"/>
                  <a:pt x="9576" y="2173"/>
                </a:cubicBezTo>
                <a:cubicBezTo>
                  <a:pt x="9576" y="2165"/>
                  <a:pt x="9582" y="2162"/>
                  <a:pt x="9590" y="2162"/>
                </a:cubicBezTo>
                <a:close/>
                <a:moveTo>
                  <a:pt x="8829" y="2148"/>
                </a:moveTo>
                <a:cubicBezTo>
                  <a:pt x="8838" y="2147"/>
                  <a:pt x="8845" y="2149"/>
                  <a:pt x="8845" y="2152"/>
                </a:cubicBezTo>
                <a:cubicBezTo>
                  <a:pt x="8845" y="2173"/>
                  <a:pt x="8831" y="2181"/>
                  <a:pt x="8817" y="2188"/>
                </a:cubicBezTo>
                <a:cubicBezTo>
                  <a:pt x="8802" y="2188"/>
                  <a:pt x="8824" y="2159"/>
                  <a:pt x="8795" y="2166"/>
                </a:cubicBezTo>
                <a:cubicBezTo>
                  <a:pt x="8795" y="2153"/>
                  <a:pt x="8815" y="2148"/>
                  <a:pt x="8829" y="2148"/>
                </a:cubicBezTo>
                <a:close/>
                <a:moveTo>
                  <a:pt x="8905" y="2143"/>
                </a:moveTo>
                <a:cubicBezTo>
                  <a:pt x="8922" y="2143"/>
                  <a:pt x="8948" y="2153"/>
                  <a:pt x="8960" y="2159"/>
                </a:cubicBezTo>
                <a:cubicBezTo>
                  <a:pt x="8946" y="2173"/>
                  <a:pt x="8903" y="2159"/>
                  <a:pt x="8895" y="2145"/>
                </a:cubicBezTo>
                <a:cubicBezTo>
                  <a:pt x="8898" y="2143"/>
                  <a:pt x="8902" y="2143"/>
                  <a:pt x="8905" y="2143"/>
                </a:cubicBezTo>
                <a:close/>
                <a:moveTo>
                  <a:pt x="1264" y="2103"/>
                </a:moveTo>
                <a:cubicBezTo>
                  <a:pt x="1258" y="2103"/>
                  <a:pt x="1252" y="2105"/>
                  <a:pt x="1246" y="2111"/>
                </a:cubicBezTo>
                <a:cubicBezTo>
                  <a:pt x="1246" y="2128"/>
                  <a:pt x="1264" y="2128"/>
                  <a:pt x="1276" y="2128"/>
                </a:cubicBezTo>
                <a:cubicBezTo>
                  <a:pt x="1264" y="2140"/>
                  <a:pt x="1287" y="2146"/>
                  <a:pt x="1305" y="2146"/>
                </a:cubicBezTo>
                <a:cubicBezTo>
                  <a:pt x="1311" y="2140"/>
                  <a:pt x="1317" y="2128"/>
                  <a:pt x="1317" y="2117"/>
                </a:cubicBezTo>
                <a:cubicBezTo>
                  <a:pt x="1297" y="2113"/>
                  <a:pt x="1279" y="2103"/>
                  <a:pt x="1264" y="2103"/>
                </a:cubicBezTo>
                <a:close/>
                <a:moveTo>
                  <a:pt x="9332" y="2102"/>
                </a:moveTo>
                <a:cubicBezTo>
                  <a:pt x="9347" y="2102"/>
                  <a:pt x="9332" y="2130"/>
                  <a:pt x="9354" y="2130"/>
                </a:cubicBezTo>
                <a:cubicBezTo>
                  <a:pt x="9340" y="2138"/>
                  <a:pt x="9332" y="2123"/>
                  <a:pt x="9318" y="2130"/>
                </a:cubicBezTo>
                <a:cubicBezTo>
                  <a:pt x="9318" y="2130"/>
                  <a:pt x="9318" y="2130"/>
                  <a:pt x="9318" y="2109"/>
                </a:cubicBezTo>
                <a:cubicBezTo>
                  <a:pt x="9325" y="2109"/>
                  <a:pt x="9332" y="2109"/>
                  <a:pt x="9332" y="2102"/>
                </a:cubicBezTo>
                <a:close/>
                <a:moveTo>
                  <a:pt x="8856" y="2066"/>
                </a:moveTo>
                <a:cubicBezTo>
                  <a:pt x="8889" y="2066"/>
                  <a:pt x="8929" y="2080"/>
                  <a:pt x="8960" y="2080"/>
                </a:cubicBezTo>
                <a:cubicBezTo>
                  <a:pt x="8910" y="2102"/>
                  <a:pt x="8867" y="2109"/>
                  <a:pt x="8810" y="2087"/>
                </a:cubicBezTo>
                <a:cubicBezTo>
                  <a:pt x="8820" y="2071"/>
                  <a:pt x="8837" y="2066"/>
                  <a:pt x="8856" y="2066"/>
                </a:cubicBezTo>
                <a:close/>
                <a:moveTo>
                  <a:pt x="9397" y="2008"/>
                </a:moveTo>
                <a:cubicBezTo>
                  <a:pt x="9454" y="2044"/>
                  <a:pt x="9554" y="2051"/>
                  <a:pt x="9590" y="2109"/>
                </a:cubicBezTo>
                <a:cubicBezTo>
                  <a:pt x="9461" y="2087"/>
                  <a:pt x="9318" y="2087"/>
                  <a:pt x="9175" y="2037"/>
                </a:cubicBezTo>
                <a:cubicBezTo>
                  <a:pt x="9239" y="2001"/>
                  <a:pt x="9340" y="2044"/>
                  <a:pt x="9397" y="2008"/>
                </a:cubicBezTo>
                <a:close/>
                <a:moveTo>
                  <a:pt x="741" y="1965"/>
                </a:moveTo>
                <a:cubicBezTo>
                  <a:pt x="750" y="1965"/>
                  <a:pt x="760" y="1968"/>
                  <a:pt x="767" y="1968"/>
                </a:cubicBezTo>
                <a:cubicBezTo>
                  <a:pt x="761" y="1974"/>
                  <a:pt x="761" y="1980"/>
                  <a:pt x="773" y="1980"/>
                </a:cubicBezTo>
                <a:cubicBezTo>
                  <a:pt x="761" y="1992"/>
                  <a:pt x="743" y="1968"/>
                  <a:pt x="725" y="1974"/>
                </a:cubicBezTo>
                <a:cubicBezTo>
                  <a:pt x="727" y="1968"/>
                  <a:pt x="732" y="1965"/>
                  <a:pt x="738" y="1965"/>
                </a:cubicBezTo>
                <a:cubicBezTo>
                  <a:pt x="739" y="1965"/>
                  <a:pt x="740" y="1965"/>
                  <a:pt x="741" y="1965"/>
                </a:cubicBezTo>
                <a:close/>
                <a:moveTo>
                  <a:pt x="7917" y="1927"/>
                </a:moveTo>
                <a:cubicBezTo>
                  <a:pt x="7903" y="1928"/>
                  <a:pt x="7889" y="1937"/>
                  <a:pt x="7886" y="1951"/>
                </a:cubicBezTo>
                <a:cubicBezTo>
                  <a:pt x="7900" y="1958"/>
                  <a:pt x="7921" y="1965"/>
                  <a:pt x="7943" y="1951"/>
                </a:cubicBezTo>
                <a:cubicBezTo>
                  <a:pt x="7943" y="1933"/>
                  <a:pt x="7930" y="1926"/>
                  <a:pt x="7917" y="1927"/>
                </a:cubicBezTo>
                <a:close/>
                <a:moveTo>
                  <a:pt x="746" y="1889"/>
                </a:moveTo>
                <a:cubicBezTo>
                  <a:pt x="742" y="1890"/>
                  <a:pt x="739" y="1892"/>
                  <a:pt x="737" y="1897"/>
                </a:cubicBezTo>
                <a:cubicBezTo>
                  <a:pt x="755" y="1903"/>
                  <a:pt x="767" y="1915"/>
                  <a:pt x="778" y="1897"/>
                </a:cubicBezTo>
                <a:cubicBezTo>
                  <a:pt x="766" y="1897"/>
                  <a:pt x="754" y="1889"/>
                  <a:pt x="746" y="1889"/>
                </a:cubicBezTo>
                <a:close/>
                <a:moveTo>
                  <a:pt x="678" y="1879"/>
                </a:moveTo>
                <a:cubicBezTo>
                  <a:pt x="678" y="1879"/>
                  <a:pt x="678" y="1879"/>
                  <a:pt x="678" y="1897"/>
                </a:cubicBezTo>
                <a:cubicBezTo>
                  <a:pt x="690" y="1909"/>
                  <a:pt x="701" y="1891"/>
                  <a:pt x="713" y="1903"/>
                </a:cubicBezTo>
                <a:cubicBezTo>
                  <a:pt x="713" y="1885"/>
                  <a:pt x="701" y="1879"/>
                  <a:pt x="678" y="1879"/>
                </a:cubicBezTo>
                <a:close/>
                <a:moveTo>
                  <a:pt x="299" y="1879"/>
                </a:moveTo>
                <a:cubicBezTo>
                  <a:pt x="311" y="1879"/>
                  <a:pt x="317" y="1885"/>
                  <a:pt x="317" y="1897"/>
                </a:cubicBezTo>
                <a:cubicBezTo>
                  <a:pt x="317" y="1897"/>
                  <a:pt x="317" y="1897"/>
                  <a:pt x="299" y="1897"/>
                </a:cubicBezTo>
                <a:cubicBezTo>
                  <a:pt x="299" y="1897"/>
                  <a:pt x="299" y="1897"/>
                  <a:pt x="299" y="1879"/>
                </a:cubicBezTo>
                <a:close/>
                <a:moveTo>
                  <a:pt x="974" y="1825"/>
                </a:moveTo>
                <a:cubicBezTo>
                  <a:pt x="969" y="1825"/>
                  <a:pt x="963" y="1826"/>
                  <a:pt x="956" y="1826"/>
                </a:cubicBezTo>
                <a:cubicBezTo>
                  <a:pt x="950" y="1844"/>
                  <a:pt x="950" y="1850"/>
                  <a:pt x="944" y="1862"/>
                </a:cubicBezTo>
                <a:cubicBezTo>
                  <a:pt x="950" y="1868"/>
                  <a:pt x="956" y="1874"/>
                  <a:pt x="968" y="1868"/>
                </a:cubicBezTo>
                <a:cubicBezTo>
                  <a:pt x="968" y="1850"/>
                  <a:pt x="986" y="1844"/>
                  <a:pt x="997" y="1838"/>
                </a:cubicBezTo>
                <a:cubicBezTo>
                  <a:pt x="990" y="1827"/>
                  <a:pt x="983" y="1825"/>
                  <a:pt x="974" y="1825"/>
                </a:cubicBezTo>
                <a:close/>
                <a:moveTo>
                  <a:pt x="8469" y="1763"/>
                </a:moveTo>
                <a:cubicBezTo>
                  <a:pt x="8457" y="1764"/>
                  <a:pt x="8445" y="1768"/>
                  <a:pt x="8437" y="1772"/>
                </a:cubicBezTo>
                <a:cubicBezTo>
                  <a:pt x="8451" y="1772"/>
                  <a:pt x="8487" y="1779"/>
                  <a:pt x="8494" y="1772"/>
                </a:cubicBezTo>
                <a:cubicBezTo>
                  <a:pt x="8489" y="1766"/>
                  <a:pt x="8482" y="1764"/>
                  <a:pt x="8474" y="1763"/>
                </a:cubicBezTo>
                <a:cubicBezTo>
                  <a:pt x="8472" y="1763"/>
                  <a:pt x="8470" y="1763"/>
                  <a:pt x="8469" y="1763"/>
                </a:cubicBezTo>
                <a:close/>
                <a:moveTo>
                  <a:pt x="915" y="1743"/>
                </a:moveTo>
                <a:cubicBezTo>
                  <a:pt x="915" y="1761"/>
                  <a:pt x="909" y="1773"/>
                  <a:pt x="897" y="1767"/>
                </a:cubicBezTo>
                <a:cubicBezTo>
                  <a:pt x="903" y="1761"/>
                  <a:pt x="903" y="1755"/>
                  <a:pt x="891" y="1755"/>
                </a:cubicBezTo>
                <a:cubicBezTo>
                  <a:pt x="897" y="1749"/>
                  <a:pt x="903" y="1743"/>
                  <a:pt x="915" y="1743"/>
                </a:cubicBezTo>
                <a:close/>
                <a:moveTo>
                  <a:pt x="8917" y="1720"/>
                </a:moveTo>
                <a:cubicBezTo>
                  <a:pt x="8904" y="1720"/>
                  <a:pt x="8892" y="1725"/>
                  <a:pt x="8895" y="1736"/>
                </a:cubicBezTo>
                <a:cubicBezTo>
                  <a:pt x="8917" y="1736"/>
                  <a:pt x="8917" y="1729"/>
                  <a:pt x="8938" y="1736"/>
                </a:cubicBezTo>
                <a:cubicBezTo>
                  <a:pt x="8942" y="1725"/>
                  <a:pt x="8929" y="1720"/>
                  <a:pt x="8917" y="1720"/>
                </a:cubicBezTo>
                <a:close/>
                <a:moveTo>
                  <a:pt x="305" y="1700"/>
                </a:moveTo>
                <a:cubicBezTo>
                  <a:pt x="317" y="1701"/>
                  <a:pt x="317" y="1739"/>
                  <a:pt x="323" y="1749"/>
                </a:cubicBezTo>
                <a:cubicBezTo>
                  <a:pt x="317" y="1761"/>
                  <a:pt x="305" y="1743"/>
                  <a:pt x="287" y="1749"/>
                </a:cubicBezTo>
                <a:cubicBezTo>
                  <a:pt x="287" y="1731"/>
                  <a:pt x="317" y="1719"/>
                  <a:pt x="299" y="1702"/>
                </a:cubicBezTo>
                <a:cubicBezTo>
                  <a:pt x="301" y="1700"/>
                  <a:pt x="303" y="1700"/>
                  <a:pt x="305" y="1700"/>
                </a:cubicBezTo>
                <a:close/>
                <a:moveTo>
                  <a:pt x="784" y="1684"/>
                </a:moveTo>
                <a:cubicBezTo>
                  <a:pt x="778" y="1690"/>
                  <a:pt x="778" y="1702"/>
                  <a:pt x="773" y="1708"/>
                </a:cubicBezTo>
                <a:cubicBezTo>
                  <a:pt x="749" y="1708"/>
                  <a:pt x="743" y="1696"/>
                  <a:pt x="725" y="1702"/>
                </a:cubicBezTo>
                <a:cubicBezTo>
                  <a:pt x="737" y="1690"/>
                  <a:pt x="749" y="1684"/>
                  <a:pt x="784" y="1684"/>
                </a:cubicBezTo>
                <a:close/>
                <a:moveTo>
                  <a:pt x="8991" y="1669"/>
                </a:moveTo>
                <a:cubicBezTo>
                  <a:pt x="9006" y="1668"/>
                  <a:pt x="9024" y="1678"/>
                  <a:pt x="9039" y="1678"/>
                </a:cubicBezTo>
                <a:cubicBezTo>
                  <a:pt x="9032" y="1693"/>
                  <a:pt x="8996" y="1678"/>
                  <a:pt x="8974" y="1678"/>
                </a:cubicBezTo>
                <a:cubicBezTo>
                  <a:pt x="8979" y="1672"/>
                  <a:pt x="8985" y="1669"/>
                  <a:pt x="8991" y="1669"/>
                </a:cubicBezTo>
                <a:close/>
                <a:moveTo>
                  <a:pt x="938" y="1666"/>
                </a:moveTo>
                <a:cubicBezTo>
                  <a:pt x="932" y="1684"/>
                  <a:pt x="921" y="1696"/>
                  <a:pt x="897" y="1690"/>
                </a:cubicBezTo>
                <a:cubicBezTo>
                  <a:pt x="897" y="1684"/>
                  <a:pt x="926" y="1684"/>
                  <a:pt x="909" y="1672"/>
                </a:cubicBezTo>
                <a:cubicBezTo>
                  <a:pt x="909" y="1660"/>
                  <a:pt x="932" y="1672"/>
                  <a:pt x="938" y="1666"/>
                </a:cubicBezTo>
                <a:close/>
                <a:moveTo>
                  <a:pt x="753" y="1627"/>
                </a:moveTo>
                <a:cubicBezTo>
                  <a:pt x="774" y="1627"/>
                  <a:pt x="794" y="1633"/>
                  <a:pt x="802" y="1654"/>
                </a:cubicBezTo>
                <a:cubicBezTo>
                  <a:pt x="761" y="1654"/>
                  <a:pt x="725" y="1642"/>
                  <a:pt x="690" y="1636"/>
                </a:cubicBezTo>
                <a:cubicBezTo>
                  <a:pt x="696" y="1636"/>
                  <a:pt x="725" y="1627"/>
                  <a:pt x="753" y="1627"/>
                </a:cubicBezTo>
                <a:close/>
                <a:moveTo>
                  <a:pt x="9057" y="1585"/>
                </a:moveTo>
                <a:cubicBezTo>
                  <a:pt x="9092" y="1585"/>
                  <a:pt x="9128" y="1589"/>
                  <a:pt x="9153" y="1592"/>
                </a:cubicBezTo>
                <a:cubicBezTo>
                  <a:pt x="9110" y="1607"/>
                  <a:pt x="9010" y="1614"/>
                  <a:pt x="8960" y="1599"/>
                </a:cubicBezTo>
                <a:cubicBezTo>
                  <a:pt x="8985" y="1589"/>
                  <a:pt x="9021" y="1585"/>
                  <a:pt x="9057" y="1585"/>
                </a:cubicBezTo>
                <a:close/>
                <a:moveTo>
                  <a:pt x="8695" y="1493"/>
                </a:moveTo>
                <a:cubicBezTo>
                  <a:pt x="8695" y="1493"/>
                  <a:pt x="8695" y="1493"/>
                  <a:pt x="8695" y="1493"/>
                </a:cubicBezTo>
                <a:lnTo>
                  <a:pt x="8695" y="1493"/>
                </a:lnTo>
                <a:lnTo>
                  <a:pt x="8695" y="1492"/>
                </a:lnTo>
                <a:lnTo>
                  <a:pt x="8695" y="1491"/>
                </a:lnTo>
                <a:lnTo>
                  <a:pt x="8695" y="1490"/>
                </a:lnTo>
                <a:lnTo>
                  <a:pt x="8695" y="1490"/>
                </a:lnTo>
                <a:lnTo>
                  <a:pt x="8695" y="1493"/>
                </a:lnTo>
                <a:close/>
                <a:moveTo>
                  <a:pt x="9047" y="1475"/>
                </a:moveTo>
                <a:cubicBezTo>
                  <a:pt x="9049" y="1474"/>
                  <a:pt x="9053" y="1479"/>
                  <a:pt x="9053" y="1485"/>
                </a:cubicBezTo>
                <a:cubicBezTo>
                  <a:pt x="9075" y="1492"/>
                  <a:pt x="9089" y="1477"/>
                  <a:pt x="9089" y="1499"/>
                </a:cubicBezTo>
                <a:cubicBezTo>
                  <a:pt x="9075" y="1492"/>
                  <a:pt x="9067" y="1499"/>
                  <a:pt x="9053" y="1499"/>
                </a:cubicBezTo>
                <a:cubicBezTo>
                  <a:pt x="9053" y="1492"/>
                  <a:pt x="9053" y="1485"/>
                  <a:pt x="9046" y="1477"/>
                </a:cubicBezTo>
                <a:cubicBezTo>
                  <a:pt x="9046" y="1476"/>
                  <a:pt x="9046" y="1475"/>
                  <a:pt x="9047" y="1475"/>
                </a:cubicBezTo>
                <a:close/>
                <a:moveTo>
                  <a:pt x="8674" y="1461"/>
                </a:moveTo>
                <a:cubicBezTo>
                  <a:pt x="8688" y="1461"/>
                  <a:pt x="8681" y="1490"/>
                  <a:pt x="8695" y="1490"/>
                </a:cubicBezTo>
                <a:cubicBezTo>
                  <a:pt x="8681" y="1490"/>
                  <a:pt x="8681" y="1497"/>
                  <a:pt x="8667" y="1490"/>
                </a:cubicBezTo>
                <a:cubicBezTo>
                  <a:pt x="8660" y="1476"/>
                  <a:pt x="8674" y="1476"/>
                  <a:pt x="8674" y="1461"/>
                </a:cubicBezTo>
                <a:close/>
                <a:moveTo>
                  <a:pt x="7989" y="1382"/>
                </a:moveTo>
                <a:cubicBezTo>
                  <a:pt x="7975" y="1382"/>
                  <a:pt x="7967" y="1390"/>
                  <a:pt x="7950" y="1384"/>
                </a:cubicBezTo>
                <a:cubicBezTo>
                  <a:pt x="7950" y="1384"/>
                  <a:pt x="7950" y="1384"/>
                  <a:pt x="7950" y="1406"/>
                </a:cubicBezTo>
                <a:cubicBezTo>
                  <a:pt x="7979" y="1413"/>
                  <a:pt x="8000" y="1406"/>
                  <a:pt x="8000" y="1384"/>
                </a:cubicBezTo>
                <a:cubicBezTo>
                  <a:pt x="7996" y="1383"/>
                  <a:pt x="7993" y="1382"/>
                  <a:pt x="7989" y="1382"/>
                </a:cubicBezTo>
                <a:close/>
                <a:moveTo>
                  <a:pt x="7628" y="1377"/>
                </a:moveTo>
                <a:cubicBezTo>
                  <a:pt x="7606" y="1384"/>
                  <a:pt x="7578" y="1370"/>
                  <a:pt x="7570" y="1391"/>
                </a:cubicBezTo>
                <a:cubicBezTo>
                  <a:pt x="7584" y="1396"/>
                  <a:pt x="7586" y="1398"/>
                  <a:pt x="7591" y="1400"/>
                </a:cubicBezTo>
                <a:lnTo>
                  <a:pt x="7594" y="1401"/>
                </a:lnTo>
                <a:lnTo>
                  <a:pt x="7595" y="1400"/>
                </a:lnTo>
                <a:cubicBezTo>
                  <a:pt x="7597" y="1396"/>
                  <a:pt x="7600" y="1394"/>
                  <a:pt x="7600" y="1389"/>
                </a:cubicBezTo>
                <a:cubicBezTo>
                  <a:pt x="7604" y="1394"/>
                  <a:pt x="7609" y="1398"/>
                  <a:pt x="7615" y="1403"/>
                </a:cubicBezTo>
                <a:lnTo>
                  <a:pt x="7615" y="1403"/>
                </a:lnTo>
                <a:lnTo>
                  <a:pt x="7617" y="1400"/>
                </a:lnTo>
                <a:cubicBezTo>
                  <a:pt x="7622" y="1395"/>
                  <a:pt x="7623" y="1386"/>
                  <a:pt x="7628" y="1377"/>
                </a:cubicBezTo>
                <a:close/>
                <a:moveTo>
                  <a:pt x="8618" y="1344"/>
                </a:moveTo>
                <a:cubicBezTo>
                  <a:pt x="8611" y="1344"/>
                  <a:pt x="8605" y="1346"/>
                  <a:pt x="8602" y="1355"/>
                </a:cubicBezTo>
                <a:cubicBezTo>
                  <a:pt x="8623" y="1355"/>
                  <a:pt x="8645" y="1370"/>
                  <a:pt x="8645" y="1348"/>
                </a:cubicBezTo>
                <a:cubicBezTo>
                  <a:pt x="8637" y="1348"/>
                  <a:pt x="8626" y="1344"/>
                  <a:pt x="8618" y="1344"/>
                </a:cubicBezTo>
                <a:close/>
                <a:moveTo>
                  <a:pt x="6287" y="1317"/>
                </a:moveTo>
                <a:cubicBezTo>
                  <a:pt x="6279" y="1317"/>
                  <a:pt x="6270" y="1321"/>
                  <a:pt x="6267" y="1327"/>
                </a:cubicBezTo>
                <a:cubicBezTo>
                  <a:pt x="6274" y="1334"/>
                  <a:pt x="6288" y="1334"/>
                  <a:pt x="6303" y="1334"/>
                </a:cubicBezTo>
                <a:cubicBezTo>
                  <a:pt x="6307" y="1322"/>
                  <a:pt x="6297" y="1317"/>
                  <a:pt x="6287" y="1317"/>
                </a:cubicBezTo>
                <a:close/>
                <a:moveTo>
                  <a:pt x="7626" y="1307"/>
                </a:moveTo>
                <a:cubicBezTo>
                  <a:pt x="7610" y="1307"/>
                  <a:pt x="7592" y="1312"/>
                  <a:pt x="7585" y="1320"/>
                </a:cubicBezTo>
                <a:cubicBezTo>
                  <a:pt x="7621" y="1312"/>
                  <a:pt x="7628" y="1341"/>
                  <a:pt x="7656" y="1327"/>
                </a:cubicBezTo>
                <a:cubicBezTo>
                  <a:pt x="7656" y="1312"/>
                  <a:pt x="7642" y="1307"/>
                  <a:pt x="7626" y="1307"/>
                </a:cubicBezTo>
                <a:close/>
                <a:moveTo>
                  <a:pt x="7327" y="1298"/>
                </a:moveTo>
                <a:cubicBezTo>
                  <a:pt x="7291" y="1298"/>
                  <a:pt x="7248" y="1298"/>
                  <a:pt x="7219" y="1312"/>
                </a:cubicBezTo>
                <a:cubicBezTo>
                  <a:pt x="7248" y="1327"/>
                  <a:pt x="7313" y="1327"/>
                  <a:pt x="7327" y="1298"/>
                </a:cubicBezTo>
                <a:close/>
                <a:moveTo>
                  <a:pt x="5951" y="1297"/>
                </a:moveTo>
                <a:lnTo>
                  <a:pt x="5945" y="1298"/>
                </a:lnTo>
                <a:cubicBezTo>
                  <a:pt x="5873" y="1305"/>
                  <a:pt x="5794" y="1305"/>
                  <a:pt x="5765" y="1341"/>
                </a:cubicBezTo>
                <a:cubicBezTo>
                  <a:pt x="5816" y="1355"/>
                  <a:pt x="5873" y="1305"/>
                  <a:pt x="5902" y="1348"/>
                </a:cubicBezTo>
                <a:cubicBezTo>
                  <a:pt x="5903" y="1347"/>
                  <a:pt x="5905" y="1345"/>
                  <a:pt x="5907" y="1343"/>
                </a:cubicBezTo>
                <a:lnTo>
                  <a:pt x="5908" y="1342"/>
                </a:lnTo>
                <a:lnTo>
                  <a:pt x="5907" y="1339"/>
                </a:lnTo>
                <a:cubicBezTo>
                  <a:pt x="5902" y="1327"/>
                  <a:pt x="5906" y="1317"/>
                  <a:pt x="5924" y="1303"/>
                </a:cubicBezTo>
                <a:cubicBezTo>
                  <a:pt x="5929" y="1309"/>
                  <a:pt x="5935" y="1312"/>
                  <a:pt x="5942" y="1314"/>
                </a:cubicBezTo>
                <a:lnTo>
                  <a:pt x="5942" y="1314"/>
                </a:lnTo>
                <a:lnTo>
                  <a:pt x="5944" y="1313"/>
                </a:lnTo>
                <a:cubicBezTo>
                  <a:pt x="5946" y="1313"/>
                  <a:pt x="5949" y="1312"/>
                  <a:pt x="5952" y="1312"/>
                </a:cubicBezTo>
                <a:lnTo>
                  <a:pt x="5952" y="1315"/>
                </a:lnTo>
                <a:lnTo>
                  <a:pt x="5955" y="1315"/>
                </a:lnTo>
                <a:cubicBezTo>
                  <a:pt x="5962" y="1315"/>
                  <a:pt x="5968" y="1313"/>
                  <a:pt x="5974" y="1311"/>
                </a:cubicBezTo>
                <a:cubicBezTo>
                  <a:pt x="5974" y="1289"/>
                  <a:pt x="5967" y="1311"/>
                  <a:pt x="5952" y="1303"/>
                </a:cubicBezTo>
                <a:lnTo>
                  <a:pt x="5951" y="1297"/>
                </a:lnTo>
                <a:close/>
                <a:moveTo>
                  <a:pt x="6231" y="1291"/>
                </a:moveTo>
                <a:lnTo>
                  <a:pt x="6231" y="1305"/>
                </a:lnTo>
                <a:cubicBezTo>
                  <a:pt x="6245" y="1305"/>
                  <a:pt x="6245" y="1312"/>
                  <a:pt x="6253" y="1312"/>
                </a:cubicBezTo>
                <a:cubicBezTo>
                  <a:pt x="6253" y="1312"/>
                  <a:pt x="6253" y="1312"/>
                  <a:pt x="6253" y="1291"/>
                </a:cubicBezTo>
                <a:cubicBezTo>
                  <a:pt x="6253" y="1291"/>
                  <a:pt x="6253" y="1291"/>
                  <a:pt x="6231" y="1291"/>
                </a:cubicBezTo>
                <a:close/>
                <a:moveTo>
                  <a:pt x="6167" y="1284"/>
                </a:moveTo>
                <a:cubicBezTo>
                  <a:pt x="6167" y="1284"/>
                  <a:pt x="6167" y="1284"/>
                  <a:pt x="6167" y="1312"/>
                </a:cubicBezTo>
                <a:cubicBezTo>
                  <a:pt x="6188" y="1312"/>
                  <a:pt x="6195" y="1305"/>
                  <a:pt x="6188" y="1284"/>
                </a:cubicBezTo>
                <a:cubicBezTo>
                  <a:pt x="6188" y="1284"/>
                  <a:pt x="6188" y="1284"/>
                  <a:pt x="6167" y="1284"/>
                </a:cubicBezTo>
                <a:close/>
                <a:moveTo>
                  <a:pt x="6073" y="1284"/>
                </a:moveTo>
                <a:cubicBezTo>
                  <a:pt x="6073" y="1298"/>
                  <a:pt x="6088" y="1305"/>
                  <a:pt x="6095" y="1312"/>
                </a:cubicBezTo>
                <a:cubicBezTo>
                  <a:pt x="6081" y="1291"/>
                  <a:pt x="6131" y="1298"/>
                  <a:pt x="6124" y="1291"/>
                </a:cubicBezTo>
                <a:cubicBezTo>
                  <a:pt x="6095" y="1291"/>
                  <a:pt x="6095" y="1291"/>
                  <a:pt x="6073" y="1284"/>
                </a:cubicBezTo>
                <a:close/>
                <a:moveTo>
                  <a:pt x="6044" y="1282"/>
                </a:moveTo>
                <a:lnTo>
                  <a:pt x="6041" y="1282"/>
                </a:lnTo>
                <a:lnTo>
                  <a:pt x="6042" y="1283"/>
                </a:lnTo>
                <a:cubicBezTo>
                  <a:pt x="6045" y="1292"/>
                  <a:pt x="6047" y="1299"/>
                  <a:pt x="6038" y="1303"/>
                </a:cubicBezTo>
                <a:lnTo>
                  <a:pt x="6042" y="1305"/>
                </a:lnTo>
                <a:lnTo>
                  <a:pt x="6045" y="1304"/>
                </a:lnTo>
                <a:cubicBezTo>
                  <a:pt x="6051" y="1302"/>
                  <a:pt x="6058" y="1299"/>
                  <a:pt x="6066" y="1298"/>
                </a:cubicBezTo>
                <a:cubicBezTo>
                  <a:pt x="6066" y="1303"/>
                  <a:pt x="6062" y="1305"/>
                  <a:pt x="6063" y="1311"/>
                </a:cubicBezTo>
                <a:lnTo>
                  <a:pt x="6064" y="1312"/>
                </a:lnTo>
                <a:lnTo>
                  <a:pt x="6067" y="1313"/>
                </a:lnTo>
                <a:lnTo>
                  <a:pt x="6068" y="1313"/>
                </a:lnTo>
                <a:lnTo>
                  <a:pt x="6069" y="1310"/>
                </a:lnTo>
                <a:cubicBezTo>
                  <a:pt x="6073" y="1289"/>
                  <a:pt x="6062" y="1282"/>
                  <a:pt x="6044" y="1282"/>
                </a:cubicBezTo>
                <a:close/>
                <a:moveTo>
                  <a:pt x="6739" y="1277"/>
                </a:moveTo>
                <a:cubicBezTo>
                  <a:pt x="6738" y="1277"/>
                  <a:pt x="6737" y="1278"/>
                  <a:pt x="6733" y="1282"/>
                </a:cubicBezTo>
                <a:cubicBezTo>
                  <a:pt x="6732" y="1282"/>
                  <a:pt x="6730" y="1281"/>
                  <a:pt x="6730" y="1280"/>
                </a:cubicBezTo>
                <a:lnTo>
                  <a:pt x="6729" y="1279"/>
                </a:lnTo>
                <a:lnTo>
                  <a:pt x="6724" y="1282"/>
                </a:lnTo>
                <a:cubicBezTo>
                  <a:pt x="6719" y="1284"/>
                  <a:pt x="6715" y="1287"/>
                  <a:pt x="6711" y="1291"/>
                </a:cubicBezTo>
                <a:cubicBezTo>
                  <a:pt x="6718" y="1291"/>
                  <a:pt x="6724" y="1291"/>
                  <a:pt x="6730" y="1292"/>
                </a:cubicBezTo>
                <a:lnTo>
                  <a:pt x="6738" y="1293"/>
                </a:lnTo>
                <a:lnTo>
                  <a:pt x="6738" y="1293"/>
                </a:lnTo>
                <a:cubicBezTo>
                  <a:pt x="6737" y="1287"/>
                  <a:pt x="6741" y="1277"/>
                  <a:pt x="6739" y="1277"/>
                </a:cubicBezTo>
                <a:close/>
                <a:moveTo>
                  <a:pt x="8358" y="1277"/>
                </a:moveTo>
                <a:cubicBezTo>
                  <a:pt x="8315" y="1284"/>
                  <a:pt x="8279" y="1269"/>
                  <a:pt x="8265" y="1291"/>
                </a:cubicBezTo>
                <a:cubicBezTo>
                  <a:pt x="8315" y="1291"/>
                  <a:pt x="8337" y="1291"/>
                  <a:pt x="8358" y="1277"/>
                </a:cubicBezTo>
                <a:close/>
                <a:moveTo>
                  <a:pt x="5673" y="1275"/>
                </a:moveTo>
                <a:cubicBezTo>
                  <a:pt x="5672" y="1276"/>
                  <a:pt x="5672" y="1277"/>
                  <a:pt x="5671" y="1278"/>
                </a:cubicBezTo>
                <a:lnTo>
                  <a:pt x="5670" y="1280"/>
                </a:lnTo>
                <a:lnTo>
                  <a:pt x="5673" y="1279"/>
                </a:lnTo>
                <a:lnTo>
                  <a:pt x="5682" y="1275"/>
                </a:lnTo>
                <a:lnTo>
                  <a:pt x="5681" y="1275"/>
                </a:lnTo>
                <a:cubicBezTo>
                  <a:pt x="5678" y="1275"/>
                  <a:pt x="5676" y="1275"/>
                  <a:pt x="5673" y="1275"/>
                </a:cubicBezTo>
                <a:close/>
                <a:moveTo>
                  <a:pt x="5735" y="1271"/>
                </a:moveTo>
                <a:lnTo>
                  <a:pt x="5729" y="1272"/>
                </a:lnTo>
                <a:cubicBezTo>
                  <a:pt x="5722" y="1273"/>
                  <a:pt x="5716" y="1274"/>
                  <a:pt x="5709" y="1274"/>
                </a:cubicBezTo>
                <a:lnTo>
                  <a:pt x="5702" y="1275"/>
                </a:lnTo>
                <a:lnTo>
                  <a:pt x="5701" y="1279"/>
                </a:lnTo>
                <a:cubicBezTo>
                  <a:pt x="5701" y="1280"/>
                  <a:pt x="5701" y="1282"/>
                  <a:pt x="5701" y="1284"/>
                </a:cubicBezTo>
                <a:cubicBezTo>
                  <a:pt x="5713" y="1281"/>
                  <a:pt x="5724" y="1278"/>
                  <a:pt x="5736" y="1276"/>
                </a:cubicBezTo>
                <a:lnTo>
                  <a:pt x="5751" y="1273"/>
                </a:lnTo>
                <a:lnTo>
                  <a:pt x="5750" y="1273"/>
                </a:lnTo>
                <a:cubicBezTo>
                  <a:pt x="5745" y="1272"/>
                  <a:pt x="5741" y="1272"/>
                  <a:pt x="5736" y="1271"/>
                </a:cubicBezTo>
                <a:lnTo>
                  <a:pt x="5735" y="1271"/>
                </a:lnTo>
                <a:close/>
                <a:moveTo>
                  <a:pt x="7570" y="1262"/>
                </a:moveTo>
                <a:lnTo>
                  <a:pt x="7565" y="1263"/>
                </a:lnTo>
                <a:cubicBezTo>
                  <a:pt x="7547" y="1264"/>
                  <a:pt x="7535" y="1268"/>
                  <a:pt x="7535" y="1284"/>
                </a:cubicBezTo>
                <a:cubicBezTo>
                  <a:pt x="7542" y="1291"/>
                  <a:pt x="7542" y="1305"/>
                  <a:pt x="7556" y="1305"/>
                </a:cubicBezTo>
                <a:cubicBezTo>
                  <a:pt x="7556" y="1285"/>
                  <a:pt x="7588" y="1296"/>
                  <a:pt x="7586" y="1268"/>
                </a:cubicBezTo>
                <a:lnTo>
                  <a:pt x="7585" y="1266"/>
                </a:lnTo>
                <a:lnTo>
                  <a:pt x="7575" y="1264"/>
                </a:lnTo>
                <a:lnTo>
                  <a:pt x="7570" y="1262"/>
                </a:lnTo>
                <a:close/>
                <a:moveTo>
                  <a:pt x="6940" y="1262"/>
                </a:moveTo>
                <a:cubicBezTo>
                  <a:pt x="6924" y="1278"/>
                  <a:pt x="6897" y="1278"/>
                  <a:pt x="6866" y="1275"/>
                </a:cubicBezTo>
                <a:lnTo>
                  <a:pt x="6862" y="1275"/>
                </a:lnTo>
                <a:lnTo>
                  <a:pt x="6860" y="1277"/>
                </a:lnTo>
                <a:cubicBezTo>
                  <a:pt x="6857" y="1282"/>
                  <a:pt x="6855" y="1288"/>
                  <a:pt x="6855" y="1296"/>
                </a:cubicBezTo>
                <a:cubicBezTo>
                  <a:pt x="6828" y="1289"/>
                  <a:pt x="6807" y="1289"/>
                  <a:pt x="6793" y="1271"/>
                </a:cubicBezTo>
                <a:lnTo>
                  <a:pt x="6790" y="1268"/>
                </a:lnTo>
                <a:lnTo>
                  <a:pt x="6790" y="1268"/>
                </a:lnTo>
                <a:lnTo>
                  <a:pt x="6785" y="1273"/>
                </a:lnTo>
                <a:cubicBezTo>
                  <a:pt x="6775" y="1283"/>
                  <a:pt x="6768" y="1293"/>
                  <a:pt x="6750" y="1296"/>
                </a:cubicBezTo>
                <a:lnTo>
                  <a:pt x="6749" y="1296"/>
                </a:lnTo>
                <a:lnTo>
                  <a:pt x="6753" y="1297"/>
                </a:lnTo>
                <a:cubicBezTo>
                  <a:pt x="6776" y="1304"/>
                  <a:pt x="6789" y="1319"/>
                  <a:pt x="6818" y="1334"/>
                </a:cubicBezTo>
                <a:cubicBezTo>
                  <a:pt x="6840" y="1334"/>
                  <a:pt x="6818" y="1320"/>
                  <a:pt x="6833" y="1320"/>
                </a:cubicBezTo>
                <a:cubicBezTo>
                  <a:pt x="6890" y="1341"/>
                  <a:pt x="6983" y="1334"/>
                  <a:pt x="7019" y="1284"/>
                </a:cubicBezTo>
                <a:cubicBezTo>
                  <a:pt x="6997" y="1277"/>
                  <a:pt x="6969" y="1269"/>
                  <a:pt x="6940" y="1262"/>
                </a:cubicBezTo>
                <a:close/>
                <a:moveTo>
                  <a:pt x="7338" y="1259"/>
                </a:moveTo>
                <a:lnTo>
                  <a:pt x="7342" y="1260"/>
                </a:lnTo>
                <a:cubicBezTo>
                  <a:pt x="7342" y="1260"/>
                  <a:pt x="7340" y="1260"/>
                  <a:pt x="7338" y="1259"/>
                </a:cubicBezTo>
                <a:lnTo>
                  <a:pt x="7338" y="1259"/>
                </a:lnTo>
                <a:close/>
                <a:moveTo>
                  <a:pt x="6489" y="1255"/>
                </a:moveTo>
                <a:cubicBezTo>
                  <a:pt x="6484" y="1255"/>
                  <a:pt x="6480" y="1255"/>
                  <a:pt x="6476" y="1255"/>
                </a:cubicBezTo>
                <a:lnTo>
                  <a:pt x="6474" y="1255"/>
                </a:lnTo>
                <a:lnTo>
                  <a:pt x="6475" y="1257"/>
                </a:lnTo>
                <a:cubicBezTo>
                  <a:pt x="6476" y="1259"/>
                  <a:pt x="6479" y="1260"/>
                  <a:pt x="6482" y="1260"/>
                </a:cubicBezTo>
                <a:cubicBezTo>
                  <a:pt x="6473" y="1263"/>
                  <a:pt x="6454" y="1268"/>
                  <a:pt x="6432" y="1270"/>
                </a:cubicBezTo>
                <a:lnTo>
                  <a:pt x="6427" y="1270"/>
                </a:lnTo>
                <a:lnTo>
                  <a:pt x="6435" y="1270"/>
                </a:lnTo>
                <a:cubicBezTo>
                  <a:pt x="6457" y="1272"/>
                  <a:pt x="6475" y="1275"/>
                  <a:pt x="6496" y="1269"/>
                </a:cubicBezTo>
                <a:cubicBezTo>
                  <a:pt x="6489" y="1269"/>
                  <a:pt x="6489" y="1262"/>
                  <a:pt x="6489" y="1255"/>
                </a:cubicBezTo>
                <a:close/>
                <a:moveTo>
                  <a:pt x="6534" y="1255"/>
                </a:moveTo>
                <a:lnTo>
                  <a:pt x="6535" y="1256"/>
                </a:lnTo>
                <a:lnTo>
                  <a:pt x="6537" y="1257"/>
                </a:lnTo>
                <a:lnTo>
                  <a:pt x="6539" y="1255"/>
                </a:lnTo>
                <a:cubicBezTo>
                  <a:pt x="6538" y="1255"/>
                  <a:pt x="6537" y="1255"/>
                  <a:pt x="6536" y="1255"/>
                </a:cubicBezTo>
                <a:lnTo>
                  <a:pt x="6534" y="1255"/>
                </a:lnTo>
                <a:close/>
                <a:moveTo>
                  <a:pt x="6596" y="1252"/>
                </a:moveTo>
                <a:cubicBezTo>
                  <a:pt x="6589" y="1252"/>
                  <a:pt x="6582" y="1256"/>
                  <a:pt x="6582" y="1262"/>
                </a:cubicBezTo>
                <a:cubicBezTo>
                  <a:pt x="6596" y="1262"/>
                  <a:pt x="6596" y="1277"/>
                  <a:pt x="6611" y="1269"/>
                </a:cubicBezTo>
                <a:cubicBezTo>
                  <a:pt x="6615" y="1257"/>
                  <a:pt x="6605" y="1252"/>
                  <a:pt x="6596" y="1252"/>
                </a:cubicBezTo>
                <a:close/>
                <a:moveTo>
                  <a:pt x="7352" y="1252"/>
                </a:moveTo>
                <a:cubicBezTo>
                  <a:pt x="7347" y="1252"/>
                  <a:pt x="7341" y="1252"/>
                  <a:pt x="7335" y="1253"/>
                </a:cubicBezTo>
                <a:cubicBezTo>
                  <a:pt x="7335" y="1256"/>
                  <a:pt x="7336" y="1258"/>
                  <a:pt x="7337" y="1259"/>
                </a:cubicBezTo>
                <a:lnTo>
                  <a:pt x="7338" y="1259"/>
                </a:lnTo>
                <a:lnTo>
                  <a:pt x="7333" y="1258"/>
                </a:lnTo>
                <a:cubicBezTo>
                  <a:pt x="7293" y="1251"/>
                  <a:pt x="7233" y="1276"/>
                  <a:pt x="7187" y="1258"/>
                </a:cubicBezTo>
                <a:lnTo>
                  <a:pt x="7185" y="1257"/>
                </a:lnTo>
                <a:lnTo>
                  <a:pt x="7185" y="1260"/>
                </a:lnTo>
                <a:cubicBezTo>
                  <a:pt x="7186" y="1262"/>
                  <a:pt x="7186" y="1265"/>
                  <a:pt x="7185" y="1269"/>
                </a:cubicBezTo>
                <a:lnTo>
                  <a:pt x="7185" y="1270"/>
                </a:lnTo>
                <a:lnTo>
                  <a:pt x="7185" y="1272"/>
                </a:lnTo>
                <a:lnTo>
                  <a:pt x="7184" y="1274"/>
                </a:lnTo>
                <a:lnTo>
                  <a:pt x="7184" y="1277"/>
                </a:lnTo>
                <a:cubicBezTo>
                  <a:pt x="7298" y="1277"/>
                  <a:pt x="7363" y="1312"/>
                  <a:pt x="7456" y="1291"/>
                </a:cubicBezTo>
                <a:cubicBezTo>
                  <a:pt x="7438" y="1277"/>
                  <a:pt x="7415" y="1268"/>
                  <a:pt x="7393" y="1257"/>
                </a:cubicBezTo>
                <a:lnTo>
                  <a:pt x="7391" y="1256"/>
                </a:lnTo>
                <a:lnTo>
                  <a:pt x="7380" y="1254"/>
                </a:lnTo>
                <a:cubicBezTo>
                  <a:pt x="7371" y="1252"/>
                  <a:pt x="7362" y="1251"/>
                  <a:pt x="7352" y="1252"/>
                </a:cubicBezTo>
                <a:close/>
                <a:moveTo>
                  <a:pt x="6506" y="1250"/>
                </a:moveTo>
                <a:cubicBezTo>
                  <a:pt x="6498" y="1250"/>
                  <a:pt x="6493" y="1253"/>
                  <a:pt x="6496" y="1262"/>
                </a:cubicBezTo>
                <a:cubicBezTo>
                  <a:pt x="6507" y="1273"/>
                  <a:pt x="6518" y="1272"/>
                  <a:pt x="6528" y="1264"/>
                </a:cubicBezTo>
                <a:lnTo>
                  <a:pt x="6533" y="1260"/>
                </a:lnTo>
                <a:lnTo>
                  <a:pt x="6534" y="1260"/>
                </a:lnTo>
                <a:cubicBezTo>
                  <a:pt x="6534" y="1259"/>
                  <a:pt x="6534" y="1258"/>
                  <a:pt x="6533" y="1257"/>
                </a:cubicBezTo>
                <a:lnTo>
                  <a:pt x="6533" y="1254"/>
                </a:lnTo>
                <a:lnTo>
                  <a:pt x="6532" y="1254"/>
                </a:lnTo>
                <a:cubicBezTo>
                  <a:pt x="6524" y="1253"/>
                  <a:pt x="6514" y="1250"/>
                  <a:pt x="6506" y="1250"/>
                </a:cubicBezTo>
                <a:close/>
                <a:moveTo>
                  <a:pt x="7540" y="1248"/>
                </a:moveTo>
                <a:lnTo>
                  <a:pt x="7534" y="1251"/>
                </a:lnTo>
                <a:lnTo>
                  <a:pt x="7529" y="1253"/>
                </a:lnTo>
                <a:lnTo>
                  <a:pt x="7535" y="1255"/>
                </a:lnTo>
                <a:cubicBezTo>
                  <a:pt x="7535" y="1252"/>
                  <a:pt x="7536" y="1250"/>
                  <a:pt x="7538" y="1249"/>
                </a:cubicBezTo>
                <a:lnTo>
                  <a:pt x="7540" y="1248"/>
                </a:lnTo>
                <a:close/>
                <a:moveTo>
                  <a:pt x="7559" y="1244"/>
                </a:moveTo>
                <a:cubicBezTo>
                  <a:pt x="7555" y="1244"/>
                  <a:pt x="7551" y="1244"/>
                  <a:pt x="7547" y="1246"/>
                </a:cubicBezTo>
                <a:lnTo>
                  <a:pt x="7544" y="1246"/>
                </a:lnTo>
                <a:lnTo>
                  <a:pt x="7547" y="1246"/>
                </a:lnTo>
                <a:cubicBezTo>
                  <a:pt x="7550" y="1245"/>
                  <a:pt x="7553" y="1245"/>
                  <a:pt x="7556" y="1244"/>
                </a:cubicBezTo>
                <a:lnTo>
                  <a:pt x="7559" y="1244"/>
                </a:lnTo>
                <a:lnTo>
                  <a:pt x="7559" y="1244"/>
                </a:lnTo>
                <a:close/>
                <a:moveTo>
                  <a:pt x="6675" y="1226"/>
                </a:moveTo>
                <a:cubicBezTo>
                  <a:pt x="6668" y="1241"/>
                  <a:pt x="6646" y="1241"/>
                  <a:pt x="6661" y="1262"/>
                </a:cubicBezTo>
                <a:cubicBezTo>
                  <a:pt x="6666" y="1257"/>
                  <a:pt x="6676" y="1255"/>
                  <a:pt x="6686" y="1255"/>
                </a:cubicBezTo>
                <a:lnTo>
                  <a:pt x="6688" y="1255"/>
                </a:lnTo>
                <a:lnTo>
                  <a:pt x="6681" y="1252"/>
                </a:lnTo>
                <a:cubicBezTo>
                  <a:pt x="6675" y="1250"/>
                  <a:pt x="6668" y="1248"/>
                  <a:pt x="6661" y="1246"/>
                </a:cubicBezTo>
                <a:cubicBezTo>
                  <a:pt x="6668" y="1239"/>
                  <a:pt x="6681" y="1245"/>
                  <a:pt x="6683" y="1234"/>
                </a:cubicBezTo>
                <a:lnTo>
                  <a:pt x="6683" y="1234"/>
                </a:lnTo>
                <a:lnTo>
                  <a:pt x="6681" y="1233"/>
                </a:lnTo>
                <a:cubicBezTo>
                  <a:pt x="6679" y="1231"/>
                  <a:pt x="6677" y="1229"/>
                  <a:pt x="6675" y="1226"/>
                </a:cubicBezTo>
                <a:close/>
                <a:moveTo>
                  <a:pt x="7596" y="1225"/>
                </a:moveTo>
                <a:lnTo>
                  <a:pt x="7593" y="1226"/>
                </a:lnTo>
                <a:cubicBezTo>
                  <a:pt x="7589" y="1229"/>
                  <a:pt x="7584" y="1233"/>
                  <a:pt x="7584" y="1239"/>
                </a:cubicBezTo>
                <a:lnTo>
                  <a:pt x="7584" y="1239"/>
                </a:lnTo>
                <a:lnTo>
                  <a:pt x="7588" y="1238"/>
                </a:lnTo>
                <a:cubicBezTo>
                  <a:pt x="7592" y="1237"/>
                  <a:pt x="7595" y="1235"/>
                  <a:pt x="7599" y="1234"/>
                </a:cubicBezTo>
                <a:cubicBezTo>
                  <a:pt x="7599" y="1231"/>
                  <a:pt x="7598" y="1228"/>
                  <a:pt x="7596" y="1225"/>
                </a:cubicBezTo>
                <a:lnTo>
                  <a:pt x="7596" y="1225"/>
                </a:lnTo>
                <a:close/>
                <a:moveTo>
                  <a:pt x="7084" y="1210"/>
                </a:moveTo>
                <a:cubicBezTo>
                  <a:pt x="7027" y="1210"/>
                  <a:pt x="6998" y="1253"/>
                  <a:pt x="6926" y="1239"/>
                </a:cubicBezTo>
                <a:lnTo>
                  <a:pt x="6925" y="1241"/>
                </a:lnTo>
                <a:lnTo>
                  <a:pt x="6927" y="1241"/>
                </a:lnTo>
                <a:cubicBezTo>
                  <a:pt x="6948" y="1242"/>
                  <a:pt x="6971" y="1245"/>
                  <a:pt x="6997" y="1248"/>
                </a:cubicBezTo>
                <a:cubicBezTo>
                  <a:pt x="6997" y="1255"/>
                  <a:pt x="6983" y="1255"/>
                  <a:pt x="6983" y="1262"/>
                </a:cubicBezTo>
                <a:cubicBezTo>
                  <a:pt x="7019" y="1269"/>
                  <a:pt x="6997" y="1234"/>
                  <a:pt x="7033" y="1234"/>
                </a:cubicBezTo>
                <a:cubicBezTo>
                  <a:pt x="7033" y="1234"/>
                  <a:pt x="7026" y="1241"/>
                  <a:pt x="7026" y="1248"/>
                </a:cubicBezTo>
                <a:cubicBezTo>
                  <a:pt x="7048" y="1243"/>
                  <a:pt x="7065" y="1242"/>
                  <a:pt x="7083" y="1236"/>
                </a:cubicBezTo>
                <a:lnTo>
                  <a:pt x="7091" y="1233"/>
                </a:lnTo>
                <a:lnTo>
                  <a:pt x="7090" y="1232"/>
                </a:lnTo>
                <a:cubicBezTo>
                  <a:pt x="7083" y="1225"/>
                  <a:pt x="7075" y="1219"/>
                  <a:pt x="7084" y="1210"/>
                </a:cubicBezTo>
                <a:close/>
                <a:moveTo>
                  <a:pt x="8089" y="1207"/>
                </a:moveTo>
                <a:cubicBezTo>
                  <a:pt x="8078" y="1207"/>
                  <a:pt x="8067" y="1210"/>
                  <a:pt x="8057" y="1219"/>
                </a:cubicBezTo>
                <a:cubicBezTo>
                  <a:pt x="8079" y="1212"/>
                  <a:pt x="8079" y="1234"/>
                  <a:pt x="8093" y="1241"/>
                </a:cubicBezTo>
                <a:cubicBezTo>
                  <a:pt x="8100" y="1219"/>
                  <a:pt x="8129" y="1226"/>
                  <a:pt x="8136" y="1212"/>
                </a:cubicBezTo>
                <a:cubicBezTo>
                  <a:pt x="8120" y="1212"/>
                  <a:pt x="8104" y="1207"/>
                  <a:pt x="8089" y="1207"/>
                </a:cubicBezTo>
                <a:close/>
                <a:moveTo>
                  <a:pt x="7652" y="1193"/>
                </a:moveTo>
                <a:cubicBezTo>
                  <a:pt x="7647" y="1193"/>
                  <a:pt x="7643" y="1195"/>
                  <a:pt x="7643" y="1203"/>
                </a:cubicBezTo>
                <a:cubicBezTo>
                  <a:pt x="7644" y="1205"/>
                  <a:pt x="7647" y="1207"/>
                  <a:pt x="7651" y="1208"/>
                </a:cubicBezTo>
                <a:lnTo>
                  <a:pt x="7652" y="1209"/>
                </a:lnTo>
                <a:lnTo>
                  <a:pt x="7653" y="1207"/>
                </a:lnTo>
                <a:cubicBezTo>
                  <a:pt x="7655" y="1204"/>
                  <a:pt x="7656" y="1200"/>
                  <a:pt x="7656" y="1194"/>
                </a:cubicBezTo>
                <a:lnTo>
                  <a:pt x="7656" y="1193"/>
                </a:lnTo>
                <a:lnTo>
                  <a:pt x="7652" y="1193"/>
                </a:lnTo>
                <a:close/>
                <a:moveTo>
                  <a:pt x="8114" y="1178"/>
                </a:moveTo>
                <a:cubicBezTo>
                  <a:pt x="8101" y="1178"/>
                  <a:pt x="8078" y="1193"/>
                  <a:pt x="8093" y="1198"/>
                </a:cubicBezTo>
                <a:cubicBezTo>
                  <a:pt x="8093" y="1183"/>
                  <a:pt x="8115" y="1198"/>
                  <a:pt x="8122" y="1190"/>
                </a:cubicBezTo>
                <a:cubicBezTo>
                  <a:pt x="8124" y="1182"/>
                  <a:pt x="8120" y="1178"/>
                  <a:pt x="8114" y="1178"/>
                </a:cubicBezTo>
                <a:close/>
                <a:moveTo>
                  <a:pt x="7101" y="1176"/>
                </a:moveTo>
                <a:lnTo>
                  <a:pt x="7098" y="1181"/>
                </a:lnTo>
                <a:cubicBezTo>
                  <a:pt x="7112" y="1181"/>
                  <a:pt x="7122" y="1181"/>
                  <a:pt x="7130" y="1178"/>
                </a:cubicBezTo>
                <a:lnTo>
                  <a:pt x="7133" y="1176"/>
                </a:lnTo>
                <a:lnTo>
                  <a:pt x="7129" y="1177"/>
                </a:lnTo>
                <a:cubicBezTo>
                  <a:pt x="7122" y="1178"/>
                  <a:pt x="7114" y="1177"/>
                  <a:pt x="7106" y="1176"/>
                </a:cubicBezTo>
                <a:lnTo>
                  <a:pt x="7101" y="1176"/>
                </a:lnTo>
                <a:close/>
                <a:moveTo>
                  <a:pt x="8458" y="1147"/>
                </a:moveTo>
                <a:lnTo>
                  <a:pt x="8462" y="1152"/>
                </a:lnTo>
                <a:cubicBezTo>
                  <a:pt x="8467" y="1158"/>
                  <a:pt x="8473" y="1164"/>
                  <a:pt x="8480" y="1169"/>
                </a:cubicBezTo>
                <a:cubicBezTo>
                  <a:pt x="8494" y="1169"/>
                  <a:pt x="8494" y="1155"/>
                  <a:pt x="8516" y="1162"/>
                </a:cubicBezTo>
                <a:cubicBezTo>
                  <a:pt x="8514" y="1160"/>
                  <a:pt x="8512" y="1158"/>
                  <a:pt x="8510" y="1157"/>
                </a:cubicBezTo>
                <a:lnTo>
                  <a:pt x="8508" y="1154"/>
                </a:lnTo>
                <a:lnTo>
                  <a:pt x="8503" y="1153"/>
                </a:lnTo>
                <a:cubicBezTo>
                  <a:pt x="8489" y="1151"/>
                  <a:pt x="8475" y="1149"/>
                  <a:pt x="8461" y="1148"/>
                </a:cubicBezTo>
                <a:lnTo>
                  <a:pt x="8458" y="1147"/>
                </a:lnTo>
                <a:close/>
                <a:moveTo>
                  <a:pt x="8365" y="1136"/>
                </a:moveTo>
                <a:lnTo>
                  <a:pt x="8362" y="1138"/>
                </a:lnTo>
                <a:cubicBezTo>
                  <a:pt x="8358" y="1143"/>
                  <a:pt x="8356" y="1151"/>
                  <a:pt x="8358" y="1162"/>
                </a:cubicBezTo>
                <a:cubicBezTo>
                  <a:pt x="8394" y="1176"/>
                  <a:pt x="8401" y="1169"/>
                  <a:pt x="8437" y="1155"/>
                </a:cubicBezTo>
                <a:cubicBezTo>
                  <a:pt x="8437" y="1155"/>
                  <a:pt x="8437" y="1155"/>
                  <a:pt x="8437" y="1145"/>
                </a:cubicBezTo>
                <a:lnTo>
                  <a:pt x="8437" y="1145"/>
                </a:lnTo>
                <a:lnTo>
                  <a:pt x="8421" y="1143"/>
                </a:lnTo>
                <a:lnTo>
                  <a:pt x="8406" y="1141"/>
                </a:lnTo>
                <a:lnTo>
                  <a:pt x="8406" y="1142"/>
                </a:lnTo>
                <a:cubicBezTo>
                  <a:pt x="8406" y="1144"/>
                  <a:pt x="8405" y="1146"/>
                  <a:pt x="8401" y="1147"/>
                </a:cubicBezTo>
                <a:cubicBezTo>
                  <a:pt x="8399" y="1145"/>
                  <a:pt x="8397" y="1142"/>
                  <a:pt x="8395" y="1140"/>
                </a:cubicBezTo>
                <a:lnTo>
                  <a:pt x="8394" y="1139"/>
                </a:lnTo>
                <a:lnTo>
                  <a:pt x="8384" y="1138"/>
                </a:lnTo>
                <a:cubicBezTo>
                  <a:pt x="8377" y="1138"/>
                  <a:pt x="8371" y="1137"/>
                  <a:pt x="8366" y="1136"/>
                </a:cubicBezTo>
                <a:lnTo>
                  <a:pt x="8365" y="1136"/>
                </a:lnTo>
                <a:close/>
                <a:moveTo>
                  <a:pt x="5721" y="1135"/>
                </a:moveTo>
                <a:lnTo>
                  <a:pt x="5709" y="1137"/>
                </a:lnTo>
                <a:cubicBezTo>
                  <a:pt x="5698" y="1139"/>
                  <a:pt x="5688" y="1140"/>
                  <a:pt x="5678" y="1138"/>
                </a:cubicBezTo>
                <a:lnTo>
                  <a:pt x="5676" y="1138"/>
                </a:lnTo>
                <a:lnTo>
                  <a:pt x="5673" y="1139"/>
                </a:lnTo>
                <a:cubicBezTo>
                  <a:pt x="5656" y="1144"/>
                  <a:pt x="5633" y="1144"/>
                  <a:pt x="5623" y="1160"/>
                </a:cubicBezTo>
                <a:cubicBezTo>
                  <a:pt x="5668" y="1165"/>
                  <a:pt x="5710" y="1171"/>
                  <a:pt x="5751" y="1175"/>
                </a:cubicBezTo>
                <a:lnTo>
                  <a:pt x="5788" y="1178"/>
                </a:lnTo>
                <a:lnTo>
                  <a:pt x="5790" y="1177"/>
                </a:lnTo>
                <a:cubicBezTo>
                  <a:pt x="5796" y="1170"/>
                  <a:pt x="5798" y="1161"/>
                  <a:pt x="5798" y="1150"/>
                </a:cubicBezTo>
                <a:cubicBezTo>
                  <a:pt x="5776" y="1143"/>
                  <a:pt x="5749" y="1138"/>
                  <a:pt x="5722" y="1135"/>
                </a:cubicBezTo>
                <a:lnTo>
                  <a:pt x="5721" y="1135"/>
                </a:lnTo>
                <a:close/>
                <a:moveTo>
                  <a:pt x="6782" y="1133"/>
                </a:moveTo>
                <a:lnTo>
                  <a:pt x="6780" y="1136"/>
                </a:lnTo>
                <a:cubicBezTo>
                  <a:pt x="6776" y="1143"/>
                  <a:pt x="6770" y="1148"/>
                  <a:pt x="6766" y="1155"/>
                </a:cubicBezTo>
                <a:lnTo>
                  <a:pt x="6764" y="1160"/>
                </a:lnTo>
                <a:lnTo>
                  <a:pt x="6767" y="1160"/>
                </a:lnTo>
                <a:cubicBezTo>
                  <a:pt x="6787" y="1156"/>
                  <a:pt x="6804" y="1147"/>
                  <a:pt x="6826" y="1147"/>
                </a:cubicBezTo>
                <a:cubicBezTo>
                  <a:pt x="6813" y="1135"/>
                  <a:pt x="6800" y="1133"/>
                  <a:pt x="6783" y="1133"/>
                </a:cubicBezTo>
                <a:lnTo>
                  <a:pt x="6782" y="1133"/>
                </a:lnTo>
                <a:close/>
                <a:moveTo>
                  <a:pt x="6904" y="1130"/>
                </a:moveTo>
                <a:lnTo>
                  <a:pt x="6902" y="1130"/>
                </a:lnTo>
                <a:cubicBezTo>
                  <a:pt x="6900" y="1131"/>
                  <a:pt x="6898" y="1132"/>
                  <a:pt x="6896" y="1132"/>
                </a:cubicBezTo>
                <a:lnTo>
                  <a:pt x="6890" y="1133"/>
                </a:lnTo>
                <a:lnTo>
                  <a:pt x="6895" y="1133"/>
                </a:lnTo>
                <a:cubicBezTo>
                  <a:pt x="6898" y="1132"/>
                  <a:pt x="6901" y="1131"/>
                  <a:pt x="6903" y="1130"/>
                </a:cubicBezTo>
                <a:lnTo>
                  <a:pt x="6904" y="1130"/>
                </a:lnTo>
                <a:close/>
                <a:moveTo>
                  <a:pt x="5651" y="1126"/>
                </a:moveTo>
                <a:lnTo>
                  <a:pt x="5651" y="1126"/>
                </a:lnTo>
                <a:lnTo>
                  <a:pt x="5652" y="1126"/>
                </a:lnTo>
                <a:lnTo>
                  <a:pt x="5651" y="1126"/>
                </a:lnTo>
                <a:close/>
                <a:moveTo>
                  <a:pt x="6933" y="1124"/>
                </a:moveTo>
                <a:cubicBezTo>
                  <a:pt x="6930" y="1124"/>
                  <a:pt x="6927" y="1124"/>
                  <a:pt x="6924" y="1125"/>
                </a:cubicBezTo>
                <a:lnTo>
                  <a:pt x="6924" y="1125"/>
                </a:lnTo>
                <a:lnTo>
                  <a:pt x="6923" y="1130"/>
                </a:lnTo>
                <a:cubicBezTo>
                  <a:pt x="6922" y="1133"/>
                  <a:pt x="6920" y="1137"/>
                  <a:pt x="6919" y="1140"/>
                </a:cubicBezTo>
                <a:lnTo>
                  <a:pt x="6926" y="1138"/>
                </a:lnTo>
                <a:lnTo>
                  <a:pt x="6926" y="1137"/>
                </a:lnTo>
                <a:cubicBezTo>
                  <a:pt x="6927" y="1133"/>
                  <a:pt x="6929" y="1128"/>
                  <a:pt x="6933" y="1124"/>
                </a:cubicBezTo>
                <a:close/>
                <a:moveTo>
                  <a:pt x="8179" y="1118"/>
                </a:moveTo>
                <a:cubicBezTo>
                  <a:pt x="8173" y="1118"/>
                  <a:pt x="8168" y="1121"/>
                  <a:pt x="8165" y="1126"/>
                </a:cubicBezTo>
                <a:cubicBezTo>
                  <a:pt x="8165" y="1126"/>
                  <a:pt x="8172" y="1133"/>
                  <a:pt x="8165" y="1133"/>
                </a:cubicBezTo>
                <a:cubicBezTo>
                  <a:pt x="8158" y="1133"/>
                  <a:pt x="8158" y="1133"/>
                  <a:pt x="8158" y="1140"/>
                </a:cubicBezTo>
                <a:cubicBezTo>
                  <a:pt x="8179" y="1133"/>
                  <a:pt x="8179" y="1155"/>
                  <a:pt x="8194" y="1140"/>
                </a:cubicBezTo>
                <a:cubicBezTo>
                  <a:pt x="8198" y="1127"/>
                  <a:pt x="8189" y="1119"/>
                  <a:pt x="8179" y="1118"/>
                </a:cubicBezTo>
                <a:close/>
                <a:moveTo>
                  <a:pt x="6665" y="1115"/>
                </a:moveTo>
                <a:cubicBezTo>
                  <a:pt x="6656" y="1114"/>
                  <a:pt x="6648" y="1117"/>
                  <a:pt x="6638" y="1120"/>
                </a:cubicBezTo>
                <a:lnTo>
                  <a:pt x="6632" y="1122"/>
                </a:lnTo>
                <a:lnTo>
                  <a:pt x="6644" y="1121"/>
                </a:lnTo>
                <a:lnTo>
                  <a:pt x="6679" y="1118"/>
                </a:lnTo>
                <a:lnTo>
                  <a:pt x="6677" y="1117"/>
                </a:lnTo>
                <a:cubicBezTo>
                  <a:pt x="6673" y="1116"/>
                  <a:pt x="6669" y="1115"/>
                  <a:pt x="6665" y="1115"/>
                </a:cubicBezTo>
                <a:close/>
                <a:moveTo>
                  <a:pt x="8244" y="1112"/>
                </a:moveTo>
                <a:cubicBezTo>
                  <a:pt x="8229" y="1119"/>
                  <a:pt x="8201" y="1104"/>
                  <a:pt x="8208" y="1119"/>
                </a:cubicBezTo>
                <a:cubicBezTo>
                  <a:pt x="8229" y="1119"/>
                  <a:pt x="8244" y="1147"/>
                  <a:pt x="8244" y="1112"/>
                </a:cubicBezTo>
                <a:close/>
                <a:moveTo>
                  <a:pt x="6919" y="1112"/>
                </a:moveTo>
                <a:cubicBezTo>
                  <a:pt x="6912" y="1118"/>
                  <a:pt x="6886" y="1106"/>
                  <a:pt x="6883" y="1116"/>
                </a:cubicBezTo>
                <a:lnTo>
                  <a:pt x="6883" y="1116"/>
                </a:lnTo>
                <a:lnTo>
                  <a:pt x="6890" y="1117"/>
                </a:lnTo>
                <a:lnTo>
                  <a:pt x="6917" y="1116"/>
                </a:lnTo>
                <a:lnTo>
                  <a:pt x="6919" y="1112"/>
                </a:lnTo>
                <a:close/>
                <a:moveTo>
                  <a:pt x="7055" y="1100"/>
                </a:moveTo>
                <a:cubicBezTo>
                  <a:pt x="7043" y="1099"/>
                  <a:pt x="7030" y="1103"/>
                  <a:pt x="7028" y="1109"/>
                </a:cubicBezTo>
                <a:lnTo>
                  <a:pt x="7027" y="1110"/>
                </a:lnTo>
                <a:lnTo>
                  <a:pt x="7043" y="1110"/>
                </a:lnTo>
                <a:lnTo>
                  <a:pt x="7077" y="1108"/>
                </a:lnTo>
                <a:lnTo>
                  <a:pt x="7076" y="1107"/>
                </a:lnTo>
                <a:cubicBezTo>
                  <a:pt x="7073" y="1103"/>
                  <a:pt x="7064" y="1100"/>
                  <a:pt x="7055" y="1100"/>
                </a:cubicBezTo>
                <a:close/>
                <a:moveTo>
                  <a:pt x="8014" y="1084"/>
                </a:moveTo>
                <a:cubicBezTo>
                  <a:pt x="8033" y="1085"/>
                  <a:pt x="8055" y="1093"/>
                  <a:pt x="8079" y="1097"/>
                </a:cubicBezTo>
                <a:cubicBezTo>
                  <a:pt x="8079" y="1112"/>
                  <a:pt x="8043" y="1119"/>
                  <a:pt x="8036" y="1104"/>
                </a:cubicBezTo>
                <a:cubicBezTo>
                  <a:pt x="8036" y="1112"/>
                  <a:pt x="8014" y="1119"/>
                  <a:pt x="8029" y="1133"/>
                </a:cubicBezTo>
                <a:cubicBezTo>
                  <a:pt x="8014" y="1140"/>
                  <a:pt x="7993" y="1112"/>
                  <a:pt x="7979" y="1104"/>
                </a:cubicBezTo>
                <a:cubicBezTo>
                  <a:pt x="7988" y="1089"/>
                  <a:pt x="8000" y="1084"/>
                  <a:pt x="8014" y="1084"/>
                </a:cubicBezTo>
                <a:close/>
                <a:moveTo>
                  <a:pt x="8295" y="1081"/>
                </a:moveTo>
                <a:lnTo>
                  <a:pt x="8298" y="1083"/>
                </a:lnTo>
                <a:cubicBezTo>
                  <a:pt x="8300" y="1084"/>
                  <a:pt x="8301" y="1086"/>
                  <a:pt x="8301" y="1090"/>
                </a:cubicBezTo>
                <a:cubicBezTo>
                  <a:pt x="8306" y="1090"/>
                  <a:pt x="8311" y="1090"/>
                  <a:pt x="8314" y="1089"/>
                </a:cubicBezTo>
                <a:lnTo>
                  <a:pt x="8317" y="1089"/>
                </a:lnTo>
                <a:lnTo>
                  <a:pt x="8314" y="1087"/>
                </a:lnTo>
                <a:cubicBezTo>
                  <a:pt x="8310" y="1085"/>
                  <a:pt x="8306" y="1084"/>
                  <a:pt x="8302" y="1082"/>
                </a:cubicBezTo>
                <a:lnTo>
                  <a:pt x="8295" y="1081"/>
                </a:lnTo>
                <a:close/>
                <a:moveTo>
                  <a:pt x="5919" y="1075"/>
                </a:moveTo>
                <a:lnTo>
                  <a:pt x="5918" y="1077"/>
                </a:lnTo>
                <a:lnTo>
                  <a:pt x="5920" y="1076"/>
                </a:lnTo>
                <a:lnTo>
                  <a:pt x="5919" y="1075"/>
                </a:lnTo>
                <a:close/>
                <a:moveTo>
                  <a:pt x="5940" y="1068"/>
                </a:moveTo>
                <a:lnTo>
                  <a:pt x="5940" y="1070"/>
                </a:lnTo>
                <a:cubicBezTo>
                  <a:pt x="5941" y="1071"/>
                  <a:pt x="5941" y="1072"/>
                  <a:pt x="5942" y="1074"/>
                </a:cubicBezTo>
                <a:lnTo>
                  <a:pt x="5942" y="1074"/>
                </a:lnTo>
                <a:lnTo>
                  <a:pt x="5945" y="1074"/>
                </a:lnTo>
                <a:lnTo>
                  <a:pt x="5953" y="1074"/>
                </a:lnTo>
                <a:lnTo>
                  <a:pt x="5953" y="1072"/>
                </a:lnTo>
                <a:cubicBezTo>
                  <a:pt x="5952" y="1071"/>
                  <a:pt x="5952" y="1070"/>
                  <a:pt x="5952" y="1069"/>
                </a:cubicBezTo>
                <a:cubicBezTo>
                  <a:pt x="5949" y="1069"/>
                  <a:pt x="5946" y="1068"/>
                  <a:pt x="5943" y="1068"/>
                </a:cubicBezTo>
                <a:lnTo>
                  <a:pt x="5940" y="1068"/>
                </a:lnTo>
                <a:close/>
                <a:moveTo>
                  <a:pt x="6754" y="1052"/>
                </a:moveTo>
                <a:cubicBezTo>
                  <a:pt x="6711" y="1081"/>
                  <a:pt x="6640" y="1081"/>
                  <a:pt x="6561" y="1088"/>
                </a:cubicBezTo>
                <a:cubicBezTo>
                  <a:pt x="6611" y="1059"/>
                  <a:pt x="6697" y="1067"/>
                  <a:pt x="6754" y="1052"/>
                </a:cubicBezTo>
                <a:close/>
                <a:moveTo>
                  <a:pt x="7998" y="1041"/>
                </a:moveTo>
                <a:cubicBezTo>
                  <a:pt x="8033" y="1040"/>
                  <a:pt x="8076" y="1048"/>
                  <a:pt x="8094" y="1052"/>
                </a:cubicBezTo>
                <a:cubicBezTo>
                  <a:pt x="8083" y="1063"/>
                  <a:pt x="8069" y="1066"/>
                  <a:pt x="8055" y="1065"/>
                </a:cubicBezTo>
                <a:lnTo>
                  <a:pt x="8054" y="1065"/>
                </a:lnTo>
                <a:lnTo>
                  <a:pt x="8055" y="1066"/>
                </a:lnTo>
                <a:cubicBezTo>
                  <a:pt x="8056" y="1067"/>
                  <a:pt x="8057" y="1068"/>
                  <a:pt x="8057" y="1069"/>
                </a:cubicBezTo>
                <a:cubicBezTo>
                  <a:pt x="8043" y="1076"/>
                  <a:pt x="8014" y="1061"/>
                  <a:pt x="7986" y="1054"/>
                </a:cubicBezTo>
                <a:lnTo>
                  <a:pt x="7988" y="1051"/>
                </a:lnTo>
                <a:lnTo>
                  <a:pt x="7979" y="1050"/>
                </a:lnTo>
                <a:cubicBezTo>
                  <a:pt x="7970" y="1049"/>
                  <a:pt x="7960" y="1050"/>
                  <a:pt x="7951" y="1052"/>
                </a:cubicBezTo>
                <a:cubicBezTo>
                  <a:pt x="7959" y="1044"/>
                  <a:pt x="7977" y="1041"/>
                  <a:pt x="7998" y="1041"/>
                </a:cubicBezTo>
                <a:close/>
                <a:moveTo>
                  <a:pt x="7175" y="1034"/>
                </a:moveTo>
                <a:cubicBezTo>
                  <a:pt x="7188" y="1034"/>
                  <a:pt x="7202" y="1038"/>
                  <a:pt x="7213" y="1045"/>
                </a:cubicBezTo>
                <a:cubicBezTo>
                  <a:pt x="7191" y="1059"/>
                  <a:pt x="7177" y="1045"/>
                  <a:pt x="7148" y="1045"/>
                </a:cubicBezTo>
                <a:cubicBezTo>
                  <a:pt x="7152" y="1038"/>
                  <a:pt x="7163" y="1034"/>
                  <a:pt x="7175" y="1034"/>
                </a:cubicBezTo>
                <a:close/>
                <a:moveTo>
                  <a:pt x="6410" y="1011"/>
                </a:moveTo>
                <a:cubicBezTo>
                  <a:pt x="6399" y="1011"/>
                  <a:pt x="6393" y="1027"/>
                  <a:pt x="6396" y="1035"/>
                </a:cubicBezTo>
                <a:lnTo>
                  <a:pt x="6396" y="1035"/>
                </a:lnTo>
                <a:lnTo>
                  <a:pt x="6398" y="1034"/>
                </a:lnTo>
                <a:cubicBezTo>
                  <a:pt x="6405" y="1031"/>
                  <a:pt x="6414" y="1028"/>
                  <a:pt x="6422" y="1025"/>
                </a:cubicBezTo>
                <a:lnTo>
                  <a:pt x="6425" y="1025"/>
                </a:lnTo>
                <a:lnTo>
                  <a:pt x="6420" y="1021"/>
                </a:lnTo>
                <a:cubicBezTo>
                  <a:pt x="6417" y="1018"/>
                  <a:pt x="6413" y="1015"/>
                  <a:pt x="6410" y="1011"/>
                </a:cubicBezTo>
                <a:close/>
                <a:moveTo>
                  <a:pt x="2838" y="972"/>
                </a:moveTo>
                <a:cubicBezTo>
                  <a:pt x="2821" y="978"/>
                  <a:pt x="2803" y="978"/>
                  <a:pt x="2803" y="1002"/>
                </a:cubicBezTo>
                <a:lnTo>
                  <a:pt x="2838" y="1002"/>
                </a:lnTo>
                <a:cubicBezTo>
                  <a:pt x="2844" y="990"/>
                  <a:pt x="2844" y="984"/>
                  <a:pt x="2838" y="972"/>
                </a:cubicBezTo>
                <a:close/>
                <a:moveTo>
                  <a:pt x="6241" y="972"/>
                </a:moveTo>
                <a:cubicBezTo>
                  <a:pt x="6239" y="972"/>
                  <a:pt x="6238" y="973"/>
                  <a:pt x="6236" y="973"/>
                </a:cubicBezTo>
                <a:lnTo>
                  <a:pt x="6236" y="973"/>
                </a:lnTo>
                <a:lnTo>
                  <a:pt x="6236" y="973"/>
                </a:lnTo>
                <a:cubicBezTo>
                  <a:pt x="6236" y="979"/>
                  <a:pt x="6237" y="984"/>
                  <a:pt x="6239" y="989"/>
                </a:cubicBezTo>
                <a:lnTo>
                  <a:pt x="6239" y="990"/>
                </a:lnTo>
                <a:lnTo>
                  <a:pt x="6242" y="989"/>
                </a:lnTo>
                <a:cubicBezTo>
                  <a:pt x="6252" y="989"/>
                  <a:pt x="6260" y="988"/>
                  <a:pt x="6260" y="982"/>
                </a:cubicBezTo>
                <a:cubicBezTo>
                  <a:pt x="6254" y="977"/>
                  <a:pt x="6249" y="972"/>
                  <a:pt x="6241" y="972"/>
                </a:cubicBezTo>
                <a:close/>
                <a:moveTo>
                  <a:pt x="9541" y="961"/>
                </a:moveTo>
                <a:cubicBezTo>
                  <a:pt x="9549" y="961"/>
                  <a:pt x="9558" y="964"/>
                  <a:pt x="9562" y="968"/>
                </a:cubicBezTo>
                <a:cubicBezTo>
                  <a:pt x="9562" y="982"/>
                  <a:pt x="9540" y="968"/>
                  <a:pt x="9526" y="975"/>
                </a:cubicBezTo>
                <a:cubicBezTo>
                  <a:pt x="9526" y="964"/>
                  <a:pt x="9533" y="961"/>
                  <a:pt x="9541" y="961"/>
                </a:cubicBezTo>
                <a:close/>
                <a:moveTo>
                  <a:pt x="9511" y="964"/>
                </a:moveTo>
                <a:cubicBezTo>
                  <a:pt x="9511" y="964"/>
                  <a:pt x="9511" y="964"/>
                  <a:pt x="9511" y="964"/>
                </a:cubicBezTo>
                <a:lnTo>
                  <a:pt x="9511" y="964"/>
                </a:lnTo>
                <a:lnTo>
                  <a:pt x="9511" y="963"/>
                </a:lnTo>
                <a:lnTo>
                  <a:pt x="9511" y="962"/>
                </a:lnTo>
                <a:lnTo>
                  <a:pt x="9511" y="961"/>
                </a:lnTo>
                <a:lnTo>
                  <a:pt x="9511" y="961"/>
                </a:lnTo>
                <a:lnTo>
                  <a:pt x="9511" y="964"/>
                </a:lnTo>
                <a:close/>
                <a:moveTo>
                  <a:pt x="5952" y="954"/>
                </a:moveTo>
                <a:cubicBezTo>
                  <a:pt x="5930" y="954"/>
                  <a:pt x="5916" y="961"/>
                  <a:pt x="5902" y="968"/>
                </a:cubicBezTo>
                <a:cubicBezTo>
                  <a:pt x="5923" y="968"/>
                  <a:pt x="5945" y="975"/>
                  <a:pt x="5952" y="954"/>
                </a:cubicBezTo>
                <a:close/>
                <a:moveTo>
                  <a:pt x="1785" y="951"/>
                </a:moveTo>
                <a:lnTo>
                  <a:pt x="1786" y="952"/>
                </a:lnTo>
                <a:lnTo>
                  <a:pt x="1786" y="952"/>
                </a:lnTo>
                <a:lnTo>
                  <a:pt x="1785" y="951"/>
                </a:lnTo>
                <a:close/>
                <a:moveTo>
                  <a:pt x="1784" y="950"/>
                </a:moveTo>
                <a:lnTo>
                  <a:pt x="1785" y="951"/>
                </a:lnTo>
                <a:lnTo>
                  <a:pt x="1784" y="950"/>
                </a:lnTo>
                <a:lnTo>
                  <a:pt x="1784" y="950"/>
                </a:lnTo>
                <a:close/>
                <a:moveTo>
                  <a:pt x="6363" y="950"/>
                </a:moveTo>
                <a:cubicBezTo>
                  <a:pt x="6359" y="950"/>
                  <a:pt x="6355" y="953"/>
                  <a:pt x="6353" y="961"/>
                </a:cubicBezTo>
                <a:cubicBezTo>
                  <a:pt x="6360" y="961"/>
                  <a:pt x="6367" y="961"/>
                  <a:pt x="6367" y="968"/>
                </a:cubicBezTo>
                <a:cubicBezTo>
                  <a:pt x="6360" y="968"/>
                  <a:pt x="6353" y="968"/>
                  <a:pt x="6353" y="975"/>
                </a:cubicBezTo>
                <a:cubicBezTo>
                  <a:pt x="6367" y="975"/>
                  <a:pt x="6381" y="975"/>
                  <a:pt x="6381" y="961"/>
                </a:cubicBezTo>
                <a:cubicBezTo>
                  <a:pt x="6377" y="956"/>
                  <a:pt x="6370" y="949"/>
                  <a:pt x="6363" y="950"/>
                </a:cubicBezTo>
                <a:close/>
                <a:moveTo>
                  <a:pt x="1783" y="949"/>
                </a:moveTo>
                <a:lnTo>
                  <a:pt x="1784" y="950"/>
                </a:lnTo>
                <a:lnTo>
                  <a:pt x="1783" y="950"/>
                </a:lnTo>
                <a:lnTo>
                  <a:pt x="1783" y="949"/>
                </a:lnTo>
                <a:close/>
                <a:moveTo>
                  <a:pt x="6883" y="947"/>
                </a:moveTo>
                <a:cubicBezTo>
                  <a:pt x="6883" y="975"/>
                  <a:pt x="6854" y="954"/>
                  <a:pt x="6840" y="961"/>
                </a:cubicBezTo>
                <a:cubicBezTo>
                  <a:pt x="6854" y="947"/>
                  <a:pt x="6861" y="954"/>
                  <a:pt x="6883" y="947"/>
                </a:cubicBezTo>
                <a:close/>
                <a:moveTo>
                  <a:pt x="6407" y="946"/>
                </a:moveTo>
                <a:cubicBezTo>
                  <a:pt x="6397" y="946"/>
                  <a:pt x="6389" y="952"/>
                  <a:pt x="6389" y="961"/>
                </a:cubicBezTo>
                <a:cubicBezTo>
                  <a:pt x="6403" y="975"/>
                  <a:pt x="6417" y="968"/>
                  <a:pt x="6424" y="954"/>
                </a:cubicBezTo>
                <a:cubicBezTo>
                  <a:pt x="6419" y="948"/>
                  <a:pt x="6413" y="946"/>
                  <a:pt x="6407" y="946"/>
                </a:cubicBezTo>
                <a:close/>
                <a:moveTo>
                  <a:pt x="1779" y="943"/>
                </a:moveTo>
                <a:cubicBezTo>
                  <a:pt x="1780" y="944"/>
                  <a:pt x="1780" y="945"/>
                  <a:pt x="1781" y="947"/>
                </a:cubicBezTo>
                <a:lnTo>
                  <a:pt x="1783" y="949"/>
                </a:lnTo>
                <a:lnTo>
                  <a:pt x="1782" y="948"/>
                </a:lnTo>
                <a:cubicBezTo>
                  <a:pt x="1781" y="946"/>
                  <a:pt x="1780" y="945"/>
                  <a:pt x="1779" y="943"/>
                </a:cubicBezTo>
                <a:close/>
                <a:moveTo>
                  <a:pt x="8638" y="939"/>
                </a:moveTo>
                <a:cubicBezTo>
                  <a:pt x="8638" y="947"/>
                  <a:pt x="8630" y="961"/>
                  <a:pt x="8645" y="968"/>
                </a:cubicBezTo>
                <a:cubicBezTo>
                  <a:pt x="8645" y="975"/>
                  <a:pt x="8616" y="968"/>
                  <a:pt x="8609" y="968"/>
                </a:cubicBezTo>
                <a:cubicBezTo>
                  <a:pt x="8630" y="961"/>
                  <a:pt x="8609" y="939"/>
                  <a:pt x="8638" y="939"/>
                </a:cubicBezTo>
                <a:close/>
                <a:moveTo>
                  <a:pt x="3020" y="935"/>
                </a:moveTo>
                <a:cubicBezTo>
                  <a:pt x="3018" y="935"/>
                  <a:pt x="3014" y="935"/>
                  <a:pt x="3010" y="937"/>
                </a:cubicBezTo>
                <a:cubicBezTo>
                  <a:pt x="3010" y="955"/>
                  <a:pt x="2980" y="925"/>
                  <a:pt x="2980" y="955"/>
                </a:cubicBezTo>
                <a:cubicBezTo>
                  <a:pt x="2992" y="949"/>
                  <a:pt x="3004" y="949"/>
                  <a:pt x="3022" y="949"/>
                </a:cubicBezTo>
                <a:cubicBezTo>
                  <a:pt x="3022" y="949"/>
                  <a:pt x="3022" y="943"/>
                  <a:pt x="3028" y="943"/>
                </a:cubicBezTo>
                <a:cubicBezTo>
                  <a:pt x="3028" y="949"/>
                  <a:pt x="3040" y="949"/>
                  <a:pt x="3040" y="943"/>
                </a:cubicBezTo>
                <a:cubicBezTo>
                  <a:pt x="3031" y="943"/>
                  <a:pt x="3028" y="936"/>
                  <a:pt x="3020" y="935"/>
                </a:cubicBezTo>
                <a:close/>
                <a:moveTo>
                  <a:pt x="9490" y="932"/>
                </a:moveTo>
                <a:cubicBezTo>
                  <a:pt x="9504" y="932"/>
                  <a:pt x="9497" y="961"/>
                  <a:pt x="9511" y="961"/>
                </a:cubicBezTo>
                <a:cubicBezTo>
                  <a:pt x="9497" y="961"/>
                  <a:pt x="9497" y="968"/>
                  <a:pt x="9483" y="961"/>
                </a:cubicBezTo>
                <a:cubicBezTo>
                  <a:pt x="9476" y="947"/>
                  <a:pt x="9490" y="947"/>
                  <a:pt x="9490" y="932"/>
                </a:cubicBezTo>
                <a:close/>
                <a:moveTo>
                  <a:pt x="2667" y="925"/>
                </a:moveTo>
                <a:cubicBezTo>
                  <a:pt x="2661" y="937"/>
                  <a:pt x="2655" y="937"/>
                  <a:pt x="2661" y="949"/>
                </a:cubicBezTo>
                <a:cubicBezTo>
                  <a:pt x="2673" y="949"/>
                  <a:pt x="2678" y="937"/>
                  <a:pt x="2684" y="931"/>
                </a:cubicBezTo>
                <a:cubicBezTo>
                  <a:pt x="2673" y="937"/>
                  <a:pt x="2673" y="925"/>
                  <a:pt x="2667" y="925"/>
                </a:cubicBezTo>
                <a:close/>
                <a:moveTo>
                  <a:pt x="6115" y="924"/>
                </a:moveTo>
                <a:lnTo>
                  <a:pt x="6115" y="924"/>
                </a:lnTo>
                <a:cubicBezTo>
                  <a:pt x="6111" y="928"/>
                  <a:pt x="6106" y="931"/>
                  <a:pt x="6100" y="934"/>
                </a:cubicBezTo>
                <a:lnTo>
                  <a:pt x="6096" y="935"/>
                </a:lnTo>
                <a:lnTo>
                  <a:pt x="6099" y="937"/>
                </a:lnTo>
                <a:cubicBezTo>
                  <a:pt x="6102" y="943"/>
                  <a:pt x="6102" y="952"/>
                  <a:pt x="6102" y="961"/>
                </a:cubicBezTo>
                <a:cubicBezTo>
                  <a:pt x="6138" y="968"/>
                  <a:pt x="6145" y="947"/>
                  <a:pt x="6152" y="925"/>
                </a:cubicBezTo>
                <a:cubicBezTo>
                  <a:pt x="6143" y="927"/>
                  <a:pt x="6134" y="927"/>
                  <a:pt x="6126" y="926"/>
                </a:cubicBezTo>
                <a:lnTo>
                  <a:pt x="6115" y="924"/>
                </a:lnTo>
                <a:close/>
                <a:moveTo>
                  <a:pt x="7346" y="924"/>
                </a:moveTo>
                <a:cubicBezTo>
                  <a:pt x="7349" y="924"/>
                  <a:pt x="7352" y="924"/>
                  <a:pt x="7356" y="925"/>
                </a:cubicBezTo>
                <a:cubicBezTo>
                  <a:pt x="7341" y="954"/>
                  <a:pt x="7377" y="947"/>
                  <a:pt x="7370" y="968"/>
                </a:cubicBezTo>
                <a:cubicBezTo>
                  <a:pt x="7348" y="975"/>
                  <a:pt x="7334" y="968"/>
                  <a:pt x="7313" y="961"/>
                </a:cubicBezTo>
                <a:cubicBezTo>
                  <a:pt x="7319" y="942"/>
                  <a:pt x="7325" y="923"/>
                  <a:pt x="7346" y="924"/>
                </a:cubicBezTo>
                <a:close/>
                <a:moveTo>
                  <a:pt x="6553" y="904"/>
                </a:moveTo>
                <a:cubicBezTo>
                  <a:pt x="6553" y="904"/>
                  <a:pt x="6553" y="904"/>
                  <a:pt x="6553" y="904"/>
                </a:cubicBezTo>
                <a:lnTo>
                  <a:pt x="6553" y="905"/>
                </a:lnTo>
                <a:lnTo>
                  <a:pt x="6553" y="905"/>
                </a:lnTo>
                <a:cubicBezTo>
                  <a:pt x="6553" y="904"/>
                  <a:pt x="6553" y="904"/>
                  <a:pt x="6553" y="904"/>
                </a:cubicBezTo>
                <a:close/>
                <a:moveTo>
                  <a:pt x="8602" y="904"/>
                </a:moveTo>
                <a:cubicBezTo>
                  <a:pt x="8595" y="918"/>
                  <a:pt x="8587" y="925"/>
                  <a:pt x="8566" y="925"/>
                </a:cubicBezTo>
                <a:cubicBezTo>
                  <a:pt x="8573" y="939"/>
                  <a:pt x="8580" y="939"/>
                  <a:pt x="8566" y="954"/>
                </a:cubicBezTo>
                <a:cubicBezTo>
                  <a:pt x="8559" y="947"/>
                  <a:pt x="8552" y="932"/>
                  <a:pt x="8530" y="932"/>
                </a:cubicBezTo>
                <a:cubicBezTo>
                  <a:pt x="8537" y="904"/>
                  <a:pt x="8566" y="904"/>
                  <a:pt x="8602" y="904"/>
                </a:cubicBezTo>
                <a:close/>
                <a:moveTo>
                  <a:pt x="6913" y="902"/>
                </a:moveTo>
                <a:cubicBezTo>
                  <a:pt x="6922" y="902"/>
                  <a:pt x="6933" y="904"/>
                  <a:pt x="6940" y="904"/>
                </a:cubicBezTo>
                <a:cubicBezTo>
                  <a:pt x="6926" y="925"/>
                  <a:pt x="6919" y="918"/>
                  <a:pt x="6897" y="911"/>
                </a:cubicBezTo>
                <a:cubicBezTo>
                  <a:pt x="6897" y="904"/>
                  <a:pt x="6904" y="902"/>
                  <a:pt x="6913" y="902"/>
                </a:cubicBezTo>
                <a:close/>
                <a:moveTo>
                  <a:pt x="782" y="901"/>
                </a:moveTo>
                <a:cubicBezTo>
                  <a:pt x="758" y="900"/>
                  <a:pt x="736" y="913"/>
                  <a:pt x="713" y="913"/>
                </a:cubicBezTo>
                <a:cubicBezTo>
                  <a:pt x="701" y="889"/>
                  <a:pt x="625" y="907"/>
                  <a:pt x="601" y="913"/>
                </a:cubicBezTo>
                <a:cubicBezTo>
                  <a:pt x="654" y="937"/>
                  <a:pt x="749" y="931"/>
                  <a:pt x="808" y="907"/>
                </a:cubicBezTo>
                <a:cubicBezTo>
                  <a:pt x="799" y="903"/>
                  <a:pt x="791" y="901"/>
                  <a:pt x="782" y="901"/>
                </a:cubicBezTo>
                <a:close/>
                <a:moveTo>
                  <a:pt x="2987" y="895"/>
                </a:moveTo>
                <a:cubicBezTo>
                  <a:pt x="2971" y="895"/>
                  <a:pt x="2957" y="903"/>
                  <a:pt x="2957" y="919"/>
                </a:cubicBezTo>
                <a:cubicBezTo>
                  <a:pt x="2980" y="919"/>
                  <a:pt x="2998" y="919"/>
                  <a:pt x="3010" y="901"/>
                </a:cubicBezTo>
                <a:cubicBezTo>
                  <a:pt x="3003" y="897"/>
                  <a:pt x="2995" y="896"/>
                  <a:pt x="2987" y="895"/>
                </a:cubicBezTo>
                <a:close/>
                <a:moveTo>
                  <a:pt x="2296" y="893"/>
                </a:moveTo>
                <a:cubicBezTo>
                  <a:pt x="2303" y="893"/>
                  <a:pt x="2314" y="895"/>
                  <a:pt x="2317" y="895"/>
                </a:cubicBezTo>
                <a:cubicBezTo>
                  <a:pt x="2317" y="901"/>
                  <a:pt x="2312" y="901"/>
                  <a:pt x="2306" y="907"/>
                </a:cubicBezTo>
                <a:cubicBezTo>
                  <a:pt x="2294" y="913"/>
                  <a:pt x="2300" y="901"/>
                  <a:pt x="2288" y="895"/>
                </a:cubicBezTo>
                <a:cubicBezTo>
                  <a:pt x="2288" y="893"/>
                  <a:pt x="2291" y="892"/>
                  <a:pt x="2296" y="893"/>
                </a:cubicBezTo>
                <a:close/>
                <a:moveTo>
                  <a:pt x="5683" y="887"/>
                </a:moveTo>
                <a:cubicBezTo>
                  <a:pt x="5680" y="887"/>
                  <a:pt x="5676" y="888"/>
                  <a:pt x="5672" y="889"/>
                </a:cubicBezTo>
                <a:cubicBezTo>
                  <a:pt x="5672" y="895"/>
                  <a:pt x="5670" y="899"/>
                  <a:pt x="5667" y="903"/>
                </a:cubicBezTo>
                <a:lnTo>
                  <a:pt x="5666" y="905"/>
                </a:lnTo>
                <a:lnTo>
                  <a:pt x="5667" y="909"/>
                </a:lnTo>
                <a:cubicBezTo>
                  <a:pt x="5667" y="912"/>
                  <a:pt x="5668" y="915"/>
                  <a:pt x="5668" y="919"/>
                </a:cubicBezTo>
                <a:cubicBezTo>
                  <a:pt x="5620" y="913"/>
                  <a:pt x="5620" y="960"/>
                  <a:pt x="5585" y="972"/>
                </a:cubicBezTo>
                <a:cubicBezTo>
                  <a:pt x="5585" y="990"/>
                  <a:pt x="5608" y="984"/>
                  <a:pt x="5620" y="978"/>
                </a:cubicBezTo>
                <a:cubicBezTo>
                  <a:pt x="5627" y="1002"/>
                  <a:pt x="5656" y="1001"/>
                  <a:pt x="5682" y="1002"/>
                </a:cubicBezTo>
                <a:lnTo>
                  <a:pt x="5691" y="1002"/>
                </a:lnTo>
                <a:lnTo>
                  <a:pt x="5691" y="1002"/>
                </a:lnTo>
                <a:cubicBezTo>
                  <a:pt x="5699" y="998"/>
                  <a:pt x="5707" y="994"/>
                  <a:pt x="5715" y="990"/>
                </a:cubicBezTo>
                <a:cubicBezTo>
                  <a:pt x="5708" y="990"/>
                  <a:pt x="5708" y="982"/>
                  <a:pt x="5715" y="975"/>
                </a:cubicBezTo>
                <a:cubicBezTo>
                  <a:pt x="5687" y="982"/>
                  <a:pt x="5680" y="990"/>
                  <a:pt x="5658" y="975"/>
                </a:cubicBezTo>
                <a:cubicBezTo>
                  <a:pt x="5680" y="954"/>
                  <a:pt x="5737" y="947"/>
                  <a:pt x="5737" y="932"/>
                </a:cubicBezTo>
                <a:cubicBezTo>
                  <a:pt x="5730" y="947"/>
                  <a:pt x="5701" y="932"/>
                  <a:pt x="5694" y="918"/>
                </a:cubicBezTo>
                <a:cubicBezTo>
                  <a:pt x="5708" y="918"/>
                  <a:pt x="5715" y="911"/>
                  <a:pt x="5723" y="896"/>
                </a:cubicBezTo>
                <a:cubicBezTo>
                  <a:pt x="5705" y="896"/>
                  <a:pt x="5697" y="887"/>
                  <a:pt x="5683" y="887"/>
                </a:cubicBezTo>
                <a:close/>
                <a:moveTo>
                  <a:pt x="8093" y="882"/>
                </a:moveTo>
                <a:cubicBezTo>
                  <a:pt x="8108" y="882"/>
                  <a:pt x="8115" y="896"/>
                  <a:pt x="8136" y="889"/>
                </a:cubicBezTo>
                <a:cubicBezTo>
                  <a:pt x="8129" y="932"/>
                  <a:pt x="8100" y="875"/>
                  <a:pt x="8093" y="904"/>
                </a:cubicBezTo>
                <a:cubicBezTo>
                  <a:pt x="8086" y="904"/>
                  <a:pt x="8093" y="889"/>
                  <a:pt x="8093" y="882"/>
                </a:cubicBezTo>
                <a:close/>
                <a:moveTo>
                  <a:pt x="8416" y="860"/>
                </a:moveTo>
                <a:cubicBezTo>
                  <a:pt x="8423" y="868"/>
                  <a:pt x="8430" y="875"/>
                  <a:pt x="8444" y="882"/>
                </a:cubicBezTo>
                <a:cubicBezTo>
                  <a:pt x="8437" y="896"/>
                  <a:pt x="8423" y="875"/>
                  <a:pt x="8408" y="882"/>
                </a:cubicBezTo>
                <a:cubicBezTo>
                  <a:pt x="8408" y="868"/>
                  <a:pt x="8416" y="868"/>
                  <a:pt x="8416" y="860"/>
                </a:cubicBezTo>
                <a:close/>
                <a:moveTo>
                  <a:pt x="5824" y="860"/>
                </a:moveTo>
                <a:cubicBezTo>
                  <a:pt x="5812" y="860"/>
                  <a:pt x="5801" y="866"/>
                  <a:pt x="5801" y="875"/>
                </a:cubicBezTo>
                <a:cubicBezTo>
                  <a:pt x="5801" y="875"/>
                  <a:pt x="5808" y="875"/>
                  <a:pt x="5808" y="882"/>
                </a:cubicBezTo>
                <a:cubicBezTo>
                  <a:pt x="5823" y="882"/>
                  <a:pt x="5830" y="875"/>
                  <a:pt x="5844" y="868"/>
                </a:cubicBezTo>
                <a:cubicBezTo>
                  <a:pt x="5839" y="862"/>
                  <a:pt x="5832" y="860"/>
                  <a:pt x="5824" y="860"/>
                </a:cubicBezTo>
                <a:close/>
                <a:moveTo>
                  <a:pt x="8344" y="859"/>
                </a:moveTo>
                <a:cubicBezTo>
                  <a:pt x="8346" y="859"/>
                  <a:pt x="8348" y="860"/>
                  <a:pt x="8351" y="860"/>
                </a:cubicBezTo>
                <a:cubicBezTo>
                  <a:pt x="8344" y="875"/>
                  <a:pt x="8365" y="868"/>
                  <a:pt x="8365" y="889"/>
                </a:cubicBezTo>
                <a:cubicBezTo>
                  <a:pt x="8351" y="896"/>
                  <a:pt x="8344" y="911"/>
                  <a:pt x="8322" y="911"/>
                </a:cubicBezTo>
                <a:cubicBezTo>
                  <a:pt x="8322" y="904"/>
                  <a:pt x="8322" y="889"/>
                  <a:pt x="8315" y="889"/>
                </a:cubicBezTo>
                <a:cubicBezTo>
                  <a:pt x="8328" y="883"/>
                  <a:pt x="8329" y="860"/>
                  <a:pt x="8344" y="859"/>
                </a:cubicBezTo>
                <a:close/>
                <a:moveTo>
                  <a:pt x="3680" y="852"/>
                </a:moveTo>
                <a:cubicBezTo>
                  <a:pt x="3673" y="851"/>
                  <a:pt x="3664" y="854"/>
                  <a:pt x="3661" y="860"/>
                </a:cubicBezTo>
                <a:cubicBezTo>
                  <a:pt x="3667" y="866"/>
                  <a:pt x="3679" y="866"/>
                  <a:pt x="3691" y="866"/>
                </a:cubicBezTo>
                <a:cubicBezTo>
                  <a:pt x="3694" y="857"/>
                  <a:pt x="3688" y="852"/>
                  <a:pt x="3680" y="852"/>
                </a:cubicBezTo>
                <a:close/>
                <a:moveTo>
                  <a:pt x="6482" y="846"/>
                </a:moveTo>
                <a:cubicBezTo>
                  <a:pt x="6496" y="846"/>
                  <a:pt x="6475" y="853"/>
                  <a:pt x="6482" y="868"/>
                </a:cubicBezTo>
                <a:cubicBezTo>
                  <a:pt x="6482" y="868"/>
                  <a:pt x="6482" y="868"/>
                  <a:pt x="6439" y="868"/>
                </a:cubicBezTo>
                <a:cubicBezTo>
                  <a:pt x="6439" y="846"/>
                  <a:pt x="6467" y="853"/>
                  <a:pt x="6482" y="846"/>
                </a:cubicBezTo>
                <a:close/>
                <a:moveTo>
                  <a:pt x="9039" y="843"/>
                </a:moveTo>
                <a:cubicBezTo>
                  <a:pt x="9054" y="842"/>
                  <a:pt x="9058" y="873"/>
                  <a:pt x="9089" y="860"/>
                </a:cubicBezTo>
                <a:cubicBezTo>
                  <a:pt x="9082" y="875"/>
                  <a:pt x="9060" y="875"/>
                  <a:pt x="9060" y="896"/>
                </a:cubicBezTo>
                <a:cubicBezTo>
                  <a:pt x="9032" y="882"/>
                  <a:pt x="8989" y="882"/>
                  <a:pt x="8967" y="904"/>
                </a:cubicBezTo>
                <a:cubicBezTo>
                  <a:pt x="8960" y="896"/>
                  <a:pt x="8960" y="882"/>
                  <a:pt x="8938" y="889"/>
                </a:cubicBezTo>
                <a:cubicBezTo>
                  <a:pt x="8938" y="853"/>
                  <a:pt x="8967" y="860"/>
                  <a:pt x="8981" y="846"/>
                </a:cubicBezTo>
                <a:cubicBezTo>
                  <a:pt x="9003" y="839"/>
                  <a:pt x="8989" y="868"/>
                  <a:pt x="9003" y="868"/>
                </a:cubicBezTo>
                <a:cubicBezTo>
                  <a:pt x="9017" y="868"/>
                  <a:pt x="9046" y="853"/>
                  <a:pt x="9032" y="846"/>
                </a:cubicBezTo>
                <a:cubicBezTo>
                  <a:pt x="9034" y="844"/>
                  <a:pt x="9037" y="843"/>
                  <a:pt x="9039" y="843"/>
                </a:cubicBezTo>
                <a:close/>
                <a:moveTo>
                  <a:pt x="4537" y="836"/>
                </a:moveTo>
                <a:cubicBezTo>
                  <a:pt x="4508" y="836"/>
                  <a:pt x="4472" y="836"/>
                  <a:pt x="4448" y="848"/>
                </a:cubicBezTo>
                <a:cubicBezTo>
                  <a:pt x="4472" y="860"/>
                  <a:pt x="4525" y="860"/>
                  <a:pt x="4537" y="836"/>
                </a:cubicBezTo>
                <a:close/>
                <a:moveTo>
                  <a:pt x="9261" y="832"/>
                </a:moveTo>
                <a:cubicBezTo>
                  <a:pt x="9282" y="846"/>
                  <a:pt x="9311" y="839"/>
                  <a:pt x="9332" y="839"/>
                </a:cubicBezTo>
                <a:cubicBezTo>
                  <a:pt x="9318" y="860"/>
                  <a:pt x="9397" y="889"/>
                  <a:pt x="9447" y="889"/>
                </a:cubicBezTo>
                <a:cubicBezTo>
                  <a:pt x="9454" y="911"/>
                  <a:pt x="9433" y="889"/>
                  <a:pt x="9440" y="911"/>
                </a:cubicBezTo>
                <a:cubicBezTo>
                  <a:pt x="9411" y="904"/>
                  <a:pt x="9383" y="896"/>
                  <a:pt x="9354" y="882"/>
                </a:cubicBezTo>
                <a:cubicBezTo>
                  <a:pt x="9318" y="939"/>
                  <a:pt x="9282" y="882"/>
                  <a:pt x="9225" y="868"/>
                </a:cubicBezTo>
                <a:cubicBezTo>
                  <a:pt x="9189" y="868"/>
                  <a:pt x="9160" y="875"/>
                  <a:pt x="9139" y="846"/>
                </a:cubicBezTo>
                <a:cubicBezTo>
                  <a:pt x="9168" y="832"/>
                  <a:pt x="9225" y="825"/>
                  <a:pt x="9239" y="853"/>
                </a:cubicBezTo>
                <a:cubicBezTo>
                  <a:pt x="9261" y="853"/>
                  <a:pt x="9261" y="846"/>
                  <a:pt x="9261" y="832"/>
                </a:cubicBezTo>
                <a:close/>
                <a:moveTo>
                  <a:pt x="3631" y="830"/>
                </a:moveTo>
                <a:lnTo>
                  <a:pt x="3631" y="842"/>
                </a:lnTo>
                <a:cubicBezTo>
                  <a:pt x="3643" y="842"/>
                  <a:pt x="3643" y="848"/>
                  <a:pt x="3649" y="848"/>
                </a:cubicBezTo>
                <a:cubicBezTo>
                  <a:pt x="3649" y="848"/>
                  <a:pt x="3649" y="848"/>
                  <a:pt x="3649" y="830"/>
                </a:cubicBezTo>
                <a:cubicBezTo>
                  <a:pt x="3649" y="830"/>
                  <a:pt x="3649" y="830"/>
                  <a:pt x="3631" y="830"/>
                </a:cubicBezTo>
                <a:close/>
                <a:moveTo>
                  <a:pt x="8623" y="825"/>
                </a:moveTo>
                <a:cubicBezTo>
                  <a:pt x="8645" y="839"/>
                  <a:pt x="8652" y="860"/>
                  <a:pt x="8673" y="875"/>
                </a:cubicBezTo>
                <a:cubicBezTo>
                  <a:pt x="8666" y="889"/>
                  <a:pt x="8638" y="875"/>
                  <a:pt x="8630" y="896"/>
                </a:cubicBezTo>
                <a:cubicBezTo>
                  <a:pt x="8630" y="882"/>
                  <a:pt x="8595" y="875"/>
                  <a:pt x="8595" y="904"/>
                </a:cubicBezTo>
                <a:cubicBezTo>
                  <a:pt x="8566" y="896"/>
                  <a:pt x="8609" y="889"/>
                  <a:pt x="8595" y="875"/>
                </a:cubicBezTo>
                <a:cubicBezTo>
                  <a:pt x="8566" y="868"/>
                  <a:pt x="8573" y="896"/>
                  <a:pt x="8552" y="889"/>
                </a:cubicBezTo>
                <a:cubicBezTo>
                  <a:pt x="8559" y="875"/>
                  <a:pt x="8537" y="875"/>
                  <a:pt x="8530" y="868"/>
                </a:cubicBezTo>
                <a:cubicBezTo>
                  <a:pt x="8544" y="846"/>
                  <a:pt x="8580" y="875"/>
                  <a:pt x="8595" y="860"/>
                </a:cubicBezTo>
                <a:cubicBezTo>
                  <a:pt x="8602" y="846"/>
                  <a:pt x="8573" y="860"/>
                  <a:pt x="8580" y="839"/>
                </a:cubicBezTo>
                <a:cubicBezTo>
                  <a:pt x="8602" y="839"/>
                  <a:pt x="8616" y="839"/>
                  <a:pt x="8623" y="825"/>
                </a:cubicBezTo>
                <a:close/>
                <a:moveTo>
                  <a:pt x="3578" y="824"/>
                </a:moveTo>
                <a:cubicBezTo>
                  <a:pt x="3578" y="824"/>
                  <a:pt x="3578" y="824"/>
                  <a:pt x="3578" y="848"/>
                </a:cubicBezTo>
                <a:cubicBezTo>
                  <a:pt x="3596" y="848"/>
                  <a:pt x="3602" y="842"/>
                  <a:pt x="3596" y="824"/>
                </a:cubicBezTo>
                <a:cubicBezTo>
                  <a:pt x="3596" y="824"/>
                  <a:pt x="3596" y="824"/>
                  <a:pt x="3578" y="824"/>
                </a:cubicBezTo>
                <a:close/>
                <a:moveTo>
                  <a:pt x="3501" y="824"/>
                </a:moveTo>
                <a:cubicBezTo>
                  <a:pt x="3501" y="836"/>
                  <a:pt x="3513" y="842"/>
                  <a:pt x="3519" y="848"/>
                </a:cubicBezTo>
                <a:cubicBezTo>
                  <a:pt x="3507" y="830"/>
                  <a:pt x="3549" y="836"/>
                  <a:pt x="3543" y="830"/>
                </a:cubicBezTo>
                <a:cubicBezTo>
                  <a:pt x="3519" y="830"/>
                  <a:pt x="3519" y="830"/>
                  <a:pt x="3501" y="824"/>
                </a:cubicBezTo>
                <a:close/>
                <a:moveTo>
                  <a:pt x="2862" y="824"/>
                </a:moveTo>
                <a:cubicBezTo>
                  <a:pt x="2862" y="848"/>
                  <a:pt x="2832" y="830"/>
                  <a:pt x="2815" y="830"/>
                </a:cubicBezTo>
                <a:cubicBezTo>
                  <a:pt x="2809" y="824"/>
                  <a:pt x="2850" y="830"/>
                  <a:pt x="2862" y="824"/>
                </a:cubicBezTo>
                <a:close/>
                <a:moveTo>
                  <a:pt x="555" y="823"/>
                </a:moveTo>
                <a:cubicBezTo>
                  <a:pt x="533" y="823"/>
                  <a:pt x="513" y="830"/>
                  <a:pt x="500" y="848"/>
                </a:cubicBezTo>
                <a:cubicBezTo>
                  <a:pt x="536" y="872"/>
                  <a:pt x="595" y="866"/>
                  <a:pt x="642" y="848"/>
                </a:cubicBezTo>
                <a:cubicBezTo>
                  <a:pt x="616" y="834"/>
                  <a:pt x="583" y="823"/>
                  <a:pt x="555" y="823"/>
                </a:cubicBezTo>
                <a:close/>
                <a:moveTo>
                  <a:pt x="3477" y="822"/>
                </a:moveTo>
                <a:cubicBezTo>
                  <a:pt x="3455" y="822"/>
                  <a:pt x="3421" y="833"/>
                  <a:pt x="3395" y="836"/>
                </a:cubicBezTo>
                <a:cubicBezTo>
                  <a:pt x="3336" y="842"/>
                  <a:pt x="3270" y="842"/>
                  <a:pt x="3247" y="872"/>
                </a:cubicBezTo>
                <a:cubicBezTo>
                  <a:pt x="3288" y="883"/>
                  <a:pt x="3336" y="842"/>
                  <a:pt x="3359" y="877"/>
                </a:cubicBezTo>
                <a:cubicBezTo>
                  <a:pt x="3371" y="866"/>
                  <a:pt x="3383" y="848"/>
                  <a:pt x="3401" y="848"/>
                </a:cubicBezTo>
                <a:cubicBezTo>
                  <a:pt x="3401" y="854"/>
                  <a:pt x="3407" y="866"/>
                  <a:pt x="3412" y="866"/>
                </a:cubicBezTo>
                <a:cubicBezTo>
                  <a:pt x="3448" y="866"/>
                  <a:pt x="3460" y="842"/>
                  <a:pt x="3495" y="836"/>
                </a:cubicBezTo>
                <a:cubicBezTo>
                  <a:pt x="3495" y="842"/>
                  <a:pt x="3489" y="842"/>
                  <a:pt x="3495" y="854"/>
                </a:cubicBezTo>
                <a:cubicBezTo>
                  <a:pt x="3503" y="830"/>
                  <a:pt x="3494" y="823"/>
                  <a:pt x="3477" y="822"/>
                </a:cubicBezTo>
                <a:close/>
                <a:moveTo>
                  <a:pt x="1541" y="811"/>
                </a:moveTo>
                <a:cubicBezTo>
                  <a:pt x="1524" y="811"/>
                  <a:pt x="1511" y="823"/>
                  <a:pt x="1506" y="842"/>
                </a:cubicBezTo>
                <a:cubicBezTo>
                  <a:pt x="1542" y="848"/>
                  <a:pt x="1560" y="836"/>
                  <a:pt x="1583" y="824"/>
                </a:cubicBezTo>
                <a:cubicBezTo>
                  <a:pt x="1566" y="824"/>
                  <a:pt x="1530" y="824"/>
                  <a:pt x="1554" y="812"/>
                </a:cubicBezTo>
                <a:cubicBezTo>
                  <a:pt x="1549" y="811"/>
                  <a:pt x="1545" y="811"/>
                  <a:pt x="1541" y="811"/>
                </a:cubicBezTo>
                <a:close/>
                <a:moveTo>
                  <a:pt x="725" y="810"/>
                </a:moveTo>
                <a:cubicBezTo>
                  <a:pt x="704" y="809"/>
                  <a:pt x="685" y="820"/>
                  <a:pt x="678" y="842"/>
                </a:cubicBezTo>
                <a:cubicBezTo>
                  <a:pt x="707" y="854"/>
                  <a:pt x="731" y="836"/>
                  <a:pt x="761" y="824"/>
                </a:cubicBezTo>
                <a:cubicBezTo>
                  <a:pt x="750" y="815"/>
                  <a:pt x="737" y="811"/>
                  <a:pt x="725" y="810"/>
                </a:cubicBezTo>
                <a:close/>
                <a:moveTo>
                  <a:pt x="4750" y="806"/>
                </a:moveTo>
                <a:cubicBezTo>
                  <a:pt x="4729" y="806"/>
                  <a:pt x="4713" y="806"/>
                  <a:pt x="4710" y="818"/>
                </a:cubicBezTo>
                <a:lnTo>
                  <a:pt x="4709" y="820"/>
                </a:lnTo>
                <a:lnTo>
                  <a:pt x="4731" y="822"/>
                </a:lnTo>
                <a:lnTo>
                  <a:pt x="4748" y="823"/>
                </a:lnTo>
                <a:lnTo>
                  <a:pt x="4749" y="822"/>
                </a:lnTo>
                <a:cubicBezTo>
                  <a:pt x="4751" y="819"/>
                  <a:pt x="4752" y="814"/>
                  <a:pt x="4750" y="806"/>
                </a:cubicBezTo>
                <a:close/>
                <a:moveTo>
                  <a:pt x="4217" y="806"/>
                </a:moveTo>
                <a:cubicBezTo>
                  <a:pt x="4182" y="842"/>
                  <a:pt x="4081" y="783"/>
                  <a:pt x="4028" y="830"/>
                </a:cubicBezTo>
                <a:cubicBezTo>
                  <a:pt x="4075" y="830"/>
                  <a:pt x="4081" y="848"/>
                  <a:pt x="4117" y="866"/>
                </a:cubicBezTo>
                <a:cubicBezTo>
                  <a:pt x="4135" y="866"/>
                  <a:pt x="4117" y="854"/>
                  <a:pt x="4129" y="854"/>
                </a:cubicBezTo>
                <a:cubicBezTo>
                  <a:pt x="4176" y="872"/>
                  <a:pt x="4253" y="866"/>
                  <a:pt x="4283" y="824"/>
                </a:cubicBezTo>
                <a:cubicBezTo>
                  <a:pt x="4265" y="818"/>
                  <a:pt x="4241" y="812"/>
                  <a:pt x="4217" y="806"/>
                </a:cubicBezTo>
                <a:close/>
                <a:moveTo>
                  <a:pt x="3845" y="800"/>
                </a:moveTo>
                <a:cubicBezTo>
                  <a:pt x="3815" y="800"/>
                  <a:pt x="3791" y="800"/>
                  <a:pt x="3779" y="812"/>
                </a:cubicBezTo>
                <a:cubicBezTo>
                  <a:pt x="3809" y="812"/>
                  <a:pt x="3827" y="818"/>
                  <a:pt x="3850" y="812"/>
                </a:cubicBezTo>
                <a:cubicBezTo>
                  <a:pt x="3845" y="812"/>
                  <a:pt x="3845" y="806"/>
                  <a:pt x="3845" y="800"/>
                </a:cubicBezTo>
                <a:close/>
                <a:moveTo>
                  <a:pt x="2847" y="799"/>
                </a:moveTo>
                <a:cubicBezTo>
                  <a:pt x="2865" y="799"/>
                  <a:pt x="2873" y="806"/>
                  <a:pt x="2898" y="806"/>
                </a:cubicBezTo>
                <a:cubicBezTo>
                  <a:pt x="2874" y="830"/>
                  <a:pt x="2856" y="818"/>
                  <a:pt x="2821" y="812"/>
                </a:cubicBezTo>
                <a:cubicBezTo>
                  <a:pt x="2826" y="806"/>
                  <a:pt x="2832" y="806"/>
                  <a:pt x="2832" y="800"/>
                </a:cubicBezTo>
                <a:cubicBezTo>
                  <a:pt x="2838" y="799"/>
                  <a:pt x="2843" y="799"/>
                  <a:pt x="2847" y="799"/>
                </a:cubicBezTo>
                <a:close/>
                <a:moveTo>
                  <a:pt x="3936" y="798"/>
                </a:moveTo>
                <a:cubicBezTo>
                  <a:pt x="3929" y="797"/>
                  <a:pt x="3922" y="800"/>
                  <a:pt x="3922" y="806"/>
                </a:cubicBezTo>
                <a:cubicBezTo>
                  <a:pt x="3933" y="806"/>
                  <a:pt x="3933" y="818"/>
                  <a:pt x="3945" y="812"/>
                </a:cubicBezTo>
                <a:cubicBezTo>
                  <a:pt x="3948" y="803"/>
                  <a:pt x="3942" y="799"/>
                  <a:pt x="3936" y="798"/>
                </a:cubicBezTo>
                <a:close/>
                <a:moveTo>
                  <a:pt x="3859" y="797"/>
                </a:moveTo>
                <a:cubicBezTo>
                  <a:pt x="3858" y="797"/>
                  <a:pt x="3857" y="797"/>
                  <a:pt x="3856" y="797"/>
                </a:cubicBezTo>
                <a:cubicBezTo>
                  <a:pt x="3851" y="797"/>
                  <a:pt x="3848" y="800"/>
                  <a:pt x="3850" y="806"/>
                </a:cubicBezTo>
                <a:cubicBezTo>
                  <a:pt x="3862" y="818"/>
                  <a:pt x="3874" y="812"/>
                  <a:pt x="3886" y="800"/>
                </a:cubicBezTo>
                <a:cubicBezTo>
                  <a:pt x="3880" y="800"/>
                  <a:pt x="3868" y="797"/>
                  <a:pt x="3859" y="797"/>
                </a:cubicBezTo>
                <a:close/>
                <a:moveTo>
                  <a:pt x="2130" y="788"/>
                </a:moveTo>
                <a:cubicBezTo>
                  <a:pt x="2108" y="788"/>
                  <a:pt x="2089" y="819"/>
                  <a:pt x="2075" y="794"/>
                </a:cubicBezTo>
                <a:cubicBezTo>
                  <a:pt x="2063" y="836"/>
                  <a:pt x="2021" y="783"/>
                  <a:pt x="2004" y="824"/>
                </a:cubicBezTo>
                <a:cubicBezTo>
                  <a:pt x="2051" y="818"/>
                  <a:pt x="2110" y="824"/>
                  <a:pt x="2146" y="794"/>
                </a:cubicBezTo>
                <a:cubicBezTo>
                  <a:pt x="2140" y="790"/>
                  <a:pt x="2135" y="788"/>
                  <a:pt x="2130" y="788"/>
                </a:cubicBezTo>
                <a:close/>
                <a:moveTo>
                  <a:pt x="4489" y="786"/>
                </a:moveTo>
                <a:cubicBezTo>
                  <a:pt x="4499" y="787"/>
                  <a:pt x="4508" y="792"/>
                  <a:pt x="4508" y="800"/>
                </a:cubicBezTo>
                <a:cubicBezTo>
                  <a:pt x="4490" y="800"/>
                  <a:pt x="4478" y="794"/>
                  <a:pt x="4466" y="794"/>
                </a:cubicBezTo>
                <a:cubicBezTo>
                  <a:pt x="4469" y="789"/>
                  <a:pt x="4479" y="786"/>
                  <a:pt x="4489" y="786"/>
                </a:cubicBezTo>
                <a:close/>
                <a:moveTo>
                  <a:pt x="2181" y="783"/>
                </a:moveTo>
                <a:cubicBezTo>
                  <a:pt x="2181" y="794"/>
                  <a:pt x="2175" y="794"/>
                  <a:pt x="2175" y="806"/>
                </a:cubicBezTo>
                <a:cubicBezTo>
                  <a:pt x="2187" y="800"/>
                  <a:pt x="2211" y="812"/>
                  <a:pt x="2211" y="800"/>
                </a:cubicBezTo>
                <a:cubicBezTo>
                  <a:pt x="2187" y="806"/>
                  <a:pt x="2199" y="783"/>
                  <a:pt x="2181" y="783"/>
                </a:cubicBezTo>
                <a:close/>
                <a:moveTo>
                  <a:pt x="7184" y="782"/>
                </a:moveTo>
                <a:cubicBezTo>
                  <a:pt x="7184" y="789"/>
                  <a:pt x="7198" y="789"/>
                  <a:pt x="7198" y="803"/>
                </a:cubicBezTo>
                <a:cubicBezTo>
                  <a:pt x="7184" y="817"/>
                  <a:pt x="7184" y="803"/>
                  <a:pt x="7162" y="803"/>
                </a:cubicBezTo>
                <a:cubicBezTo>
                  <a:pt x="7162" y="789"/>
                  <a:pt x="7176" y="789"/>
                  <a:pt x="7184" y="782"/>
                </a:cubicBezTo>
                <a:close/>
                <a:moveTo>
                  <a:pt x="4093" y="777"/>
                </a:moveTo>
                <a:cubicBezTo>
                  <a:pt x="4094" y="779"/>
                  <a:pt x="4094" y="781"/>
                  <a:pt x="4095" y="783"/>
                </a:cubicBezTo>
                <a:lnTo>
                  <a:pt x="4095" y="784"/>
                </a:lnTo>
                <a:lnTo>
                  <a:pt x="4094" y="781"/>
                </a:lnTo>
                <a:cubicBezTo>
                  <a:pt x="4093" y="780"/>
                  <a:pt x="4093" y="778"/>
                  <a:pt x="4093" y="777"/>
                </a:cubicBezTo>
                <a:close/>
                <a:moveTo>
                  <a:pt x="3998" y="777"/>
                </a:moveTo>
                <a:cubicBezTo>
                  <a:pt x="3993" y="789"/>
                  <a:pt x="3975" y="789"/>
                  <a:pt x="3987" y="806"/>
                </a:cubicBezTo>
                <a:cubicBezTo>
                  <a:pt x="3998" y="794"/>
                  <a:pt x="4034" y="806"/>
                  <a:pt x="4040" y="789"/>
                </a:cubicBezTo>
                <a:cubicBezTo>
                  <a:pt x="4028" y="777"/>
                  <a:pt x="4010" y="794"/>
                  <a:pt x="3998" y="777"/>
                </a:cubicBezTo>
                <a:close/>
                <a:moveTo>
                  <a:pt x="2231" y="774"/>
                </a:moveTo>
                <a:cubicBezTo>
                  <a:pt x="2222" y="775"/>
                  <a:pt x="2217" y="779"/>
                  <a:pt x="2217" y="794"/>
                </a:cubicBezTo>
                <a:cubicBezTo>
                  <a:pt x="2235" y="806"/>
                  <a:pt x="2246" y="800"/>
                  <a:pt x="2264" y="800"/>
                </a:cubicBezTo>
                <a:cubicBezTo>
                  <a:pt x="2258" y="783"/>
                  <a:pt x="2270" y="783"/>
                  <a:pt x="2276" y="777"/>
                </a:cubicBezTo>
                <a:cubicBezTo>
                  <a:pt x="2259" y="780"/>
                  <a:pt x="2243" y="774"/>
                  <a:pt x="2231" y="774"/>
                </a:cubicBezTo>
                <a:close/>
                <a:moveTo>
                  <a:pt x="5168" y="761"/>
                </a:moveTo>
                <a:cubicBezTo>
                  <a:pt x="5166" y="761"/>
                  <a:pt x="5165" y="761"/>
                  <a:pt x="5163" y="761"/>
                </a:cubicBezTo>
                <a:cubicBezTo>
                  <a:pt x="5155" y="762"/>
                  <a:pt x="5148" y="764"/>
                  <a:pt x="5141" y="771"/>
                </a:cubicBezTo>
                <a:cubicBezTo>
                  <a:pt x="5150" y="768"/>
                  <a:pt x="5154" y="771"/>
                  <a:pt x="5158" y="775"/>
                </a:cubicBezTo>
                <a:lnTo>
                  <a:pt x="5159" y="776"/>
                </a:lnTo>
                <a:lnTo>
                  <a:pt x="5187" y="773"/>
                </a:lnTo>
                <a:lnTo>
                  <a:pt x="5195" y="772"/>
                </a:lnTo>
                <a:lnTo>
                  <a:pt x="5199" y="771"/>
                </a:lnTo>
                <a:cubicBezTo>
                  <a:pt x="5202" y="770"/>
                  <a:pt x="5205" y="768"/>
                  <a:pt x="5206" y="765"/>
                </a:cubicBezTo>
                <a:cubicBezTo>
                  <a:pt x="5193" y="765"/>
                  <a:pt x="5180" y="761"/>
                  <a:pt x="5168" y="761"/>
                </a:cubicBezTo>
                <a:close/>
                <a:moveTo>
                  <a:pt x="3714" y="759"/>
                </a:moveTo>
                <a:cubicBezTo>
                  <a:pt x="3703" y="759"/>
                  <a:pt x="3685" y="759"/>
                  <a:pt x="3685" y="771"/>
                </a:cubicBezTo>
                <a:cubicBezTo>
                  <a:pt x="3697" y="771"/>
                  <a:pt x="3714" y="771"/>
                  <a:pt x="3714" y="759"/>
                </a:cubicBezTo>
                <a:close/>
                <a:moveTo>
                  <a:pt x="1820" y="759"/>
                </a:moveTo>
                <a:cubicBezTo>
                  <a:pt x="1820" y="777"/>
                  <a:pt x="1814" y="783"/>
                  <a:pt x="1802" y="783"/>
                </a:cubicBezTo>
                <a:cubicBezTo>
                  <a:pt x="1802" y="777"/>
                  <a:pt x="1814" y="771"/>
                  <a:pt x="1814" y="765"/>
                </a:cubicBezTo>
                <a:cubicBezTo>
                  <a:pt x="1779" y="759"/>
                  <a:pt x="1767" y="783"/>
                  <a:pt x="1749" y="794"/>
                </a:cubicBezTo>
                <a:cubicBezTo>
                  <a:pt x="1749" y="783"/>
                  <a:pt x="1749" y="777"/>
                  <a:pt x="1755" y="777"/>
                </a:cubicBezTo>
                <a:cubicBezTo>
                  <a:pt x="1731" y="771"/>
                  <a:pt x="1720" y="765"/>
                  <a:pt x="1708" y="777"/>
                </a:cubicBezTo>
                <a:cubicBezTo>
                  <a:pt x="1708" y="783"/>
                  <a:pt x="1726" y="777"/>
                  <a:pt x="1726" y="789"/>
                </a:cubicBezTo>
                <a:cubicBezTo>
                  <a:pt x="1696" y="794"/>
                  <a:pt x="1654" y="789"/>
                  <a:pt x="1631" y="806"/>
                </a:cubicBezTo>
                <a:cubicBezTo>
                  <a:pt x="1654" y="812"/>
                  <a:pt x="1684" y="830"/>
                  <a:pt x="1702" y="812"/>
                </a:cubicBezTo>
                <a:cubicBezTo>
                  <a:pt x="1696" y="812"/>
                  <a:pt x="1690" y="812"/>
                  <a:pt x="1690" y="806"/>
                </a:cubicBezTo>
                <a:cubicBezTo>
                  <a:pt x="1690" y="794"/>
                  <a:pt x="1714" y="800"/>
                  <a:pt x="1726" y="800"/>
                </a:cubicBezTo>
                <a:cubicBezTo>
                  <a:pt x="1714" y="836"/>
                  <a:pt x="1779" y="824"/>
                  <a:pt x="1761" y="848"/>
                </a:cubicBezTo>
                <a:cubicBezTo>
                  <a:pt x="1820" y="842"/>
                  <a:pt x="1897" y="848"/>
                  <a:pt x="1950" y="818"/>
                </a:cubicBezTo>
                <a:cubicBezTo>
                  <a:pt x="1903" y="806"/>
                  <a:pt x="1814" y="830"/>
                  <a:pt x="1779" y="812"/>
                </a:cubicBezTo>
                <a:cubicBezTo>
                  <a:pt x="1797" y="806"/>
                  <a:pt x="1814" y="812"/>
                  <a:pt x="1802" y="794"/>
                </a:cubicBezTo>
                <a:cubicBezTo>
                  <a:pt x="1820" y="794"/>
                  <a:pt x="1832" y="789"/>
                  <a:pt x="1838" y="777"/>
                </a:cubicBezTo>
                <a:cubicBezTo>
                  <a:pt x="1832" y="777"/>
                  <a:pt x="1838" y="759"/>
                  <a:pt x="1820" y="759"/>
                </a:cubicBezTo>
                <a:close/>
                <a:moveTo>
                  <a:pt x="3022" y="758"/>
                </a:moveTo>
                <a:cubicBezTo>
                  <a:pt x="3034" y="758"/>
                  <a:pt x="3045" y="759"/>
                  <a:pt x="3051" y="759"/>
                </a:cubicBezTo>
                <a:cubicBezTo>
                  <a:pt x="3051" y="777"/>
                  <a:pt x="3075" y="771"/>
                  <a:pt x="3081" y="783"/>
                </a:cubicBezTo>
                <a:cubicBezTo>
                  <a:pt x="3063" y="794"/>
                  <a:pt x="3057" y="800"/>
                  <a:pt x="3057" y="818"/>
                </a:cubicBezTo>
                <a:cubicBezTo>
                  <a:pt x="3045" y="818"/>
                  <a:pt x="3022" y="818"/>
                  <a:pt x="3040" y="806"/>
                </a:cubicBezTo>
                <a:cubicBezTo>
                  <a:pt x="3016" y="824"/>
                  <a:pt x="2992" y="818"/>
                  <a:pt x="2969" y="818"/>
                </a:cubicBezTo>
                <a:cubicBezTo>
                  <a:pt x="2974" y="818"/>
                  <a:pt x="2986" y="800"/>
                  <a:pt x="2974" y="794"/>
                </a:cubicBezTo>
                <a:cubicBezTo>
                  <a:pt x="2980" y="783"/>
                  <a:pt x="3010" y="794"/>
                  <a:pt x="3010" y="777"/>
                </a:cubicBezTo>
                <a:cubicBezTo>
                  <a:pt x="2998" y="765"/>
                  <a:pt x="2986" y="777"/>
                  <a:pt x="2963" y="771"/>
                </a:cubicBezTo>
                <a:cubicBezTo>
                  <a:pt x="2977" y="760"/>
                  <a:pt x="3001" y="758"/>
                  <a:pt x="3022" y="758"/>
                </a:cubicBezTo>
                <a:close/>
                <a:moveTo>
                  <a:pt x="5188" y="737"/>
                </a:moveTo>
                <a:cubicBezTo>
                  <a:pt x="5177" y="736"/>
                  <a:pt x="5158" y="749"/>
                  <a:pt x="5170" y="753"/>
                </a:cubicBezTo>
                <a:cubicBezTo>
                  <a:pt x="5170" y="741"/>
                  <a:pt x="5188" y="753"/>
                  <a:pt x="5194" y="747"/>
                </a:cubicBezTo>
                <a:cubicBezTo>
                  <a:pt x="5196" y="740"/>
                  <a:pt x="5193" y="737"/>
                  <a:pt x="5188" y="737"/>
                </a:cubicBezTo>
                <a:close/>
                <a:moveTo>
                  <a:pt x="8154" y="730"/>
                </a:moveTo>
                <a:lnTo>
                  <a:pt x="8158" y="731"/>
                </a:lnTo>
                <a:cubicBezTo>
                  <a:pt x="8158" y="731"/>
                  <a:pt x="8156" y="731"/>
                  <a:pt x="8154" y="730"/>
                </a:cubicBezTo>
                <a:lnTo>
                  <a:pt x="8154" y="730"/>
                </a:lnTo>
                <a:close/>
                <a:moveTo>
                  <a:pt x="2039" y="728"/>
                </a:moveTo>
                <a:cubicBezTo>
                  <a:pt x="2038" y="728"/>
                  <a:pt x="2036" y="729"/>
                  <a:pt x="2033" y="729"/>
                </a:cubicBezTo>
                <a:cubicBezTo>
                  <a:pt x="2039" y="741"/>
                  <a:pt x="2004" y="747"/>
                  <a:pt x="2016" y="771"/>
                </a:cubicBezTo>
                <a:cubicBezTo>
                  <a:pt x="2060" y="776"/>
                  <a:pt x="2068" y="725"/>
                  <a:pt x="2039" y="728"/>
                </a:cubicBezTo>
                <a:close/>
                <a:moveTo>
                  <a:pt x="7348" y="724"/>
                </a:moveTo>
                <a:cubicBezTo>
                  <a:pt x="7356" y="731"/>
                  <a:pt x="7370" y="738"/>
                  <a:pt x="7384" y="731"/>
                </a:cubicBezTo>
                <a:cubicBezTo>
                  <a:pt x="7363" y="738"/>
                  <a:pt x="7356" y="753"/>
                  <a:pt x="7334" y="753"/>
                </a:cubicBezTo>
                <a:cubicBezTo>
                  <a:pt x="7327" y="731"/>
                  <a:pt x="7356" y="746"/>
                  <a:pt x="7348" y="724"/>
                </a:cubicBezTo>
                <a:close/>
                <a:moveTo>
                  <a:pt x="3785" y="723"/>
                </a:moveTo>
                <a:cubicBezTo>
                  <a:pt x="3783" y="723"/>
                  <a:pt x="3781" y="725"/>
                  <a:pt x="3779" y="729"/>
                </a:cubicBezTo>
                <a:cubicBezTo>
                  <a:pt x="3779" y="741"/>
                  <a:pt x="3803" y="753"/>
                  <a:pt x="3809" y="735"/>
                </a:cubicBezTo>
                <a:cubicBezTo>
                  <a:pt x="3800" y="735"/>
                  <a:pt x="3791" y="722"/>
                  <a:pt x="3785" y="723"/>
                </a:cubicBezTo>
                <a:close/>
                <a:moveTo>
                  <a:pt x="5425" y="688"/>
                </a:moveTo>
                <a:cubicBezTo>
                  <a:pt x="5419" y="700"/>
                  <a:pt x="5437" y="706"/>
                  <a:pt x="5425" y="711"/>
                </a:cubicBezTo>
                <a:cubicBezTo>
                  <a:pt x="5413" y="694"/>
                  <a:pt x="5384" y="694"/>
                  <a:pt x="5389" y="723"/>
                </a:cubicBezTo>
                <a:cubicBezTo>
                  <a:pt x="5419" y="735"/>
                  <a:pt x="5425" y="729"/>
                  <a:pt x="5455" y="717"/>
                </a:cubicBezTo>
                <a:cubicBezTo>
                  <a:pt x="5455" y="717"/>
                  <a:pt x="5455" y="717"/>
                  <a:pt x="5455" y="694"/>
                </a:cubicBezTo>
                <a:cubicBezTo>
                  <a:pt x="5449" y="688"/>
                  <a:pt x="5437" y="688"/>
                  <a:pt x="5425" y="688"/>
                </a:cubicBezTo>
                <a:close/>
                <a:moveTo>
                  <a:pt x="5241" y="688"/>
                </a:moveTo>
                <a:cubicBezTo>
                  <a:pt x="5237" y="687"/>
                  <a:pt x="5232" y="689"/>
                  <a:pt x="5230" y="694"/>
                </a:cubicBezTo>
                <a:cubicBezTo>
                  <a:pt x="5230" y="694"/>
                  <a:pt x="5236" y="700"/>
                  <a:pt x="5230" y="700"/>
                </a:cubicBezTo>
                <a:cubicBezTo>
                  <a:pt x="5224" y="700"/>
                  <a:pt x="5224" y="700"/>
                  <a:pt x="5224" y="706"/>
                </a:cubicBezTo>
                <a:cubicBezTo>
                  <a:pt x="5241" y="700"/>
                  <a:pt x="5241" y="717"/>
                  <a:pt x="5253" y="706"/>
                </a:cubicBezTo>
                <a:cubicBezTo>
                  <a:pt x="5257" y="694"/>
                  <a:pt x="5249" y="688"/>
                  <a:pt x="5241" y="688"/>
                </a:cubicBezTo>
                <a:close/>
                <a:moveTo>
                  <a:pt x="5295" y="682"/>
                </a:moveTo>
                <a:cubicBezTo>
                  <a:pt x="5283" y="688"/>
                  <a:pt x="5259" y="676"/>
                  <a:pt x="5265" y="688"/>
                </a:cubicBezTo>
                <a:cubicBezTo>
                  <a:pt x="5283" y="688"/>
                  <a:pt x="5295" y="711"/>
                  <a:pt x="5295" y="682"/>
                </a:cubicBezTo>
                <a:close/>
                <a:moveTo>
                  <a:pt x="4200" y="682"/>
                </a:moveTo>
                <a:cubicBezTo>
                  <a:pt x="4194" y="688"/>
                  <a:pt x="4170" y="676"/>
                  <a:pt x="4170" y="688"/>
                </a:cubicBezTo>
                <a:cubicBezTo>
                  <a:pt x="4194" y="688"/>
                  <a:pt x="4176" y="694"/>
                  <a:pt x="4176" y="700"/>
                </a:cubicBezTo>
                <a:cubicBezTo>
                  <a:pt x="4188" y="700"/>
                  <a:pt x="4194" y="694"/>
                  <a:pt x="4200" y="682"/>
                </a:cubicBezTo>
                <a:close/>
                <a:moveTo>
                  <a:pt x="7071" y="677"/>
                </a:moveTo>
                <a:cubicBezTo>
                  <a:pt x="7059" y="677"/>
                  <a:pt x="7048" y="682"/>
                  <a:pt x="7048" y="695"/>
                </a:cubicBezTo>
                <a:cubicBezTo>
                  <a:pt x="7069" y="695"/>
                  <a:pt x="7083" y="695"/>
                  <a:pt x="7091" y="681"/>
                </a:cubicBezTo>
                <a:cubicBezTo>
                  <a:pt x="7085" y="678"/>
                  <a:pt x="7078" y="677"/>
                  <a:pt x="7071" y="677"/>
                </a:cubicBezTo>
                <a:close/>
                <a:moveTo>
                  <a:pt x="3980" y="674"/>
                </a:moveTo>
                <a:cubicBezTo>
                  <a:pt x="3995" y="674"/>
                  <a:pt x="4008" y="678"/>
                  <a:pt x="4010" y="694"/>
                </a:cubicBezTo>
                <a:cubicBezTo>
                  <a:pt x="3993" y="676"/>
                  <a:pt x="3975" y="688"/>
                  <a:pt x="3951" y="694"/>
                </a:cubicBezTo>
                <a:cubicBezTo>
                  <a:pt x="3951" y="688"/>
                  <a:pt x="3945" y="688"/>
                  <a:pt x="3933" y="682"/>
                </a:cubicBezTo>
                <a:cubicBezTo>
                  <a:pt x="3940" y="682"/>
                  <a:pt x="3962" y="674"/>
                  <a:pt x="3980" y="674"/>
                </a:cubicBezTo>
                <a:close/>
                <a:moveTo>
                  <a:pt x="4313" y="672"/>
                </a:moveTo>
                <a:cubicBezTo>
                  <a:pt x="4298" y="671"/>
                  <a:pt x="4281" y="678"/>
                  <a:pt x="4294" y="688"/>
                </a:cubicBezTo>
                <a:cubicBezTo>
                  <a:pt x="4306" y="676"/>
                  <a:pt x="4312" y="706"/>
                  <a:pt x="4330" y="688"/>
                </a:cubicBezTo>
                <a:cubicBezTo>
                  <a:pt x="4335" y="677"/>
                  <a:pt x="4324" y="673"/>
                  <a:pt x="4313" y="672"/>
                </a:cubicBezTo>
                <a:close/>
                <a:moveTo>
                  <a:pt x="5740" y="671"/>
                </a:moveTo>
                <a:cubicBezTo>
                  <a:pt x="5759" y="671"/>
                  <a:pt x="5780" y="671"/>
                  <a:pt x="5801" y="674"/>
                </a:cubicBezTo>
                <a:cubicBezTo>
                  <a:pt x="5794" y="710"/>
                  <a:pt x="5751" y="695"/>
                  <a:pt x="5730" y="717"/>
                </a:cubicBezTo>
                <a:cubicBezTo>
                  <a:pt x="5737" y="738"/>
                  <a:pt x="5744" y="710"/>
                  <a:pt x="5758" y="717"/>
                </a:cubicBezTo>
                <a:cubicBezTo>
                  <a:pt x="5744" y="738"/>
                  <a:pt x="5701" y="731"/>
                  <a:pt x="5672" y="731"/>
                </a:cubicBezTo>
                <a:cubicBezTo>
                  <a:pt x="5672" y="717"/>
                  <a:pt x="5665" y="703"/>
                  <a:pt x="5644" y="710"/>
                </a:cubicBezTo>
                <a:cubicBezTo>
                  <a:pt x="5644" y="688"/>
                  <a:pt x="5658" y="688"/>
                  <a:pt x="5651" y="674"/>
                </a:cubicBezTo>
                <a:cubicBezTo>
                  <a:pt x="5678" y="674"/>
                  <a:pt x="5707" y="671"/>
                  <a:pt x="5740" y="671"/>
                </a:cubicBezTo>
                <a:close/>
                <a:moveTo>
                  <a:pt x="3809" y="670"/>
                </a:moveTo>
                <a:cubicBezTo>
                  <a:pt x="3815" y="688"/>
                  <a:pt x="3803" y="682"/>
                  <a:pt x="3791" y="682"/>
                </a:cubicBezTo>
                <a:cubicBezTo>
                  <a:pt x="3791" y="670"/>
                  <a:pt x="3803" y="670"/>
                  <a:pt x="3809" y="670"/>
                </a:cubicBezTo>
                <a:close/>
                <a:moveTo>
                  <a:pt x="5105" y="659"/>
                </a:moveTo>
                <a:cubicBezTo>
                  <a:pt x="5121" y="660"/>
                  <a:pt x="5139" y="667"/>
                  <a:pt x="5159" y="670"/>
                </a:cubicBezTo>
                <a:cubicBezTo>
                  <a:pt x="5159" y="682"/>
                  <a:pt x="5129" y="688"/>
                  <a:pt x="5123" y="676"/>
                </a:cubicBezTo>
                <a:cubicBezTo>
                  <a:pt x="5123" y="682"/>
                  <a:pt x="5105" y="688"/>
                  <a:pt x="5117" y="700"/>
                </a:cubicBezTo>
                <a:cubicBezTo>
                  <a:pt x="5105" y="706"/>
                  <a:pt x="5088" y="682"/>
                  <a:pt x="5076" y="676"/>
                </a:cubicBezTo>
                <a:cubicBezTo>
                  <a:pt x="5084" y="663"/>
                  <a:pt x="5094" y="659"/>
                  <a:pt x="5105" y="659"/>
                </a:cubicBezTo>
                <a:close/>
                <a:moveTo>
                  <a:pt x="3386" y="646"/>
                </a:moveTo>
                <a:cubicBezTo>
                  <a:pt x="3378" y="646"/>
                  <a:pt x="3371" y="649"/>
                  <a:pt x="3371" y="664"/>
                </a:cubicBezTo>
                <a:cubicBezTo>
                  <a:pt x="3389" y="664"/>
                  <a:pt x="3407" y="664"/>
                  <a:pt x="3401" y="646"/>
                </a:cubicBezTo>
                <a:cubicBezTo>
                  <a:pt x="3396" y="646"/>
                  <a:pt x="3391" y="645"/>
                  <a:pt x="3386" y="646"/>
                </a:cubicBezTo>
                <a:close/>
                <a:moveTo>
                  <a:pt x="2604" y="644"/>
                </a:moveTo>
                <a:cubicBezTo>
                  <a:pt x="2590" y="644"/>
                  <a:pt x="2582" y="651"/>
                  <a:pt x="2578" y="664"/>
                </a:cubicBezTo>
                <a:cubicBezTo>
                  <a:pt x="2596" y="658"/>
                  <a:pt x="2613" y="658"/>
                  <a:pt x="2619" y="646"/>
                </a:cubicBezTo>
                <a:cubicBezTo>
                  <a:pt x="2613" y="645"/>
                  <a:pt x="2608" y="644"/>
                  <a:pt x="2604" y="644"/>
                </a:cubicBezTo>
                <a:close/>
                <a:moveTo>
                  <a:pt x="5092" y="629"/>
                </a:moveTo>
                <a:cubicBezTo>
                  <a:pt x="5103" y="629"/>
                  <a:pt x="5117" y="643"/>
                  <a:pt x="5135" y="634"/>
                </a:cubicBezTo>
                <a:cubicBezTo>
                  <a:pt x="5135" y="640"/>
                  <a:pt x="5135" y="640"/>
                  <a:pt x="5141" y="646"/>
                </a:cubicBezTo>
                <a:cubicBezTo>
                  <a:pt x="5129" y="652"/>
                  <a:pt x="5105" y="640"/>
                  <a:pt x="5082" y="634"/>
                </a:cubicBezTo>
                <a:cubicBezTo>
                  <a:pt x="5085" y="630"/>
                  <a:pt x="5088" y="628"/>
                  <a:pt x="5092" y="629"/>
                </a:cubicBezTo>
                <a:close/>
                <a:moveTo>
                  <a:pt x="8074" y="629"/>
                </a:moveTo>
                <a:cubicBezTo>
                  <a:pt x="8094" y="628"/>
                  <a:pt x="8119" y="638"/>
                  <a:pt x="8143" y="638"/>
                </a:cubicBezTo>
                <a:cubicBezTo>
                  <a:pt x="8115" y="660"/>
                  <a:pt x="8129" y="645"/>
                  <a:pt x="8115" y="681"/>
                </a:cubicBezTo>
                <a:cubicBezTo>
                  <a:pt x="8100" y="674"/>
                  <a:pt x="8122" y="652"/>
                  <a:pt x="8108" y="645"/>
                </a:cubicBezTo>
                <a:cubicBezTo>
                  <a:pt x="8093" y="638"/>
                  <a:pt x="8093" y="660"/>
                  <a:pt x="8079" y="660"/>
                </a:cubicBezTo>
                <a:cubicBezTo>
                  <a:pt x="8079" y="667"/>
                  <a:pt x="8086" y="667"/>
                  <a:pt x="8093" y="667"/>
                </a:cubicBezTo>
                <a:cubicBezTo>
                  <a:pt x="8093" y="681"/>
                  <a:pt x="8079" y="681"/>
                  <a:pt x="8072" y="681"/>
                </a:cubicBezTo>
                <a:cubicBezTo>
                  <a:pt x="8065" y="674"/>
                  <a:pt x="8065" y="674"/>
                  <a:pt x="8057" y="667"/>
                </a:cubicBezTo>
                <a:cubicBezTo>
                  <a:pt x="8072" y="660"/>
                  <a:pt x="8079" y="652"/>
                  <a:pt x="8050" y="652"/>
                </a:cubicBezTo>
                <a:cubicBezTo>
                  <a:pt x="8057" y="645"/>
                  <a:pt x="8057" y="638"/>
                  <a:pt x="8050" y="638"/>
                </a:cubicBezTo>
                <a:cubicBezTo>
                  <a:pt x="8057" y="631"/>
                  <a:pt x="8065" y="629"/>
                  <a:pt x="8074" y="629"/>
                </a:cubicBezTo>
                <a:close/>
                <a:moveTo>
                  <a:pt x="7950" y="624"/>
                </a:moveTo>
                <a:cubicBezTo>
                  <a:pt x="7929" y="624"/>
                  <a:pt x="7921" y="638"/>
                  <a:pt x="7914" y="652"/>
                </a:cubicBezTo>
                <a:cubicBezTo>
                  <a:pt x="7936" y="652"/>
                  <a:pt x="7950" y="652"/>
                  <a:pt x="7957" y="638"/>
                </a:cubicBezTo>
                <a:cubicBezTo>
                  <a:pt x="7950" y="638"/>
                  <a:pt x="7950" y="631"/>
                  <a:pt x="7950" y="624"/>
                </a:cubicBezTo>
                <a:close/>
                <a:moveTo>
                  <a:pt x="2554" y="623"/>
                </a:moveTo>
                <a:cubicBezTo>
                  <a:pt x="2507" y="623"/>
                  <a:pt x="2477" y="634"/>
                  <a:pt x="2442" y="652"/>
                </a:cubicBezTo>
                <a:cubicBezTo>
                  <a:pt x="2477" y="658"/>
                  <a:pt x="2495" y="646"/>
                  <a:pt x="2519" y="646"/>
                </a:cubicBezTo>
                <a:cubicBezTo>
                  <a:pt x="2519" y="652"/>
                  <a:pt x="2513" y="652"/>
                  <a:pt x="2513" y="658"/>
                </a:cubicBezTo>
                <a:cubicBezTo>
                  <a:pt x="2536" y="658"/>
                  <a:pt x="2536" y="634"/>
                  <a:pt x="2554" y="623"/>
                </a:cubicBezTo>
                <a:close/>
                <a:moveTo>
                  <a:pt x="7599" y="602"/>
                </a:moveTo>
                <a:cubicBezTo>
                  <a:pt x="7592" y="617"/>
                  <a:pt x="7578" y="624"/>
                  <a:pt x="7578" y="645"/>
                </a:cubicBezTo>
                <a:cubicBezTo>
                  <a:pt x="7585" y="645"/>
                  <a:pt x="7599" y="645"/>
                  <a:pt x="7599" y="652"/>
                </a:cubicBezTo>
                <a:cubicBezTo>
                  <a:pt x="7599" y="652"/>
                  <a:pt x="7592" y="660"/>
                  <a:pt x="7599" y="660"/>
                </a:cubicBezTo>
                <a:cubicBezTo>
                  <a:pt x="7613" y="624"/>
                  <a:pt x="7664" y="638"/>
                  <a:pt x="7678" y="609"/>
                </a:cubicBezTo>
                <a:cubicBezTo>
                  <a:pt x="7649" y="617"/>
                  <a:pt x="7635" y="602"/>
                  <a:pt x="7599" y="602"/>
                </a:cubicBezTo>
                <a:close/>
                <a:moveTo>
                  <a:pt x="2986" y="600"/>
                </a:moveTo>
                <a:cubicBezTo>
                  <a:pt x="2971" y="600"/>
                  <a:pt x="2957" y="607"/>
                  <a:pt x="2933" y="611"/>
                </a:cubicBezTo>
                <a:cubicBezTo>
                  <a:pt x="2933" y="623"/>
                  <a:pt x="2939" y="628"/>
                  <a:pt x="2957" y="628"/>
                </a:cubicBezTo>
                <a:cubicBezTo>
                  <a:pt x="2969" y="617"/>
                  <a:pt x="3004" y="623"/>
                  <a:pt x="3010" y="605"/>
                </a:cubicBezTo>
                <a:cubicBezTo>
                  <a:pt x="3001" y="601"/>
                  <a:pt x="2993" y="600"/>
                  <a:pt x="2986" y="600"/>
                </a:cubicBezTo>
                <a:close/>
                <a:moveTo>
                  <a:pt x="7749" y="595"/>
                </a:moveTo>
                <a:cubicBezTo>
                  <a:pt x="7721" y="595"/>
                  <a:pt x="7714" y="609"/>
                  <a:pt x="7692" y="602"/>
                </a:cubicBezTo>
                <a:cubicBezTo>
                  <a:pt x="7685" y="609"/>
                  <a:pt x="7699" y="617"/>
                  <a:pt x="7699" y="617"/>
                </a:cubicBezTo>
                <a:cubicBezTo>
                  <a:pt x="7685" y="631"/>
                  <a:pt x="7692" y="631"/>
                  <a:pt x="7664" y="624"/>
                </a:cubicBezTo>
                <a:cubicBezTo>
                  <a:pt x="7664" y="652"/>
                  <a:pt x="7656" y="645"/>
                  <a:pt x="7664" y="667"/>
                </a:cubicBezTo>
                <a:cubicBezTo>
                  <a:pt x="7671" y="667"/>
                  <a:pt x="7692" y="674"/>
                  <a:pt x="7692" y="660"/>
                </a:cubicBezTo>
                <a:cubicBezTo>
                  <a:pt x="7685" y="660"/>
                  <a:pt x="7678" y="652"/>
                  <a:pt x="7678" y="652"/>
                </a:cubicBezTo>
                <a:cubicBezTo>
                  <a:pt x="7699" y="645"/>
                  <a:pt x="7735" y="652"/>
                  <a:pt x="7749" y="631"/>
                </a:cubicBezTo>
                <a:cubicBezTo>
                  <a:pt x="7742" y="624"/>
                  <a:pt x="7735" y="609"/>
                  <a:pt x="7749" y="595"/>
                </a:cubicBezTo>
                <a:close/>
                <a:moveTo>
                  <a:pt x="2850" y="587"/>
                </a:moveTo>
                <a:cubicBezTo>
                  <a:pt x="2773" y="587"/>
                  <a:pt x="2684" y="599"/>
                  <a:pt x="2602" y="617"/>
                </a:cubicBezTo>
                <a:cubicBezTo>
                  <a:pt x="2590" y="605"/>
                  <a:pt x="2542" y="611"/>
                  <a:pt x="2560" y="634"/>
                </a:cubicBezTo>
                <a:cubicBezTo>
                  <a:pt x="2625" y="634"/>
                  <a:pt x="2744" y="605"/>
                  <a:pt x="2803" y="617"/>
                </a:cubicBezTo>
                <a:cubicBezTo>
                  <a:pt x="2773" y="634"/>
                  <a:pt x="2714" y="628"/>
                  <a:pt x="2696" y="646"/>
                </a:cubicBezTo>
                <a:cubicBezTo>
                  <a:pt x="2720" y="646"/>
                  <a:pt x="2761" y="646"/>
                  <a:pt x="2750" y="676"/>
                </a:cubicBezTo>
                <a:cubicBezTo>
                  <a:pt x="2767" y="682"/>
                  <a:pt x="2767" y="664"/>
                  <a:pt x="2761" y="658"/>
                </a:cubicBezTo>
                <a:cubicBezTo>
                  <a:pt x="2779" y="634"/>
                  <a:pt x="2838" y="652"/>
                  <a:pt x="2856" y="623"/>
                </a:cubicBezTo>
                <a:cubicBezTo>
                  <a:pt x="2850" y="611"/>
                  <a:pt x="2815" y="617"/>
                  <a:pt x="2803" y="605"/>
                </a:cubicBezTo>
                <a:cubicBezTo>
                  <a:pt x="2815" y="587"/>
                  <a:pt x="2832" y="593"/>
                  <a:pt x="2850" y="587"/>
                </a:cubicBezTo>
                <a:close/>
                <a:moveTo>
                  <a:pt x="2915" y="581"/>
                </a:moveTo>
                <a:cubicBezTo>
                  <a:pt x="2898" y="587"/>
                  <a:pt x="2856" y="581"/>
                  <a:pt x="2868" y="587"/>
                </a:cubicBezTo>
                <a:cubicBezTo>
                  <a:pt x="2874" y="593"/>
                  <a:pt x="2909" y="593"/>
                  <a:pt x="2915" y="581"/>
                </a:cubicBezTo>
                <a:close/>
                <a:moveTo>
                  <a:pt x="3639" y="567"/>
                </a:moveTo>
                <a:cubicBezTo>
                  <a:pt x="3637" y="567"/>
                  <a:pt x="3634" y="568"/>
                  <a:pt x="3631" y="569"/>
                </a:cubicBezTo>
                <a:cubicBezTo>
                  <a:pt x="3631" y="569"/>
                  <a:pt x="3631" y="569"/>
                  <a:pt x="3631" y="581"/>
                </a:cubicBezTo>
                <a:cubicBezTo>
                  <a:pt x="3643" y="581"/>
                  <a:pt x="3655" y="581"/>
                  <a:pt x="3655" y="575"/>
                </a:cubicBezTo>
                <a:cubicBezTo>
                  <a:pt x="3651" y="571"/>
                  <a:pt x="3646" y="566"/>
                  <a:pt x="3639" y="567"/>
                </a:cubicBezTo>
                <a:close/>
                <a:moveTo>
                  <a:pt x="2480" y="563"/>
                </a:moveTo>
                <a:cubicBezTo>
                  <a:pt x="2469" y="563"/>
                  <a:pt x="2459" y="566"/>
                  <a:pt x="2459" y="581"/>
                </a:cubicBezTo>
                <a:cubicBezTo>
                  <a:pt x="2477" y="575"/>
                  <a:pt x="2501" y="581"/>
                  <a:pt x="2501" y="563"/>
                </a:cubicBezTo>
                <a:cubicBezTo>
                  <a:pt x="2494" y="563"/>
                  <a:pt x="2487" y="562"/>
                  <a:pt x="2480" y="563"/>
                </a:cubicBezTo>
                <a:close/>
                <a:moveTo>
                  <a:pt x="6367" y="557"/>
                </a:moveTo>
                <a:cubicBezTo>
                  <a:pt x="6374" y="557"/>
                  <a:pt x="6381" y="560"/>
                  <a:pt x="6384" y="563"/>
                </a:cubicBezTo>
                <a:cubicBezTo>
                  <a:pt x="6384" y="575"/>
                  <a:pt x="6366" y="563"/>
                  <a:pt x="6354" y="569"/>
                </a:cubicBezTo>
                <a:cubicBezTo>
                  <a:pt x="6354" y="560"/>
                  <a:pt x="6360" y="557"/>
                  <a:pt x="6367" y="557"/>
                </a:cubicBezTo>
                <a:close/>
                <a:moveTo>
                  <a:pt x="6342" y="560"/>
                </a:moveTo>
                <a:lnTo>
                  <a:pt x="6342" y="560"/>
                </a:lnTo>
                <a:lnTo>
                  <a:pt x="6342" y="560"/>
                </a:lnTo>
                <a:lnTo>
                  <a:pt x="6342" y="559"/>
                </a:lnTo>
                <a:lnTo>
                  <a:pt x="6342" y="558"/>
                </a:lnTo>
                <a:lnTo>
                  <a:pt x="6342" y="558"/>
                </a:lnTo>
                <a:lnTo>
                  <a:pt x="6342" y="557"/>
                </a:lnTo>
                <a:lnTo>
                  <a:pt x="6342" y="560"/>
                </a:lnTo>
                <a:close/>
                <a:moveTo>
                  <a:pt x="3401" y="551"/>
                </a:moveTo>
                <a:cubicBezTo>
                  <a:pt x="3383" y="551"/>
                  <a:pt x="3371" y="557"/>
                  <a:pt x="3359" y="563"/>
                </a:cubicBezTo>
                <a:cubicBezTo>
                  <a:pt x="3377" y="563"/>
                  <a:pt x="3395" y="569"/>
                  <a:pt x="3401" y="551"/>
                </a:cubicBezTo>
                <a:close/>
                <a:moveTo>
                  <a:pt x="3741" y="548"/>
                </a:moveTo>
                <a:cubicBezTo>
                  <a:pt x="3737" y="548"/>
                  <a:pt x="3734" y="551"/>
                  <a:pt x="3732" y="557"/>
                </a:cubicBezTo>
                <a:cubicBezTo>
                  <a:pt x="3738" y="557"/>
                  <a:pt x="3744" y="557"/>
                  <a:pt x="3744" y="563"/>
                </a:cubicBezTo>
                <a:cubicBezTo>
                  <a:pt x="3738" y="563"/>
                  <a:pt x="3732" y="563"/>
                  <a:pt x="3732" y="569"/>
                </a:cubicBezTo>
                <a:cubicBezTo>
                  <a:pt x="3744" y="569"/>
                  <a:pt x="3756" y="569"/>
                  <a:pt x="3756" y="557"/>
                </a:cubicBezTo>
                <a:cubicBezTo>
                  <a:pt x="3752" y="554"/>
                  <a:pt x="3746" y="548"/>
                  <a:pt x="3741" y="548"/>
                </a:cubicBezTo>
                <a:close/>
                <a:moveTo>
                  <a:pt x="4170" y="545"/>
                </a:moveTo>
                <a:cubicBezTo>
                  <a:pt x="4170" y="569"/>
                  <a:pt x="4146" y="551"/>
                  <a:pt x="4135" y="557"/>
                </a:cubicBezTo>
                <a:cubicBezTo>
                  <a:pt x="4146" y="545"/>
                  <a:pt x="4152" y="551"/>
                  <a:pt x="4170" y="545"/>
                </a:cubicBezTo>
                <a:close/>
                <a:moveTo>
                  <a:pt x="3777" y="545"/>
                </a:moveTo>
                <a:cubicBezTo>
                  <a:pt x="3769" y="545"/>
                  <a:pt x="3762" y="550"/>
                  <a:pt x="3762" y="557"/>
                </a:cubicBezTo>
                <a:cubicBezTo>
                  <a:pt x="3774" y="569"/>
                  <a:pt x="3785" y="563"/>
                  <a:pt x="3791" y="551"/>
                </a:cubicBezTo>
                <a:cubicBezTo>
                  <a:pt x="3787" y="547"/>
                  <a:pt x="3782" y="545"/>
                  <a:pt x="3777" y="545"/>
                </a:cubicBezTo>
                <a:close/>
                <a:moveTo>
                  <a:pt x="5620" y="540"/>
                </a:moveTo>
                <a:cubicBezTo>
                  <a:pt x="5620" y="545"/>
                  <a:pt x="5614" y="557"/>
                  <a:pt x="5626" y="563"/>
                </a:cubicBezTo>
                <a:cubicBezTo>
                  <a:pt x="5626" y="569"/>
                  <a:pt x="5603" y="563"/>
                  <a:pt x="5597" y="563"/>
                </a:cubicBezTo>
                <a:cubicBezTo>
                  <a:pt x="5614" y="557"/>
                  <a:pt x="5597" y="540"/>
                  <a:pt x="5620" y="540"/>
                </a:cubicBezTo>
                <a:close/>
                <a:moveTo>
                  <a:pt x="6325" y="534"/>
                </a:moveTo>
                <a:cubicBezTo>
                  <a:pt x="6337" y="534"/>
                  <a:pt x="6331" y="557"/>
                  <a:pt x="6342" y="557"/>
                </a:cubicBezTo>
                <a:cubicBezTo>
                  <a:pt x="6331" y="557"/>
                  <a:pt x="6331" y="563"/>
                  <a:pt x="6319" y="557"/>
                </a:cubicBezTo>
                <a:cubicBezTo>
                  <a:pt x="6313" y="545"/>
                  <a:pt x="6325" y="545"/>
                  <a:pt x="6325" y="534"/>
                </a:cubicBezTo>
                <a:close/>
                <a:moveTo>
                  <a:pt x="4553" y="527"/>
                </a:moveTo>
                <a:cubicBezTo>
                  <a:pt x="4555" y="527"/>
                  <a:pt x="4558" y="527"/>
                  <a:pt x="4561" y="528"/>
                </a:cubicBezTo>
                <a:cubicBezTo>
                  <a:pt x="4549" y="551"/>
                  <a:pt x="4579" y="545"/>
                  <a:pt x="4573" y="563"/>
                </a:cubicBezTo>
                <a:cubicBezTo>
                  <a:pt x="4555" y="569"/>
                  <a:pt x="4543" y="563"/>
                  <a:pt x="4525" y="557"/>
                </a:cubicBezTo>
                <a:cubicBezTo>
                  <a:pt x="4530" y="542"/>
                  <a:pt x="4536" y="526"/>
                  <a:pt x="4553" y="527"/>
                </a:cubicBezTo>
                <a:close/>
                <a:moveTo>
                  <a:pt x="3526" y="525"/>
                </a:moveTo>
                <a:cubicBezTo>
                  <a:pt x="3520" y="525"/>
                  <a:pt x="3515" y="527"/>
                  <a:pt x="3513" y="534"/>
                </a:cubicBezTo>
                <a:cubicBezTo>
                  <a:pt x="3525" y="534"/>
                  <a:pt x="3525" y="545"/>
                  <a:pt x="3525" y="557"/>
                </a:cubicBezTo>
                <a:cubicBezTo>
                  <a:pt x="3555" y="563"/>
                  <a:pt x="3560" y="545"/>
                  <a:pt x="3566" y="528"/>
                </a:cubicBezTo>
                <a:cubicBezTo>
                  <a:pt x="3552" y="531"/>
                  <a:pt x="3537" y="526"/>
                  <a:pt x="3526" y="525"/>
                </a:cubicBezTo>
                <a:close/>
                <a:moveTo>
                  <a:pt x="2889" y="524"/>
                </a:moveTo>
                <a:cubicBezTo>
                  <a:pt x="2876" y="525"/>
                  <a:pt x="2862" y="531"/>
                  <a:pt x="2862" y="545"/>
                </a:cubicBezTo>
                <a:cubicBezTo>
                  <a:pt x="2880" y="540"/>
                  <a:pt x="2898" y="540"/>
                  <a:pt x="2909" y="528"/>
                </a:cubicBezTo>
                <a:cubicBezTo>
                  <a:pt x="2905" y="525"/>
                  <a:pt x="2897" y="524"/>
                  <a:pt x="2889" y="524"/>
                </a:cubicBezTo>
                <a:close/>
                <a:moveTo>
                  <a:pt x="7570" y="523"/>
                </a:moveTo>
                <a:cubicBezTo>
                  <a:pt x="7527" y="552"/>
                  <a:pt x="7456" y="552"/>
                  <a:pt x="7377" y="559"/>
                </a:cubicBezTo>
                <a:cubicBezTo>
                  <a:pt x="7427" y="530"/>
                  <a:pt x="7513" y="538"/>
                  <a:pt x="7570" y="523"/>
                </a:cubicBezTo>
                <a:close/>
                <a:moveTo>
                  <a:pt x="6754" y="523"/>
                </a:moveTo>
                <a:cubicBezTo>
                  <a:pt x="6754" y="552"/>
                  <a:pt x="6768" y="559"/>
                  <a:pt x="6783" y="566"/>
                </a:cubicBezTo>
                <a:cubicBezTo>
                  <a:pt x="6783" y="552"/>
                  <a:pt x="6775" y="545"/>
                  <a:pt x="6783" y="523"/>
                </a:cubicBezTo>
                <a:cubicBezTo>
                  <a:pt x="6783" y="523"/>
                  <a:pt x="6783" y="523"/>
                  <a:pt x="6754" y="523"/>
                </a:cubicBezTo>
                <a:close/>
                <a:moveTo>
                  <a:pt x="2317" y="518"/>
                </a:moveTo>
                <a:cubicBezTo>
                  <a:pt x="2305" y="519"/>
                  <a:pt x="2296" y="522"/>
                  <a:pt x="2294" y="534"/>
                </a:cubicBezTo>
                <a:cubicBezTo>
                  <a:pt x="2329" y="557"/>
                  <a:pt x="2359" y="528"/>
                  <a:pt x="2377" y="522"/>
                </a:cubicBezTo>
                <a:cubicBezTo>
                  <a:pt x="2363" y="525"/>
                  <a:pt x="2341" y="519"/>
                  <a:pt x="2322" y="518"/>
                </a:cubicBezTo>
                <a:cubicBezTo>
                  <a:pt x="2320" y="518"/>
                  <a:pt x="2319" y="518"/>
                  <a:pt x="2317" y="518"/>
                </a:cubicBezTo>
                <a:close/>
                <a:moveTo>
                  <a:pt x="8814" y="512"/>
                </a:moveTo>
                <a:cubicBezTo>
                  <a:pt x="8849" y="511"/>
                  <a:pt x="8892" y="519"/>
                  <a:pt x="8910" y="523"/>
                </a:cubicBezTo>
                <a:cubicBezTo>
                  <a:pt x="8874" y="559"/>
                  <a:pt x="8817" y="509"/>
                  <a:pt x="8767" y="523"/>
                </a:cubicBezTo>
                <a:cubicBezTo>
                  <a:pt x="8775" y="515"/>
                  <a:pt x="8793" y="512"/>
                  <a:pt x="8814" y="512"/>
                </a:cubicBezTo>
                <a:close/>
                <a:moveTo>
                  <a:pt x="3897" y="510"/>
                </a:moveTo>
                <a:cubicBezTo>
                  <a:pt x="3897" y="510"/>
                  <a:pt x="3897" y="510"/>
                  <a:pt x="3898" y="511"/>
                </a:cubicBezTo>
                <a:lnTo>
                  <a:pt x="3898" y="511"/>
                </a:lnTo>
                <a:lnTo>
                  <a:pt x="3898" y="511"/>
                </a:lnTo>
                <a:cubicBezTo>
                  <a:pt x="3897" y="511"/>
                  <a:pt x="3897" y="510"/>
                  <a:pt x="3897" y="510"/>
                </a:cubicBezTo>
                <a:close/>
                <a:moveTo>
                  <a:pt x="5591" y="510"/>
                </a:moveTo>
                <a:cubicBezTo>
                  <a:pt x="5585" y="522"/>
                  <a:pt x="5579" y="528"/>
                  <a:pt x="5561" y="528"/>
                </a:cubicBezTo>
                <a:cubicBezTo>
                  <a:pt x="5567" y="540"/>
                  <a:pt x="5573" y="540"/>
                  <a:pt x="5561" y="551"/>
                </a:cubicBezTo>
                <a:cubicBezTo>
                  <a:pt x="5555" y="545"/>
                  <a:pt x="5549" y="534"/>
                  <a:pt x="5532" y="534"/>
                </a:cubicBezTo>
                <a:cubicBezTo>
                  <a:pt x="5537" y="510"/>
                  <a:pt x="5561" y="510"/>
                  <a:pt x="5591" y="510"/>
                </a:cubicBezTo>
                <a:close/>
                <a:moveTo>
                  <a:pt x="4195" y="508"/>
                </a:moveTo>
                <a:cubicBezTo>
                  <a:pt x="4203" y="508"/>
                  <a:pt x="4212" y="510"/>
                  <a:pt x="4217" y="510"/>
                </a:cubicBezTo>
                <a:cubicBezTo>
                  <a:pt x="4206" y="528"/>
                  <a:pt x="4200" y="522"/>
                  <a:pt x="4182" y="516"/>
                </a:cubicBezTo>
                <a:cubicBezTo>
                  <a:pt x="4182" y="510"/>
                  <a:pt x="4188" y="508"/>
                  <a:pt x="4195" y="508"/>
                </a:cubicBezTo>
                <a:close/>
                <a:moveTo>
                  <a:pt x="7991" y="505"/>
                </a:moveTo>
                <a:cubicBezTo>
                  <a:pt x="8004" y="505"/>
                  <a:pt x="8018" y="509"/>
                  <a:pt x="8029" y="516"/>
                </a:cubicBezTo>
                <a:cubicBezTo>
                  <a:pt x="8007" y="530"/>
                  <a:pt x="7993" y="516"/>
                  <a:pt x="7964" y="516"/>
                </a:cubicBezTo>
                <a:cubicBezTo>
                  <a:pt x="7968" y="509"/>
                  <a:pt x="7979" y="505"/>
                  <a:pt x="7991" y="505"/>
                </a:cubicBezTo>
                <a:close/>
                <a:moveTo>
                  <a:pt x="2193" y="504"/>
                </a:moveTo>
                <a:cubicBezTo>
                  <a:pt x="2199" y="534"/>
                  <a:pt x="2146" y="510"/>
                  <a:pt x="2169" y="540"/>
                </a:cubicBezTo>
                <a:cubicBezTo>
                  <a:pt x="2152" y="540"/>
                  <a:pt x="2152" y="522"/>
                  <a:pt x="2140" y="516"/>
                </a:cubicBezTo>
                <a:cubicBezTo>
                  <a:pt x="2152" y="498"/>
                  <a:pt x="2175" y="510"/>
                  <a:pt x="2193" y="504"/>
                </a:cubicBezTo>
                <a:close/>
                <a:moveTo>
                  <a:pt x="3181" y="496"/>
                </a:moveTo>
                <a:cubicBezTo>
                  <a:pt x="3178" y="496"/>
                  <a:pt x="3174" y="497"/>
                  <a:pt x="3170" y="498"/>
                </a:cubicBezTo>
                <a:cubicBezTo>
                  <a:pt x="3170" y="510"/>
                  <a:pt x="3158" y="516"/>
                  <a:pt x="3152" y="522"/>
                </a:cubicBezTo>
                <a:cubicBezTo>
                  <a:pt x="3134" y="522"/>
                  <a:pt x="3128" y="522"/>
                  <a:pt x="3111" y="528"/>
                </a:cubicBezTo>
                <a:cubicBezTo>
                  <a:pt x="3117" y="516"/>
                  <a:pt x="3099" y="498"/>
                  <a:pt x="3087" y="516"/>
                </a:cubicBezTo>
                <a:cubicBezTo>
                  <a:pt x="3105" y="534"/>
                  <a:pt x="3045" y="557"/>
                  <a:pt x="3022" y="569"/>
                </a:cubicBezTo>
                <a:cubicBezTo>
                  <a:pt x="3045" y="563"/>
                  <a:pt x="3040" y="587"/>
                  <a:pt x="3051" y="593"/>
                </a:cubicBezTo>
                <a:cubicBezTo>
                  <a:pt x="3045" y="593"/>
                  <a:pt x="3034" y="593"/>
                  <a:pt x="3040" y="605"/>
                </a:cubicBezTo>
                <a:cubicBezTo>
                  <a:pt x="3099" y="617"/>
                  <a:pt x="3152" y="611"/>
                  <a:pt x="3205" y="581"/>
                </a:cubicBezTo>
                <a:cubicBezTo>
                  <a:pt x="3199" y="581"/>
                  <a:pt x="3199" y="575"/>
                  <a:pt x="3205" y="569"/>
                </a:cubicBezTo>
                <a:cubicBezTo>
                  <a:pt x="3182" y="575"/>
                  <a:pt x="3176" y="581"/>
                  <a:pt x="3158" y="569"/>
                </a:cubicBezTo>
                <a:cubicBezTo>
                  <a:pt x="3176" y="551"/>
                  <a:pt x="3223" y="545"/>
                  <a:pt x="3223" y="534"/>
                </a:cubicBezTo>
                <a:cubicBezTo>
                  <a:pt x="3217" y="545"/>
                  <a:pt x="3193" y="534"/>
                  <a:pt x="3188" y="522"/>
                </a:cubicBezTo>
                <a:cubicBezTo>
                  <a:pt x="3199" y="522"/>
                  <a:pt x="3205" y="516"/>
                  <a:pt x="3211" y="504"/>
                </a:cubicBezTo>
                <a:cubicBezTo>
                  <a:pt x="3198" y="504"/>
                  <a:pt x="3191" y="497"/>
                  <a:pt x="3181" y="496"/>
                </a:cubicBezTo>
                <a:close/>
                <a:moveTo>
                  <a:pt x="5170" y="492"/>
                </a:moveTo>
                <a:cubicBezTo>
                  <a:pt x="5182" y="492"/>
                  <a:pt x="5188" y="504"/>
                  <a:pt x="5206" y="498"/>
                </a:cubicBezTo>
                <a:cubicBezTo>
                  <a:pt x="5200" y="534"/>
                  <a:pt x="5176" y="486"/>
                  <a:pt x="5170" y="510"/>
                </a:cubicBezTo>
                <a:cubicBezTo>
                  <a:pt x="5165" y="510"/>
                  <a:pt x="5170" y="498"/>
                  <a:pt x="5170" y="492"/>
                </a:cubicBezTo>
                <a:close/>
                <a:moveTo>
                  <a:pt x="7270" y="492"/>
                </a:moveTo>
                <a:cubicBezTo>
                  <a:pt x="7273" y="492"/>
                  <a:pt x="7276" y="492"/>
                  <a:pt x="7280" y="492"/>
                </a:cubicBezTo>
                <a:cubicBezTo>
                  <a:pt x="7303" y="493"/>
                  <a:pt x="7326" y="500"/>
                  <a:pt x="7341" y="516"/>
                </a:cubicBezTo>
                <a:cubicBezTo>
                  <a:pt x="7313" y="566"/>
                  <a:pt x="7248" y="573"/>
                  <a:pt x="7184" y="595"/>
                </a:cubicBezTo>
                <a:cubicBezTo>
                  <a:pt x="7212" y="566"/>
                  <a:pt x="7184" y="573"/>
                  <a:pt x="7184" y="552"/>
                </a:cubicBezTo>
                <a:cubicBezTo>
                  <a:pt x="7174" y="520"/>
                  <a:pt x="7222" y="493"/>
                  <a:pt x="7270" y="492"/>
                </a:cubicBezTo>
                <a:close/>
                <a:moveTo>
                  <a:pt x="9096" y="480"/>
                </a:moveTo>
                <a:cubicBezTo>
                  <a:pt x="9304" y="495"/>
                  <a:pt x="9504" y="545"/>
                  <a:pt x="9748" y="566"/>
                </a:cubicBezTo>
                <a:cubicBezTo>
                  <a:pt x="9683" y="631"/>
                  <a:pt x="9562" y="552"/>
                  <a:pt x="9461" y="588"/>
                </a:cubicBezTo>
                <a:cubicBezTo>
                  <a:pt x="9490" y="617"/>
                  <a:pt x="9519" y="609"/>
                  <a:pt x="9576" y="617"/>
                </a:cubicBezTo>
                <a:cubicBezTo>
                  <a:pt x="9533" y="660"/>
                  <a:pt x="9433" y="595"/>
                  <a:pt x="9404" y="638"/>
                </a:cubicBezTo>
                <a:cubicBezTo>
                  <a:pt x="9289" y="617"/>
                  <a:pt x="9175" y="609"/>
                  <a:pt x="9103" y="595"/>
                </a:cubicBezTo>
                <a:cubicBezTo>
                  <a:pt x="9103" y="573"/>
                  <a:pt x="9132" y="588"/>
                  <a:pt x="9146" y="573"/>
                </a:cubicBezTo>
                <a:cubicBezTo>
                  <a:pt x="9132" y="545"/>
                  <a:pt x="9082" y="552"/>
                  <a:pt x="9053" y="538"/>
                </a:cubicBezTo>
                <a:cubicBezTo>
                  <a:pt x="9060" y="523"/>
                  <a:pt x="9089" y="538"/>
                  <a:pt x="9110" y="538"/>
                </a:cubicBezTo>
                <a:cubicBezTo>
                  <a:pt x="9125" y="523"/>
                  <a:pt x="9082" y="516"/>
                  <a:pt x="9096" y="480"/>
                </a:cubicBezTo>
                <a:close/>
                <a:moveTo>
                  <a:pt x="5437" y="474"/>
                </a:moveTo>
                <a:cubicBezTo>
                  <a:pt x="5443" y="480"/>
                  <a:pt x="5449" y="486"/>
                  <a:pt x="5461" y="492"/>
                </a:cubicBezTo>
                <a:cubicBezTo>
                  <a:pt x="5455" y="504"/>
                  <a:pt x="5443" y="486"/>
                  <a:pt x="5431" y="492"/>
                </a:cubicBezTo>
                <a:cubicBezTo>
                  <a:pt x="5431" y="480"/>
                  <a:pt x="5437" y="480"/>
                  <a:pt x="5437" y="474"/>
                </a:cubicBezTo>
                <a:close/>
                <a:moveTo>
                  <a:pt x="3295" y="474"/>
                </a:moveTo>
                <a:cubicBezTo>
                  <a:pt x="3286" y="474"/>
                  <a:pt x="3276" y="479"/>
                  <a:pt x="3276" y="486"/>
                </a:cubicBezTo>
                <a:cubicBezTo>
                  <a:pt x="3276" y="486"/>
                  <a:pt x="3282" y="486"/>
                  <a:pt x="3282" y="492"/>
                </a:cubicBezTo>
                <a:cubicBezTo>
                  <a:pt x="3294" y="492"/>
                  <a:pt x="3300" y="486"/>
                  <a:pt x="3312" y="480"/>
                </a:cubicBezTo>
                <a:cubicBezTo>
                  <a:pt x="3307" y="476"/>
                  <a:pt x="3301" y="474"/>
                  <a:pt x="3295" y="474"/>
                </a:cubicBezTo>
                <a:close/>
                <a:moveTo>
                  <a:pt x="5378" y="473"/>
                </a:moveTo>
                <a:cubicBezTo>
                  <a:pt x="5379" y="473"/>
                  <a:pt x="5381" y="474"/>
                  <a:pt x="5384" y="474"/>
                </a:cubicBezTo>
                <a:cubicBezTo>
                  <a:pt x="5378" y="486"/>
                  <a:pt x="5395" y="480"/>
                  <a:pt x="5395" y="498"/>
                </a:cubicBezTo>
                <a:cubicBezTo>
                  <a:pt x="5384" y="504"/>
                  <a:pt x="5378" y="516"/>
                  <a:pt x="5360" y="516"/>
                </a:cubicBezTo>
                <a:cubicBezTo>
                  <a:pt x="5360" y="510"/>
                  <a:pt x="5360" y="498"/>
                  <a:pt x="5354" y="498"/>
                </a:cubicBezTo>
                <a:cubicBezTo>
                  <a:pt x="5364" y="493"/>
                  <a:pt x="5366" y="474"/>
                  <a:pt x="5378" y="473"/>
                </a:cubicBezTo>
                <a:close/>
                <a:moveTo>
                  <a:pt x="2151" y="466"/>
                </a:moveTo>
                <a:cubicBezTo>
                  <a:pt x="2155" y="466"/>
                  <a:pt x="2159" y="467"/>
                  <a:pt x="2164" y="468"/>
                </a:cubicBezTo>
                <a:cubicBezTo>
                  <a:pt x="2146" y="480"/>
                  <a:pt x="2164" y="480"/>
                  <a:pt x="2169" y="498"/>
                </a:cubicBezTo>
                <a:cubicBezTo>
                  <a:pt x="2158" y="492"/>
                  <a:pt x="2146" y="498"/>
                  <a:pt x="2134" y="486"/>
                </a:cubicBezTo>
                <a:cubicBezTo>
                  <a:pt x="2134" y="473"/>
                  <a:pt x="2141" y="466"/>
                  <a:pt x="2151" y="466"/>
                </a:cubicBezTo>
                <a:close/>
                <a:moveTo>
                  <a:pt x="3839" y="462"/>
                </a:moveTo>
                <a:cubicBezTo>
                  <a:pt x="3850" y="462"/>
                  <a:pt x="3833" y="468"/>
                  <a:pt x="3839" y="480"/>
                </a:cubicBezTo>
                <a:cubicBezTo>
                  <a:pt x="3839" y="480"/>
                  <a:pt x="3839" y="480"/>
                  <a:pt x="3803" y="480"/>
                </a:cubicBezTo>
                <a:cubicBezTo>
                  <a:pt x="3803" y="462"/>
                  <a:pt x="3827" y="468"/>
                  <a:pt x="3839" y="462"/>
                </a:cubicBezTo>
                <a:close/>
                <a:moveTo>
                  <a:pt x="5952" y="460"/>
                </a:moveTo>
                <a:cubicBezTo>
                  <a:pt x="5964" y="459"/>
                  <a:pt x="5967" y="485"/>
                  <a:pt x="5993" y="474"/>
                </a:cubicBezTo>
                <a:cubicBezTo>
                  <a:pt x="5987" y="486"/>
                  <a:pt x="5970" y="486"/>
                  <a:pt x="5970" y="504"/>
                </a:cubicBezTo>
                <a:cubicBezTo>
                  <a:pt x="5946" y="492"/>
                  <a:pt x="5910" y="492"/>
                  <a:pt x="5893" y="510"/>
                </a:cubicBezTo>
                <a:cubicBezTo>
                  <a:pt x="5887" y="504"/>
                  <a:pt x="5887" y="492"/>
                  <a:pt x="5869" y="498"/>
                </a:cubicBezTo>
                <a:cubicBezTo>
                  <a:pt x="5869" y="468"/>
                  <a:pt x="5893" y="474"/>
                  <a:pt x="5904" y="462"/>
                </a:cubicBezTo>
                <a:cubicBezTo>
                  <a:pt x="5922" y="457"/>
                  <a:pt x="5910" y="480"/>
                  <a:pt x="5922" y="480"/>
                </a:cubicBezTo>
                <a:cubicBezTo>
                  <a:pt x="5934" y="480"/>
                  <a:pt x="5958" y="468"/>
                  <a:pt x="5946" y="462"/>
                </a:cubicBezTo>
                <a:cubicBezTo>
                  <a:pt x="5948" y="461"/>
                  <a:pt x="5950" y="460"/>
                  <a:pt x="5952" y="460"/>
                </a:cubicBezTo>
                <a:close/>
                <a:moveTo>
                  <a:pt x="6990" y="452"/>
                </a:moveTo>
                <a:cubicBezTo>
                  <a:pt x="6997" y="459"/>
                  <a:pt x="6997" y="473"/>
                  <a:pt x="6997" y="495"/>
                </a:cubicBezTo>
                <a:cubicBezTo>
                  <a:pt x="6983" y="495"/>
                  <a:pt x="6969" y="502"/>
                  <a:pt x="6969" y="516"/>
                </a:cubicBezTo>
                <a:cubicBezTo>
                  <a:pt x="6954" y="509"/>
                  <a:pt x="6947" y="495"/>
                  <a:pt x="6947" y="480"/>
                </a:cubicBezTo>
                <a:cubicBezTo>
                  <a:pt x="6969" y="480"/>
                  <a:pt x="6983" y="473"/>
                  <a:pt x="6990" y="452"/>
                </a:cubicBezTo>
                <a:close/>
                <a:moveTo>
                  <a:pt x="6135" y="451"/>
                </a:moveTo>
                <a:cubicBezTo>
                  <a:pt x="6153" y="462"/>
                  <a:pt x="6177" y="457"/>
                  <a:pt x="6194" y="457"/>
                </a:cubicBezTo>
                <a:cubicBezTo>
                  <a:pt x="6183" y="474"/>
                  <a:pt x="6248" y="498"/>
                  <a:pt x="6289" y="498"/>
                </a:cubicBezTo>
                <a:cubicBezTo>
                  <a:pt x="6295" y="516"/>
                  <a:pt x="6277" y="498"/>
                  <a:pt x="6283" y="516"/>
                </a:cubicBezTo>
                <a:cubicBezTo>
                  <a:pt x="6260" y="510"/>
                  <a:pt x="6236" y="504"/>
                  <a:pt x="6212" y="492"/>
                </a:cubicBezTo>
                <a:cubicBezTo>
                  <a:pt x="6183" y="540"/>
                  <a:pt x="6153" y="492"/>
                  <a:pt x="6106" y="480"/>
                </a:cubicBezTo>
                <a:cubicBezTo>
                  <a:pt x="6076" y="480"/>
                  <a:pt x="6052" y="486"/>
                  <a:pt x="6035" y="462"/>
                </a:cubicBezTo>
                <a:cubicBezTo>
                  <a:pt x="6058" y="451"/>
                  <a:pt x="6106" y="445"/>
                  <a:pt x="6118" y="468"/>
                </a:cubicBezTo>
                <a:cubicBezTo>
                  <a:pt x="6135" y="468"/>
                  <a:pt x="6135" y="462"/>
                  <a:pt x="6135" y="451"/>
                </a:cubicBezTo>
                <a:close/>
                <a:moveTo>
                  <a:pt x="5608" y="445"/>
                </a:moveTo>
                <a:cubicBezTo>
                  <a:pt x="5626" y="457"/>
                  <a:pt x="5632" y="474"/>
                  <a:pt x="5650" y="486"/>
                </a:cubicBezTo>
                <a:cubicBezTo>
                  <a:pt x="5644" y="498"/>
                  <a:pt x="5620" y="486"/>
                  <a:pt x="5614" y="504"/>
                </a:cubicBezTo>
                <a:cubicBezTo>
                  <a:pt x="5614" y="492"/>
                  <a:pt x="5585" y="486"/>
                  <a:pt x="5585" y="510"/>
                </a:cubicBezTo>
                <a:cubicBezTo>
                  <a:pt x="5561" y="504"/>
                  <a:pt x="5597" y="498"/>
                  <a:pt x="5585" y="486"/>
                </a:cubicBezTo>
                <a:cubicBezTo>
                  <a:pt x="5561" y="480"/>
                  <a:pt x="5567" y="504"/>
                  <a:pt x="5549" y="498"/>
                </a:cubicBezTo>
                <a:cubicBezTo>
                  <a:pt x="5555" y="486"/>
                  <a:pt x="5537" y="486"/>
                  <a:pt x="5532" y="480"/>
                </a:cubicBezTo>
                <a:cubicBezTo>
                  <a:pt x="5543" y="462"/>
                  <a:pt x="5573" y="486"/>
                  <a:pt x="5585" y="474"/>
                </a:cubicBezTo>
                <a:cubicBezTo>
                  <a:pt x="5591" y="462"/>
                  <a:pt x="5567" y="474"/>
                  <a:pt x="5573" y="457"/>
                </a:cubicBezTo>
                <a:cubicBezTo>
                  <a:pt x="5591" y="457"/>
                  <a:pt x="5603" y="457"/>
                  <a:pt x="5608" y="445"/>
                </a:cubicBezTo>
                <a:close/>
                <a:moveTo>
                  <a:pt x="6926" y="437"/>
                </a:moveTo>
                <a:cubicBezTo>
                  <a:pt x="6954" y="459"/>
                  <a:pt x="6940" y="480"/>
                  <a:pt x="6933" y="516"/>
                </a:cubicBezTo>
                <a:cubicBezTo>
                  <a:pt x="6897" y="502"/>
                  <a:pt x="6868" y="452"/>
                  <a:pt x="6926" y="437"/>
                </a:cubicBezTo>
                <a:close/>
                <a:moveTo>
                  <a:pt x="7048" y="416"/>
                </a:moveTo>
                <a:cubicBezTo>
                  <a:pt x="7055" y="430"/>
                  <a:pt x="7048" y="459"/>
                  <a:pt x="7062" y="473"/>
                </a:cubicBezTo>
                <a:cubicBezTo>
                  <a:pt x="7033" y="473"/>
                  <a:pt x="7033" y="430"/>
                  <a:pt x="7048" y="416"/>
                </a:cubicBezTo>
                <a:close/>
                <a:moveTo>
                  <a:pt x="6790" y="411"/>
                </a:moveTo>
                <a:cubicBezTo>
                  <a:pt x="6799" y="412"/>
                  <a:pt x="6809" y="426"/>
                  <a:pt x="6804" y="437"/>
                </a:cubicBezTo>
                <a:cubicBezTo>
                  <a:pt x="6804" y="437"/>
                  <a:pt x="6804" y="437"/>
                  <a:pt x="6861" y="444"/>
                </a:cubicBezTo>
                <a:cubicBezTo>
                  <a:pt x="6847" y="473"/>
                  <a:pt x="6818" y="444"/>
                  <a:pt x="6804" y="473"/>
                </a:cubicBezTo>
                <a:cubicBezTo>
                  <a:pt x="6804" y="466"/>
                  <a:pt x="6790" y="459"/>
                  <a:pt x="6790" y="444"/>
                </a:cubicBezTo>
                <a:cubicBezTo>
                  <a:pt x="6761" y="452"/>
                  <a:pt x="6790" y="487"/>
                  <a:pt x="6790" y="509"/>
                </a:cubicBezTo>
                <a:cubicBezTo>
                  <a:pt x="6818" y="502"/>
                  <a:pt x="6797" y="487"/>
                  <a:pt x="6804" y="473"/>
                </a:cubicBezTo>
                <a:cubicBezTo>
                  <a:pt x="6854" y="480"/>
                  <a:pt x="6840" y="523"/>
                  <a:pt x="6868" y="516"/>
                </a:cubicBezTo>
                <a:cubicBezTo>
                  <a:pt x="6868" y="538"/>
                  <a:pt x="6847" y="538"/>
                  <a:pt x="6833" y="545"/>
                </a:cubicBezTo>
                <a:cubicBezTo>
                  <a:pt x="6840" y="566"/>
                  <a:pt x="6840" y="581"/>
                  <a:pt x="6833" y="595"/>
                </a:cubicBezTo>
                <a:cubicBezTo>
                  <a:pt x="6826" y="581"/>
                  <a:pt x="6811" y="573"/>
                  <a:pt x="6811" y="602"/>
                </a:cubicBezTo>
                <a:cubicBezTo>
                  <a:pt x="6804" y="595"/>
                  <a:pt x="6797" y="588"/>
                  <a:pt x="6797" y="573"/>
                </a:cubicBezTo>
                <a:cubicBezTo>
                  <a:pt x="6775" y="588"/>
                  <a:pt x="6768" y="581"/>
                  <a:pt x="6740" y="581"/>
                </a:cubicBezTo>
                <a:cubicBezTo>
                  <a:pt x="6754" y="566"/>
                  <a:pt x="6732" y="538"/>
                  <a:pt x="6718" y="530"/>
                </a:cubicBezTo>
                <a:cubicBezTo>
                  <a:pt x="6725" y="516"/>
                  <a:pt x="6740" y="516"/>
                  <a:pt x="6747" y="502"/>
                </a:cubicBezTo>
                <a:cubicBezTo>
                  <a:pt x="6732" y="495"/>
                  <a:pt x="6718" y="487"/>
                  <a:pt x="6718" y="466"/>
                </a:cubicBezTo>
                <a:cubicBezTo>
                  <a:pt x="6732" y="466"/>
                  <a:pt x="6732" y="473"/>
                  <a:pt x="6732" y="487"/>
                </a:cubicBezTo>
                <a:cubicBezTo>
                  <a:pt x="6747" y="487"/>
                  <a:pt x="6747" y="437"/>
                  <a:pt x="6754" y="473"/>
                </a:cubicBezTo>
                <a:cubicBezTo>
                  <a:pt x="6761" y="466"/>
                  <a:pt x="6768" y="452"/>
                  <a:pt x="6768" y="430"/>
                </a:cubicBezTo>
                <a:cubicBezTo>
                  <a:pt x="6775" y="430"/>
                  <a:pt x="6804" y="416"/>
                  <a:pt x="6783" y="416"/>
                </a:cubicBezTo>
                <a:cubicBezTo>
                  <a:pt x="6784" y="412"/>
                  <a:pt x="6787" y="411"/>
                  <a:pt x="6790" y="411"/>
                </a:cubicBezTo>
                <a:close/>
                <a:moveTo>
                  <a:pt x="4419" y="409"/>
                </a:moveTo>
                <a:cubicBezTo>
                  <a:pt x="4419" y="415"/>
                  <a:pt x="4431" y="415"/>
                  <a:pt x="4431" y="427"/>
                </a:cubicBezTo>
                <a:cubicBezTo>
                  <a:pt x="4419" y="439"/>
                  <a:pt x="4419" y="427"/>
                  <a:pt x="4401" y="427"/>
                </a:cubicBezTo>
                <a:cubicBezTo>
                  <a:pt x="4401" y="415"/>
                  <a:pt x="4413" y="415"/>
                  <a:pt x="4419" y="409"/>
                </a:cubicBezTo>
                <a:close/>
                <a:moveTo>
                  <a:pt x="5221" y="367"/>
                </a:moveTo>
                <a:lnTo>
                  <a:pt x="5224" y="368"/>
                </a:lnTo>
                <a:cubicBezTo>
                  <a:pt x="5224" y="368"/>
                  <a:pt x="5222" y="368"/>
                  <a:pt x="5221" y="367"/>
                </a:cubicBezTo>
                <a:lnTo>
                  <a:pt x="5221" y="367"/>
                </a:lnTo>
                <a:close/>
                <a:moveTo>
                  <a:pt x="4555" y="362"/>
                </a:moveTo>
                <a:cubicBezTo>
                  <a:pt x="4561" y="368"/>
                  <a:pt x="4573" y="374"/>
                  <a:pt x="4584" y="368"/>
                </a:cubicBezTo>
                <a:cubicBezTo>
                  <a:pt x="4567" y="374"/>
                  <a:pt x="4561" y="385"/>
                  <a:pt x="4543" y="385"/>
                </a:cubicBezTo>
                <a:cubicBezTo>
                  <a:pt x="4537" y="368"/>
                  <a:pt x="4561" y="379"/>
                  <a:pt x="4555" y="362"/>
                </a:cubicBezTo>
                <a:close/>
                <a:moveTo>
                  <a:pt x="4325" y="323"/>
                </a:moveTo>
                <a:cubicBezTo>
                  <a:pt x="4316" y="323"/>
                  <a:pt x="4306" y="327"/>
                  <a:pt x="4306" y="338"/>
                </a:cubicBezTo>
                <a:cubicBezTo>
                  <a:pt x="4324" y="338"/>
                  <a:pt x="4336" y="338"/>
                  <a:pt x="4342" y="326"/>
                </a:cubicBezTo>
                <a:cubicBezTo>
                  <a:pt x="4337" y="324"/>
                  <a:pt x="4331" y="322"/>
                  <a:pt x="4325" y="323"/>
                </a:cubicBezTo>
                <a:close/>
                <a:moveTo>
                  <a:pt x="7026" y="322"/>
                </a:moveTo>
                <a:cubicBezTo>
                  <a:pt x="7048" y="322"/>
                  <a:pt x="7048" y="358"/>
                  <a:pt x="7033" y="373"/>
                </a:cubicBezTo>
                <a:cubicBezTo>
                  <a:pt x="7026" y="358"/>
                  <a:pt x="7026" y="344"/>
                  <a:pt x="7026" y="322"/>
                </a:cubicBezTo>
                <a:close/>
                <a:moveTo>
                  <a:pt x="3226" y="318"/>
                </a:moveTo>
                <a:cubicBezTo>
                  <a:pt x="3242" y="317"/>
                  <a:pt x="3259" y="318"/>
                  <a:pt x="3276" y="320"/>
                </a:cubicBezTo>
                <a:cubicBezTo>
                  <a:pt x="3270" y="350"/>
                  <a:pt x="3235" y="338"/>
                  <a:pt x="3217" y="356"/>
                </a:cubicBezTo>
                <a:cubicBezTo>
                  <a:pt x="3223" y="374"/>
                  <a:pt x="3229" y="350"/>
                  <a:pt x="3241" y="356"/>
                </a:cubicBezTo>
                <a:cubicBezTo>
                  <a:pt x="3229" y="374"/>
                  <a:pt x="3193" y="368"/>
                  <a:pt x="3170" y="368"/>
                </a:cubicBezTo>
                <a:cubicBezTo>
                  <a:pt x="3170" y="356"/>
                  <a:pt x="3164" y="344"/>
                  <a:pt x="3146" y="350"/>
                </a:cubicBezTo>
                <a:cubicBezTo>
                  <a:pt x="3146" y="332"/>
                  <a:pt x="3158" y="332"/>
                  <a:pt x="3152" y="320"/>
                </a:cubicBezTo>
                <a:cubicBezTo>
                  <a:pt x="3174" y="320"/>
                  <a:pt x="3199" y="318"/>
                  <a:pt x="3226" y="318"/>
                </a:cubicBezTo>
                <a:close/>
                <a:moveTo>
                  <a:pt x="6919" y="286"/>
                </a:moveTo>
                <a:cubicBezTo>
                  <a:pt x="6969" y="294"/>
                  <a:pt x="6969" y="315"/>
                  <a:pt x="6976" y="351"/>
                </a:cubicBezTo>
                <a:cubicBezTo>
                  <a:pt x="6947" y="365"/>
                  <a:pt x="6940" y="401"/>
                  <a:pt x="6904" y="408"/>
                </a:cubicBezTo>
                <a:cubicBezTo>
                  <a:pt x="6890" y="394"/>
                  <a:pt x="6883" y="380"/>
                  <a:pt x="6861" y="387"/>
                </a:cubicBezTo>
                <a:cubicBezTo>
                  <a:pt x="6868" y="380"/>
                  <a:pt x="6868" y="365"/>
                  <a:pt x="6876" y="358"/>
                </a:cubicBezTo>
                <a:cubicBezTo>
                  <a:pt x="6919" y="365"/>
                  <a:pt x="6926" y="308"/>
                  <a:pt x="6919" y="286"/>
                </a:cubicBezTo>
                <a:close/>
                <a:moveTo>
                  <a:pt x="5155" y="283"/>
                </a:moveTo>
                <a:cubicBezTo>
                  <a:pt x="5171" y="282"/>
                  <a:pt x="5192" y="291"/>
                  <a:pt x="5212" y="291"/>
                </a:cubicBezTo>
                <a:cubicBezTo>
                  <a:pt x="5188" y="308"/>
                  <a:pt x="5200" y="296"/>
                  <a:pt x="5188" y="326"/>
                </a:cubicBezTo>
                <a:cubicBezTo>
                  <a:pt x="5176" y="320"/>
                  <a:pt x="5194" y="302"/>
                  <a:pt x="5182" y="296"/>
                </a:cubicBezTo>
                <a:cubicBezTo>
                  <a:pt x="5170" y="291"/>
                  <a:pt x="5170" y="308"/>
                  <a:pt x="5159" y="308"/>
                </a:cubicBezTo>
                <a:cubicBezTo>
                  <a:pt x="5159" y="314"/>
                  <a:pt x="5165" y="314"/>
                  <a:pt x="5170" y="314"/>
                </a:cubicBezTo>
                <a:cubicBezTo>
                  <a:pt x="5170" y="326"/>
                  <a:pt x="5159" y="326"/>
                  <a:pt x="5153" y="326"/>
                </a:cubicBezTo>
                <a:cubicBezTo>
                  <a:pt x="5147" y="320"/>
                  <a:pt x="5147" y="320"/>
                  <a:pt x="5141" y="314"/>
                </a:cubicBezTo>
                <a:cubicBezTo>
                  <a:pt x="5153" y="308"/>
                  <a:pt x="5159" y="302"/>
                  <a:pt x="5135" y="302"/>
                </a:cubicBezTo>
                <a:cubicBezTo>
                  <a:pt x="5141" y="296"/>
                  <a:pt x="5141" y="291"/>
                  <a:pt x="5135" y="291"/>
                </a:cubicBezTo>
                <a:cubicBezTo>
                  <a:pt x="5141" y="285"/>
                  <a:pt x="5147" y="283"/>
                  <a:pt x="5155" y="283"/>
                </a:cubicBezTo>
                <a:close/>
                <a:moveTo>
                  <a:pt x="5052" y="279"/>
                </a:moveTo>
                <a:cubicBezTo>
                  <a:pt x="5034" y="279"/>
                  <a:pt x="5028" y="291"/>
                  <a:pt x="5022" y="302"/>
                </a:cubicBezTo>
                <a:cubicBezTo>
                  <a:pt x="5040" y="302"/>
                  <a:pt x="5052" y="302"/>
                  <a:pt x="5058" y="291"/>
                </a:cubicBezTo>
                <a:cubicBezTo>
                  <a:pt x="5052" y="291"/>
                  <a:pt x="5052" y="285"/>
                  <a:pt x="5052" y="279"/>
                </a:cubicBezTo>
                <a:close/>
                <a:moveTo>
                  <a:pt x="4762" y="261"/>
                </a:moveTo>
                <a:cubicBezTo>
                  <a:pt x="4756" y="273"/>
                  <a:pt x="4744" y="279"/>
                  <a:pt x="4744" y="296"/>
                </a:cubicBezTo>
                <a:cubicBezTo>
                  <a:pt x="4750" y="296"/>
                  <a:pt x="4762" y="296"/>
                  <a:pt x="4762" y="302"/>
                </a:cubicBezTo>
                <a:cubicBezTo>
                  <a:pt x="4762" y="302"/>
                  <a:pt x="4756" y="308"/>
                  <a:pt x="4762" y="308"/>
                </a:cubicBezTo>
                <a:cubicBezTo>
                  <a:pt x="4774" y="279"/>
                  <a:pt x="4815" y="291"/>
                  <a:pt x="4827" y="267"/>
                </a:cubicBezTo>
                <a:cubicBezTo>
                  <a:pt x="4803" y="273"/>
                  <a:pt x="4792" y="261"/>
                  <a:pt x="4762" y="261"/>
                </a:cubicBezTo>
                <a:close/>
                <a:moveTo>
                  <a:pt x="4886" y="255"/>
                </a:moveTo>
                <a:cubicBezTo>
                  <a:pt x="4863" y="255"/>
                  <a:pt x="4857" y="267"/>
                  <a:pt x="4839" y="261"/>
                </a:cubicBezTo>
                <a:cubicBezTo>
                  <a:pt x="4833" y="267"/>
                  <a:pt x="4845" y="273"/>
                  <a:pt x="4845" y="273"/>
                </a:cubicBezTo>
                <a:cubicBezTo>
                  <a:pt x="4833" y="285"/>
                  <a:pt x="4839" y="285"/>
                  <a:pt x="4815" y="279"/>
                </a:cubicBezTo>
                <a:cubicBezTo>
                  <a:pt x="4815" y="302"/>
                  <a:pt x="4809" y="296"/>
                  <a:pt x="4815" y="314"/>
                </a:cubicBezTo>
                <a:cubicBezTo>
                  <a:pt x="4821" y="314"/>
                  <a:pt x="4839" y="320"/>
                  <a:pt x="4839" y="308"/>
                </a:cubicBezTo>
                <a:cubicBezTo>
                  <a:pt x="4833" y="308"/>
                  <a:pt x="4827" y="302"/>
                  <a:pt x="4827" y="302"/>
                </a:cubicBezTo>
                <a:cubicBezTo>
                  <a:pt x="4845" y="296"/>
                  <a:pt x="4875" y="302"/>
                  <a:pt x="4886" y="285"/>
                </a:cubicBezTo>
                <a:cubicBezTo>
                  <a:pt x="4880" y="279"/>
                  <a:pt x="4875" y="267"/>
                  <a:pt x="4886" y="255"/>
                </a:cubicBezTo>
                <a:close/>
                <a:moveTo>
                  <a:pt x="5101" y="241"/>
                </a:moveTo>
                <a:cubicBezTo>
                  <a:pt x="5129" y="241"/>
                  <a:pt x="5156" y="242"/>
                  <a:pt x="5182" y="243"/>
                </a:cubicBezTo>
                <a:cubicBezTo>
                  <a:pt x="5153" y="267"/>
                  <a:pt x="5111" y="255"/>
                  <a:pt x="5070" y="249"/>
                </a:cubicBezTo>
                <a:cubicBezTo>
                  <a:pt x="5070" y="273"/>
                  <a:pt x="5094" y="261"/>
                  <a:pt x="5099" y="267"/>
                </a:cubicBezTo>
                <a:cubicBezTo>
                  <a:pt x="5088" y="279"/>
                  <a:pt x="5076" y="279"/>
                  <a:pt x="5070" y="291"/>
                </a:cubicBezTo>
                <a:cubicBezTo>
                  <a:pt x="5076" y="302"/>
                  <a:pt x="5088" y="302"/>
                  <a:pt x="5094" y="302"/>
                </a:cubicBezTo>
                <a:cubicBezTo>
                  <a:pt x="5076" y="308"/>
                  <a:pt x="5088" y="320"/>
                  <a:pt x="5082" y="332"/>
                </a:cubicBezTo>
                <a:cubicBezTo>
                  <a:pt x="5076" y="332"/>
                  <a:pt x="5076" y="320"/>
                  <a:pt x="5070" y="320"/>
                </a:cubicBezTo>
                <a:cubicBezTo>
                  <a:pt x="5052" y="326"/>
                  <a:pt x="5076" y="338"/>
                  <a:pt x="5070" y="350"/>
                </a:cubicBezTo>
                <a:cubicBezTo>
                  <a:pt x="5141" y="344"/>
                  <a:pt x="5194" y="362"/>
                  <a:pt x="5283" y="350"/>
                </a:cubicBezTo>
                <a:cubicBezTo>
                  <a:pt x="5271" y="344"/>
                  <a:pt x="5283" y="332"/>
                  <a:pt x="5271" y="326"/>
                </a:cubicBezTo>
                <a:cubicBezTo>
                  <a:pt x="5277" y="314"/>
                  <a:pt x="5301" y="320"/>
                  <a:pt x="5301" y="308"/>
                </a:cubicBezTo>
                <a:cubicBezTo>
                  <a:pt x="5318" y="314"/>
                  <a:pt x="5313" y="338"/>
                  <a:pt x="5336" y="344"/>
                </a:cubicBezTo>
                <a:cubicBezTo>
                  <a:pt x="5348" y="338"/>
                  <a:pt x="5330" y="314"/>
                  <a:pt x="5313" y="314"/>
                </a:cubicBezTo>
                <a:cubicBezTo>
                  <a:pt x="5330" y="308"/>
                  <a:pt x="5348" y="308"/>
                  <a:pt x="5360" y="314"/>
                </a:cubicBezTo>
                <a:cubicBezTo>
                  <a:pt x="5360" y="320"/>
                  <a:pt x="5342" y="314"/>
                  <a:pt x="5348" y="332"/>
                </a:cubicBezTo>
                <a:cubicBezTo>
                  <a:pt x="5366" y="344"/>
                  <a:pt x="5389" y="344"/>
                  <a:pt x="5407" y="332"/>
                </a:cubicBezTo>
                <a:cubicBezTo>
                  <a:pt x="5407" y="320"/>
                  <a:pt x="5378" y="332"/>
                  <a:pt x="5378" y="320"/>
                </a:cubicBezTo>
                <a:cubicBezTo>
                  <a:pt x="5378" y="314"/>
                  <a:pt x="5407" y="320"/>
                  <a:pt x="5419" y="320"/>
                </a:cubicBezTo>
                <a:cubicBezTo>
                  <a:pt x="5401" y="302"/>
                  <a:pt x="5419" y="314"/>
                  <a:pt x="5431" y="302"/>
                </a:cubicBezTo>
                <a:cubicBezTo>
                  <a:pt x="5407" y="326"/>
                  <a:pt x="5443" y="332"/>
                  <a:pt x="5443" y="332"/>
                </a:cubicBezTo>
                <a:cubicBezTo>
                  <a:pt x="5443" y="338"/>
                  <a:pt x="5419" y="338"/>
                  <a:pt x="5425" y="356"/>
                </a:cubicBezTo>
                <a:cubicBezTo>
                  <a:pt x="5431" y="362"/>
                  <a:pt x="5437" y="362"/>
                  <a:pt x="5455" y="362"/>
                </a:cubicBezTo>
                <a:cubicBezTo>
                  <a:pt x="5461" y="350"/>
                  <a:pt x="5443" y="356"/>
                  <a:pt x="5437" y="350"/>
                </a:cubicBezTo>
                <a:cubicBezTo>
                  <a:pt x="5449" y="344"/>
                  <a:pt x="5455" y="338"/>
                  <a:pt x="5466" y="332"/>
                </a:cubicBezTo>
                <a:cubicBezTo>
                  <a:pt x="5461" y="326"/>
                  <a:pt x="5455" y="314"/>
                  <a:pt x="5443" y="308"/>
                </a:cubicBezTo>
                <a:cubicBezTo>
                  <a:pt x="5455" y="296"/>
                  <a:pt x="5484" y="291"/>
                  <a:pt x="5496" y="308"/>
                </a:cubicBezTo>
                <a:cubicBezTo>
                  <a:pt x="5496" y="320"/>
                  <a:pt x="5472" y="302"/>
                  <a:pt x="5472" y="320"/>
                </a:cubicBezTo>
                <a:cubicBezTo>
                  <a:pt x="5478" y="326"/>
                  <a:pt x="5502" y="332"/>
                  <a:pt x="5490" y="344"/>
                </a:cubicBezTo>
                <a:cubicBezTo>
                  <a:pt x="5502" y="344"/>
                  <a:pt x="5520" y="344"/>
                  <a:pt x="5526" y="350"/>
                </a:cubicBezTo>
                <a:cubicBezTo>
                  <a:pt x="5508" y="356"/>
                  <a:pt x="5532" y="356"/>
                  <a:pt x="5532" y="379"/>
                </a:cubicBezTo>
                <a:cubicBezTo>
                  <a:pt x="5508" y="368"/>
                  <a:pt x="5455" y="385"/>
                  <a:pt x="5407" y="368"/>
                </a:cubicBezTo>
                <a:cubicBezTo>
                  <a:pt x="5425" y="338"/>
                  <a:pt x="5354" y="362"/>
                  <a:pt x="5360" y="391"/>
                </a:cubicBezTo>
                <a:cubicBezTo>
                  <a:pt x="5342" y="374"/>
                  <a:pt x="5336" y="397"/>
                  <a:pt x="5313" y="385"/>
                </a:cubicBezTo>
                <a:cubicBezTo>
                  <a:pt x="5324" y="379"/>
                  <a:pt x="5313" y="374"/>
                  <a:pt x="5313" y="362"/>
                </a:cubicBezTo>
                <a:cubicBezTo>
                  <a:pt x="5271" y="374"/>
                  <a:pt x="5259" y="356"/>
                  <a:pt x="5218" y="362"/>
                </a:cubicBezTo>
                <a:cubicBezTo>
                  <a:pt x="5218" y="364"/>
                  <a:pt x="5219" y="365"/>
                  <a:pt x="5220" y="366"/>
                </a:cubicBezTo>
                <a:lnTo>
                  <a:pt x="5221" y="367"/>
                </a:lnTo>
                <a:lnTo>
                  <a:pt x="5217" y="366"/>
                </a:lnTo>
                <a:cubicBezTo>
                  <a:pt x="5181" y="359"/>
                  <a:pt x="5126" y="384"/>
                  <a:pt x="5088" y="362"/>
                </a:cubicBezTo>
                <a:cubicBezTo>
                  <a:pt x="5076" y="362"/>
                  <a:pt x="5099" y="368"/>
                  <a:pt x="5094" y="379"/>
                </a:cubicBezTo>
                <a:cubicBezTo>
                  <a:pt x="5082" y="362"/>
                  <a:pt x="5052" y="344"/>
                  <a:pt x="5022" y="356"/>
                </a:cubicBezTo>
                <a:cubicBezTo>
                  <a:pt x="5022" y="344"/>
                  <a:pt x="4999" y="338"/>
                  <a:pt x="5011" y="326"/>
                </a:cubicBezTo>
                <a:cubicBezTo>
                  <a:pt x="4963" y="326"/>
                  <a:pt x="4940" y="362"/>
                  <a:pt x="4880" y="350"/>
                </a:cubicBezTo>
                <a:cubicBezTo>
                  <a:pt x="4869" y="374"/>
                  <a:pt x="4821" y="362"/>
                  <a:pt x="4821" y="397"/>
                </a:cubicBezTo>
                <a:cubicBezTo>
                  <a:pt x="4798" y="391"/>
                  <a:pt x="4780" y="391"/>
                  <a:pt x="4768" y="374"/>
                </a:cubicBezTo>
                <a:cubicBezTo>
                  <a:pt x="4756" y="385"/>
                  <a:pt x="4750" y="397"/>
                  <a:pt x="4727" y="397"/>
                </a:cubicBezTo>
                <a:cubicBezTo>
                  <a:pt x="4721" y="391"/>
                  <a:pt x="4732" y="374"/>
                  <a:pt x="4721" y="385"/>
                </a:cubicBezTo>
                <a:cubicBezTo>
                  <a:pt x="4715" y="385"/>
                  <a:pt x="4715" y="368"/>
                  <a:pt x="4721" y="362"/>
                </a:cubicBezTo>
                <a:cubicBezTo>
                  <a:pt x="4697" y="374"/>
                  <a:pt x="4685" y="362"/>
                  <a:pt x="4661" y="356"/>
                </a:cubicBezTo>
                <a:cubicBezTo>
                  <a:pt x="4667" y="350"/>
                  <a:pt x="4679" y="356"/>
                  <a:pt x="4679" y="344"/>
                </a:cubicBezTo>
                <a:cubicBezTo>
                  <a:pt x="4679" y="338"/>
                  <a:pt x="4673" y="338"/>
                  <a:pt x="4673" y="332"/>
                </a:cubicBezTo>
                <a:cubicBezTo>
                  <a:pt x="4661" y="338"/>
                  <a:pt x="4644" y="338"/>
                  <a:pt x="4650" y="356"/>
                </a:cubicBezTo>
                <a:cubicBezTo>
                  <a:pt x="4638" y="356"/>
                  <a:pt x="4638" y="344"/>
                  <a:pt x="4620" y="344"/>
                </a:cubicBezTo>
                <a:cubicBezTo>
                  <a:pt x="4620" y="338"/>
                  <a:pt x="4626" y="332"/>
                  <a:pt x="4632" y="326"/>
                </a:cubicBezTo>
                <a:cubicBezTo>
                  <a:pt x="4596" y="332"/>
                  <a:pt x="4596" y="314"/>
                  <a:pt x="4567" y="308"/>
                </a:cubicBezTo>
                <a:cubicBezTo>
                  <a:pt x="4549" y="308"/>
                  <a:pt x="4561" y="314"/>
                  <a:pt x="4561" y="326"/>
                </a:cubicBezTo>
                <a:cubicBezTo>
                  <a:pt x="4519" y="320"/>
                  <a:pt x="4490" y="338"/>
                  <a:pt x="4454" y="356"/>
                </a:cubicBezTo>
                <a:cubicBezTo>
                  <a:pt x="4460" y="362"/>
                  <a:pt x="4484" y="362"/>
                  <a:pt x="4496" y="350"/>
                </a:cubicBezTo>
                <a:cubicBezTo>
                  <a:pt x="4508" y="350"/>
                  <a:pt x="4502" y="368"/>
                  <a:pt x="4513" y="368"/>
                </a:cubicBezTo>
                <a:cubicBezTo>
                  <a:pt x="4496" y="374"/>
                  <a:pt x="4436" y="385"/>
                  <a:pt x="4401" y="362"/>
                </a:cubicBezTo>
                <a:cubicBezTo>
                  <a:pt x="4395" y="362"/>
                  <a:pt x="4401" y="368"/>
                  <a:pt x="4395" y="374"/>
                </a:cubicBezTo>
                <a:cubicBezTo>
                  <a:pt x="4371" y="374"/>
                  <a:pt x="4365" y="350"/>
                  <a:pt x="4348" y="344"/>
                </a:cubicBezTo>
                <a:cubicBezTo>
                  <a:pt x="4277" y="350"/>
                  <a:pt x="4229" y="385"/>
                  <a:pt x="4146" y="374"/>
                </a:cubicBezTo>
                <a:cubicBezTo>
                  <a:pt x="4146" y="385"/>
                  <a:pt x="4158" y="397"/>
                  <a:pt x="4146" y="403"/>
                </a:cubicBezTo>
                <a:cubicBezTo>
                  <a:pt x="4170" y="421"/>
                  <a:pt x="4235" y="403"/>
                  <a:pt x="4253" y="433"/>
                </a:cubicBezTo>
                <a:cubicBezTo>
                  <a:pt x="4217" y="451"/>
                  <a:pt x="4164" y="427"/>
                  <a:pt x="4158" y="468"/>
                </a:cubicBezTo>
                <a:cubicBezTo>
                  <a:pt x="4141" y="474"/>
                  <a:pt x="4158" y="451"/>
                  <a:pt x="4146" y="451"/>
                </a:cubicBezTo>
                <a:cubicBezTo>
                  <a:pt x="4129" y="451"/>
                  <a:pt x="4146" y="462"/>
                  <a:pt x="4141" y="468"/>
                </a:cubicBezTo>
                <a:cubicBezTo>
                  <a:pt x="4123" y="462"/>
                  <a:pt x="4135" y="457"/>
                  <a:pt x="4129" y="445"/>
                </a:cubicBezTo>
                <a:cubicBezTo>
                  <a:pt x="4105" y="462"/>
                  <a:pt x="4064" y="439"/>
                  <a:pt x="4052" y="451"/>
                </a:cubicBezTo>
                <a:cubicBezTo>
                  <a:pt x="4034" y="433"/>
                  <a:pt x="4028" y="421"/>
                  <a:pt x="4052" y="403"/>
                </a:cubicBezTo>
                <a:cubicBezTo>
                  <a:pt x="4064" y="415"/>
                  <a:pt x="4081" y="415"/>
                  <a:pt x="4093" y="409"/>
                </a:cubicBezTo>
                <a:cubicBezTo>
                  <a:pt x="4093" y="391"/>
                  <a:pt x="4087" y="409"/>
                  <a:pt x="4075" y="403"/>
                </a:cubicBezTo>
                <a:cubicBezTo>
                  <a:pt x="4064" y="326"/>
                  <a:pt x="3916" y="385"/>
                  <a:pt x="3845" y="379"/>
                </a:cubicBezTo>
                <a:cubicBezTo>
                  <a:pt x="3839" y="397"/>
                  <a:pt x="3803" y="397"/>
                  <a:pt x="3791" y="415"/>
                </a:cubicBezTo>
                <a:cubicBezTo>
                  <a:pt x="3744" y="421"/>
                  <a:pt x="3697" y="403"/>
                  <a:pt x="3661" y="421"/>
                </a:cubicBezTo>
                <a:cubicBezTo>
                  <a:pt x="3661" y="427"/>
                  <a:pt x="3667" y="427"/>
                  <a:pt x="3667" y="433"/>
                </a:cubicBezTo>
                <a:cubicBezTo>
                  <a:pt x="3649" y="451"/>
                  <a:pt x="3637" y="415"/>
                  <a:pt x="3614" y="415"/>
                </a:cubicBezTo>
                <a:cubicBezTo>
                  <a:pt x="3602" y="421"/>
                  <a:pt x="3626" y="427"/>
                  <a:pt x="3620" y="439"/>
                </a:cubicBezTo>
                <a:cubicBezTo>
                  <a:pt x="3614" y="445"/>
                  <a:pt x="3596" y="445"/>
                  <a:pt x="3584" y="445"/>
                </a:cubicBezTo>
                <a:cubicBezTo>
                  <a:pt x="3584" y="445"/>
                  <a:pt x="3584" y="445"/>
                  <a:pt x="3584" y="457"/>
                </a:cubicBezTo>
                <a:cubicBezTo>
                  <a:pt x="3602" y="468"/>
                  <a:pt x="3631" y="468"/>
                  <a:pt x="3649" y="474"/>
                </a:cubicBezTo>
                <a:cubicBezTo>
                  <a:pt x="3631" y="498"/>
                  <a:pt x="3584" y="486"/>
                  <a:pt x="3572" y="516"/>
                </a:cubicBezTo>
                <a:cubicBezTo>
                  <a:pt x="3584" y="522"/>
                  <a:pt x="3590" y="522"/>
                  <a:pt x="3572" y="528"/>
                </a:cubicBezTo>
                <a:cubicBezTo>
                  <a:pt x="3614" y="551"/>
                  <a:pt x="3661" y="545"/>
                  <a:pt x="3703" y="528"/>
                </a:cubicBezTo>
                <a:cubicBezTo>
                  <a:pt x="3697" y="516"/>
                  <a:pt x="3673" y="528"/>
                  <a:pt x="3679" y="510"/>
                </a:cubicBezTo>
                <a:cubicBezTo>
                  <a:pt x="3685" y="510"/>
                  <a:pt x="3714" y="498"/>
                  <a:pt x="3714" y="504"/>
                </a:cubicBezTo>
                <a:cubicBezTo>
                  <a:pt x="3720" y="522"/>
                  <a:pt x="3703" y="516"/>
                  <a:pt x="3697" y="516"/>
                </a:cubicBezTo>
                <a:cubicBezTo>
                  <a:pt x="3697" y="522"/>
                  <a:pt x="3708" y="522"/>
                  <a:pt x="3708" y="528"/>
                </a:cubicBezTo>
                <a:cubicBezTo>
                  <a:pt x="3785" y="540"/>
                  <a:pt x="3839" y="528"/>
                  <a:pt x="3898" y="522"/>
                </a:cubicBezTo>
                <a:cubicBezTo>
                  <a:pt x="3898" y="516"/>
                  <a:pt x="3898" y="513"/>
                  <a:pt x="3898" y="511"/>
                </a:cubicBezTo>
                <a:lnTo>
                  <a:pt x="3898" y="511"/>
                </a:lnTo>
                <a:lnTo>
                  <a:pt x="3898" y="513"/>
                </a:lnTo>
                <a:cubicBezTo>
                  <a:pt x="3899" y="521"/>
                  <a:pt x="3905" y="541"/>
                  <a:pt x="3927" y="534"/>
                </a:cubicBezTo>
                <a:cubicBezTo>
                  <a:pt x="3922" y="540"/>
                  <a:pt x="3916" y="545"/>
                  <a:pt x="3916" y="551"/>
                </a:cubicBezTo>
                <a:cubicBezTo>
                  <a:pt x="3922" y="557"/>
                  <a:pt x="3939" y="551"/>
                  <a:pt x="3957" y="557"/>
                </a:cubicBezTo>
                <a:cubicBezTo>
                  <a:pt x="3957" y="557"/>
                  <a:pt x="3957" y="557"/>
                  <a:pt x="3951" y="581"/>
                </a:cubicBezTo>
                <a:cubicBezTo>
                  <a:pt x="3981" y="593"/>
                  <a:pt x="4004" y="563"/>
                  <a:pt x="4028" y="575"/>
                </a:cubicBezTo>
                <a:cubicBezTo>
                  <a:pt x="4046" y="575"/>
                  <a:pt x="4040" y="563"/>
                  <a:pt x="4040" y="545"/>
                </a:cubicBezTo>
                <a:cubicBezTo>
                  <a:pt x="4058" y="545"/>
                  <a:pt x="4070" y="540"/>
                  <a:pt x="4081" y="534"/>
                </a:cubicBezTo>
                <a:cubicBezTo>
                  <a:pt x="4081" y="522"/>
                  <a:pt x="4070" y="528"/>
                  <a:pt x="4075" y="510"/>
                </a:cubicBezTo>
                <a:cubicBezTo>
                  <a:pt x="4099" y="516"/>
                  <a:pt x="4093" y="551"/>
                  <a:pt x="4099" y="569"/>
                </a:cubicBezTo>
                <a:cubicBezTo>
                  <a:pt x="4141" y="581"/>
                  <a:pt x="4188" y="545"/>
                  <a:pt x="4206" y="575"/>
                </a:cubicBezTo>
                <a:cubicBezTo>
                  <a:pt x="4212" y="575"/>
                  <a:pt x="4212" y="569"/>
                  <a:pt x="4212" y="563"/>
                </a:cubicBezTo>
                <a:cubicBezTo>
                  <a:pt x="4206" y="551"/>
                  <a:pt x="4182" y="557"/>
                  <a:pt x="4182" y="551"/>
                </a:cubicBezTo>
                <a:cubicBezTo>
                  <a:pt x="4194" y="534"/>
                  <a:pt x="4217" y="545"/>
                  <a:pt x="4235" y="545"/>
                </a:cubicBezTo>
                <a:cubicBezTo>
                  <a:pt x="4247" y="545"/>
                  <a:pt x="4253" y="534"/>
                  <a:pt x="4265" y="534"/>
                </a:cubicBezTo>
                <a:cubicBezTo>
                  <a:pt x="4283" y="528"/>
                  <a:pt x="4324" y="545"/>
                  <a:pt x="4306" y="522"/>
                </a:cubicBezTo>
                <a:cubicBezTo>
                  <a:pt x="4318" y="528"/>
                  <a:pt x="4330" y="540"/>
                  <a:pt x="4312" y="545"/>
                </a:cubicBezTo>
                <a:cubicBezTo>
                  <a:pt x="4312" y="563"/>
                  <a:pt x="4342" y="534"/>
                  <a:pt x="4330" y="557"/>
                </a:cubicBezTo>
                <a:cubicBezTo>
                  <a:pt x="4324" y="557"/>
                  <a:pt x="4324" y="563"/>
                  <a:pt x="4330" y="563"/>
                </a:cubicBezTo>
                <a:cubicBezTo>
                  <a:pt x="4306" y="569"/>
                  <a:pt x="4235" y="557"/>
                  <a:pt x="4253" y="587"/>
                </a:cubicBezTo>
                <a:cubicBezTo>
                  <a:pt x="4200" y="593"/>
                  <a:pt x="4146" y="569"/>
                  <a:pt x="4070" y="587"/>
                </a:cubicBezTo>
                <a:cubicBezTo>
                  <a:pt x="4075" y="605"/>
                  <a:pt x="4058" y="611"/>
                  <a:pt x="4070" y="617"/>
                </a:cubicBezTo>
                <a:cubicBezTo>
                  <a:pt x="4046" y="611"/>
                  <a:pt x="3993" y="611"/>
                  <a:pt x="3951" y="599"/>
                </a:cubicBezTo>
                <a:cubicBezTo>
                  <a:pt x="3916" y="640"/>
                  <a:pt x="3821" y="646"/>
                  <a:pt x="3779" y="599"/>
                </a:cubicBezTo>
                <a:cubicBezTo>
                  <a:pt x="3768" y="599"/>
                  <a:pt x="3762" y="623"/>
                  <a:pt x="3774" y="623"/>
                </a:cubicBezTo>
                <a:cubicBezTo>
                  <a:pt x="3750" y="634"/>
                  <a:pt x="3726" y="634"/>
                  <a:pt x="3697" y="634"/>
                </a:cubicBezTo>
                <a:cubicBezTo>
                  <a:pt x="3685" y="658"/>
                  <a:pt x="3726" y="640"/>
                  <a:pt x="3720" y="658"/>
                </a:cubicBezTo>
                <a:cubicBezTo>
                  <a:pt x="3691" y="658"/>
                  <a:pt x="3679" y="670"/>
                  <a:pt x="3649" y="664"/>
                </a:cubicBezTo>
                <a:cubicBezTo>
                  <a:pt x="3655" y="682"/>
                  <a:pt x="3679" y="676"/>
                  <a:pt x="3685" y="670"/>
                </a:cubicBezTo>
                <a:cubicBezTo>
                  <a:pt x="3697" y="688"/>
                  <a:pt x="3661" y="682"/>
                  <a:pt x="3649" y="682"/>
                </a:cubicBezTo>
                <a:cubicBezTo>
                  <a:pt x="3637" y="682"/>
                  <a:pt x="3649" y="694"/>
                  <a:pt x="3655" y="694"/>
                </a:cubicBezTo>
                <a:cubicBezTo>
                  <a:pt x="3631" y="711"/>
                  <a:pt x="3549" y="682"/>
                  <a:pt x="3555" y="652"/>
                </a:cubicBezTo>
                <a:cubicBezTo>
                  <a:pt x="3537" y="658"/>
                  <a:pt x="3525" y="682"/>
                  <a:pt x="3513" y="711"/>
                </a:cubicBezTo>
                <a:cubicBezTo>
                  <a:pt x="3460" y="688"/>
                  <a:pt x="3430" y="694"/>
                  <a:pt x="3377" y="700"/>
                </a:cubicBezTo>
                <a:cubicBezTo>
                  <a:pt x="3377" y="694"/>
                  <a:pt x="3371" y="694"/>
                  <a:pt x="3365" y="694"/>
                </a:cubicBezTo>
                <a:cubicBezTo>
                  <a:pt x="3371" y="676"/>
                  <a:pt x="3395" y="694"/>
                  <a:pt x="3418" y="682"/>
                </a:cubicBezTo>
                <a:cubicBezTo>
                  <a:pt x="3383" y="652"/>
                  <a:pt x="3341" y="700"/>
                  <a:pt x="3294" y="688"/>
                </a:cubicBezTo>
                <a:cubicBezTo>
                  <a:pt x="3294" y="682"/>
                  <a:pt x="3306" y="682"/>
                  <a:pt x="3312" y="682"/>
                </a:cubicBezTo>
                <a:cubicBezTo>
                  <a:pt x="3276" y="664"/>
                  <a:pt x="3193" y="729"/>
                  <a:pt x="3152" y="694"/>
                </a:cubicBezTo>
                <a:cubicBezTo>
                  <a:pt x="3122" y="735"/>
                  <a:pt x="3069" y="694"/>
                  <a:pt x="3040" y="723"/>
                </a:cubicBezTo>
                <a:cubicBezTo>
                  <a:pt x="2986" y="717"/>
                  <a:pt x="2951" y="735"/>
                  <a:pt x="2898" y="735"/>
                </a:cubicBezTo>
                <a:cubicBezTo>
                  <a:pt x="2898" y="741"/>
                  <a:pt x="2898" y="741"/>
                  <a:pt x="2903" y="747"/>
                </a:cubicBezTo>
                <a:cubicBezTo>
                  <a:pt x="2880" y="753"/>
                  <a:pt x="2868" y="735"/>
                  <a:pt x="2832" y="741"/>
                </a:cubicBezTo>
                <a:cubicBezTo>
                  <a:pt x="2832" y="753"/>
                  <a:pt x="2850" y="753"/>
                  <a:pt x="2862" y="753"/>
                </a:cubicBezTo>
                <a:cubicBezTo>
                  <a:pt x="2815" y="789"/>
                  <a:pt x="2750" y="729"/>
                  <a:pt x="2684" y="759"/>
                </a:cubicBezTo>
                <a:cubicBezTo>
                  <a:pt x="2696" y="747"/>
                  <a:pt x="2667" y="753"/>
                  <a:pt x="2673" y="735"/>
                </a:cubicBezTo>
                <a:cubicBezTo>
                  <a:pt x="2690" y="735"/>
                  <a:pt x="2696" y="729"/>
                  <a:pt x="2714" y="717"/>
                </a:cubicBezTo>
                <a:cubicBezTo>
                  <a:pt x="2607" y="706"/>
                  <a:pt x="2495" y="729"/>
                  <a:pt x="2412" y="735"/>
                </a:cubicBezTo>
                <a:cubicBezTo>
                  <a:pt x="2436" y="747"/>
                  <a:pt x="2394" y="753"/>
                  <a:pt x="2388" y="765"/>
                </a:cubicBezTo>
                <a:cubicBezTo>
                  <a:pt x="2388" y="771"/>
                  <a:pt x="2418" y="771"/>
                  <a:pt x="2394" y="783"/>
                </a:cubicBezTo>
                <a:cubicBezTo>
                  <a:pt x="2394" y="789"/>
                  <a:pt x="2418" y="783"/>
                  <a:pt x="2412" y="800"/>
                </a:cubicBezTo>
                <a:cubicBezTo>
                  <a:pt x="2436" y="794"/>
                  <a:pt x="2471" y="789"/>
                  <a:pt x="2465" y="765"/>
                </a:cubicBezTo>
                <a:cubicBezTo>
                  <a:pt x="2465" y="765"/>
                  <a:pt x="2465" y="765"/>
                  <a:pt x="2507" y="765"/>
                </a:cubicBezTo>
                <a:cubicBezTo>
                  <a:pt x="2507" y="771"/>
                  <a:pt x="2501" y="771"/>
                  <a:pt x="2501" y="771"/>
                </a:cubicBezTo>
                <a:cubicBezTo>
                  <a:pt x="2554" y="794"/>
                  <a:pt x="2631" y="771"/>
                  <a:pt x="2690" y="777"/>
                </a:cubicBezTo>
                <a:cubicBezTo>
                  <a:pt x="2643" y="800"/>
                  <a:pt x="2572" y="789"/>
                  <a:pt x="2525" y="812"/>
                </a:cubicBezTo>
                <a:cubicBezTo>
                  <a:pt x="2572" y="836"/>
                  <a:pt x="2631" y="800"/>
                  <a:pt x="2667" y="824"/>
                </a:cubicBezTo>
                <a:cubicBezTo>
                  <a:pt x="2661" y="812"/>
                  <a:pt x="2690" y="806"/>
                  <a:pt x="2708" y="818"/>
                </a:cubicBezTo>
                <a:cubicBezTo>
                  <a:pt x="2702" y="836"/>
                  <a:pt x="2696" y="830"/>
                  <a:pt x="2702" y="848"/>
                </a:cubicBezTo>
                <a:cubicBezTo>
                  <a:pt x="2661" y="860"/>
                  <a:pt x="2625" y="860"/>
                  <a:pt x="2584" y="848"/>
                </a:cubicBezTo>
                <a:cubicBezTo>
                  <a:pt x="2572" y="842"/>
                  <a:pt x="2578" y="860"/>
                  <a:pt x="2572" y="860"/>
                </a:cubicBezTo>
                <a:cubicBezTo>
                  <a:pt x="2495" y="854"/>
                  <a:pt x="2406" y="883"/>
                  <a:pt x="2329" y="877"/>
                </a:cubicBezTo>
                <a:cubicBezTo>
                  <a:pt x="2294" y="872"/>
                  <a:pt x="2240" y="830"/>
                  <a:pt x="2223" y="877"/>
                </a:cubicBezTo>
                <a:cubicBezTo>
                  <a:pt x="2164" y="877"/>
                  <a:pt x="2146" y="877"/>
                  <a:pt x="2098" y="877"/>
                </a:cubicBezTo>
                <a:cubicBezTo>
                  <a:pt x="2098" y="872"/>
                  <a:pt x="2110" y="877"/>
                  <a:pt x="2110" y="872"/>
                </a:cubicBezTo>
                <a:cubicBezTo>
                  <a:pt x="2092" y="860"/>
                  <a:pt x="2069" y="866"/>
                  <a:pt x="2051" y="866"/>
                </a:cubicBezTo>
                <a:cubicBezTo>
                  <a:pt x="2039" y="883"/>
                  <a:pt x="2063" y="877"/>
                  <a:pt x="2057" y="889"/>
                </a:cubicBezTo>
                <a:cubicBezTo>
                  <a:pt x="2033" y="901"/>
                  <a:pt x="2010" y="913"/>
                  <a:pt x="1992" y="889"/>
                </a:cubicBezTo>
                <a:cubicBezTo>
                  <a:pt x="1974" y="901"/>
                  <a:pt x="1945" y="901"/>
                  <a:pt x="1945" y="925"/>
                </a:cubicBezTo>
                <a:cubicBezTo>
                  <a:pt x="1980" y="943"/>
                  <a:pt x="2033" y="913"/>
                  <a:pt x="2092" y="919"/>
                </a:cubicBezTo>
                <a:cubicBezTo>
                  <a:pt x="2075" y="931"/>
                  <a:pt x="2033" y="919"/>
                  <a:pt x="2027" y="943"/>
                </a:cubicBezTo>
                <a:cubicBezTo>
                  <a:pt x="2027" y="949"/>
                  <a:pt x="2039" y="949"/>
                  <a:pt x="2045" y="949"/>
                </a:cubicBezTo>
                <a:cubicBezTo>
                  <a:pt x="2027" y="960"/>
                  <a:pt x="2016" y="966"/>
                  <a:pt x="1992" y="960"/>
                </a:cubicBezTo>
                <a:cubicBezTo>
                  <a:pt x="1998" y="949"/>
                  <a:pt x="2004" y="949"/>
                  <a:pt x="2016" y="949"/>
                </a:cubicBezTo>
                <a:cubicBezTo>
                  <a:pt x="2004" y="943"/>
                  <a:pt x="1950" y="919"/>
                  <a:pt x="1950" y="955"/>
                </a:cubicBezTo>
                <a:cubicBezTo>
                  <a:pt x="1939" y="955"/>
                  <a:pt x="1921" y="955"/>
                  <a:pt x="1915" y="949"/>
                </a:cubicBezTo>
                <a:cubicBezTo>
                  <a:pt x="1927" y="931"/>
                  <a:pt x="1945" y="925"/>
                  <a:pt x="1945" y="907"/>
                </a:cubicBezTo>
                <a:cubicBezTo>
                  <a:pt x="1908" y="902"/>
                  <a:pt x="1881" y="910"/>
                  <a:pt x="1851" y="917"/>
                </a:cubicBezTo>
                <a:lnTo>
                  <a:pt x="1847" y="917"/>
                </a:lnTo>
                <a:lnTo>
                  <a:pt x="1846" y="917"/>
                </a:lnTo>
                <a:cubicBezTo>
                  <a:pt x="1844" y="916"/>
                  <a:pt x="1841" y="917"/>
                  <a:pt x="1838" y="919"/>
                </a:cubicBezTo>
                <a:lnTo>
                  <a:pt x="1847" y="917"/>
                </a:lnTo>
                <a:lnTo>
                  <a:pt x="1849" y="918"/>
                </a:lnTo>
                <a:cubicBezTo>
                  <a:pt x="1858" y="925"/>
                  <a:pt x="1865" y="946"/>
                  <a:pt x="1891" y="937"/>
                </a:cubicBezTo>
                <a:cubicBezTo>
                  <a:pt x="1886" y="962"/>
                  <a:pt x="1817" y="970"/>
                  <a:pt x="1789" y="954"/>
                </a:cubicBezTo>
                <a:lnTo>
                  <a:pt x="1786" y="952"/>
                </a:lnTo>
                <a:lnTo>
                  <a:pt x="1788" y="953"/>
                </a:lnTo>
                <a:cubicBezTo>
                  <a:pt x="1799" y="956"/>
                  <a:pt x="1813" y="943"/>
                  <a:pt x="1826" y="943"/>
                </a:cubicBezTo>
                <a:cubicBezTo>
                  <a:pt x="1820" y="931"/>
                  <a:pt x="1820" y="931"/>
                  <a:pt x="1826" y="919"/>
                </a:cubicBezTo>
                <a:cubicBezTo>
                  <a:pt x="1767" y="901"/>
                  <a:pt x="1731" y="943"/>
                  <a:pt x="1714" y="984"/>
                </a:cubicBezTo>
                <a:cubicBezTo>
                  <a:pt x="1743" y="1002"/>
                  <a:pt x="1808" y="1002"/>
                  <a:pt x="1832" y="978"/>
                </a:cubicBezTo>
                <a:cubicBezTo>
                  <a:pt x="1844" y="984"/>
                  <a:pt x="1832" y="984"/>
                  <a:pt x="1832" y="990"/>
                </a:cubicBezTo>
                <a:cubicBezTo>
                  <a:pt x="1862" y="1002"/>
                  <a:pt x="1873" y="990"/>
                  <a:pt x="1903" y="1002"/>
                </a:cubicBezTo>
                <a:cubicBezTo>
                  <a:pt x="1909" y="984"/>
                  <a:pt x="1939" y="996"/>
                  <a:pt x="1939" y="972"/>
                </a:cubicBezTo>
                <a:cubicBezTo>
                  <a:pt x="2021" y="996"/>
                  <a:pt x="2116" y="937"/>
                  <a:pt x="2169" y="978"/>
                </a:cubicBezTo>
                <a:cubicBezTo>
                  <a:pt x="2335" y="889"/>
                  <a:pt x="2566" y="931"/>
                  <a:pt x="2744" y="872"/>
                </a:cubicBezTo>
                <a:cubicBezTo>
                  <a:pt x="2761" y="866"/>
                  <a:pt x="2761" y="877"/>
                  <a:pt x="2779" y="877"/>
                </a:cubicBezTo>
                <a:cubicBezTo>
                  <a:pt x="2797" y="877"/>
                  <a:pt x="2791" y="860"/>
                  <a:pt x="2815" y="866"/>
                </a:cubicBezTo>
                <a:cubicBezTo>
                  <a:pt x="2815" y="869"/>
                  <a:pt x="2816" y="870"/>
                  <a:pt x="2818" y="871"/>
                </a:cubicBezTo>
                <a:lnTo>
                  <a:pt x="2822" y="871"/>
                </a:lnTo>
                <a:lnTo>
                  <a:pt x="2821" y="872"/>
                </a:lnTo>
                <a:cubicBezTo>
                  <a:pt x="2822" y="872"/>
                  <a:pt x="2824" y="872"/>
                  <a:pt x="2826" y="872"/>
                </a:cubicBezTo>
                <a:lnTo>
                  <a:pt x="2826" y="872"/>
                </a:lnTo>
                <a:lnTo>
                  <a:pt x="2826" y="874"/>
                </a:lnTo>
                <a:cubicBezTo>
                  <a:pt x="2825" y="877"/>
                  <a:pt x="2820" y="877"/>
                  <a:pt x="2815" y="877"/>
                </a:cubicBezTo>
                <a:cubicBezTo>
                  <a:pt x="2832" y="889"/>
                  <a:pt x="2856" y="872"/>
                  <a:pt x="2868" y="895"/>
                </a:cubicBezTo>
                <a:cubicBezTo>
                  <a:pt x="2880" y="889"/>
                  <a:pt x="2880" y="883"/>
                  <a:pt x="2886" y="877"/>
                </a:cubicBezTo>
                <a:cubicBezTo>
                  <a:pt x="2860" y="862"/>
                  <a:pt x="2852" y="874"/>
                  <a:pt x="2831" y="873"/>
                </a:cubicBezTo>
                <a:lnTo>
                  <a:pt x="2826" y="872"/>
                </a:lnTo>
                <a:lnTo>
                  <a:pt x="2826" y="872"/>
                </a:lnTo>
                <a:cubicBezTo>
                  <a:pt x="2825" y="872"/>
                  <a:pt x="2824" y="872"/>
                  <a:pt x="2822" y="871"/>
                </a:cubicBezTo>
                <a:lnTo>
                  <a:pt x="2822" y="871"/>
                </a:lnTo>
                <a:lnTo>
                  <a:pt x="2849" y="867"/>
                </a:lnTo>
                <a:cubicBezTo>
                  <a:pt x="2917" y="854"/>
                  <a:pt x="2983" y="837"/>
                  <a:pt x="3040" y="842"/>
                </a:cubicBezTo>
                <a:cubicBezTo>
                  <a:pt x="3045" y="836"/>
                  <a:pt x="3057" y="836"/>
                  <a:pt x="3057" y="824"/>
                </a:cubicBezTo>
                <a:cubicBezTo>
                  <a:pt x="3075" y="836"/>
                  <a:pt x="3093" y="824"/>
                  <a:pt x="3099" y="812"/>
                </a:cubicBezTo>
                <a:cubicBezTo>
                  <a:pt x="3117" y="818"/>
                  <a:pt x="3105" y="818"/>
                  <a:pt x="3105" y="830"/>
                </a:cubicBezTo>
                <a:cubicBezTo>
                  <a:pt x="3134" y="830"/>
                  <a:pt x="3176" y="824"/>
                  <a:pt x="3193" y="806"/>
                </a:cubicBezTo>
                <a:cubicBezTo>
                  <a:pt x="3199" y="806"/>
                  <a:pt x="3193" y="812"/>
                  <a:pt x="3193" y="824"/>
                </a:cubicBezTo>
                <a:cubicBezTo>
                  <a:pt x="3270" y="806"/>
                  <a:pt x="3341" y="794"/>
                  <a:pt x="3412" y="777"/>
                </a:cubicBezTo>
                <a:cubicBezTo>
                  <a:pt x="3412" y="771"/>
                  <a:pt x="3401" y="771"/>
                  <a:pt x="3395" y="771"/>
                </a:cubicBezTo>
                <a:cubicBezTo>
                  <a:pt x="3395" y="753"/>
                  <a:pt x="3424" y="771"/>
                  <a:pt x="3418" y="753"/>
                </a:cubicBezTo>
                <a:cubicBezTo>
                  <a:pt x="3436" y="759"/>
                  <a:pt x="3412" y="771"/>
                  <a:pt x="3424" y="777"/>
                </a:cubicBezTo>
                <a:cubicBezTo>
                  <a:pt x="3478" y="777"/>
                  <a:pt x="3507" y="753"/>
                  <a:pt x="3543" y="765"/>
                </a:cubicBezTo>
                <a:cubicBezTo>
                  <a:pt x="3555" y="765"/>
                  <a:pt x="3543" y="759"/>
                  <a:pt x="3549" y="753"/>
                </a:cubicBezTo>
                <a:cubicBezTo>
                  <a:pt x="3602" y="735"/>
                  <a:pt x="3631" y="759"/>
                  <a:pt x="3667" y="735"/>
                </a:cubicBezTo>
                <a:cubicBezTo>
                  <a:pt x="3673" y="741"/>
                  <a:pt x="3703" y="753"/>
                  <a:pt x="3703" y="723"/>
                </a:cubicBezTo>
                <a:cubicBezTo>
                  <a:pt x="3714" y="735"/>
                  <a:pt x="3726" y="735"/>
                  <a:pt x="3744" y="735"/>
                </a:cubicBezTo>
                <a:cubicBezTo>
                  <a:pt x="3768" y="717"/>
                  <a:pt x="3791" y="717"/>
                  <a:pt x="3833" y="700"/>
                </a:cubicBezTo>
                <a:cubicBezTo>
                  <a:pt x="3839" y="711"/>
                  <a:pt x="3833" y="711"/>
                  <a:pt x="3845" y="723"/>
                </a:cubicBezTo>
                <a:cubicBezTo>
                  <a:pt x="3856" y="694"/>
                  <a:pt x="3892" y="723"/>
                  <a:pt x="3904" y="700"/>
                </a:cubicBezTo>
                <a:cubicBezTo>
                  <a:pt x="3916" y="700"/>
                  <a:pt x="3904" y="711"/>
                  <a:pt x="3916" y="717"/>
                </a:cubicBezTo>
                <a:cubicBezTo>
                  <a:pt x="3939" y="700"/>
                  <a:pt x="4004" y="729"/>
                  <a:pt x="4046" y="706"/>
                </a:cubicBezTo>
                <a:cubicBezTo>
                  <a:pt x="4046" y="694"/>
                  <a:pt x="4028" y="700"/>
                  <a:pt x="4022" y="688"/>
                </a:cubicBezTo>
                <a:cubicBezTo>
                  <a:pt x="4022" y="676"/>
                  <a:pt x="4046" y="676"/>
                  <a:pt x="4052" y="682"/>
                </a:cubicBezTo>
                <a:cubicBezTo>
                  <a:pt x="4058" y="694"/>
                  <a:pt x="4046" y="706"/>
                  <a:pt x="4058" y="723"/>
                </a:cubicBezTo>
                <a:cubicBezTo>
                  <a:pt x="4081" y="723"/>
                  <a:pt x="4099" y="711"/>
                  <a:pt x="4123" y="711"/>
                </a:cubicBezTo>
                <a:cubicBezTo>
                  <a:pt x="4111" y="700"/>
                  <a:pt x="4099" y="700"/>
                  <a:pt x="4081" y="700"/>
                </a:cubicBezTo>
                <a:cubicBezTo>
                  <a:pt x="4087" y="682"/>
                  <a:pt x="4099" y="682"/>
                  <a:pt x="4117" y="682"/>
                </a:cubicBezTo>
                <a:cubicBezTo>
                  <a:pt x="4105" y="700"/>
                  <a:pt x="4135" y="694"/>
                  <a:pt x="4146" y="700"/>
                </a:cubicBezTo>
                <a:cubicBezTo>
                  <a:pt x="4170" y="700"/>
                  <a:pt x="4146" y="682"/>
                  <a:pt x="4158" y="670"/>
                </a:cubicBezTo>
                <a:cubicBezTo>
                  <a:pt x="4164" y="670"/>
                  <a:pt x="4170" y="670"/>
                  <a:pt x="4170" y="664"/>
                </a:cubicBezTo>
                <a:cubicBezTo>
                  <a:pt x="4182" y="664"/>
                  <a:pt x="4176" y="682"/>
                  <a:pt x="4200" y="676"/>
                </a:cubicBezTo>
                <a:cubicBezTo>
                  <a:pt x="4206" y="682"/>
                  <a:pt x="4206" y="694"/>
                  <a:pt x="4200" y="706"/>
                </a:cubicBezTo>
                <a:cubicBezTo>
                  <a:pt x="4217" y="700"/>
                  <a:pt x="4241" y="700"/>
                  <a:pt x="4259" y="694"/>
                </a:cubicBezTo>
                <a:cubicBezTo>
                  <a:pt x="4277" y="646"/>
                  <a:pt x="4318" y="676"/>
                  <a:pt x="4365" y="670"/>
                </a:cubicBezTo>
                <a:cubicBezTo>
                  <a:pt x="4360" y="688"/>
                  <a:pt x="4336" y="676"/>
                  <a:pt x="4354" y="700"/>
                </a:cubicBezTo>
                <a:cubicBezTo>
                  <a:pt x="4371" y="700"/>
                  <a:pt x="4354" y="694"/>
                  <a:pt x="4365" y="688"/>
                </a:cubicBezTo>
                <a:cubicBezTo>
                  <a:pt x="4371" y="688"/>
                  <a:pt x="4377" y="694"/>
                  <a:pt x="4389" y="694"/>
                </a:cubicBezTo>
                <a:cubicBezTo>
                  <a:pt x="4377" y="700"/>
                  <a:pt x="4377" y="717"/>
                  <a:pt x="4395" y="723"/>
                </a:cubicBezTo>
                <a:cubicBezTo>
                  <a:pt x="4383" y="741"/>
                  <a:pt x="4365" y="735"/>
                  <a:pt x="4348" y="735"/>
                </a:cubicBezTo>
                <a:cubicBezTo>
                  <a:pt x="4348" y="747"/>
                  <a:pt x="4348" y="753"/>
                  <a:pt x="4360" y="753"/>
                </a:cubicBezTo>
                <a:cubicBezTo>
                  <a:pt x="4348" y="759"/>
                  <a:pt x="4336" y="753"/>
                  <a:pt x="4324" y="759"/>
                </a:cubicBezTo>
                <a:cubicBezTo>
                  <a:pt x="4329" y="754"/>
                  <a:pt x="4325" y="749"/>
                  <a:pt x="4316" y="747"/>
                </a:cubicBezTo>
                <a:lnTo>
                  <a:pt x="4314" y="747"/>
                </a:lnTo>
                <a:lnTo>
                  <a:pt x="4313" y="746"/>
                </a:lnTo>
                <a:lnTo>
                  <a:pt x="4312" y="746"/>
                </a:lnTo>
                <a:lnTo>
                  <a:pt x="4312" y="745"/>
                </a:lnTo>
                <a:cubicBezTo>
                  <a:pt x="4315" y="736"/>
                  <a:pt x="4336" y="741"/>
                  <a:pt x="4336" y="747"/>
                </a:cubicBezTo>
                <a:cubicBezTo>
                  <a:pt x="4336" y="729"/>
                  <a:pt x="4312" y="723"/>
                  <a:pt x="4300" y="729"/>
                </a:cubicBezTo>
                <a:cubicBezTo>
                  <a:pt x="4300" y="737"/>
                  <a:pt x="4305" y="739"/>
                  <a:pt x="4310" y="743"/>
                </a:cubicBezTo>
                <a:lnTo>
                  <a:pt x="4312" y="746"/>
                </a:lnTo>
                <a:lnTo>
                  <a:pt x="4312" y="747"/>
                </a:lnTo>
                <a:lnTo>
                  <a:pt x="4314" y="747"/>
                </a:lnTo>
                <a:lnTo>
                  <a:pt x="4316" y="749"/>
                </a:lnTo>
                <a:cubicBezTo>
                  <a:pt x="4317" y="750"/>
                  <a:pt x="4317" y="751"/>
                  <a:pt x="4318" y="753"/>
                </a:cubicBezTo>
                <a:cubicBezTo>
                  <a:pt x="4271" y="777"/>
                  <a:pt x="4217" y="735"/>
                  <a:pt x="4176" y="771"/>
                </a:cubicBezTo>
                <a:cubicBezTo>
                  <a:pt x="4158" y="765"/>
                  <a:pt x="4146" y="771"/>
                  <a:pt x="4135" y="777"/>
                </a:cubicBezTo>
                <a:cubicBezTo>
                  <a:pt x="4129" y="765"/>
                  <a:pt x="4117" y="771"/>
                  <a:pt x="4129" y="759"/>
                </a:cubicBezTo>
                <a:cubicBezTo>
                  <a:pt x="4093" y="765"/>
                  <a:pt x="4087" y="765"/>
                  <a:pt x="4070" y="777"/>
                </a:cubicBezTo>
                <a:cubicBezTo>
                  <a:pt x="4075" y="789"/>
                  <a:pt x="4087" y="789"/>
                  <a:pt x="4075" y="800"/>
                </a:cubicBezTo>
                <a:cubicBezTo>
                  <a:pt x="4089" y="796"/>
                  <a:pt x="4095" y="795"/>
                  <a:pt x="4095" y="787"/>
                </a:cubicBezTo>
                <a:lnTo>
                  <a:pt x="4095" y="784"/>
                </a:lnTo>
                <a:lnTo>
                  <a:pt x="4095" y="784"/>
                </a:lnTo>
                <a:cubicBezTo>
                  <a:pt x="4099" y="791"/>
                  <a:pt x="4108" y="794"/>
                  <a:pt x="4117" y="794"/>
                </a:cubicBezTo>
                <a:cubicBezTo>
                  <a:pt x="4123" y="789"/>
                  <a:pt x="4123" y="765"/>
                  <a:pt x="4129" y="794"/>
                </a:cubicBezTo>
                <a:cubicBezTo>
                  <a:pt x="4170" y="783"/>
                  <a:pt x="4206" y="789"/>
                  <a:pt x="4265" y="794"/>
                </a:cubicBezTo>
                <a:cubicBezTo>
                  <a:pt x="4265" y="800"/>
                  <a:pt x="4253" y="800"/>
                  <a:pt x="4253" y="806"/>
                </a:cubicBezTo>
                <a:cubicBezTo>
                  <a:pt x="4283" y="812"/>
                  <a:pt x="4265" y="783"/>
                  <a:pt x="4294" y="783"/>
                </a:cubicBezTo>
                <a:cubicBezTo>
                  <a:pt x="4294" y="783"/>
                  <a:pt x="4289" y="789"/>
                  <a:pt x="4289" y="794"/>
                </a:cubicBezTo>
                <a:cubicBezTo>
                  <a:pt x="4318" y="789"/>
                  <a:pt x="4336" y="789"/>
                  <a:pt x="4365" y="771"/>
                </a:cubicBezTo>
                <a:cubicBezTo>
                  <a:pt x="4371" y="783"/>
                  <a:pt x="4377" y="794"/>
                  <a:pt x="4389" y="777"/>
                </a:cubicBezTo>
                <a:cubicBezTo>
                  <a:pt x="4413" y="789"/>
                  <a:pt x="4383" y="794"/>
                  <a:pt x="4425" y="789"/>
                </a:cubicBezTo>
                <a:cubicBezTo>
                  <a:pt x="4413" y="800"/>
                  <a:pt x="4425" y="800"/>
                  <a:pt x="4419" y="818"/>
                </a:cubicBezTo>
                <a:cubicBezTo>
                  <a:pt x="4478" y="818"/>
                  <a:pt x="4521" y="830"/>
                  <a:pt x="4564" y="834"/>
                </a:cubicBezTo>
                <a:lnTo>
                  <a:pt x="4568" y="834"/>
                </a:lnTo>
                <a:lnTo>
                  <a:pt x="4576" y="831"/>
                </a:lnTo>
                <a:cubicBezTo>
                  <a:pt x="4590" y="826"/>
                  <a:pt x="4605" y="822"/>
                  <a:pt x="4622" y="820"/>
                </a:cubicBezTo>
                <a:lnTo>
                  <a:pt x="4628" y="820"/>
                </a:lnTo>
                <a:lnTo>
                  <a:pt x="4619" y="815"/>
                </a:lnTo>
                <a:cubicBezTo>
                  <a:pt x="4592" y="802"/>
                  <a:pt x="4562" y="792"/>
                  <a:pt x="4549" y="765"/>
                </a:cubicBezTo>
                <a:cubicBezTo>
                  <a:pt x="4555" y="747"/>
                  <a:pt x="4579" y="783"/>
                  <a:pt x="4590" y="759"/>
                </a:cubicBezTo>
                <a:cubicBezTo>
                  <a:pt x="4590" y="747"/>
                  <a:pt x="4573" y="753"/>
                  <a:pt x="4573" y="741"/>
                </a:cubicBezTo>
                <a:cubicBezTo>
                  <a:pt x="4561" y="771"/>
                  <a:pt x="4549" y="735"/>
                  <a:pt x="4519" y="753"/>
                </a:cubicBezTo>
                <a:cubicBezTo>
                  <a:pt x="4519" y="735"/>
                  <a:pt x="4519" y="711"/>
                  <a:pt x="4496" y="711"/>
                </a:cubicBezTo>
                <a:cubicBezTo>
                  <a:pt x="4502" y="706"/>
                  <a:pt x="4513" y="700"/>
                  <a:pt x="4531" y="700"/>
                </a:cubicBezTo>
                <a:cubicBezTo>
                  <a:pt x="4531" y="717"/>
                  <a:pt x="4573" y="717"/>
                  <a:pt x="4602" y="711"/>
                </a:cubicBezTo>
                <a:cubicBezTo>
                  <a:pt x="4596" y="729"/>
                  <a:pt x="4602" y="741"/>
                  <a:pt x="4608" y="747"/>
                </a:cubicBezTo>
                <a:cubicBezTo>
                  <a:pt x="4602" y="759"/>
                  <a:pt x="4596" y="753"/>
                  <a:pt x="4596" y="741"/>
                </a:cubicBezTo>
                <a:cubicBezTo>
                  <a:pt x="4584" y="777"/>
                  <a:pt x="4638" y="759"/>
                  <a:pt x="4655" y="794"/>
                </a:cubicBezTo>
                <a:cubicBezTo>
                  <a:pt x="4673" y="777"/>
                  <a:pt x="4685" y="794"/>
                  <a:pt x="4709" y="800"/>
                </a:cubicBezTo>
                <a:cubicBezTo>
                  <a:pt x="4709" y="789"/>
                  <a:pt x="4738" y="794"/>
                  <a:pt x="4762" y="783"/>
                </a:cubicBezTo>
                <a:cubicBezTo>
                  <a:pt x="4762" y="777"/>
                  <a:pt x="4756" y="771"/>
                  <a:pt x="4750" y="765"/>
                </a:cubicBezTo>
                <a:cubicBezTo>
                  <a:pt x="4762" y="747"/>
                  <a:pt x="4780" y="777"/>
                  <a:pt x="4786" y="741"/>
                </a:cubicBezTo>
                <a:cubicBezTo>
                  <a:pt x="4798" y="747"/>
                  <a:pt x="4798" y="747"/>
                  <a:pt x="4792" y="765"/>
                </a:cubicBezTo>
                <a:cubicBezTo>
                  <a:pt x="4803" y="765"/>
                  <a:pt x="4809" y="765"/>
                  <a:pt x="4809" y="747"/>
                </a:cubicBezTo>
                <a:cubicBezTo>
                  <a:pt x="4821" y="759"/>
                  <a:pt x="4809" y="771"/>
                  <a:pt x="4815" y="783"/>
                </a:cubicBezTo>
                <a:cubicBezTo>
                  <a:pt x="4821" y="771"/>
                  <a:pt x="4845" y="783"/>
                  <a:pt x="4845" y="771"/>
                </a:cubicBezTo>
                <a:cubicBezTo>
                  <a:pt x="4869" y="789"/>
                  <a:pt x="4880" y="777"/>
                  <a:pt x="4916" y="783"/>
                </a:cubicBezTo>
                <a:cubicBezTo>
                  <a:pt x="4910" y="789"/>
                  <a:pt x="4898" y="783"/>
                  <a:pt x="4892" y="783"/>
                </a:cubicBezTo>
                <a:cubicBezTo>
                  <a:pt x="4886" y="783"/>
                  <a:pt x="4869" y="800"/>
                  <a:pt x="4863" y="783"/>
                </a:cubicBezTo>
                <a:cubicBezTo>
                  <a:pt x="4857" y="794"/>
                  <a:pt x="4839" y="789"/>
                  <a:pt x="4827" y="794"/>
                </a:cubicBezTo>
                <a:cubicBezTo>
                  <a:pt x="4809" y="800"/>
                  <a:pt x="4803" y="794"/>
                  <a:pt x="4792" y="789"/>
                </a:cubicBezTo>
                <a:cubicBezTo>
                  <a:pt x="4792" y="794"/>
                  <a:pt x="4792" y="800"/>
                  <a:pt x="4786" y="800"/>
                </a:cubicBezTo>
                <a:cubicBezTo>
                  <a:pt x="4803" y="842"/>
                  <a:pt x="4845" y="806"/>
                  <a:pt x="4869" y="824"/>
                </a:cubicBezTo>
                <a:cubicBezTo>
                  <a:pt x="4889" y="806"/>
                  <a:pt x="4919" y="809"/>
                  <a:pt x="4949" y="814"/>
                </a:cubicBezTo>
                <a:lnTo>
                  <a:pt x="4952" y="815"/>
                </a:lnTo>
                <a:lnTo>
                  <a:pt x="4969" y="811"/>
                </a:lnTo>
                <a:cubicBezTo>
                  <a:pt x="4986" y="807"/>
                  <a:pt x="5004" y="803"/>
                  <a:pt x="5022" y="799"/>
                </a:cubicBezTo>
                <a:lnTo>
                  <a:pt x="5035" y="796"/>
                </a:lnTo>
                <a:lnTo>
                  <a:pt x="5031" y="794"/>
                </a:lnTo>
                <a:cubicBezTo>
                  <a:pt x="5020" y="786"/>
                  <a:pt x="5015" y="774"/>
                  <a:pt x="5011" y="765"/>
                </a:cubicBezTo>
                <a:cubicBezTo>
                  <a:pt x="5064" y="759"/>
                  <a:pt x="5105" y="741"/>
                  <a:pt x="5153" y="759"/>
                </a:cubicBezTo>
                <a:cubicBezTo>
                  <a:pt x="5168" y="759"/>
                  <a:pt x="5152" y="736"/>
                  <a:pt x="5160" y="735"/>
                </a:cubicBezTo>
                <a:lnTo>
                  <a:pt x="5162" y="734"/>
                </a:lnTo>
                <a:lnTo>
                  <a:pt x="5165" y="735"/>
                </a:lnTo>
                <a:cubicBezTo>
                  <a:pt x="5163" y="735"/>
                  <a:pt x="5162" y="735"/>
                  <a:pt x="5162" y="734"/>
                </a:cubicBezTo>
                <a:lnTo>
                  <a:pt x="5162" y="734"/>
                </a:lnTo>
                <a:lnTo>
                  <a:pt x="5161" y="734"/>
                </a:lnTo>
                <a:cubicBezTo>
                  <a:pt x="5143" y="731"/>
                  <a:pt x="5115" y="746"/>
                  <a:pt x="5088" y="735"/>
                </a:cubicBezTo>
                <a:cubicBezTo>
                  <a:pt x="5123" y="694"/>
                  <a:pt x="5188" y="711"/>
                  <a:pt x="5218" y="706"/>
                </a:cubicBezTo>
                <a:cubicBezTo>
                  <a:pt x="5218" y="688"/>
                  <a:pt x="5194" y="670"/>
                  <a:pt x="5176" y="682"/>
                </a:cubicBezTo>
                <a:cubicBezTo>
                  <a:pt x="5182" y="670"/>
                  <a:pt x="5230" y="664"/>
                  <a:pt x="5241" y="658"/>
                </a:cubicBezTo>
                <a:cubicBezTo>
                  <a:pt x="5265" y="652"/>
                  <a:pt x="5301" y="658"/>
                  <a:pt x="5330" y="640"/>
                </a:cubicBezTo>
                <a:cubicBezTo>
                  <a:pt x="5324" y="658"/>
                  <a:pt x="5342" y="652"/>
                  <a:pt x="5342" y="664"/>
                </a:cubicBezTo>
                <a:cubicBezTo>
                  <a:pt x="5354" y="664"/>
                  <a:pt x="5360" y="664"/>
                  <a:pt x="5366" y="652"/>
                </a:cubicBezTo>
                <a:cubicBezTo>
                  <a:pt x="5413" y="688"/>
                  <a:pt x="5484" y="628"/>
                  <a:pt x="5537" y="670"/>
                </a:cubicBezTo>
                <a:cubicBezTo>
                  <a:pt x="5514" y="706"/>
                  <a:pt x="5484" y="682"/>
                  <a:pt x="5437" y="676"/>
                </a:cubicBezTo>
                <a:cubicBezTo>
                  <a:pt x="5461" y="688"/>
                  <a:pt x="5466" y="711"/>
                  <a:pt x="5490" y="729"/>
                </a:cubicBezTo>
                <a:cubicBezTo>
                  <a:pt x="5502" y="729"/>
                  <a:pt x="5502" y="717"/>
                  <a:pt x="5520" y="723"/>
                </a:cubicBezTo>
                <a:cubicBezTo>
                  <a:pt x="5514" y="717"/>
                  <a:pt x="5508" y="711"/>
                  <a:pt x="5502" y="711"/>
                </a:cubicBezTo>
                <a:cubicBezTo>
                  <a:pt x="5526" y="688"/>
                  <a:pt x="5543" y="694"/>
                  <a:pt x="5561" y="723"/>
                </a:cubicBezTo>
                <a:cubicBezTo>
                  <a:pt x="5579" y="711"/>
                  <a:pt x="5579" y="694"/>
                  <a:pt x="5620" y="706"/>
                </a:cubicBezTo>
                <a:cubicBezTo>
                  <a:pt x="5626" y="717"/>
                  <a:pt x="5608" y="711"/>
                  <a:pt x="5608" y="729"/>
                </a:cubicBezTo>
                <a:cubicBezTo>
                  <a:pt x="5635" y="747"/>
                  <a:pt x="5665" y="751"/>
                  <a:pt x="5693" y="755"/>
                </a:cubicBezTo>
                <a:lnTo>
                  <a:pt x="5697" y="756"/>
                </a:lnTo>
                <a:lnTo>
                  <a:pt x="5701" y="754"/>
                </a:lnTo>
                <a:cubicBezTo>
                  <a:pt x="5704" y="754"/>
                  <a:pt x="5706" y="753"/>
                  <a:pt x="5708" y="753"/>
                </a:cubicBezTo>
                <a:cubicBezTo>
                  <a:pt x="5787" y="738"/>
                  <a:pt x="5873" y="753"/>
                  <a:pt x="5937" y="710"/>
                </a:cubicBezTo>
                <a:cubicBezTo>
                  <a:pt x="5937" y="703"/>
                  <a:pt x="5923" y="703"/>
                  <a:pt x="5909" y="703"/>
                </a:cubicBezTo>
                <a:cubicBezTo>
                  <a:pt x="5980" y="667"/>
                  <a:pt x="6124" y="660"/>
                  <a:pt x="6238" y="645"/>
                </a:cubicBezTo>
                <a:cubicBezTo>
                  <a:pt x="6238" y="631"/>
                  <a:pt x="6231" y="631"/>
                  <a:pt x="6231" y="617"/>
                </a:cubicBezTo>
                <a:cubicBezTo>
                  <a:pt x="6303" y="573"/>
                  <a:pt x="6396" y="588"/>
                  <a:pt x="6503" y="602"/>
                </a:cubicBezTo>
                <a:cubicBezTo>
                  <a:pt x="6489" y="617"/>
                  <a:pt x="6453" y="609"/>
                  <a:pt x="6439" y="631"/>
                </a:cubicBezTo>
                <a:cubicBezTo>
                  <a:pt x="6561" y="645"/>
                  <a:pt x="6654" y="660"/>
                  <a:pt x="6775" y="645"/>
                </a:cubicBezTo>
                <a:cubicBezTo>
                  <a:pt x="6775" y="631"/>
                  <a:pt x="6754" y="631"/>
                  <a:pt x="6768" y="617"/>
                </a:cubicBezTo>
                <a:cubicBezTo>
                  <a:pt x="6775" y="617"/>
                  <a:pt x="6783" y="617"/>
                  <a:pt x="6783" y="624"/>
                </a:cubicBezTo>
                <a:cubicBezTo>
                  <a:pt x="6783" y="624"/>
                  <a:pt x="6783" y="624"/>
                  <a:pt x="6797" y="624"/>
                </a:cubicBezTo>
                <a:cubicBezTo>
                  <a:pt x="6790" y="638"/>
                  <a:pt x="6775" y="624"/>
                  <a:pt x="6790" y="645"/>
                </a:cubicBezTo>
                <a:cubicBezTo>
                  <a:pt x="6826" y="674"/>
                  <a:pt x="6983" y="645"/>
                  <a:pt x="7048" y="638"/>
                </a:cubicBezTo>
                <a:cubicBezTo>
                  <a:pt x="7262" y="617"/>
                  <a:pt x="7492" y="573"/>
                  <a:pt x="7706" y="588"/>
                </a:cubicBezTo>
                <a:cubicBezTo>
                  <a:pt x="7843" y="581"/>
                  <a:pt x="7979" y="573"/>
                  <a:pt x="8108" y="581"/>
                </a:cubicBezTo>
                <a:cubicBezTo>
                  <a:pt x="8072" y="609"/>
                  <a:pt x="8022" y="595"/>
                  <a:pt x="7972" y="588"/>
                </a:cubicBezTo>
                <a:cubicBezTo>
                  <a:pt x="7972" y="617"/>
                  <a:pt x="8000" y="602"/>
                  <a:pt x="8007" y="609"/>
                </a:cubicBezTo>
                <a:cubicBezTo>
                  <a:pt x="7993" y="624"/>
                  <a:pt x="7979" y="624"/>
                  <a:pt x="7972" y="638"/>
                </a:cubicBezTo>
                <a:cubicBezTo>
                  <a:pt x="7979" y="652"/>
                  <a:pt x="7993" y="652"/>
                  <a:pt x="8000" y="652"/>
                </a:cubicBezTo>
                <a:cubicBezTo>
                  <a:pt x="7979" y="660"/>
                  <a:pt x="7993" y="674"/>
                  <a:pt x="7986" y="688"/>
                </a:cubicBezTo>
                <a:cubicBezTo>
                  <a:pt x="7979" y="688"/>
                  <a:pt x="7979" y="674"/>
                  <a:pt x="7972" y="674"/>
                </a:cubicBezTo>
                <a:cubicBezTo>
                  <a:pt x="7950" y="681"/>
                  <a:pt x="7979" y="695"/>
                  <a:pt x="7972" y="710"/>
                </a:cubicBezTo>
                <a:cubicBezTo>
                  <a:pt x="8057" y="703"/>
                  <a:pt x="8122" y="724"/>
                  <a:pt x="8229" y="710"/>
                </a:cubicBezTo>
                <a:cubicBezTo>
                  <a:pt x="8215" y="703"/>
                  <a:pt x="8229" y="688"/>
                  <a:pt x="8215" y="681"/>
                </a:cubicBezTo>
                <a:cubicBezTo>
                  <a:pt x="8222" y="667"/>
                  <a:pt x="8251" y="674"/>
                  <a:pt x="8251" y="660"/>
                </a:cubicBezTo>
                <a:cubicBezTo>
                  <a:pt x="8272" y="667"/>
                  <a:pt x="8265" y="695"/>
                  <a:pt x="8294" y="703"/>
                </a:cubicBezTo>
                <a:cubicBezTo>
                  <a:pt x="8308" y="695"/>
                  <a:pt x="8287" y="667"/>
                  <a:pt x="8265" y="667"/>
                </a:cubicBezTo>
                <a:cubicBezTo>
                  <a:pt x="8287" y="660"/>
                  <a:pt x="8308" y="660"/>
                  <a:pt x="8322" y="667"/>
                </a:cubicBezTo>
                <a:cubicBezTo>
                  <a:pt x="8322" y="674"/>
                  <a:pt x="8301" y="667"/>
                  <a:pt x="8308" y="688"/>
                </a:cubicBezTo>
                <a:cubicBezTo>
                  <a:pt x="8330" y="703"/>
                  <a:pt x="8358" y="703"/>
                  <a:pt x="8380" y="688"/>
                </a:cubicBezTo>
                <a:cubicBezTo>
                  <a:pt x="8380" y="674"/>
                  <a:pt x="8344" y="688"/>
                  <a:pt x="8344" y="674"/>
                </a:cubicBezTo>
                <a:cubicBezTo>
                  <a:pt x="8344" y="667"/>
                  <a:pt x="8380" y="674"/>
                  <a:pt x="8394" y="674"/>
                </a:cubicBezTo>
                <a:cubicBezTo>
                  <a:pt x="8373" y="652"/>
                  <a:pt x="8394" y="667"/>
                  <a:pt x="8408" y="652"/>
                </a:cubicBezTo>
                <a:cubicBezTo>
                  <a:pt x="8380" y="681"/>
                  <a:pt x="8423" y="688"/>
                  <a:pt x="8423" y="688"/>
                </a:cubicBezTo>
                <a:cubicBezTo>
                  <a:pt x="8423" y="695"/>
                  <a:pt x="8394" y="695"/>
                  <a:pt x="8401" y="717"/>
                </a:cubicBezTo>
                <a:cubicBezTo>
                  <a:pt x="8408" y="724"/>
                  <a:pt x="8416" y="724"/>
                  <a:pt x="8437" y="724"/>
                </a:cubicBezTo>
                <a:cubicBezTo>
                  <a:pt x="8444" y="710"/>
                  <a:pt x="8423" y="717"/>
                  <a:pt x="8416" y="710"/>
                </a:cubicBezTo>
                <a:cubicBezTo>
                  <a:pt x="8430" y="703"/>
                  <a:pt x="8437" y="695"/>
                  <a:pt x="8451" y="688"/>
                </a:cubicBezTo>
                <a:cubicBezTo>
                  <a:pt x="8444" y="681"/>
                  <a:pt x="8437" y="667"/>
                  <a:pt x="8423" y="660"/>
                </a:cubicBezTo>
                <a:cubicBezTo>
                  <a:pt x="8437" y="645"/>
                  <a:pt x="8473" y="638"/>
                  <a:pt x="8487" y="660"/>
                </a:cubicBezTo>
                <a:cubicBezTo>
                  <a:pt x="8487" y="674"/>
                  <a:pt x="8459" y="652"/>
                  <a:pt x="8459" y="674"/>
                </a:cubicBezTo>
                <a:cubicBezTo>
                  <a:pt x="8466" y="681"/>
                  <a:pt x="8494" y="688"/>
                  <a:pt x="8480" y="703"/>
                </a:cubicBezTo>
                <a:cubicBezTo>
                  <a:pt x="8494" y="703"/>
                  <a:pt x="8516" y="703"/>
                  <a:pt x="8523" y="710"/>
                </a:cubicBezTo>
                <a:cubicBezTo>
                  <a:pt x="8502" y="717"/>
                  <a:pt x="8530" y="717"/>
                  <a:pt x="8530" y="746"/>
                </a:cubicBezTo>
                <a:cubicBezTo>
                  <a:pt x="8502" y="731"/>
                  <a:pt x="8437" y="753"/>
                  <a:pt x="8380" y="731"/>
                </a:cubicBezTo>
                <a:cubicBezTo>
                  <a:pt x="8401" y="695"/>
                  <a:pt x="8315" y="724"/>
                  <a:pt x="8322" y="760"/>
                </a:cubicBezTo>
                <a:cubicBezTo>
                  <a:pt x="8301" y="738"/>
                  <a:pt x="8294" y="767"/>
                  <a:pt x="8265" y="753"/>
                </a:cubicBezTo>
                <a:cubicBezTo>
                  <a:pt x="8279" y="746"/>
                  <a:pt x="8265" y="738"/>
                  <a:pt x="8265" y="724"/>
                </a:cubicBezTo>
                <a:cubicBezTo>
                  <a:pt x="8215" y="738"/>
                  <a:pt x="8201" y="717"/>
                  <a:pt x="8151" y="724"/>
                </a:cubicBezTo>
                <a:cubicBezTo>
                  <a:pt x="8151" y="727"/>
                  <a:pt x="8152" y="729"/>
                  <a:pt x="8153" y="730"/>
                </a:cubicBezTo>
                <a:lnTo>
                  <a:pt x="8154" y="730"/>
                </a:lnTo>
                <a:lnTo>
                  <a:pt x="8149" y="729"/>
                </a:lnTo>
                <a:cubicBezTo>
                  <a:pt x="8106" y="721"/>
                  <a:pt x="8040" y="751"/>
                  <a:pt x="7993" y="724"/>
                </a:cubicBezTo>
                <a:cubicBezTo>
                  <a:pt x="7979" y="724"/>
                  <a:pt x="8007" y="731"/>
                  <a:pt x="8000" y="746"/>
                </a:cubicBezTo>
                <a:cubicBezTo>
                  <a:pt x="7986" y="724"/>
                  <a:pt x="7950" y="703"/>
                  <a:pt x="7914" y="717"/>
                </a:cubicBezTo>
                <a:cubicBezTo>
                  <a:pt x="7914" y="703"/>
                  <a:pt x="7886" y="695"/>
                  <a:pt x="7900" y="681"/>
                </a:cubicBezTo>
                <a:cubicBezTo>
                  <a:pt x="7843" y="681"/>
                  <a:pt x="7814" y="724"/>
                  <a:pt x="7742" y="710"/>
                </a:cubicBezTo>
                <a:cubicBezTo>
                  <a:pt x="7728" y="738"/>
                  <a:pt x="7671" y="724"/>
                  <a:pt x="7671" y="767"/>
                </a:cubicBezTo>
                <a:cubicBezTo>
                  <a:pt x="7642" y="760"/>
                  <a:pt x="7621" y="760"/>
                  <a:pt x="7606" y="738"/>
                </a:cubicBezTo>
                <a:cubicBezTo>
                  <a:pt x="7592" y="753"/>
                  <a:pt x="7585" y="767"/>
                  <a:pt x="7556" y="767"/>
                </a:cubicBezTo>
                <a:cubicBezTo>
                  <a:pt x="7549" y="760"/>
                  <a:pt x="7563" y="738"/>
                  <a:pt x="7549" y="753"/>
                </a:cubicBezTo>
                <a:cubicBezTo>
                  <a:pt x="7542" y="753"/>
                  <a:pt x="7542" y="731"/>
                  <a:pt x="7549" y="724"/>
                </a:cubicBezTo>
                <a:cubicBezTo>
                  <a:pt x="7520" y="738"/>
                  <a:pt x="7506" y="724"/>
                  <a:pt x="7477" y="717"/>
                </a:cubicBezTo>
                <a:cubicBezTo>
                  <a:pt x="7484" y="710"/>
                  <a:pt x="7499" y="717"/>
                  <a:pt x="7499" y="703"/>
                </a:cubicBezTo>
                <a:cubicBezTo>
                  <a:pt x="7499" y="695"/>
                  <a:pt x="7492" y="695"/>
                  <a:pt x="7492" y="688"/>
                </a:cubicBezTo>
                <a:cubicBezTo>
                  <a:pt x="7477" y="695"/>
                  <a:pt x="7456" y="695"/>
                  <a:pt x="7463" y="717"/>
                </a:cubicBezTo>
                <a:cubicBezTo>
                  <a:pt x="7449" y="717"/>
                  <a:pt x="7449" y="703"/>
                  <a:pt x="7427" y="703"/>
                </a:cubicBezTo>
                <a:cubicBezTo>
                  <a:pt x="7427" y="695"/>
                  <a:pt x="7434" y="688"/>
                  <a:pt x="7441" y="681"/>
                </a:cubicBezTo>
                <a:cubicBezTo>
                  <a:pt x="7399" y="688"/>
                  <a:pt x="7399" y="667"/>
                  <a:pt x="7363" y="660"/>
                </a:cubicBezTo>
                <a:cubicBezTo>
                  <a:pt x="7341" y="660"/>
                  <a:pt x="7356" y="667"/>
                  <a:pt x="7356" y="681"/>
                </a:cubicBezTo>
                <a:cubicBezTo>
                  <a:pt x="7305" y="674"/>
                  <a:pt x="7270" y="695"/>
                  <a:pt x="7227" y="717"/>
                </a:cubicBezTo>
                <a:cubicBezTo>
                  <a:pt x="7234" y="724"/>
                  <a:pt x="7262" y="724"/>
                  <a:pt x="7277" y="710"/>
                </a:cubicBezTo>
                <a:cubicBezTo>
                  <a:pt x="7291" y="710"/>
                  <a:pt x="7284" y="731"/>
                  <a:pt x="7298" y="731"/>
                </a:cubicBezTo>
                <a:cubicBezTo>
                  <a:pt x="7277" y="738"/>
                  <a:pt x="7205" y="753"/>
                  <a:pt x="7162" y="724"/>
                </a:cubicBezTo>
                <a:cubicBezTo>
                  <a:pt x="7155" y="724"/>
                  <a:pt x="7162" y="731"/>
                  <a:pt x="7155" y="738"/>
                </a:cubicBezTo>
                <a:cubicBezTo>
                  <a:pt x="7126" y="738"/>
                  <a:pt x="7119" y="710"/>
                  <a:pt x="7098" y="703"/>
                </a:cubicBezTo>
                <a:cubicBezTo>
                  <a:pt x="7012" y="710"/>
                  <a:pt x="6954" y="753"/>
                  <a:pt x="6854" y="738"/>
                </a:cubicBezTo>
                <a:cubicBezTo>
                  <a:pt x="6854" y="753"/>
                  <a:pt x="6868" y="767"/>
                  <a:pt x="6854" y="774"/>
                </a:cubicBezTo>
                <a:cubicBezTo>
                  <a:pt x="6883" y="796"/>
                  <a:pt x="6962" y="774"/>
                  <a:pt x="6983" y="810"/>
                </a:cubicBezTo>
                <a:cubicBezTo>
                  <a:pt x="6940" y="832"/>
                  <a:pt x="6876" y="803"/>
                  <a:pt x="6868" y="853"/>
                </a:cubicBezTo>
                <a:cubicBezTo>
                  <a:pt x="6847" y="860"/>
                  <a:pt x="6868" y="832"/>
                  <a:pt x="6854" y="832"/>
                </a:cubicBezTo>
                <a:cubicBezTo>
                  <a:pt x="6833" y="832"/>
                  <a:pt x="6854" y="846"/>
                  <a:pt x="6847" y="853"/>
                </a:cubicBezTo>
                <a:cubicBezTo>
                  <a:pt x="6826" y="846"/>
                  <a:pt x="6840" y="839"/>
                  <a:pt x="6833" y="825"/>
                </a:cubicBezTo>
                <a:cubicBezTo>
                  <a:pt x="6804" y="846"/>
                  <a:pt x="6754" y="817"/>
                  <a:pt x="6740" y="832"/>
                </a:cubicBezTo>
                <a:cubicBezTo>
                  <a:pt x="6718" y="810"/>
                  <a:pt x="6711" y="796"/>
                  <a:pt x="6740" y="774"/>
                </a:cubicBezTo>
                <a:cubicBezTo>
                  <a:pt x="6754" y="789"/>
                  <a:pt x="6775" y="789"/>
                  <a:pt x="6790" y="782"/>
                </a:cubicBezTo>
                <a:cubicBezTo>
                  <a:pt x="6790" y="760"/>
                  <a:pt x="6783" y="782"/>
                  <a:pt x="6768" y="774"/>
                </a:cubicBezTo>
                <a:cubicBezTo>
                  <a:pt x="6754" y="681"/>
                  <a:pt x="6575" y="753"/>
                  <a:pt x="6489" y="746"/>
                </a:cubicBezTo>
                <a:cubicBezTo>
                  <a:pt x="6482" y="767"/>
                  <a:pt x="6439" y="767"/>
                  <a:pt x="6424" y="789"/>
                </a:cubicBezTo>
                <a:cubicBezTo>
                  <a:pt x="6367" y="796"/>
                  <a:pt x="6310" y="774"/>
                  <a:pt x="6267" y="796"/>
                </a:cubicBezTo>
                <a:cubicBezTo>
                  <a:pt x="6267" y="803"/>
                  <a:pt x="6274" y="803"/>
                  <a:pt x="6274" y="810"/>
                </a:cubicBezTo>
                <a:cubicBezTo>
                  <a:pt x="6253" y="832"/>
                  <a:pt x="6238" y="789"/>
                  <a:pt x="6210" y="789"/>
                </a:cubicBezTo>
                <a:cubicBezTo>
                  <a:pt x="6195" y="796"/>
                  <a:pt x="6224" y="803"/>
                  <a:pt x="6217" y="817"/>
                </a:cubicBezTo>
                <a:cubicBezTo>
                  <a:pt x="6210" y="825"/>
                  <a:pt x="6188" y="825"/>
                  <a:pt x="6174" y="825"/>
                </a:cubicBezTo>
                <a:cubicBezTo>
                  <a:pt x="6174" y="825"/>
                  <a:pt x="6174" y="825"/>
                  <a:pt x="6174" y="839"/>
                </a:cubicBezTo>
                <a:cubicBezTo>
                  <a:pt x="6182" y="844"/>
                  <a:pt x="6192" y="848"/>
                  <a:pt x="6202" y="850"/>
                </a:cubicBezTo>
                <a:lnTo>
                  <a:pt x="6210" y="852"/>
                </a:lnTo>
                <a:lnTo>
                  <a:pt x="6210" y="851"/>
                </a:lnTo>
                <a:cubicBezTo>
                  <a:pt x="6213" y="851"/>
                  <a:pt x="6215" y="852"/>
                  <a:pt x="6217" y="853"/>
                </a:cubicBezTo>
                <a:lnTo>
                  <a:pt x="6217" y="853"/>
                </a:lnTo>
                <a:lnTo>
                  <a:pt x="6224" y="854"/>
                </a:lnTo>
                <a:cubicBezTo>
                  <a:pt x="6234" y="856"/>
                  <a:pt x="6244" y="858"/>
                  <a:pt x="6253" y="860"/>
                </a:cubicBezTo>
                <a:cubicBezTo>
                  <a:pt x="6247" y="868"/>
                  <a:pt x="6240" y="872"/>
                  <a:pt x="6231" y="875"/>
                </a:cubicBezTo>
                <a:lnTo>
                  <a:pt x="6227" y="877"/>
                </a:lnTo>
                <a:lnTo>
                  <a:pt x="6227" y="879"/>
                </a:lnTo>
                <a:cubicBezTo>
                  <a:pt x="6226" y="888"/>
                  <a:pt x="6223" y="896"/>
                  <a:pt x="6217" y="902"/>
                </a:cubicBezTo>
                <a:cubicBezTo>
                  <a:pt x="6215" y="896"/>
                  <a:pt x="6213" y="891"/>
                  <a:pt x="6212" y="885"/>
                </a:cubicBezTo>
                <a:lnTo>
                  <a:pt x="6211" y="881"/>
                </a:lnTo>
                <a:lnTo>
                  <a:pt x="6203" y="883"/>
                </a:lnTo>
                <a:cubicBezTo>
                  <a:pt x="6184" y="887"/>
                  <a:pt x="6167" y="893"/>
                  <a:pt x="6159" y="911"/>
                </a:cubicBezTo>
                <a:cubicBezTo>
                  <a:pt x="6174" y="918"/>
                  <a:pt x="6181" y="918"/>
                  <a:pt x="6159" y="925"/>
                </a:cubicBezTo>
                <a:cubicBezTo>
                  <a:pt x="6210" y="954"/>
                  <a:pt x="6267" y="947"/>
                  <a:pt x="6317" y="925"/>
                </a:cubicBezTo>
                <a:cubicBezTo>
                  <a:pt x="6310" y="911"/>
                  <a:pt x="6281" y="925"/>
                  <a:pt x="6288" y="904"/>
                </a:cubicBezTo>
                <a:cubicBezTo>
                  <a:pt x="6296" y="904"/>
                  <a:pt x="6331" y="889"/>
                  <a:pt x="6331" y="896"/>
                </a:cubicBezTo>
                <a:cubicBezTo>
                  <a:pt x="6338" y="918"/>
                  <a:pt x="6317" y="911"/>
                  <a:pt x="6310" y="911"/>
                </a:cubicBezTo>
                <a:cubicBezTo>
                  <a:pt x="6310" y="918"/>
                  <a:pt x="6324" y="918"/>
                  <a:pt x="6324" y="925"/>
                </a:cubicBezTo>
                <a:cubicBezTo>
                  <a:pt x="6417" y="939"/>
                  <a:pt x="6482" y="925"/>
                  <a:pt x="6553" y="918"/>
                </a:cubicBezTo>
                <a:cubicBezTo>
                  <a:pt x="6553" y="911"/>
                  <a:pt x="6553" y="907"/>
                  <a:pt x="6553" y="905"/>
                </a:cubicBezTo>
                <a:lnTo>
                  <a:pt x="6553" y="905"/>
                </a:lnTo>
                <a:lnTo>
                  <a:pt x="6553" y="907"/>
                </a:lnTo>
                <a:cubicBezTo>
                  <a:pt x="6555" y="917"/>
                  <a:pt x="6562" y="941"/>
                  <a:pt x="6589" y="932"/>
                </a:cubicBezTo>
                <a:cubicBezTo>
                  <a:pt x="6582" y="939"/>
                  <a:pt x="6575" y="947"/>
                  <a:pt x="6575" y="954"/>
                </a:cubicBezTo>
                <a:cubicBezTo>
                  <a:pt x="6582" y="961"/>
                  <a:pt x="6603" y="954"/>
                  <a:pt x="6625" y="961"/>
                </a:cubicBezTo>
                <a:cubicBezTo>
                  <a:pt x="6625" y="961"/>
                  <a:pt x="6625" y="961"/>
                  <a:pt x="6618" y="990"/>
                </a:cubicBezTo>
                <a:cubicBezTo>
                  <a:pt x="6654" y="1004"/>
                  <a:pt x="6682" y="968"/>
                  <a:pt x="6711" y="982"/>
                </a:cubicBezTo>
                <a:cubicBezTo>
                  <a:pt x="6732" y="982"/>
                  <a:pt x="6725" y="968"/>
                  <a:pt x="6725" y="947"/>
                </a:cubicBezTo>
                <a:cubicBezTo>
                  <a:pt x="6747" y="947"/>
                  <a:pt x="6761" y="939"/>
                  <a:pt x="6775" y="932"/>
                </a:cubicBezTo>
                <a:cubicBezTo>
                  <a:pt x="6775" y="918"/>
                  <a:pt x="6761" y="925"/>
                  <a:pt x="6768" y="904"/>
                </a:cubicBezTo>
                <a:cubicBezTo>
                  <a:pt x="6797" y="911"/>
                  <a:pt x="6790" y="954"/>
                  <a:pt x="6797" y="975"/>
                </a:cubicBezTo>
                <a:cubicBezTo>
                  <a:pt x="6847" y="990"/>
                  <a:pt x="6904" y="947"/>
                  <a:pt x="6926" y="982"/>
                </a:cubicBezTo>
                <a:cubicBezTo>
                  <a:pt x="6933" y="982"/>
                  <a:pt x="6933" y="975"/>
                  <a:pt x="6933" y="968"/>
                </a:cubicBezTo>
                <a:cubicBezTo>
                  <a:pt x="6926" y="954"/>
                  <a:pt x="6897" y="961"/>
                  <a:pt x="6897" y="954"/>
                </a:cubicBezTo>
                <a:cubicBezTo>
                  <a:pt x="6911" y="932"/>
                  <a:pt x="6940" y="947"/>
                  <a:pt x="6962" y="947"/>
                </a:cubicBezTo>
                <a:cubicBezTo>
                  <a:pt x="6976" y="947"/>
                  <a:pt x="6983" y="932"/>
                  <a:pt x="6997" y="932"/>
                </a:cubicBezTo>
                <a:cubicBezTo>
                  <a:pt x="7019" y="925"/>
                  <a:pt x="7069" y="947"/>
                  <a:pt x="7048" y="918"/>
                </a:cubicBezTo>
                <a:cubicBezTo>
                  <a:pt x="7062" y="925"/>
                  <a:pt x="7076" y="939"/>
                  <a:pt x="7055" y="947"/>
                </a:cubicBezTo>
                <a:cubicBezTo>
                  <a:pt x="7055" y="968"/>
                  <a:pt x="7091" y="932"/>
                  <a:pt x="7076" y="961"/>
                </a:cubicBezTo>
                <a:cubicBezTo>
                  <a:pt x="7069" y="961"/>
                  <a:pt x="7069" y="968"/>
                  <a:pt x="7076" y="968"/>
                </a:cubicBezTo>
                <a:cubicBezTo>
                  <a:pt x="7048" y="975"/>
                  <a:pt x="6962" y="961"/>
                  <a:pt x="6983" y="997"/>
                </a:cubicBezTo>
                <a:cubicBezTo>
                  <a:pt x="6919" y="1004"/>
                  <a:pt x="6854" y="975"/>
                  <a:pt x="6761" y="997"/>
                </a:cubicBezTo>
                <a:cubicBezTo>
                  <a:pt x="6768" y="1018"/>
                  <a:pt x="6747" y="1025"/>
                  <a:pt x="6761" y="1033"/>
                </a:cubicBezTo>
                <a:cubicBezTo>
                  <a:pt x="6732" y="1025"/>
                  <a:pt x="6668" y="1025"/>
                  <a:pt x="6618" y="1011"/>
                </a:cubicBezTo>
                <a:cubicBezTo>
                  <a:pt x="6599" y="1033"/>
                  <a:pt x="6567" y="1047"/>
                  <a:pt x="6532" y="1051"/>
                </a:cubicBezTo>
                <a:lnTo>
                  <a:pt x="6521" y="1051"/>
                </a:lnTo>
                <a:lnTo>
                  <a:pt x="6519" y="1054"/>
                </a:lnTo>
                <a:cubicBezTo>
                  <a:pt x="6503" y="1077"/>
                  <a:pt x="6478" y="1089"/>
                  <a:pt x="6449" y="1099"/>
                </a:cubicBezTo>
                <a:lnTo>
                  <a:pt x="6447" y="1100"/>
                </a:lnTo>
                <a:lnTo>
                  <a:pt x="6447" y="1101"/>
                </a:lnTo>
                <a:cubicBezTo>
                  <a:pt x="6451" y="1118"/>
                  <a:pt x="6438" y="1112"/>
                  <a:pt x="6424" y="1112"/>
                </a:cubicBezTo>
                <a:cubicBezTo>
                  <a:pt x="6424" y="1110"/>
                  <a:pt x="6425" y="1108"/>
                  <a:pt x="6425" y="1107"/>
                </a:cubicBezTo>
                <a:lnTo>
                  <a:pt x="6425" y="1107"/>
                </a:lnTo>
                <a:lnTo>
                  <a:pt x="6415" y="1110"/>
                </a:lnTo>
                <a:cubicBezTo>
                  <a:pt x="6400" y="1114"/>
                  <a:pt x="6384" y="1119"/>
                  <a:pt x="6368" y="1124"/>
                </a:cubicBezTo>
                <a:cubicBezTo>
                  <a:pt x="6396" y="1095"/>
                  <a:pt x="6368" y="1102"/>
                  <a:pt x="6368" y="1081"/>
                </a:cubicBezTo>
                <a:cubicBezTo>
                  <a:pt x="6365" y="1070"/>
                  <a:pt x="6368" y="1060"/>
                  <a:pt x="6376" y="1051"/>
                </a:cubicBezTo>
                <a:lnTo>
                  <a:pt x="6377" y="1049"/>
                </a:lnTo>
                <a:lnTo>
                  <a:pt x="6370" y="1051"/>
                </a:lnTo>
                <a:cubicBezTo>
                  <a:pt x="6352" y="1054"/>
                  <a:pt x="6332" y="1054"/>
                  <a:pt x="6310" y="1054"/>
                </a:cubicBezTo>
                <a:cubicBezTo>
                  <a:pt x="6296" y="1083"/>
                  <a:pt x="6346" y="1061"/>
                  <a:pt x="6338" y="1083"/>
                </a:cubicBezTo>
                <a:cubicBezTo>
                  <a:pt x="6303" y="1083"/>
                  <a:pt x="6288" y="1097"/>
                  <a:pt x="6253" y="1090"/>
                </a:cubicBezTo>
                <a:cubicBezTo>
                  <a:pt x="6260" y="1112"/>
                  <a:pt x="6288" y="1104"/>
                  <a:pt x="6296" y="1097"/>
                </a:cubicBezTo>
                <a:cubicBezTo>
                  <a:pt x="6310" y="1119"/>
                  <a:pt x="6267" y="1112"/>
                  <a:pt x="6253" y="1112"/>
                </a:cubicBezTo>
                <a:cubicBezTo>
                  <a:pt x="6238" y="1112"/>
                  <a:pt x="6253" y="1126"/>
                  <a:pt x="6260" y="1126"/>
                </a:cubicBezTo>
                <a:cubicBezTo>
                  <a:pt x="6231" y="1147"/>
                  <a:pt x="6131" y="1112"/>
                  <a:pt x="6138" y="1076"/>
                </a:cubicBezTo>
                <a:cubicBezTo>
                  <a:pt x="6116" y="1083"/>
                  <a:pt x="6102" y="1112"/>
                  <a:pt x="6088" y="1147"/>
                </a:cubicBezTo>
                <a:cubicBezTo>
                  <a:pt x="6052" y="1131"/>
                  <a:pt x="6024" y="1126"/>
                  <a:pt x="5996" y="1127"/>
                </a:cubicBezTo>
                <a:lnTo>
                  <a:pt x="5995" y="1127"/>
                </a:lnTo>
                <a:lnTo>
                  <a:pt x="5995" y="1131"/>
                </a:lnTo>
                <a:lnTo>
                  <a:pt x="5991" y="1127"/>
                </a:lnTo>
                <a:lnTo>
                  <a:pt x="5987" y="1127"/>
                </a:lnTo>
                <a:cubicBezTo>
                  <a:pt x="5967" y="1128"/>
                  <a:pt x="5947" y="1130"/>
                  <a:pt x="5923" y="1133"/>
                </a:cubicBezTo>
                <a:cubicBezTo>
                  <a:pt x="5923" y="1126"/>
                  <a:pt x="5916" y="1126"/>
                  <a:pt x="5909" y="1126"/>
                </a:cubicBezTo>
                <a:cubicBezTo>
                  <a:pt x="5916" y="1104"/>
                  <a:pt x="5945" y="1126"/>
                  <a:pt x="5973" y="1112"/>
                </a:cubicBezTo>
                <a:lnTo>
                  <a:pt x="5969" y="1109"/>
                </a:lnTo>
                <a:lnTo>
                  <a:pt x="5967" y="1110"/>
                </a:lnTo>
                <a:cubicBezTo>
                  <a:pt x="5954" y="1114"/>
                  <a:pt x="5945" y="1110"/>
                  <a:pt x="5924" y="1110"/>
                </a:cubicBezTo>
                <a:cubicBezTo>
                  <a:pt x="5925" y="1108"/>
                  <a:pt x="5927" y="1106"/>
                  <a:pt x="5927" y="1104"/>
                </a:cubicBezTo>
                <a:lnTo>
                  <a:pt x="5928" y="1101"/>
                </a:lnTo>
                <a:lnTo>
                  <a:pt x="5922" y="1102"/>
                </a:lnTo>
                <a:cubicBezTo>
                  <a:pt x="5892" y="1109"/>
                  <a:pt x="5859" y="1128"/>
                  <a:pt x="5823" y="1119"/>
                </a:cubicBezTo>
                <a:cubicBezTo>
                  <a:pt x="5823" y="1112"/>
                  <a:pt x="5837" y="1112"/>
                  <a:pt x="5844" y="1112"/>
                </a:cubicBezTo>
                <a:cubicBezTo>
                  <a:pt x="5836" y="1108"/>
                  <a:pt x="5826" y="1107"/>
                  <a:pt x="5815" y="1109"/>
                </a:cubicBezTo>
                <a:lnTo>
                  <a:pt x="5803" y="1111"/>
                </a:lnTo>
                <a:lnTo>
                  <a:pt x="5805" y="1113"/>
                </a:lnTo>
                <a:cubicBezTo>
                  <a:pt x="5808" y="1114"/>
                  <a:pt x="5811" y="1115"/>
                  <a:pt x="5816" y="1115"/>
                </a:cubicBezTo>
                <a:cubicBezTo>
                  <a:pt x="5810" y="1121"/>
                  <a:pt x="5798" y="1121"/>
                  <a:pt x="5786" y="1121"/>
                </a:cubicBezTo>
                <a:cubicBezTo>
                  <a:pt x="5810" y="1138"/>
                  <a:pt x="5845" y="1144"/>
                  <a:pt x="5881" y="1150"/>
                </a:cubicBezTo>
                <a:cubicBezTo>
                  <a:pt x="5881" y="1162"/>
                  <a:pt x="5875" y="1168"/>
                  <a:pt x="5863" y="1168"/>
                </a:cubicBezTo>
                <a:cubicBezTo>
                  <a:pt x="5864" y="1171"/>
                  <a:pt x="5865" y="1174"/>
                  <a:pt x="5866" y="1176"/>
                </a:cubicBezTo>
                <a:lnTo>
                  <a:pt x="5869" y="1180"/>
                </a:lnTo>
                <a:lnTo>
                  <a:pt x="5873" y="1180"/>
                </a:lnTo>
                <a:cubicBezTo>
                  <a:pt x="5900" y="1180"/>
                  <a:pt x="5929" y="1178"/>
                  <a:pt x="5959" y="1174"/>
                </a:cubicBezTo>
                <a:cubicBezTo>
                  <a:pt x="5959" y="1164"/>
                  <a:pt x="5949" y="1161"/>
                  <a:pt x="5948" y="1156"/>
                </a:cubicBezTo>
                <a:lnTo>
                  <a:pt x="5947" y="1154"/>
                </a:lnTo>
                <a:lnTo>
                  <a:pt x="5946" y="1155"/>
                </a:lnTo>
                <a:cubicBezTo>
                  <a:pt x="5935" y="1158"/>
                  <a:pt x="5913" y="1150"/>
                  <a:pt x="5899" y="1150"/>
                </a:cubicBezTo>
                <a:cubicBezTo>
                  <a:pt x="5902" y="1145"/>
                  <a:pt x="5907" y="1143"/>
                  <a:pt x="5913" y="1142"/>
                </a:cubicBezTo>
                <a:cubicBezTo>
                  <a:pt x="5923" y="1142"/>
                  <a:pt x="5936" y="1148"/>
                  <a:pt x="5947" y="1150"/>
                </a:cubicBezTo>
                <a:lnTo>
                  <a:pt x="5949" y="1150"/>
                </a:lnTo>
                <a:lnTo>
                  <a:pt x="5950" y="1148"/>
                </a:lnTo>
                <a:cubicBezTo>
                  <a:pt x="5951" y="1147"/>
                  <a:pt x="5951" y="1146"/>
                  <a:pt x="5952" y="1146"/>
                </a:cubicBezTo>
                <a:cubicBezTo>
                  <a:pt x="5959" y="1146"/>
                  <a:pt x="5967" y="1146"/>
                  <a:pt x="5967" y="1153"/>
                </a:cubicBezTo>
                <a:cubicBezTo>
                  <a:pt x="5967" y="1153"/>
                  <a:pt x="5967" y="1153"/>
                  <a:pt x="5981" y="1153"/>
                </a:cubicBezTo>
                <a:cubicBezTo>
                  <a:pt x="5974" y="1167"/>
                  <a:pt x="5959" y="1153"/>
                  <a:pt x="5974" y="1174"/>
                </a:cubicBezTo>
                <a:cubicBezTo>
                  <a:pt x="6010" y="1203"/>
                  <a:pt x="6167" y="1174"/>
                  <a:pt x="6232" y="1167"/>
                </a:cubicBezTo>
                <a:cubicBezTo>
                  <a:pt x="6285" y="1162"/>
                  <a:pt x="6340" y="1155"/>
                  <a:pt x="6395" y="1148"/>
                </a:cubicBezTo>
                <a:lnTo>
                  <a:pt x="6456" y="1141"/>
                </a:lnTo>
                <a:lnTo>
                  <a:pt x="6457" y="1140"/>
                </a:lnTo>
                <a:cubicBezTo>
                  <a:pt x="6462" y="1138"/>
                  <a:pt x="6468" y="1136"/>
                  <a:pt x="6475" y="1133"/>
                </a:cubicBezTo>
                <a:cubicBezTo>
                  <a:pt x="6475" y="1135"/>
                  <a:pt x="6476" y="1136"/>
                  <a:pt x="6477" y="1138"/>
                </a:cubicBezTo>
                <a:lnTo>
                  <a:pt x="6477" y="1138"/>
                </a:lnTo>
                <a:lnTo>
                  <a:pt x="6478" y="1138"/>
                </a:lnTo>
                <a:cubicBezTo>
                  <a:pt x="6519" y="1133"/>
                  <a:pt x="6561" y="1128"/>
                  <a:pt x="6603" y="1124"/>
                </a:cubicBezTo>
                <a:lnTo>
                  <a:pt x="6617" y="1123"/>
                </a:lnTo>
                <a:lnTo>
                  <a:pt x="6616" y="1122"/>
                </a:lnTo>
                <a:cubicBezTo>
                  <a:pt x="6614" y="1118"/>
                  <a:pt x="6607" y="1117"/>
                  <a:pt x="6596" y="1112"/>
                </a:cubicBezTo>
                <a:cubicBezTo>
                  <a:pt x="6604" y="1112"/>
                  <a:pt x="6631" y="1102"/>
                  <a:pt x="6653" y="1102"/>
                </a:cubicBezTo>
                <a:cubicBezTo>
                  <a:pt x="6666" y="1102"/>
                  <a:pt x="6678" y="1105"/>
                  <a:pt x="6685" y="1114"/>
                </a:cubicBezTo>
                <a:lnTo>
                  <a:pt x="6687" y="1118"/>
                </a:lnTo>
                <a:lnTo>
                  <a:pt x="6704" y="1117"/>
                </a:lnTo>
                <a:lnTo>
                  <a:pt x="6704" y="1116"/>
                </a:lnTo>
                <a:cubicBezTo>
                  <a:pt x="6707" y="1104"/>
                  <a:pt x="6733" y="1105"/>
                  <a:pt x="6740" y="1112"/>
                </a:cubicBezTo>
                <a:cubicBezTo>
                  <a:pt x="6740" y="1112"/>
                  <a:pt x="6740" y="1113"/>
                  <a:pt x="6741" y="1114"/>
                </a:cubicBezTo>
                <a:lnTo>
                  <a:pt x="6741" y="1115"/>
                </a:lnTo>
                <a:lnTo>
                  <a:pt x="6768" y="1114"/>
                </a:lnTo>
                <a:lnTo>
                  <a:pt x="6792" y="1114"/>
                </a:lnTo>
                <a:lnTo>
                  <a:pt x="6797" y="1113"/>
                </a:lnTo>
                <a:cubicBezTo>
                  <a:pt x="6803" y="1112"/>
                  <a:pt x="6810" y="1112"/>
                  <a:pt x="6818" y="1112"/>
                </a:cubicBezTo>
                <a:lnTo>
                  <a:pt x="6817" y="1114"/>
                </a:lnTo>
                <a:lnTo>
                  <a:pt x="6850" y="1115"/>
                </a:lnTo>
                <a:lnTo>
                  <a:pt x="6865" y="1116"/>
                </a:lnTo>
                <a:lnTo>
                  <a:pt x="6865" y="1115"/>
                </a:lnTo>
                <a:cubicBezTo>
                  <a:pt x="6864" y="1109"/>
                  <a:pt x="6863" y="1103"/>
                  <a:pt x="6868" y="1097"/>
                </a:cubicBezTo>
                <a:cubicBezTo>
                  <a:pt x="6876" y="1097"/>
                  <a:pt x="6883" y="1097"/>
                  <a:pt x="6883" y="1090"/>
                </a:cubicBezTo>
                <a:cubicBezTo>
                  <a:pt x="6897" y="1090"/>
                  <a:pt x="6890" y="1112"/>
                  <a:pt x="6919" y="1104"/>
                </a:cubicBezTo>
                <a:cubicBezTo>
                  <a:pt x="6921" y="1107"/>
                  <a:pt x="6923" y="1111"/>
                  <a:pt x="6924" y="1115"/>
                </a:cubicBezTo>
                <a:lnTo>
                  <a:pt x="6924" y="1115"/>
                </a:lnTo>
                <a:lnTo>
                  <a:pt x="6992" y="1112"/>
                </a:lnTo>
                <a:lnTo>
                  <a:pt x="6998" y="1111"/>
                </a:lnTo>
                <a:lnTo>
                  <a:pt x="7000" y="1108"/>
                </a:lnTo>
                <a:cubicBezTo>
                  <a:pt x="7024" y="1077"/>
                  <a:pt x="7069" y="1103"/>
                  <a:pt x="7119" y="1097"/>
                </a:cubicBezTo>
                <a:cubicBezTo>
                  <a:pt x="7118" y="1101"/>
                  <a:pt x="7116" y="1104"/>
                  <a:pt x="7113" y="1106"/>
                </a:cubicBezTo>
                <a:lnTo>
                  <a:pt x="7111" y="1108"/>
                </a:lnTo>
                <a:lnTo>
                  <a:pt x="7144" y="1107"/>
                </a:lnTo>
                <a:cubicBezTo>
                  <a:pt x="7194" y="1106"/>
                  <a:pt x="7243" y="1107"/>
                  <a:pt x="7292" y="1110"/>
                </a:cubicBezTo>
                <a:cubicBezTo>
                  <a:pt x="7256" y="1138"/>
                  <a:pt x="7206" y="1124"/>
                  <a:pt x="7156" y="1117"/>
                </a:cubicBezTo>
                <a:cubicBezTo>
                  <a:pt x="7156" y="1146"/>
                  <a:pt x="7184" y="1131"/>
                  <a:pt x="7191" y="1138"/>
                </a:cubicBezTo>
                <a:cubicBezTo>
                  <a:pt x="7177" y="1153"/>
                  <a:pt x="7163" y="1153"/>
                  <a:pt x="7156" y="1167"/>
                </a:cubicBezTo>
                <a:cubicBezTo>
                  <a:pt x="7163" y="1181"/>
                  <a:pt x="7177" y="1181"/>
                  <a:pt x="7184" y="1181"/>
                </a:cubicBezTo>
                <a:cubicBezTo>
                  <a:pt x="7163" y="1189"/>
                  <a:pt x="7177" y="1203"/>
                  <a:pt x="7170" y="1217"/>
                </a:cubicBezTo>
                <a:cubicBezTo>
                  <a:pt x="7163" y="1217"/>
                  <a:pt x="7163" y="1203"/>
                  <a:pt x="7156" y="1203"/>
                </a:cubicBezTo>
                <a:cubicBezTo>
                  <a:pt x="7138" y="1209"/>
                  <a:pt x="7154" y="1219"/>
                  <a:pt x="7156" y="1231"/>
                </a:cubicBezTo>
                <a:lnTo>
                  <a:pt x="7156" y="1232"/>
                </a:lnTo>
                <a:lnTo>
                  <a:pt x="7158" y="1234"/>
                </a:lnTo>
                <a:cubicBezTo>
                  <a:pt x="7159" y="1235"/>
                  <a:pt x="7160" y="1236"/>
                  <a:pt x="7160" y="1237"/>
                </a:cubicBezTo>
                <a:lnTo>
                  <a:pt x="7161" y="1238"/>
                </a:lnTo>
                <a:lnTo>
                  <a:pt x="7171" y="1238"/>
                </a:lnTo>
                <a:cubicBezTo>
                  <a:pt x="7197" y="1237"/>
                  <a:pt x="7222" y="1238"/>
                  <a:pt x="7247" y="1239"/>
                </a:cubicBezTo>
                <a:lnTo>
                  <a:pt x="7253" y="1240"/>
                </a:lnTo>
                <a:lnTo>
                  <a:pt x="7257" y="1239"/>
                </a:lnTo>
                <a:cubicBezTo>
                  <a:pt x="7259" y="1238"/>
                  <a:pt x="7262" y="1238"/>
                  <a:pt x="7264" y="1238"/>
                </a:cubicBezTo>
                <a:cubicBezTo>
                  <a:pt x="7271" y="1238"/>
                  <a:pt x="7278" y="1239"/>
                  <a:pt x="7283" y="1242"/>
                </a:cubicBezTo>
                <a:lnTo>
                  <a:pt x="7283" y="1242"/>
                </a:lnTo>
                <a:lnTo>
                  <a:pt x="7292" y="1242"/>
                </a:lnTo>
                <a:cubicBezTo>
                  <a:pt x="7312" y="1244"/>
                  <a:pt x="7334" y="1244"/>
                  <a:pt x="7357" y="1244"/>
                </a:cubicBezTo>
                <a:lnTo>
                  <a:pt x="7369" y="1243"/>
                </a:lnTo>
                <a:lnTo>
                  <a:pt x="7363" y="1238"/>
                </a:lnTo>
                <a:cubicBezTo>
                  <a:pt x="7354" y="1231"/>
                  <a:pt x="7347" y="1223"/>
                  <a:pt x="7341" y="1212"/>
                </a:cubicBezTo>
                <a:cubicBezTo>
                  <a:pt x="7348" y="1190"/>
                  <a:pt x="7377" y="1234"/>
                  <a:pt x="7391" y="1205"/>
                </a:cubicBezTo>
                <a:cubicBezTo>
                  <a:pt x="7391" y="1190"/>
                  <a:pt x="7370" y="1198"/>
                  <a:pt x="7370" y="1183"/>
                </a:cubicBezTo>
                <a:cubicBezTo>
                  <a:pt x="7356" y="1219"/>
                  <a:pt x="7341" y="1176"/>
                  <a:pt x="7305" y="1198"/>
                </a:cubicBezTo>
                <a:lnTo>
                  <a:pt x="7305" y="1191"/>
                </a:lnTo>
                <a:lnTo>
                  <a:pt x="7305" y="1191"/>
                </a:lnTo>
                <a:cubicBezTo>
                  <a:pt x="7304" y="1195"/>
                  <a:pt x="7302" y="1201"/>
                  <a:pt x="7299" y="1210"/>
                </a:cubicBezTo>
                <a:cubicBezTo>
                  <a:pt x="7284" y="1203"/>
                  <a:pt x="7306" y="1181"/>
                  <a:pt x="7292" y="1174"/>
                </a:cubicBezTo>
                <a:cubicBezTo>
                  <a:pt x="7277" y="1167"/>
                  <a:pt x="7277" y="1189"/>
                  <a:pt x="7263" y="1189"/>
                </a:cubicBezTo>
                <a:cubicBezTo>
                  <a:pt x="7263" y="1196"/>
                  <a:pt x="7270" y="1196"/>
                  <a:pt x="7277" y="1196"/>
                </a:cubicBezTo>
                <a:cubicBezTo>
                  <a:pt x="7277" y="1210"/>
                  <a:pt x="7263" y="1210"/>
                  <a:pt x="7256" y="1210"/>
                </a:cubicBezTo>
                <a:cubicBezTo>
                  <a:pt x="7249" y="1203"/>
                  <a:pt x="7249" y="1203"/>
                  <a:pt x="7241" y="1196"/>
                </a:cubicBezTo>
                <a:cubicBezTo>
                  <a:pt x="7256" y="1189"/>
                  <a:pt x="7263" y="1181"/>
                  <a:pt x="7234" y="1181"/>
                </a:cubicBezTo>
                <a:cubicBezTo>
                  <a:pt x="7241" y="1174"/>
                  <a:pt x="7241" y="1167"/>
                  <a:pt x="7234" y="1167"/>
                </a:cubicBezTo>
                <a:cubicBezTo>
                  <a:pt x="7250" y="1151"/>
                  <a:pt x="7275" y="1159"/>
                  <a:pt x="7301" y="1164"/>
                </a:cubicBezTo>
                <a:lnTo>
                  <a:pt x="7302" y="1164"/>
                </a:lnTo>
                <a:lnTo>
                  <a:pt x="7300" y="1161"/>
                </a:lnTo>
                <a:cubicBezTo>
                  <a:pt x="7296" y="1153"/>
                  <a:pt x="7289" y="1147"/>
                  <a:pt x="7277" y="1147"/>
                </a:cubicBezTo>
                <a:cubicBezTo>
                  <a:pt x="7284" y="1140"/>
                  <a:pt x="7298" y="1133"/>
                  <a:pt x="7320" y="1133"/>
                </a:cubicBezTo>
                <a:cubicBezTo>
                  <a:pt x="7320" y="1155"/>
                  <a:pt x="7370" y="1155"/>
                  <a:pt x="7406" y="1147"/>
                </a:cubicBezTo>
                <a:cubicBezTo>
                  <a:pt x="7399" y="1169"/>
                  <a:pt x="7406" y="1183"/>
                  <a:pt x="7413" y="1190"/>
                </a:cubicBezTo>
                <a:cubicBezTo>
                  <a:pt x="7406" y="1205"/>
                  <a:pt x="7399" y="1198"/>
                  <a:pt x="7399" y="1183"/>
                </a:cubicBezTo>
                <a:cubicBezTo>
                  <a:pt x="7395" y="1194"/>
                  <a:pt x="7396" y="1201"/>
                  <a:pt x="7401" y="1205"/>
                </a:cubicBezTo>
                <a:lnTo>
                  <a:pt x="7402" y="1206"/>
                </a:lnTo>
                <a:lnTo>
                  <a:pt x="7403" y="1206"/>
                </a:lnTo>
                <a:cubicBezTo>
                  <a:pt x="7413" y="1197"/>
                  <a:pt x="7435" y="1201"/>
                  <a:pt x="7435" y="1189"/>
                </a:cubicBezTo>
                <a:cubicBezTo>
                  <a:pt x="7456" y="1196"/>
                  <a:pt x="7449" y="1224"/>
                  <a:pt x="7478" y="1232"/>
                </a:cubicBezTo>
                <a:cubicBezTo>
                  <a:pt x="7492" y="1224"/>
                  <a:pt x="7471" y="1196"/>
                  <a:pt x="7449" y="1196"/>
                </a:cubicBezTo>
                <a:cubicBezTo>
                  <a:pt x="7471" y="1189"/>
                  <a:pt x="7492" y="1189"/>
                  <a:pt x="7506" y="1196"/>
                </a:cubicBezTo>
                <a:cubicBezTo>
                  <a:pt x="7506" y="1203"/>
                  <a:pt x="7485" y="1196"/>
                  <a:pt x="7492" y="1217"/>
                </a:cubicBezTo>
                <a:cubicBezTo>
                  <a:pt x="7514" y="1232"/>
                  <a:pt x="7542" y="1232"/>
                  <a:pt x="7564" y="1217"/>
                </a:cubicBezTo>
                <a:cubicBezTo>
                  <a:pt x="7564" y="1203"/>
                  <a:pt x="7528" y="1217"/>
                  <a:pt x="7528" y="1203"/>
                </a:cubicBezTo>
                <a:cubicBezTo>
                  <a:pt x="7528" y="1196"/>
                  <a:pt x="7564" y="1203"/>
                  <a:pt x="7578" y="1203"/>
                </a:cubicBezTo>
                <a:cubicBezTo>
                  <a:pt x="7557" y="1181"/>
                  <a:pt x="7578" y="1196"/>
                  <a:pt x="7592" y="1181"/>
                </a:cubicBezTo>
                <a:cubicBezTo>
                  <a:pt x="7580" y="1194"/>
                  <a:pt x="7581" y="1202"/>
                  <a:pt x="7586" y="1208"/>
                </a:cubicBezTo>
                <a:lnTo>
                  <a:pt x="7587" y="1209"/>
                </a:lnTo>
                <a:lnTo>
                  <a:pt x="7588" y="1209"/>
                </a:lnTo>
                <a:cubicBezTo>
                  <a:pt x="7598" y="1198"/>
                  <a:pt x="7611" y="1211"/>
                  <a:pt x="7620" y="1203"/>
                </a:cubicBezTo>
                <a:lnTo>
                  <a:pt x="7622" y="1201"/>
                </a:lnTo>
                <a:lnTo>
                  <a:pt x="7620" y="1199"/>
                </a:lnTo>
                <a:cubicBezTo>
                  <a:pt x="7616" y="1195"/>
                  <a:pt x="7612" y="1191"/>
                  <a:pt x="7607" y="1189"/>
                </a:cubicBezTo>
                <a:cubicBezTo>
                  <a:pt x="7621" y="1174"/>
                  <a:pt x="7657" y="1167"/>
                  <a:pt x="7671" y="1189"/>
                </a:cubicBezTo>
                <a:cubicBezTo>
                  <a:pt x="7671" y="1194"/>
                  <a:pt x="7667" y="1194"/>
                  <a:pt x="7662" y="1194"/>
                </a:cubicBezTo>
                <a:lnTo>
                  <a:pt x="7659" y="1193"/>
                </a:lnTo>
                <a:lnTo>
                  <a:pt x="7660" y="1196"/>
                </a:lnTo>
                <a:cubicBezTo>
                  <a:pt x="7663" y="1201"/>
                  <a:pt x="7663" y="1207"/>
                  <a:pt x="7663" y="1212"/>
                </a:cubicBezTo>
                <a:lnTo>
                  <a:pt x="7662" y="1215"/>
                </a:lnTo>
                <a:lnTo>
                  <a:pt x="7664" y="1216"/>
                </a:lnTo>
                <a:cubicBezTo>
                  <a:pt x="7668" y="1220"/>
                  <a:pt x="7670" y="1225"/>
                  <a:pt x="7664" y="1232"/>
                </a:cubicBezTo>
                <a:lnTo>
                  <a:pt x="7665" y="1232"/>
                </a:lnTo>
                <a:lnTo>
                  <a:pt x="7665" y="1231"/>
                </a:lnTo>
                <a:cubicBezTo>
                  <a:pt x="7674" y="1221"/>
                  <a:pt x="7699" y="1233"/>
                  <a:pt x="7699" y="1219"/>
                </a:cubicBezTo>
                <a:cubicBezTo>
                  <a:pt x="7728" y="1241"/>
                  <a:pt x="7742" y="1226"/>
                  <a:pt x="7785" y="1234"/>
                </a:cubicBezTo>
                <a:cubicBezTo>
                  <a:pt x="7778" y="1241"/>
                  <a:pt x="7764" y="1234"/>
                  <a:pt x="7757" y="1234"/>
                </a:cubicBezTo>
                <a:cubicBezTo>
                  <a:pt x="7749" y="1234"/>
                  <a:pt x="7728" y="1255"/>
                  <a:pt x="7721" y="1234"/>
                </a:cubicBezTo>
                <a:cubicBezTo>
                  <a:pt x="7717" y="1241"/>
                  <a:pt x="7710" y="1242"/>
                  <a:pt x="7702" y="1243"/>
                </a:cubicBezTo>
                <a:lnTo>
                  <a:pt x="7699" y="1244"/>
                </a:lnTo>
                <a:lnTo>
                  <a:pt x="7699" y="1245"/>
                </a:lnTo>
                <a:cubicBezTo>
                  <a:pt x="7701" y="1249"/>
                  <a:pt x="7714" y="1255"/>
                  <a:pt x="7714" y="1275"/>
                </a:cubicBezTo>
                <a:cubicBezTo>
                  <a:pt x="7700" y="1267"/>
                  <a:pt x="7677" y="1269"/>
                  <a:pt x="7650" y="1270"/>
                </a:cubicBezTo>
                <a:lnTo>
                  <a:pt x="7638" y="1270"/>
                </a:lnTo>
                <a:lnTo>
                  <a:pt x="7640" y="1272"/>
                </a:lnTo>
                <a:cubicBezTo>
                  <a:pt x="7664" y="1293"/>
                  <a:pt x="7704" y="1266"/>
                  <a:pt x="7728" y="1284"/>
                </a:cubicBezTo>
                <a:cubicBezTo>
                  <a:pt x="7785" y="1234"/>
                  <a:pt x="7900" y="1320"/>
                  <a:pt x="7943" y="1255"/>
                </a:cubicBezTo>
                <a:cubicBezTo>
                  <a:pt x="7914" y="1248"/>
                  <a:pt x="7907" y="1226"/>
                  <a:pt x="7900" y="1212"/>
                </a:cubicBezTo>
                <a:cubicBezTo>
                  <a:pt x="7964" y="1205"/>
                  <a:pt x="8014" y="1183"/>
                  <a:pt x="8072" y="1205"/>
                </a:cubicBezTo>
                <a:cubicBezTo>
                  <a:pt x="8091" y="1205"/>
                  <a:pt x="8071" y="1177"/>
                  <a:pt x="8080" y="1175"/>
                </a:cubicBezTo>
                <a:lnTo>
                  <a:pt x="8083" y="1175"/>
                </a:lnTo>
                <a:lnTo>
                  <a:pt x="8086" y="1176"/>
                </a:lnTo>
                <a:cubicBezTo>
                  <a:pt x="8085" y="1176"/>
                  <a:pt x="8084" y="1175"/>
                  <a:pt x="8083" y="1175"/>
                </a:cubicBezTo>
                <a:lnTo>
                  <a:pt x="8083" y="1175"/>
                </a:lnTo>
                <a:lnTo>
                  <a:pt x="8082" y="1175"/>
                </a:lnTo>
                <a:cubicBezTo>
                  <a:pt x="8060" y="1172"/>
                  <a:pt x="8027" y="1190"/>
                  <a:pt x="7993" y="1176"/>
                </a:cubicBezTo>
                <a:cubicBezTo>
                  <a:pt x="8036" y="1126"/>
                  <a:pt x="8115" y="1147"/>
                  <a:pt x="8151" y="1140"/>
                </a:cubicBezTo>
                <a:cubicBezTo>
                  <a:pt x="8151" y="1119"/>
                  <a:pt x="8122" y="1097"/>
                  <a:pt x="8100" y="1112"/>
                </a:cubicBezTo>
                <a:cubicBezTo>
                  <a:pt x="8108" y="1097"/>
                  <a:pt x="8165" y="1090"/>
                  <a:pt x="8179" y="1083"/>
                </a:cubicBezTo>
                <a:cubicBezTo>
                  <a:pt x="8199" y="1078"/>
                  <a:pt x="8225" y="1080"/>
                  <a:pt x="8252" y="1074"/>
                </a:cubicBezTo>
                <a:lnTo>
                  <a:pt x="8257" y="1073"/>
                </a:lnTo>
                <a:lnTo>
                  <a:pt x="8249" y="1071"/>
                </a:lnTo>
                <a:cubicBezTo>
                  <a:pt x="8245" y="1070"/>
                  <a:pt x="8241" y="1068"/>
                  <a:pt x="8237" y="1067"/>
                </a:cubicBezTo>
                <a:cubicBezTo>
                  <a:pt x="8242" y="1056"/>
                  <a:pt x="8260" y="1061"/>
                  <a:pt x="8277" y="1065"/>
                </a:cubicBezTo>
                <a:lnTo>
                  <a:pt x="8280" y="1065"/>
                </a:lnTo>
                <a:lnTo>
                  <a:pt x="8287" y="1061"/>
                </a:lnTo>
                <a:cubicBezTo>
                  <a:pt x="8286" y="1063"/>
                  <a:pt x="8286" y="1064"/>
                  <a:pt x="8286" y="1065"/>
                </a:cubicBezTo>
                <a:lnTo>
                  <a:pt x="8286" y="1066"/>
                </a:lnTo>
                <a:lnTo>
                  <a:pt x="8286" y="1066"/>
                </a:lnTo>
                <a:cubicBezTo>
                  <a:pt x="8289" y="1066"/>
                  <a:pt x="8292" y="1067"/>
                  <a:pt x="8294" y="1067"/>
                </a:cubicBezTo>
                <a:cubicBezTo>
                  <a:pt x="8309" y="1052"/>
                  <a:pt x="8266" y="1045"/>
                  <a:pt x="8280" y="1009"/>
                </a:cubicBezTo>
                <a:cubicBezTo>
                  <a:pt x="8488" y="1024"/>
                  <a:pt x="8688" y="1074"/>
                  <a:pt x="8932" y="1095"/>
                </a:cubicBezTo>
                <a:cubicBezTo>
                  <a:pt x="8867" y="1160"/>
                  <a:pt x="8746" y="1081"/>
                  <a:pt x="8645" y="1117"/>
                </a:cubicBezTo>
                <a:cubicBezTo>
                  <a:pt x="8674" y="1146"/>
                  <a:pt x="8703" y="1138"/>
                  <a:pt x="8760" y="1146"/>
                </a:cubicBezTo>
                <a:cubicBezTo>
                  <a:pt x="8733" y="1172"/>
                  <a:pt x="8684" y="1157"/>
                  <a:pt x="8644" y="1153"/>
                </a:cubicBezTo>
                <a:lnTo>
                  <a:pt x="8633" y="1152"/>
                </a:lnTo>
                <a:lnTo>
                  <a:pt x="8633" y="1152"/>
                </a:lnTo>
                <a:cubicBezTo>
                  <a:pt x="8629" y="1155"/>
                  <a:pt x="8623" y="1158"/>
                  <a:pt x="8623" y="1169"/>
                </a:cubicBezTo>
                <a:cubicBezTo>
                  <a:pt x="8666" y="1198"/>
                  <a:pt x="8716" y="1198"/>
                  <a:pt x="8759" y="1205"/>
                </a:cubicBezTo>
                <a:cubicBezTo>
                  <a:pt x="8752" y="1219"/>
                  <a:pt x="8781" y="1241"/>
                  <a:pt x="8810" y="1241"/>
                </a:cubicBezTo>
                <a:cubicBezTo>
                  <a:pt x="8795" y="1212"/>
                  <a:pt x="8802" y="1234"/>
                  <a:pt x="8810" y="1205"/>
                </a:cubicBezTo>
                <a:cubicBezTo>
                  <a:pt x="8817" y="1219"/>
                  <a:pt x="8817" y="1226"/>
                  <a:pt x="8831" y="1205"/>
                </a:cubicBezTo>
                <a:cubicBezTo>
                  <a:pt x="8924" y="1226"/>
                  <a:pt x="9096" y="1226"/>
                  <a:pt x="9175" y="1255"/>
                </a:cubicBezTo>
                <a:cubicBezTo>
                  <a:pt x="9082" y="1262"/>
                  <a:pt x="8981" y="1241"/>
                  <a:pt x="8867" y="1226"/>
                </a:cubicBezTo>
                <a:cubicBezTo>
                  <a:pt x="8860" y="1226"/>
                  <a:pt x="8845" y="1248"/>
                  <a:pt x="8860" y="1248"/>
                </a:cubicBezTo>
                <a:cubicBezTo>
                  <a:pt x="8774" y="1248"/>
                  <a:pt x="8702" y="1277"/>
                  <a:pt x="8609" y="1277"/>
                </a:cubicBezTo>
                <a:cubicBezTo>
                  <a:pt x="8623" y="1305"/>
                  <a:pt x="8673" y="1291"/>
                  <a:pt x="8702" y="1320"/>
                </a:cubicBezTo>
                <a:cubicBezTo>
                  <a:pt x="8666" y="1355"/>
                  <a:pt x="8695" y="1363"/>
                  <a:pt x="8695" y="1399"/>
                </a:cubicBezTo>
                <a:cubicBezTo>
                  <a:pt x="8638" y="1391"/>
                  <a:pt x="8638" y="1449"/>
                  <a:pt x="8595" y="1463"/>
                </a:cubicBezTo>
                <a:cubicBezTo>
                  <a:pt x="8595" y="1485"/>
                  <a:pt x="8623" y="1477"/>
                  <a:pt x="8638" y="1470"/>
                </a:cubicBezTo>
                <a:cubicBezTo>
                  <a:pt x="8645" y="1495"/>
                  <a:pt x="8673" y="1497"/>
                  <a:pt x="8702" y="1498"/>
                </a:cubicBezTo>
                <a:lnTo>
                  <a:pt x="8711" y="1498"/>
                </a:lnTo>
                <a:lnTo>
                  <a:pt x="8711" y="1497"/>
                </a:lnTo>
                <a:cubicBezTo>
                  <a:pt x="8717" y="1485"/>
                  <a:pt x="8739" y="1491"/>
                  <a:pt x="8746" y="1497"/>
                </a:cubicBezTo>
                <a:cubicBezTo>
                  <a:pt x="8746" y="1499"/>
                  <a:pt x="8745" y="1500"/>
                  <a:pt x="8745" y="1501"/>
                </a:cubicBezTo>
                <a:lnTo>
                  <a:pt x="8744" y="1502"/>
                </a:lnTo>
                <a:lnTo>
                  <a:pt x="8751" y="1504"/>
                </a:lnTo>
                <a:cubicBezTo>
                  <a:pt x="8758" y="1507"/>
                  <a:pt x="8764" y="1512"/>
                  <a:pt x="8767" y="1521"/>
                </a:cubicBezTo>
                <a:cubicBezTo>
                  <a:pt x="8716" y="1521"/>
                  <a:pt x="8688" y="1535"/>
                  <a:pt x="8645" y="1549"/>
                </a:cubicBezTo>
                <a:cubicBezTo>
                  <a:pt x="8652" y="1564"/>
                  <a:pt x="8645" y="1578"/>
                  <a:pt x="8638" y="1592"/>
                </a:cubicBezTo>
                <a:cubicBezTo>
                  <a:pt x="8638" y="1599"/>
                  <a:pt x="8645" y="1607"/>
                  <a:pt x="8652" y="1607"/>
                </a:cubicBezTo>
                <a:cubicBezTo>
                  <a:pt x="8666" y="1599"/>
                  <a:pt x="8695" y="1599"/>
                  <a:pt x="8702" y="1585"/>
                </a:cubicBezTo>
                <a:cubicBezTo>
                  <a:pt x="8716" y="1592"/>
                  <a:pt x="8709" y="1614"/>
                  <a:pt x="8731" y="1621"/>
                </a:cubicBezTo>
                <a:cubicBezTo>
                  <a:pt x="8745" y="1614"/>
                  <a:pt x="8759" y="1607"/>
                  <a:pt x="8781" y="1607"/>
                </a:cubicBezTo>
                <a:cubicBezTo>
                  <a:pt x="8781" y="1585"/>
                  <a:pt x="8745" y="1599"/>
                  <a:pt x="8738" y="1592"/>
                </a:cubicBezTo>
                <a:cubicBezTo>
                  <a:pt x="8759" y="1585"/>
                  <a:pt x="8810" y="1571"/>
                  <a:pt x="8824" y="1599"/>
                </a:cubicBezTo>
                <a:cubicBezTo>
                  <a:pt x="8817" y="1607"/>
                  <a:pt x="8810" y="1607"/>
                  <a:pt x="8802" y="1607"/>
                </a:cubicBezTo>
                <a:cubicBezTo>
                  <a:pt x="8810" y="1621"/>
                  <a:pt x="8845" y="1607"/>
                  <a:pt x="8860" y="1607"/>
                </a:cubicBezTo>
                <a:cubicBezTo>
                  <a:pt x="8852" y="1621"/>
                  <a:pt x="8852" y="1635"/>
                  <a:pt x="8874" y="1635"/>
                </a:cubicBezTo>
                <a:cubicBezTo>
                  <a:pt x="8867" y="1642"/>
                  <a:pt x="8852" y="1642"/>
                  <a:pt x="8838" y="1642"/>
                </a:cubicBezTo>
                <a:cubicBezTo>
                  <a:pt x="8867" y="1664"/>
                  <a:pt x="8910" y="1671"/>
                  <a:pt x="8953" y="1678"/>
                </a:cubicBezTo>
                <a:cubicBezTo>
                  <a:pt x="8953" y="1693"/>
                  <a:pt x="8946" y="1700"/>
                  <a:pt x="8931" y="1700"/>
                </a:cubicBezTo>
                <a:cubicBezTo>
                  <a:pt x="8938" y="1729"/>
                  <a:pt x="8967" y="1736"/>
                  <a:pt x="8996" y="1750"/>
                </a:cubicBezTo>
                <a:cubicBezTo>
                  <a:pt x="8960" y="1764"/>
                  <a:pt x="8895" y="1750"/>
                  <a:pt x="8845" y="1750"/>
                </a:cubicBezTo>
                <a:cubicBezTo>
                  <a:pt x="8831" y="1736"/>
                  <a:pt x="8860" y="1721"/>
                  <a:pt x="8824" y="1721"/>
                </a:cubicBezTo>
                <a:cubicBezTo>
                  <a:pt x="8845" y="1714"/>
                  <a:pt x="8852" y="1700"/>
                  <a:pt x="8852" y="1678"/>
                </a:cubicBezTo>
                <a:cubicBezTo>
                  <a:pt x="8810" y="1664"/>
                  <a:pt x="8752" y="1657"/>
                  <a:pt x="8702" y="1657"/>
                </a:cubicBezTo>
                <a:cubicBezTo>
                  <a:pt x="8731" y="1621"/>
                  <a:pt x="8652" y="1628"/>
                  <a:pt x="8630" y="1642"/>
                </a:cubicBezTo>
                <a:cubicBezTo>
                  <a:pt x="8630" y="1657"/>
                  <a:pt x="8638" y="1657"/>
                  <a:pt x="8638" y="1671"/>
                </a:cubicBezTo>
                <a:cubicBezTo>
                  <a:pt x="8616" y="1664"/>
                  <a:pt x="8595" y="1671"/>
                  <a:pt x="8587" y="1686"/>
                </a:cubicBezTo>
                <a:cubicBezTo>
                  <a:pt x="8630" y="1707"/>
                  <a:pt x="8716" y="1714"/>
                  <a:pt x="8781" y="1729"/>
                </a:cubicBezTo>
                <a:cubicBezTo>
                  <a:pt x="8767" y="1764"/>
                  <a:pt x="8817" y="1743"/>
                  <a:pt x="8817" y="1772"/>
                </a:cubicBezTo>
                <a:cubicBezTo>
                  <a:pt x="8888" y="1779"/>
                  <a:pt x="8967" y="1772"/>
                  <a:pt x="9032" y="1786"/>
                </a:cubicBezTo>
                <a:cubicBezTo>
                  <a:pt x="9067" y="1793"/>
                  <a:pt x="9075" y="1822"/>
                  <a:pt x="9139" y="1829"/>
                </a:cubicBezTo>
                <a:cubicBezTo>
                  <a:pt x="9117" y="1843"/>
                  <a:pt x="9060" y="1858"/>
                  <a:pt x="9017" y="1843"/>
                </a:cubicBezTo>
                <a:cubicBezTo>
                  <a:pt x="9017" y="1829"/>
                  <a:pt x="9046" y="1851"/>
                  <a:pt x="9046" y="1836"/>
                </a:cubicBezTo>
                <a:cubicBezTo>
                  <a:pt x="8996" y="1807"/>
                  <a:pt x="8924" y="1858"/>
                  <a:pt x="8895" y="1815"/>
                </a:cubicBezTo>
                <a:cubicBezTo>
                  <a:pt x="8802" y="1851"/>
                  <a:pt x="8724" y="1800"/>
                  <a:pt x="8616" y="1815"/>
                </a:cubicBezTo>
                <a:cubicBezTo>
                  <a:pt x="8616" y="1829"/>
                  <a:pt x="8638" y="1822"/>
                  <a:pt x="8652" y="1829"/>
                </a:cubicBezTo>
                <a:cubicBezTo>
                  <a:pt x="8630" y="1843"/>
                  <a:pt x="8623" y="1865"/>
                  <a:pt x="8587" y="1858"/>
                </a:cubicBezTo>
                <a:cubicBezTo>
                  <a:pt x="8595" y="1879"/>
                  <a:pt x="8623" y="1879"/>
                  <a:pt x="8659" y="1879"/>
                </a:cubicBezTo>
                <a:cubicBezTo>
                  <a:pt x="8645" y="1901"/>
                  <a:pt x="8609" y="1886"/>
                  <a:pt x="8580" y="1894"/>
                </a:cubicBezTo>
                <a:cubicBezTo>
                  <a:pt x="8573" y="1908"/>
                  <a:pt x="8580" y="1929"/>
                  <a:pt x="8544" y="1922"/>
                </a:cubicBezTo>
                <a:cubicBezTo>
                  <a:pt x="8544" y="1951"/>
                  <a:pt x="8544" y="1958"/>
                  <a:pt x="8552" y="1972"/>
                </a:cubicBezTo>
                <a:cubicBezTo>
                  <a:pt x="8587" y="1958"/>
                  <a:pt x="8609" y="1972"/>
                  <a:pt x="8638" y="1980"/>
                </a:cubicBezTo>
                <a:cubicBezTo>
                  <a:pt x="8623" y="1980"/>
                  <a:pt x="8623" y="1987"/>
                  <a:pt x="8587" y="1987"/>
                </a:cubicBezTo>
                <a:cubicBezTo>
                  <a:pt x="8602" y="2016"/>
                  <a:pt x="8652" y="1994"/>
                  <a:pt x="8673" y="2008"/>
                </a:cubicBezTo>
                <a:cubicBezTo>
                  <a:pt x="8609" y="2023"/>
                  <a:pt x="8559" y="2073"/>
                  <a:pt x="8544" y="2130"/>
                </a:cubicBezTo>
                <a:cubicBezTo>
                  <a:pt x="8573" y="2138"/>
                  <a:pt x="8587" y="2152"/>
                  <a:pt x="8595" y="2181"/>
                </a:cubicBezTo>
                <a:cubicBezTo>
                  <a:pt x="8609" y="2166"/>
                  <a:pt x="8623" y="2188"/>
                  <a:pt x="8645" y="2181"/>
                </a:cubicBezTo>
                <a:cubicBezTo>
                  <a:pt x="8638" y="2202"/>
                  <a:pt x="8609" y="2188"/>
                  <a:pt x="8602" y="2209"/>
                </a:cubicBezTo>
                <a:cubicBezTo>
                  <a:pt x="8652" y="2238"/>
                  <a:pt x="8716" y="2224"/>
                  <a:pt x="8767" y="2245"/>
                </a:cubicBezTo>
                <a:cubicBezTo>
                  <a:pt x="8767" y="2245"/>
                  <a:pt x="8767" y="2267"/>
                  <a:pt x="8767" y="2267"/>
                </a:cubicBezTo>
                <a:cubicBezTo>
                  <a:pt x="8774" y="2267"/>
                  <a:pt x="8817" y="2267"/>
                  <a:pt x="8824" y="2259"/>
                </a:cubicBezTo>
                <a:cubicBezTo>
                  <a:pt x="8845" y="2252"/>
                  <a:pt x="8852" y="2224"/>
                  <a:pt x="8881" y="2231"/>
                </a:cubicBezTo>
                <a:cubicBezTo>
                  <a:pt x="8881" y="2252"/>
                  <a:pt x="8860" y="2245"/>
                  <a:pt x="8852" y="2252"/>
                </a:cubicBezTo>
                <a:cubicBezTo>
                  <a:pt x="8852" y="2274"/>
                  <a:pt x="8860" y="2295"/>
                  <a:pt x="8888" y="2288"/>
                </a:cubicBezTo>
                <a:cubicBezTo>
                  <a:pt x="8867" y="2346"/>
                  <a:pt x="8838" y="2317"/>
                  <a:pt x="8774" y="2324"/>
                </a:cubicBezTo>
                <a:cubicBezTo>
                  <a:pt x="8781" y="2360"/>
                  <a:pt x="8767" y="2338"/>
                  <a:pt x="8759" y="2367"/>
                </a:cubicBezTo>
                <a:cubicBezTo>
                  <a:pt x="8867" y="2381"/>
                  <a:pt x="8974" y="2303"/>
                  <a:pt x="9089" y="2360"/>
                </a:cubicBezTo>
                <a:cubicBezTo>
                  <a:pt x="9103" y="2367"/>
                  <a:pt x="9103" y="2346"/>
                  <a:pt x="9132" y="2353"/>
                </a:cubicBezTo>
                <a:cubicBezTo>
                  <a:pt x="9146" y="2367"/>
                  <a:pt x="9117" y="2367"/>
                  <a:pt x="9117" y="2381"/>
                </a:cubicBezTo>
                <a:cubicBezTo>
                  <a:pt x="9160" y="2389"/>
                  <a:pt x="9196" y="2389"/>
                  <a:pt x="9239" y="2381"/>
                </a:cubicBezTo>
                <a:cubicBezTo>
                  <a:pt x="9246" y="2374"/>
                  <a:pt x="9239" y="2374"/>
                  <a:pt x="9246" y="2360"/>
                </a:cubicBezTo>
                <a:cubicBezTo>
                  <a:pt x="9268" y="2360"/>
                  <a:pt x="9297" y="2367"/>
                  <a:pt x="9297" y="2346"/>
                </a:cubicBezTo>
                <a:cubicBezTo>
                  <a:pt x="9297" y="2346"/>
                  <a:pt x="9289" y="2338"/>
                  <a:pt x="9289" y="2338"/>
                </a:cubicBezTo>
                <a:cubicBezTo>
                  <a:pt x="9275" y="2331"/>
                  <a:pt x="9261" y="2338"/>
                  <a:pt x="9254" y="2353"/>
                </a:cubicBezTo>
                <a:cubicBezTo>
                  <a:pt x="9232" y="2317"/>
                  <a:pt x="9189" y="2346"/>
                  <a:pt x="9153" y="2346"/>
                </a:cubicBezTo>
                <a:cubicBezTo>
                  <a:pt x="9160" y="2338"/>
                  <a:pt x="9160" y="2331"/>
                  <a:pt x="9168" y="2331"/>
                </a:cubicBezTo>
                <a:cubicBezTo>
                  <a:pt x="9110" y="2281"/>
                  <a:pt x="9032" y="2353"/>
                  <a:pt x="8989" y="2288"/>
                </a:cubicBezTo>
                <a:cubicBezTo>
                  <a:pt x="9010" y="2267"/>
                  <a:pt x="9067" y="2288"/>
                  <a:pt x="9082" y="2259"/>
                </a:cubicBezTo>
                <a:cubicBezTo>
                  <a:pt x="9160" y="2274"/>
                  <a:pt x="9225" y="2209"/>
                  <a:pt x="9275" y="2195"/>
                </a:cubicBezTo>
                <a:cubicBezTo>
                  <a:pt x="9275" y="2181"/>
                  <a:pt x="9268" y="2181"/>
                  <a:pt x="9268" y="2166"/>
                </a:cubicBezTo>
                <a:cubicBezTo>
                  <a:pt x="9289" y="2188"/>
                  <a:pt x="9332" y="2202"/>
                  <a:pt x="9375" y="2188"/>
                </a:cubicBezTo>
                <a:cubicBezTo>
                  <a:pt x="9368" y="2209"/>
                  <a:pt x="9390" y="2202"/>
                  <a:pt x="9390" y="2216"/>
                </a:cubicBezTo>
                <a:cubicBezTo>
                  <a:pt x="9390" y="2231"/>
                  <a:pt x="9375" y="2224"/>
                  <a:pt x="9375" y="2231"/>
                </a:cubicBezTo>
                <a:cubicBezTo>
                  <a:pt x="9397" y="2224"/>
                  <a:pt x="9461" y="2231"/>
                  <a:pt x="9497" y="2245"/>
                </a:cubicBezTo>
                <a:cubicBezTo>
                  <a:pt x="9497" y="2288"/>
                  <a:pt x="9447" y="2245"/>
                  <a:pt x="9454" y="2281"/>
                </a:cubicBezTo>
                <a:cubicBezTo>
                  <a:pt x="9425" y="2281"/>
                  <a:pt x="9433" y="2259"/>
                  <a:pt x="9411" y="2252"/>
                </a:cubicBezTo>
                <a:cubicBezTo>
                  <a:pt x="9397" y="2252"/>
                  <a:pt x="9397" y="2267"/>
                  <a:pt x="9383" y="2259"/>
                </a:cubicBezTo>
                <a:cubicBezTo>
                  <a:pt x="9361" y="2267"/>
                  <a:pt x="9383" y="2274"/>
                  <a:pt x="9368" y="2281"/>
                </a:cubicBezTo>
                <a:cubicBezTo>
                  <a:pt x="9318" y="2281"/>
                  <a:pt x="9268" y="2288"/>
                  <a:pt x="9239" y="2317"/>
                </a:cubicBezTo>
                <a:cubicBezTo>
                  <a:pt x="9297" y="2317"/>
                  <a:pt x="9397" y="2259"/>
                  <a:pt x="9461" y="2317"/>
                </a:cubicBezTo>
                <a:cubicBezTo>
                  <a:pt x="9397" y="2324"/>
                  <a:pt x="9361" y="2331"/>
                  <a:pt x="9325" y="2331"/>
                </a:cubicBezTo>
                <a:cubicBezTo>
                  <a:pt x="9332" y="2353"/>
                  <a:pt x="9347" y="2331"/>
                  <a:pt x="9368" y="2338"/>
                </a:cubicBezTo>
                <a:cubicBezTo>
                  <a:pt x="9361" y="2360"/>
                  <a:pt x="9411" y="2367"/>
                  <a:pt x="9447" y="2367"/>
                </a:cubicBezTo>
                <a:cubicBezTo>
                  <a:pt x="9425" y="2381"/>
                  <a:pt x="9425" y="2374"/>
                  <a:pt x="9433" y="2396"/>
                </a:cubicBezTo>
                <a:cubicBezTo>
                  <a:pt x="9411" y="2381"/>
                  <a:pt x="9375" y="2396"/>
                  <a:pt x="9361" y="2403"/>
                </a:cubicBezTo>
                <a:cubicBezTo>
                  <a:pt x="9368" y="2417"/>
                  <a:pt x="9375" y="2424"/>
                  <a:pt x="9368" y="2446"/>
                </a:cubicBezTo>
                <a:cubicBezTo>
                  <a:pt x="9332" y="2446"/>
                  <a:pt x="9332" y="2468"/>
                  <a:pt x="9311" y="2489"/>
                </a:cubicBezTo>
                <a:cubicBezTo>
                  <a:pt x="9332" y="2496"/>
                  <a:pt x="9311" y="2511"/>
                  <a:pt x="9340" y="2511"/>
                </a:cubicBezTo>
                <a:cubicBezTo>
                  <a:pt x="9340" y="2532"/>
                  <a:pt x="9325" y="2532"/>
                  <a:pt x="9325" y="2546"/>
                </a:cubicBezTo>
                <a:cubicBezTo>
                  <a:pt x="9375" y="2561"/>
                  <a:pt x="9454" y="2575"/>
                  <a:pt x="9476" y="2511"/>
                </a:cubicBezTo>
                <a:cubicBezTo>
                  <a:pt x="9483" y="2511"/>
                  <a:pt x="9483" y="2518"/>
                  <a:pt x="9490" y="2518"/>
                </a:cubicBezTo>
                <a:cubicBezTo>
                  <a:pt x="9504" y="2496"/>
                  <a:pt x="9461" y="2518"/>
                  <a:pt x="9476" y="2496"/>
                </a:cubicBezTo>
                <a:cubicBezTo>
                  <a:pt x="9483" y="2496"/>
                  <a:pt x="9483" y="2482"/>
                  <a:pt x="9483" y="2482"/>
                </a:cubicBezTo>
                <a:cubicBezTo>
                  <a:pt x="9483" y="2482"/>
                  <a:pt x="9483" y="2482"/>
                  <a:pt x="9562" y="2482"/>
                </a:cubicBezTo>
                <a:cubicBezTo>
                  <a:pt x="9583" y="2432"/>
                  <a:pt x="9640" y="2410"/>
                  <a:pt x="9698" y="2396"/>
                </a:cubicBezTo>
                <a:cubicBezTo>
                  <a:pt x="9683" y="2389"/>
                  <a:pt x="9683" y="2360"/>
                  <a:pt x="9690" y="2346"/>
                </a:cubicBezTo>
                <a:cubicBezTo>
                  <a:pt x="9690" y="2331"/>
                  <a:pt x="9662" y="2338"/>
                  <a:pt x="9640" y="2331"/>
                </a:cubicBezTo>
                <a:cubicBezTo>
                  <a:pt x="9655" y="2310"/>
                  <a:pt x="9698" y="2331"/>
                  <a:pt x="9712" y="2338"/>
                </a:cubicBezTo>
                <a:cubicBezTo>
                  <a:pt x="9719" y="2360"/>
                  <a:pt x="9712" y="2353"/>
                  <a:pt x="9705" y="2367"/>
                </a:cubicBezTo>
                <a:cubicBezTo>
                  <a:pt x="9712" y="2396"/>
                  <a:pt x="9769" y="2381"/>
                  <a:pt x="9776" y="2410"/>
                </a:cubicBezTo>
                <a:cubicBezTo>
                  <a:pt x="9769" y="2424"/>
                  <a:pt x="9762" y="2403"/>
                  <a:pt x="9748" y="2410"/>
                </a:cubicBezTo>
                <a:cubicBezTo>
                  <a:pt x="9769" y="2439"/>
                  <a:pt x="9733" y="2446"/>
                  <a:pt x="9741" y="2482"/>
                </a:cubicBezTo>
                <a:cubicBezTo>
                  <a:pt x="9769" y="2468"/>
                  <a:pt x="9769" y="2496"/>
                  <a:pt x="9798" y="2482"/>
                </a:cubicBezTo>
                <a:cubicBezTo>
                  <a:pt x="9819" y="2518"/>
                  <a:pt x="9805" y="2518"/>
                  <a:pt x="9784" y="2546"/>
                </a:cubicBezTo>
                <a:cubicBezTo>
                  <a:pt x="9784" y="2561"/>
                  <a:pt x="9784" y="2582"/>
                  <a:pt x="9798" y="2582"/>
                </a:cubicBezTo>
                <a:cubicBezTo>
                  <a:pt x="9769" y="2589"/>
                  <a:pt x="9755" y="2604"/>
                  <a:pt x="9719" y="2633"/>
                </a:cubicBezTo>
                <a:cubicBezTo>
                  <a:pt x="9769" y="2668"/>
                  <a:pt x="9819" y="2604"/>
                  <a:pt x="9877" y="2604"/>
                </a:cubicBezTo>
                <a:cubicBezTo>
                  <a:pt x="9870" y="2611"/>
                  <a:pt x="9870" y="2618"/>
                  <a:pt x="9855" y="2625"/>
                </a:cubicBezTo>
                <a:cubicBezTo>
                  <a:pt x="9920" y="2625"/>
                  <a:pt x="10006" y="2597"/>
                  <a:pt x="10077" y="2597"/>
                </a:cubicBezTo>
                <a:cubicBezTo>
                  <a:pt x="10077" y="2625"/>
                  <a:pt x="10056" y="2633"/>
                  <a:pt x="10077" y="2647"/>
                </a:cubicBezTo>
                <a:cubicBezTo>
                  <a:pt x="10077" y="2661"/>
                  <a:pt x="10034" y="2668"/>
                  <a:pt x="10049" y="2676"/>
                </a:cubicBezTo>
                <a:cubicBezTo>
                  <a:pt x="10041" y="2697"/>
                  <a:pt x="10034" y="2668"/>
                  <a:pt x="10027" y="2661"/>
                </a:cubicBezTo>
                <a:cubicBezTo>
                  <a:pt x="10013" y="2683"/>
                  <a:pt x="10006" y="2697"/>
                  <a:pt x="9984" y="2704"/>
                </a:cubicBezTo>
                <a:cubicBezTo>
                  <a:pt x="10004" y="2718"/>
                  <a:pt x="10031" y="2706"/>
                  <a:pt x="10058" y="2734"/>
                </a:cubicBezTo>
                <a:lnTo>
                  <a:pt x="10062" y="2740"/>
                </a:lnTo>
                <a:lnTo>
                  <a:pt x="10064" y="2739"/>
                </a:lnTo>
                <a:cubicBezTo>
                  <a:pt x="10096" y="2728"/>
                  <a:pt x="10110" y="2741"/>
                  <a:pt x="10135" y="2760"/>
                </a:cubicBezTo>
                <a:cubicBezTo>
                  <a:pt x="10108" y="2776"/>
                  <a:pt x="10081" y="2784"/>
                  <a:pt x="10051" y="2781"/>
                </a:cubicBezTo>
                <a:lnTo>
                  <a:pt x="10047" y="2780"/>
                </a:lnTo>
                <a:lnTo>
                  <a:pt x="10046" y="2784"/>
                </a:lnTo>
                <a:cubicBezTo>
                  <a:pt x="10045" y="2786"/>
                  <a:pt x="10043" y="2789"/>
                  <a:pt x="10041" y="2790"/>
                </a:cubicBezTo>
                <a:cubicBezTo>
                  <a:pt x="10077" y="2798"/>
                  <a:pt x="10106" y="2783"/>
                  <a:pt x="10142" y="2783"/>
                </a:cubicBezTo>
                <a:cubicBezTo>
                  <a:pt x="10142" y="2812"/>
                  <a:pt x="10113" y="2812"/>
                  <a:pt x="10113" y="2833"/>
                </a:cubicBezTo>
                <a:cubicBezTo>
                  <a:pt x="10099" y="2841"/>
                  <a:pt x="10099" y="2826"/>
                  <a:pt x="10092" y="2826"/>
                </a:cubicBezTo>
                <a:cubicBezTo>
                  <a:pt x="10063" y="2830"/>
                  <a:pt x="10050" y="2850"/>
                  <a:pt x="10033" y="2868"/>
                </a:cubicBezTo>
                <a:lnTo>
                  <a:pt x="10030" y="2872"/>
                </a:lnTo>
                <a:lnTo>
                  <a:pt x="10030" y="2873"/>
                </a:lnTo>
                <a:cubicBezTo>
                  <a:pt x="10035" y="2882"/>
                  <a:pt x="10046" y="2882"/>
                  <a:pt x="10056" y="2882"/>
                </a:cubicBezTo>
                <a:cubicBezTo>
                  <a:pt x="10056" y="2889"/>
                  <a:pt x="10042" y="2889"/>
                  <a:pt x="10035" y="2889"/>
                </a:cubicBezTo>
                <a:cubicBezTo>
                  <a:pt x="10028" y="2889"/>
                  <a:pt x="10035" y="2903"/>
                  <a:pt x="10020" y="2903"/>
                </a:cubicBezTo>
                <a:cubicBezTo>
                  <a:pt x="10012" y="2908"/>
                  <a:pt x="10008" y="2901"/>
                  <a:pt x="10005" y="2894"/>
                </a:cubicBezTo>
                <a:lnTo>
                  <a:pt x="10005" y="2892"/>
                </a:lnTo>
                <a:lnTo>
                  <a:pt x="10002" y="2894"/>
                </a:lnTo>
                <a:cubicBezTo>
                  <a:pt x="9989" y="2901"/>
                  <a:pt x="9972" y="2905"/>
                  <a:pt x="9948" y="2905"/>
                </a:cubicBezTo>
                <a:cubicBezTo>
                  <a:pt x="9941" y="2905"/>
                  <a:pt x="9936" y="2903"/>
                  <a:pt x="9932" y="2902"/>
                </a:cubicBezTo>
                <a:lnTo>
                  <a:pt x="9931" y="2901"/>
                </a:lnTo>
                <a:lnTo>
                  <a:pt x="9928" y="2900"/>
                </a:lnTo>
                <a:lnTo>
                  <a:pt x="9923" y="2899"/>
                </a:lnTo>
                <a:lnTo>
                  <a:pt x="9919" y="2900"/>
                </a:lnTo>
                <a:cubicBezTo>
                  <a:pt x="9880" y="2909"/>
                  <a:pt x="9853" y="2940"/>
                  <a:pt x="9812" y="2927"/>
                </a:cubicBezTo>
                <a:cubicBezTo>
                  <a:pt x="9805" y="2891"/>
                  <a:pt x="9841" y="2905"/>
                  <a:pt x="9834" y="2869"/>
                </a:cubicBezTo>
                <a:cubicBezTo>
                  <a:pt x="9798" y="2855"/>
                  <a:pt x="9812" y="2920"/>
                  <a:pt x="9791" y="2891"/>
                </a:cubicBezTo>
                <a:cubicBezTo>
                  <a:pt x="9784" y="2905"/>
                  <a:pt x="9798" y="2912"/>
                  <a:pt x="9805" y="2920"/>
                </a:cubicBezTo>
                <a:cubicBezTo>
                  <a:pt x="9805" y="2934"/>
                  <a:pt x="9776" y="2927"/>
                  <a:pt x="9769" y="2934"/>
                </a:cubicBezTo>
                <a:cubicBezTo>
                  <a:pt x="9785" y="2950"/>
                  <a:pt x="9789" y="2966"/>
                  <a:pt x="9787" y="2985"/>
                </a:cubicBezTo>
                <a:lnTo>
                  <a:pt x="9787" y="2988"/>
                </a:lnTo>
                <a:lnTo>
                  <a:pt x="9802" y="2986"/>
                </a:lnTo>
                <a:cubicBezTo>
                  <a:pt x="9842" y="2979"/>
                  <a:pt x="9881" y="2972"/>
                  <a:pt x="9919" y="2965"/>
                </a:cubicBezTo>
                <a:lnTo>
                  <a:pt x="9964" y="2957"/>
                </a:lnTo>
                <a:lnTo>
                  <a:pt x="9963" y="2955"/>
                </a:lnTo>
                <a:cubicBezTo>
                  <a:pt x="9961" y="2951"/>
                  <a:pt x="9958" y="2946"/>
                  <a:pt x="9955" y="2941"/>
                </a:cubicBezTo>
                <a:cubicBezTo>
                  <a:pt x="10006" y="2948"/>
                  <a:pt x="10027" y="2920"/>
                  <a:pt x="10056" y="2905"/>
                </a:cubicBezTo>
                <a:cubicBezTo>
                  <a:pt x="10099" y="2934"/>
                  <a:pt x="10156" y="2891"/>
                  <a:pt x="10192" y="2891"/>
                </a:cubicBezTo>
                <a:cubicBezTo>
                  <a:pt x="10188" y="2905"/>
                  <a:pt x="10179" y="2915"/>
                  <a:pt x="10167" y="2922"/>
                </a:cubicBezTo>
                <a:lnTo>
                  <a:pt x="10163" y="2924"/>
                </a:lnTo>
                <a:lnTo>
                  <a:pt x="10204" y="2918"/>
                </a:lnTo>
                <a:lnTo>
                  <a:pt x="10201" y="2919"/>
                </a:lnTo>
                <a:cubicBezTo>
                  <a:pt x="10196" y="2921"/>
                  <a:pt x="10192" y="2927"/>
                  <a:pt x="10192" y="2932"/>
                </a:cubicBezTo>
                <a:cubicBezTo>
                  <a:pt x="10199" y="2945"/>
                  <a:pt x="10210" y="2946"/>
                  <a:pt x="10223" y="2951"/>
                </a:cubicBezTo>
                <a:lnTo>
                  <a:pt x="10227" y="2953"/>
                </a:lnTo>
                <a:lnTo>
                  <a:pt x="10227" y="2952"/>
                </a:lnTo>
                <a:cubicBezTo>
                  <a:pt x="10226" y="2950"/>
                  <a:pt x="10224" y="2948"/>
                  <a:pt x="10221" y="2948"/>
                </a:cubicBezTo>
                <a:cubicBezTo>
                  <a:pt x="10228" y="2927"/>
                  <a:pt x="10242" y="2963"/>
                  <a:pt x="10263" y="2963"/>
                </a:cubicBezTo>
                <a:cubicBezTo>
                  <a:pt x="10256" y="2966"/>
                  <a:pt x="10251" y="2969"/>
                  <a:pt x="10247" y="2973"/>
                </a:cubicBezTo>
                <a:lnTo>
                  <a:pt x="10246" y="2973"/>
                </a:lnTo>
                <a:lnTo>
                  <a:pt x="10251" y="2972"/>
                </a:lnTo>
                <a:cubicBezTo>
                  <a:pt x="10273" y="2969"/>
                  <a:pt x="10298" y="2973"/>
                  <a:pt x="10314" y="2961"/>
                </a:cubicBezTo>
                <a:lnTo>
                  <a:pt x="10314" y="2960"/>
                </a:lnTo>
                <a:lnTo>
                  <a:pt x="10313" y="2960"/>
                </a:lnTo>
                <a:cubicBezTo>
                  <a:pt x="10305" y="2959"/>
                  <a:pt x="10296" y="2955"/>
                  <a:pt x="10292" y="2963"/>
                </a:cubicBezTo>
                <a:cubicBezTo>
                  <a:pt x="10287" y="2963"/>
                  <a:pt x="10284" y="2960"/>
                  <a:pt x="10283" y="2956"/>
                </a:cubicBezTo>
                <a:lnTo>
                  <a:pt x="10282" y="2954"/>
                </a:lnTo>
                <a:lnTo>
                  <a:pt x="10282" y="2954"/>
                </a:lnTo>
                <a:cubicBezTo>
                  <a:pt x="10275" y="2958"/>
                  <a:pt x="10266" y="2961"/>
                  <a:pt x="10257" y="2961"/>
                </a:cubicBezTo>
                <a:cubicBezTo>
                  <a:pt x="10250" y="2946"/>
                  <a:pt x="10278" y="2932"/>
                  <a:pt x="10257" y="2925"/>
                </a:cubicBezTo>
                <a:cubicBezTo>
                  <a:pt x="10271" y="2921"/>
                  <a:pt x="10291" y="2910"/>
                  <a:pt x="10311" y="2904"/>
                </a:cubicBezTo>
                <a:lnTo>
                  <a:pt x="10312" y="2904"/>
                </a:lnTo>
                <a:lnTo>
                  <a:pt x="10308" y="2904"/>
                </a:lnTo>
                <a:cubicBezTo>
                  <a:pt x="10278" y="2908"/>
                  <a:pt x="10249" y="2913"/>
                  <a:pt x="10228" y="2927"/>
                </a:cubicBezTo>
                <a:cubicBezTo>
                  <a:pt x="10221" y="2920"/>
                  <a:pt x="10221" y="2905"/>
                  <a:pt x="10199" y="2905"/>
                </a:cubicBezTo>
                <a:cubicBezTo>
                  <a:pt x="10256" y="2848"/>
                  <a:pt x="10371" y="2898"/>
                  <a:pt x="10450" y="2869"/>
                </a:cubicBezTo>
                <a:cubicBezTo>
                  <a:pt x="10425" y="2888"/>
                  <a:pt x="10390" y="2895"/>
                  <a:pt x="10354" y="2899"/>
                </a:cubicBezTo>
                <a:lnTo>
                  <a:pt x="10344" y="2900"/>
                </a:lnTo>
                <a:lnTo>
                  <a:pt x="10346" y="2900"/>
                </a:lnTo>
                <a:cubicBezTo>
                  <a:pt x="10353" y="2902"/>
                  <a:pt x="10359" y="2905"/>
                  <a:pt x="10364" y="2910"/>
                </a:cubicBezTo>
                <a:cubicBezTo>
                  <a:pt x="10360" y="2928"/>
                  <a:pt x="10336" y="2929"/>
                  <a:pt x="10313" y="2926"/>
                </a:cubicBezTo>
                <a:lnTo>
                  <a:pt x="10313" y="2926"/>
                </a:lnTo>
                <a:lnTo>
                  <a:pt x="10314" y="2927"/>
                </a:lnTo>
                <a:cubicBezTo>
                  <a:pt x="10314" y="2934"/>
                  <a:pt x="10292" y="2927"/>
                  <a:pt x="10292" y="2941"/>
                </a:cubicBezTo>
                <a:cubicBezTo>
                  <a:pt x="10295" y="2950"/>
                  <a:pt x="10300" y="2950"/>
                  <a:pt x="10305" y="2948"/>
                </a:cubicBezTo>
                <a:lnTo>
                  <a:pt x="10306" y="2947"/>
                </a:lnTo>
                <a:lnTo>
                  <a:pt x="10305" y="2946"/>
                </a:lnTo>
                <a:cubicBezTo>
                  <a:pt x="10302" y="2943"/>
                  <a:pt x="10300" y="2939"/>
                  <a:pt x="10307" y="2932"/>
                </a:cubicBezTo>
                <a:cubicBezTo>
                  <a:pt x="10321" y="2925"/>
                  <a:pt x="10321" y="2939"/>
                  <a:pt x="10336" y="2939"/>
                </a:cubicBezTo>
                <a:cubicBezTo>
                  <a:pt x="10328" y="3004"/>
                  <a:pt x="10235" y="2975"/>
                  <a:pt x="10243" y="3011"/>
                </a:cubicBezTo>
                <a:cubicBezTo>
                  <a:pt x="10241" y="3011"/>
                  <a:pt x="10239" y="3011"/>
                  <a:pt x="10237" y="3011"/>
                </a:cubicBezTo>
                <a:lnTo>
                  <a:pt x="10235" y="3010"/>
                </a:lnTo>
                <a:lnTo>
                  <a:pt x="10235" y="3014"/>
                </a:lnTo>
                <a:cubicBezTo>
                  <a:pt x="10235" y="3016"/>
                  <a:pt x="10235" y="3018"/>
                  <a:pt x="10235" y="3020"/>
                </a:cubicBezTo>
                <a:cubicBezTo>
                  <a:pt x="10213" y="3013"/>
                  <a:pt x="10213" y="3027"/>
                  <a:pt x="10199" y="3027"/>
                </a:cubicBezTo>
                <a:cubicBezTo>
                  <a:pt x="10188" y="3016"/>
                  <a:pt x="10182" y="3006"/>
                  <a:pt x="10173" y="2998"/>
                </a:cubicBezTo>
                <a:lnTo>
                  <a:pt x="10171" y="2996"/>
                </a:lnTo>
                <a:lnTo>
                  <a:pt x="10171" y="2997"/>
                </a:lnTo>
                <a:cubicBezTo>
                  <a:pt x="10185" y="3011"/>
                  <a:pt x="10164" y="3025"/>
                  <a:pt x="10185" y="3025"/>
                </a:cubicBezTo>
                <a:cubicBezTo>
                  <a:pt x="10183" y="3028"/>
                  <a:pt x="10181" y="3033"/>
                  <a:pt x="10178" y="3037"/>
                </a:cubicBezTo>
                <a:lnTo>
                  <a:pt x="10178" y="3038"/>
                </a:lnTo>
                <a:lnTo>
                  <a:pt x="10185" y="3038"/>
                </a:lnTo>
                <a:cubicBezTo>
                  <a:pt x="10203" y="3037"/>
                  <a:pt x="10223" y="3036"/>
                  <a:pt x="10242" y="3041"/>
                </a:cubicBezTo>
                <a:cubicBezTo>
                  <a:pt x="10249" y="3056"/>
                  <a:pt x="10228" y="3049"/>
                  <a:pt x="10228" y="3056"/>
                </a:cubicBezTo>
                <a:cubicBezTo>
                  <a:pt x="10228" y="3077"/>
                  <a:pt x="10256" y="3070"/>
                  <a:pt x="10256" y="3099"/>
                </a:cubicBezTo>
                <a:cubicBezTo>
                  <a:pt x="10271" y="3099"/>
                  <a:pt x="10271" y="3085"/>
                  <a:pt x="10285" y="3092"/>
                </a:cubicBezTo>
                <a:cubicBezTo>
                  <a:pt x="10285" y="3077"/>
                  <a:pt x="10271" y="3077"/>
                  <a:pt x="10263" y="3070"/>
                </a:cubicBezTo>
                <a:cubicBezTo>
                  <a:pt x="10292" y="3034"/>
                  <a:pt x="10357" y="3041"/>
                  <a:pt x="10392" y="3020"/>
                </a:cubicBezTo>
                <a:cubicBezTo>
                  <a:pt x="10392" y="3013"/>
                  <a:pt x="10378" y="3013"/>
                  <a:pt x="10385" y="3006"/>
                </a:cubicBezTo>
                <a:cubicBezTo>
                  <a:pt x="10428" y="2984"/>
                  <a:pt x="10500" y="3020"/>
                  <a:pt x="10528" y="2970"/>
                </a:cubicBezTo>
                <a:cubicBezTo>
                  <a:pt x="10500" y="2948"/>
                  <a:pt x="10428" y="2991"/>
                  <a:pt x="10400" y="2963"/>
                </a:cubicBezTo>
                <a:cubicBezTo>
                  <a:pt x="10421" y="2941"/>
                  <a:pt x="10478" y="2977"/>
                  <a:pt x="10500" y="2934"/>
                </a:cubicBezTo>
                <a:cubicBezTo>
                  <a:pt x="10500" y="2898"/>
                  <a:pt x="10464" y="2898"/>
                  <a:pt x="10457" y="2869"/>
                </a:cubicBezTo>
                <a:cubicBezTo>
                  <a:pt x="10607" y="2833"/>
                  <a:pt x="10779" y="2826"/>
                  <a:pt x="10937" y="2841"/>
                </a:cubicBezTo>
                <a:cubicBezTo>
                  <a:pt x="10937" y="2855"/>
                  <a:pt x="10922" y="2855"/>
                  <a:pt x="10901" y="2855"/>
                </a:cubicBezTo>
                <a:cubicBezTo>
                  <a:pt x="10922" y="2869"/>
                  <a:pt x="10894" y="2898"/>
                  <a:pt x="10915" y="2912"/>
                </a:cubicBezTo>
                <a:cubicBezTo>
                  <a:pt x="10908" y="2927"/>
                  <a:pt x="10879" y="2884"/>
                  <a:pt x="10865" y="2912"/>
                </a:cubicBezTo>
                <a:cubicBezTo>
                  <a:pt x="10872" y="2855"/>
                  <a:pt x="10801" y="2855"/>
                  <a:pt x="10772" y="2876"/>
                </a:cubicBezTo>
                <a:cubicBezTo>
                  <a:pt x="10772" y="2884"/>
                  <a:pt x="10779" y="2891"/>
                  <a:pt x="10779" y="2898"/>
                </a:cubicBezTo>
                <a:cubicBezTo>
                  <a:pt x="10751" y="2876"/>
                  <a:pt x="10736" y="2884"/>
                  <a:pt x="10708" y="2862"/>
                </a:cubicBezTo>
                <a:cubicBezTo>
                  <a:pt x="10693" y="2869"/>
                  <a:pt x="10672" y="2876"/>
                  <a:pt x="10665" y="2898"/>
                </a:cubicBezTo>
                <a:cubicBezTo>
                  <a:pt x="10643" y="2898"/>
                  <a:pt x="10607" y="2876"/>
                  <a:pt x="10600" y="2905"/>
                </a:cubicBezTo>
                <a:cubicBezTo>
                  <a:pt x="10600" y="2912"/>
                  <a:pt x="10650" y="2920"/>
                  <a:pt x="10614" y="2927"/>
                </a:cubicBezTo>
                <a:cubicBezTo>
                  <a:pt x="10614" y="2948"/>
                  <a:pt x="10636" y="2927"/>
                  <a:pt x="10657" y="2934"/>
                </a:cubicBezTo>
                <a:cubicBezTo>
                  <a:pt x="10643" y="2955"/>
                  <a:pt x="10579" y="2955"/>
                  <a:pt x="10550" y="2941"/>
                </a:cubicBezTo>
                <a:cubicBezTo>
                  <a:pt x="10514" y="2963"/>
                  <a:pt x="10543" y="2991"/>
                  <a:pt x="10593" y="2998"/>
                </a:cubicBezTo>
                <a:cubicBezTo>
                  <a:pt x="10586" y="3020"/>
                  <a:pt x="10564" y="3020"/>
                  <a:pt x="10550" y="3041"/>
                </a:cubicBezTo>
                <a:cubicBezTo>
                  <a:pt x="10564" y="3056"/>
                  <a:pt x="10593" y="3056"/>
                  <a:pt x="10593" y="3085"/>
                </a:cubicBezTo>
                <a:cubicBezTo>
                  <a:pt x="10564" y="3077"/>
                  <a:pt x="10564" y="3106"/>
                  <a:pt x="10550" y="3113"/>
                </a:cubicBezTo>
                <a:cubicBezTo>
                  <a:pt x="10514" y="3077"/>
                  <a:pt x="10471" y="3120"/>
                  <a:pt x="10435" y="3106"/>
                </a:cubicBezTo>
                <a:cubicBezTo>
                  <a:pt x="10434" y="3099"/>
                  <a:pt x="10434" y="3094"/>
                  <a:pt x="10435" y="3089"/>
                </a:cubicBezTo>
                <a:lnTo>
                  <a:pt x="10435" y="3089"/>
                </a:lnTo>
                <a:lnTo>
                  <a:pt x="10435" y="3089"/>
                </a:lnTo>
                <a:cubicBezTo>
                  <a:pt x="10433" y="3088"/>
                  <a:pt x="10433" y="3088"/>
                  <a:pt x="10435" y="3087"/>
                </a:cubicBezTo>
                <a:lnTo>
                  <a:pt x="10436" y="3087"/>
                </a:lnTo>
                <a:lnTo>
                  <a:pt x="10436" y="3085"/>
                </a:lnTo>
                <a:cubicBezTo>
                  <a:pt x="10442" y="3070"/>
                  <a:pt x="10462" y="3068"/>
                  <a:pt x="10478" y="3063"/>
                </a:cubicBezTo>
                <a:cubicBezTo>
                  <a:pt x="10478" y="3049"/>
                  <a:pt x="10450" y="3063"/>
                  <a:pt x="10443" y="3056"/>
                </a:cubicBezTo>
                <a:cubicBezTo>
                  <a:pt x="10464" y="3020"/>
                  <a:pt x="10414" y="3027"/>
                  <a:pt x="10428" y="3006"/>
                </a:cubicBezTo>
                <a:cubicBezTo>
                  <a:pt x="10414" y="3006"/>
                  <a:pt x="10407" y="3013"/>
                  <a:pt x="10400" y="3013"/>
                </a:cubicBezTo>
                <a:cubicBezTo>
                  <a:pt x="10407" y="3041"/>
                  <a:pt x="10378" y="3085"/>
                  <a:pt x="10342" y="3113"/>
                </a:cubicBezTo>
                <a:cubicBezTo>
                  <a:pt x="10271" y="3077"/>
                  <a:pt x="10213" y="3171"/>
                  <a:pt x="10120" y="3128"/>
                </a:cubicBezTo>
                <a:cubicBezTo>
                  <a:pt x="10113" y="3128"/>
                  <a:pt x="10092" y="3178"/>
                  <a:pt x="10120" y="3178"/>
                </a:cubicBezTo>
                <a:cubicBezTo>
                  <a:pt x="10113" y="3185"/>
                  <a:pt x="10106" y="3192"/>
                  <a:pt x="10092" y="3199"/>
                </a:cubicBezTo>
                <a:cubicBezTo>
                  <a:pt x="10092" y="3214"/>
                  <a:pt x="10120" y="3199"/>
                  <a:pt x="10127" y="3214"/>
                </a:cubicBezTo>
                <a:cubicBezTo>
                  <a:pt x="10106" y="3221"/>
                  <a:pt x="10084" y="3221"/>
                  <a:pt x="10099" y="3257"/>
                </a:cubicBezTo>
                <a:cubicBezTo>
                  <a:pt x="10084" y="3264"/>
                  <a:pt x="10049" y="3257"/>
                  <a:pt x="10034" y="3250"/>
                </a:cubicBezTo>
                <a:cubicBezTo>
                  <a:pt x="10027" y="3228"/>
                  <a:pt x="10070" y="3257"/>
                  <a:pt x="10063" y="3221"/>
                </a:cubicBezTo>
                <a:cubicBezTo>
                  <a:pt x="9991" y="3214"/>
                  <a:pt x="9927" y="3135"/>
                  <a:pt x="9877" y="3199"/>
                </a:cubicBezTo>
                <a:cubicBezTo>
                  <a:pt x="9884" y="3221"/>
                  <a:pt x="9898" y="3206"/>
                  <a:pt x="9913" y="3206"/>
                </a:cubicBezTo>
                <a:cubicBezTo>
                  <a:pt x="9884" y="3228"/>
                  <a:pt x="9841" y="3235"/>
                  <a:pt x="9834" y="3257"/>
                </a:cubicBezTo>
                <a:cubicBezTo>
                  <a:pt x="9855" y="3278"/>
                  <a:pt x="9884" y="3257"/>
                  <a:pt x="9905" y="3271"/>
                </a:cubicBezTo>
                <a:cubicBezTo>
                  <a:pt x="9920" y="3257"/>
                  <a:pt x="9927" y="3185"/>
                  <a:pt x="9970" y="3206"/>
                </a:cubicBezTo>
                <a:cubicBezTo>
                  <a:pt x="9963" y="3235"/>
                  <a:pt x="9934" y="3221"/>
                  <a:pt x="9948" y="3257"/>
                </a:cubicBezTo>
                <a:cubicBezTo>
                  <a:pt x="9913" y="3278"/>
                  <a:pt x="9855" y="3314"/>
                  <a:pt x="9791" y="3336"/>
                </a:cubicBezTo>
                <a:cubicBezTo>
                  <a:pt x="9784" y="3357"/>
                  <a:pt x="9812" y="3357"/>
                  <a:pt x="9798" y="3372"/>
                </a:cubicBezTo>
                <a:cubicBezTo>
                  <a:pt x="9805" y="3372"/>
                  <a:pt x="9812" y="3364"/>
                  <a:pt x="9819" y="3364"/>
                </a:cubicBezTo>
                <a:cubicBezTo>
                  <a:pt x="9820" y="3366"/>
                  <a:pt x="9820" y="3367"/>
                  <a:pt x="9820" y="3368"/>
                </a:cubicBezTo>
                <a:lnTo>
                  <a:pt x="9820" y="3369"/>
                </a:lnTo>
                <a:lnTo>
                  <a:pt x="9848" y="3367"/>
                </a:lnTo>
                <a:cubicBezTo>
                  <a:pt x="9939" y="3360"/>
                  <a:pt x="10032" y="3362"/>
                  <a:pt x="10121" y="3370"/>
                </a:cubicBezTo>
                <a:cubicBezTo>
                  <a:pt x="10121" y="3373"/>
                  <a:pt x="10120" y="3376"/>
                  <a:pt x="10118" y="3378"/>
                </a:cubicBezTo>
                <a:lnTo>
                  <a:pt x="10116" y="3380"/>
                </a:lnTo>
                <a:lnTo>
                  <a:pt x="10117" y="3380"/>
                </a:lnTo>
                <a:cubicBezTo>
                  <a:pt x="10137" y="3387"/>
                  <a:pt x="10123" y="3415"/>
                  <a:pt x="10142" y="3415"/>
                </a:cubicBezTo>
                <a:cubicBezTo>
                  <a:pt x="10124" y="3424"/>
                  <a:pt x="10109" y="3425"/>
                  <a:pt x="10096" y="3425"/>
                </a:cubicBezTo>
                <a:lnTo>
                  <a:pt x="10091" y="3424"/>
                </a:lnTo>
                <a:lnTo>
                  <a:pt x="10091" y="3425"/>
                </a:lnTo>
                <a:cubicBezTo>
                  <a:pt x="10091" y="3431"/>
                  <a:pt x="10093" y="3437"/>
                  <a:pt x="10099" y="3441"/>
                </a:cubicBezTo>
                <a:cubicBezTo>
                  <a:pt x="10092" y="3456"/>
                  <a:pt x="10063" y="3413"/>
                  <a:pt x="10049" y="3441"/>
                </a:cubicBezTo>
                <a:cubicBezTo>
                  <a:pt x="10050" y="3434"/>
                  <a:pt x="10050" y="3428"/>
                  <a:pt x="10048" y="3422"/>
                </a:cubicBezTo>
                <a:lnTo>
                  <a:pt x="10046" y="3416"/>
                </a:lnTo>
                <a:lnTo>
                  <a:pt x="10043" y="3416"/>
                </a:lnTo>
                <a:cubicBezTo>
                  <a:pt x="10032" y="3415"/>
                  <a:pt x="10020" y="3416"/>
                  <a:pt x="10006" y="3422"/>
                </a:cubicBezTo>
                <a:cubicBezTo>
                  <a:pt x="10016" y="3411"/>
                  <a:pt x="10026" y="3406"/>
                  <a:pt x="10037" y="3405"/>
                </a:cubicBezTo>
                <a:lnTo>
                  <a:pt x="10038" y="3405"/>
                </a:lnTo>
                <a:lnTo>
                  <a:pt x="10036" y="3403"/>
                </a:lnTo>
                <a:cubicBezTo>
                  <a:pt x="10016" y="3386"/>
                  <a:pt x="9976" y="3391"/>
                  <a:pt x="9956" y="3405"/>
                </a:cubicBezTo>
                <a:lnTo>
                  <a:pt x="9956" y="3407"/>
                </a:lnTo>
                <a:lnTo>
                  <a:pt x="9962" y="3408"/>
                </a:lnTo>
                <a:cubicBezTo>
                  <a:pt x="9977" y="3411"/>
                  <a:pt x="9993" y="3415"/>
                  <a:pt x="10006" y="3415"/>
                </a:cubicBezTo>
                <a:cubicBezTo>
                  <a:pt x="9991" y="3418"/>
                  <a:pt x="9979" y="3418"/>
                  <a:pt x="9965" y="3417"/>
                </a:cubicBezTo>
                <a:lnTo>
                  <a:pt x="9960" y="3417"/>
                </a:lnTo>
                <a:lnTo>
                  <a:pt x="9962" y="3422"/>
                </a:lnTo>
                <a:cubicBezTo>
                  <a:pt x="9963" y="3423"/>
                  <a:pt x="9963" y="3425"/>
                  <a:pt x="9963" y="3427"/>
                </a:cubicBezTo>
                <a:cubicBezTo>
                  <a:pt x="9958" y="3423"/>
                  <a:pt x="9953" y="3420"/>
                  <a:pt x="9948" y="3418"/>
                </a:cubicBezTo>
                <a:lnTo>
                  <a:pt x="9944" y="3416"/>
                </a:lnTo>
                <a:lnTo>
                  <a:pt x="9944" y="3416"/>
                </a:lnTo>
                <a:cubicBezTo>
                  <a:pt x="9937" y="3415"/>
                  <a:pt x="9929" y="3415"/>
                  <a:pt x="9920" y="3415"/>
                </a:cubicBezTo>
                <a:cubicBezTo>
                  <a:pt x="9920" y="3413"/>
                  <a:pt x="9921" y="3411"/>
                  <a:pt x="9922" y="3410"/>
                </a:cubicBezTo>
                <a:lnTo>
                  <a:pt x="9925" y="3408"/>
                </a:lnTo>
                <a:lnTo>
                  <a:pt x="9919" y="3406"/>
                </a:lnTo>
                <a:cubicBezTo>
                  <a:pt x="9911" y="3403"/>
                  <a:pt x="9902" y="3399"/>
                  <a:pt x="9892" y="3391"/>
                </a:cubicBezTo>
                <a:cubicBezTo>
                  <a:pt x="9877" y="3398"/>
                  <a:pt x="9856" y="3405"/>
                  <a:pt x="9849" y="3427"/>
                </a:cubicBezTo>
                <a:cubicBezTo>
                  <a:pt x="9847" y="3427"/>
                  <a:pt x="9846" y="3427"/>
                  <a:pt x="9844" y="3427"/>
                </a:cubicBezTo>
                <a:lnTo>
                  <a:pt x="9844" y="3427"/>
                </a:lnTo>
                <a:lnTo>
                  <a:pt x="9844" y="3427"/>
                </a:lnTo>
                <a:cubicBezTo>
                  <a:pt x="9840" y="3429"/>
                  <a:pt x="9834" y="3430"/>
                  <a:pt x="9827" y="3429"/>
                </a:cubicBezTo>
                <a:cubicBezTo>
                  <a:pt x="9827" y="3428"/>
                  <a:pt x="9828" y="3427"/>
                  <a:pt x="9829" y="3426"/>
                </a:cubicBezTo>
                <a:lnTo>
                  <a:pt x="9831" y="3424"/>
                </a:lnTo>
                <a:lnTo>
                  <a:pt x="9830" y="3424"/>
                </a:lnTo>
                <a:cubicBezTo>
                  <a:pt x="9811" y="3419"/>
                  <a:pt x="9789" y="3413"/>
                  <a:pt x="9784" y="3434"/>
                </a:cubicBezTo>
                <a:cubicBezTo>
                  <a:pt x="9784" y="3441"/>
                  <a:pt x="9834" y="3449"/>
                  <a:pt x="9798" y="3456"/>
                </a:cubicBezTo>
                <a:cubicBezTo>
                  <a:pt x="9798" y="3477"/>
                  <a:pt x="9820" y="3456"/>
                  <a:pt x="9841" y="3463"/>
                </a:cubicBezTo>
                <a:cubicBezTo>
                  <a:pt x="9827" y="3484"/>
                  <a:pt x="9763" y="3484"/>
                  <a:pt x="9734" y="3470"/>
                </a:cubicBezTo>
                <a:cubicBezTo>
                  <a:pt x="9698" y="3492"/>
                  <a:pt x="9727" y="3520"/>
                  <a:pt x="9777" y="3527"/>
                </a:cubicBezTo>
                <a:cubicBezTo>
                  <a:pt x="9774" y="3536"/>
                  <a:pt x="9770" y="3541"/>
                  <a:pt x="9764" y="3545"/>
                </a:cubicBezTo>
                <a:lnTo>
                  <a:pt x="9762" y="3546"/>
                </a:lnTo>
                <a:lnTo>
                  <a:pt x="9764" y="3549"/>
                </a:lnTo>
                <a:cubicBezTo>
                  <a:pt x="9768" y="3554"/>
                  <a:pt x="9771" y="3558"/>
                  <a:pt x="9776" y="3558"/>
                </a:cubicBezTo>
                <a:cubicBezTo>
                  <a:pt x="9787" y="3558"/>
                  <a:pt x="9794" y="3551"/>
                  <a:pt x="9800" y="3542"/>
                </a:cubicBezTo>
                <a:lnTo>
                  <a:pt x="9802" y="3538"/>
                </a:lnTo>
                <a:lnTo>
                  <a:pt x="9800" y="3537"/>
                </a:lnTo>
                <a:cubicBezTo>
                  <a:pt x="9797" y="3534"/>
                  <a:pt x="9794" y="3531"/>
                  <a:pt x="9791" y="3527"/>
                </a:cubicBezTo>
                <a:cubicBezTo>
                  <a:pt x="9795" y="3520"/>
                  <a:pt x="9802" y="3518"/>
                  <a:pt x="9810" y="3518"/>
                </a:cubicBezTo>
                <a:lnTo>
                  <a:pt x="9811" y="3517"/>
                </a:lnTo>
                <a:lnTo>
                  <a:pt x="9812" y="3515"/>
                </a:lnTo>
                <a:cubicBezTo>
                  <a:pt x="9844" y="3510"/>
                  <a:pt x="9853" y="3496"/>
                  <a:pt x="9879" y="3496"/>
                </a:cubicBezTo>
                <a:cubicBezTo>
                  <a:pt x="9887" y="3496"/>
                  <a:pt x="9898" y="3497"/>
                  <a:pt x="9913" y="3501"/>
                </a:cubicBezTo>
                <a:cubicBezTo>
                  <a:pt x="9909" y="3506"/>
                  <a:pt x="9904" y="3510"/>
                  <a:pt x="9899" y="3512"/>
                </a:cubicBezTo>
                <a:lnTo>
                  <a:pt x="9895" y="3514"/>
                </a:lnTo>
                <a:lnTo>
                  <a:pt x="9897" y="3515"/>
                </a:lnTo>
                <a:cubicBezTo>
                  <a:pt x="9908" y="3517"/>
                  <a:pt x="9916" y="3507"/>
                  <a:pt x="9935" y="3513"/>
                </a:cubicBezTo>
                <a:cubicBezTo>
                  <a:pt x="9927" y="3527"/>
                  <a:pt x="9942" y="3527"/>
                  <a:pt x="9949" y="3527"/>
                </a:cubicBezTo>
                <a:cubicBezTo>
                  <a:pt x="9949" y="3556"/>
                  <a:pt x="9899" y="3556"/>
                  <a:pt x="9884" y="3535"/>
                </a:cubicBezTo>
                <a:cubicBezTo>
                  <a:pt x="9890" y="3529"/>
                  <a:pt x="9891" y="3524"/>
                  <a:pt x="9891" y="3518"/>
                </a:cubicBezTo>
                <a:lnTo>
                  <a:pt x="9891" y="3516"/>
                </a:lnTo>
                <a:lnTo>
                  <a:pt x="9890" y="3516"/>
                </a:lnTo>
                <a:cubicBezTo>
                  <a:pt x="9876" y="3522"/>
                  <a:pt x="9862" y="3526"/>
                  <a:pt x="9862" y="3544"/>
                </a:cubicBezTo>
                <a:cubicBezTo>
                  <a:pt x="9898" y="3558"/>
                  <a:pt x="9927" y="3544"/>
                  <a:pt x="9870" y="3565"/>
                </a:cubicBezTo>
                <a:cubicBezTo>
                  <a:pt x="9870" y="3587"/>
                  <a:pt x="9862" y="3601"/>
                  <a:pt x="9841" y="3615"/>
                </a:cubicBezTo>
                <a:cubicBezTo>
                  <a:pt x="9827" y="3594"/>
                  <a:pt x="9812" y="3608"/>
                  <a:pt x="9798" y="3594"/>
                </a:cubicBezTo>
                <a:cubicBezTo>
                  <a:pt x="9784" y="3615"/>
                  <a:pt x="9812" y="3608"/>
                  <a:pt x="9805" y="3623"/>
                </a:cubicBezTo>
                <a:cubicBezTo>
                  <a:pt x="9789" y="3623"/>
                  <a:pt x="9785" y="3619"/>
                  <a:pt x="9778" y="3614"/>
                </a:cubicBezTo>
                <a:lnTo>
                  <a:pt x="9777" y="3613"/>
                </a:lnTo>
                <a:lnTo>
                  <a:pt x="9777" y="3614"/>
                </a:lnTo>
                <a:cubicBezTo>
                  <a:pt x="9775" y="3613"/>
                  <a:pt x="9773" y="3613"/>
                  <a:pt x="9772" y="3613"/>
                </a:cubicBezTo>
                <a:lnTo>
                  <a:pt x="9769" y="3612"/>
                </a:lnTo>
                <a:lnTo>
                  <a:pt x="9768" y="3615"/>
                </a:lnTo>
                <a:cubicBezTo>
                  <a:pt x="9765" y="3621"/>
                  <a:pt x="9758" y="3624"/>
                  <a:pt x="9751" y="3626"/>
                </a:cubicBezTo>
                <a:lnTo>
                  <a:pt x="9746" y="3628"/>
                </a:lnTo>
                <a:lnTo>
                  <a:pt x="9743" y="3634"/>
                </a:lnTo>
                <a:cubicBezTo>
                  <a:pt x="9740" y="3637"/>
                  <a:pt x="9738" y="3640"/>
                  <a:pt x="9734" y="3642"/>
                </a:cubicBezTo>
                <a:lnTo>
                  <a:pt x="9734" y="3642"/>
                </a:lnTo>
                <a:lnTo>
                  <a:pt x="9733" y="3644"/>
                </a:lnTo>
                <a:cubicBezTo>
                  <a:pt x="9725" y="3641"/>
                  <a:pt x="9719" y="3637"/>
                  <a:pt x="9714" y="3632"/>
                </a:cubicBezTo>
                <a:lnTo>
                  <a:pt x="9712" y="3629"/>
                </a:lnTo>
                <a:lnTo>
                  <a:pt x="9706" y="3628"/>
                </a:lnTo>
                <a:cubicBezTo>
                  <a:pt x="9692" y="3626"/>
                  <a:pt x="9677" y="3631"/>
                  <a:pt x="9662" y="3634"/>
                </a:cubicBezTo>
                <a:lnTo>
                  <a:pt x="9658" y="3635"/>
                </a:lnTo>
                <a:lnTo>
                  <a:pt x="9659" y="3636"/>
                </a:lnTo>
                <a:cubicBezTo>
                  <a:pt x="9659" y="3642"/>
                  <a:pt x="9640" y="3640"/>
                  <a:pt x="9640" y="3651"/>
                </a:cubicBezTo>
                <a:cubicBezTo>
                  <a:pt x="9676" y="3637"/>
                  <a:pt x="9655" y="3680"/>
                  <a:pt x="9698" y="3673"/>
                </a:cubicBezTo>
                <a:cubicBezTo>
                  <a:pt x="9693" y="3677"/>
                  <a:pt x="9691" y="3682"/>
                  <a:pt x="9691" y="3688"/>
                </a:cubicBezTo>
                <a:lnTo>
                  <a:pt x="9691" y="3690"/>
                </a:lnTo>
                <a:lnTo>
                  <a:pt x="9691" y="3690"/>
                </a:lnTo>
                <a:cubicBezTo>
                  <a:pt x="9698" y="3687"/>
                  <a:pt x="9705" y="3685"/>
                  <a:pt x="9712" y="3685"/>
                </a:cubicBezTo>
                <a:cubicBezTo>
                  <a:pt x="9720" y="3685"/>
                  <a:pt x="9727" y="3692"/>
                  <a:pt x="9734" y="3692"/>
                </a:cubicBezTo>
                <a:cubicBezTo>
                  <a:pt x="9724" y="3702"/>
                  <a:pt x="9704" y="3695"/>
                  <a:pt x="9693" y="3699"/>
                </a:cubicBezTo>
                <a:lnTo>
                  <a:pt x="9690" y="3700"/>
                </a:lnTo>
                <a:lnTo>
                  <a:pt x="9690" y="3702"/>
                </a:lnTo>
                <a:lnTo>
                  <a:pt x="9688" y="3702"/>
                </a:lnTo>
                <a:lnTo>
                  <a:pt x="9687" y="3703"/>
                </a:lnTo>
                <a:cubicBezTo>
                  <a:pt x="9685" y="3705"/>
                  <a:pt x="9684" y="3709"/>
                  <a:pt x="9684" y="3714"/>
                </a:cubicBezTo>
                <a:cubicBezTo>
                  <a:pt x="9680" y="3714"/>
                  <a:pt x="9680" y="3710"/>
                  <a:pt x="9679" y="3707"/>
                </a:cubicBezTo>
                <a:lnTo>
                  <a:pt x="9679" y="3704"/>
                </a:lnTo>
                <a:lnTo>
                  <a:pt x="9678" y="3705"/>
                </a:lnTo>
                <a:cubicBezTo>
                  <a:pt x="9657" y="3710"/>
                  <a:pt x="9642" y="3719"/>
                  <a:pt x="9628" y="3730"/>
                </a:cubicBezTo>
                <a:lnTo>
                  <a:pt x="9624" y="3733"/>
                </a:lnTo>
                <a:lnTo>
                  <a:pt x="9627" y="3733"/>
                </a:lnTo>
                <a:cubicBezTo>
                  <a:pt x="9648" y="3732"/>
                  <a:pt x="9670" y="3732"/>
                  <a:pt x="9691" y="3721"/>
                </a:cubicBezTo>
                <a:cubicBezTo>
                  <a:pt x="9684" y="3735"/>
                  <a:pt x="9684" y="3743"/>
                  <a:pt x="9691" y="3750"/>
                </a:cubicBezTo>
                <a:cubicBezTo>
                  <a:pt x="9720" y="3721"/>
                  <a:pt x="9755" y="3743"/>
                  <a:pt x="9784" y="3707"/>
                </a:cubicBezTo>
                <a:lnTo>
                  <a:pt x="9785" y="3707"/>
                </a:lnTo>
                <a:lnTo>
                  <a:pt x="9785" y="3704"/>
                </a:lnTo>
                <a:cubicBezTo>
                  <a:pt x="9784" y="3701"/>
                  <a:pt x="9784" y="3698"/>
                  <a:pt x="9784" y="3694"/>
                </a:cubicBezTo>
                <a:cubicBezTo>
                  <a:pt x="9810" y="3694"/>
                  <a:pt x="9825" y="3682"/>
                  <a:pt x="9856" y="3680"/>
                </a:cubicBezTo>
                <a:lnTo>
                  <a:pt x="9861" y="3680"/>
                </a:lnTo>
                <a:lnTo>
                  <a:pt x="9861" y="3679"/>
                </a:lnTo>
                <a:cubicBezTo>
                  <a:pt x="9860" y="3676"/>
                  <a:pt x="9858" y="3674"/>
                  <a:pt x="9856" y="3671"/>
                </a:cubicBezTo>
                <a:cubicBezTo>
                  <a:pt x="9856" y="3657"/>
                  <a:pt x="9884" y="3671"/>
                  <a:pt x="9892" y="3664"/>
                </a:cubicBezTo>
                <a:cubicBezTo>
                  <a:pt x="9892" y="3671"/>
                  <a:pt x="9884" y="3671"/>
                  <a:pt x="9877" y="3671"/>
                </a:cubicBezTo>
                <a:cubicBezTo>
                  <a:pt x="9877" y="3692"/>
                  <a:pt x="9920" y="3692"/>
                  <a:pt x="9899" y="3714"/>
                </a:cubicBezTo>
                <a:cubicBezTo>
                  <a:pt x="9909" y="3721"/>
                  <a:pt x="9942" y="3730"/>
                  <a:pt x="9973" y="3730"/>
                </a:cubicBezTo>
                <a:lnTo>
                  <a:pt x="9982" y="3730"/>
                </a:lnTo>
                <a:lnTo>
                  <a:pt x="9976" y="3729"/>
                </a:lnTo>
                <a:cubicBezTo>
                  <a:pt x="9962" y="3727"/>
                  <a:pt x="9948" y="3723"/>
                  <a:pt x="9927" y="3723"/>
                </a:cubicBezTo>
                <a:cubicBezTo>
                  <a:pt x="9927" y="3716"/>
                  <a:pt x="9934" y="3716"/>
                  <a:pt x="9941" y="3709"/>
                </a:cubicBezTo>
                <a:cubicBezTo>
                  <a:pt x="9941" y="3694"/>
                  <a:pt x="9920" y="3709"/>
                  <a:pt x="9905" y="3702"/>
                </a:cubicBezTo>
                <a:cubicBezTo>
                  <a:pt x="9905" y="3685"/>
                  <a:pt x="9926" y="3685"/>
                  <a:pt x="9939" y="3680"/>
                </a:cubicBezTo>
                <a:lnTo>
                  <a:pt x="9941" y="3679"/>
                </a:lnTo>
                <a:lnTo>
                  <a:pt x="9941" y="3679"/>
                </a:lnTo>
                <a:cubicBezTo>
                  <a:pt x="9936" y="3675"/>
                  <a:pt x="9931" y="3671"/>
                  <a:pt x="9920" y="3671"/>
                </a:cubicBezTo>
                <a:cubicBezTo>
                  <a:pt x="9935" y="3657"/>
                  <a:pt x="9942" y="3657"/>
                  <a:pt x="9963" y="3657"/>
                </a:cubicBezTo>
                <a:cubicBezTo>
                  <a:pt x="9956" y="3664"/>
                  <a:pt x="9952" y="3669"/>
                  <a:pt x="9952" y="3675"/>
                </a:cubicBezTo>
                <a:lnTo>
                  <a:pt x="9951" y="3677"/>
                </a:lnTo>
                <a:lnTo>
                  <a:pt x="9953" y="3680"/>
                </a:lnTo>
                <a:cubicBezTo>
                  <a:pt x="9965" y="3693"/>
                  <a:pt x="9973" y="3688"/>
                  <a:pt x="9998" y="3694"/>
                </a:cubicBezTo>
                <a:cubicBezTo>
                  <a:pt x="9998" y="3707"/>
                  <a:pt x="9998" y="3719"/>
                  <a:pt x="9994" y="3727"/>
                </a:cubicBezTo>
                <a:lnTo>
                  <a:pt x="9993" y="3729"/>
                </a:lnTo>
                <a:lnTo>
                  <a:pt x="9996" y="3728"/>
                </a:lnTo>
                <a:cubicBezTo>
                  <a:pt x="10018" y="3724"/>
                  <a:pt x="10037" y="3714"/>
                  <a:pt x="10042" y="3692"/>
                </a:cubicBezTo>
                <a:cubicBezTo>
                  <a:pt x="10042" y="3692"/>
                  <a:pt x="10042" y="3692"/>
                  <a:pt x="10069" y="3692"/>
                </a:cubicBezTo>
                <a:lnTo>
                  <a:pt x="10071" y="3692"/>
                </a:lnTo>
                <a:lnTo>
                  <a:pt x="10071" y="3692"/>
                </a:lnTo>
                <a:cubicBezTo>
                  <a:pt x="10073" y="3691"/>
                  <a:pt x="10075" y="3689"/>
                  <a:pt x="10077" y="3687"/>
                </a:cubicBezTo>
                <a:cubicBezTo>
                  <a:pt x="10084" y="3687"/>
                  <a:pt x="10086" y="3689"/>
                  <a:pt x="10086" y="3691"/>
                </a:cubicBezTo>
                <a:lnTo>
                  <a:pt x="10085" y="3692"/>
                </a:lnTo>
                <a:lnTo>
                  <a:pt x="10092" y="3692"/>
                </a:lnTo>
                <a:cubicBezTo>
                  <a:pt x="10087" y="3698"/>
                  <a:pt x="10085" y="3707"/>
                  <a:pt x="10082" y="3712"/>
                </a:cubicBezTo>
                <a:lnTo>
                  <a:pt x="10082" y="3712"/>
                </a:lnTo>
                <a:lnTo>
                  <a:pt x="10082" y="3713"/>
                </a:lnTo>
                <a:cubicBezTo>
                  <a:pt x="10083" y="3714"/>
                  <a:pt x="10084" y="3715"/>
                  <a:pt x="10084" y="3716"/>
                </a:cubicBezTo>
                <a:cubicBezTo>
                  <a:pt x="10163" y="3687"/>
                  <a:pt x="10199" y="3730"/>
                  <a:pt x="10271" y="3702"/>
                </a:cubicBezTo>
                <a:cubicBezTo>
                  <a:pt x="10271" y="3716"/>
                  <a:pt x="10271" y="3723"/>
                  <a:pt x="10292" y="3723"/>
                </a:cubicBezTo>
                <a:cubicBezTo>
                  <a:pt x="10292" y="3687"/>
                  <a:pt x="10321" y="3716"/>
                  <a:pt x="10342" y="3723"/>
                </a:cubicBezTo>
                <a:cubicBezTo>
                  <a:pt x="10364" y="3680"/>
                  <a:pt x="10443" y="3709"/>
                  <a:pt x="10486" y="3723"/>
                </a:cubicBezTo>
                <a:cubicBezTo>
                  <a:pt x="10507" y="3723"/>
                  <a:pt x="10471" y="3716"/>
                  <a:pt x="10486" y="3702"/>
                </a:cubicBezTo>
                <a:cubicBezTo>
                  <a:pt x="10528" y="3694"/>
                  <a:pt x="10493" y="3737"/>
                  <a:pt x="10528" y="3737"/>
                </a:cubicBezTo>
                <a:cubicBezTo>
                  <a:pt x="10383" y="3743"/>
                  <a:pt x="10252" y="3725"/>
                  <a:pt x="10115" y="3722"/>
                </a:cubicBezTo>
                <a:lnTo>
                  <a:pt x="10084" y="3722"/>
                </a:lnTo>
                <a:lnTo>
                  <a:pt x="10086" y="3723"/>
                </a:lnTo>
                <a:cubicBezTo>
                  <a:pt x="10098" y="3733"/>
                  <a:pt x="10112" y="3728"/>
                  <a:pt x="10135" y="3728"/>
                </a:cubicBezTo>
                <a:cubicBezTo>
                  <a:pt x="10135" y="3735"/>
                  <a:pt x="10128" y="3743"/>
                  <a:pt x="10128" y="3750"/>
                </a:cubicBezTo>
                <a:cubicBezTo>
                  <a:pt x="10092" y="3757"/>
                  <a:pt x="10063" y="3764"/>
                  <a:pt x="10049" y="3786"/>
                </a:cubicBezTo>
                <a:cubicBezTo>
                  <a:pt x="10042" y="3764"/>
                  <a:pt x="9992" y="3757"/>
                  <a:pt x="10006" y="3735"/>
                </a:cubicBezTo>
                <a:cubicBezTo>
                  <a:pt x="9992" y="3743"/>
                  <a:pt x="9963" y="3764"/>
                  <a:pt x="9970" y="3779"/>
                </a:cubicBezTo>
                <a:cubicBezTo>
                  <a:pt x="9970" y="3793"/>
                  <a:pt x="9942" y="3764"/>
                  <a:pt x="9927" y="3779"/>
                </a:cubicBezTo>
                <a:cubicBezTo>
                  <a:pt x="9927" y="3786"/>
                  <a:pt x="9935" y="3786"/>
                  <a:pt x="9942" y="3786"/>
                </a:cubicBezTo>
                <a:cubicBezTo>
                  <a:pt x="9913" y="3807"/>
                  <a:pt x="9927" y="3771"/>
                  <a:pt x="9906" y="3764"/>
                </a:cubicBezTo>
                <a:cubicBezTo>
                  <a:pt x="9920" y="3764"/>
                  <a:pt x="9942" y="3771"/>
                  <a:pt x="9942" y="3757"/>
                </a:cubicBezTo>
                <a:cubicBezTo>
                  <a:pt x="9927" y="3750"/>
                  <a:pt x="9906" y="3750"/>
                  <a:pt x="9892" y="3735"/>
                </a:cubicBezTo>
                <a:cubicBezTo>
                  <a:pt x="9892" y="3757"/>
                  <a:pt x="9856" y="3750"/>
                  <a:pt x="9849" y="3793"/>
                </a:cubicBezTo>
                <a:cubicBezTo>
                  <a:pt x="9796" y="3770"/>
                  <a:pt x="9777" y="3779"/>
                  <a:pt x="9752" y="3803"/>
                </a:cubicBezTo>
                <a:lnTo>
                  <a:pt x="9751" y="3804"/>
                </a:lnTo>
                <a:lnTo>
                  <a:pt x="9756" y="3807"/>
                </a:lnTo>
                <a:cubicBezTo>
                  <a:pt x="9769" y="3812"/>
                  <a:pt x="9782" y="3816"/>
                  <a:pt x="9798" y="3816"/>
                </a:cubicBezTo>
                <a:cubicBezTo>
                  <a:pt x="9791" y="3852"/>
                  <a:pt x="9834" y="3838"/>
                  <a:pt x="9848" y="3852"/>
                </a:cubicBezTo>
                <a:cubicBezTo>
                  <a:pt x="9848" y="3867"/>
                  <a:pt x="9827" y="3859"/>
                  <a:pt x="9819" y="3867"/>
                </a:cubicBezTo>
                <a:cubicBezTo>
                  <a:pt x="9827" y="3874"/>
                  <a:pt x="9836" y="3879"/>
                  <a:pt x="9844" y="3884"/>
                </a:cubicBezTo>
                <a:lnTo>
                  <a:pt x="9857" y="3893"/>
                </a:lnTo>
                <a:lnTo>
                  <a:pt x="9860" y="3892"/>
                </a:lnTo>
                <a:cubicBezTo>
                  <a:pt x="9866" y="3891"/>
                  <a:pt x="9874" y="3889"/>
                  <a:pt x="9884" y="3886"/>
                </a:cubicBezTo>
                <a:cubicBezTo>
                  <a:pt x="9877" y="3893"/>
                  <a:pt x="9877" y="3901"/>
                  <a:pt x="9877" y="3908"/>
                </a:cubicBezTo>
                <a:cubicBezTo>
                  <a:pt x="9875" y="3907"/>
                  <a:pt x="9874" y="3907"/>
                  <a:pt x="9872" y="3906"/>
                </a:cubicBezTo>
                <a:lnTo>
                  <a:pt x="9869" y="3906"/>
                </a:lnTo>
                <a:lnTo>
                  <a:pt x="9868" y="3908"/>
                </a:lnTo>
                <a:cubicBezTo>
                  <a:pt x="9864" y="3917"/>
                  <a:pt x="9855" y="3928"/>
                  <a:pt x="9852" y="3936"/>
                </a:cubicBezTo>
                <a:lnTo>
                  <a:pt x="9852" y="3937"/>
                </a:lnTo>
                <a:lnTo>
                  <a:pt x="9855" y="3935"/>
                </a:lnTo>
                <a:cubicBezTo>
                  <a:pt x="9883" y="3920"/>
                  <a:pt x="9909" y="3901"/>
                  <a:pt x="9935" y="3901"/>
                </a:cubicBezTo>
                <a:cubicBezTo>
                  <a:pt x="9935" y="3915"/>
                  <a:pt x="9942" y="3922"/>
                  <a:pt x="9942" y="3929"/>
                </a:cubicBezTo>
                <a:cubicBezTo>
                  <a:pt x="9977" y="3929"/>
                  <a:pt x="9985" y="3908"/>
                  <a:pt x="10028" y="3922"/>
                </a:cubicBezTo>
                <a:cubicBezTo>
                  <a:pt x="10028" y="3929"/>
                  <a:pt x="10028" y="3936"/>
                  <a:pt x="10035" y="3936"/>
                </a:cubicBezTo>
                <a:cubicBezTo>
                  <a:pt x="10020" y="3965"/>
                  <a:pt x="9970" y="3944"/>
                  <a:pt x="9949" y="3958"/>
                </a:cubicBezTo>
                <a:cubicBezTo>
                  <a:pt x="9949" y="3972"/>
                  <a:pt x="9956" y="3979"/>
                  <a:pt x="9956" y="3994"/>
                </a:cubicBezTo>
                <a:cubicBezTo>
                  <a:pt x="9920" y="3979"/>
                  <a:pt x="9935" y="4022"/>
                  <a:pt x="9899" y="4015"/>
                </a:cubicBezTo>
                <a:cubicBezTo>
                  <a:pt x="9906" y="4022"/>
                  <a:pt x="9906" y="4030"/>
                  <a:pt x="9906" y="4037"/>
                </a:cubicBezTo>
                <a:cubicBezTo>
                  <a:pt x="9892" y="4037"/>
                  <a:pt x="9892" y="4030"/>
                  <a:pt x="9877" y="4030"/>
                </a:cubicBezTo>
                <a:cubicBezTo>
                  <a:pt x="9877" y="4051"/>
                  <a:pt x="9892" y="4051"/>
                  <a:pt x="9899" y="4058"/>
                </a:cubicBezTo>
                <a:cubicBezTo>
                  <a:pt x="9884" y="4066"/>
                  <a:pt x="9870" y="4066"/>
                  <a:pt x="9856" y="4073"/>
                </a:cubicBezTo>
                <a:cubicBezTo>
                  <a:pt x="9849" y="4051"/>
                  <a:pt x="9863" y="4051"/>
                  <a:pt x="9856" y="4044"/>
                </a:cubicBezTo>
                <a:lnTo>
                  <a:pt x="9852" y="4044"/>
                </a:lnTo>
                <a:lnTo>
                  <a:pt x="9852" y="4045"/>
                </a:lnTo>
                <a:cubicBezTo>
                  <a:pt x="9841" y="4070"/>
                  <a:pt x="9863" y="4074"/>
                  <a:pt x="9835" y="4074"/>
                </a:cubicBezTo>
                <a:lnTo>
                  <a:pt x="9833" y="4075"/>
                </a:lnTo>
                <a:lnTo>
                  <a:pt x="9833" y="4075"/>
                </a:lnTo>
                <a:cubicBezTo>
                  <a:pt x="9841" y="4101"/>
                  <a:pt x="9894" y="4098"/>
                  <a:pt x="9906" y="4080"/>
                </a:cubicBezTo>
                <a:cubicBezTo>
                  <a:pt x="9906" y="4094"/>
                  <a:pt x="9935" y="4109"/>
                  <a:pt x="9906" y="4109"/>
                </a:cubicBezTo>
                <a:cubicBezTo>
                  <a:pt x="9929" y="4138"/>
                  <a:pt x="9948" y="4105"/>
                  <a:pt x="9950" y="4084"/>
                </a:cubicBezTo>
                <a:lnTo>
                  <a:pt x="9950" y="4084"/>
                </a:lnTo>
                <a:lnTo>
                  <a:pt x="9947" y="4084"/>
                </a:lnTo>
                <a:cubicBezTo>
                  <a:pt x="9945" y="4083"/>
                  <a:pt x="9943" y="4083"/>
                  <a:pt x="9941" y="4082"/>
                </a:cubicBezTo>
                <a:cubicBezTo>
                  <a:pt x="9930" y="4064"/>
                  <a:pt x="9951" y="4075"/>
                  <a:pt x="9959" y="4072"/>
                </a:cubicBezTo>
                <a:lnTo>
                  <a:pt x="9960" y="4072"/>
                </a:lnTo>
                <a:lnTo>
                  <a:pt x="9959" y="4071"/>
                </a:lnTo>
                <a:cubicBezTo>
                  <a:pt x="9942" y="4064"/>
                  <a:pt x="9947" y="4050"/>
                  <a:pt x="9920" y="4037"/>
                </a:cubicBezTo>
                <a:cubicBezTo>
                  <a:pt x="9927" y="4022"/>
                  <a:pt x="9956" y="4037"/>
                  <a:pt x="9970" y="4037"/>
                </a:cubicBezTo>
                <a:cubicBezTo>
                  <a:pt x="9977" y="4037"/>
                  <a:pt x="9946" y="4049"/>
                  <a:pt x="9960" y="4069"/>
                </a:cubicBezTo>
                <a:lnTo>
                  <a:pt x="9962" y="4071"/>
                </a:lnTo>
                <a:lnTo>
                  <a:pt x="9962" y="4070"/>
                </a:lnTo>
                <a:cubicBezTo>
                  <a:pt x="9963" y="4069"/>
                  <a:pt x="9963" y="4068"/>
                  <a:pt x="9963" y="4067"/>
                </a:cubicBezTo>
                <a:cubicBezTo>
                  <a:pt x="9976" y="4072"/>
                  <a:pt x="9970" y="4079"/>
                  <a:pt x="9960" y="4082"/>
                </a:cubicBezTo>
                <a:lnTo>
                  <a:pt x="9955" y="4083"/>
                </a:lnTo>
                <a:lnTo>
                  <a:pt x="9957" y="4085"/>
                </a:lnTo>
                <a:cubicBezTo>
                  <a:pt x="9974" y="4099"/>
                  <a:pt x="10012" y="4093"/>
                  <a:pt x="10035" y="4087"/>
                </a:cubicBezTo>
                <a:cubicBezTo>
                  <a:pt x="9977" y="4173"/>
                  <a:pt x="9834" y="4109"/>
                  <a:pt x="9727" y="4123"/>
                </a:cubicBezTo>
                <a:cubicBezTo>
                  <a:pt x="9720" y="4137"/>
                  <a:pt x="9691" y="4137"/>
                  <a:pt x="9691" y="4166"/>
                </a:cubicBezTo>
                <a:cubicBezTo>
                  <a:pt x="9677" y="4166"/>
                  <a:pt x="9691" y="4144"/>
                  <a:pt x="9662" y="4152"/>
                </a:cubicBezTo>
                <a:cubicBezTo>
                  <a:pt x="9662" y="4130"/>
                  <a:pt x="9677" y="4137"/>
                  <a:pt x="9670" y="4116"/>
                </a:cubicBezTo>
                <a:cubicBezTo>
                  <a:pt x="9653" y="4110"/>
                  <a:pt x="9633" y="4113"/>
                  <a:pt x="9606" y="4112"/>
                </a:cubicBezTo>
                <a:lnTo>
                  <a:pt x="9604" y="4112"/>
                </a:lnTo>
                <a:lnTo>
                  <a:pt x="9601" y="4116"/>
                </a:lnTo>
                <a:cubicBezTo>
                  <a:pt x="9587" y="4142"/>
                  <a:pt x="9620" y="4161"/>
                  <a:pt x="9640" y="4161"/>
                </a:cubicBezTo>
                <a:cubicBezTo>
                  <a:pt x="9648" y="4175"/>
                  <a:pt x="9633" y="4168"/>
                  <a:pt x="9633" y="4175"/>
                </a:cubicBezTo>
                <a:cubicBezTo>
                  <a:pt x="9690" y="4168"/>
                  <a:pt x="9769" y="4189"/>
                  <a:pt x="9848" y="4189"/>
                </a:cubicBezTo>
                <a:cubicBezTo>
                  <a:pt x="9848" y="4211"/>
                  <a:pt x="9819" y="4197"/>
                  <a:pt x="9819" y="4211"/>
                </a:cubicBezTo>
                <a:cubicBezTo>
                  <a:pt x="9827" y="4218"/>
                  <a:pt x="9827" y="4225"/>
                  <a:pt x="9819" y="4225"/>
                </a:cubicBezTo>
                <a:cubicBezTo>
                  <a:pt x="9834" y="4225"/>
                  <a:pt x="9841" y="4261"/>
                  <a:pt x="9848" y="4247"/>
                </a:cubicBezTo>
                <a:cubicBezTo>
                  <a:pt x="9870" y="4254"/>
                  <a:pt x="9834" y="4254"/>
                  <a:pt x="9841" y="4268"/>
                </a:cubicBezTo>
                <a:cubicBezTo>
                  <a:pt x="9791" y="4247"/>
                  <a:pt x="9791" y="4283"/>
                  <a:pt x="9741" y="4261"/>
                </a:cubicBezTo>
                <a:cubicBezTo>
                  <a:pt x="9741" y="4304"/>
                  <a:pt x="9791" y="4290"/>
                  <a:pt x="9791" y="4326"/>
                </a:cubicBezTo>
                <a:cubicBezTo>
                  <a:pt x="9755" y="4319"/>
                  <a:pt x="9755" y="4304"/>
                  <a:pt x="9719" y="4311"/>
                </a:cubicBezTo>
                <a:cubicBezTo>
                  <a:pt x="9705" y="4326"/>
                  <a:pt x="9719" y="4319"/>
                  <a:pt x="9712" y="4340"/>
                </a:cubicBezTo>
                <a:cubicBezTo>
                  <a:pt x="9690" y="4340"/>
                  <a:pt x="9669" y="4354"/>
                  <a:pt x="9633" y="4347"/>
                </a:cubicBezTo>
                <a:cubicBezTo>
                  <a:pt x="9640" y="4290"/>
                  <a:pt x="9576" y="4319"/>
                  <a:pt x="9540" y="4304"/>
                </a:cubicBezTo>
                <a:cubicBezTo>
                  <a:pt x="9576" y="4290"/>
                  <a:pt x="9633" y="4311"/>
                  <a:pt x="9648" y="4275"/>
                </a:cubicBezTo>
                <a:cubicBezTo>
                  <a:pt x="9655" y="4297"/>
                  <a:pt x="9640" y="4304"/>
                  <a:pt x="9662" y="4326"/>
                </a:cubicBezTo>
                <a:cubicBezTo>
                  <a:pt x="9662" y="4326"/>
                  <a:pt x="9662" y="4326"/>
                  <a:pt x="9690" y="4333"/>
                </a:cubicBezTo>
                <a:cubicBezTo>
                  <a:pt x="9683" y="4319"/>
                  <a:pt x="9676" y="4311"/>
                  <a:pt x="9655" y="4311"/>
                </a:cubicBezTo>
                <a:cubicBezTo>
                  <a:pt x="9662" y="4297"/>
                  <a:pt x="9669" y="4283"/>
                  <a:pt x="9676" y="4275"/>
                </a:cubicBezTo>
                <a:cubicBezTo>
                  <a:pt x="9683" y="4275"/>
                  <a:pt x="9683" y="4283"/>
                  <a:pt x="9690" y="4283"/>
                </a:cubicBezTo>
                <a:cubicBezTo>
                  <a:pt x="9696" y="4283"/>
                  <a:pt x="9697" y="4279"/>
                  <a:pt x="9697" y="4273"/>
                </a:cubicBezTo>
                <a:lnTo>
                  <a:pt x="9697" y="4267"/>
                </a:lnTo>
                <a:lnTo>
                  <a:pt x="9679" y="4267"/>
                </a:lnTo>
                <a:cubicBezTo>
                  <a:pt x="9635" y="4268"/>
                  <a:pt x="9592" y="4267"/>
                  <a:pt x="9550" y="4265"/>
                </a:cubicBezTo>
                <a:lnTo>
                  <a:pt x="9535" y="4264"/>
                </a:lnTo>
                <a:lnTo>
                  <a:pt x="9534" y="4268"/>
                </a:lnTo>
                <a:cubicBezTo>
                  <a:pt x="9533" y="4270"/>
                  <a:pt x="9533" y="4273"/>
                  <a:pt x="9533" y="4275"/>
                </a:cubicBezTo>
                <a:cubicBezTo>
                  <a:pt x="9532" y="4272"/>
                  <a:pt x="9530" y="4269"/>
                  <a:pt x="9527" y="4266"/>
                </a:cubicBezTo>
                <a:lnTo>
                  <a:pt x="9524" y="4263"/>
                </a:lnTo>
                <a:lnTo>
                  <a:pt x="9518" y="4263"/>
                </a:lnTo>
                <a:lnTo>
                  <a:pt x="9462" y="4260"/>
                </a:lnTo>
                <a:lnTo>
                  <a:pt x="9462" y="4260"/>
                </a:lnTo>
                <a:cubicBezTo>
                  <a:pt x="9459" y="4264"/>
                  <a:pt x="9459" y="4269"/>
                  <a:pt x="9461" y="4275"/>
                </a:cubicBezTo>
                <a:cubicBezTo>
                  <a:pt x="9458" y="4272"/>
                  <a:pt x="9454" y="4267"/>
                  <a:pt x="9451" y="4260"/>
                </a:cubicBezTo>
                <a:lnTo>
                  <a:pt x="9450" y="4259"/>
                </a:lnTo>
                <a:lnTo>
                  <a:pt x="9400" y="4256"/>
                </a:lnTo>
                <a:lnTo>
                  <a:pt x="9400" y="4257"/>
                </a:lnTo>
                <a:cubicBezTo>
                  <a:pt x="9403" y="4262"/>
                  <a:pt x="9404" y="4268"/>
                  <a:pt x="9404" y="4275"/>
                </a:cubicBezTo>
                <a:cubicBezTo>
                  <a:pt x="9383" y="4254"/>
                  <a:pt x="9383" y="4297"/>
                  <a:pt x="9361" y="4290"/>
                </a:cubicBezTo>
                <a:cubicBezTo>
                  <a:pt x="9361" y="4304"/>
                  <a:pt x="9390" y="4297"/>
                  <a:pt x="9383" y="4319"/>
                </a:cubicBezTo>
                <a:cubicBezTo>
                  <a:pt x="9383" y="4319"/>
                  <a:pt x="9383" y="4319"/>
                  <a:pt x="9340" y="4319"/>
                </a:cubicBezTo>
                <a:cubicBezTo>
                  <a:pt x="9340" y="4347"/>
                  <a:pt x="9383" y="4340"/>
                  <a:pt x="9404" y="4362"/>
                </a:cubicBezTo>
                <a:cubicBezTo>
                  <a:pt x="9390" y="4376"/>
                  <a:pt x="9354" y="4362"/>
                  <a:pt x="9347" y="4347"/>
                </a:cubicBezTo>
                <a:cubicBezTo>
                  <a:pt x="9325" y="4362"/>
                  <a:pt x="9347" y="4376"/>
                  <a:pt x="9332" y="4383"/>
                </a:cubicBezTo>
                <a:cubicBezTo>
                  <a:pt x="9261" y="4354"/>
                  <a:pt x="9132" y="4354"/>
                  <a:pt x="9089" y="4405"/>
                </a:cubicBezTo>
                <a:cubicBezTo>
                  <a:pt x="9060" y="4405"/>
                  <a:pt x="9053" y="4397"/>
                  <a:pt x="9024" y="4405"/>
                </a:cubicBezTo>
                <a:cubicBezTo>
                  <a:pt x="9024" y="4406"/>
                  <a:pt x="9025" y="4408"/>
                  <a:pt x="9025" y="4409"/>
                </a:cubicBezTo>
                <a:lnTo>
                  <a:pt x="9026" y="4412"/>
                </a:lnTo>
                <a:lnTo>
                  <a:pt x="9028" y="4413"/>
                </a:lnTo>
                <a:cubicBezTo>
                  <a:pt x="9037" y="4419"/>
                  <a:pt x="9046" y="4424"/>
                  <a:pt x="9054" y="4431"/>
                </a:cubicBezTo>
                <a:cubicBezTo>
                  <a:pt x="9054" y="4446"/>
                  <a:pt x="9018" y="4474"/>
                  <a:pt x="9046" y="4474"/>
                </a:cubicBezTo>
                <a:cubicBezTo>
                  <a:pt x="9018" y="4510"/>
                  <a:pt x="8996" y="4496"/>
                  <a:pt x="8968" y="4489"/>
                </a:cubicBezTo>
                <a:cubicBezTo>
                  <a:pt x="8975" y="4503"/>
                  <a:pt x="8996" y="4496"/>
                  <a:pt x="8982" y="4525"/>
                </a:cubicBezTo>
                <a:cubicBezTo>
                  <a:pt x="8996" y="4525"/>
                  <a:pt x="9003" y="4510"/>
                  <a:pt x="9018" y="4525"/>
                </a:cubicBezTo>
                <a:cubicBezTo>
                  <a:pt x="9011" y="4553"/>
                  <a:pt x="8975" y="4539"/>
                  <a:pt x="8960" y="4532"/>
                </a:cubicBezTo>
                <a:cubicBezTo>
                  <a:pt x="8882" y="4553"/>
                  <a:pt x="8824" y="4553"/>
                  <a:pt x="8731" y="4561"/>
                </a:cubicBezTo>
                <a:cubicBezTo>
                  <a:pt x="8703" y="4596"/>
                  <a:pt x="8674" y="4618"/>
                  <a:pt x="8638" y="4639"/>
                </a:cubicBezTo>
                <a:cubicBezTo>
                  <a:pt x="8645" y="4639"/>
                  <a:pt x="8652" y="4647"/>
                  <a:pt x="8652" y="4654"/>
                </a:cubicBezTo>
                <a:cubicBezTo>
                  <a:pt x="8617" y="4668"/>
                  <a:pt x="8581" y="4647"/>
                  <a:pt x="8552" y="4654"/>
                </a:cubicBezTo>
                <a:cubicBezTo>
                  <a:pt x="8567" y="4683"/>
                  <a:pt x="8609" y="4668"/>
                  <a:pt x="8609" y="4704"/>
                </a:cubicBezTo>
                <a:cubicBezTo>
                  <a:pt x="8559" y="4697"/>
                  <a:pt x="8524" y="4718"/>
                  <a:pt x="8481" y="4718"/>
                </a:cubicBezTo>
                <a:cubicBezTo>
                  <a:pt x="8502" y="4761"/>
                  <a:pt x="8588" y="4747"/>
                  <a:pt x="8588" y="4804"/>
                </a:cubicBezTo>
                <a:cubicBezTo>
                  <a:pt x="8567" y="4783"/>
                  <a:pt x="8567" y="4826"/>
                  <a:pt x="8545" y="4819"/>
                </a:cubicBezTo>
                <a:cubicBezTo>
                  <a:pt x="8545" y="4833"/>
                  <a:pt x="8574" y="4826"/>
                  <a:pt x="8567" y="4848"/>
                </a:cubicBezTo>
                <a:cubicBezTo>
                  <a:pt x="8567" y="4848"/>
                  <a:pt x="8567" y="4848"/>
                  <a:pt x="8524" y="4848"/>
                </a:cubicBezTo>
                <a:cubicBezTo>
                  <a:pt x="8524" y="4876"/>
                  <a:pt x="8567" y="4869"/>
                  <a:pt x="8588" y="4891"/>
                </a:cubicBezTo>
                <a:cubicBezTo>
                  <a:pt x="8574" y="4905"/>
                  <a:pt x="8538" y="4891"/>
                  <a:pt x="8531" y="4876"/>
                </a:cubicBezTo>
                <a:cubicBezTo>
                  <a:pt x="8509" y="4891"/>
                  <a:pt x="8531" y="4905"/>
                  <a:pt x="8516" y="4912"/>
                </a:cubicBezTo>
                <a:cubicBezTo>
                  <a:pt x="8445" y="4883"/>
                  <a:pt x="8316" y="4883"/>
                  <a:pt x="8273" y="4934"/>
                </a:cubicBezTo>
                <a:cubicBezTo>
                  <a:pt x="8244" y="4934"/>
                  <a:pt x="8237" y="4926"/>
                  <a:pt x="8208" y="4934"/>
                </a:cubicBezTo>
                <a:cubicBezTo>
                  <a:pt x="8208" y="4948"/>
                  <a:pt x="8223" y="4948"/>
                  <a:pt x="8216" y="4962"/>
                </a:cubicBezTo>
                <a:cubicBezTo>
                  <a:pt x="8173" y="4926"/>
                  <a:pt x="8087" y="4941"/>
                  <a:pt x="8036" y="4912"/>
                </a:cubicBezTo>
                <a:cubicBezTo>
                  <a:pt x="8036" y="4898"/>
                  <a:pt x="8044" y="4891"/>
                  <a:pt x="8051" y="4883"/>
                </a:cubicBezTo>
                <a:cubicBezTo>
                  <a:pt x="8044" y="4876"/>
                  <a:pt x="8029" y="4876"/>
                  <a:pt x="8022" y="4869"/>
                </a:cubicBezTo>
                <a:cubicBezTo>
                  <a:pt x="8022" y="4862"/>
                  <a:pt x="8029" y="4862"/>
                  <a:pt x="8029" y="4848"/>
                </a:cubicBezTo>
                <a:cubicBezTo>
                  <a:pt x="8015" y="4833"/>
                  <a:pt x="7986" y="4833"/>
                  <a:pt x="7958" y="4833"/>
                </a:cubicBezTo>
                <a:cubicBezTo>
                  <a:pt x="7965" y="4826"/>
                  <a:pt x="7972" y="4819"/>
                  <a:pt x="7972" y="4826"/>
                </a:cubicBezTo>
                <a:cubicBezTo>
                  <a:pt x="7994" y="4826"/>
                  <a:pt x="7958" y="4804"/>
                  <a:pt x="7979" y="4804"/>
                </a:cubicBezTo>
                <a:cubicBezTo>
                  <a:pt x="7915" y="4783"/>
                  <a:pt x="7829" y="4840"/>
                  <a:pt x="7771" y="4862"/>
                </a:cubicBezTo>
                <a:cubicBezTo>
                  <a:pt x="7800" y="4876"/>
                  <a:pt x="7857" y="4891"/>
                  <a:pt x="7893" y="4883"/>
                </a:cubicBezTo>
                <a:cubicBezTo>
                  <a:pt x="7858" y="4908"/>
                  <a:pt x="7811" y="4920"/>
                  <a:pt x="7761" y="4926"/>
                </a:cubicBezTo>
                <a:lnTo>
                  <a:pt x="7741" y="4928"/>
                </a:lnTo>
                <a:lnTo>
                  <a:pt x="7744" y="4930"/>
                </a:lnTo>
                <a:cubicBezTo>
                  <a:pt x="7762" y="4940"/>
                  <a:pt x="7793" y="4945"/>
                  <a:pt x="7821" y="4957"/>
                </a:cubicBezTo>
                <a:cubicBezTo>
                  <a:pt x="7789" y="4961"/>
                  <a:pt x="7760" y="4966"/>
                  <a:pt x="7730" y="4970"/>
                </a:cubicBezTo>
                <a:lnTo>
                  <a:pt x="7711" y="4971"/>
                </a:lnTo>
                <a:lnTo>
                  <a:pt x="7710" y="4972"/>
                </a:lnTo>
                <a:cubicBezTo>
                  <a:pt x="7693" y="4982"/>
                  <a:pt x="7668" y="4990"/>
                  <a:pt x="7648" y="4975"/>
                </a:cubicBezTo>
                <a:lnTo>
                  <a:pt x="7646" y="4973"/>
                </a:lnTo>
                <a:lnTo>
                  <a:pt x="7642" y="4973"/>
                </a:lnTo>
                <a:cubicBezTo>
                  <a:pt x="7637" y="4972"/>
                  <a:pt x="7633" y="4972"/>
                  <a:pt x="7628" y="4971"/>
                </a:cubicBezTo>
                <a:cubicBezTo>
                  <a:pt x="7642" y="4993"/>
                  <a:pt x="7699" y="4971"/>
                  <a:pt x="7692" y="5007"/>
                </a:cubicBezTo>
                <a:cubicBezTo>
                  <a:pt x="7685" y="5000"/>
                  <a:pt x="7678" y="5000"/>
                  <a:pt x="7664" y="5000"/>
                </a:cubicBezTo>
                <a:cubicBezTo>
                  <a:pt x="7671" y="5014"/>
                  <a:pt x="7685" y="5007"/>
                  <a:pt x="7671" y="5022"/>
                </a:cubicBezTo>
                <a:cubicBezTo>
                  <a:pt x="7692" y="5014"/>
                  <a:pt x="7714" y="5007"/>
                  <a:pt x="7735" y="5007"/>
                </a:cubicBezTo>
                <a:cubicBezTo>
                  <a:pt x="7735" y="5029"/>
                  <a:pt x="7771" y="5029"/>
                  <a:pt x="7757" y="5065"/>
                </a:cubicBezTo>
                <a:cubicBezTo>
                  <a:pt x="7864" y="5050"/>
                  <a:pt x="7979" y="5072"/>
                  <a:pt x="8079" y="5093"/>
                </a:cubicBezTo>
                <a:cubicBezTo>
                  <a:pt x="8086" y="5093"/>
                  <a:pt x="8079" y="5115"/>
                  <a:pt x="8093" y="5115"/>
                </a:cubicBezTo>
                <a:cubicBezTo>
                  <a:pt x="8108" y="5108"/>
                  <a:pt x="8108" y="5101"/>
                  <a:pt x="8129" y="5122"/>
                </a:cubicBezTo>
                <a:cubicBezTo>
                  <a:pt x="8165" y="5086"/>
                  <a:pt x="8186" y="5144"/>
                  <a:pt x="8222" y="5108"/>
                </a:cubicBezTo>
                <a:cubicBezTo>
                  <a:pt x="8265" y="5151"/>
                  <a:pt x="8351" y="5151"/>
                  <a:pt x="8444" y="5165"/>
                </a:cubicBezTo>
                <a:cubicBezTo>
                  <a:pt x="8430" y="5194"/>
                  <a:pt x="8358" y="5172"/>
                  <a:pt x="8330" y="5179"/>
                </a:cubicBezTo>
                <a:cubicBezTo>
                  <a:pt x="8351" y="5201"/>
                  <a:pt x="8380" y="5187"/>
                  <a:pt x="8416" y="5194"/>
                </a:cubicBezTo>
                <a:cubicBezTo>
                  <a:pt x="8408" y="5208"/>
                  <a:pt x="8387" y="5215"/>
                  <a:pt x="8358" y="5208"/>
                </a:cubicBezTo>
                <a:cubicBezTo>
                  <a:pt x="8387" y="5237"/>
                  <a:pt x="8523" y="5266"/>
                  <a:pt x="8566" y="5266"/>
                </a:cubicBezTo>
                <a:cubicBezTo>
                  <a:pt x="8587" y="5266"/>
                  <a:pt x="8580" y="5294"/>
                  <a:pt x="8595" y="5294"/>
                </a:cubicBezTo>
                <a:cubicBezTo>
                  <a:pt x="8609" y="5287"/>
                  <a:pt x="8609" y="5273"/>
                  <a:pt x="8587" y="5280"/>
                </a:cubicBezTo>
                <a:cubicBezTo>
                  <a:pt x="8609" y="5266"/>
                  <a:pt x="8652" y="5280"/>
                  <a:pt x="8681" y="5280"/>
                </a:cubicBezTo>
                <a:cubicBezTo>
                  <a:pt x="8673" y="5287"/>
                  <a:pt x="8666" y="5287"/>
                  <a:pt x="8659" y="5287"/>
                </a:cubicBezTo>
                <a:cubicBezTo>
                  <a:pt x="8666" y="5294"/>
                  <a:pt x="8666" y="5301"/>
                  <a:pt x="8659" y="5301"/>
                </a:cubicBezTo>
                <a:cubicBezTo>
                  <a:pt x="8659" y="5309"/>
                  <a:pt x="8688" y="5294"/>
                  <a:pt x="8688" y="5280"/>
                </a:cubicBezTo>
                <a:cubicBezTo>
                  <a:pt x="8702" y="5301"/>
                  <a:pt x="8731" y="5280"/>
                  <a:pt x="8752" y="5287"/>
                </a:cubicBezTo>
                <a:cubicBezTo>
                  <a:pt x="8752" y="5294"/>
                  <a:pt x="8745" y="5294"/>
                  <a:pt x="8745" y="5301"/>
                </a:cubicBezTo>
                <a:cubicBezTo>
                  <a:pt x="8810" y="5287"/>
                  <a:pt x="8867" y="5266"/>
                  <a:pt x="8938" y="5287"/>
                </a:cubicBezTo>
                <a:cubicBezTo>
                  <a:pt x="8946" y="5266"/>
                  <a:pt x="8981" y="5273"/>
                  <a:pt x="9010" y="5266"/>
                </a:cubicBezTo>
                <a:cubicBezTo>
                  <a:pt x="9017" y="5237"/>
                  <a:pt x="8996" y="5237"/>
                  <a:pt x="9010" y="5201"/>
                </a:cubicBezTo>
                <a:cubicBezTo>
                  <a:pt x="9039" y="5215"/>
                  <a:pt x="9082" y="5165"/>
                  <a:pt x="9103" y="5201"/>
                </a:cubicBezTo>
                <a:cubicBezTo>
                  <a:pt x="9132" y="5201"/>
                  <a:pt x="9146" y="5172"/>
                  <a:pt x="9182" y="5179"/>
                </a:cubicBezTo>
                <a:cubicBezTo>
                  <a:pt x="9196" y="5136"/>
                  <a:pt x="9117" y="5172"/>
                  <a:pt x="9117" y="5144"/>
                </a:cubicBezTo>
                <a:cubicBezTo>
                  <a:pt x="9153" y="5151"/>
                  <a:pt x="9168" y="5136"/>
                  <a:pt x="9182" y="5115"/>
                </a:cubicBezTo>
                <a:cubicBezTo>
                  <a:pt x="9160" y="5086"/>
                  <a:pt x="9125" y="5093"/>
                  <a:pt x="9089" y="5101"/>
                </a:cubicBezTo>
                <a:cubicBezTo>
                  <a:pt x="9083" y="5082"/>
                  <a:pt x="9093" y="5079"/>
                  <a:pt x="9095" y="5069"/>
                </a:cubicBezTo>
                <a:lnTo>
                  <a:pt x="9096" y="5065"/>
                </a:lnTo>
                <a:lnTo>
                  <a:pt x="9096" y="5065"/>
                </a:lnTo>
                <a:lnTo>
                  <a:pt x="9091" y="5065"/>
                </a:lnTo>
                <a:cubicBezTo>
                  <a:pt x="9067" y="5067"/>
                  <a:pt x="9067" y="5087"/>
                  <a:pt x="9067" y="5093"/>
                </a:cubicBezTo>
                <a:cubicBezTo>
                  <a:pt x="9046" y="5075"/>
                  <a:pt x="9023" y="5083"/>
                  <a:pt x="9001" y="5095"/>
                </a:cubicBezTo>
                <a:lnTo>
                  <a:pt x="8997" y="5098"/>
                </a:lnTo>
                <a:lnTo>
                  <a:pt x="8996" y="5099"/>
                </a:lnTo>
                <a:lnTo>
                  <a:pt x="8996" y="5098"/>
                </a:lnTo>
                <a:lnTo>
                  <a:pt x="8993" y="5100"/>
                </a:lnTo>
                <a:cubicBezTo>
                  <a:pt x="8975" y="5112"/>
                  <a:pt x="8958" y="5126"/>
                  <a:pt x="8946" y="5129"/>
                </a:cubicBezTo>
                <a:cubicBezTo>
                  <a:pt x="8955" y="5118"/>
                  <a:pt x="8964" y="5108"/>
                  <a:pt x="8975" y="5098"/>
                </a:cubicBezTo>
                <a:lnTo>
                  <a:pt x="8982" y="5091"/>
                </a:lnTo>
                <a:lnTo>
                  <a:pt x="8981" y="5091"/>
                </a:lnTo>
                <a:cubicBezTo>
                  <a:pt x="8975" y="5088"/>
                  <a:pt x="8968" y="5084"/>
                  <a:pt x="8960" y="5077"/>
                </a:cubicBezTo>
                <a:cubicBezTo>
                  <a:pt x="8967" y="5043"/>
                  <a:pt x="9005" y="5048"/>
                  <a:pt x="9028" y="5048"/>
                </a:cubicBezTo>
                <a:lnTo>
                  <a:pt x="9028" y="5048"/>
                </a:lnTo>
                <a:lnTo>
                  <a:pt x="9032" y="5045"/>
                </a:lnTo>
                <a:lnTo>
                  <a:pt x="9031" y="5042"/>
                </a:lnTo>
                <a:cubicBezTo>
                  <a:pt x="9025" y="5028"/>
                  <a:pt x="9003" y="5032"/>
                  <a:pt x="8996" y="5020"/>
                </a:cubicBezTo>
                <a:cubicBezTo>
                  <a:pt x="9003" y="4991"/>
                  <a:pt x="9054" y="5034"/>
                  <a:pt x="9068" y="5005"/>
                </a:cubicBezTo>
                <a:cubicBezTo>
                  <a:pt x="9068" y="5005"/>
                  <a:pt x="9068" y="5005"/>
                  <a:pt x="9075" y="4977"/>
                </a:cubicBezTo>
                <a:cubicBezTo>
                  <a:pt x="9089" y="4962"/>
                  <a:pt x="9132" y="4962"/>
                  <a:pt x="9161" y="4969"/>
                </a:cubicBezTo>
                <a:cubicBezTo>
                  <a:pt x="9139" y="4984"/>
                  <a:pt x="9154" y="5005"/>
                  <a:pt x="9168" y="5020"/>
                </a:cubicBezTo>
                <a:cubicBezTo>
                  <a:pt x="9165" y="5025"/>
                  <a:pt x="9159" y="5028"/>
                  <a:pt x="9152" y="5032"/>
                </a:cubicBezTo>
                <a:lnTo>
                  <a:pt x="9149" y="5034"/>
                </a:lnTo>
                <a:lnTo>
                  <a:pt x="9149" y="5035"/>
                </a:lnTo>
                <a:cubicBezTo>
                  <a:pt x="9156" y="5039"/>
                  <a:pt x="9163" y="5044"/>
                  <a:pt x="9169" y="5050"/>
                </a:cubicBezTo>
                <a:lnTo>
                  <a:pt x="9177" y="5057"/>
                </a:lnTo>
                <a:lnTo>
                  <a:pt x="9179" y="5056"/>
                </a:lnTo>
                <a:cubicBezTo>
                  <a:pt x="9198" y="5045"/>
                  <a:pt x="9222" y="5042"/>
                  <a:pt x="9254" y="5042"/>
                </a:cubicBezTo>
                <a:lnTo>
                  <a:pt x="9260" y="5041"/>
                </a:lnTo>
                <a:lnTo>
                  <a:pt x="9260" y="5040"/>
                </a:lnTo>
                <a:cubicBezTo>
                  <a:pt x="9261" y="5037"/>
                  <a:pt x="9262" y="5035"/>
                  <a:pt x="9264" y="5032"/>
                </a:cubicBezTo>
                <a:lnTo>
                  <a:pt x="9265" y="5029"/>
                </a:lnTo>
                <a:lnTo>
                  <a:pt x="9264" y="5029"/>
                </a:lnTo>
                <a:cubicBezTo>
                  <a:pt x="9249" y="5030"/>
                  <a:pt x="9233" y="5034"/>
                  <a:pt x="9225" y="5027"/>
                </a:cubicBezTo>
                <a:cubicBezTo>
                  <a:pt x="9232" y="4996"/>
                  <a:pt x="9271" y="5003"/>
                  <a:pt x="9295" y="4990"/>
                </a:cubicBezTo>
                <a:lnTo>
                  <a:pt x="9296" y="4990"/>
                </a:lnTo>
                <a:lnTo>
                  <a:pt x="9294" y="4990"/>
                </a:lnTo>
                <a:cubicBezTo>
                  <a:pt x="9256" y="5000"/>
                  <a:pt x="9236" y="4997"/>
                  <a:pt x="9160" y="4971"/>
                </a:cubicBezTo>
                <a:cubicBezTo>
                  <a:pt x="9168" y="4964"/>
                  <a:pt x="9168" y="4957"/>
                  <a:pt x="9160" y="4950"/>
                </a:cubicBezTo>
                <a:cubicBezTo>
                  <a:pt x="9203" y="4936"/>
                  <a:pt x="9225" y="4993"/>
                  <a:pt x="9246" y="4943"/>
                </a:cubicBezTo>
                <a:cubicBezTo>
                  <a:pt x="9268" y="4943"/>
                  <a:pt x="9281" y="4955"/>
                  <a:pt x="9296" y="4961"/>
                </a:cubicBezTo>
                <a:lnTo>
                  <a:pt x="9296" y="4961"/>
                </a:lnTo>
                <a:lnTo>
                  <a:pt x="9302" y="4961"/>
                </a:lnTo>
                <a:cubicBezTo>
                  <a:pt x="9310" y="4961"/>
                  <a:pt x="9319" y="4962"/>
                  <a:pt x="9326" y="4962"/>
                </a:cubicBezTo>
                <a:cubicBezTo>
                  <a:pt x="9326" y="4991"/>
                  <a:pt x="9347" y="4998"/>
                  <a:pt x="9340" y="5027"/>
                </a:cubicBezTo>
                <a:cubicBezTo>
                  <a:pt x="9340" y="5027"/>
                  <a:pt x="9340" y="5027"/>
                  <a:pt x="9329" y="5027"/>
                </a:cubicBezTo>
                <a:lnTo>
                  <a:pt x="9326" y="5027"/>
                </a:lnTo>
                <a:lnTo>
                  <a:pt x="9323" y="5037"/>
                </a:lnTo>
                <a:lnTo>
                  <a:pt x="9322" y="5038"/>
                </a:lnTo>
                <a:lnTo>
                  <a:pt x="9326" y="5038"/>
                </a:lnTo>
                <a:cubicBezTo>
                  <a:pt x="9333" y="5038"/>
                  <a:pt x="9340" y="5038"/>
                  <a:pt x="9333" y="5048"/>
                </a:cubicBezTo>
                <a:cubicBezTo>
                  <a:pt x="9329" y="5048"/>
                  <a:pt x="9325" y="5048"/>
                  <a:pt x="9321" y="5048"/>
                </a:cubicBezTo>
                <a:lnTo>
                  <a:pt x="9320" y="5048"/>
                </a:lnTo>
                <a:lnTo>
                  <a:pt x="9319" y="5050"/>
                </a:lnTo>
                <a:cubicBezTo>
                  <a:pt x="9318" y="5054"/>
                  <a:pt x="9318" y="5059"/>
                  <a:pt x="9318" y="5065"/>
                </a:cubicBezTo>
                <a:cubicBezTo>
                  <a:pt x="9289" y="5057"/>
                  <a:pt x="9289" y="5050"/>
                  <a:pt x="9261" y="5057"/>
                </a:cubicBezTo>
                <a:lnTo>
                  <a:pt x="9260" y="5056"/>
                </a:lnTo>
                <a:lnTo>
                  <a:pt x="9251" y="5058"/>
                </a:lnTo>
                <a:cubicBezTo>
                  <a:pt x="9232" y="5063"/>
                  <a:pt x="9213" y="5067"/>
                  <a:pt x="9191" y="5066"/>
                </a:cubicBezTo>
                <a:lnTo>
                  <a:pt x="9186" y="5065"/>
                </a:lnTo>
                <a:lnTo>
                  <a:pt x="9197" y="5076"/>
                </a:lnTo>
                <a:cubicBezTo>
                  <a:pt x="9204" y="5082"/>
                  <a:pt x="9211" y="5088"/>
                  <a:pt x="9218" y="5093"/>
                </a:cubicBezTo>
                <a:cubicBezTo>
                  <a:pt x="9225" y="5086"/>
                  <a:pt x="9232" y="5079"/>
                  <a:pt x="9232" y="5072"/>
                </a:cubicBezTo>
                <a:cubicBezTo>
                  <a:pt x="9254" y="5079"/>
                  <a:pt x="9239" y="5086"/>
                  <a:pt x="9232" y="5101"/>
                </a:cubicBezTo>
                <a:cubicBezTo>
                  <a:pt x="9268" y="5093"/>
                  <a:pt x="9282" y="5079"/>
                  <a:pt x="9311" y="5072"/>
                </a:cubicBezTo>
                <a:cubicBezTo>
                  <a:pt x="9311" y="5079"/>
                  <a:pt x="9318" y="5079"/>
                  <a:pt x="9325" y="5079"/>
                </a:cubicBezTo>
                <a:cubicBezTo>
                  <a:pt x="9340" y="5129"/>
                  <a:pt x="9304" y="5158"/>
                  <a:pt x="9275" y="5187"/>
                </a:cubicBezTo>
                <a:cubicBezTo>
                  <a:pt x="9289" y="5208"/>
                  <a:pt x="9340" y="5201"/>
                  <a:pt x="9332" y="5244"/>
                </a:cubicBezTo>
                <a:cubicBezTo>
                  <a:pt x="9325" y="5251"/>
                  <a:pt x="9311" y="5244"/>
                  <a:pt x="9289" y="5244"/>
                </a:cubicBezTo>
                <a:cubicBezTo>
                  <a:pt x="9304" y="5273"/>
                  <a:pt x="9347" y="5258"/>
                  <a:pt x="9361" y="5244"/>
                </a:cubicBezTo>
                <a:cubicBezTo>
                  <a:pt x="9347" y="5230"/>
                  <a:pt x="9347" y="5215"/>
                  <a:pt x="9325" y="5208"/>
                </a:cubicBezTo>
                <a:cubicBezTo>
                  <a:pt x="9383" y="5179"/>
                  <a:pt x="9447" y="5251"/>
                  <a:pt x="9476" y="5201"/>
                </a:cubicBezTo>
                <a:cubicBezTo>
                  <a:pt x="9481" y="5218"/>
                  <a:pt x="9506" y="5217"/>
                  <a:pt x="9511" y="5231"/>
                </a:cubicBezTo>
                <a:lnTo>
                  <a:pt x="9512" y="5232"/>
                </a:lnTo>
                <a:lnTo>
                  <a:pt x="9519" y="5233"/>
                </a:lnTo>
                <a:lnTo>
                  <a:pt x="9519" y="5233"/>
                </a:lnTo>
                <a:cubicBezTo>
                  <a:pt x="9519" y="5223"/>
                  <a:pt x="9513" y="5211"/>
                  <a:pt x="9504" y="5215"/>
                </a:cubicBezTo>
                <a:cubicBezTo>
                  <a:pt x="9511" y="5201"/>
                  <a:pt x="9540" y="5208"/>
                  <a:pt x="9547" y="5215"/>
                </a:cubicBezTo>
                <a:cubicBezTo>
                  <a:pt x="9547" y="5226"/>
                  <a:pt x="9544" y="5233"/>
                  <a:pt x="9540" y="5237"/>
                </a:cubicBezTo>
                <a:lnTo>
                  <a:pt x="9539" y="5238"/>
                </a:lnTo>
                <a:lnTo>
                  <a:pt x="9542" y="5240"/>
                </a:lnTo>
                <a:cubicBezTo>
                  <a:pt x="9544" y="5240"/>
                  <a:pt x="9546" y="5241"/>
                  <a:pt x="9548" y="5242"/>
                </a:cubicBezTo>
                <a:cubicBezTo>
                  <a:pt x="9540" y="5250"/>
                  <a:pt x="9529" y="5252"/>
                  <a:pt x="9516" y="5252"/>
                </a:cubicBezTo>
                <a:lnTo>
                  <a:pt x="9511" y="5251"/>
                </a:lnTo>
                <a:lnTo>
                  <a:pt x="9510" y="5254"/>
                </a:lnTo>
                <a:cubicBezTo>
                  <a:pt x="9506" y="5266"/>
                  <a:pt x="9518" y="5266"/>
                  <a:pt x="9511" y="5280"/>
                </a:cubicBezTo>
                <a:cubicBezTo>
                  <a:pt x="9497" y="5287"/>
                  <a:pt x="9483" y="5287"/>
                  <a:pt x="9476" y="5294"/>
                </a:cubicBezTo>
                <a:cubicBezTo>
                  <a:pt x="9468" y="5309"/>
                  <a:pt x="9483" y="5309"/>
                  <a:pt x="9483" y="5330"/>
                </a:cubicBezTo>
                <a:cubicBezTo>
                  <a:pt x="9454" y="5337"/>
                  <a:pt x="9418" y="5337"/>
                  <a:pt x="9383" y="5352"/>
                </a:cubicBezTo>
                <a:cubicBezTo>
                  <a:pt x="9411" y="5388"/>
                  <a:pt x="9375" y="5395"/>
                  <a:pt x="9368" y="5431"/>
                </a:cubicBezTo>
                <a:cubicBezTo>
                  <a:pt x="9383" y="5452"/>
                  <a:pt x="9411" y="5423"/>
                  <a:pt x="9433" y="5431"/>
                </a:cubicBezTo>
                <a:cubicBezTo>
                  <a:pt x="9440" y="5466"/>
                  <a:pt x="9425" y="5488"/>
                  <a:pt x="9461" y="5502"/>
                </a:cubicBezTo>
                <a:cubicBezTo>
                  <a:pt x="9440" y="5509"/>
                  <a:pt x="9440" y="5538"/>
                  <a:pt x="9461" y="5545"/>
                </a:cubicBezTo>
                <a:cubicBezTo>
                  <a:pt x="9425" y="5538"/>
                  <a:pt x="9433" y="5581"/>
                  <a:pt x="9390" y="5574"/>
                </a:cubicBezTo>
                <a:cubicBezTo>
                  <a:pt x="9397" y="5596"/>
                  <a:pt x="9411" y="5617"/>
                  <a:pt x="9425" y="5631"/>
                </a:cubicBezTo>
                <a:cubicBezTo>
                  <a:pt x="9418" y="5667"/>
                  <a:pt x="9411" y="5718"/>
                  <a:pt x="9375" y="5725"/>
                </a:cubicBezTo>
                <a:cubicBezTo>
                  <a:pt x="9383" y="5739"/>
                  <a:pt x="9383" y="5753"/>
                  <a:pt x="9383" y="5782"/>
                </a:cubicBezTo>
                <a:cubicBezTo>
                  <a:pt x="9325" y="5854"/>
                  <a:pt x="9182" y="5782"/>
                  <a:pt x="9110" y="5840"/>
                </a:cubicBezTo>
                <a:cubicBezTo>
                  <a:pt x="8967" y="5796"/>
                  <a:pt x="8845" y="5883"/>
                  <a:pt x="8688" y="5875"/>
                </a:cubicBezTo>
                <a:cubicBezTo>
                  <a:pt x="8681" y="5868"/>
                  <a:pt x="8681" y="5861"/>
                  <a:pt x="8666" y="5861"/>
                </a:cubicBezTo>
                <a:cubicBezTo>
                  <a:pt x="8688" y="5847"/>
                  <a:pt x="8695" y="5811"/>
                  <a:pt x="8724" y="5796"/>
                </a:cubicBezTo>
                <a:cubicBezTo>
                  <a:pt x="8724" y="5786"/>
                  <a:pt x="8716" y="5782"/>
                  <a:pt x="8708" y="5779"/>
                </a:cubicBezTo>
                <a:lnTo>
                  <a:pt x="8704" y="5777"/>
                </a:lnTo>
                <a:lnTo>
                  <a:pt x="8701" y="5778"/>
                </a:lnTo>
                <a:cubicBezTo>
                  <a:pt x="8699" y="5779"/>
                  <a:pt x="8697" y="5779"/>
                  <a:pt x="8695" y="5780"/>
                </a:cubicBezTo>
                <a:cubicBezTo>
                  <a:pt x="8688" y="5795"/>
                  <a:pt x="8703" y="5795"/>
                  <a:pt x="8695" y="5809"/>
                </a:cubicBezTo>
                <a:cubicBezTo>
                  <a:pt x="8681" y="5816"/>
                  <a:pt x="8667" y="5816"/>
                  <a:pt x="8660" y="5823"/>
                </a:cubicBezTo>
                <a:cubicBezTo>
                  <a:pt x="8652" y="5838"/>
                  <a:pt x="8667" y="5838"/>
                  <a:pt x="8667" y="5859"/>
                </a:cubicBezTo>
                <a:cubicBezTo>
                  <a:pt x="8638" y="5866"/>
                  <a:pt x="8602" y="5866"/>
                  <a:pt x="8567" y="5881"/>
                </a:cubicBezTo>
                <a:cubicBezTo>
                  <a:pt x="8595" y="5917"/>
                  <a:pt x="8559" y="5924"/>
                  <a:pt x="8552" y="5960"/>
                </a:cubicBezTo>
                <a:cubicBezTo>
                  <a:pt x="8567" y="5981"/>
                  <a:pt x="8595" y="5952"/>
                  <a:pt x="8617" y="5960"/>
                </a:cubicBezTo>
                <a:cubicBezTo>
                  <a:pt x="8624" y="5995"/>
                  <a:pt x="8609" y="6017"/>
                  <a:pt x="8645" y="6031"/>
                </a:cubicBezTo>
                <a:cubicBezTo>
                  <a:pt x="8624" y="6038"/>
                  <a:pt x="8624" y="6067"/>
                  <a:pt x="8645" y="6074"/>
                </a:cubicBezTo>
                <a:cubicBezTo>
                  <a:pt x="8609" y="6067"/>
                  <a:pt x="8617" y="6110"/>
                  <a:pt x="8574" y="6103"/>
                </a:cubicBezTo>
                <a:cubicBezTo>
                  <a:pt x="8581" y="6125"/>
                  <a:pt x="8595" y="6146"/>
                  <a:pt x="8609" y="6160"/>
                </a:cubicBezTo>
                <a:cubicBezTo>
                  <a:pt x="8602" y="6196"/>
                  <a:pt x="8595" y="6247"/>
                  <a:pt x="8559" y="6254"/>
                </a:cubicBezTo>
                <a:cubicBezTo>
                  <a:pt x="8567" y="6268"/>
                  <a:pt x="8567" y="6282"/>
                  <a:pt x="8567" y="6311"/>
                </a:cubicBezTo>
                <a:cubicBezTo>
                  <a:pt x="8509" y="6383"/>
                  <a:pt x="8366" y="6311"/>
                  <a:pt x="8294" y="6369"/>
                </a:cubicBezTo>
                <a:cubicBezTo>
                  <a:pt x="8151" y="6325"/>
                  <a:pt x="8029" y="6412"/>
                  <a:pt x="7872" y="6404"/>
                </a:cubicBezTo>
                <a:cubicBezTo>
                  <a:pt x="7865" y="6397"/>
                  <a:pt x="7865" y="6390"/>
                  <a:pt x="7850" y="6390"/>
                </a:cubicBezTo>
                <a:cubicBezTo>
                  <a:pt x="7872" y="6376"/>
                  <a:pt x="7879" y="6340"/>
                  <a:pt x="7908" y="6325"/>
                </a:cubicBezTo>
                <a:cubicBezTo>
                  <a:pt x="7908" y="6304"/>
                  <a:pt x="7879" y="6311"/>
                  <a:pt x="7872" y="6290"/>
                </a:cubicBezTo>
                <a:cubicBezTo>
                  <a:pt x="7900" y="6275"/>
                  <a:pt x="7943" y="6297"/>
                  <a:pt x="7958" y="6282"/>
                </a:cubicBezTo>
                <a:cubicBezTo>
                  <a:pt x="7951" y="6254"/>
                  <a:pt x="7936" y="6290"/>
                  <a:pt x="7922" y="6268"/>
                </a:cubicBezTo>
                <a:cubicBezTo>
                  <a:pt x="7929" y="6239"/>
                  <a:pt x="7943" y="6225"/>
                  <a:pt x="7958" y="6196"/>
                </a:cubicBezTo>
                <a:cubicBezTo>
                  <a:pt x="7893" y="6203"/>
                  <a:pt x="7822" y="6211"/>
                  <a:pt x="7786" y="6254"/>
                </a:cubicBezTo>
                <a:cubicBezTo>
                  <a:pt x="7814" y="6275"/>
                  <a:pt x="7836" y="6268"/>
                  <a:pt x="7879" y="6275"/>
                </a:cubicBezTo>
                <a:cubicBezTo>
                  <a:pt x="7857" y="6297"/>
                  <a:pt x="7822" y="6290"/>
                  <a:pt x="7793" y="6282"/>
                </a:cubicBezTo>
                <a:cubicBezTo>
                  <a:pt x="7786" y="6290"/>
                  <a:pt x="7786" y="6304"/>
                  <a:pt x="7779" y="6311"/>
                </a:cubicBezTo>
                <a:cubicBezTo>
                  <a:pt x="7736" y="6311"/>
                  <a:pt x="7700" y="6318"/>
                  <a:pt x="7700" y="6282"/>
                </a:cubicBezTo>
                <a:cubicBezTo>
                  <a:pt x="7678" y="6304"/>
                  <a:pt x="7664" y="6275"/>
                  <a:pt x="7628" y="6268"/>
                </a:cubicBezTo>
                <a:cubicBezTo>
                  <a:pt x="7650" y="6254"/>
                  <a:pt x="7707" y="6282"/>
                  <a:pt x="7721" y="6261"/>
                </a:cubicBezTo>
                <a:cubicBezTo>
                  <a:pt x="7707" y="6254"/>
                  <a:pt x="7686" y="6247"/>
                  <a:pt x="7664" y="6247"/>
                </a:cubicBezTo>
                <a:cubicBezTo>
                  <a:pt x="7671" y="6232"/>
                  <a:pt x="7657" y="6225"/>
                  <a:pt x="7664" y="6211"/>
                </a:cubicBezTo>
                <a:cubicBezTo>
                  <a:pt x="7614" y="6203"/>
                  <a:pt x="7571" y="6175"/>
                  <a:pt x="7521" y="6175"/>
                </a:cubicBezTo>
                <a:cubicBezTo>
                  <a:pt x="7506" y="6175"/>
                  <a:pt x="7499" y="6160"/>
                  <a:pt x="7485" y="6153"/>
                </a:cubicBezTo>
                <a:cubicBezTo>
                  <a:pt x="7406" y="6189"/>
                  <a:pt x="7320" y="6146"/>
                  <a:pt x="7241" y="6175"/>
                </a:cubicBezTo>
                <a:cubicBezTo>
                  <a:pt x="7249" y="6182"/>
                  <a:pt x="7327" y="6196"/>
                  <a:pt x="7356" y="6196"/>
                </a:cubicBezTo>
                <a:cubicBezTo>
                  <a:pt x="7363" y="6196"/>
                  <a:pt x="7370" y="6203"/>
                  <a:pt x="7363" y="6218"/>
                </a:cubicBezTo>
                <a:cubicBezTo>
                  <a:pt x="7399" y="6225"/>
                  <a:pt x="7406" y="6218"/>
                  <a:pt x="7428" y="6232"/>
                </a:cubicBezTo>
                <a:cubicBezTo>
                  <a:pt x="7413" y="6261"/>
                  <a:pt x="7335" y="6203"/>
                  <a:pt x="7327" y="6261"/>
                </a:cubicBezTo>
                <a:cubicBezTo>
                  <a:pt x="7241" y="6261"/>
                  <a:pt x="7206" y="6261"/>
                  <a:pt x="7156" y="6275"/>
                </a:cubicBezTo>
                <a:cubicBezTo>
                  <a:pt x="7170" y="6290"/>
                  <a:pt x="7177" y="6325"/>
                  <a:pt x="7148" y="6340"/>
                </a:cubicBezTo>
                <a:cubicBezTo>
                  <a:pt x="7127" y="6340"/>
                  <a:pt x="7127" y="6318"/>
                  <a:pt x="7120" y="6304"/>
                </a:cubicBezTo>
                <a:cubicBezTo>
                  <a:pt x="7113" y="6304"/>
                  <a:pt x="7113" y="6318"/>
                  <a:pt x="7113" y="6333"/>
                </a:cubicBezTo>
                <a:cubicBezTo>
                  <a:pt x="7077" y="6333"/>
                  <a:pt x="7012" y="6297"/>
                  <a:pt x="6991" y="6340"/>
                </a:cubicBezTo>
                <a:cubicBezTo>
                  <a:pt x="6998" y="6354"/>
                  <a:pt x="7019" y="6347"/>
                  <a:pt x="7034" y="6354"/>
                </a:cubicBezTo>
                <a:cubicBezTo>
                  <a:pt x="6933" y="6390"/>
                  <a:pt x="6790" y="6376"/>
                  <a:pt x="6711" y="6426"/>
                </a:cubicBezTo>
                <a:cubicBezTo>
                  <a:pt x="6711" y="6447"/>
                  <a:pt x="6726" y="6469"/>
                  <a:pt x="6754" y="6476"/>
                </a:cubicBezTo>
                <a:cubicBezTo>
                  <a:pt x="6762" y="6482"/>
                  <a:pt x="6779" y="6483"/>
                  <a:pt x="6792" y="6483"/>
                </a:cubicBezTo>
                <a:lnTo>
                  <a:pt x="6795" y="6483"/>
                </a:lnTo>
                <a:lnTo>
                  <a:pt x="6790" y="6483"/>
                </a:lnTo>
                <a:cubicBezTo>
                  <a:pt x="6733" y="6483"/>
                  <a:pt x="6697" y="6512"/>
                  <a:pt x="6668" y="6548"/>
                </a:cubicBezTo>
                <a:cubicBezTo>
                  <a:pt x="6711" y="6584"/>
                  <a:pt x="6769" y="6526"/>
                  <a:pt x="6833" y="6548"/>
                </a:cubicBezTo>
                <a:cubicBezTo>
                  <a:pt x="6754" y="6569"/>
                  <a:pt x="6654" y="6577"/>
                  <a:pt x="6618" y="6655"/>
                </a:cubicBezTo>
                <a:cubicBezTo>
                  <a:pt x="6497" y="6713"/>
                  <a:pt x="6181" y="6734"/>
                  <a:pt x="6138" y="6569"/>
                </a:cubicBezTo>
                <a:cubicBezTo>
                  <a:pt x="6153" y="6562"/>
                  <a:pt x="6138" y="6541"/>
                  <a:pt x="6131" y="6526"/>
                </a:cubicBezTo>
                <a:cubicBezTo>
                  <a:pt x="6110" y="6534"/>
                  <a:pt x="6060" y="6526"/>
                  <a:pt x="6038" y="6534"/>
                </a:cubicBezTo>
                <a:cubicBezTo>
                  <a:pt x="5995" y="6569"/>
                  <a:pt x="5995" y="6627"/>
                  <a:pt x="5938" y="6655"/>
                </a:cubicBezTo>
                <a:cubicBezTo>
                  <a:pt x="5716" y="6770"/>
                  <a:pt x="5329" y="6670"/>
                  <a:pt x="5150" y="6555"/>
                </a:cubicBezTo>
                <a:cubicBezTo>
                  <a:pt x="5114" y="6562"/>
                  <a:pt x="5107" y="6548"/>
                  <a:pt x="5071" y="6548"/>
                </a:cubicBezTo>
                <a:cubicBezTo>
                  <a:pt x="5093" y="6526"/>
                  <a:pt x="5121" y="6548"/>
                  <a:pt x="5143" y="6526"/>
                </a:cubicBezTo>
                <a:cubicBezTo>
                  <a:pt x="5129" y="6505"/>
                  <a:pt x="5114" y="6483"/>
                  <a:pt x="5078" y="6483"/>
                </a:cubicBezTo>
                <a:cubicBezTo>
                  <a:pt x="5064" y="6476"/>
                  <a:pt x="5107" y="6483"/>
                  <a:pt x="5107" y="6469"/>
                </a:cubicBezTo>
                <a:cubicBezTo>
                  <a:pt x="5035" y="6433"/>
                  <a:pt x="4914" y="6433"/>
                  <a:pt x="4842" y="6397"/>
                </a:cubicBezTo>
                <a:cubicBezTo>
                  <a:pt x="4613" y="6419"/>
                  <a:pt x="4419" y="6490"/>
                  <a:pt x="4219" y="6555"/>
                </a:cubicBezTo>
                <a:cubicBezTo>
                  <a:pt x="4104" y="6620"/>
                  <a:pt x="3968" y="6663"/>
                  <a:pt x="3846" y="6720"/>
                </a:cubicBezTo>
                <a:cubicBezTo>
                  <a:pt x="3603" y="6742"/>
                  <a:pt x="3288" y="6727"/>
                  <a:pt x="3008" y="6670"/>
                </a:cubicBezTo>
                <a:cubicBezTo>
                  <a:pt x="2908" y="6655"/>
                  <a:pt x="2837" y="6620"/>
                  <a:pt x="2736" y="6569"/>
                </a:cubicBezTo>
                <a:cubicBezTo>
                  <a:pt x="2672" y="6534"/>
                  <a:pt x="2564" y="6519"/>
                  <a:pt x="2486" y="6476"/>
                </a:cubicBezTo>
                <a:cubicBezTo>
                  <a:pt x="2464" y="6505"/>
                  <a:pt x="2457" y="6541"/>
                  <a:pt x="2400" y="6534"/>
                </a:cubicBezTo>
                <a:cubicBezTo>
                  <a:pt x="2400" y="6577"/>
                  <a:pt x="2350" y="6577"/>
                  <a:pt x="2328" y="6620"/>
                </a:cubicBezTo>
                <a:cubicBezTo>
                  <a:pt x="2321" y="6648"/>
                  <a:pt x="2357" y="6706"/>
                  <a:pt x="2314" y="6713"/>
                </a:cubicBezTo>
                <a:cubicBezTo>
                  <a:pt x="2314" y="6684"/>
                  <a:pt x="2299" y="6655"/>
                  <a:pt x="2278" y="6634"/>
                </a:cubicBezTo>
                <a:cubicBezTo>
                  <a:pt x="2285" y="6677"/>
                  <a:pt x="2256" y="6713"/>
                  <a:pt x="2242" y="6763"/>
                </a:cubicBezTo>
                <a:cubicBezTo>
                  <a:pt x="2170" y="6763"/>
                  <a:pt x="2127" y="6820"/>
                  <a:pt x="2056" y="6785"/>
                </a:cubicBezTo>
                <a:cubicBezTo>
                  <a:pt x="2049" y="6727"/>
                  <a:pt x="2099" y="6727"/>
                  <a:pt x="2092" y="6663"/>
                </a:cubicBezTo>
                <a:cubicBezTo>
                  <a:pt x="2092" y="6648"/>
                  <a:pt x="2070" y="6663"/>
                  <a:pt x="2063" y="6655"/>
                </a:cubicBezTo>
                <a:cubicBezTo>
                  <a:pt x="2056" y="6627"/>
                  <a:pt x="2070" y="6612"/>
                  <a:pt x="2056" y="6598"/>
                </a:cubicBezTo>
                <a:cubicBezTo>
                  <a:pt x="2034" y="6598"/>
                  <a:pt x="2013" y="6620"/>
                  <a:pt x="1991" y="6605"/>
                </a:cubicBezTo>
                <a:cubicBezTo>
                  <a:pt x="1999" y="6584"/>
                  <a:pt x="2006" y="6577"/>
                  <a:pt x="2020" y="6577"/>
                </a:cubicBezTo>
                <a:cubicBezTo>
                  <a:pt x="2013" y="6555"/>
                  <a:pt x="2020" y="6548"/>
                  <a:pt x="2020" y="6519"/>
                </a:cubicBezTo>
                <a:cubicBezTo>
                  <a:pt x="1991" y="6512"/>
                  <a:pt x="1934" y="6548"/>
                  <a:pt x="1948" y="6598"/>
                </a:cubicBezTo>
                <a:cubicBezTo>
                  <a:pt x="1841" y="6641"/>
                  <a:pt x="1820" y="6519"/>
                  <a:pt x="1769" y="6469"/>
                </a:cubicBezTo>
                <a:cubicBezTo>
                  <a:pt x="1777" y="6433"/>
                  <a:pt x="1805" y="6433"/>
                  <a:pt x="1827" y="6412"/>
                </a:cubicBezTo>
                <a:cubicBezTo>
                  <a:pt x="1820" y="6376"/>
                  <a:pt x="1791" y="6376"/>
                  <a:pt x="1769" y="6361"/>
                </a:cubicBezTo>
                <a:cubicBezTo>
                  <a:pt x="1698" y="6390"/>
                  <a:pt x="1662" y="6455"/>
                  <a:pt x="1590" y="6490"/>
                </a:cubicBezTo>
                <a:cubicBezTo>
                  <a:pt x="1605" y="6455"/>
                  <a:pt x="1612" y="6412"/>
                  <a:pt x="1648" y="6390"/>
                </a:cubicBezTo>
                <a:cubicBezTo>
                  <a:pt x="1648" y="6361"/>
                  <a:pt x="1597" y="6369"/>
                  <a:pt x="1576" y="6354"/>
                </a:cubicBezTo>
                <a:cubicBezTo>
                  <a:pt x="1576" y="6333"/>
                  <a:pt x="1590" y="6340"/>
                  <a:pt x="1597" y="6325"/>
                </a:cubicBezTo>
                <a:cubicBezTo>
                  <a:pt x="1597" y="6304"/>
                  <a:pt x="1583" y="6311"/>
                  <a:pt x="1583" y="6297"/>
                </a:cubicBezTo>
                <a:cubicBezTo>
                  <a:pt x="1562" y="6304"/>
                  <a:pt x="1547" y="6318"/>
                  <a:pt x="1526" y="6318"/>
                </a:cubicBezTo>
                <a:cubicBezTo>
                  <a:pt x="1497" y="6254"/>
                  <a:pt x="1605" y="6110"/>
                  <a:pt x="1519" y="6082"/>
                </a:cubicBezTo>
                <a:cubicBezTo>
                  <a:pt x="1583" y="5988"/>
                  <a:pt x="1662" y="5902"/>
                  <a:pt x="1691" y="5759"/>
                </a:cubicBezTo>
                <a:cubicBezTo>
                  <a:pt x="1734" y="5780"/>
                  <a:pt x="1748" y="5744"/>
                  <a:pt x="1762" y="5716"/>
                </a:cubicBezTo>
                <a:cubicBezTo>
                  <a:pt x="1798" y="5701"/>
                  <a:pt x="1834" y="5687"/>
                  <a:pt x="1855" y="5658"/>
                </a:cubicBezTo>
                <a:cubicBezTo>
                  <a:pt x="1834" y="5622"/>
                  <a:pt x="1798" y="5601"/>
                  <a:pt x="1777" y="5565"/>
                </a:cubicBezTo>
                <a:cubicBezTo>
                  <a:pt x="1719" y="5572"/>
                  <a:pt x="1655" y="5536"/>
                  <a:pt x="1619" y="5500"/>
                </a:cubicBezTo>
                <a:cubicBezTo>
                  <a:pt x="1519" y="5508"/>
                  <a:pt x="1461" y="5414"/>
                  <a:pt x="1440" y="5314"/>
                </a:cubicBezTo>
                <a:cubicBezTo>
                  <a:pt x="1418" y="5307"/>
                  <a:pt x="1397" y="5307"/>
                  <a:pt x="1390" y="5328"/>
                </a:cubicBezTo>
                <a:cubicBezTo>
                  <a:pt x="1375" y="5321"/>
                  <a:pt x="1397" y="5307"/>
                  <a:pt x="1397" y="5300"/>
                </a:cubicBezTo>
                <a:cubicBezTo>
                  <a:pt x="1375" y="5228"/>
                  <a:pt x="1411" y="5135"/>
                  <a:pt x="1411" y="5063"/>
                </a:cubicBezTo>
                <a:cubicBezTo>
                  <a:pt x="1411" y="4998"/>
                  <a:pt x="1375" y="4926"/>
                  <a:pt x="1368" y="4848"/>
                </a:cubicBezTo>
                <a:cubicBezTo>
                  <a:pt x="1365" y="4822"/>
                  <a:pt x="1368" y="4788"/>
                  <a:pt x="1369" y="4749"/>
                </a:cubicBezTo>
                <a:lnTo>
                  <a:pt x="1369" y="4734"/>
                </a:lnTo>
                <a:lnTo>
                  <a:pt x="1359" y="4731"/>
                </a:lnTo>
                <a:cubicBezTo>
                  <a:pt x="1311" y="4716"/>
                  <a:pt x="1255" y="4702"/>
                  <a:pt x="1211" y="4678"/>
                </a:cubicBezTo>
                <a:cubicBezTo>
                  <a:pt x="1193" y="4702"/>
                  <a:pt x="1187" y="4731"/>
                  <a:pt x="1140" y="4725"/>
                </a:cubicBezTo>
                <a:cubicBezTo>
                  <a:pt x="1140" y="4761"/>
                  <a:pt x="1098" y="4761"/>
                  <a:pt x="1080" y="4796"/>
                </a:cubicBezTo>
                <a:cubicBezTo>
                  <a:pt x="1074" y="4820"/>
                  <a:pt x="1104" y="4868"/>
                  <a:pt x="1068" y="4874"/>
                </a:cubicBezTo>
                <a:cubicBezTo>
                  <a:pt x="1068" y="4850"/>
                  <a:pt x="1057" y="4826"/>
                  <a:pt x="1039" y="4808"/>
                </a:cubicBezTo>
                <a:cubicBezTo>
                  <a:pt x="1045" y="4844"/>
                  <a:pt x="1021" y="4874"/>
                  <a:pt x="1009" y="4915"/>
                </a:cubicBezTo>
                <a:cubicBezTo>
                  <a:pt x="950" y="4915"/>
                  <a:pt x="915" y="4963"/>
                  <a:pt x="855" y="4933"/>
                </a:cubicBezTo>
                <a:cubicBezTo>
                  <a:pt x="849" y="4885"/>
                  <a:pt x="891" y="4885"/>
                  <a:pt x="885" y="4832"/>
                </a:cubicBezTo>
                <a:cubicBezTo>
                  <a:pt x="885" y="4820"/>
                  <a:pt x="867" y="4832"/>
                  <a:pt x="861" y="4826"/>
                </a:cubicBezTo>
                <a:cubicBezTo>
                  <a:pt x="855" y="4802"/>
                  <a:pt x="867" y="4791"/>
                  <a:pt x="855" y="4779"/>
                </a:cubicBezTo>
                <a:cubicBezTo>
                  <a:pt x="838" y="4779"/>
                  <a:pt x="820" y="4796"/>
                  <a:pt x="802" y="4785"/>
                </a:cubicBezTo>
                <a:cubicBezTo>
                  <a:pt x="808" y="4767"/>
                  <a:pt x="814" y="4761"/>
                  <a:pt x="826" y="4761"/>
                </a:cubicBezTo>
                <a:cubicBezTo>
                  <a:pt x="820" y="4743"/>
                  <a:pt x="826" y="4737"/>
                  <a:pt x="826" y="4713"/>
                </a:cubicBezTo>
                <a:cubicBezTo>
                  <a:pt x="802" y="4708"/>
                  <a:pt x="755" y="4737"/>
                  <a:pt x="767" y="4779"/>
                </a:cubicBezTo>
                <a:cubicBezTo>
                  <a:pt x="678" y="4814"/>
                  <a:pt x="660" y="4713"/>
                  <a:pt x="619" y="4672"/>
                </a:cubicBezTo>
                <a:cubicBezTo>
                  <a:pt x="625" y="4642"/>
                  <a:pt x="648" y="4642"/>
                  <a:pt x="666" y="4625"/>
                </a:cubicBezTo>
                <a:cubicBezTo>
                  <a:pt x="660" y="4595"/>
                  <a:pt x="636" y="4595"/>
                  <a:pt x="619" y="4583"/>
                </a:cubicBezTo>
                <a:cubicBezTo>
                  <a:pt x="559" y="4607"/>
                  <a:pt x="530" y="4660"/>
                  <a:pt x="471" y="4690"/>
                </a:cubicBezTo>
                <a:cubicBezTo>
                  <a:pt x="482" y="4660"/>
                  <a:pt x="488" y="4625"/>
                  <a:pt x="518" y="4607"/>
                </a:cubicBezTo>
                <a:cubicBezTo>
                  <a:pt x="518" y="4583"/>
                  <a:pt x="477" y="4589"/>
                  <a:pt x="459" y="4577"/>
                </a:cubicBezTo>
                <a:cubicBezTo>
                  <a:pt x="459" y="4559"/>
                  <a:pt x="471" y="4565"/>
                  <a:pt x="477" y="4553"/>
                </a:cubicBezTo>
                <a:cubicBezTo>
                  <a:pt x="477" y="4536"/>
                  <a:pt x="465" y="4542"/>
                  <a:pt x="465" y="4530"/>
                </a:cubicBezTo>
                <a:cubicBezTo>
                  <a:pt x="447" y="4536"/>
                  <a:pt x="435" y="4547"/>
                  <a:pt x="417" y="4547"/>
                </a:cubicBezTo>
                <a:cubicBezTo>
                  <a:pt x="394" y="4494"/>
                  <a:pt x="482" y="4376"/>
                  <a:pt x="411" y="4352"/>
                </a:cubicBezTo>
                <a:cubicBezTo>
                  <a:pt x="465" y="4275"/>
                  <a:pt x="530" y="4204"/>
                  <a:pt x="554" y="4085"/>
                </a:cubicBezTo>
                <a:cubicBezTo>
                  <a:pt x="589" y="4103"/>
                  <a:pt x="601" y="4073"/>
                  <a:pt x="613" y="4049"/>
                </a:cubicBezTo>
                <a:cubicBezTo>
                  <a:pt x="642" y="4038"/>
                  <a:pt x="672" y="4026"/>
                  <a:pt x="690" y="4002"/>
                </a:cubicBezTo>
                <a:cubicBezTo>
                  <a:pt x="672" y="3972"/>
                  <a:pt x="642" y="3955"/>
                  <a:pt x="625" y="3925"/>
                </a:cubicBezTo>
                <a:cubicBezTo>
                  <a:pt x="577" y="3931"/>
                  <a:pt x="524" y="3901"/>
                  <a:pt x="494" y="3872"/>
                </a:cubicBezTo>
                <a:cubicBezTo>
                  <a:pt x="411" y="3878"/>
                  <a:pt x="364" y="3800"/>
                  <a:pt x="346" y="3717"/>
                </a:cubicBezTo>
                <a:cubicBezTo>
                  <a:pt x="329" y="3712"/>
                  <a:pt x="311" y="3712"/>
                  <a:pt x="305" y="3729"/>
                </a:cubicBezTo>
                <a:cubicBezTo>
                  <a:pt x="293" y="3723"/>
                  <a:pt x="311" y="3712"/>
                  <a:pt x="311" y="3706"/>
                </a:cubicBezTo>
                <a:cubicBezTo>
                  <a:pt x="293" y="3646"/>
                  <a:pt x="323" y="3569"/>
                  <a:pt x="323" y="3510"/>
                </a:cubicBezTo>
                <a:cubicBezTo>
                  <a:pt x="323" y="3457"/>
                  <a:pt x="293" y="3397"/>
                  <a:pt x="287" y="3332"/>
                </a:cubicBezTo>
                <a:cubicBezTo>
                  <a:pt x="281" y="3285"/>
                  <a:pt x="299" y="3196"/>
                  <a:pt x="275" y="3125"/>
                </a:cubicBezTo>
                <a:cubicBezTo>
                  <a:pt x="263" y="3077"/>
                  <a:pt x="187" y="3042"/>
                  <a:pt x="127" y="3030"/>
                </a:cubicBezTo>
                <a:cubicBezTo>
                  <a:pt x="110" y="3024"/>
                  <a:pt x="92" y="3030"/>
                  <a:pt x="74" y="3030"/>
                </a:cubicBezTo>
                <a:cubicBezTo>
                  <a:pt x="-32" y="2988"/>
                  <a:pt x="-15" y="2834"/>
                  <a:pt x="68" y="2763"/>
                </a:cubicBezTo>
                <a:cubicBezTo>
                  <a:pt x="151" y="2757"/>
                  <a:pt x="281" y="2846"/>
                  <a:pt x="335" y="2757"/>
                </a:cubicBezTo>
                <a:cubicBezTo>
                  <a:pt x="317" y="2751"/>
                  <a:pt x="335" y="2715"/>
                  <a:pt x="335" y="2686"/>
                </a:cubicBezTo>
                <a:cubicBezTo>
                  <a:pt x="340" y="2692"/>
                  <a:pt x="346" y="2692"/>
                  <a:pt x="352" y="2686"/>
                </a:cubicBezTo>
                <a:cubicBezTo>
                  <a:pt x="340" y="2656"/>
                  <a:pt x="358" y="2621"/>
                  <a:pt x="370" y="2609"/>
                </a:cubicBezTo>
                <a:cubicBezTo>
                  <a:pt x="370" y="2609"/>
                  <a:pt x="370" y="2609"/>
                  <a:pt x="388" y="2609"/>
                </a:cubicBezTo>
                <a:cubicBezTo>
                  <a:pt x="394" y="2644"/>
                  <a:pt x="406" y="2668"/>
                  <a:pt x="423" y="2692"/>
                </a:cubicBezTo>
                <a:cubicBezTo>
                  <a:pt x="429" y="2710"/>
                  <a:pt x="406" y="2698"/>
                  <a:pt x="406" y="2715"/>
                </a:cubicBezTo>
                <a:cubicBezTo>
                  <a:pt x="423" y="2739"/>
                  <a:pt x="441" y="2757"/>
                  <a:pt x="477" y="2769"/>
                </a:cubicBezTo>
                <a:cubicBezTo>
                  <a:pt x="482" y="2751"/>
                  <a:pt x="459" y="2757"/>
                  <a:pt x="453" y="2751"/>
                </a:cubicBezTo>
                <a:cubicBezTo>
                  <a:pt x="453" y="2739"/>
                  <a:pt x="459" y="2739"/>
                  <a:pt x="459" y="2727"/>
                </a:cubicBezTo>
                <a:cubicBezTo>
                  <a:pt x="447" y="2727"/>
                  <a:pt x="435" y="2715"/>
                  <a:pt x="435" y="2686"/>
                </a:cubicBezTo>
                <a:cubicBezTo>
                  <a:pt x="453" y="2692"/>
                  <a:pt x="459" y="2674"/>
                  <a:pt x="471" y="2692"/>
                </a:cubicBezTo>
                <a:cubicBezTo>
                  <a:pt x="453" y="2638"/>
                  <a:pt x="488" y="2579"/>
                  <a:pt x="423" y="2561"/>
                </a:cubicBezTo>
                <a:cubicBezTo>
                  <a:pt x="441" y="2555"/>
                  <a:pt x="447" y="2532"/>
                  <a:pt x="429" y="2526"/>
                </a:cubicBezTo>
                <a:cubicBezTo>
                  <a:pt x="435" y="2514"/>
                  <a:pt x="453" y="2502"/>
                  <a:pt x="453" y="2490"/>
                </a:cubicBezTo>
                <a:cubicBezTo>
                  <a:pt x="453" y="2466"/>
                  <a:pt x="423" y="2472"/>
                  <a:pt x="417" y="2460"/>
                </a:cubicBezTo>
                <a:cubicBezTo>
                  <a:pt x="423" y="2443"/>
                  <a:pt x="411" y="2437"/>
                  <a:pt x="411" y="2419"/>
                </a:cubicBezTo>
                <a:cubicBezTo>
                  <a:pt x="447" y="2437"/>
                  <a:pt x="494" y="2389"/>
                  <a:pt x="530" y="2383"/>
                </a:cubicBezTo>
                <a:cubicBezTo>
                  <a:pt x="524" y="2366"/>
                  <a:pt x="524" y="2372"/>
                  <a:pt x="524" y="2348"/>
                </a:cubicBezTo>
                <a:cubicBezTo>
                  <a:pt x="536" y="2354"/>
                  <a:pt x="542" y="2366"/>
                  <a:pt x="559" y="2372"/>
                </a:cubicBezTo>
                <a:cubicBezTo>
                  <a:pt x="548" y="2377"/>
                  <a:pt x="559" y="2383"/>
                  <a:pt x="559" y="2395"/>
                </a:cubicBezTo>
                <a:cubicBezTo>
                  <a:pt x="536" y="2389"/>
                  <a:pt x="542" y="2407"/>
                  <a:pt x="530" y="2413"/>
                </a:cubicBezTo>
                <a:cubicBezTo>
                  <a:pt x="542" y="2455"/>
                  <a:pt x="595" y="2455"/>
                  <a:pt x="636" y="2449"/>
                </a:cubicBezTo>
                <a:cubicBezTo>
                  <a:pt x="642" y="2419"/>
                  <a:pt x="654" y="2413"/>
                  <a:pt x="690" y="2419"/>
                </a:cubicBezTo>
                <a:cubicBezTo>
                  <a:pt x="701" y="2425"/>
                  <a:pt x="678" y="2437"/>
                  <a:pt x="696" y="2437"/>
                </a:cubicBezTo>
                <a:cubicBezTo>
                  <a:pt x="690" y="2425"/>
                  <a:pt x="719" y="2383"/>
                  <a:pt x="690" y="2372"/>
                </a:cubicBezTo>
                <a:cubicBezTo>
                  <a:pt x="725" y="2360"/>
                  <a:pt x="761" y="2348"/>
                  <a:pt x="778" y="2354"/>
                </a:cubicBezTo>
                <a:cubicBezTo>
                  <a:pt x="790" y="2330"/>
                  <a:pt x="826" y="2318"/>
                  <a:pt x="855" y="2336"/>
                </a:cubicBezTo>
                <a:cubicBezTo>
                  <a:pt x="867" y="2336"/>
                  <a:pt x="861" y="2318"/>
                  <a:pt x="879" y="2318"/>
                </a:cubicBezTo>
                <a:cubicBezTo>
                  <a:pt x="879" y="2306"/>
                  <a:pt x="867" y="2312"/>
                  <a:pt x="861" y="2306"/>
                </a:cubicBezTo>
                <a:cubicBezTo>
                  <a:pt x="879" y="2294"/>
                  <a:pt x="879" y="2271"/>
                  <a:pt x="891" y="2259"/>
                </a:cubicBezTo>
                <a:cubicBezTo>
                  <a:pt x="873" y="2253"/>
                  <a:pt x="861" y="2259"/>
                  <a:pt x="838" y="2259"/>
                </a:cubicBezTo>
                <a:cubicBezTo>
                  <a:pt x="838" y="2206"/>
                  <a:pt x="909" y="2211"/>
                  <a:pt x="915" y="2188"/>
                </a:cubicBezTo>
                <a:cubicBezTo>
                  <a:pt x="956" y="2194"/>
                  <a:pt x="1021" y="2188"/>
                  <a:pt x="1063" y="2200"/>
                </a:cubicBezTo>
                <a:cubicBezTo>
                  <a:pt x="1057" y="2217"/>
                  <a:pt x="1068" y="2217"/>
                  <a:pt x="1068" y="2229"/>
                </a:cubicBezTo>
                <a:cubicBezTo>
                  <a:pt x="1104" y="2223"/>
                  <a:pt x="1128" y="2229"/>
                  <a:pt x="1157" y="2235"/>
                </a:cubicBezTo>
                <a:cubicBezTo>
                  <a:pt x="1163" y="2217"/>
                  <a:pt x="1169" y="2206"/>
                  <a:pt x="1175" y="2188"/>
                </a:cubicBezTo>
                <a:cubicBezTo>
                  <a:pt x="1193" y="2211"/>
                  <a:pt x="1216" y="2176"/>
                  <a:pt x="1240" y="2170"/>
                </a:cubicBezTo>
                <a:cubicBezTo>
                  <a:pt x="1193" y="2128"/>
                  <a:pt x="1110" y="2170"/>
                  <a:pt x="1057" y="2128"/>
                </a:cubicBezTo>
                <a:cubicBezTo>
                  <a:pt x="1021" y="2140"/>
                  <a:pt x="1009" y="2117"/>
                  <a:pt x="974" y="2123"/>
                </a:cubicBezTo>
                <a:cubicBezTo>
                  <a:pt x="986" y="2117"/>
                  <a:pt x="992" y="2105"/>
                  <a:pt x="997" y="2093"/>
                </a:cubicBezTo>
                <a:cubicBezTo>
                  <a:pt x="1051" y="2087"/>
                  <a:pt x="1128" y="2081"/>
                  <a:pt x="1163" y="2087"/>
                </a:cubicBezTo>
                <a:cubicBezTo>
                  <a:pt x="1163" y="2045"/>
                  <a:pt x="1098" y="2063"/>
                  <a:pt x="1080" y="2057"/>
                </a:cubicBezTo>
                <a:cubicBezTo>
                  <a:pt x="1068" y="2045"/>
                  <a:pt x="1068" y="2016"/>
                  <a:pt x="1033" y="2022"/>
                </a:cubicBezTo>
                <a:cubicBezTo>
                  <a:pt x="1039" y="2004"/>
                  <a:pt x="1033" y="1998"/>
                  <a:pt x="1027" y="1986"/>
                </a:cubicBezTo>
                <a:cubicBezTo>
                  <a:pt x="1009" y="1980"/>
                  <a:pt x="1003" y="1992"/>
                  <a:pt x="992" y="1992"/>
                </a:cubicBezTo>
                <a:cubicBezTo>
                  <a:pt x="1009" y="2004"/>
                  <a:pt x="1003" y="2010"/>
                  <a:pt x="986" y="2016"/>
                </a:cubicBezTo>
                <a:cubicBezTo>
                  <a:pt x="986" y="2028"/>
                  <a:pt x="1003" y="2022"/>
                  <a:pt x="1021" y="2028"/>
                </a:cubicBezTo>
                <a:cubicBezTo>
                  <a:pt x="997" y="2034"/>
                  <a:pt x="974" y="2045"/>
                  <a:pt x="956" y="2040"/>
                </a:cubicBezTo>
                <a:cubicBezTo>
                  <a:pt x="926" y="2040"/>
                  <a:pt x="909" y="2087"/>
                  <a:pt x="885" y="2057"/>
                </a:cubicBezTo>
                <a:cubicBezTo>
                  <a:pt x="885" y="2051"/>
                  <a:pt x="903" y="2057"/>
                  <a:pt x="903" y="2045"/>
                </a:cubicBezTo>
                <a:cubicBezTo>
                  <a:pt x="885" y="2040"/>
                  <a:pt x="879" y="2051"/>
                  <a:pt x="873" y="2057"/>
                </a:cubicBezTo>
                <a:cubicBezTo>
                  <a:pt x="849" y="2063"/>
                  <a:pt x="855" y="2040"/>
                  <a:pt x="832" y="2045"/>
                </a:cubicBezTo>
                <a:cubicBezTo>
                  <a:pt x="844" y="2028"/>
                  <a:pt x="873" y="2028"/>
                  <a:pt x="897" y="2028"/>
                </a:cubicBezTo>
                <a:cubicBezTo>
                  <a:pt x="891" y="2010"/>
                  <a:pt x="926" y="2010"/>
                  <a:pt x="944" y="2004"/>
                </a:cubicBezTo>
                <a:cubicBezTo>
                  <a:pt x="938" y="1957"/>
                  <a:pt x="867" y="1998"/>
                  <a:pt x="873" y="1951"/>
                </a:cubicBezTo>
                <a:cubicBezTo>
                  <a:pt x="790" y="1945"/>
                  <a:pt x="713" y="1903"/>
                  <a:pt x="642" y="1897"/>
                </a:cubicBezTo>
                <a:cubicBezTo>
                  <a:pt x="630" y="1891"/>
                  <a:pt x="660" y="1885"/>
                  <a:pt x="672" y="1891"/>
                </a:cubicBezTo>
                <a:cubicBezTo>
                  <a:pt x="672" y="1856"/>
                  <a:pt x="648" y="1868"/>
                  <a:pt x="630" y="1856"/>
                </a:cubicBezTo>
                <a:cubicBezTo>
                  <a:pt x="630" y="1844"/>
                  <a:pt x="630" y="1838"/>
                  <a:pt x="619" y="1838"/>
                </a:cubicBezTo>
                <a:cubicBezTo>
                  <a:pt x="636" y="1820"/>
                  <a:pt x="666" y="1826"/>
                  <a:pt x="666" y="1802"/>
                </a:cubicBezTo>
                <a:cubicBezTo>
                  <a:pt x="731" y="1808"/>
                  <a:pt x="761" y="1832"/>
                  <a:pt x="814" y="1820"/>
                </a:cubicBezTo>
                <a:cubicBezTo>
                  <a:pt x="814" y="1832"/>
                  <a:pt x="820" y="1832"/>
                  <a:pt x="820" y="1844"/>
                </a:cubicBezTo>
                <a:cubicBezTo>
                  <a:pt x="891" y="1844"/>
                  <a:pt x="968" y="1832"/>
                  <a:pt x="974" y="1773"/>
                </a:cubicBezTo>
                <a:cubicBezTo>
                  <a:pt x="980" y="1773"/>
                  <a:pt x="980" y="1791"/>
                  <a:pt x="997" y="1785"/>
                </a:cubicBezTo>
                <a:cubicBezTo>
                  <a:pt x="1003" y="1785"/>
                  <a:pt x="1003" y="1773"/>
                  <a:pt x="1003" y="1767"/>
                </a:cubicBezTo>
                <a:cubicBezTo>
                  <a:pt x="980" y="1737"/>
                  <a:pt x="921" y="1749"/>
                  <a:pt x="903" y="1713"/>
                </a:cubicBezTo>
                <a:cubicBezTo>
                  <a:pt x="921" y="1702"/>
                  <a:pt x="968" y="1731"/>
                  <a:pt x="986" y="1708"/>
                </a:cubicBezTo>
                <a:cubicBezTo>
                  <a:pt x="992" y="1684"/>
                  <a:pt x="956" y="1696"/>
                  <a:pt x="950" y="1684"/>
                </a:cubicBezTo>
                <a:cubicBezTo>
                  <a:pt x="962" y="1672"/>
                  <a:pt x="962" y="1648"/>
                  <a:pt x="980" y="1642"/>
                </a:cubicBezTo>
                <a:cubicBezTo>
                  <a:pt x="956" y="1619"/>
                  <a:pt x="873" y="1660"/>
                  <a:pt x="844" y="1625"/>
                </a:cubicBezTo>
                <a:cubicBezTo>
                  <a:pt x="790" y="1619"/>
                  <a:pt x="755" y="1601"/>
                  <a:pt x="707" y="1589"/>
                </a:cubicBezTo>
                <a:cubicBezTo>
                  <a:pt x="731" y="1559"/>
                  <a:pt x="796" y="1577"/>
                  <a:pt x="796" y="1524"/>
                </a:cubicBezTo>
                <a:cubicBezTo>
                  <a:pt x="725" y="1506"/>
                  <a:pt x="660" y="1488"/>
                  <a:pt x="607" y="1459"/>
                </a:cubicBezTo>
                <a:cubicBezTo>
                  <a:pt x="613" y="1417"/>
                  <a:pt x="589" y="1411"/>
                  <a:pt x="565" y="1405"/>
                </a:cubicBezTo>
                <a:cubicBezTo>
                  <a:pt x="571" y="1376"/>
                  <a:pt x="542" y="1376"/>
                  <a:pt x="548" y="1364"/>
                </a:cubicBezTo>
                <a:cubicBezTo>
                  <a:pt x="571" y="1352"/>
                  <a:pt x="589" y="1334"/>
                  <a:pt x="613" y="1316"/>
                </a:cubicBezTo>
                <a:cubicBezTo>
                  <a:pt x="601" y="1293"/>
                  <a:pt x="559" y="1310"/>
                  <a:pt x="559" y="1281"/>
                </a:cubicBezTo>
                <a:cubicBezTo>
                  <a:pt x="577" y="1287"/>
                  <a:pt x="607" y="1287"/>
                  <a:pt x="613" y="1304"/>
                </a:cubicBezTo>
                <a:cubicBezTo>
                  <a:pt x="636" y="1287"/>
                  <a:pt x="654" y="1304"/>
                  <a:pt x="672" y="1304"/>
                </a:cubicBezTo>
                <a:cubicBezTo>
                  <a:pt x="648" y="1281"/>
                  <a:pt x="701" y="1304"/>
                  <a:pt x="690" y="1275"/>
                </a:cubicBezTo>
                <a:cubicBezTo>
                  <a:pt x="707" y="1287"/>
                  <a:pt x="725" y="1269"/>
                  <a:pt x="749" y="1275"/>
                </a:cubicBezTo>
                <a:cubicBezTo>
                  <a:pt x="731" y="1227"/>
                  <a:pt x="613" y="1221"/>
                  <a:pt x="595" y="1275"/>
                </a:cubicBezTo>
                <a:cubicBezTo>
                  <a:pt x="577" y="1245"/>
                  <a:pt x="571" y="1209"/>
                  <a:pt x="542" y="1192"/>
                </a:cubicBezTo>
                <a:cubicBezTo>
                  <a:pt x="554" y="1138"/>
                  <a:pt x="512" y="1132"/>
                  <a:pt x="500" y="1103"/>
                </a:cubicBezTo>
                <a:cubicBezTo>
                  <a:pt x="494" y="1085"/>
                  <a:pt x="518" y="1097"/>
                  <a:pt x="518" y="1085"/>
                </a:cubicBezTo>
                <a:cubicBezTo>
                  <a:pt x="477" y="1049"/>
                  <a:pt x="482" y="978"/>
                  <a:pt x="441" y="943"/>
                </a:cubicBezTo>
                <a:cubicBezTo>
                  <a:pt x="465" y="949"/>
                  <a:pt x="482" y="931"/>
                  <a:pt x="512" y="931"/>
                </a:cubicBezTo>
                <a:cubicBezTo>
                  <a:pt x="500" y="966"/>
                  <a:pt x="536" y="960"/>
                  <a:pt x="565" y="966"/>
                </a:cubicBezTo>
                <a:cubicBezTo>
                  <a:pt x="577" y="955"/>
                  <a:pt x="565" y="943"/>
                  <a:pt x="583" y="937"/>
                </a:cubicBezTo>
                <a:cubicBezTo>
                  <a:pt x="559" y="901"/>
                  <a:pt x="488" y="925"/>
                  <a:pt x="441" y="925"/>
                </a:cubicBezTo>
                <a:cubicBezTo>
                  <a:pt x="435" y="901"/>
                  <a:pt x="417" y="866"/>
                  <a:pt x="441" y="848"/>
                </a:cubicBezTo>
                <a:cubicBezTo>
                  <a:pt x="388" y="848"/>
                  <a:pt x="352" y="830"/>
                  <a:pt x="340" y="800"/>
                </a:cubicBezTo>
                <a:cubicBezTo>
                  <a:pt x="293" y="652"/>
                  <a:pt x="554" y="700"/>
                  <a:pt x="666" y="682"/>
                </a:cubicBezTo>
                <a:cubicBezTo>
                  <a:pt x="743" y="670"/>
                  <a:pt x="814" y="658"/>
                  <a:pt x="897" y="640"/>
                </a:cubicBezTo>
                <a:cubicBezTo>
                  <a:pt x="1009" y="617"/>
                  <a:pt x="1128" y="569"/>
                  <a:pt x="1240" y="575"/>
                </a:cubicBezTo>
                <a:cubicBezTo>
                  <a:pt x="1258" y="575"/>
                  <a:pt x="1264" y="563"/>
                  <a:pt x="1276" y="557"/>
                </a:cubicBezTo>
                <a:cubicBezTo>
                  <a:pt x="1305" y="551"/>
                  <a:pt x="1311" y="569"/>
                  <a:pt x="1335" y="569"/>
                </a:cubicBezTo>
                <a:cubicBezTo>
                  <a:pt x="1400" y="522"/>
                  <a:pt x="1465" y="557"/>
                  <a:pt x="1548" y="551"/>
                </a:cubicBezTo>
                <a:cubicBezTo>
                  <a:pt x="1471" y="581"/>
                  <a:pt x="1388" y="587"/>
                  <a:pt x="1305" y="605"/>
                </a:cubicBezTo>
                <a:cubicBezTo>
                  <a:pt x="1388" y="658"/>
                  <a:pt x="1459" y="569"/>
                  <a:pt x="1542" y="599"/>
                </a:cubicBezTo>
                <a:cubicBezTo>
                  <a:pt x="1625" y="575"/>
                  <a:pt x="1702" y="587"/>
                  <a:pt x="1779" y="557"/>
                </a:cubicBezTo>
                <a:cubicBezTo>
                  <a:pt x="1773" y="557"/>
                  <a:pt x="1767" y="557"/>
                  <a:pt x="1767" y="545"/>
                </a:cubicBezTo>
                <a:cubicBezTo>
                  <a:pt x="1779" y="545"/>
                  <a:pt x="1779" y="534"/>
                  <a:pt x="1791" y="534"/>
                </a:cubicBezTo>
                <a:cubicBezTo>
                  <a:pt x="1797" y="540"/>
                  <a:pt x="1791" y="557"/>
                  <a:pt x="1797" y="569"/>
                </a:cubicBezTo>
                <a:cubicBezTo>
                  <a:pt x="1856" y="563"/>
                  <a:pt x="1862" y="563"/>
                  <a:pt x="1897" y="545"/>
                </a:cubicBezTo>
                <a:cubicBezTo>
                  <a:pt x="1885" y="534"/>
                  <a:pt x="1879" y="563"/>
                  <a:pt x="1856" y="551"/>
                </a:cubicBezTo>
                <a:cubicBezTo>
                  <a:pt x="1885" y="522"/>
                  <a:pt x="1939" y="528"/>
                  <a:pt x="1992" y="528"/>
                </a:cubicBezTo>
                <a:cubicBezTo>
                  <a:pt x="1980" y="540"/>
                  <a:pt x="1962" y="545"/>
                  <a:pt x="1939" y="545"/>
                </a:cubicBezTo>
                <a:cubicBezTo>
                  <a:pt x="1945" y="551"/>
                  <a:pt x="1939" y="551"/>
                  <a:pt x="1939" y="563"/>
                </a:cubicBezTo>
                <a:cubicBezTo>
                  <a:pt x="2021" y="563"/>
                  <a:pt x="2146" y="575"/>
                  <a:pt x="2240" y="551"/>
                </a:cubicBezTo>
                <a:cubicBezTo>
                  <a:pt x="2246" y="545"/>
                  <a:pt x="2246" y="534"/>
                  <a:pt x="2252" y="528"/>
                </a:cubicBezTo>
                <a:cubicBezTo>
                  <a:pt x="2258" y="510"/>
                  <a:pt x="2229" y="522"/>
                  <a:pt x="2223" y="510"/>
                </a:cubicBezTo>
                <a:cubicBezTo>
                  <a:pt x="2240" y="504"/>
                  <a:pt x="2258" y="480"/>
                  <a:pt x="2235" y="468"/>
                </a:cubicBezTo>
                <a:cubicBezTo>
                  <a:pt x="2300" y="403"/>
                  <a:pt x="2477" y="474"/>
                  <a:pt x="2566" y="439"/>
                </a:cubicBezTo>
                <a:cubicBezTo>
                  <a:pt x="2684" y="409"/>
                  <a:pt x="2797" y="391"/>
                  <a:pt x="2951" y="397"/>
                </a:cubicBezTo>
                <a:cubicBezTo>
                  <a:pt x="2927" y="409"/>
                  <a:pt x="2951" y="421"/>
                  <a:pt x="2963" y="433"/>
                </a:cubicBezTo>
                <a:cubicBezTo>
                  <a:pt x="3010" y="409"/>
                  <a:pt x="3051" y="421"/>
                  <a:pt x="3111" y="415"/>
                </a:cubicBezTo>
                <a:cubicBezTo>
                  <a:pt x="3140" y="415"/>
                  <a:pt x="3170" y="391"/>
                  <a:pt x="3199" y="385"/>
                </a:cubicBezTo>
                <a:cubicBezTo>
                  <a:pt x="3264" y="374"/>
                  <a:pt x="3336" y="385"/>
                  <a:pt x="3389" y="350"/>
                </a:cubicBezTo>
                <a:cubicBezTo>
                  <a:pt x="3389" y="344"/>
                  <a:pt x="3377" y="344"/>
                  <a:pt x="3365" y="344"/>
                </a:cubicBezTo>
                <a:cubicBezTo>
                  <a:pt x="3424" y="314"/>
                  <a:pt x="3543" y="308"/>
                  <a:pt x="3637" y="296"/>
                </a:cubicBezTo>
                <a:cubicBezTo>
                  <a:pt x="3637" y="285"/>
                  <a:pt x="3631" y="285"/>
                  <a:pt x="3631" y="273"/>
                </a:cubicBezTo>
                <a:cubicBezTo>
                  <a:pt x="3691" y="237"/>
                  <a:pt x="3768" y="249"/>
                  <a:pt x="3856" y="261"/>
                </a:cubicBezTo>
                <a:cubicBezTo>
                  <a:pt x="3845" y="273"/>
                  <a:pt x="3815" y="267"/>
                  <a:pt x="3803" y="285"/>
                </a:cubicBezTo>
                <a:cubicBezTo>
                  <a:pt x="3904" y="296"/>
                  <a:pt x="3981" y="308"/>
                  <a:pt x="4081" y="296"/>
                </a:cubicBezTo>
                <a:cubicBezTo>
                  <a:pt x="4081" y="285"/>
                  <a:pt x="4064" y="285"/>
                  <a:pt x="4075" y="273"/>
                </a:cubicBezTo>
                <a:cubicBezTo>
                  <a:pt x="4081" y="273"/>
                  <a:pt x="4087" y="273"/>
                  <a:pt x="4087" y="279"/>
                </a:cubicBezTo>
                <a:cubicBezTo>
                  <a:pt x="4087" y="279"/>
                  <a:pt x="4087" y="279"/>
                  <a:pt x="4099" y="279"/>
                </a:cubicBezTo>
                <a:cubicBezTo>
                  <a:pt x="4093" y="291"/>
                  <a:pt x="4081" y="279"/>
                  <a:pt x="4093" y="296"/>
                </a:cubicBezTo>
                <a:cubicBezTo>
                  <a:pt x="4123" y="320"/>
                  <a:pt x="4253" y="296"/>
                  <a:pt x="4306" y="291"/>
                </a:cubicBezTo>
                <a:cubicBezTo>
                  <a:pt x="4484" y="273"/>
                  <a:pt x="4673" y="237"/>
                  <a:pt x="4851" y="249"/>
                </a:cubicBezTo>
                <a:cubicBezTo>
                  <a:pt x="4935" y="245"/>
                  <a:pt x="5020" y="240"/>
                  <a:pt x="5101" y="241"/>
                </a:cubicBezTo>
                <a:close/>
                <a:moveTo>
                  <a:pt x="4738" y="196"/>
                </a:moveTo>
                <a:cubicBezTo>
                  <a:pt x="4703" y="219"/>
                  <a:pt x="4644" y="219"/>
                  <a:pt x="4579" y="225"/>
                </a:cubicBezTo>
                <a:cubicBezTo>
                  <a:pt x="4620" y="202"/>
                  <a:pt x="4691" y="208"/>
                  <a:pt x="4738" y="196"/>
                </a:cubicBezTo>
                <a:close/>
                <a:moveTo>
                  <a:pt x="4064" y="196"/>
                </a:moveTo>
                <a:cubicBezTo>
                  <a:pt x="4064" y="219"/>
                  <a:pt x="4075" y="225"/>
                  <a:pt x="4087" y="231"/>
                </a:cubicBezTo>
                <a:cubicBezTo>
                  <a:pt x="4087" y="219"/>
                  <a:pt x="4081" y="213"/>
                  <a:pt x="4087" y="196"/>
                </a:cubicBezTo>
                <a:cubicBezTo>
                  <a:pt x="4087" y="196"/>
                  <a:pt x="4087" y="196"/>
                  <a:pt x="4064" y="196"/>
                </a:cubicBezTo>
                <a:close/>
                <a:moveTo>
                  <a:pt x="5766" y="186"/>
                </a:moveTo>
                <a:cubicBezTo>
                  <a:pt x="5795" y="186"/>
                  <a:pt x="5830" y="192"/>
                  <a:pt x="5845" y="196"/>
                </a:cubicBezTo>
                <a:cubicBezTo>
                  <a:pt x="5816" y="225"/>
                  <a:pt x="5768" y="184"/>
                  <a:pt x="5727" y="196"/>
                </a:cubicBezTo>
                <a:cubicBezTo>
                  <a:pt x="5734" y="189"/>
                  <a:pt x="5749" y="186"/>
                  <a:pt x="5766" y="186"/>
                </a:cubicBezTo>
                <a:close/>
                <a:moveTo>
                  <a:pt x="5086" y="181"/>
                </a:moveTo>
                <a:cubicBezTo>
                  <a:pt x="5096" y="181"/>
                  <a:pt x="5108" y="184"/>
                  <a:pt x="5117" y="190"/>
                </a:cubicBezTo>
                <a:cubicBezTo>
                  <a:pt x="5099" y="202"/>
                  <a:pt x="5088" y="190"/>
                  <a:pt x="5064" y="190"/>
                </a:cubicBezTo>
                <a:cubicBezTo>
                  <a:pt x="5067" y="184"/>
                  <a:pt x="5076" y="181"/>
                  <a:pt x="5086" y="181"/>
                </a:cubicBezTo>
                <a:close/>
                <a:moveTo>
                  <a:pt x="4490" y="170"/>
                </a:moveTo>
                <a:cubicBezTo>
                  <a:pt x="4493" y="170"/>
                  <a:pt x="4495" y="170"/>
                  <a:pt x="4498" y="170"/>
                </a:cubicBezTo>
                <a:cubicBezTo>
                  <a:pt x="4517" y="171"/>
                  <a:pt x="4536" y="177"/>
                  <a:pt x="4549" y="190"/>
                </a:cubicBezTo>
                <a:cubicBezTo>
                  <a:pt x="4525" y="231"/>
                  <a:pt x="4472" y="237"/>
                  <a:pt x="4419" y="255"/>
                </a:cubicBezTo>
                <a:cubicBezTo>
                  <a:pt x="4442" y="231"/>
                  <a:pt x="4419" y="237"/>
                  <a:pt x="4419" y="219"/>
                </a:cubicBezTo>
                <a:cubicBezTo>
                  <a:pt x="4411" y="193"/>
                  <a:pt x="4450" y="171"/>
                  <a:pt x="4490" y="170"/>
                </a:cubicBezTo>
                <a:close/>
                <a:moveTo>
                  <a:pt x="5999" y="160"/>
                </a:moveTo>
                <a:cubicBezTo>
                  <a:pt x="6171" y="172"/>
                  <a:pt x="6337" y="213"/>
                  <a:pt x="6538" y="231"/>
                </a:cubicBezTo>
                <a:cubicBezTo>
                  <a:pt x="6485" y="285"/>
                  <a:pt x="6384" y="219"/>
                  <a:pt x="6301" y="249"/>
                </a:cubicBezTo>
                <a:cubicBezTo>
                  <a:pt x="6325" y="273"/>
                  <a:pt x="6348" y="267"/>
                  <a:pt x="6396" y="273"/>
                </a:cubicBezTo>
                <a:cubicBezTo>
                  <a:pt x="6360" y="308"/>
                  <a:pt x="6277" y="255"/>
                  <a:pt x="6254" y="291"/>
                </a:cubicBezTo>
                <a:cubicBezTo>
                  <a:pt x="6159" y="273"/>
                  <a:pt x="6064" y="267"/>
                  <a:pt x="6005" y="255"/>
                </a:cubicBezTo>
                <a:cubicBezTo>
                  <a:pt x="6005" y="237"/>
                  <a:pt x="6029" y="249"/>
                  <a:pt x="6041" y="237"/>
                </a:cubicBezTo>
                <a:cubicBezTo>
                  <a:pt x="6029" y="213"/>
                  <a:pt x="5987" y="219"/>
                  <a:pt x="5964" y="208"/>
                </a:cubicBezTo>
                <a:cubicBezTo>
                  <a:pt x="5970" y="196"/>
                  <a:pt x="5993" y="208"/>
                  <a:pt x="6011" y="208"/>
                </a:cubicBezTo>
                <a:cubicBezTo>
                  <a:pt x="6023" y="196"/>
                  <a:pt x="5987" y="190"/>
                  <a:pt x="5999" y="160"/>
                </a:cubicBezTo>
                <a:close/>
                <a:moveTo>
                  <a:pt x="4259" y="136"/>
                </a:moveTo>
                <a:cubicBezTo>
                  <a:pt x="4265" y="142"/>
                  <a:pt x="4265" y="154"/>
                  <a:pt x="4265" y="172"/>
                </a:cubicBezTo>
                <a:cubicBezTo>
                  <a:pt x="4253" y="172"/>
                  <a:pt x="4241" y="178"/>
                  <a:pt x="4241" y="190"/>
                </a:cubicBezTo>
                <a:cubicBezTo>
                  <a:pt x="4229" y="184"/>
                  <a:pt x="4223" y="172"/>
                  <a:pt x="4223" y="160"/>
                </a:cubicBezTo>
                <a:cubicBezTo>
                  <a:pt x="4241" y="160"/>
                  <a:pt x="4253" y="154"/>
                  <a:pt x="4259" y="136"/>
                </a:cubicBezTo>
                <a:close/>
                <a:moveTo>
                  <a:pt x="4206" y="125"/>
                </a:moveTo>
                <a:cubicBezTo>
                  <a:pt x="4229" y="142"/>
                  <a:pt x="4217" y="160"/>
                  <a:pt x="4212" y="190"/>
                </a:cubicBezTo>
                <a:cubicBezTo>
                  <a:pt x="4182" y="178"/>
                  <a:pt x="4158" y="136"/>
                  <a:pt x="4206" y="125"/>
                </a:cubicBezTo>
                <a:close/>
                <a:moveTo>
                  <a:pt x="4306" y="107"/>
                </a:moveTo>
                <a:cubicBezTo>
                  <a:pt x="4312" y="119"/>
                  <a:pt x="4306" y="142"/>
                  <a:pt x="4318" y="154"/>
                </a:cubicBezTo>
                <a:cubicBezTo>
                  <a:pt x="4294" y="154"/>
                  <a:pt x="4294" y="119"/>
                  <a:pt x="4306" y="107"/>
                </a:cubicBezTo>
                <a:close/>
                <a:moveTo>
                  <a:pt x="4093" y="103"/>
                </a:moveTo>
                <a:cubicBezTo>
                  <a:pt x="4101" y="103"/>
                  <a:pt x="4109" y="116"/>
                  <a:pt x="4105" y="125"/>
                </a:cubicBezTo>
                <a:cubicBezTo>
                  <a:pt x="4105" y="125"/>
                  <a:pt x="4105" y="125"/>
                  <a:pt x="4152" y="130"/>
                </a:cubicBezTo>
                <a:cubicBezTo>
                  <a:pt x="4141" y="154"/>
                  <a:pt x="4117" y="130"/>
                  <a:pt x="4105" y="154"/>
                </a:cubicBezTo>
                <a:cubicBezTo>
                  <a:pt x="4105" y="148"/>
                  <a:pt x="4093" y="142"/>
                  <a:pt x="4093" y="130"/>
                </a:cubicBezTo>
                <a:cubicBezTo>
                  <a:pt x="4070" y="136"/>
                  <a:pt x="4093" y="166"/>
                  <a:pt x="4093" y="184"/>
                </a:cubicBezTo>
                <a:cubicBezTo>
                  <a:pt x="4117" y="178"/>
                  <a:pt x="4099" y="166"/>
                  <a:pt x="4105" y="154"/>
                </a:cubicBezTo>
                <a:cubicBezTo>
                  <a:pt x="4146" y="160"/>
                  <a:pt x="4135" y="196"/>
                  <a:pt x="4158" y="190"/>
                </a:cubicBezTo>
                <a:cubicBezTo>
                  <a:pt x="4158" y="208"/>
                  <a:pt x="4141" y="208"/>
                  <a:pt x="4129" y="213"/>
                </a:cubicBezTo>
                <a:cubicBezTo>
                  <a:pt x="4135" y="231"/>
                  <a:pt x="4135" y="243"/>
                  <a:pt x="4129" y="255"/>
                </a:cubicBezTo>
                <a:cubicBezTo>
                  <a:pt x="4123" y="243"/>
                  <a:pt x="4111" y="237"/>
                  <a:pt x="4111" y="261"/>
                </a:cubicBezTo>
                <a:cubicBezTo>
                  <a:pt x="4105" y="255"/>
                  <a:pt x="4099" y="249"/>
                  <a:pt x="4099" y="237"/>
                </a:cubicBezTo>
                <a:cubicBezTo>
                  <a:pt x="4081" y="249"/>
                  <a:pt x="4075" y="243"/>
                  <a:pt x="4052" y="243"/>
                </a:cubicBezTo>
                <a:cubicBezTo>
                  <a:pt x="4064" y="231"/>
                  <a:pt x="4046" y="208"/>
                  <a:pt x="4034" y="202"/>
                </a:cubicBezTo>
                <a:cubicBezTo>
                  <a:pt x="4040" y="190"/>
                  <a:pt x="4052" y="190"/>
                  <a:pt x="4058" y="178"/>
                </a:cubicBezTo>
                <a:cubicBezTo>
                  <a:pt x="4046" y="172"/>
                  <a:pt x="4034" y="166"/>
                  <a:pt x="4034" y="148"/>
                </a:cubicBezTo>
                <a:cubicBezTo>
                  <a:pt x="4046" y="148"/>
                  <a:pt x="4046" y="154"/>
                  <a:pt x="4046" y="166"/>
                </a:cubicBezTo>
                <a:cubicBezTo>
                  <a:pt x="4058" y="166"/>
                  <a:pt x="4058" y="125"/>
                  <a:pt x="4064" y="154"/>
                </a:cubicBezTo>
                <a:cubicBezTo>
                  <a:pt x="4070" y="148"/>
                  <a:pt x="4075" y="136"/>
                  <a:pt x="4075" y="119"/>
                </a:cubicBezTo>
                <a:cubicBezTo>
                  <a:pt x="4081" y="119"/>
                  <a:pt x="4105" y="107"/>
                  <a:pt x="4087" y="107"/>
                </a:cubicBezTo>
                <a:cubicBezTo>
                  <a:pt x="4089" y="104"/>
                  <a:pt x="4091" y="103"/>
                  <a:pt x="4093" y="103"/>
                </a:cubicBezTo>
                <a:close/>
                <a:moveTo>
                  <a:pt x="4289" y="30"/>
                </a:moveTo>
                <a:cubicBezTo>
                  <a:pt x="4306" y="30"/>
                  <a:pt x="4306" y="59"/>
                  <a:pt x="4294" y="71"/>
                </a:cubicBezTo>
                <a:cubicBezTo>
                  <a:pt x="4289" y="59"/>
                  <a:pt x="4289" y="47"/>
                  <a:pt x="4289" y="30"/>
                </a:cubicBezTo>
                <a:close/>
                <a:moveTo>
                  <a:pt x="4200" y="0"/>
                </a:moveTo>
                <a:cubicBezTo>
                  <a:pt x="4241" y="6"/>
                  <a:pt x="4241" y="24"/>
                  <a:pt x="4247" y="53"/>
                </a:cubicBezTo>
                <a:cubicBezTo>
                  <a:pt x="4223" y="65"/>
                  <a:pt x="4217" y="95"/>
                  <a:pt x="4188" y="101"/>
                </a:cubicBezTo>
                <a:cubicBezTo>
                  <a:pt x="4176" y="89"/>
                  <a:pt x="4170" y="77"/>
                  <a:pt x="4152" y="83"/>
                </a:cubicBezTo>
                <a:cubicBezTo>
                  <a:pt x="4158" y="77"/>
                  <a:pt x="4158" y="65"/>
                  <a:pt x="4164" y="59"/>
                </a:cubicBezTo>
                <a:cubicBezTo>
                  <a:pt x="4200" y="65"/>
                  <a:pt x="4206" y="18"/>
                  <a:pt x="4200" y="0"/>
                </a:cubicBezTo>
                <a:close/>
              </a:path>
            </a:pathLst>
          </a:custGeom>
          <a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9324975" y="2403475"/>
            <a:ext cx="2905760" cy="4474845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15240" y="4291330"/>
            <a:ext cx="4379595" cy="1306830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camille"/>
          <p:cNvSpPr>
            <a:spLocks noEditPoints="1"/>
          </p:cNvSpPr>
          <p:nvPr/>
        </p:nvSpPr>
        <p:spPr bwMode="auto">
          <a:xfrm>
            <a:off x="179705" y="810260"/>
            <a:ext cx="4588510" cy="4608830"/>
          </a:xfrm>
          <a:custGeom>
            <a:avLst/>
            <a:gdLst>
              <a:gd name="T0" fmla="*/ 376 w 1330"/>
              <a:gd name="T1" fmla="*/ 85 h 837"/>
              <a:gd name="T2" fmla="*/ 709 w 1330"/>
              <a:gd name="T3" fmla="*/ 10 h 837"/>
              <a:gd name="T4" fmla="*/ 870 w 1330"/>
              <a:gd name="T5" fmla="*/ 32 h 837"/>
              <a:gd name="T6" fmla="*/ 903 w 1330"/>
              <a:gd name="T7" fmla="*/ 774 h 837"/>
              <a:gd name="T8" fmla="*/ 965 w 1330"/>
              <a:gd name="T9" fmla="*/ 790 h 837"/>
              <a:gd name="T10" fmla="*/ 1042 w 1330"/>
              <a:gd name="T11" fmla="*/ 665 h 837"/>
              <a:gd name="T12" fmla="*/ 1084 w 1330"/>
              <a:gd name="T13" fmla="*/ 780 h 837"/>
              <a:gd name="T14" fmla="*/ 1132 w 1330"/>
              <a:gd name="T15" fmla="*/ 290 h 837"/>
              <a:gd name="T16" fmla="*/ 1166 w 1330"/>
              <a:gd name="T17" fmla="*/ 590 h 837"/>
              <a:gd name="T18" fmla="*/ 1168 w 1330"/>
              <a:gd name="T19" fmla="*/ 549 h 837"/>
              <a:gd name="T20" fmla="*/ 1179 w 1330"/>
              <a:gd name="T21" fmla="*/ 586 h 837"/>
              <a:gd name="T22" fmla="*/ 1209 w 1330"/>
              <a:gd name="T23" fmla="*/ 333 h 837"/>
              <a:gd name="T24" fmla="*/ 1247 w 1330"/>
              <a:gd name="T25" fmla="*/ 417 h 837"/>
              <a:gd name="T26" fmla="*/ 698 w 1330"/>
              <a:gd name="T27" fmla="*/ 47 h 837"/>
              <a:gd name="T28" fmla="*/ 119 w 1330"/>
              <a:gd name="T29" fmla="*/ 220 h 837"/>
              <a:gd name="T30" fmla="*/ 156 w 1330"/>
              <a:gd name="T31" fmla="*/ 381 h 837"/>
              <a:gd name="T32" fmla="*/ 83 w 1330"/>
              <a:gd name="T33" fmla="*/ 772 h 837"/>
              <a:gd name="T34" fmla="*/ 890 w 1330"/>
              <a:gd name="T35" fmla="*/ 750 h 837"/>
              <a:gd name="T36" fmla="*/ 1018 w 1330"/>
              <a:gd name="T37" fmla="*/ 660 h 837"/>
              <a:gd name="T38" fmla="*/ 813 w 1330"/>
              <a:gd name="T39" fmla="*/ 620 h 837"/>
              <a:gd name="T40" fmla="*/ 1117 w 1330"/>
              <a:gd name="T41" fmla="*/ 517 h 837"/>
              <a:gd name="T42" fmla="*/ 1154 w 1330"/>
              <a:gd name="T43" fmla="*/ 409 h 837"/>
              <a:gd name="T44" fmla="*/ 1156 w 1330"/>
              <a:gd name="T45" fmla="*/ 375 h 837"/>
              <a:gd name="T46" fmla="*/ 1092 w 1330"/>
              <a:gd name="T47" fmla="*/ 343 h 837"/>
              <a:gd name="T48" fmla="*/ 1152 w 1330"/>
              <a:gd name="T49" fmla="*/ 333 h 837"/>
              <a:gd name="T50" fmla="*/ 1047 w 1330"/>
              <a:gd name="T51" fmla="*/ 287 h 837"/>
              <a:gd name="T52" fmla="*/ 981 w 1330"/>
              <a:gd name="T53" fmla="*/ 183 h 837"/>
              <a:gd name="T54" fmla="*/ 818 w 1330"/>
              <a:gd name="T55" fmla="*/ 126 h 837"/>
              <a:gd name="T56" fmla="*/ 708 w 1330"/>
              <a:gd name="T57" fmla="*/ 113 h 837"/>
              <a:gd name="T58" fmla="*/ 335 w 1330"/>
              <a:gd name="T59" fmla="*/ 161 h 837"/>
              <a:gd name="T60" fmla="*/ 630 w 1330"/>
              <a:gd name="T61" fmla="*/ 107 h 837"/>
              <a:gd name="T62" fmla="*/ 708 w 1330"/>
              <a:gd name="T63" fmla="*/ 79 h 837"/>
              <a:gd name="T64" fmla="*/ 909 w 1330"/>
              <a:gd name="T65" fmla="*/ 56 h 837"/>
              <a:gd name="T66" fmla="*/ 451 w 1330"/>
              <a:gd name="T67" fmla="*/ 679 h 837"/>
              <a:gd name="T68" fmla="*/ 844 w 1330"/>
              <a:gd name="T69" fmla="*/ 696 h 837"/>
              <a:gd name="T70" fmla="*/ 881 w 1330"/>
              <a:gd name="T71" fmla="*/ 739 h 837"/>
              <a:gd name="T72" fmla="*/ 981 w 1330"/>
              <a:gd name="T73" fmla="*/ 727 h 837"/>
              <a:gd name="T74" fmla="*/ 451 w 1330"/>
              <a:gd name="T75" fmla="*/ 669 h 837"/>
              <a:gd name="T76" fmla="*/ 761 w 1330"/>
              <a:gd name="T77" fmla="*/ 662 h 837"/>
              <a:gd name="T78" fmla="*/ 628 w 1330"/>
              <a:gd name="T79" fmla="*/ 643 h 837"/>
              <a:gd name="T80" fmla="*/ 811 w 1330"/>
              <a:gd name="T81" fmla="*/ 639 h 837"/>
              <a:gd name="T82" fmla="*/ 943 w 1330"/>
              <a:gd name="T83" fmla="*/ 569 h 837"/>
              <a:gd name="T84" fmla="*/ 987 w 1330"/>
              <a:gd name="T85" fmla="*/ 546 h 837"/>
              <a:gd name="T86" fmla="*/ 1005 w 1330"/>
              <a:gd name="T87" fmla="*/ 472 h 837"/>
              <a:gd name="T88" fmla="*/ 1005 w 1330"/>
              <a:gd name="T89" fmla="*/ 486 h 837"/>
              <a:gd name="T90" fmla="*/ 326 w 1330"/>
              <a:gd name="T91" fmla="*/ 410 h 837"/>
              <a:gd name="T92" fmla="*/ 1172 w 1330"/>
              <a:gd name="T93" fmla="*/ 394 h 837"/>
              <a:gd name="T94" fmla="*/ 1084 w 1330"/>
              <a:gd name="T95" fmla="*/ 375 h 837"/>
              <a:gd name="T96" fmla="*/ 935 w 1330"/>
              <a:gd name="T97" fmla="*/ 207 h 837"/>
              <a:gd name="T98" fmla="*/ 622 w 1330"/>
              <a:gd name="T99" fmla="*/ 140 h 837"/>
              <a:gd name="T100" fmla="*/ 597 w 1330"/>
              <a:gd name="T101" fmla="*/ 139 h 837"/>
              <a:gd name="T102" fmla="*/ 301 w 1330"/>
              <a:gd name="T103" fmla="*/ 134 h 837"/>
              <a:gd name="T104" fmla="*/ 445 w 1330"/>
              <a:gd name="T105" fmla="*/ 104 h 837"/>
              <a:gd name="T106" fmla="*/ 739 w 1330"/>
              <a:gd name="T107" fmla="*/ 55 h 837"/>
              <a:gd name="T108" fmla="*/ 696 w 1330"/>
              <a:gd name="T109" fmla="*/ 39 h 837"/>
              <a:gd name="T110" fmla="*/ 1068 w 1330"/>
              <a:gd name="T111" fmla="*/ 84 h 837"/>
              <a:gd name="T112" fmla="*/ 1094 w 1330"/>
              <a:gd name="T113" fmla="*/ 542 h 837"/>
              <a:gd name="T114" fmla="*/ 1157 w 1330"/>
              <a:gd name="T115" fmla="*/ 443 h 837"/>
              <a:gd name="T116" fmla="*/ 1184 w 1330"/>
              <a:gd name="T117" fmla="*/ 450 h 837"/>
              <a:gd name="T118" fmla="*/ 1283 w 1330"/>
              <a:gd name="T119" fmla="*/ 304 h 837"/>
              <a:gd name="T120" fmla="*/ 1108 w 1330"/>
              <a:gd name="T121" fmla="*/ 468 h 837"/>
              <a:gd name="T122" fmla="*/ 1168 w 1330"/>
              <a:gd name="T123" fmla="*/ 355 h 837"/>
              <a:gd name="T124" fmla="*/ 1278 w 1330"/>
              <a:gd name="T125" fmla="*/ 406 h 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11" h="6796">
                <a:moveTo>
                  <a:pt x="2015" y="6648"/>
                </a:moveTo>
                <a:cubicBezTo>
                  <a:pt x="2017" y="6648"/>
                  <a:pt x="2018" y="6648"/>
                  <a:pt x="2020" y="6648"/>
                </a:cubicBezTo>
                <a:cubicBezTo>
                  <a:pt x="2027" y="6663"/>
                  <a:pt x="1999" y="6670"/>
                  <a:pt x="2006" y="6699"/>
                </a:cubicBezTo>
                <a:cubicBezTo>
                  <a:pt x="1979" y="6699"/>
                  <a:pt x="1990" y="6648"/>
                  <a:pt x="2015" y="6648"/>
                </a:cubicBezTo>
                <a:close/>
                <a:moveTo>
                  <a:pt x="8095" y="6573"/>
                </a:moveTo>
                <a:cubicBezTo>
                  <a:pt x="8116" y="6573"/>
                  <a:pt x="8142" y="6592"/>
                  <a:pt x="8151" y="6605"/>
                </a:cubicBezTo>
                <a:cubicBezTo>
                  <a:pt x="8108" y="6598"/>
                  <a:pt x="8087" y="6612"/>
                  <a:pt x="8065" y="6598"/>
                </a:cubicBezTo>
                <a:cubicBezTo>
                  <a:pt x="8071" y="6579"/>
                  <a:pt x="8082" y="6573"/>
                  <a:pt x="8095" y="6573"/>
                </a:cubicBezTo>
                <a:close/>
                <a:moveTo>
                  <a:pt x="7878" y="6560"/>
                </a:moveTo>
                <a:cubicBezTo>
                  <a:pt x="7902" y="6560"/>
                  <a:pt x="7934" y="6586"/>
                  <a:pt x="7951" y="6591"/>
                </a:cubicBezTo>
                <a:cubicBezTo>
                  <a:pt x="7929" y="6591"/>
                  <a:pt x="7879" y="6584"/>
                  <a:pt x="7857" y="6569"/>
                </a:cubicBezTo>
                <a:cubicBezTo>
                  <a:pt x="7863" y="6562"/>
                  <a:pt x="7870" y="6560"/>
                  <a:pt x="7878" y="6560"/>
                </a:cubicBezTo>
                <a:close/>
                <a:moveTo>
                  <a:pt x="7018" y="6558"/>
                </a:moveTo>
                <a:cubicBezTo>
                  <a:pt x="7027" y="6558"/>
                  <a:pt x="7040" y="6562"/>
                  <a:pt x="7048" y="6562"/>
                </a:cubicBezTo>
                <a:cubicBezTo>
                  <a:pt x="7048" y="6584"/>
                  <a:pt x="7019" y="6569"/>
                  <a:pt x="7005" y="6569"/>
                </a:cubicBezTo>
                <a:cubicBezTo>
                  <a:pt x="7005" y="6560"/>
                  <a:pt x="7011" y="6557"/>
                  <a:pt x="7018" y="6558"/>
                </a:cubicBezTo>
                <a:close/>
                <a:moveTo>
                  <a:pt x="5035" y="6526"/>
                </a:moveTo>
                <a:cubicBezTo>
                  <a:pt x="5043" y="6534"/>
                  <a:pt x="5050" y="6541"/>
                  <a:pt x="5064" y="6541"/>
                </a:cubicBezTo>
                <a:cubicBezTo>
                  <a:pt x="5064" y="6555"/>
                  <a:pt x="5035" y="6541"/>
                  <a:pt x="5028" y="6548"/>
                </a:cubicBezTo>
                <a:cubicBezTo>
                  <a:pt x="5021" y="6534"/>
                  <a:pt x="5028" y="6534"/>
                  <a:pt x="5035" y="6526"/>
                </a:cubicBezTo>
                <a:close/>
                <a:moveTo>
                  <a:pt x="6079" y="6499"/>
                </a:moveTo>
                <a:cubicBezTo>
                  <a:pt x="6065" y="6499"/>
                  <a:pt x="6050" y="6509"/>
                  <a:pt x="6045" y="6519"/>
                </a:cubicBezTo>
                <a:cubicBezTo>
                  <a:pt x="6067" y="6519"/>
                  <a:pt x="6088" y="6519"/>
                  <a:pt x="6095" y="6505"/>
                </a:cubicBezTo>
                <a:cubicBezTo>
                  <a:pt x="6091" y="6500"/>
                  <a:pt x="6085" y="6499"/>
                  <a:pt x="6079" y="6499"/>
                </a:cubicBezTo>
                <a:close/>
                <a:moveTo>
                  <a:pt x="6814" y="6481"/>
                </a:moveTo>
                <a:cubicBezTo>
                  <a:pt x="6818" y="6481"/>
                  <a:pt x="6810" y="6482"/>
                  <a:pt x="6799" y="6483"/>
                </a:cubicBezTo>
                <a:lnTo>
                  <a:pt x="6795" y="6483"/>
                </a:lnTo>
                <a:lnTo>
                  <a:pt x="6796" y="6483"/>
                </a:lnTo>
                <a:cubicBezTo>
                  <a:pt x="6806" y="6482"/>
                  <a:pt x="6812" y="6481"/>
                  <a:pt x="6814" y="6481"/>
                </a:cubicBezTo>
                <a:close/>
                <a:moveTo>
                  <a:pt x="8574" y="6469"/>
                </a:moveTo>
                <a:cubicBezTo>
                  <a:pt x="8595" y="6476"/>
                  <a:pt x="8588" y="6512"/>
                  <a:pt x="8595" y="6534"/>
                </a:cubicBezTo>
                <a:cubicBezTo>
                  <a:pt x="8581" y="6555"/>
                  <a:pt x="8531" y="6584"/>
                  <a:pt x="8502" y="6555"/>
                </a:cubicBezTo>
                <a:cubicBezTo>
                  <a:pt x="8524" y="6519"/>
                  <a:pt x="8531" y="6476"/>
                  <a:pt x="8574" y="6469"/>
                </a:cubicBezTo>
                <a:close/>
                <a:moveTo>
                  <a:pt x="7948" y="6459"/>
                </a:moveTo>
                <a:cubicBezTo>
                  <a:pt x="7970" y="6460"/>
                  <a:pt x="7994" y="6469"/>
                  <a:pt x="8008" y="6483"/>
                </a:cubicBezTo>
                <a:cubicBezTo>
                  <a:pt x="7972" y="6498"/>
                  <a:pt x="7936" y="6483"/>
                  <a:pt x="7893" y="6483"/>
                </a:cubicBezTo>
                <a:cubicBezTo>
                  <a:pt x="7904" y="6465"/>
                  <a:pt x="7925" y="6458"/>
                  <a:pt x="7948" y="6459"/>
                </a:cubicBezTo>
                <a:close/>
                <a:moveTo>
                  <a:pt x="6088" y="6419"/>
                </a:moveTo>
                <a:cubicBezTo>
                  <a:pt x="6074" y="6419"/>
                  <a:pt x="6052" y="6419"/>
                  <a:pt x="6060" y="6440"/>
                </a:cubicBezTo>
                <a:cubicBezTo>
                  <a:pt x="6074" y="6440"/>
                  <a:pt x="6081" y="6433"/>
                  <a:pt x="6088" y="6419"/>
                </a:cubicBezTo>
                <a:close/>
                <a:moveTo>
                  <a:pt x="8531" y="6397"/>
                </a:moveTo>
                <a:cubicBezTo>
                  <a:pt x="8609" y="6412"/>
                  <a:pt x="8695" y="6383"/>
                  <a:pt x="8746" y="6412"/>
                </a:cubicBezTo>
                <a:cubicBezTo>
                  <a:pt x="8724" y="6433"/>
                  <a:pt x="8674" y="6419"/>
                  <a:pt x="8652" y="6447"/>
                </a:cubicBezTo>
                <a:cubicBezTo>
                  <a:pt x="8624" y="6412"/>
                  <a:pt x="8552" y="6433"/>
                  <a:pt x="8524" y="6412"/>
                </a:cubicBezTo>
                <a:cubicBezTo>
                  <a:pt x="8524" y="6404"/>
                  <a:pt x="8531" y="6404"/>
                  <a:pt x="8531" y="6397"/>
                </a:cubicBezTo>
                <a:close/>
                <a:moveTo>
                  <a:pt x="7262" y="6389"/>
                </a:moveTo>
                <a:cubicBezTo>
                  <a:pt x="7295" y="6388"/>
                  <a:pt x="7335" y="6403"/>
                  <a:pt x="7385" y="6397"/>
                </a:cubicBezTo>
                <a:cubicBezTo>
                  <a:pt x="7406" y="6412"/>
                  <a:pt x="7435" y="6426"/>
                  <a:pt x="7463" y="6433"/>
                </a:cubicBezTo>
                <a:cubicBezTo>
                  <a:pt x="7478" y="6462"/>
                  <a:pt x="7521" y="6462"/>
                  <a:pt x="7535" y="6490"/>
                </a:cubicBezTo>
                <a:cubicBezTo>
                  <a:pt x="7535" y="6490"/>
                  <a:pt x="7535" y="6490"/>
                  <a:pt x="7471" y="6483"/>
                </a:cubicBezTo>
                <a:cubicBezTo>
                  <a:pt x="7449" y="6490"/>
                  <a:pt x="7456" y="6512"/>
                  <a:pt x="7442" y="6526"/>
                </a:cubicBezTo>
                <a:cubicBezTo>
                  <a:pt x="7478" y="6534"/>
                  <a:pt x="7506" y="6519"/>
                  <a:pt x="7535" y="6534"/>
                </a:cubicBezTo>
                <a:cubicBezTo>
                  <a:pt x="7399" y="6569"/>
                  <a:pt x="7284" y="6706"/>
                  <a:pt x="7120" y="6634"/>
                </a:cubicBezTo>
                <a:cubicBezTo>
                  <a:pt x="7120" y="6605"/>
                  <a:pt x="7141" y="6577"/>
                  <a:pt x="7141" y="6555"/>
                </a:cubicBezTo>
                <a:cubicBezTo>
                  <a:pt x="7141" y="6519"/>
                  <a:pt x="7098" y="6490"/>
                  <a:pt x="7134" y="6455"/>
                </a:cubicBezTo>
                <a:cubicBezTo>
                  <a:pt x="7156" y="6433"/>
                  <a:pt x="7213" y="6397"/>
                  <a:pt x="7249" y="6390"/>
                </a:cubicBezTo>
                <a:cubicBezTo>
                  <a:pt x="7253" y="6389"/>
                  <a:pt x="7258" y="6389"/>
                  <a:pt x="7262" y="6389"/>
                </a:cubicBezTo>
                <a:close/>
                <a:moveTo>
                  <a:pt x="7449" y="6369"/>
                </a:moveTo>
                <a:cubicBezTo>
                  <a:pt x="7514" y="6419"/>
                  <a:pt x="7607" y="6390"/>
                  <a:pt x="7707" y="6383"/>
                </a:cubicBezTo>
                <a:cubicBezTo>
                  <a:pt x="7650" y="6426"/>
                  <a:pt x="7521" y="6412"/>
                  <a:pt x="7456" y="6404"/>
                </a:cubicBezTo>
                <a:cubicBezTo>
                  <a:pt x="7449" y="6397"/>
                  <a:pt x="7449" y="6383"/>
                  <a:pt x="7449" y="6369"/>
                </a:cubicBezTo>
                <a:close/>
                <a:moveTo>
                  <a:pt x="7406" y="6325"/>
                </a:moveTo>
                <a:cubicBezTo>
                  <a:pt x="7421" y="6325"/>
                  <a:pt x="7406" y="6347"/>
                  <a:pt x="7399" y="6347"/>
                </a:cubicBezTo>
                <a:cubicBezTo>
                  <a:pt x="7399" y="6347"/>
                  <a:pt x="7421" y="6347"/>
                  <a:pt x="7435" y="6361"/>
                </a:cubicBezTo>
                <a:cubicBezTo>
                  <a:pt x="7421" y="6383"/>
                  <a:pt x="7392" y="6361"/>
                  <a:pt x="7378" y="6361"/>
                </a:cubicBezTo>
                <a:cubicBezTo>
                  <a:pt x="7378" y="6340"/>
                  <a:pt x="7399" y="6340"/>
                  <a:pt x="7406" y="6325"/>
                </a:cubicBezTo>
                <a:close/>
                <a:moveTo>
                  <a:pt x="8237" y="6283"/>
                </a:moveTo>
                <a:cubicBezTo>
                  <a:pt x="8192" y="6283"/>
                  <a:pt x="8146" y="6289"/>
                  <a:pt x="8094" y="6297"/>
                </a:cubicBezTo>
                <a:cubicBezTo>
                  <a:pt x="8173" y="6333"/>
                  <a:pt x="8294" y="6325"/>
                  <a:pt x="8344" y="6297"/>
                </a:cubicBezTo>
                <a:cubicBezTo>
                  <a:pt x="8307" y="6287"/>
                  <a:pt x="8272" y="6283"/>
                  <a:pt x="8237" y="6283"/>
                </a:cubicBezTo>
                <a:close/>
                <a:moveTo>
                  <a:pt x="7721" y="6282"/>
                </a:moveTo>
                <a:cubicBezTo>
                  <a:pt x="7721" y="6290"/>
                  <a:pt x="7721" y="6304"/>
                  <a:pt x="7736" y="6304"/>
                </a:cubicBezTo>
                <a:cubicBezTo>
                  <a:pt x="7728" y="6282"/>
                  <a:pt x="7771" y="6318"/>
                  <a:pt x="7779" y="6290"/>
                </a:cubicBezTo>
                <a:cubicBezTo>
                  <a:pt x="7757" y="6282"/>
                  <a:pt x="7750" y="6282"/>
                  <a:pt x="7721" y="6282"/>
                </a:cubicBezTo>
                <a:close/>
                <a:moveTo>
                  <a:pt x="7198" y="6282"/>
                </a:moveTo>
                <a:cubicBezTo>
                  <a:pt x="7206" y="6282"/>
                  <a:pt x="7206" y="6304"/>
                  <a:pt x="7220" y="6297"/>
                </a:cubicBezTo>
                <a:cubicBezTo>
                  <a:pt x="7213" y="6304"/>
                  <a:pt x="7213" y="6325"/>
                  <a:pt x="7206" y="6333"/>
                </a:cubicBezTo>
                <a:cubicBezTo>
                  <a:pt x="7184" y="6340"/>
                  <a:pt x="7191" y="6325"/>
                  <a:pt x="7170" y="6325"/>
                </a:cubicBezTo>
                <a:cubicBezTo>
                  <a:pt x="7177" y="6311"/>
                  <a:pt x="7191" y="6304"/>
                  <a:pt x="7198" y="6282"/>
                </a:cubicBezTo>
                <a:close/>
                <a:moveTo>
                  <a:pt x="6854" y="6255"/>
                </a:moveTo>
                <a:cubicBezTo>
                  <a:pt x="6845" y="6255"/>
                  <a:pt x="6837" y="6259"/>
                  <a:pt x="6840" y="6268"/>
                </a:cubicBezTo>
                <a:cubicBezTo>
                  <a:pt x="6855" y="6268"/>
                  <a:pt x="6848" y="6275"/>
                  <a:pt x="6869" y="6275"/>
                </a:cubicBezTo>
                <a:cubicBezTo>
                  <a:pt x="6877" y="6263"/>
                  <a:pt x="6865" y="6256"/>
                  <a:pt x="6854" y="6255"/>
                </a:cubicBezTo>
                <a:close/>
                <a:moveTo>
                  <a:pt x="8162" y="6216"/>
                </a:moveTo>
                <a:cubicBezTo>
                  <a:pt x="8149" y="6216"/>
                  <a:pt x="8144" y="6229"/>
                  <a:pt x="8144" y="6247"/>
                </a:cubicBezTo>
                <a:cubicBezTo>
                  <a:pt x="8158" y="6247"/>
                  <a:pt x="8180" y="6254"/>
                  <a:pt x="8180" y="6232"/>
                </a:cubicBezTo>
                <a:cubicBezTo>
                  <a:pt x="8173" y="6232"/>
                  <a:pt x="8173" y="6225"/>
                  <a:pt x="8173" y="6218"/>
                </a:cubicBezTo>
                <a:cubicBezTo>
                  <a:pt x="8169" y="6217"/>
                  <a:pt x="8165" y="6216"/>
                  <a:pt x="8162" y="6216"/>
                </a:cubicBezTo>
                <a:close/>
                <a:moveTo>
                  <a:pt x="7770" y="6192"/>
                </a:moveTo>
                <a:cubicBezTo>
                  <a:pt x="7761" y="6191"/>
                  <a:pt x="7750" y="6199"/>
                  <a:pt x="7750" y="6211"/>
                </a:cubicBezTo>
                <a:lnTo>
                  <a:pt x="7779" y="6211"/>
                </a:lnTo>
                <a:cubicBezTo>
                  <a:pt x="7782" y="6198"/>
                  <a:pt x="7777" y="6192"/>
                  <a:pt x="7770" y="6192"/>
                </a:cubicBezTo>
                <a:close/>
                <a:moveTo>
                  <a:pt x="7407" y="6138"/>
                </a:moveTo>
                <a:lnTo>
                  <a:pt x="7404" y="6139"/>
                </a:lnTo>
                <a:lnTo>
                  <a:pt x="7406" y="6139"/>
                </a:lnTo>
                <a:lnTo>
                  <a:pt x="7407" y="6138"/>
                </a:lnTo>
                <a:close/>
                <a:moveTo>
                  <a:pt x="6955" y="6110"/>
                </a:moveTo>
                <a:cubicBezTo>
                  <a:pt x="6955" y="6125"/>
                  <a:pt x="6969" y="6125"/>
                  <a:pt x="6976" y="6132"/>
                </a:cubicBezTo>
                <a:cubicBezTo>
                  <a:pt x="6969" y="6117"/>
                  <a:pt x="7005" y="6110"/>
                  <a:pt x="6991" y="6110"/>
                </a:cubicBezTo>
                <a:cubicBezTo>
                  <a:pt x="6984" y="6110"/>
                  <a:pt x="6969" y="6117"/>
                  <a:pt x="6955" y="6110"/>
                </a:cubicBezTo>
                <a:close/>
                <a:moveTo>
                  <a:pt x="8317" y="6073"/>
                </a:moveTo>
                <a:cubicBezTo>
                  <a:pt x="8314" y="6073"/>
                  <a:pt x="8312" y="6078"/>
                  <a:pt x="8316" y="6089"/>
                </a:cubicBezTo>
                <a:cubicBezTo>
                  <a:pt x="8301" y="6060"/>
                  <a:pt x="8294" y="6096"/>
                  <a:pt x="8259" y="6082"/>
                </a:cubicBezTo>
                <a:cubicBezTo>
                  <a:pt x="8259" y="6117"/>
                  <a:pt x="8309" y="6096"/>
                  <a:pt x="8301" y="6132"/>
                </a:cubicBezTo>
                <a:cubicBezTo>
                  <a:pt x="8216" y="6146"/>
                  <a:pt x="8122" y="6125"/>
                  <a:pt x="8072" y="6182"/>
                </a:cubicBezTo>
                <a:cubicBezTo>
                  <a:pt x="8101" y="6218"/>
                  <a:pt x="8137" y="6189"/>
                  <a:pt x="8165" y="6182"/>
                </a:cubicBezTo>
                <a:cubicBezTo>
                  <a:pt x="8180" y="6182"/>
                  <a:pt x="8194" y="6196"/>
                  <a:pt x="8216" y="6196"/>
                </a:cubicBezTo>
                <a:cubicBezTo>
                  <a:pt x="8266" y="6203"/>
                  <a:pt x="8352" y="6182"/>
                  <a:pt x="8380" y="6175"/>
                </a:cubicBezTo>
                <a:cubicBezTo>
                  <a:pt x="8387" y="6175"/>
                  <a:pt x="8387" y="6189"/>
                  <a:pt x="8395" y="6189"/>
                </a:cubicBezTo>
                <a:cubicBezTo>
                  <a:pt x="8395" y="6189"/>
                  <a:pt x="8395" y="6175"/>
                  <a:pt x="8402" y="6175"/>
                </a:cubicBezTo>
                <a:cubicBezTo>
                  <a:pt x="8423" y="6160"/>
                  <a:pt x="8452" y="6168"/>
                  <a:pt x="8459" y="6153"/>
                </a:cubicBezTo>
                <a:cubicBezTo>
                  <a:pt x="8445" y="6103"/>
                  <a:pt x="8373" y="6103"/>
                  <a:pt x="8323" y="6089"/>
                </a:cubicBezTo>
                <a:cubicBezTo>
                  <a:pt x="8323" y="6078"/>
                  <a:pt x="8319" y="6073"/>
                  <a:pt x="8317" y="6073"/>
                </a:cubicBezTo>
                <a:close/>
                <a:moveTo>
                  <a:pt x="8911" y="6044"/>
                </a:moveTo>
                <a:cubicBezTo>
                  <a:pt x="8932" y="6044"/>
                  <a:pt x="8958" y="6063"/>
                  <a:pt x="8967" y="6076"/>
                </a:cubicBezTo>
                <a:cubicBezTo>
                  <a:pt x="8924" y="6069"/>
                  <a:pt x="8903" y="6083"/>
                  <a:pt x="8881" y="6069"/>
                </a:cubicBezTo>
                <a:cubicBezTo>
                  <a:pt x="8887" y="6050"/>
                  <a:pt x="8898" y="6044"/>
                  <a:pt x="8911" y="6044"/>
                </a:cubicBezTo>
                <a:close/>
                <a:moveTo>
                  <a:pt x="8694" y="6031"/>
                </a:moveTo>
                <a:cubicBezTo>
                  <a:pt x="8718" y="6031"/>
                  <a:pt x="8750" y="6057"/>
                  <a:pt x="8767" y="6062"/>
                </a:cubicBezTo>
                <a:cubicBezTo>
                  <a:pt x="8745" y="6062"/>
                  <a:pt x="8695" y="6055"/>
                  <a:pt x="8673" y="6040"/>
                </a:cubicBezTo>
                <a:cubicBezTo>
                  <a:pt x="8679" y="6033"/>
                  <a:pt x="8686" y="6031"/>
                  <a:pt x="8694" y="6031"/>
                </a:cubicBezTo>
                <a:close/>
                <a:moveTo>
                  <a:pt x="7834" y="6029"/>
                </a:moveTo>
                <a:cubicBezTo>
                  <a:pt x="7843" y="6029"/>
                  <a:pt x="7856" y="6033"/>
                  <a:pt x="7864" y="6033"/>
                </a:cubicBezTo>
                <a:cubicBezTo>
                  <a:pt x="7864" y="6055"/>
                  <a:pt x="7835" y="6040"/>
                  <a:pt x="7821" y="6040"/>
                </a:cubicBezTo>
                <a:cubicBezTo>
                  <a:pt x="7821" y="6031"/>
                  <a:pt x="7827" y="6028"/>
                  <a:pt x="7834" y="6029"/>
                </a:cubicBezTo>
                <a:close/>
                <a:moveTo>
                  <a:pt x="8472" y="6026"/>
                </a:moveTo>
                <a:cubicBezTo>
                  <a:pt x="8470" y="6026"/>
                  <a:pt x="8468" y="6028"/>
                  <a:pt x="8466" y="6031"/>
                </a:cubicBezTo>
                <a:cubicBezTo>
                  <a:pt x="8473" y="6038"/>
                  <a:pt x="8481" y="6046"/>
                  <a:pt x="8495" y="6046"/>
                </a:cubicBezTo>
                <a:cubicBezTo>
                  <a:pt x="8495" y="6046"/>
                  <a:pt x="8495" y="6046"/>
                  <a:pt x="8495" y="6031"/>
                </a:cubicBezTo>
                <a:cubicBezTo>
                  <a:pt x="8484" y="6037"/>
                  <a:pt x="8477" y="6026"/>
                  <a:pt x="8472" y="6026"/>
                </a:cubicBezTo>
                <a:close/>
                <a:moveTo>
                  <a:pt x="8531" y="6003"/>
                </a:moveTo>
                <a:cubicBezTo>
                  <a:pt x="8538" y="6031"/>
                  <a:pt x="8502" y="6010"/>
                  <a:pt x="8509" y="6024"/>
                </a:cubicBezTo>
                <a:cubicBezTo>
                  <a:pt x="8524" y="6031"/>
                  <a:pt x="8495" y="6031"/>
                  <a:pt x="8502" y="6046"/>
                </a:cubicBezTo>
                <a:cubicBezTo>
                  <a:pt x="8509" y="6053"/>
                  <a:pt x="8524" y="6053"/>
                  <a:pt x="8531" y="6046"/>
                </a:cubicBezTo>
                <a:cubicBezTo>
                  <a:pt x="8531" y="6038"/>
                  <a:pt x="8524" y="6038"/>
                  <a:pt x="8516" y="6031"/>
                </a:cubicBezTo>
                <a:cubicBezTo>
                  <a:pt x="8538" y="6024"/>
                  <a:pt x="8545" y="6067"/>
                  <a:pt x="8559" y="6046"/>
                </a:cubicBezTo>
                <a:cubicBezTo>
                  <a:pt x="8545" y="6031"/>
                  <a:pt x="8531" y="6024"/>
                  <a:pt x="8552" y="6010"/>
                </a:cubicBezTo>
                <a:cubicBezTo>
                  <a:pt x="8545" y="6010"/>
                  <a:pt x="8538" y="6010"/>
                  <a:pt x="8531" y="6003"/>
                </a:cubicBezTo>
                <a:close/>
                <a:moveTo>
                  <a:pt x="9390" y="5940"/>
                </a:moveTo>
                <a:cubicBezTo>
                  <a:pt x="9411" y="5947"/>
                  <a:pt x="9404" y="5983"/>
                  <a:pt x="9411" y="6005"/>
                </a:cubicBezTo>
                <a:cubicBezTo>
                  <a:pt x="9397" y="6026"/>
                  <a:pt x="9347" y="6055"/>
                  <a:pt x="9318" y="6026"/>
                </a:cubicBezTo>
                <a:cubicBezTo>
                  <a:pt x="9340" y="5990"/>
                  <a:pt x="9347" y="5947"/>
                  <a:pt x="9390" y="5940"/>
                </a:cubicBezTo>
                <a:close/>
                <a:moveTo>
                  <a:pt x="8764" y="5930"/>
                </a:moveTo>
                <a:cubicBezTo>
                  <a:pt x="8786" y="5931"/>
                  <a:pt x="8810" y="5940"/>
                  <a:pt x="8824" y="5954"/>
                </a:cubicBezTo>
                <a:cubicBezTo>
                  <a:pt x="8797" y="5965"/>
                  <a:pt x="8770" y="5960"/>
                  <a:pt x="8740" y="5956"/>
                </a:cubicBezTo>
                <a:lnTo>
                  <a:pt x="8738" y="5956"/>
                </a:lnTo>
                <a:lnTo>
                  <a:pt x="8734" y="5958"/>
                </a:lnTo>
                <a:cubicBezTo>
                  <a:pt x="8716" y="5966"/>
                  <a:pt x="8696" y="5969"/>
                  <a:pt x="8674" y="5960"/>
                </a:cubicBezTo>
                <a:cubicBezTo>
                  <a:pt x="8678" y="5946"/>
                  <a:pt x="8702" y="5938"/>
                  <a:pt x="8727" y="5936"/>
                </a:cubicBezTo>
                <a:lnTo>
                  <a:pt x="8731" y="5936"/>
                </a:lnTo>
                <a:lnTo>
                  <a:pt x="8732" y="5935"/>
                </a:lnTo>
                <a:cubicBezTo>
                  <a:pt x="8742" y="5931"/>
                  <a:pt x="8753" y="5930"/>
                  <a:pt x="8764" y="5930"/>
                </a:cubicBezTo>
                <a:close/>
                <a:moveTo>
                  <a:pt x="8435" y="5882"/>
                </a:moveTo>
                <a:lnTo>
                  <a:pt x="8418" y="5883"/>
                </a:lnTo>
                <a:cubicBezTo>
                  <a:pt x="8395" y="5884"/>
                  <a:pt x="8370" y="5884"/>
                  <a:pt x="8347" y="5882"/>
                </a:cubicBezTo>
                <a:lnTo>
                  <a:pt x="8341" y="5882"/>
                </a:lnTo>
                <a:lnTo>
                  <a:pt x="8340" y="5882"/>
                </a:lnTo>
                <a:cubicBezTo>
                  <a:pt x="8313" y="5885"/>
                  <a:pt x="8287" y="5894"/>
                  <a:pt x="8261" y="5896"/>
                </a:cubicBezTo>
                <a:lnTo>
                  <a:pt x="8254" y="5896"/>
                </a:lnTo>
                <a:lnTo>
                  <a:pt x="8258" y="5897"/>
                </a:lnTo>
                <a:cubicBezTo>
                  <a:pt x="8265" y="5900"/>
                  <a:pt x="8272" y="5902"/>
                  <a:pt x="8279" y="5904"/>
                </a:cubicBezTo>
                <a:cubicBezTo>
                  <a:pt x="8294" y="5933"/>
                  <a:pt x="8337" y="5933"/>
                  <a:pt x="8351" y="5961"/>
                </a:cubicBezTo>
                <a:cubicBezTo>
                  <a:pt x="8351" y="5961"/>
                  <a:pt x="8351" y="5961"/>
                  <a:pt x="8287" y="5954"/>
                </a:cubicBezTo>
                <a:cubicBezTo>
                  <a:pt x="8265" y="5961"/>
                  <a:pt x="8272" y="5983"/>
                  <a:pt x="8258" y="5997"/>
                </a:cubicBezTo>
                <a:cubicBezTo>
                  <a:pt x="8294" y="6005"/>
                  <a:pt x="8322" y="5990"/>
                  <a:pt x="8351" y="6005"/>
                </a:cubicBezTo>
                <a:cubicBezTo>
                  <a:pt x="8317" y="6013"/>
                  <a:pt x="8284" y="6029"/>
                  <a:pt x="8252" y="6045"/>
                </a:cubicBezTo>
                <a:lnTo>
                  <a:pt x="8231" y="6056"/>
                </a:lnTo>
                <a:lnTo>
                  <a:pt x="8237" y="6056"/>
                </a:lnTo>
                <a:cubicBezTo>
                  <a:pt x="8284" y="6058"/>
                  <a:pt x="8330" y="6061"/>
                  <a:pt x="8373" y="6074"/>
                </a:cubicBezTo>
                <a:cubicBezTo>
                  <a:pt x="8387" y="6046"/>
                  <a:pt x="8416" y="6053"/>
                  <a:pt x="8459" y="6046"/>
                </a:cubicBezTo>
                <a:cubicBezTo>
                  <a:pt x="8438" y="6038"/>
                  <a:pt x="8445" y="6024"/>
                  <a:pt x="8459" y="6017"/>
                </a:cubicBezTo>
                <a:cubicBezTo>
                  <a:pt x="8438" y="6017"/>
                  <a:pt x="8430" y="6038"/>
                  <a:pt x="8416" y="6046"/>
                </a:cubicBezTo>
                <a:cubicBezTo>
                  <a:pt x="8402" y="6024"/>
                  <a:pt x="8366" y="6024"/>
                  <a:pt x="8359" y="5988"/>
                </a:cubicBezTo>
                <a:cubicBezTo>
                  <a:pt x="8373" y="5967"/>
                  <a:pt x="8395" y="5960"/>
                  <a:pt x="8380" y="5924"/>
                </a:cubicBezTo>
                <a:cubicBezTo>
                  <a:pt x="8395" y="5909"/>
                  <a:pt x="8416" y="5902"/>
                  <a:pt x="8438" y="5902"/>
                </a:cubicBezTo>
                <a:cubicBezTo>
                  <a:pt x="8435" y="5894"/>
                  <a:pt x="8434" y="5888"/>
                  <a:pt x="8435" y="5882"/>
                </a:cubicBezTo>
                <a:lnTo>
                  <a:pt x="8435" y="5882"/>
                </a:lnTo>
                <a:close/>
                <a:moveTo>
                  <a:pt x="7994" y="5881"/>
                </a:moveTo>
                <a:cubicBezTo>
                  <a:pt x="7958" y="5924"/>
                  <a:pt x="7900" y="5967"/>
                  <a:pt x="7829" y="5924"/>
                </a:cubicBezTo>
                <a:cubicBezTo>
                  <a:pt x="7814" y="5938"/>
                  <a:pt x="7850" y="5945"/>
                  <a:pt x="7829" y="5960"/>
                </a:cubicBezTo>
                <a:cubicBezTo>
                  <a:pt x="7743" y="5960"/>
                  <a:pt x="7700" y="5995"/>
                  <a:pt x="7621" y="6010"/>
                </a:cubicBezTo>
                <a:cubicBezTo>
                  <a:pt x="7628" y="5974"/>
                  <a:pt x="7571" y="5988"/>
                  <a:pt x="7592" y="5960"/>
                </a:cubicBezTo>
                <a:lnTo>
                  <a:pt x="7567" y="5959"/>
                </a:lnTo>
                <a:lnTo>
                  <a:pt x="7558" y="5962"/>
                </a:lnTo>
                <a:cubicBezTo>
                  <a:pt x="7527" y="5973"/>
                  <a:pt x="7504" y="5994"/>
                  <a:pt x="7484" y="6019"/>
                </a:cubicBezTo>
                <a:cubicBezTo>
                  <a:pt x="7527" y="6055"/>
                  <a:pt x="7585" y="5997"/>
                  <a:pt x="7649" y="6019"/>
                </a:cubicBezTo>
                <a:cubicBezTo>
                  <a:pt x="7580" y="6038"/>
                  <a:pt x="7495" y="6046"/>
                  <a:pt x="7451" y="6100"/>
                </a:cubicBezTo>
                <a:lnTo>
                  <a:pt x="7448" y="6103"/>
                </a:lnTo>
                <a:lnTo>
                  <a:pt x="7449" y="6103"/>
                </a:lnTo>
                <a:lnTo>
                  <a:pt x="7446" y="6106"/>
                </a:lnTo>
                <a:lnTo>
                  <a:pt x="7442" y="6113"/>
                </a:lnTo>
                <a:cubicBezTo>
                  <a:pt x="7440" y="6115"/>
                  <a:pt x="7439" y="6117"/>
                  <a:pt x="7438" y="6119"/>
                </a:cubicBezTo>
                <a:lnTo>
                  <a:pt x="7435" y="6125"/>
                </a:lnTo>
                <a:lnTo>
                  <a:pt x="7435" y="6126"/>
                </a:lnTo>
                <a:cubicBezTo>
                  <a:pt x="7435" y="6130"/>
                  <a:pt x="7435" y="6134"/>
                  <a:pt x="7435" y="6139"/>
                </a:cubicBezTo>
                <a:cubicBezTo>
                  <a:pt x="7463" y="6146"/>
                  <a:pt x="7456" y="6125"/>
                  <a:pt x="7471" y="6117"/>
                </a:cubicBezTo>
                <a:cubicBezTo>
                  <a:pt x="7506" y="6160"/>
                  <a:pt x="7564" y="6139"/>
                  <a:pt x="7592" y="6117"/>
                </a:cubicBezTo>
                <a:cubicBezTo>
                  <a:pt x="7657" y="6146"/>
                  <a:pt x="7714" y="6146"/>
                  <a:pt x="7822" y="6168"/>
                </a:cubicBezTo>
                <a:cubicBezTo>
                  <a:pt x="7822" y="6182"/>
                  <a:pt x="7829" y="6189"/>
                  <a:pt x="7822" y="6203"/>
                </a:cubicBezTo>
                <a:cubicBezTo>
                  <a:pt x="7922" y="6189"/>
                  <a:pt x="7979" y="6189"/>
                  <a:pt x="8065" y="6175"/>
                </a:cubicBezTo>
                <a:cubicBezTo>
                  <a:pt x="8022" y="6153"/>
                  <a:pt x="7972" y="6175"/>
                  <a:pt x="7943" y="6175"/>
                </a:cubicBezTo>
                <a:cubicBezTo>
                  <a:pt x="7951" y="6153"/>
                  <a:pt x="7929" y="6146"/>
                  <a:pt x="7936" y="6117"/>
                </a:cubicBezTo>
                <a:cubicBezTo>
                  <a:pt x="7940" y="6113"/>
                  <a:pt x="7945" y="6111"/>
                  <a:pt x="7949" y="6110"/>
                </a:cubicBezTo>
                <a:lnTo>
                  <a:pt x="7949" y="6110"/>
                </a:lnTo>
                <a:lnTo>
                  <a:pt x="7936" y="6105"/>
                </a:lnTo>
                <a:cubicBezTo>
                  <a:pt x="7936" y="6103"/>
                  <a:pt x="7936" y="6101"/>
                  <a:pt x="7936" y="6100"/>
                </a:cubicBezTo>
                <a:lnTo>
                  <a:pt x="7937" y="6095"/>
                </a:lnTo>
                <a:lnTo>
                  <a:pt x="7934" y="6094"/>
                </a:lnTo>
                <a:cubicBezTo>
                  <a:pt x="7926" y="6092"/>
                  <a:pt x="7915" y="6093"/>
                  <a:pt x="7915" y="6089"/>
                </a:cubicBezTo>
                <a:cubicBezTo>
                  <a:pt x="7920" y="6088"/>
                  <a:pt x="7925" y="6087"/>
                  <a:pt x="7930" y="6086"/>
                </a:cubicBezTo>
                <a:lnTo>
                  <a:pt x="7939" y="6083"/>
                </a:lnTo>
                <a:lnTo>
                  <a:pt x="7942" y="6073"/>
                </a:lnTo>
                <a:cubicBezTo>
                  <a:pt x="7949" y="6056"/>
                  <a:pt x="7957" y="6039"/>
                  <a:pt x="7957" y="6026"/>
                </a:cubicBezTo>
                <a:cubicBezTo>
                  <a:pt x="7957" y="5990"/>
                  <a:pt x="7914" y="5961"/>
                  <a:pt x="7950" y="5926"/>
                </a:cubicBezTo>
                <a:cubicBezTo>
                  <a:pt x="7961" y="5915"/>
                  <a:pt x="7980" y="5900"/>
                  <a:pt x="8002" y="5888"/>
                </a:cubicBezTo>
                <a:lnTo>
                  <a:pt x="8004" y="5887"/>
                </a:lnTo>
                <a:lnTo>
                  <a:pt x="7994" y="5881"/>
                </a:lnTo>
                <a:close/>
                <a:moveTo>
                  <a:pt x="7614" y="5881"/>
                </a:moveTo>
                <a:cubicBezTo>
                  <a:pt x="7614" y="5881"/>
                  <a:pt x="7614" y="5881"/>
                  <a:pt x="7614" y="5895"/>
                </a:cubicBezTo>
                <a:cubicBezTo>
                  <a:pt x="7621" y="5895"/>
                  <a:pt x="7621" y="5895"/>
                  <a:pt x="7628" y="5895"/>
                </a:cubicBezTo>
                <a:cubicBezTo>
                  <a:pt x="7628" y="5895"/>
                  <a:pt x="7628" y="5902"/>
                  <a:pt x="7635" y="5902"/>
                </a:cubicBezTo>
                <a:cubicBezTo>
                  <a:pt x="7643" y="5881"/>
                  <a:pt x="7628" y="5881"/>
                  <a:pt x="7614" y="5881"/>
                </a:cubicBezTo>
                <a:close/>
                <a:moveTo>
                  <a:pt x="9347" y="5868"/>
                </a:moveTo>
                <a:cubicBezTo>
                  <a:pt x="9425" y="5883"/>
                  <a:pt x="9511" y="5854"/>
                  <a:pt x="9562" y="5883"/>
                </a:cubicBezTo>
                <a:cubicBezTo>
                  <a:pt x="9540" y="5904"/>
                  <a:pt x="9490" y="5890"/>
                  <a:pt x="9468" y="5918"/>
                </a:cubicBezTo>
                <a:cubicBezTo>
                  <a:pt x="9440" y="5883"/>
                  <a:pt x="9368" y="5904"/>
                  <a:pt x="9340" y="5883"/>
                </a:cubicBezTo>
                <a:cubicBezTo>
                  <a:pt x="9340" y="5875"/>
                  <a:pt x="9347" y="5875"/>
                  <a:pt x="9347" y="5868"/>
                </a:cubicBezTo>
                <a:close/>
                <a:moveTo>
                  <a:pt x="7618" y="5865"/>
                </a:moveTo>
                <a:lnTo>
                  <a:pt x="7617" y="5865"/>
                </a:lnTo>
                <a:cubicBezTo>
                  <a:pt x="7597" y="5869"/>
                  <a:pt x="7577" y="5874"/>
                  <a:pt x="7560" y="5881"/>
                </a:cubicBezTo>
                <a:lnTo>
                  <a:pt x="7548" y="5886"/>
                </a:lnTo>
                <a:lnTo>
                  <a:pt x="7552" y="5888"/>
                </a:lnTo>
                <a:cubicBezTo>
                  <a:pt x="7559" y="5893"/>
                  <a:pt x="7566" y="5898"/>
                  <a:pt x="7571" y="5902"/>
                </a:cubicBezTo>
                <a:cubicBezTo>
                  <a:pt x="7585" y="5895"/>
                  <a:pt x="7571" y="5873"/>
                  <a:pt x="7592" y="5881"/>
                </a:cubicBezTo>
                <a:cubicBezTo>
                  <a:pt x="7585" y="5888"/>
                  <a:pt x="7585" y="5895"/>
                  <a:pt x="7600" y="5895"/>
                </a:cubicBezTo>
                <a:cubicBezTo>
                  <a:pt x="7592" y="5873"/>
                  <a:pt x="7614" y="5873"/>
                  <a:pt x="7621" y="5866"/>
                </a:cubicBezTo>
                <a:lnTo>
                  <a:pt x="7618" y="5865"/>
                </a:lnTo>
                <a:close/>
                <a:moveTo>
                  <a:pt x="7695" y="5854"/>
                </a:moveTo>
                <a:lnTo>
                  <a:pt x="7691" y="5854"/>
                </a:lnTo>
                <a:lnTo>
                  <a:pt x="7691" y="5855"/>
                </a:lnTo>
                <a:cubicBezTo>
                  <a:pt x="7692" y="5856"/>
                  <a:pt x="7693" y="5857"/>
                  <a:pt x="7693" y="5859"/>
                </a:cubicBezTo>
                <a:cubicBezTo>
                  <a:pt x="7686" y="5866"/>
                  <a:pt x="7664" y="5859"/>
                  <a:pt x="7664" y="5881"/>
                </a:cubicBezTo>
                <a:cubicBezTo>
                  <a:pt x="7678" y="5888"/>
                  <a:pt x="7721" y="5888"/>
                  <a:pt x="7693" y="5909"/>
                </a:cubicBezTo>
                <a:cubicBezTo>
                  <a:pt x="7721" y="5909"/>
                  <a:pt x="7750" y="5873"/>
                  <a:pt x="7779" y="5902"/>
                </a:cubicBezTo>
                <a:cubicBezTo>
                  <a:pt x="7786" y="5895"/>
                  <a:pt x="7822" y="5881"/>
                  <a:pt x="7807" y="5866"/>
                </a:cubicBezTo>
                <a:cubicBezTo>
                  <a:pt x="7774" y="5866"/>
                  <a:pt x="7715" y="5904"/>
                  <a:pt x="7696" y="5856"/>
                </a:cubicBezTo>
                <a:lnTo>
                  <a:pt x="7695" y="5854"/>
                </a:lnTo>
                <a:close/>
                <a:moveTo>
                  <a:pt x="7900" y="5852"/>
                </a:moveTo>
                <a:cubicBezTo>
                  <a:pt x="7908" y="5873"/>
                  <a:pt x="7843" y="5866"/>
                  <a:pt x="7865" y="5888"/>
                </a:cubicBezTo>
                <a:cubicBezTo>
                  <a:pt x="7865" y="5881"/>
                  <a:pt x="7879" y="5902"/>
                  <a:pt x="7893" y="5895"/>
                </a:cubicBezTo>
                <a:cubicBezTo>
                  <a:pt x="7900" y="5881"/>
                  <a:pt x="7922" y="5859"/>
                  <a:pt x="7900" y="5852"/>
                </a:cubicBezTo>
                <a:close/>
                <a:moveTo>
                  <a:pt x="8445" y="5845"/>
                </a:moveTo>
                <a:cubicBezTo>
                  <a:pt x="8409" y="5845"/>
                  <a:pt x="8373" y="5845"/>
                  <a:pt x="8352" y="5852"/>
                </a:cubicBezTo>
                <a:cubicBezTo>
                  <a:pt x="8347" y="5859"/>
                  <a:pt x="8348" y="5863"/>
                  <a:pt x="8351" y="5867"/>
                </a:cubicBezTo>
                <a:lnTo>
                  <a:pt x="8353" y="5868"/>
                </a:lnTo>
                <a:lnTo>
                  <a:pt x="8364" y="5869"/>
                </a:lnTo>
                <a:cubicBezTo>
                  <a:pt x="8386" y="5869"/>
                  <a:pt x="8408" y="5867"/>
                  <a:pt x="8432" y="5864"/>
                </a:cubicBezTo>
                <a:lnTo>
                  <a:pt x="8440" y="5863"/>
                </a:lnTo>
                <a:lnTo>
                  <a:pt x="8440" y="5863"/>
                </a:lnTo>
                <a:cubicBezTo>
                  <a:pt x="8441" y="5858"/>
                  <a:pt x="8443" y="5852"/>
                  <a:pt x="8445" y="5845"/>
                </a:cubicBezTo>
                <a:close/>
                <a:moveTo>
                  <a:pt x="2410" y="5784"/>
                </a:moveTo>
                <a:lnTo>
                  <a:pt x="2410" y="5786"/>
                </a:lnTo>
                <a:cubicBezTo>
                  <a:pt x="2408" y="5792"/>
                  <a:pt x="2404" y="5798"/>
                  <a:pt x="2407" y="5804"/>
                </a:cubicBezTo>
                <a:lnTo>
                  <a:pt x="2407" y="5804"/>
                </a:lnTo>
                <a:lnTo>
                  <a:pt x="2407" y="5804"/>
                </a:lnTo>
                <a:cubicBezTo>
                  <a:pt x="2409" y="5802"/>
                  <a:pt x="2412" y="5800"/>
                  <a:pt x="2413" y="5796"/>
                </a:cubicBezTo>
                <a:cubicBezTo>
                  <a:pt x="2413" y="5791"/>
                  <a:pt x="2413" y="5787"/>
                  <a:pt x="2411" y="5785"/>
                </a:cubicBezTo>
                <a:lnTo>
                  <a:pt x="2410" y="5784"/>
                </a:lnTo>
                <a:close/>
                <a:moveTo>
                  <a:pt x="8696" y="5772"/>
                </a:moveTo>
                <a:lnTo>
                  <a:pt x="8695" y="5773"/>
                </a:lnTo>
                <a:lnTo>
                  <a:pt x="8697" y="5773"/>
                </a:lnTo>
                <a:lnTo>
                  <a:pt x="8696" y="5772"/>
                </a:lnTo>
                <a:lnTo>
                  <a:pt x="8696" y="5772"/>
                </a:lnTo>
                <a:close/>
                <a:moveTo>
                  <a:pt x="8539" y="5766"/>
                </a:moveTo>
                <a:lnTo>
                  <a:pt x="8539" y="5767"/>
                </a:lnTo>
                <a:cubicBezTo>
                  <a:pt x="8540" y="5769"/>
                  <a:pt x="8541" y="5771"/>
                  <a:pt x="8543" y="5773"/>
                </a:cubicBezTo>
                <a:lnTo>
                  <a:pt x="8545" y="5773"/>
                </a:lnTo>
                <a:lnTo>
                  <a:pt x="8545" y="5773"/>
                </a:lnTo>
                <a:cubicBezTo>
                  <a:pt x="8543" y="5771"/>
                  <a:pt x="8542" y="5769"/>
                  <a:pt x="8540" y="5768"/>
                </a:cubicBezTo>
                <a:lnTo>
                  <a:pt x="8539" y="5766"/>
                </a:lnTo>
                <a:close/>
                <a:moveTo>
                  <a:pt x="8517" y="5762"/>
                </a:moveTo>
                <a:lnTo>
                  <a:pt x="8517" y="5766"/>
                </a:lnTo>
                <a:cubicBezTo>
                  <a:pt x="8517" y="5768"/>
                  <a:pt x="8517" y="5770"/>
                  <a:pt x="8516" y="5773"/>
                </a:cubicBezTo>
                <a:cubicBezTo>
                  <a:pt x="8509" y="5780"/>
                  <a:pt x="8495" y="5773"/>
                  <a:pt x="8473" y="5773"/>
                </a:cubicBezTo>
                <a:cubicBezTo>
                  <a:pt x="8485" y="5796"/>
                  <a:pt x="8516" y="5791"/>
                  <a:pt x="8534" y="5781"/>
                </a:cubicBezTo>
                <a:lnTo>
                  <a:pt x="8535" y="5780"/>
                </a:lnTo>
                <a:lnTo>
                  <a:pt x="8534" y="5780"/>
                </a:lnTo>
                <a:cubicBezTo>
                  <a:pt x="8526" y="5778"/>
                  <a:pt x="8520" y="5773"/>
                  <a:pt x="8517" y="5765"/>
                </a:cubicBezTo>
                <a:lnTo>
                  <a:pt x="8517" y="5762"/>
                </a:lnTo>
                <a:close/>
                <a:moveTo>
                  <a:pt x="2321" y="5759"/>
                </a:moveTo>
                <a:cubicBezTo>
                  <a:pt x="2321" y="5759"/>
                  <a:pt x="2321" y="5759"/>
                  <a:pt x="2321" y="5780"/>
                </a:cubicBezTo>
                <a:cubicBezTo>
                  <a:pt x="2331" y="5775"/>
                  <a:pt x="2337" y="5784"/>
                  <a:pt x="2340" y="5785"/>
                </a:cubicBezTo>
                <a:lnTo>
                  <a:pt x="2340" y="5785"/>
                </a:lnTo>
                <a:lnTo>
                  <a:pt x="2340" y="5783"/>
                </a:lnTo>
                <a:cubicBezTo>
                  <a:pt x="2338" y="5777"/>
                  <a:pt x="2337" y="5769"/>
                  <a:pt x="2337" y="5762"/>
                </a:cubicBezTo>
                <a:lnTo>
                  <a:pt x="2337" y="5759"/>
                </a:lnTo>
                <a:lnTo>
                  <a:pt x="2330" y="5759"/>
                </a:lnTo>
                <a:cubicBezTo>
                  <a:pt x="2327" y="5759"/>
                  <a:pt x="2324" y="5759"/>
                  <a:pt x="2321" y="5759"/>
                </a:cubicBezTo>
                <a:close/>
                <a:moveTo>
                  <a:pt x="9053" y="5754"/>
                </a:moveTo>
                <a:cubicBezTo>
                  <a:pt x="9008" y="5754"/>
                  <a:pt x="8962" y="5760"/>
                  <a:pt x="8910" y="5768"/>
                </a:cubicBezTo>
                <a:cubicBezTo>
                  <a:pt x="8989" y="5804"/>
                  <a:pt x="9110" y="5796"/>
                  <a:pt x="9160" y="5768"/>
                </a:cubicBezTo>
                <a:cubicBezTo>
                  <a:pt x="9123" y="5758"/>
                  <a:pt x="9088" y="5754"/>
                  <a:pt x="9053" y="5754"/>
                </a:cubicBezTo>
                <a:close/>
                <a:moveTo>
                  <a:pt x="8516" y="5753"/>
                </a:moveTo>
                <a:lnTo>
                  <a:pt x="8515" y="5754"/>
                </a:lnTo>
                <a:lnTo>
                  <a:pt x="8516" y="5758"/>
                </a:lnTo>
                <a:lnTo>
                  <a:pt x="8516" y="5753"/>
                </a:lnTo>
                <a:close/>
                <a:moveTo>
                  <a:pt x="8014" y="5753"/>
                </a:moveTo>
                <a:cubicBezTo>
                  <a:pt x="8022" y="5753"/>
                  <a:pt x="8022" y="5775"/>
                  <a:pt x="8036" y="5768"/>
                </a:cubicBezTo>
                <a:cubicBezTo>
                  <a:pt x="8029" y="5775"/>
                  <a:pt x="8029" y="5796"/>
                  <a:pt x="8022" y="5804"/>
                </a:cubicBezTo>
                <a:cubicBezTo>
                  <a:pt x="8000" y="5811"/>
                  <a:pt x="8007" y="5796"/>
                  <a:pt x="7986" y="5796"/>
                </a:cubicBezTo>
                <a:cubicBezTo>
                  <a:pt x="7993" y="5782"/>
                  <a:pt x="8007" y="5775"/>
                  <a:pt x="8014" y="5753"/>
                </a:cubicBezTo>
                <a:close/>
                <a:moveTo>
                  <a:pt x="2178" y="5730"/>
                </a:moveTo>
                <a:cubicBezTo>
                  <a:pt x="2178" y="5744"/>
                  <a:pt x="2163" y="5744"/>
                  <a:pt x="2163" y="5759"/>
                </a:cubicBezTo>
                <a:cubicBezTo>
                  <a:pt x="2170" y="5766"/>
                  <a:pt x="2185" y="5766"/>
                  <a:pt x="2199" y="5766"/>
                </a:cubicBezTo>
                <a:cubicBezTo>
                  <a:pt x="2199" y="5759"/>
                  <a:pt x="2199" y="5752"/>
                  <a:pt x="2206" y="5744"/>
                </a:cubicBezTo>
                <a:cubicBezTo>
                  <a:pt x="2192" y="5744"/>
                  <a:pt x="2192" y="5730"/>
                  <a:pt x="2178" y="5730"/>
                </a:cubicBezTo>
                <a:close/>
                <a:moveTo>
                  <a:pt x="7670" y="5726"/>
                </a:moveTo>
                <a:cubicBezTo>
                  <a:pt x="7661" y="5726"/>
                  <a:pt x="7653" y="5730"/>
                  <a:pt x="7656" y="5739"/>
                </a:cubicBezTo>
                <a:cubicBezTo>
                  <a:pt x="7671" y="5739"/>
                  <a:pt x="7664" y="5746"/>
                  <a:pt x="7685" y="5746"/>
                </a:cubicBezTo>
                <a:cubicBezTo>
                  <a:pt x="7693" y="5734"/>
                  <a:pt x="7681" y="5727"/>
                  <a:pt x="7670" y="5726"/>
                </a:cubicBezTo>
                <a:close/>
                <a:moveTo>
                  <a:pt x="8479" y="5696"/>
                </a:moveTo>
                <a:lnTo>
                  <a:pt x="8470" y="5705"/>
                </a:lnTo>
                <a:cubicBezTo>
                  <a:pt x="8466" y="5708"/>
                  <a:pt x="8463" y="5712"/>
                  <a:pt x="8459" y="5716"/>
                </a:cubicBezTo>
                <a:cubicBezTo>
                  <a:pt x="8467" y="5728"/>
                  <a:pt x="8487" y="5731"/>
                  <a:pt x="8501" y="5739"/>
                </a:cubicBezTo>
                <a:lnTo>
                  <a:pt x="8501" y="5739"/>
                </a:lnTo>
                <a:lnTo>
                  <a:pt x="8507" y="5740"/>
                </a:lnTo>
                <a:cubicBezTo>
                  <a:pt x="8509" y="5740"/>
                  <a:pt x="8512" y="5740"/>
                  <a:pt x="8514" y="5740"/>
                </a:cubicBezTo>
                <a:lnTo>
                  <a:pt x="8516" y="5740"/>
                </a:lnTo>
                <a:lnTo>
                  <a:pt x="8513" y="5739"/>
                </a:lnTo>
                <a:cubicBezTo>
                  <a:pt x="8512" y="5738"/>
                  <a:pt x="8511" y="5738"/>
                  <a:pt x="8509" y="5737"/>
                </a:cubicBezTo>
                <a:cubicBezTo>
                  <a:pt x="8516" y="5734"/>
                  <a:pt x="8524" y="5732"/>
                  <a:pt x="8531" y="5731"/>
                </a:cubicBezTo>
                <a:lnTo>
                  <a:pt x="8534" y="5730"/>
                </a:lnTo>
                <a:lnTo>
                  <a:pt x="8532" y="5729"/>
                </a:lnTo>
                <a:cubicBezTo>
                  <a:pt x="8518" y="5723"/>
                  <a:pt x="8499" y="5718"/>
                  <a:pt x="8480" y="5718"/>
                </a:cubicBezTo>
                <a:cubicBezTo>
                  <a:pt x="8484" y="5710"/>
                  <a:pt x="8482" y="5705"/>
                  <a:pt x="8480" y="5700"/>
                </a:cubicBezTo>
                <a:lnTo>
                  <a:pt x="8479" y="5696"/>
                </a:lnTo>
                <a:close/>
                <a:moveTo>
                  <a:pt x="8978" y="5687"/>
                </a:moveTo>
                <a:cubicBezTo>
                  <a:pt x="8965" y="5687"/>
                  <a:pt x="8960" y="5700"/>
                  <a:pt x="8960" y="5718"/>
                </a:cubicBezTo>
                <a:cubicBezTo>
                  <a:pt x="8974" y="5718"/>
                  <a:pt x="8996" y="5725"/>
                  <a:pt x="8996" y="5703"/>
                </a:cubicBezTo>
                <a:cubicBezTo>
                  <a:pt x="8989" y="5703"/>
                  <a:pt x="8989" y="5696"/>
                  <a:pt x="8989" y="5689"/>
                </a:cubicBezTo>
                <a:cubicBezTo>
                  <a:pt x="8985" y="5688"/>
                  <a:pt x="8981" y="5687"/>
                  <a:pt x="8978" y="5687"/>
                </a:cubicBezTo>
                <a:close/>
                <a:moveTo>
                  <a:pt x="8774" y="5667"/>
                </a:moveTo>
                <a:cubicBezTo>
                  <a:pt x="8729" y="5672"/>
                  <a:pt x="8682" y="5677"/>
                  <a:pt x="8645" y="5694"/>
                </a:cubicBezTo>
                <a:lnTo>
                  <a:pt x="8641" y="5696"/>
                </a:lnTo>
                <a:lnTo>
                  <a:pt x="8641" y="5696"/>
                </a:lnTo>
                <a:cubicBezTo>
                  <a:pt x="8643" y="5698"/>
                  <a:pt x="8644" y="5699"/>
                  <a:pt x="8645" y="5701"/>
                </a:cubicBezTo>
                <a:cubicBezTo>
                  <a:pt x="8645" y="5712"/>
                  <a:pt x="8625" y="5707"/>
                  <a:pt x="8618" y="5709"/>
                </a:cubicBezTo>
                <a:lnTo>
                  <a:pt x="8618" y="5710"/>
                </a:lnTo>
                <a:lnTo>
                  <a:pt x="8617" y="5710"/>
                </a:lnTo>
                <a:lnTo>
                  <a:pt x="8616" y="5711"/>
                </a:lnTo>
                <a:lnTo>
                  <a:pt x="8616" y="5711"/>
                </a:lnTo>
                <a:cubicBezTo>
                  <a:pt x="8616" y="5712"/>
                  <a:pt x="8616" y="5714"/>
                  <a:pt x="8617" y="5716"/>
                </a:cubicBezTo>
                <a:cubicBezTo>
                  <a:pt x="8615" y="5716"/>
                  <a:pt x="8613" y="5715"/>
                  <a:pt x="8612" y="5715"/>
                </a:cubicBezTo>
                <a:lnTo>
                  <a:pt x="8612" y="5715"/>
                </a:lnTo>
                <a:lnTo>
                  <a:pt x="8609" y="5717"/>
                </a:lnTo>
                <a:cubicBezTo>
                  <a:pt x="8606" y="5719"/>
                  <a:pt x="8604" y="5722"/>
                  <a:pt x="8602" y="5725"/>
                </a:cubicBezTo>
                <a:cubicBezTo>
                  <a:pt x="8616" y="5735"/>
                  <a:pt x="8629" y="5739"/>
                  <a:pt x="8643" y="5741"/>
                </a:cubicBezTo>
                <a:lnTo>
                  <a:pt x="8650" y="5742"/>
                </a:lnTo>
                <a:lnTo>
                  <a:pt x="8651" y="5741"/>
                </a:lnTo>
                <a:cubicBezTo>
                  <a:pt x="8654" y="5738"/>
                  <a:pt x="8657" y="5735"/>
                  <a:pt x="8660" y="5730"/>
                </a:cubicBezTo>
                <a:cubicBezTo>
                  <a:pt x="8661" y="5735"/>
                  <a:pt x="8665" y="5739"/>
                  <a:pt x="8669" y="5742"/>
                </a:cubicBezTo>
                <a:lnTo>
                  <a:pt x="8672" y="5743"/>
                </a:lnTo>
                <a:lnTo>
                  <a:pt x="8673" y="5743"/>
                </a:lnTo>
                <a:cubicBezTo>
                  <a:pt x="8680" y="5744"/>
                  <a:pt x="8687" y="5745"/>
                  <a:pt x="8695" y="5746"/>
                </a:cubicBezTo>
                <a:cubicBezTo>
                  <a:pt x="8694" y="5748"/>
                  <a:pt x="8692" y="5749"/>
                  <a:pt x="8691" y="5750"/>
                </a:cubicBezTo>
                <a:lnTo>
                  <a:pt x="8688" y="5752"/>
                </a:lnTo>
                <a:lnTo>
                  <a:pt x="8689" y="5752"/>
                </a:lnTo>
                <a:cubicBezTo>
                  <a:pt x="8691" y="5754"/>
                  <a:pt x="8693" y="5755"/>
                  <a:pt x="8694" y="5757"/>
                </a:cubicBezTo>
                <a:lnTo>
                  <a:pt x="8694" y="5758"/>
                </a:lnTo>
                <a:lnTo>
                  <a:pt x="8699" y="5757"/>
                </a:lnTo>
                <a:lnTo>
                  <a:pt x="8703" y="5756"/>
                </a:lnTo>
                <a:lnTo>
                  <a:pt x="8703" y="5756"/>
                </a:lnTo>
                <a:cubicBezTo>
                  <a:pt x="8701" y="5748"/>
                  <a:pt x="8695" y="5741"/>
                  <a:pt x="8688" y="5744"/>
                </a:cubicBezTo>
                <a:cubicBezTo>
                  <a:pt x="8695" y="5730"/>
                  <a:pt x="8724" y="5737"/>
                  <a:pt x="8731" y="5744"/>
                </a:cubicBezTo>
                <a:cubicBezTo>
                  <a:pt x="8731" y="5748"/>
                  <a:pt x="8731" y="5751"/>
                  <a:pt x="8730" y="5754"/>
                </a:cubicBezTo>
                <a:lnTo>
                  <a:pt x="8730" y="5756"/>
                </a:lnTo>
                <a:lnTo>
                  <a:pt x="8736" y="5757"/>
                </a:lnTo>
                <a:cubicBezTo>
                  <a:pt x="8752" y="5759"/>
                  <a:pt x="8767" y="5761"/>
                  <a:pt x="8774" y="5753"/>
                </a:cubicBezTo>
                <a:cubicBezTo>
                  <a:pt x="8767" y="5725"/>
                  <a:pt x="8752" y="5761"/>
                  <a:pt x="8738" y="5739"/>
                </a:cubicBezTo>
                <a:cubicBezTo>
                  <a:pt x="8745" y="5710"/>
                  <a:pt x="8759" y="5696"/>
                  <a:pt x="8774" y="5667"/>
                </a:cubicBezTo>
                <a:close/>
                <a:moveTo>
                  <a:pt x="8586" y="5663"/>
                </a:moveTo>
                <a:cubicBezTo>
                  <a:pt x="8577" y="5662"/>
                  <a:pt x="8566" y="5670"/>
                  <a:pt x="8566" y="5682"/>
                </a:cubicBezTo>
                <a:lnTo>
                  <a:pt x="8595" y="5682"/>
                </a:lnTo>
                <a:cubicBezTo>
                  <a:pt x="8598" y="5669"/>
                  <a:pt x="8593" y="5663"/>
                  <a:pt x="8586" y="5663"/>
                </a:cubicBezTo>
                <a:close/>
                <a:moveTo>
                  <a:pt x="8301" y="5625"/>
                </a:moveTo>
                <a:lnTo>
                  <a:pt x="8300" y="5625"/>
                </a:lnTo>
                <a:lnTo>
                  <a:pt x="8294" y="5627"/>
                </a:lnTo>
                <a:cubicBezTo>
                  <a:pt x="8256" y="5642"/>
                  <a:pt x="8218" y="5640"/>
                  <a:pt x="8179" y="5638"/>
                </a:cubicBezTo>
                <a:lnTo>
                  <a:pt x="8166" y="5637"/>
                </a:lnTo>
                <a:lnTo>
                  <a:pt x="8162" y="5640"/>
                </a:lnTo>
                <a:cubicBezTo>
                  <a:pt x="8150" y="5648"/>
                  <a:pt x="8139" y="5656"/>
                  <a:pt x="8130" y="5658"/>
                </a:cubicBezTo>
                <a:cubicBezTo>
                  <a:pt x="8134" y="5653"/>
                  <a:pt x="8139" y="5648"/>
                  <a:pt x="8144" y="5642"/>
                </a:cubicBezTo>
                <a:lnTo>
                  <a:pt x="8150" y="5636"/>
                </a:lnTo>
                <a:lnTo>
                  <a:pt x="8148" y="5636"/>
                </a:lnTo>
                <a:cubicBezTo>
                  <a:pt x="8118" y="5634"/>
                  <a:pt x="8087" y="5635"/>
                  <a:pt x="8057" y="5646"/>
                </a:cubicBezTo>
                <a:cubicBezTo>
                  <a:pt x="8065" y="5653"/>
                  <a:pt x="8143" y="5667"/>
                  <a:pt x="8172" y="5667"/>
                </a:cubicBezTo>
                <a:cubicBezTo>
                  <a:pt x="8179" y="5667"/>
                  <a:pt x="8186" y="5674"/>
                  <a:pt x="8179" y="5689"/>
                </a:cubicBezTo>
                <a:cubicBezTo>
                  <a:pt x="8215" y="5696"/>
                  <a:pt x="8222" y="5689"/>
                  <a:pt x="8244" y="5703"/>
                </a:cubicBezTo>
                <a:cubicBezTo>
                  <a:pt x="8229" y="5732"/>
                  <a:pt x="8151" y="5674"/>
                  <a:pt x="8143" y="5732"/>
                </a:cubicBezTo>
                <a:cubicBezTo>
                  <a:pt x="8057" y="5732"/>
                  <a:pt x="8022" y="5732"/>
                  <a:pt x="7972" y="5746"/>
                </a:cubicBezTo>
                <a:cubicBezTo>
                  <a:pt x="7986" y="5761"/>
                  <a:pt x="7993" y="5796"/>
                  <a:pt x="7964" y="5811"/>
                </a:cubicBezTo>
                <a:cubicBezTo>
                  <a:pt x="7943" y="5811"/>
                  <a:pt x="7943" y="5789"/>
                  <a:pt x="7936" y="5775"/>
                </a:cubicBezTo>
                <a:cubicBezTo>
                  <a:pt x="7929" y="5775"/>
                  <a:pt x="7929" y="5789"/>
                  <a:pt x="7929" y="5804"/>
                </a:cubicBezTo>
                <a:cubicBezTo>
                  <a:pt x="7896" y="5804"/>
                  <a:pt x="7840" y="5774"/>
                  <a:pt x="7814" y="5801"/>
                </a:cubicBezTo>
                <a:lnTo>
                  <a:pt x="7812" y="5803"/>
                </a:lnTo>
                <a:lnTo>
                  <a:pt x="7815" y="5804"/>
                </a:lnTo>
                <a:cubicBezTo>
                  <a:pt x="7832" y="5805"/>
                  <a:pt x="7850" y="5809"/>
                  <a:pt x="7865" y="5809"/>
                </a:cubicBezTo>
                <a:cubicBezTo>
                  <a:pt x="7857" y="5816"/>
                  <a:pt x="7850" y="5816"/>
                  <a:pt x="7843" y="5816"/>
                </a:cubicBezTo>
                <a:cubicBezTo>
                  <a:pt x="7846" y="5819"/>
                  <a:pt x="7847" y="5821"/>
                  <a:pt x="7848" y="5824"/>
                </a:cubicBezTo>
                <a:lnTo>
                  <a:pt x="7848" y="5825"/>
                </a:lnTo>
                <a:lnTo>
                  <a:pt x="7850" y="5825"/>
                </a:lnTo>
                <a:lnTo>
                  <a:pt x="7848" y="5826"/>
                </a:lnTo>
                <a:lnTo>
                  <a:pt x="7848" y="5826"/>
                </a:lnTo>
                <a:cubicBezTo>
                  <a:pt x="7848" y="5829"/>
                  <a:pt x="7847" y="5830"/>
                  <a:pt x="7843" y="5830"/>
                </a:cubicBezTo>
                <a:cubicBezTo>
                  <a:pt x="7843" y="5838"/>
                  <a:pt x="7872" y="5823"/>
                  <a:pt x="7872" y="5809"/>
                </a:cubicBezTo>
                <a:cubicBezTo>
                  <a:pt x="7886" y="5830"/>
                  <a:pt x="7915" y="5809"/>
                  <a:pt x="7936" y="5816"/>
                </a:cubicBezTo>
                <a:cubicBezTo>
                  <a:pt x="7936" y="5823"/>
                  <a:pt x="7929" y="5823"/>
                  <a:pt x="7929" y="5830"/>
                </a:cubicBezTo>
                <a:cubicBezTo>
                  <a:pt x="7994" y="5816"/>
                  <a:pt x="8051" y="5795"/>
                  <a:pt x="8122" y="5816"/>
                </a:cubicBezTo>
                <a:cubicBezTo>
                  <a:pt x="8130" y="5795"/>
                  <a:pt x="8165" y="5802"/>
                  <a:pt x="8194" y="5795"/>
                </a:cubicBezTo>
                <a:cubicBezTo>
                  <a:pt x="8201" y="5766"/>
                  <a:pt x="8180" y="5766"/>
                  <a:pt x="8194" y="5730"/>
                </a:cubicBezTo>
                <a:cubicBezTo>
                  <a:pt x="8223" y="5744"/>
                  <a:pt x="8266" y="5694"/>
                  <a:pt x="8287" y="5730"/>
                </a:cubicBezTo>
                <a:cubicBezTo>
                  <a:pt x="8316" y="5730"/>
                  <a:pt x="8330" y="5701"/>
                  <a:pt x="8366" y="5708"/>
                </a:cubicBezTo>
                <a:cubicBezTo>
                  <a:pt x="8380" y="5665"/>
                  <a:pt x="8301" y="5701"/>
                  <a:pt x="8301" y="5673"/>
                </a:cubicBezTo>
                <a:cubicBezTo>
                  <a:pt x="8333" y="5679"/>
                  <a:pt x="8348" y="5669"/>
                  <a:pt x="8361" y="5652"/>
                </a:cubicBezTo>
                <a:lnTo>
                  <a:pt x="8363" y="5648"/>
                </a:lnTo>
                <a:lnTo>
                  <a:pt x="8355" y="5647"/>
                </a:lnTo>
                <a:cubicBezTo>
                  <a:pt x="8349" y="5646"/>
                  <a:pt x="8343" y="5646"/>
                  <a:pt x="8337" y="5646"/>
                </a:cubicBezTo>
                <a:cubicBezTo>
                  <a:pt x="8324" y="5646"/>
                  <a:pt x="8317" y="5635"/>
                  <a:pt x="8306" y="5627"/>
                </a:cubicBezTo>
                <a:lnTo>
                  <a:pt x="8301" y="5625"/>
                </a:lnTo>
                <a:close/>
                <a:moveTo>
                  <a:pt x="8280" y="5594"/>
                </a:moveTo>
                <a:cubicBezTo>
                  <a:pt x="8262" y="5594"/>
                  <a:pt x="8255" y="5602"/>
                  <a:pt x="8253" y="5610"/>
                </a:cubicBezTo>
                <a:lnTo>
                  <a:pt x="8253" y="5610"/>
                </a:lnTo>
                <a:lnTo>
                  <a:pt x="8256" y="5611"/>
                </a:lnTo>
                <a:cubicBezTo>
                  <a:pt x="8273" y="5614"/>
                  <a:pt x="8274" y="5604"/>
                  <a:pt x="8279" y="5596"/>
                </a:cubicBezTo>
                <a:lnTo>
                  <a:pt x="8280" y="5595"/>
                </a:lnTo>
                <a:lnTo>
                  <a:pt x="8280" y="5594"/>
                </a:lnTo>
                <a:close/>
                <a:moveTo>
                  <a:pt x="7771" y="5581"/>
                </a:moveTo>
                <a:cubicBezTo>
                  <a:pt x="7771" y="5596"/>
                  <a:pt x="7785" y="5596"/>
                  <a:pt x="7792" y="5603"/>
                </a:cubicBezTo>
                <a:cubicBezTo>
                  <a:pt x="7785" y="5588"/>
                  <a:pt x="7821" y="5581"/>
                  <a:pt x="7807" y="5581"/>
                </a:cubicBezTo>
                <a:cubicBezTo>
                  <a:pt x="7800" y="5581"/>
                  <a:pt x="7785" y="5588"/>
                  <a:pt x="7771" y="5581"/>
                </a:cubicBezTo>
                <a:close/>
                <a:moveTo>
                  <a:pt x="8165" y="5574"/>
                </a:moveTo>
                <a:cubicBezTo>
                  <a:pt x="8172" y="5624"/>
                  <a:pt x="8215" y="5581"/>
                  <a:pt x="8165" y="5574"/>
                </a:cubicBezTo>
                <a:close/>
                <a:moveTo>
                  <a:pt x="8222" y="5567"/>
                </a:moveTo>
                <a:cubicBezTo>
                  <a:pt x="8208" y="5574"/>
                  <a:pt x="8186" y="5567"/>
                  <a:pt x="8186" y="5581"/>
                </a:cubicBezTo>
                <a:cubicBezTo>
                  <a:pt x="8192" y="5581"/>
                  <a:pt x="8196" y="5583"/>
                  <a:pt x="8199" y="5586"/>
                </a:cubicBezTo>
                <a:lnTo>
                  <a:pt x="8201" y="5588"/>
                </a:lnTo>
                <a:lnTo>
                  <a:pt x="8207" y="5582"/>
                </a:lnTo>
                <a:lnTo>
                  <a:pt x="8222" y="5568"/>
                </a:lnTo>
                <a:lnTo>
                  <a:pt x="8222" y="5567"/>
                </a:lnTo>
                <a:close/>
                <a:moveTo>
                  <a:pt x="8072" y="5567"/>
                </a:moveTo>
                <a:cubicBezTo>
                  <a:pt x="8072" y="5588"/>
                  <a:pt x="8100" y="5581"/>
                  <a:pt x="8108" y="5603"/>
                </a:cubicBezTo>
                <a:cubicBezTo>
                  <a:pt x="8108" y="5581"/>
                  <a:pt x="8136" y="5610"/>
                  <a:pt x="8129" y="5596"/>
                </a:cubicBezTo>
                <a:cubicBezTo>
                  <a:pt x="8115" y="5596"/>
                  <a:pt x="8151" y="5574"/>
                  <a:pt x="8129" y="5574"/>
                </a:cubicBezTo>
                <a:cubicBezTo>
                  <a:pt x="8122" y="5581"/>
                  <a:pt x="8115" y="5588"/>
                  <a:pt x="8108" y="5588"/>
                </a:cubicBezTo>
                <a:cubicBezTo>
                  <a:pt x="8108" y="5581"/>
                  <a:pt x="8115" y="5574"/>
                  <a:pt x="8108" y="5567"/>
                </a:cubicBezTo>
                <a:cubicBezTo>
                  <a:pt x="8108" y="5567"/>
                  <a:pt x="8108" y="5567"/>
                  <a:pt x="8072" y="5567"/>
                </a:cubicBezTo>
                <a:close/>
                <a:moveTo>
                  <a:pt x="9133" y="5544"/>
                </a:moveTo>
                <a:cubicBezTo>
                  <a:pt x="9130" y="5544"/>
                  <a:pt x="9128" y="5549"/>
                  <a:pt x="9132" y="5560"/>
                </a:cubicBezTo>
                <a:cubicBezTo>
                  <a:pt x="9117" y="5531"/>
                  <a:pt x="9110" y="5567"/>
                  <a:pt x="9075" y="5553"/>
                </a:cubicBezTo>
                <a:cubicBezTo>
                  <a:pt x="9075" y="5588"/>
                  <a:pt x="9125" y="5567"/>
                  <a:pt x="9117" y="5603"/>
                </a:cubicBezTo>
                <a:cubicBezTo>
                  <a:pt x="9032" y="5617"/>
                  <a:pt x="8938" y="5596"/>
                  <a:pt x="8888" y="5653"/>
                </a:cubicBezTo>
                <a:cubicBezTo>
                  <a:pt x="8917" y="5689"/>
                  <a:pt x="8953" y="5660"/>
                  <a:pt x="8981" y="5653"/>
                </a:cubicBezTo>
                <a:cubicBezTo>
                  <a:pt x="8996" y="5653"/>
                  <a:pt x="9010" y="5667"/>
                  <a:pt x="9032" y="5667"/>
                </a:cubicBezTo>
                <a:cubicBezTo>
                  <a:pt x="9082" y="5674"/>
                  <a:pt x="9168" y="5653"/>
                  <a:pt x="9196" y="5646"/>
                </a:cubicBezTo>
                <a:cubicBezTo>
                  <a:pt x="9203" y="5646"/>
                  <a:pt x="9203" y="5660"/>
                  <a:pt x="9211" y="5660"/>
                </a:cubicBezTo>
                <a:cubicBezTo>
                  <a:pt x="9211" y="5660"/>
                  <a:pt x="9211" y="5646"/>
                  <a:pt x="9218" y="5646"/>
                </a:cubicBezTo>
                <a:cubicBezTo>
                  <a:pt x="9239" y="5631"/>
                  <a:pt x="9268" y="5639"/>
                  <a:pt x="9275" y="5624"/>
                </a:cubicBezTo>
                <a:cubicBezTo>
                  <a:pt x="9261" y="5574"/>
                  <a:pt x="9189" y="5574"/>
                  <a:pt x="9139" y="5560"/>
                </a:cubicBezTo>
                <a:cubicBezTo>
                  <a:pt x="9139" y="5549"/>
                  <a:pt x="9135" y="5544"/>
                  <a:pt x="9133" y="5544"/>
                </a:cubicBezTo>
                <a:close/>
                <a:moveTo>
                  <a:pt x="8896" y="5542"/>
                </a:moveTo>
                <a:cubicBezTo>
                  <a:pt x="8885" y="5542"/>
                  <a:pt x="8874" y="5545"/>
                  <a:pt x="8867" y="5560"/>
                </a:cubicBezTo>
                <a:cubicBezTo>
                  <a:pt x="8895" y="5553"/>
                  <a:pt x="8888" y="5574"/>
                  <a:pt x="8910" y="5574"/>
                </a:cubicBezTo>
                <a:cubicBezTo>
                  <a:pt x="8910" y="5553"/>
                  <a:pt x="8924" y="5560"/>
                  <a:pt x="8931" y="5545"/>
                </a:cubicBezTo>
                <a:cubicBezTo>
                  <a:pt x="8921" y="5545"/>
                  <a:pt x="8908" y="5542"/>
                  <a:pt x="8896" y="5542"/>
                </a:cubicBezTo>
                <a:close/>
                <a:moveTo>
                  <a:pt x="8466" y="5529"/>
                </a:moveTo>
                <a:cubicBezTo>
                  <a:pt x="8488" y="5543"/>
                  <a:pt x="8495" y="5551"/>
                  <a:pt x="8516" y="5543"/>
                </a:cubicBezTo>
                <a:cubicBezTo>
                  <a:pt x="8509" y="5558"/>
                  <a:pt x="8502" y="5572"/>
                  <a:pt x="8502" y="5594"/>
                </a:cubicBezTo>
                <a:cubicBezTo>
                  <a:pt x="8473" y="5586"/>
                  <a:pt x="8473" y="5579"/>
                  <a:pt x="8445" y="5586"/>
                </a:cubicBezTo>
                <a:cubicBezTo>
                  <a:pt x="8438" y="5565"/>
                  <a:pt x="8452" y="5565"/>
                  <a:pt x="8452" y="5543"/>
                </a:cubicBezTo>
                <a:cubicBezTo>
                  <a:pt x="8459" y="5529"/>
                  <a:pt x="8466" y="5558"/>
                  <a:pt x="8466" y="5529"/>
                </a:cubicBezTo>
                <a:close/>
                <a:moveTo>
                  <a:pt x="5101" y="5508"/>
                </a:moveTo>
                <a:lnTo>
                  <a:pt x="5101" y="5508"/>
                </a:lnTo>
                <a:cubicBezTo>
                  <a:pt x="5104" y="5509"/>
                  <a:pt x="5107" y="5510"/>
                  <a:pt x="5109" y="5509"/>
                </a:cubicBezTo>
                <a:lnTo>
                  <a:pt x="5111" y="5508"/>
                </a:lnTo>
                <a:lnTo>
                  <a:pt x="5103" y="5508"/>
                </a:lnTo>
                <a:lnTo>
                  <a:pt x="5101" y="5508"/>
                </a:lnTo>
                <a:close/>
                <a:moveTo>
                  <a:pt x="9288" y="5497"/>
                </a:moveTo>
                <a:cubicBezTo>
                  <a:pt x="9286" y="5497"/>
                  <a:pt x="9284" y="5499"/>
                  <a:pt x="9282" y="5502"/>
                </a:cubicBezTo>
                <a:cubicBezTo>
                  <a:pt x="9289" y="5509"/>
                  <a:pt x="9297" y="5517"/>
                  <a:pt x="9311" y="5517"/>
                </a:cubicBezTo>
                <a:cubicBezTo>
                  <a:pt x="9311" y="5517"/>
                  <a:pt x="9311" y="5517"/>
                  <a:pt x="9311" y="5502"/>
                </a:cubicBezTo>
                <a:cubicBezTo>
                  <a:pt x="9300" y="5508"/>
                  <a:pt x="9293" y="5497"/>
                  <a:pt x="9288" y="5497"/>
                </a:cubicBezTo>
                <a:close/>
                <a:moveTo>
                  <a:pt x="5092" y="5488"/>
                </a:moveTo>
                <a:cubicBezTo>
                  <a:pt x="5092" y="5493"/>
                  <a:pt x="5093" y="5498"/>
                  <a:pt x="5095" y="5501"/>
                </a:cubicBezTo>
                <a:lnTo>
                  <a:pt x="5096" y="5503"/>
                </a:lnTo>
                <a:lnTo>
                  <a:pt x="5097" y="5502"/>
                </a:lnTo>
                <a:cubicBezTo>
                  <a:pt x="5102" y="5496"/>
                  <a:pt x="5108" y="5493"/>
                  <a:pt x="5115" y="5491"/>
                </a:cubicBezTo>
                <a:lnTo>
                  <a:pt x="5121" y="5490"/>
                </a:lnTo>
                <a:lnTo>
                  <a:pt x="5121" y="5488"/>
                </a:lnTo>
                <a:lnTo>
                  <a:pt x="5092" y="5488"/>
                </a:lnTo>
                <a:close/>
                <a:moveTo>
                  <a:pt x="9347" y="5474"/>
                </a:moveTo>
                <a:cubicBezTo>
                  <a:pt x="9354" y="5502"/>
                  <a:pt x="9318" y="5481"/>
                  <a:pt x="9325" y="5495"/>
                </a:cubicBezTo>
                <a:cubicBezTo>
                  <a:pt x="9340" y="5502"/>
                  <a:pt x="9311" y="5502"/>
                  <a:pt x="9318" y="5517"/>
                </a:cubicBezTo>
                <a:cubicBezTo>
                  <a:pt x="9325" y="5524"/>
                  <a:pt x="9340" y="5524"/>
                  <a:pt x="9347" y="5517"/>
                </a:cubicBezTo>
                <a:cubicBezTo>
                  <a:pt x="9347" y="5509"/>
                  <a:pt x="9340" y="5509"/>
                  <a:pt x="9332" y="5502"/>
                </a:cubicBezTo>
                <a:cubicBezTo>
                  <a:pt x="9354" y="5495"/>
                  <a:pt x="9361" y="5538"/>
                  <a:pt x="9375" y="5517"/>
                </a:cubicBezTo>
                <a:cubicBezTo>
                  <a:pt x="9361" y="5502"/>
                  <a:pt x="9347" y="5495"/>
                  <a:pt x="9368" y="5481"/>
                </a:cubicBezTo>
                <a:cubicBezTo>
                  <a:pt x="9361" y="5481"/>
                  <a:pt x="9354" y="5481"/>
                  <a:pt x="9347" y="5474"/>
                </a:cubicBezTo>
                <a:close/>
                <a:moveTo>
                  <a:pt x="9557" y="5406"/>
                </a:moveTo>
                <a:cubicBezTo>
                  <a:pt x="9567" y="5406"/>
                  <a:pt x="9576" y="5407"/>
                  <a:pt x="9583" y="5409"/>
                </a:cubicBezTo>
                <a:cubicBezTo>
                  <a:pt x="9554" y="5431"/>
                  <a:pt x="9526" y="5445"/>
                  <a:pt x="9490" y="5431"/>
                </a:cubicBezTo>
                <a:cubicBezTo>
                  <a:pt x="9495" y="5414"/>
                  <a:pt x="9529" y="5406"/>
                  <a:pt x="9557" y="5406"/>
                </a:cubicBezTo>
                <a:close/>
                <a:moveTo>
                  <a:pt x="8430" y="5352"/>
                </a:moveTo>
                <a:cubicBezTo>
                  <a:pt x="8430" y="5352"/>
                  <a:pt x="8430" y="5352"/>
                  <a:pt x="8430" y="5366"/>
                </a:cubicBezTo>
                <a:cubicBezTo>
                  <a:pt x="8437" y="5366"/>
                  <a:pt x="8437" y="5366"/>
                  <a:pt x="8444" y="5366"/>
                </a:cubicBezTo>
                <a:cubicBezTo>
                  <a:pt x="8444" y="5366"/>
                  <a:pt x="8444" y="5373"/>
                  <a:pt x="8451" y="5373"/>
                </a:cubicBezTo>
                <a:cubicBezTo>
                  <a:pt x="8459" y="5352"/>
                  <a:pt x="8444" y="5352"/>
                  <a:pt x="8430" y="5352"/>
                </a:cubicBezTo>
                <a:close/>
                <a:moveTo>
                  <a:pt x="7321" y="5332"/>
                </a:moveTo>
                <a:cubicBezTo>
                  <a:pt x="7306" y="5332"/>
                  <a:pt x="7289" y="5340"/>
                  <a:pt x="7277" y="5359"/>
                </a:cubicBezTo>
                <a:cubicBezTo>
                  <a:pt x="7270" y="5323"/>
                  <a:pt x="7212" y="5344"/>
                  <a:pt x="7205" y="5366"/>
                </a:cubicBezTo>
                <a:cubicBezTo>
                  <a:pt x="7198" y="5337"/>
                  <a:pt x="7155" y="5373"/>
                  <a:pt x="7134" y="5366"/>
                </a:cubicBezTo>
                <a:cubicBezTo>
                  <a:pt x="7134" y="5388"/>
                  <a:pt x="7148" y="5388"/>
                  <a:pt x="7162" y="5388"/>
                </a:cubicBezTo>
                <a:cubicBezTo>
                  <a:pt x="7205" y="5352"/>
                  <a:pt x="7270" y="5388"/>
                  <a:pt x="7305" y="5352"/>
                </a:cubicBezTo>
                <a:cubicBezTo>
                  <a:pt x="7313" y="5352"/>
                  <a:pt x="7305" y="5373"/>
                  <a:pt x="7327" y="5366"/>
                </a:cubicBezTo>
                <a:cubicBezTo>
                  <a:pt x="7327" y="5353"/>
                  <a:pt x="7332" y="5352"/>
                  <a:pt x="7348" y="5352"/>
                </a:cubicBezTo>
                <a:lnTo>
                  <a:pt x="7352" y="5352"/>
                </a:lnTo>
                <a:lnTo>
                  <a:pt x="7353" y="5354"/>
                </a:lnTo>
                <a:lnTo>
                  <a:pt x="7354" y="5357"/>
                </a:lnTo>
                <a:lnTo>
                  <a:pt x="7353" y="5360"/>
                </a:lnTo>
                <a:cubicBezTo>
                  <a:pt x="7347" y="5366"/>
                  <a:pt x="7339" y="5366"/>
                  <a:pt x="7356" y="5366"/>
                </a:cubicBezTo>
                <a:cubicBezTo>
                  <a:pt x="7356" y="5364"/>
                  <a:pt x="7355" y="5362"/>
                  <a:pt x="7355" y="5360"/>
                </a:cubicBezTo>
                <a:lnTo>
                  <a:pt x="7354" y="5357"/>
                </a:lnTo>
                <a:lnTo>
                  <a:pt x="7355" y="5356"/>
                </a:lnTo>
                <a:cubicBezTo>
                  <a:pt x="7355" y="5355"/>
                  <a:pt x="7356" y="5353"/>
                  <a:pt x="7356" y="5352"/>
                </a:cubicBezTo>
                <a:lnTo>
                  <a:pt x="7352" y="5352"/>
                </a:lnTo>
                <a:lnTo>
                  <a:pt x="7351" y="5348"/>
                </a:lnTo>
                <a:cubicBezTo>
                  <a:pt x="7345" y="5338"/>
                  <a:pt x="7333" y="5332"/>
                  <a:pt x="7321" y="5332"/>
                </a:cubicBezTo>
                <a:close/>
                <a:moveTo>
                  <a:pt x="7442" y="5329"/>
                </a:moveTo>
                <a:cubicBezTo>
                  <a:pt x="7432" y="5329"/>
                  <a:pt x="7423" y="5331"/>
                  <a:pt x="7427" y="5344"/>
                </a:cubicBezTo>
                <a:cubicBezTo>
                  <a:pt x="7449" y="5344"/>
                  <a:pt x="7456" y="5359"/>
                  <a:pt x="7456" y="5330"/>
                </a:cubicBezTo>
                <a:cubicBezTo>
                  <a:pt x="7453" y="5330"/>
                  <a:pt x="7447" y="5329"/>
                  <a:pt x="7442" y="5329"/>
                </a:cubicBezTo>
                <a:close/>
                <a:moveTo>
                  <a:pt x="8716" y="5323"/>
                </a:moveTo>
                <a:cubicBezTo>
                  <a:pt x="8724" y="5344"/>
                  <a:pt x="8659" y="5337"/>
                  <a:pt x="8681" y="5359"/>
                </a:cubicBezTo>
                <a:cubicBezTo>
                  <a:pt x="8681" y="5352"/>
                  <a:pt x="8695" y="5373"/>
                  <a:pt x="8709" y="5366"/>
                </a:cubicBezTo>
                <a:cubicBezTo>
                  <a:pt x="8716" y="5352"/>
                  <a:pt x="8738" y="5330"/>
                  <a:pt x="8716" y="5323"/>
                </a:cubicBezTo>
                <a:close/>
                <a:moveTo>
                  <a:pt x="7632" y="5317"/>
                </a:moveTo>
                <a:cubicBezTo>
                  <a:pt x="7627" y="5317"/>
                  <a:pt x="7623" y="5318"/>
                  <a:pt x="7621" y="5323"/>
                </a:cubicBezTo>
                <a:cubicBezTo>
                  <a:pt x="7628" y="5323"/>
                  <a:pt x="7656" y="5344"/>
                  <a:pt x="7671" y="5330"/>
                </a:cubicBezTo>
                <a:cubicBezTo>
                  <a:pt x="7661" y="5325"/>
                  <a:pt x="7644" y="5317"/>
                  <a:pt x="7632" y="5317"/>
                </a:cubicBezTo>
                <a:close/>
                <a:moveTo>
                  <a:pt x="9261" y="5316"/>
                </a:moveTo>
                <a:cubicBezTo>
                  <a:pt x="9225" y="5316"/>
                  <a:pt x="9189" y="5316"/>
                  <a:pt x="9168" y="5323"/>
                </a:cubicBezTo>
                <a:cubicBezTo>
                  <a:pt x="9153" y="5344"/>
                  <a:pt x="9196" y="5344"/>
                  <a:pt x="9175" y="5352"/>
                </a:cubicBezTo>
                <a:cubicBezTo>
                  <a:pt x="9125" y="5352"/>
                  <a:pt x="9082" y="5380"/>
                  <a:pt x="9032" y="5359"/>
                </a:cubicBezTo>
                <a:cubicBezTo>
                  <a:pt x="8989" y="5388"/>
                  <a:pt x="8960" y="5431"/>
                  <a:pt x="8903" y="5445"/>
                </a:cubicBezTo>
                <a:cubicBezTo>
                  <a:pt x="8881" y="5409"/>
                  <a:pt x="8852" y="5373"/>
                  <a:pt x="8810" y="5352"/>
                </a:cubicBezTo>
                <a:cubicBezTo>
                  <a:pt x="8774" y="5395"/>
                  <a:pt x="8716" y="5438"/>
                  <a:pt x="8645" y="5395"/>
                </a:cubicBezTo>
                <a:cubicBezTo>
                  <a:pt x="8630" y="5409"/>
                  <a:pt x="8666" y="5416"/>
                  <a:pt x="8645" y="5431"/>
                </a:cubicBezTo>
                <a:cubicBezTo>
                  <a:pt x="8570" y="5431"/>
                  <a:pt x="8527" y="5458"/>
                  <a:pt x="8465" y="5475"/>
                </a:cubicBezTo>
                <a:lnTo>
                  <a:pt x="8454" y="5477"/>
                </a:lnTo>
                <a:lnTo>
                  <a:pt x="8458" y="5479"/>
                </a:lnTo>
                <a:cubicBezTo>
                  <a:pt x="8471" y="5485"/>
                  <a:pt x="8481" y="5493"/>
                  <a:pt x="8495" y="5493"/>
                </a:cubicBezTo>
                <a:cubicBezTo>
                  <a:pt x="8502" y="5515"/>
                  <a:pt x="8466" y="5508"/>
                  <a:pt x="8495" y="5515"/>
                </a:cubicBezTo>
                <a:cubicBezTo>
                  <a:pt x="8445" y="5529"/>
                  <a:pt x="8430" y="5529"/>
                  <a:pt x="8344" y="5500"/>
                </a:cubicBezTo>
                <a:cubicBezTo>
                  <a:pt x="8352" y="5493"/>
                  <a:pt x="8352" y="5486"/>
                  <a:pt x="8344" y="5479"/>
                </a:cubicBezTo>
                <a:cubicBezTo>
                  <a:pt x="8387" y="5465"/>
                  <a:pt x="8409" y="5522"/>
                  <a:pt x="8430" y="5472"/>
                </a:cubicBezTo>
                <a:cubicBezTo>
                  <a:pt x="8432" y="5472"/>
                  <a:pt x="8434" y="5472"/>
                  <a:pt x="8436" y="5472"/>
                </a:cubicBezTo>
                <a:lnTo>
                  <a:pt x="8437" y="5472"/>
                </a:lnTo>
                <a:lnTo>
                  <a:pt x="8437" y="5470"/>
                </a:lnTo>
                <a:cubicBezTo>
                  <a:pt x="8431" y="5448"/>
                  <a:pt x="8390" y="5456"/>
                  <a:pt x="8408" y="5431"/>
                </a:cubicBezTo>
                <a:lnTo>
                  <a:pt x="8395" y="5430"/>
                </a:lnTo>
                <a:lnTo>
                  <a:pt x="8391" y="5433"/>
                </a:lnTo>
                <a:cubicBezTo>
                  <a:pt x="8373" y="5443"/>
                  <a:pt x="8343" y="5430"/>
                  <a:pt x="8337" y="5436"/>
                </a:cubicBezTo>
                <a:cubicBezTo>
                  <a:pt x="8323" y="5472"/>
                  <a:pt x="8287" y="5500"/>
                  <a:pt x="8244" y="5479"/>
                </a:cubicBezTo>
                <a:cubicBezTo>
                  <a:pt x="8264" y="5472"/>
                  <a:pt x="8259" y="5478"/>
                  <a:pt x="8253" y="5449"/>
                </a:cubicBezTo>
                <a:lnTo>
                  <a:pt x="8252" y="5448"/>
                </a:lnTo>
                <a:lnTo>
                  <a:pt x="8244" y="5453"/>
                </a:lnTo>
                <a:cubicBezTo>
                  <a:pt x="8239" y="5456"/>
                  <a:pt x="8234" y="5461"/>
                  <a:pt x="8229" y="5466"/>
                </a:cubicBezTo>
                <a:cubicBezTo>
                  <a:pt x="8208" y="5459"/>
                  <a:pt x="8158" y="5466"/>
                  <a:pt x="8151" y="5495"/>
                </a:cubicBezTo>
                <a:cubicBezTo>
                  <a:pt x="8172" y="5509"/>
                  <a:pt x="8208" y="5517"/>
                  <a:pt x="8229" y="5517"/>
                </a:cubicBezTo>
                <a:cubicBezTo>
                  <a:pt x="8237" y="5545"/>
                  <a:pt x="8201" y="5524"/>
                  <a:pt x="8208" y="5545"/>
                </a:cubicBezTo>
                <a:cubicBezTo>
                  <a:pt x="8211" y="5553"/>
                  <a:pt x="8216" y="5558"/>
                  <a:pt x="8223" y="5562"/>
                </a:cubicBezTo>
                <a:lnTo>
                  <a:pt x="8226" y="5563"/>
                </a:lnTo>
                <a:lnTo>
                  <a:pt x="8237" y="5552"/>
                </a:lnTo>
                <a:cubicBezTo>
                  <a:pt x="8242" y="5547"/>
                  <a:pt x="8247" y="5542"/>
                  <a:pt x="8251" y="5536"/>
                </a:cubicBezTo>
                <a:cubicBezTo>
                  <a:pt x="8280" y="5536"/>
                  <a:pt x="8280" y="5529"/>
                  <a:pt x="8301" y="5536"/>
                </a:cubicBezTo>
                <a:cubicBezTo>
                  <a:pt x="8309" y="5558"/>
                  <a:pt x="8273" y="5543"/>
                  <a:pt x="8273" y="5551"/>
                </a:cubicBezTo>
                <a:cubicBezTo>
                  <a:pt x="8280" y="5572"/>
                  <a:pt x="8309" y="5565"/>
                  <a:pt x="8323" y="5558"/>
                </a:cubicBezTo>
                <a:cubicBezTo>
                  <a:pt x="8337" y="5565"/>
                  <a:pt x="8350" y="5576"/>
                  <a:pt x="8362" y="5587"/>
                </a:cubicBezTo>
                <a:lnTo>
                  <a:pt x="8380" y="5604"/>
                </a:lnTo>
                <a:lnTo>
                  <a:pt x="8382" y="5604"/>
                </a:lnTo>
                <a:cubicBezTo>
                  <a:pt x="8392" y="5599"/>
                  <a:pt x="8401" y="5594"/>
                  <a:pt x="8408" y="5588"/>
                </a:cubicBezTo>
                <a:cubicBezTo>
                  <a:pt x="8429" y="5597"/>
                  <a:pt x="8448" y="5604"/>
                  <a:pt x="8468" y="5608"/>
                </a:cubicBezTo>
                <a:lnTo>
                  <a:pt x="8472" y="5609"/>
                </a:lnTo>
                <a:lnTo>
                  <a:pt x="8476" y="5607"/>
                </a:lnTo>
                <a:cubicBezTo>
                  <a:pt x="8481" y="5605"/>
                  <a:pt x="8488" y="5603"/>
                  <a:pt x="8495" y="5601"/>
                </a:cubicBezTo>
                <a:cubicBezTo>
                  <a:pt x="8495" y="5608"/>
                  <a:pt x="8502" y="5608"/>
                  <a:pt x="8509" y="5608"/>
                </a:cubicBezTo>
                <a:lnTo>
                  <a:pt x="8511" y="5617"/>
                </a:lnTo>
                <a:lnTo>
                  <a:pt x="8521" y="5619"/>
                </a:lnTo>
                <a:cubicBezTo>
                  <a:pt x="8553" y="5624"/>
                  <a:pt x="8591" y="5629"/>
                  <a:pt x="8638" y="5639"/>
                </a:cubicBezTo>
                <a:cubicBezTo>
                  <a:pt x="8638" y="5653"/>
                  <a:pt x="8645" y="5660"/>
                  <a:pt x="8638" y="5674"/>
                </a:cubicBezTo>
                <a:cubicBezTo>
                  <a:pt x="8738" y="5660"/>
                  <a:pt x="8795" y="5660"/>
                  <a:pt x="8881" y="5646"/>
                </a:cubicBezTo>
                <a:cubicBezTo>
                  <a:pt x="8838" y="5624"/>
                  <a:pt x="8788" y="5646"/>
                  <a:pt x="8759" y="5646"/>
                </a:cubicBezTo>
                <a:cubicBezTo>
                  <a:pt x="8767" y="5624"/>
                  <a:pt x="8745" y="5617"/>
                  <a:pt x="8752" y="5588"/>
                </a:cubicBezTo>
                <a:cubicBezTo>
                  <a:pt x="8774" y="5567"/>
                  <a:pt x="8802" y="5603"/>
                  <a:pt x="8810" y="5560"/>
                </a:cubicBezTo>
                <a:cubicBezTo>
                  <a:pt x="8781" y="5538"/>
                  <a:pt x="8781" y="5581"/>
                  <a:pt x="8759" y="5574"/>
                </a:cubicBezTo>
                <a:cubicBezTo>
                  <a:pt x="8759" y="5560"/>
                  <a:pt x="8731" y="5567"/>
                  <a:pt x="8731" y="5560"/>
                </a:cubicBezTo>
                <a:cubicBezTo>
                  <a:pt x="8774" y="5553"/>
                  <a:pt x="8802" y="5538"/>
                  <a:pt x="8824" y="5502"/>
                </a:cubicBezTo>
                <a:cubicBezTo>
                  <a:pt x="8938" y="5545"/>
                  <a:pt x="9075" y="5509"/>
                  <a:pt x="9189" y="5545"/>
                </a:cubicBezTo>
                <a:cubicBezTo>
                  <a:pt x="9203" y="5517"/>
                  <a:pt x="9232" y="5524"/>
                  <a:pt x="9275" y="5517"/>
                </a:cubicBezTo>
                <a:cubicBezTo>
                  <a:pt x="9254" y="5509"/>
                  <a:pt x="9261" y="5495"/>
                  <a:pt x="9275" y="5488"/>
                </a:cubicBezTo>
                <a:cubicBezTo>
                  <a:pt x="9254" y="5488"/>
                  <a:pt x="9246" y="5509"/>
                  <a:pt x="9232" y="5517"/>
                </a:cubicBezTo>
                <a:cubicBezTo>
                  <a:pt x="9218" y="5495"/>
                  <a:pt x="9182" y="5495"/>
                  <a:pt x="9175" y="5459"/>
                </a:cubicBezTo>
                <a:cubicBezTo>
                  <a:pt x="9189" y="5438"/>
                  <a:pt x="9211" y="5431"/>
                  <a:pt x="9196" y="5395"/>
                </a:cubicBezTo>
                <a:cubicBezTo>
                  <a:pt x="9211" y="5380"/>
                  <a:pt x="9232" y="5373"/>
                  <a:pt x="9254" y="5373"/>
                </a:cubicBezTo>
                <a:cubicBezTo>
                  <a:pt x="9246" y="5352"/>
                  <a:pt x="9254" y="5344"/>
                  <a:pt x="9261" y="5316"/>
                </a:cubicBezTo>
                <a:close/>
                <a:moveTo>
                  <a:pt x="7800" y="5316"/>
                </a:moveTo>
                <a:cubicBezTo>
                  <a:pt x="7785" y="5316"/>
                  <a:pt x="7771" y="5323"/>
                  <a:pt x="7771" y="5330"/>
                </a:cubicBezTo>
                <a:cubicBezTo>
                  <a:pt x="7771" y="5330"/>
                  <a:pt x="7771" y="5337"/>
                  <a:pt x="7771" y="5344"/>
                </a:cubicBezTo>
                <a:cubicBezTo>
                  <a:pt x="7792" y="5344"/>
                  <a:pt x="7792" y="5323"/>
                  <a:pt x="7800" y="5316"/>
                </a:cubicBezTo>
                <a:close/>
                <a:moveTo>
                  <a:pt x="7578" y="5301"/>
                </a:moveTo>
                <a:cubicBezTo>
                  <a:pt x="7549" y="5301"/>
                  <a:pt x="7542" y="5323"/>
                  <a:pt x="7535" y="5344"/>
                </a:cubicBezTo>
                <a:cubicBezTo>
                  <a:pt x="7556" y="5337"/>
                  <a:pt x="7570" y="5366"/>
                  <a:pt x="7578" y="5352"/>
                </a:cubicBezTo>
                <a:cubicBezTo>
                  <a:pt x="7563" y="5337"/>
                  <a:pt x="7599" y="5337"/>
                  <a:pt x="7592" y="5323"/>
                </a:cubicBezTo>
                <a:cubicBezTo>
                  <a:pt x="7585" y="5323"/>
                  <a:pt x="7585" y="5309"/>
                  <a:pt x="7578" y="5301"/>
                </a:cubicBezTo>
                <a:close/>
                <a:moveTo>
                  <a:pt x="8456" y="5292"/>
                </a:moveTo>
                <a:cubicBezTo>
                  <a:pt x="8455" y="5292"/>
                  <a:pt x="8453" y="5292"/>
                  <a:pt x="8451" y="5294"/>
                </a:cubicBezTo>
                <a:cubicBezTo>
                  <a:pt x="8466" y="5294"/>
                  <a:pt x="8437" y="5337"/>
                  <a:pt x="8451" y="5323"/>
                </a:cubicBezTo>
                <a:cubicBezTo>
                  <a:pt x="8459" y="5301"/>
                  <a:pt x="8466" y="5323"/>
                  <a:pt x="8480" y="5323"/>
                </a:cubicBezTo>
                <a:cubicBezTo>
                  <a:pt x="8473" y="5309"/>
                  <a:pt x="8502" y="5301"/>
                  <a:pt x="8480" y="5294"/>
                </a:cubicBezTo>
                <a:cubicBezTo>
                  <a:pt x="8468" y="5326"/>
                  <a:pt x="8466" y="5291"/>
                  <a:pt x="8456" y="5292"/>
                </a:cubicBezTo>
                <a:close/>
                <a:moveTo>
                  <a:pt x="8537" y="5291"/>
                </a:moveTo>
                <a:cubicBezTo>
                  <a:pt x="8528" y="5291"/>
                  <a:pt x="8516" y="5294"/>
                  <a:pt x="8502" y="5294"/>
                </a:cubicBezTo>
                <a:cubicBezTo>
                  <a:pt x="8509" y="5309"/>
                  <a:pt x="8509" y="5316"/>
                  <a:pt x="8494" y="5323"/>
                </a:cubicBezTo>
                <a:cubicBezTo>
                  <a:pt x="8502" y="5323"/>
                  <a:pt x="8509" y="5323"/>
                  <a:pt x="8509" y="5330"/>
                </a:cubicBezTo>
                <a:cubicBezTo>
                  <a:pt x="8502" y="5337"/>
                  <a:pt x="8480" y="5330"/>
                  <a:pt x="8480" y="5352"/>
                </a:cubicBezTo>
                <a:cubicBezTo>
                  <a:pt x="8494" y="5359"/>
                  <a:pt x="8537" y="5359"/>
                  <a:pt x="8509" y="5380"/>
                </a:cubicBezTo>
                <a:cubicBezTo>
                  <a:pt x="8537" y="5380"/>
                  <a:pt x="8566" y="5344"/>
                  <a:pt x="8595" y="5373"/>
                </a:cubicBezTo>
                <a:cubicBezTo>
                  <a:pt x="8602" y="5366"/>
                  <a:pt x="8638" y="5352"/>
                  <a:pt x="8623" y="5337"/>
                </a:cubicBezTo>
                <a:cubicBezTo>
                  <a:pt x="8587" y="5337"/>
                  <a:pt x="8523" y="5380"/>
                  <a:pt x="8509" y="5316"/>
                </a:cubicBezTo>
                <a:cubicBezTo>
                  <a:pt x="8530" y="5309"/>
                  <a:pt x="8530" y="5309"/>
                  <a:pt x="8552" y="5309"/>
                </a:cubicBezTo>
                <a:cubicBezTo>
                  <a:pt x="8552" y="5294"/>
                  <a:pt x="8546" y="5291"/>
                  <a:pt x="8537" y="5291"/>
                </a:cubicBezTo>
                <a:close/>
                <a:moveTo>
                  <a:pt x="8237" y="5287"/>
                </a:moveTo>
                <a:cubicBezTo>
                  <a:pt x="8229" y="5309"/>
                  <a:pt x="8237" y="5330"/>
                  <a:pt x="8251" y="5337"/>
                </a:cubicBezTo>
                <a:cubicBezTo>
                  <a:pt x="8301" y="5309"/>
                  <a:pt x="8358" y="5352"/>
                  <a:pt x="8387" y="5373"/>
                </a:cubicBezTo>
                <a:cubicBezTo>
                  <a:pt x="8401" y="5366"/>
                  <a:pt x="8387" y="5344"/>
                  <a:pt x="8408" y="5352"/>
                </a:cubicBezTo>
                <a:cubicBezTo>
                  <a:pt x="8401" y="5359"/>
                  <a:pt x="8401" y="5366"/>
                  <a:pt x="8416" y="5366"/>
                </a:cubicBezTo>
                <a:cubicBezTo>
                  <a:pt x="8408" y="5344"/>
                  <a:pt x="8430" y="5344"/>
                  <a:pt x="8437" y="5337"/>
                </a:cubicBezTo>
                <a:cubicBezTo>
                  <a:pt x="8416" y="5330"/>
                  <a:pt x="8401" y="5323"/>
                  <a:pt x="8394" y="5309"/>
                </a:cubicBezTo>
                <a:cubicBezTo>
                  <a:pt x="8394" y="5330"/>
                  <a:pt x="8365" y="5316"/>
                  <a:pt x="8358" y="5330"/>
                </a:cubicBezTo>
                <a:cubicBezTo>
                  <a:pt x="8351" y="5323"/>
                  <a:pt x="8365" y="5294"/>
                  <a:pt x="8344" y="5301"/>
                </a:cubicBezTo>
                <a:cubicBezTo>
                  <a:pt x="8344" y="5309"/>
                  <a:pt x="8344" y="5316"/>
                  <a:pt x="8351" y="5323"/>
                </a:cubicBezTo>
                <a:cubicBezTo>
                  <a:pt x="8330" y="5316"/>
                  <a:pt x="8330" y="5330"/>
                  <a:pt x="8315" y="5323"/>
                </a:cubicBezTo>
                <a:cubicBezTo>
                  <a:pt x="8315" y="5316"/>
                  <a:pt x="8322" y="5316"/>
                  <a:pt x="8322" y="5309"/>
                </a:cubicBezTo>
                <a:cubicBezTo>
                  <a:pt x="8294" y="5323"/>
                  <a:pt x="8279" y="5287"/>
                  <a:pt x="8237" y="5287"/>
                </a:cubicBezTo>
                <a:close/>
                <a:moveTo>
                  <a:pt x="8108" y="5287"/>
                </a:moveTo>
                <a:cubicBezTo>
                  <a:pt x="8108" y="5301"/>
                  <a:pt x="8115" y="5323"/>
                  <a:pt x="8100" y="5323"/>
                </a:cubicBezTo>
                <a:cubicBezTo>
                  <a:pt x="8100" y="5309"/>
                  <a:pt x="8093" y="5316"/>
                  <a:pt x="8086" y="5323"/>
                </a:cubicBezTo>
                <a:cubicBezTo>
                  <a:pt x="8108" y="5323"/>
                  <a:pt x="8108" y="5337"/>
                  <a:pt x="8129" y="5337"/>
                </a:cubicBezTo>
                <a:cubicBezTo>
                  <a:pt x="8129" y="5309"/>
                  <a:pt x="8122" y="5294"/>
                  <a:pt x="8108" y="5287"/>
                </a:cubicBezTo>
                <a:close/>
                <a:moveTo>
                  <a:pt x="8194" y="5280"/>
                </a:moveTo>
                <a:cubicBezTo>
                  <a:pt x="8186" y="5294"/>
                  <a:pt x="8151" y="5294"/>
                  <a:pt x="8172" y="5309"/>
                </a:cubicBezTo>
                <a:cubicBezTo>
                  <a:pt x="8165" y="5294"/>
                  <a:pt x="8208" y="5294"/>
                  <a:pt x="8194" y="5280"/>
                </a:cubicBezTo>
                <a:close/>
                <a:moveTo>
                  <a:pt x="7843" y="5280"/>
                </a:moveTo>
                <a:cubicBezTo>
                  <a:pt x="7843" y="5301"/>
                  <a:pt x="7807" y="5287"/>
                  <a:pt x="7807" y="5301"/>
                </a:cubicBezTo>
                <a:cubicBezTo>
                  <a:pt x="7814" y="5301"/>
                  <a:pt x="7821" y="5301"/>
                  <a:pt x="7821" y="5309"/>
                </a:cubicBezTo>
                <a:cubicBezTo>
                  <a:pt x="7814" y="5309"/>
                  <a:pt x="7814" y="5309"/>
                  <a:pt x="7814" y="5316"/>
                </a:cubicBezTo>
                <a:cubicBezTo>
                  <a:pt x="7828" y="5323"/>
                  <a:pt x="7821" y="5309"/>
                  <a:pt x="7835" y="5323"/>
                </a:cubicBezTo>
                <a:cubicBezTo>
                  <a:pt x="7835" y="5309"/>
                  <a:pt x="7835" y="5301"/>
                  <a:pt x="7843" y="5301"/>
                </a:cubicBezTo>
                <a:cubicBezTo>
                  <a:pt x="7843" y="5316"/>
                  <a:pt x="7871" y="5330"/>
                  <a:pt x="7878" y="5316"/>
                </a:cubicBezTo>
                <a:cubicBezTo>
                  <a:pt x="7871" y="5309"/>
                  <a:pt x="7864" y="5309"/>
                  <a:pt x="7857" y="5316"/>
                </a:cubicBezTo>
                <a:cubicBezTo>
                  <a:pt x="7857" y="5294"/>
                  <a:pt x="7843" y="5301"/>
                  <a:pt x="7843" y="5287"/>
                </a:cubicBezTo>
                <a:cubicBezTo>
                  <a:pt x="7850" y="5287"/>
                  <a:pt x="7850" y="5287"/>
                  <a:pt x="7843" y="5280"/>
                </a:cubicBezTo>
                <a:close/>
                <a:moveTo>
                  <a:pt x="7592" y="5258"/>
                </a:moveTo>
                <a:cubicBezTo>
                  <a:pt x="7589" y="5258"/>
                  <a:pt x="7587" y="5260"/>
                  <a:pt x="7585" y="5266"/>
                </a:cubicBezTo>
                <a:cubicBezTo>
                  <a:pt x="7613" y="5266"/>
                  <a:pt x="7585" y="5273"/>
                  <a:pt x="7585" y="5280"/>
                </a:cubicBezTo>
                <a:cubicBezTo>
                  <a:pt x="7599" y="5287"/>
                  <a:pt x="7606" y="5273"/>
                  <a:pt x="7613" y="5273"/>
                </a:cubicBezTo>
                <a:cubicBezTo>
                  <a:pt x="7613" y="5273"/>
                  <a:pt x="7621" y="5280"/>
                  <a:pt x="7621" y="5273"/>
                </a:cubicBezTo>
                <a:cubicBezTo>
                  <a:pt x="7615" y="5273"/>
                  <a:pt x="7602" y="5257"/>
                  <a:pt x="7592" y="5258"/>
                </a:cubicBezTo>
                <a:close/>
                <a:moveTo>
                  <a:pt x="9418" y="5153"/>
                </a:moveTo>
                <a:cubicBezTo>
                  <a:pt x="9436" y="5152"/>
                  <a:pt x="9457" y="5163"/>
                  <a:pt x="9461" y="5172"/>
                </a:cubicBezTo>
                <a:cubicBezTo>
                  <a:pt x="9461" y="5187"/>
                  <a:pt x="9425" y="5172"/>
                  <a:pt x="9433" y="5187"/>
                </a:cubicBezTo>
                <a:cubicBezTo>
                  <a:pt x="9418" y="5187"/>
                  <a:pt x="9425" y="5165"/>
                  <a:pt x="9397" y="5172"/>
                </a:cubicBezTo>
                <a:cubicBezTo>
                  <a:pt x="9400" y="5159"/>
                  <a:pt x="9408" y="5153"/>
                  <a:pt x="9418" y="5153"/>
                </a:cubicBezTo>
                <a:close/>
                <a:moveTo>
                  <a:pt x="7201" y="5093"/>
                </a:moveTo>
                <a:lnTo>
                  <a:pt x="7202" y="5094"/>
                </a:lnTo>
                <a:cubicBezTo>
                  <a:pt x="7206" y="5095"/>
                  <a:pt x="7210" y="5096"/>
                  <a:pt x="7216" y="5094"/>
                </a:cubicBezTo>
                <a:lnTo>
                  <a:pt x="7217" y="5094"/>
                </a:lnTo>
                <a:lnTo>
                  <a:pt x="7213" y="5094"/>
                </a:lnTo>
                <a:cubicBezTo>
                  <a:pt x="7210" y="5094"/>
                  <a:pt x="7207" y="5094"/>
                  <a:pt x="7203" y="5093"/>
                </a:cubicBezTo>
                <a:lnTo>
                  <a:pt x="7201" y="5093"/>
                </a:lnTo>
                <a:close/>
                <a:moveTo>
                  <a:pt x="7491" y="5068"/>
                </a:moveTo>
                <a:cubicBezTo>
                  <a:pt x="7481" y="5068"/>
                  <a:pt x="7474" y="5072"/>
                  <a:pt x="7470" y="5086"/>
                </a:cubicBezTo>
                <a:cubicBezTo>
                  <a:pt x="7506" y="5086"/>
                  <a:pt x="7506" y="5079"/>
                  <a:pt x="7527" y="5072"/>
                </a:cubicBezTo>
                <a:cubicBezTo>
                  <a:pt x="7513" y="5072"/>
                  <a:pt x="7501" y="5068"/>
                  <a:pt x="7491" y="5068"/>
                </a:cubicBezTo>
                <a:close/>
                <a:moveTo>
                  <a:pt x="7427" y="5065"/>
                </a:moveTo>
                <a:cubicBezTo>
                  <a:pt x="7425" y="5065"/>
                  <a:pt x="7423" y="5065"/>
                  <a:pt x="7421" y="5065"/>
                </a:cubicBezTo>
                <a:lnTo>
                  <a:pt x="7420" y="5065"/>
                </a:lnTo>
                <a:lnTo>
                  <a:pt x="7420" y="5067"/>
                </a:lnTo>
                <a:cubicBezTo>
                  <a:pt x="7420" y="5070"/>
                  <a:pt x="7421" y="5074"/>
                  <a:pt x="7421" y="5077"/>
                </a:cubicBezTo>
                <a:cubicBezTo>
                  <a:pt x="7415" y="5072"/>
                  <a:pt x="7409" y="5074"/>
                  <a:pt x="7404" y="5080"/>
                </a:cubicBezTo>
                <a:lnTo>
                  <a:pt x="7404" y="5080"/>
                </a:lnTo>
                <a:lnTo>
                  <a:pt x="7405" y="5081"/>
                </a:lnTo>
                <a:cubicBezTo>
                  <a:pt x="7409" y="5087"/>
                  <a:pt x="7414" y="5091"/>
                  <a:pt x="7427" y="5086"/>
                </a:cubicBezTo>
                <a:lnTo>
                  <a:pt x="7427" y="5065"/>
                </a:lnTo>
                <a:close/>
                <a:moveTo>
                  <a:pt x="7671" y="5050"/>
                </a:moveTo>
                <a:cubicBezTo>
                  <a:pt x="7656" y="5057"/>
                  <a:pt x="7642" y="5057"/>
                  <a:pt x="7635" y="5072"/>
                </a:cubicBezTo>
                <a:cubicBezTo>
                  <a:pt x="7656" y="5079"/>
                  <a:pt x="7664" y="5072"/>
                  <a:pt x="7671" y="5065"/>
                </a:cubicBezTo>
                <a:cubicBezTo>
                  <a:pt x="7642" y="5057"/>
                  <a:pt x="7692" y="5057"/>
                  <a:pt x="7671" y="5050"/>
                </a:cubicBezTo>
                <a:close/>
                <a:moveTo>
                  <a:pt x="8917" y="5048"/>
                </a:moveTo>
                <a:cubicBezTo>
                  <a:pt x="8932" y="5056"/>
                  <a:pt x="8896" y="5063"/>
                  <a:pt x="8874" y="5063"/>
                </a:cubicBezTo>
                <a:cubicBezTo>
                  <a:pt x="8867" y="5034"/>
                  <a:pt x="8917" y="5063"/>
                  <a:pt x="8917" y="5048"/>
                </a:cubicBezTo>
                <a:close/>
                <a:moveTo>
                  <a:pt x="9651" y="5047"/>
                </a:moveTo>
                <a:cubicBezTo>
                  <a:pt x="9664" y="5047"/>
                  <a:pt x="9681" y="5052"/>
                  <a:pt x="9705" y="5048"/>
                </a:cubicBezTo>
                <a:cubicBezTo>
                  <a:pt x="9691" y="5063"/>
                  <a:pt x="9655" y="5056"/>
                  <a:pt x="9627" y="5063"/>
                </a:cubicBezTo>
                <a:cubicBezTo>
                  <a:pt x="9633" y="5050"/>
                  <a:pt x="9640" y="5047"/>
                  <a:pt x="9651" y="5047"/>
                </a:cubicBezTo>
                <a:close/>
                <a:moveTo>
                  <a:pt x="8087" y="5041"/>
                </a:moveTo>
                <a:cubicBezTo>
                  <a:pt x="8087" y="5041"/>
                  <a:pt x="8087" y="5041"/>
                  <a:pt x="8122" y="5041"/>
                </a:cubicBezTo>
                <a:cubicBezTo>
                  <a:pt x="8115" y="5070"/>
                  <a:pt x="8108" y="5063"/>
                  <a:pt x="8087" y="5063"/>
                </a:cubicBezTo>
                <a:cubicBezTo>
                  <a:pt x="8087" y="5063"/>
                  <a:pt x="8087" y="5063"/>
                  <a:pt x="8087" y="5041"/>
                </a:cubicBezTo>
                <a:close/>
                <a:moveTo>
                  <a:pt x="9419" y="5034"/>
                </a:moveTo>
                <a:cubicBezTo>
                  <a:pt x="9412" y="5048"/>
                  <a:pt x="9405" y="5063"/>
                  <a:pt x="9405" y="5070"/>
                </a:cubicBezTo>
                <a:cubicBezTo>
                  <a:pt x="9405" y="5070"/>
                  <a:pt x="9405" y="5070"/>
                  <a:pt x="9376" y="5070"/>
                </a:cubicBezTo>
                <a:cubicBezTo>
                  <a:pt x="9390" y="5063"/>
                  <a:pt x="9390" y="5034"/>
                  <a:pt x="9419" y="5034"/>
                </a:cubicBezTo>
                <a:close/>
                <a:moveTo>
                  <a:pt x="8352" y="5034"/>
                </a:moveTo>
                <a:cubicBezTo>
                  <a:pt x="8380" y="5034"/>
                  <a:pt x="8387" y="5048"/>
                  <a:pt x="8416" y="5048"/>
                </a:cubicBezTo>
                <a:cubicBezTo>
                  <a:pt x="8395" y="5056"/>
                  <a:pt x="8359" y="5077"/>
                  <a:pt x="8344" y="5056"/>
                </a:cubicBezTo>
                <a:cubicBezTo>
                  <a:pt x="8344" y="5048"/>
                  <a:pt x="8352" y="5041"/>
                  <a:pt x="8352" y="5034"/>
                </a:cubicBezTo>
                <a:close/>
                <a:moveTo>
                  <a:pt x="9693" y="4998"/>
                </a:moveTo>
                <a:cubicBezTo>
                  <a:pt x="9702" y="4997"/>
                  <a:pt x="9715" y="5005"/>
                  <a:pt x="9720" y="5005"/>
                </a:cubicBezTo>
                <a:cubicBezTo>
                  <a:pt x="9720" y="5027"/>
                  <a:pt x="9691" y="5020"/>
                  <a:pt x="9684" y="5013"/>
                </a:cubicBezTo>
                <a:cubicBezTo>
                  <a:pt x="9684" y="5002"/>
                  <a:pt x="9688" y="4998"/>
                  <a:pt x="9693" y="4998"/>
                </a:cubicBezTo>
                <a:close/>
                <a:moveTo>
                  <a:pt x="9498" y="4991"/>
                </a:moveTo>
                <a:cubicBezTo>
                  <a:pt x="9483" y="5027"/>
                  <a:pt x="9498" y="5027"/>
                  <a:pt x="9519" y="5048"/>
                </a:cubicBezTo>
                <a:cubicBezTo>
                  <a:pt x="9548" y="5048"/>
                  <a:pt x="9569" y="5027"/>
                  <a:pt x="9591" y="5041"/>
                </a:cubicBezTo>
                <a:cubicBezTo>
                  <a:pt x="9533" y="5099"/>
                  <a:pt x="9462" y="5005"/>
                  <a:pt x="9426" y="5020"/>
                </a:cubicBezTo>
                <a:cubicBezTo>
                  <a:pt x="9405" y="4991"/>
                  <a:pt x="9483" y="5005"/>
                  <a:pt x="9498" y="4991"/>
                </a:cubicBezTo>
                <a:close/>
                <a:moveTo>
                  <a:pt x="9300" y="4982"/>
                </a:moveTo>
                <a:lnTo>
                  <a:pt x="9300" y="4982"/>
                </a:lnTo>
                <a:cubicBezTo>
                  <a:pt x="9299" y="4982"/>
                  <a:pt x="9300" y="4983"/>
                  <a:pt x="9303" y="4984"/>
                </a:cubicBezTo>
                <a:lnTo>
                  <a:pt x="9304" y="4984"/>
                </a:lnTo>
                <a:lnTo>
                  <a:pt x="9304" y="4984"/>
                </a:lnTo>
                <a:cubicBezTo>
                  <a:pt x="9303" y="4984"/>
                  <a:pt x="9303" y="4984"/>
                  <a:pt x="9302" y="4983"/>
                </a:cubicBezTo>
                <a:lnTo>
                  <a:pt x="9300" y="4982"/>
                </a:lnTo>
                <a:close/>
                <a:moveTo>
                  <a:pt x="8330" y="4979"/>
                </a:moveTo>
                <a:cubicBezTo>
                  <a:pt x="8351" y="4979"/>
                  <a:pt x="8344" y="4993"/>
                  <a:pt x="8365" y="4986"/>
                </a:cubicBezTo>
                <a:cubicBezTo>
                  <a:pt x="8358" y="5000"/>
                  <a:pt x="8322" y="5007"/>
                  <a:pt x="8330" y="4979"/>
                </a:cubicBezTo>
                <a:close/>
                <a:moveTo>
                  <a:pt x="8602" y="4960"/>
                </a:moveTo>
                <a:cubicBezTo>
                  <a:pt x="8615" y="4961"/>
                  <a:pt x="8629" y="4969"/>
                  <a:pt x="8645" y="4977"/>
                </a:cubicBezTo>
                <a:cubicBezTo>
                  <a:pt x="8631" y="4984"/>
                  <a:pt x="8617" y="4991"/>
                  <a:pt x="8602" y="4998"/>
                </a:cubicBezTo>
                <a:cubicBezTo>
                  <a:pt x="8595" y="4984"/>
                  <a:pt x="8581" y="4984"/>
                  <a:pt x="8574" y="4977"/>
                </a:cubicBezTo>
                <a:cubicBezTo>
                  <a:pt x="8583" y="4964"/>
                  <a:pt x="8592" y="4960"/>
                  <a:pt x="8602" y="4960"/>
                </a:cubicBezTo>
                <a:close/>
                <a:moveTo>
                  <a:pt x="7570" y="4957"/>
                </a:moveTo>
                <a:cubicBezTo>
                  <a:pt x="7570" y="4957"/>
                  <a:pt x="7570" y="4957"/>
                  <a:pt x="7570" y="4979"/>
                </a:cubicBezTo>
                <a:cubicBezTo>
                  <a:pt x="7585" y="4979"/>
                  <a:pt x="7606" y="4964"/>
                  <a:pt x="7628" y="4979"/>
                </a:cubicBezTo>
                <a:cubicBezTo>
                  <a:pt x="7621" y="4950"/>
                  <a:pt x="7599" y="4971"/>
                  <a:pt x="7570" y="4957"/>
                </a:cubicBezTo>
                <a:close/>
                <a:moveTo>
                  <a:pt x="7875" y="4934"/>
                </a:moveTo>
                <a:cubicBezTo>
                  <a:pt x="7893" y="4934"/>
                  <a:pt x="7913" y="4946"/>
                  <a:pt x="7922" y="4955"/>
                </a:cubicBezTo>
                <a:cubicBezTo>
                  <a:pt x="7929" y="4962"/>
                  <a:pt x="7922" y="4962"/>
                  <a:pt x="7915" y="4962"/>
                </a:cubicBezTo>
                <a:lnTo>
                  <a:pt x="7929" y="4971"/>
                </a:lnTo>
                <a:lnTo>
                  <a:pt x="7931" y="4972"/>
                </a:lnTo>
                <a:cubicBezTo>
                  <a:pt x="7949" y="4975"/>
                  <a:pt x="7966" y="4980"/>
                  <a:pt x="7979" y="4993"/>
                </a:cubicBezTo>
                <a:cubicBezTo>
                  <a:pt x="7978" y="4993"/>
                  <a:pt x="7977" y="4994"/>
                  <a:pt x="7975" y="4994"/>
                </a:cubicBezTo>
                <a:lnTo>
                  <a:pt x="7974" y="4994"/>
                </a:lnTo>
                <a:lnTo>
                  <a:pt x="7976" y="4995"/>
                </a:lnTo>
                <a:cubicBezTo>
                  <a:pt x="7979" y="4996"/>
                  <a:pt x="7983" y="4997"/>
                  <a:pt x="7986" y="4998"/>
                </a:cubicBezTo>
                <a:cubicBezTo>
                  <a:pt x="7986" y="5013"/>
                  <a:pt x="7958" y="5020"/>
                  <a:pt x="7951" y="5013"/>
                </a:cubicBezTo>
                <a:cubicBezTo>
                  <a:pt x="7951" y="5020"/>
                  <a:pt x="7958" y="5020"/>
                  <a:pt x="7965" y="5027"/>
                </a:cubicBezTo>
                <a:cubicBezTo>
                  <a:pt x="7952" y="5032"/>
                  <a:pt x="7940" y="5031"/>
                  <a:pt x="7927" y="5028"/>
                </a:cubicBezTo>
                <a:lnTo>
                  <a:pt x="7921" y="5025"/>
                </a:lnTo>
                <a:lnTo>
                  <a:pt x="7921" y="5029"/>
                </a:lnTo>
                <a:cubicBezTo>
                  <a:pt x="7893" y="5022"/>
                  <a:pt x="7914" y="5029"/>
                  <a:pt x="7914" y="5043"/>
                </a:cubicBezTo>
                <a:cubicBezTo>
                  <a:pt x="7893" y="5043"/>
                  <a:pt x="7886" y="5022"/>
                  <a:pt x="7871" y="5043"/>
                </a:cubicBezTo>
                <a:cubicBezTo>
                  <a:pt x="7854" y="5026"/>
                  <a:pt x="7846" y="5018"/>
                  <a:pt x="7836" y="5000"/>
                </a:cubicBezTo>
                <a:lnTo>
                  <a:pt x="7834" y="4996"/>
                </a:lnTo>
                <a:lnTo>
                  <a:pt x="7834" y="4996"/>
                </a:lnTo>
                <a:cubicBezTo>
                  <a:pt x="7825" y="4997"/>
                  <a:pt x="7816" y="5000"/>
                  <a:pt x="7807" y="5005"/>
                </a:cubicBezTo>
                <a:cubicBezTo>
                  <a:pt x="7813" y="5000"/>
                  <a:pt x="7820" y="4996"/>
                  <a:pt x="7828" y="4992"/>
                </a:cubicBezTo>
                <a:lnTo>
                  <a:pt x="7831" y="4991"/>
                </a:lnTo>
                <a:lnTo>
                  <a:pt x="7828" y="4986"/>
                </a:lnTo>
                <a:cubicBezTo>
                  <a:pt x="7833" y="4986"/>
                  <a:pt x="7837" y="4986"/>
                  <a:pt x="7841" y="4987"/>
                </a:cubicBezTo>
                <a:lnTo>
                  <a:pt x="7842" y="4987"/>
                </a:lnTo>
                <a:lnTo>
                  <a:pt x="7847" y="4986"/>
                </a:lnTo>
                <a:cubicBezTo>
                  <a:pt x="7867" y="4982"/>
                  <a:pt x="7888" y="4983"/>
                  <a:pt x="7900" y="4991"/>
                </a:cubicBezTo>
                <a:lnTo>
                  <a:pt x="7901" y="4987"/>
                </a:lnTo>
                <a:lnTo>
                  <a:pt x="7893" y="4985"/>
                </a:lnTo>
                <a:cubicBezTo>
                  <a:pt x="7876" y="4980"/>
                  <a:pt x="7861" y="4973"/>
                  <a:pt x="7850" y="4964"/>
                </a:cubicBezTo>
                <a:cubicBezTo>
                  <a:pt x="7862" y="4966"/>
                  <a:pt x="7875" y="4967"/>
                  <a:pt x="7887" y="4968"/>
                </a:cubicBezTo>
                <a:lnTo>
                  <a:pt x="7893" y="4968"/>
                </a:lnTo>
                <a:lnTo>
                  <a:pt x="7891" y="4967"/>
                </a:lnTo>
                <a:cubicBezTo>
                  <a:pt x="7879" y="4961"/>
                  <a:pt x="7859" y="4961"/>
                  <a:pt x="7850" y="4948"/>
                </a:cubicBezTo>
                <a:cubicBezTo>
                  <a:pt x="7856" y="4937"/>
                  <a:pt x="7865" y="4934"/>
                  <a:pt x="7875" y="4934"/>
                </a:cubicBezTo>
                <a:close/>
                <a:moveTo>
                  <a:pt x="7580" y="4932"/>
                </a:moveTo>
                <a:lnTo>
                  <a:pt x="7572" y="4932"/>
                </a:lnTo>
                <a:lnTo>
                  <a:pt x="7578" y="4943"/>
                </a:lnTo>
                <a:cubicBezTo>
                  <a:pt x="7578" y="4940"/>
                  <a:pt x="7579" y="4937"/>
                  <a:pt x="7580" y="4935"/>
                </a:cubicBezTo>
                <a:lnTo>
                  <a:pt x="7580" y="4932"/>
                </a:lnTo>
                <a:close/>
                <a:moveTo>
                  <a:pt x="7604" y="4932"/>
                </a:moveTo>
                <a:lnTo>
                  <a:pt x="7592" y="4932"/>
                </a:lnTo>
                <a:lnTo>
                  <a:pt x="7592" y="4933"/>
                </a:lnTo>
                <a:cubicBezTo>
                  <a:pt x="7591" y="4939"/>
                  <a:pt x="7594" y="4943"/>
                  <a:pt x="7606" y="4943"/>
                </a:cubicBezTo>
                <a:cubicBezTo>
                  <a:pt x="7605" y="4939"/>
                  <a:pt x="7604" y="4935"/>
                  <a:pt x="7604" y="4932"/>
                </a:cubicBezTo>
                <a:lnTo>
                  <a:pt x="7604" y="4932"/>
                </a:lnTo>
                <a:close/>
                <a:moveTo>
                  <a:pt x="7681" y="4931"/>
                </a:moveTo>
                <a:lnTo>
                  <a:pt x="7664" y="4931"/>
                </a:lnTo>
                <a:lnTo>
                  <a:pt x="7664" y="4933"/>
                </a:lnTo>
                <a:cubicBezTo>
                  <a:pt x="7664" y="4940"/>
                  <a:pt x="7667" y="4945"/>
                  <a:pt x="7678" y="4943"/>
                </a:cubicBezTo>
                <a:cubicBezTo>
                  <a:pt x="7678" y="4939"/>
                  <a:pt x="7679" y="4935"/>
                  <a:pt x="7680" y="4933"/>
                </a:cubicBezTo>
                <a:lnTo>
                  <a:pt x="7681" y="4931"/>
                </a:lnTo>
                <a:close/>
                <a:moveTo>
                  <a:pt x="8602" y="4891"/>
                </a:moveTo>
                <a:cubicBezTo>
                  <a:pt x="8602" y="4891"/>
                  <a:pt x="8602" y="4891"/>
                  <a:pt x="8645" y="4891"/>
                </a:cubicBezTo>
                <a:cubicBezTo>
                  <a:pt x="8645" y="4905"/>
                  <a:pt x="8660" y="4912"/>
                  <a:pt x="8660" y="4919"/>
                </a:cubicBezTo>
                <a:cubicBezTo>
                  <a:pt x="8688" y="4919"/>
                  <a:pt x="8724" y="4919"/>
                  <a:pt x="8746" y="4905"/>
                </a:cubicBezTo>
                <a:cubicBezTo>
                  <a:pt x="8746" y="4912"/>
                  <a:pt x="8760" y="4912"/>
                  <a:pt x="8767" y="4919"/>
                </a:cubicBezTo>
                <a:cubicBezTo>
                  <a:pt x="8789" y="4919"/>
                  <a:pt x="8767" y="4898"/>
                  <a:pt x="8781" y="4891"/>
                </a:cubicBezTo>
                <a:cubicBezTo>
                  <a:pt x="8781" y="4891"/>
                  <a:pt x="8781" y="4891"/>
                  <a:pt x="8810" y="4891"/>
                </a:cubicBezTo>
                <a:cubicBezTo>
                  <a:pt x="8816" y="4928"/>
                  <a:pt x="8809" y="4962"/>
                  <a:pt x="8796" y="4991"/>
                </a:cubicBezTo>
                <a:lnTo>
                  <a:pt x="8794" y="4995"/>
                </a:lnTo>
                <a:lnTo>
                  <a:pt x="8796" y="4995"/>
                </a:lnTo>
                <a:cubicBezTo>
                  <a:pt x="8832" y="5003"/>
                  <a:pt x="8840" y="4971"/>
                  <a:pt x="8867" y="4971"/>
                </a:cubicBezTo>
                <a:cubicBezTo>
                  <a:pt x="8874" y="5007"/>
                  <a:pt x="8953" y="4993"/>
                  <a:pt x="8989" y="5022"/>
                </a:cubicBezTo>
                <a:cubicBezTo>
                  <a:pt x="8917" y="5007"/>
                  <a:pt x="8845" y="5057"/>
                  <a:pt x="8788" y="5014"/>
                </a:cubicBezTo>
                <a:cubicBezTo>
                  <a:pt x="8788" y="5014"/>
                  <a:pt x="8788" y="5014"/>
                  <a:pt x="8788" y="5009"/>
                </a:cubicBezTo>
                <a:lnTo>
                  <a:pt x="8788" y="5008"/>
                </a:lnTo>
                <a:lnTo>
                  <a:pt x="8784" y="5015"/>
                </a:lnTo>
                <a:cubicBezTo>
                  <a:pt x="8769" y="5043"/>
                  <a:pt x="8751" y="5065"/>
                  <a:pt x="8738" y="5084"/>
                </a:cubicBezTo>
                <a:cubicBezTo>
                  <a:pt x="8703" y="5077"/>
                  <a:pt x="8674" y="5063"/>
                  <a:pt x="8638" y="5056"/>
                </a:cubicBezTo>
                <a:cubicBezTo>
                  <a:pt x="8609" y="5056"/>
                  <a:pt x="8631" y="5084"/>
                  <a:pt x="8624" y="5084"/>
                </a:cubicBezTo>
                <a:cubicBezTo>
                  <a:pt x="8609" y="5084"/>
                  <a:pt x="8617" y="5070"/>
                  <a:pt x="8602" y="5070"/>
                </a:cubicBezTo>
                <a:cubicBezTo>
                  <a:pt x="8595" y="5084"/>
                  <a:pt x="8595" y="5135"/>
                  <a:pt x="8567" y="5149"/>
                </a:cubicBezTo>
                <a:cubicBezTo>
                  <a:pt x="8552" y="5120"/>
                  <a:pt x="8581" y="5091"/>
                  <a:pt x="8595" y="5077"/>
                </a:cubicBezTo>
                <a:cubicBezTo>
                  <a:pt x="8588" y="5056"/>
                  <a:pt x="8567" y="5048"/>
                  <a:pt x="8559" y="5041"/>
                </a:cubicBezTo>
                <a:cubicBezTo>
                  <a:pt x="8567" y="5020"/>
                  <a:pt x="8581" y="5013"/>
                  <a:pt x="8588" y="4991"/>
                </a:cubicBezTo>
                <a:cubicBezTo>
                  <a:pt x="8602" y="4998"/>
                  <a:pt x="8602" y="5013"/>
                  <a:pt x="8609" y="5027"/>
                </a:cubicBezTo>
                <a:cubicBezTo>
                  <a:pt x="8652" y="5027"/>
                  <a:pt x="8703" y="4991"/>
                  <a:pt x="8746" y="4998"/>
                </a:cubicBezTo>
                <a:cubicBezTo>
                  <a:pt x="8767" y="4919"/>
                  <a:pt x="8652" y="4926"/>
                  <a:pt x="8602" y="4919"/>
                </a:cubicBezTo>
                <a:cubicBezTo>
                  <a:pt x="8602" y="4912"/>
                  <a:pt x="8602" y="4898"/>
                  <a:pt x="8602" y="4891"/>
                </a:cubicBezTo>
                <a:close/>
                <a:moveTo>
                  <a:pt x="7764" y="4869"/>
                </a:moveTo>
                <a:cubicBezTo>
                  <a:pt x="7757" y="4883"/>
                  <a:pt x="7743" y="4883"/>
                  <a:pt x="7736" y="4898"/>
                </a:cubicBezTo>
                <a:cubicBezTo>
                  <a:pt x="7764" y="4898"/>
                  <a:pt x="7779" y="4891"/>
                  <a:pt x="7807" y="4898"/>
                </a:cubicBezTo>
                <a:cubicBezTo>
                  <a:pt x="7814" y="4869"/>
                  <a:pt x="7779" y="4883"/>
                  <a:pt x="7764" y="4869"/>
                </a:cubicBezTo>
                <a:close/>
                <a:moveTo>
                  <a:pt x="9340" y="4855"/>
                </a:moveTo>
                <a:cubicBezTo>
                  <a:pt x="9340" y="4855"/>
                  <a:pt x="9340" y="4855"/>
                  <a:pt x="9340" y="4891"/>
                </a:cubicBezTo>
                <a:cubicBezTo>
                  <a:pt x="9333" y="4883"/>
                  <a:pt x="9326" y="4883"/>
                  <a:pt x="9311" y="4883"/>
                </a:cubicBezTo>
                <a:cubicBezTo>
                  <a:pt x="9319" y="4869"/>
                  <a:pt x="9326" y="4862"/>
                  <a:pt x="9340" y="4855"/>
                </a:cubicBezTo>
                <a:close/>
                <a:moveTo>
                  <a:pt x="9179" y="4854"/>
                </a:moveTo>
                <a:cubicBezTo>
                  <a:pt x="9196" y="4853"/>
                  <a:pt x="9225" y="4869"/>
                  <a:pt x="9247" y="4869"/>
                </a:cubicBezTo>
                <a:cubicBezTo>
                  <a:pt x="9233" y="4883"/>
                  <a:pt x="9218" y="4883"/>
                  <a:pt x="9204" y="4883"/>
                </a:cubicBezTo>
                <a:cubicBezTo>
                  <a:pt x="9204" y="4862"/>
                  <a:pt x="9175" y="4869"/>
                  <a:pt x="9168" y="4862"/>
                </a:cubicBezTo>
                <a:cubicBezTo>
                  <a:pt x="9170" y="4856"/>
                  <a:pt x="9174" y="4854"/>
                  <a:pt x="9179" y="4854"/>
                </a:cubicBezTo>
                <a:close/>
                <a:moveTo>
                  <a:pt x="9058" y="4851"/>
                </a:moveTo>
                <a:cubicBezTo>
                  <a:pt x="9078" y="4851"/>
                  <a:pt x="9095" y="4858"/>
                  <a:pt x="9102" y="4878"/>
                </a:cubicBezTo>
                <a:lnTo>
                  <a:pt x="9102" y="4879"/>
                </a:lnTo>
                <a:lnTo>
                  <a:pt x="9103" y="4878"/>
                </a:lnTo>
                <a:cubicBezTo>
                  <a:pt x="9146" y="4878"/>
                  <a:pt x="9175" y="4885"/>
                  <a:pt x="9218" y="4892"/>
                </a:cubicBezTo>
                <a:cubicBezTo>
                  <a:pt x="9203" y="4921"/>
                  <a:pt x="9160" y="4900"/>
                  <a:pt x="9153" y="4907"/>
                </a:cubicBezTo>
                <a:cubicBezTo>
                  <a:pt x="9139" y="4943"/>
                  <a:pt x="9103" y="4971"/>
                  <a:pt x="9060" y="4950"/>
                </a:cubicBezTo>
                <a:cubicBezTo>
                  <a:pt x="9082" y="4943"/>
                  <a:pt x="9075" y="4950"/>
                  <a:pt x="9067" y="4914"/>
                </a:cubicBezTo>
                <a:cubicBezTo>
                  <a:pt x="9083" y="4914"/>
                  <a:pt x="9087" y="4898"/>
                  <a:pt x="9095" y="4887"/>
                </a:cubicBezTo>
                <a:lnTo>
                  <a:pt x="9098" y="4883"/>
                </a:lnTo>
                <a:lnTo>
                  <a:pt x="9094" y="4883"/>
                </a:lnTo>
                <a:cubicBezTo>
                  <a:pt x="9075" y="4885"/>
                  <a:pt x="9071" y="4911"/>
                  <a:pt x="9046" y="4905"/>
                </a:cubicBezTo>
                <a:cubicBezTo>
                  <a:pt x="9025" y="4898"/>
                  <a:pt x="9032" y="4876"/>
                  <a:pt x="9003" y="4876"/>
                </a:cubicBezTo>
                <a:cubicBezTo>
                  <a:pt x="8996" y="4891"/>
                  <a:pt x="9011" y="4934"/>
                  <a:pt x="9039" y="4934"/>
                </a:cubicBezTo>
                <a:cubicBezTo>
                  <a:pt x="9011" y="4941"/>
                  <a:pt x="8968" y="4941"/>
                  <a:pt x="8953" y="4912"/>
                </a:cubicBezTo>
                <a:cubicBezTo>
                  <a:pt x="8953" y="4905"/>
                  <a:pt x="8975" y="4891"/>
                  <a:pt x="8960" y="4883"/>
                </a:cubicBezTo>
                <a:cubicBezTo>
                  <a:pt x="8974" y="4874"/>
                  <a:pt x="9021" y="4851"/>
                  <a:pt x="9058" y="4851"/>
                </a:cubicBezTo>
                <a:close/>
                <a:moveTo>
                  <a:pt x="9440" y="4848"/>
                </a:moveTo>
                <a:cubicBezTo>
                  <a:pt x="9447" y="4855"/>
                  <a:pt x="9462" y="4862"/>
                  <a:pt x="9476" y="4862"/>
                </a:cubicBezTo>
                <a:cubicBezTo>
                  <a:pt x="9455" y="4869"/>
                  <a:pt x="9447" y="4883"/>
                  <a:pt x="9447" y="4905"/>
                </a:cubicBezTo>
                <a:cubicBezTo>
                  <a:pt x="9426" y="4912"/>
                  <a:pt x="9440" y="4883"/>
                  <a:pt x="9426" y="4883"/>
                </a:cubicBezTo>
                <a:cubicBezTo>
                  <a:pt x="9426" y="4862"/>
                  <a:pt x="9440" y="4869"/>
                  <a:pt x="9440" y="4848"/>
                </a:cubicBezTo>
                <a:close/>
                <a:moveTo>
                  <a:pt x="8275" y="4839"/>
                </a:moveTo>
                <a:cubicBezTo>
                  <a:pt x="8248" y="4840"/>
                  <a:pt x="8219" y="4851"/>
                  <a:pt x="8201" y="4862"/>
                </a:cubicBezTo>
                <a:cubicBezTo>
                  <a:pt x="8251" y="4876"/>
                  <a:pt x="8280" y="4862"/>
                  <a:pt x="8337" y="4876"/>
                </a:cubicBezTo>
                <a:cubicBezTo>
                  <a:pt x="8327" y="4848"/>
                  <a:pt x="8301" y="4839"/>
                  <a:pt x="8275" y="4839"/>
                </a:cubicBezTo>
                <a:close/>
                <a:moveTo>
                  <a:pt x="821" y="4820"/>
                </a:moveTo>
                <a:cubicBezTo>
                  <a:pt x="823" y="4820"/>
                  <a:pt x="824" y="4820"/>
                  <a:pt x="826" y="4820"/>
                </a:cubicBezTo>
                <a:cubicBezTo>
                  <a:pt x="832" y="4832"/>
                  <a:pt x="808" y="4838"/>
                  <a:pt x="814" y="4862"/>
                </a:cubicBezTo>
                <a:cubicBezTo>
                  <a:pt x="792" y="4862"/>
                  <a:pt x="801" y="4820"/>
                  <a:pt x="821" y="4820"/>
                </a:cubicBezTo>
                <a:close/>
                <a:moveTo>
                  <a:pt x="9032" y="4812"/>
                </a:moveTo>
                <a:cubicBezTo>
                  <a:pt x="9054" y="4826"/>
                  <a:pt x="9075" y="4812"/>
                  <a:pt x="9082" y="4848"/>
                </a:cubicBezTo>
                <a:cubicBezTo>
                  <a:pt x="9061" y="4833"/>
                  <a:pt x="9039" y="4848"/>
                  <a:pt x="9025" y="4826"/>
                </a:cubicBezTo>
                <a:cubicBezTo>
                  <a:pt x="9025" y="4819"/>
                  <a:pt x="9032" y="4819"/>
                  <a:pt x="9032" y="4812"/>
                </a:cubicBezTo>
                <a:close/>
                <a:moveTo>
                  <a:pt x="8658" y="4808"/>
                </a:moveTo>
                <a:cubicBezTo>
                  <a:pt x="8680" y="4808"/>
                  <a:pt x="8704" y="4851"/>
                  <a:pt x="8688" y="4862"/>
                </a:cubicBezTo>
                <a:cubicBezTo>
                  <a:pt x="8674" y="4869"/>
                  <a:pt x="8645" y="4869"/>
                  <a:pt x="8624" y="4869"/>
                </a:cubicBezTo>
                <a:cubicBezTo>
                  <a:pt x="8624" y="4848"/>
                  <a:pt x="8645" y="4855"/>
                  <a:pt x="8660" y="4840"/>
                </a:cubicBezTo>
                <a:cubicBezTo>
                  <a:pt x="8660" y="4833"/>
                  <a:pt x="8638" y="4840"/>
                  <a:pt x="8638" y="4826"/>
                </a:cubicBezTo>
                <a:cubicBezTo>
                  <a:pt x="8643" y="4813"/>
                  <a:pt x="8651" y="4809"/>
                  <a:pt x="8658" y="4808"/>
                </a:cubicBezTo>
                <a:close/>
                <a:moveTo>
                  <a:pt x="9447" y="4761"/>
                </a:moveTo>
                <a:cubicBezTo>
                  <a:pt x="9469" y="4769"/>
                  <a:pt x="9469" y="4761"/>
                  <a:pt x="9483" y="4761"/>
                </a:cubicBezTo>
                <a:cubicBezTo>
                  <a:pt x="9483" y="4783"/>
                  <a:pt x="9476" y="4797"/>
                  <a:pt x="9462" y="4797"/>
                </a:cubicBezTo>
                <a:cubicBezTo>
                  <a:pt x="9462" y="4776"/>
                  <a:pt x="9440" y="4790"/>
                  <a:pt x="9447" y="4761"/>
                </a:cubicBezTo>
                <a:close/>
                <a:moveTo>
                  <a:pt x="8957" y="4758"/>
                </a:moveTo>
                <a:cubicBezTo>
                  <a:pt x="8939" y="4759"/>
                  <a:pt x="8921" y="4761"/>
                  <a:pt x="8903" y="4761"/>
                </a:cubicBezTo>
                <a:cubicBezTo>
                  <a:pt x="8903" y="4761"/>
                  <a:pt x="8903" y="4761"/>
                  <a:pt x="8903" y="4783"/>
                </a:cubicBezTo>
                <a:cubicBezTo>
                  <a:pt x="8925" y="4790"/>
                  <a:pt x="8989" y="4790"/>
                  <a:pt x="8989" y="4761"/>
                </a:cubicBezTo>
                <a:cubicBezTo>
                  <a:pt x="8978" y="4759"/>
                  <a:pt x="8968" y="4758"/>
                  <a:pt x="8957" y="4758"/>
                </a:cubicBezTo>
                <a:close/>
                <a:moveTo>
                  <a:pt x="9332" y="4753"/>
                </a:moveTo>
                <a:cubicBezTo>
                  <a:pt x="9336" y="4753"/>
                  <a:pt x="9342" y="4754"/>
                  <a:pt x="9347" y="4754"/>
                </a:cubicBezTo>
                <a:cubicBezTo>
                  <a:pt x="9347" y="4761"/>
                  <a:pt x="9354" y="4769"/>
                  <a:pt x="9354" y="4776"/>
                </a:cubicBezTo>
                <a:cubicBezTo>
                  <a:pt x="9340" y="4790"/>
                  <a:pt x="9333" y="4776"/>
                  <a:pt x="9319" y="4769"/>
                </a:cubicBezTo>
                <a:cubicBezTo>
                  <a:pt x="9319" y="4755"/>
                  <a:pt x="9324" y="4753"/>
                  <a:pt x="9332" y="4753"/>
                </a:cubicBezTo>
                <a:close/>
                <a:moveTo>
                  <a:pt x="9655" y="4752"/>
                </a:moveTo>
                <a:cubicBezTo>
                  <a:pt x="9660" y="4752"/>
                  <a:pt x="9664" y="4753"/>
                  <a:pt x="9670" y="4754"/>
                </a:cubicBezTo>
                <a:cubicBezTo>
                  <a:pt x="9670" y="4769"/>
                  <a:pt x="9677" y="4769"/>
                  <a:pt x="9677" y="4783"/>
                </a:cubicBezTo>
                <a:cubicBezTo>
                  <a:pt x="9655" y="4783"/>
                  <a:pt x="9648" y="4797"/>
                  <a:pt x="9634" y="4812"/>
                </a:cubicBezTo>
                <a:cubicBezTo>
                  <a:pt x="9627" y="4804"/>
                  <a:pt x="9605" y="4797"/>
                  <a:pt x="9598" y="4790"/>
                </a:cubicBezTo>
                <a:cubicBezTo>
                  <a:pt x="9605" y="4776"/>
                  <a:pt x="9619" y="4783"/>
                  <a:pt x="9612" y="4761"/>
                </a:cubicBezTo>
                <a:cubicBezTo>
                  <a:pt x="9630" y="4761"/>
                  <a:pt x="9638" y="4752"/>
                  <a:pt x="9655" y="4752"/>
                </a:cubicBezTo>
                <a:close/>
                <a:moveTo>
                  <a:pt x="8447" y="4745"/>
                </a:moveTo>
                <a:cubicBezTo>
                  <a:pt x="8441" y="4745"/>
                  <a:pt x="8438" y="4747"/>
                  <a:pt x="8438" y="4754"/>
                </a:cubicBezTo>
                <a:cubicBezTo>
                  <a:pt x="8473" y="4769"/>
                  <a:pt x="8466" y="4804"/>
                  <a:pt x="8509" y="4812"/>
                </a:cubicBezTo>
                <a:cubicBezTo>
                  <a:pt x="8509" y="4812"/>
                  <a:pt x="8509" y="4812"/>
                  <a:pt x="8509" y="4776"/>
                </a:cubicBezTo>
                <a:cubicBezTo>
                  <a:pt x="8495" y="4754"/>
                  <a:pt x="8452" y="4776"/>
                  <a:pt x="8466" y="4747"/>
                </a:cubicBezTo>
                <a:cubicBezTo>
                  <a:pt x="8459" y="4747"/>
                  <a:pt x="8452" y="4745"/>
                  <a:pt x="8447" y="4745"/>
                </a:cubicBezTo>
                <a:close/>
                <a:moveTo>
                  <a:pt x="10198" y="4705"/>
                </a:moveTo>
                <a:cubicBezTo>
                  <a:pt x="10217" y="4705"/>
                  <a:pt x="10242" y="4716"/>
                  <a:pt x="10256" y="4706"/>
                </a:cubicBezTo>
                <a:cubicBezTo>
                  <a:pt x="10249" y="4727"/>
                  <a:pt x="10206" y="4713"/>
                  <a:pt x="10178" y="4713"/>
                </a:cubicBezTo>
                <a:cubicBezTo>
                  <a:pt x="10182" y="4706"/>
                  <a:pt x="10189" y="4705"/>
                  <a:pt x="10198" y="4705"/>
                </a:cubicBezTo>
                <a:close/>
                <a:moveTo>
                  <a:pt x="10311" y="4702"/>
                </a:moveTo>
                <a:cubicBezTo>
                  <a:pt x="10330" y="4702"/>
                  <a:pt x="10349" y="4706"/>
                  <a:pt x="10364" y="4713"/>
                </a:cubicBezTo>
                <a:cubicBezTo>
                  <a:pt x="10342" y="4735"/>
                  <a:pt x="10299" y="4713"/>
                  <a:pt x="10263" y="4713"/>
                </a:cubicBezTo>
                <a:cubicBezTo>
                  <a:pt x="10274" y="4706"/>
                  <a:pt x="10292" y="4702"/>
                  <a:pt x="10311" y="4702"/>
                </a:cubicBezTo>
                <a:close/>
                <a:moveTo>
                  <a:pt x="9973" y="4701"/>
                </a:moveTo>
                <a:cubicBezTo>
                  <a:pt x="9982" y="4701"/>
                  <a:pt x="9991" y="4702"/>
                  <a:pt x="9998" y="4706"/>
                </a:cubicBezTo>
                <a:cubicBezTo>
                  <a:pt x="9991" y="4720"/>
                  <a:pt x="9963" y="4706"/>
                  <a:pt x="9948" y="4706"/>
                </a:cubicBezTo>
                <a:cubicBezTo>
                  <a:pt x="9955" y="4702"/>
                  <a:pt x="9964" y="4701"/>
                  <a:pt x="9973" y="4701"/>
                </a:cubicBezTo>
                <a:close/>
                <a:moveTo>
                  <a:pt x="8967" y="4699"/>
                </a:moveTo>
                <a:cubicBezTo>
                  <a:pt x="8954" y="4699"/>
                  <a:pt x="8963" y="4707"/>
                  <a:pt x="8966" y="4713"/>
                </a:cubicBezTo>
                <a:lnTo>
                  <a:pt x="8966" y="4714"/>
                </a:lnTo>
                <a:lnTo>
                  <a:pt x="8972" y="4715"/>
                </a:lnTo>
                <a:lnTo>
                  <a:pt x="8972" y="4715"/>
                </a:lnTo>
                <a:cubicBezTo>
                  <a:pt x="8969" y="4711"/>
                  <a:pt x="8967" y="4706"/>
                  <a:pt x="8967" y="4699"/>
                </a:cubicBezTo>
                <a:close/>
                <a:moveTo>
                  <a:pt x="9067" y="4684"/>
                </a:moveTo>
                <a:cubicBezTo>
                  <a:pt x="9096" y="4713"/>
                  <a:pt x="9032" y="4720"/>
                  <a:pt x="9003" y="4713"/>
                </a:cubicBezTo>
                <a:cubicBezTo>
                  <a:pt x="9003" y="4713"/>
                  <a:pt x="9003" y="4713"/>
                  <a:pt x="9003" y="4692"/>
                </a:cubicBezTo>
                <a:cubicBezTo>
                  <a:pt x="9039" y="4692"/>
                  <a:pt x="9060" y="4699"/>
                  <a:pt x="9067" y="4684"/>
                </a:cubicBezTo>
                <a:close/>
                <a:moveTo>
                  <a:pt x="8323" y="4675"/>
                </a:moveTo>
                <a:cubicBezTo>
                  <a:pt x="8259" y="4683"/>
                  <a:pt x="8208" y="4675"/>
                  <a:pt x="8173" y="4704"/>
                </a:cubicBezTo>
                <a:cubicBezTo>
                  <a:pt x="8208" y="4697"/>
                  <a:pt x="8201" y="4733"/>
                  <a:pt x="8216" y="4754"/>
                </a:cubicBezTo>
                <a:cubicBezTo>
                  <a:pt x="8237" y="4747"/>
                  <a:pt x="8266" y="4747"/>
                  <a:pt x="8301" y="4754"/>
                </a:cubicBezTo>
                <a:cubicBezTo>
                  <a:pt x="8309" y="4740"/>
                  <a:pt x="8337" y="4733"/>
                  <a:pt x="8352" y="4711"/>
                </a:cubicBezTo>
                <a:cubicBezTo>
                  <a:pt x="8337" y="4711"/>
                  <a:pt x="8323" y="4697"/>
                  <a:pt x="8323" y="4675"/>
                </a:cubicBezTo>
                <a:close/>
                <a:moveTo>
                  <a:pt x="8079" y="4661"/>
                </a:moveTo>
                <a:cubicBezTo>
                  <a:pt x="8072" y="4661"/>
                  <a:pt x="8029" y="4661"/>
                  <a:pt x="8022" y="4668"/>
                </a:cubicBezTo>
                <a:cubicBezTo>
                  <a:pt x="8044" y="4668"/>
                  <a:pt x="8044" y="4683"/>
                  <a:pt x="8058" y="4683"/>
                </a:cubicBezTo>
                <a:cubicBezTo>
                  <a:pt x="8029" y="4704"/>
                  <a:pt x="8001" y="4697"/>
                  <a:pt x="7994" y="4747"/>
                </a:cubicBezTo>
                <a:cubicBezTo>
                  <a:pt x="8015" y="4761"/>
                  <a:pt x="8044" y="4747"/>
                  <a:pt x="8051" y="4733"/>
                </a:cubicBezTo>
                <a:cubicBezTo>
                  <a:pt x="8051" y="4769"/>
                  <a:pt x="8087" y="4733"/>
                  <a:pt x="8101" y="4754"/>
                </a:cubicBezTo>
                <a:cubicBezTo>
                  <a:pt x="8101" y="4776"/>
                  <a:pt x="8087" y="4769"/>
                  <a:pt x="8094" y="4790"/>
                </a:cubicBezTo>
                <a:cubicBezTo>
                  <a:pt x="8115" y="4769"/>
                  <a:pt x="8122" y="4783"/>
                  <a:pt x="8151" y="4776"/>
                </a:cubicBezTo>
                <a:cubicBezTo>
                  <a:pt x="8144" y="4790"/>
                  <a:pt x="8173" y="4783"/>
                  <a:pt x="8158" y="4804"/>
                </a:cubicBezTo>
                <a:cubicBezTo>
                  <a:pt x="8137" y="4797"/>
                  <a:pt x="8144" y="4797"/>
                  <a:pt x="8115" y="4804"/>
                </a:cubicBezTo>
                <a:cubicBezTo>
                  <a:pt x="8115" y="4819"/>
                  <a:pt x="8115" y="4826"/>
                  <a:pt x="8137" y="4826"/>
                </a:cubicBezTo>
                <a:cubicBezTo>
                  <a:pt x="8144" y="4826"/>
                  <a:pt x="8137" y="4812"/>
                  <a:pt x="8151" y="4812"/>
                </a:cubicBezTo>
                <a:cubicBezTo>
                  <a:pt x="8158" y="4833"/>
                  <a:pt x="8216" y="4840"/>
                  <a:pt x="8237" y="4819"/>
                </a:cubicBezTo>
                <a:cubicBezTo>
                  <a:pt x="8230" y="4797"/>
                  <a:pt x="8194" y="4797"/>
                  <a:pt x="8201" y="4754"/>
                </a:cubicBezTo>
                <a:cubicBezTo>
                  <a:pt x="8194" y="4754"/>
                  <a:pt x="8187" y="4754"/>
                  <a:pt x="8187" y="4747"/>
                </a:cubicBezTo>
                <a:cubicBezTo>
                  <a:pt x="8165" y="4747"/>
                  <a:pt x="8173" y="4769"/>
                  <a:pt x="8144" y="4761"/>
                </a:cubicBezTo>
                <a:cubicBezTo>
                  <a:pt x="8144" y="4747"/>
                  <a:pt x="8137" y="4747"/>
                  <a:pt x="8137" y="4733"/>
                </a:cubicBezTo>
                <a:cubicBezTo>
                  <a:pt x="8158" y="4740"/>
                  <a:pt x="8158" y="4711"/>
                  <a:pt x="8165" y="4704"/>
                </a:cubicBezTo>
                <a:cubicBezTo>
                  <a:pt x="8144" y="4718"/>
                  <a:pt x="8122" y="4690"/>
                  <a:pt x="8108" y="4718"/>
                </a:cubicBezTo>
                <a:cubicBezTo>
                  <a:pt x="8094" y="4711"/>
                  <a:pt x="8072" y="4704"/>
                  <a:pt x="8065" y="4697"/>
                </a:cubicBezTo>
                <a:cubicBezTo>
                  <a:pt x="8079" y="4690"/>
                  <a:pt x="8079" y="4675"/>
                  <a:pt x="8079" y="4661"/>
                </a:cubicBezTo>
                <a:close/>
                <a:moveTo>
                  <a:pt x="9420" y="4646"/>
                </a:moveTo>
                <a:cubicBezTo>
                  <a:pt x="9431" y="4645"/>
                  <a:pt x="9446" y="4649"/>
                  <a:pt x="9455" y="4654"/>
                </a:cubicBezTo>
                <a:cubicBezTo>
                  <a:pt x="9440" y="4668"/>
                  <a:pt x="9426" y="4668"/>
                  <a:pt x="9405" y="4654"/>
                </a:cubicBezTo>
                <a:cubicBezTo>
                  <a:pt x="9407" y="4648"/>
                  <a:pt x="9413" y="4646"/>
                  <a:pt x="9420" y="4646"/>
                </a:cubicBezTo>
                <a:close/>
                <a:moveTo>
                  <a:pt x="9340" y="4639"/>
                </a:moveTo>
                <a:cubicBezTo>
                  <a:pt x="9340" y="4661"/>
                  <a:pt x="9326" y="4661"/>
                  <a:pt x="9304" y="4661"/>
                </a:cubicBezTo>
                <a:cubicBezTo>
                  <a:pt x="9304" y="4661"/>
                  <a:pt x="9304" y="4661"/>
                  <a:pt x="9304" y="4647"/>
                </a:cubicBezTo>
                <a:cubicBezTo>
                  <a:pt x="9311" y="4639"/>
                  <a:pt x="9326" y="4639"/>
                  <a:pt x="9340" y="4639"/>
                </a:cubicBezTo>
                <a:close/>
                <a:moveTo>
                  <a:pt x="8789" y="4639"/>
                </a:moveTo>
                <a:cubicBezTo>
                  <a:pt x="8767" y="4668"/>
                  <a:pt x="8803" y="4690"/>
                  <a:pt x="8824" y="4690"/>
                </a:cubicBezTo>
                <a:cubicBezTo>
                  <a:pt x="8832" y="4704"/>
                  <a:pt x="8817" y="4697"/>
                  <a:pt x="8817" y="4704"/>
                </a:cubicBezTo>
                <a:cubicBezTo>
                  <a:pt x="8853" y="4700"/>
                  <a:pt x="8897" y="4706"/>
                  <a:pt x="8945" y="4712"/>
                </a:cubicBezTo>
                <a:lnTo>
                  <a:pt x="8957" y="4713"/>
                </a:lnTo>
                <a:lnTo>
                  <a:pt x="8957" y="4713"/>
                </a:lnTo>
                <a:cubicBezTo>
                  <a:pt x="8949" y="4695"/>
                  <a:pt x="8936" y="4681"/>
                  <a:pt x="8917" y="4656"/>
                </a:cubicBezTo>
                <a:cubicBezTo>
                  <a:pt x="8938" y="4677"/>
                  <a:pt x="8960" y="4692"/>
                  <a:pt x="8989" y="4699"/>
                </a:cubicBezTo>
                <a:cubicBezTo>
                  <a:pt x="8994" y="4710"/>
                  <a:pt x="8991" y="4712"/>
                  <a:pt x="8987" y="4716"/>
                </a:cubicBezTo>
                <a:lnTo>
                  <a:pt x="8986" y="4716"/>
                </a:lnTo>
                <a:lnTo>
                  <a:pt x="9003" y="4717"/>
                </a:lnTo>
                <a:cubicBezTo>
                  <a:pt x="9012" y="4718"/>
                  <a:pt x="9022" y="4718"/>
                  <a:pt x="9032" y="4718"/>
                </a:cubicBezTo>
                <a:cubicBezTo>
                  <a:pt x="9032" y="4740"/>
                  <a:pt x="9003" y="4726"/>
                  <a:pt x="9003" y="4740"/>
                </a:cubicBezTo>
                <a:cubicBezTo>
                  <a:pt x="9011" y="4747"/>
                  <a:pt x="9011" y="4754"/>
                  <a:pt x="9003" y="4754"/>
                </a:cubicBezTo>
                <a:cubicBezTo>
                  <a:pt x="9018" y="4754"/>
                  <a:pt x="9025" y="4790"/>
                  <a:pt x="9032" y="4776"/>
                </a:cubicBezTo>
                <a:cubicBezTo>
                  <a:pt x="9054" y="4783"/>
                  <a:pt x="9018" y="4783"/>
                  <a:pt x="9025" y="4797"/>
                </a:cubicBezTo>
                <a:cubicBezTo>
                  <a:pt x="8975" y="4776"/>
                  <a:pt x="8975" y="4812"/>
                  <a:pt x="8925" y="4790"/>
                </a:cubicBezTo>
                <a:cubicBezTo>
                  <a:pt x="8925" y="4833"/>
                  <a:pt x="8975" y="4819"/>
                  <a:pt x="8975" y="4855"/>
                </a:cubicBezTo>
                <a:cubicBezTo>
                  <a:pt x="8939" y="4848"/>
                  <a:pt x="8939" y="4833"/>
                  <a:pt x="8903" y="4840"/>
                </a:cubicBezTo>
                <a:cubicBezTo>
                  <a:pt x="8889" y="4855"/>
                  <a:pt x="8903" y="4848"/>
                  <a:pt x="8896" y="4869"/>
                </a:cubicBezTo>
                <a:cubicBezTo>
                  <a:pt x="8874" y="4869"/>
                  <a:pt x="8853" y="4883"/>
                  <a:pt x="8817" y="4876"/>
                </a:cubicBezTo>
                <a:cubicBezTo>
                  <a:pt x="8824" y="4819"/>
                  <a:pt x="8760" y="4848"/>
                  <a:pt x="8724" y="4833"/>
                </a:cubicBezTo>
                <a:cubicBezTo>
                  <a:pt x="8760" y="4819"/>
                  <a:pt x="8817" y="4840"/>
                  <a:pt x="8832" y="4804"/>
                </a:cubicBezTo>
                <a:cubicBezTo>
                  <a:pt x="8839" y="4826"/>
                  <a:pt x="8824" y="4833"/>
                  <a:pt x="8846" y="4855"/>
                </a:cubicBezTo>
                <a:cubicBezTo>
                  <a:pt x="8846" y="4855"/>
                  <a:pt x="8846" y="4855"/>
                  <a:pt x="8874" y="4862"/>
                </a:cubicBezTo>
                <a:cubicBezTo>
                  <a:pt x="8867" y="4848"/>
                  <a:pt x="8860" y="4840"/>
                  <a:pt x="8839" y="4840"/>
                </a:cubicBezTo>
                <a:cubicBezTo>
                  <a:pt x="8846" y="4826"/>
                  <a:pt x="8853" y="4812"/>
                  <a:pt x="8860" y="4804"/>
                </a:cubicBezTo>
                <a:cubicBezTo>
                  <a:pt x="8867" y="4804"/>
                  <a:pt x="8867" y="4812"/>
                  <a:pt x="8874" y="4812"/>
                </a:cubicBezTo>
                <a:cubicBezTo>
                  <a:pt x="8889" y="4812"/>
                  <a:pt x="8874" y="4783"/>
                  <a:pt x="8882" y="4769"/>
                </a:cubicBezTo>
                <a:cubicBezTo>
                  <a:pt x="8846" y="4776"/>
                  <a:pt x="8810" y="4754"/>
                  <a:pt x="8803" y="4790"/>
                </a:cubicBezTo>
                <a:cubicBezTo>
                  <a:pt x="8789" y="4761"/>
                  <a:pt x="8717" y="4761"/>
                  <a:pt x="8717" y="4804"/>
                </a:cubicBezTo>
                <a:cubicBezTo>
                  <a:pt x="8710" y="4776"/>
                  <a:pt x="8631" y="4769"/>
                  <a:pt x="8645" y="4804"/>
                </a:cubicBezTo>
                <a:cubicBezTo>
                  <a:pt x="8638" y="4797"/>
                  <a:pt x="8631" y="4783"/>
                  <a:pt x="8624" y="4769"/>
                </a:cubicBezTo>
                <a:cubicBezTo>
                  <a:pt x="8638" y="4761"/>
                  <a:pt x="8638" y="4740"/>
                  <a:pt x="8667" y="4747"/>
                </a:cubicBezTo>
                <a:cubicBezTo>
                  <a:pt x="8660" y="4761"/>
                  <a:pt x="8667" y="4776"/>
                  <a:pt x="8674" y="4776"/>
                </a:cubicBezTo>
                <a:cubicBezTo>
                  <a:pt x="8695" y="4769"/>
                  <a:pt x="8695" y="4747"/>
                  <a:pt x="8717" y="4733"/>
                </a:cubicBezTo>
                <a:cubicBezTo>
                  <a:pt x="8774" y="4718"/>
                  <a:pt x="8846" y="4747"/>
                  <a:pt x="8896" y="4747"/>
                </a:cubicBezTo>
                <a:cubicBezTo>
                  <a:pt x="8867" y="4690"/>
                  <a:pt x="8746" y="4726"/>
                  <a:pt x="8681" y="4704"/>
                </a:cubicBezTo>
                <a:cubicBezTo>
                  <a:pt x="8688" y="4683"/>
                  <a:pt x="8717" y="4683"/>
                  <a:pt x="8724" y="4704"/>
                </a:cubicBezTo>
                <a:cubicBezTo>
                  <a:pt x="8731" y="4683"/>
                  <a:pt x="8738" y="4647"/>
                  <a:pt x="8789" y="4639"/>
                </a:cubicBezTo>
                <a:close/>
                <a:moveTo>
                  <a:pt x="9548" y="4618"/>
                </a:moveTo>
                <a:cubicBezTo>
                  <a:pt x="9569" y="4625"/>
                  <a:pt x="9612" y="4604"/>
                  <a:pt x="9619" y="4639"/>
                </a:cubicBezTo>
                <a:cubicBezTo>
                  <a:pt x="9641" y="4618"/>
                  <a:pt x="9670" y="4618"/>
                  <a:pt x="9698" y="4632"/>
                </a:cubicBezTo>
                <a:cubicBezTo>
                  <a:pt x="9662" y="4683"/>
                  <a:pt x="9605" y="4661"/>
                  <a:pt x="9541" y="4661"/>
                </a:cubicBezTo>
                <a:cubicBezTo>
                  <a:pt x="9548" y="4639"/>
                  <a:pt x="9569" y="4639"/>
                  <a:pt x="9548" y="4618"/>
                </a:cubicBezTo>
                <a:close/>
                <a:moveTo>
                  <a:pt x="9490" y="4618"/>
                </a:moveTo>
                <a:cubicBezTo>
                  <a:pt x="9498" y="4632"/>
                  <a:pt x="9483" y="4632"/>
                  <a:pt x="9476" y="4632"/>
                </a:cubicBezTo>
                <a:cubicBezTo>
                  <a:pt x="9476" y="4639"/>
                  <a:pt x="9490" y="4632"/>
                  <a:pt x="9498" y="4639"/>
                </a:cubicBezTo>
                <a:cubicBezTo>
                  <a:pt x="9498" y="4654"/>
                  <a:pt x="9498" y="4668"/>
                  <a:pt x="9476" y="4668"/>
                </a:cubicBezTo>
                <a:cubicBezTo>
                  <a:pt x="9469" y="4654"/>
                  <a:pt x="9490" y="4647"/>
                  <a:pt x="9469" y="4639"/>
                </a:cubicBezTo>
                <a:cubicBezTo>
                  <a:pt x="9469" y="4639"/>
                  <a:pt x="9469" y="4639"/>
                  <a:pt x="9455" y="4639"/>
                </a:cubicBezTo>
                <a:cubicBezTo>
                  <a:pt x="9469" y="4632"/>
                  <a:pt x="9469" y="4618"/>
                  <a:pt x="9490" y="4618"/>
                </a:cubicBezTo>
                <a:close/>
                <a:moveTo>
                  <a:pt x="8065" y="4618"/>
                </a:moveTo>
                <a:cubicBezTo>
                  <a:pt x="8044" y="4618"/>
                  <a:pt x="8029" y="4625"/>
                  <a:pt x="8029" y="4647"/>
                </a:cubicBezTo>
                <a:cubicBezTo>
                  <a:pt x="8044" y="4647"/>
                  <a:pt x="8065" y="4647"/>
                  <a:pt x="8065" y="4618"/>
                </a:cubicBezTo>
                <a:close/>
                <a:moveTo>
                  <a:pt x="9147" y="4596"/>
                </a:moveTo>
                <a:cubicBezTo>
                  <a:pt x="9168" y="4604"/>
                  <a:pt x="9139" y="4618"/>
                  <a:pt x="9125" y="4611"/>
                </a:cubicBezTo>
                <a:cubicBezTo>
                  <a:pt x="9111" y="4589"/>
                  <a:pt x="9147" y="4611"/>
                  <a:pt x="9147" y="4596"/>
                </a:cubicBezTo>
                <a:close/>
                <a:moveTo>
                  <a:pt x="8982" y="4596"/>
                </a:moveTo>
                <a:cubicBezTo>
                  <a:pt x="8975" y="4611"/>
                  <a:pt x="8953" y="4625"/>
                  <a:pt x="8939" y="4618"/>
                </a:cubicBezTo>
                <a:cubicBezTo>
                  <a:pt x="8953" y="4611"/>
                  <a:pt x="8960" y="4596"/>
                  <a:pt x="8982" y="4596"/>
                </a:cubicBezTo>
                <a:close/>
                <a:moveTo>
                  <a:pt x="8544" y="4589"/>
                </a:moveTo>
                <a:cubicBezTo>
                  <a:pt x="8542" y="4589"/>
                  <a:pt x="8540" y="4591"/>
                  <a:pt x="8538" y="4596"/>
                </a:cubicBezTo>
                <a:cubicBezTo>
                  <a:pt x="8552" y="4596"/>
                  <a:pt x="8531" y="4604"/>
                  <a:pt x="8538" y="4618"/>
                </a:cubicBezTo>
                <a:cubicBezTo>
                  <a:pt x="8567" y="4632"/>
                  <a:pt x="8595" y="4618"/>
                  <a:pt x="8617" y="4625"/>
                </a:cubicBezTo>
                <a:cubicBezTo>
                  <a:pt x="8602" y="4618"/>
                  <a:pt x="8602" y="4604"/>
                  <a:pt x="8595" y="4596"/>
                </a:cubicBezTo>
                <a:cubicBezTo>
                  <a:pt x="8574" y="4589"/>
                  <a:pt x="8567" y="4604"/>
                  <a:pt x="8559" y="4611"/>
                </a:cubicBezTo>
                <a:cubicBezTo>
                  <a:pt x="8559" y="4605"/>
                  <a:pt x="8551" y="4588"/>
                  <a:pt x="8544" y="4589"/>
                </a:cubicBezTo>
                <a:close/>
                <a:moveTo>
                  <a:pt x="9333" y="4568"/>
                </a:moveTo>
                <a:cubicBezTo>
                  <a:pt x="9326" y="4575"/>
                  <a:pt x="9326" y="4604"/>
                  <a:pt x="9326" y="4625"/>
                </a:cubicBezTo>
                <a:cubicBezTo>
                  <a:pt x="9311" y="4618"/>
                  <a:pt x="9304" y="4611"/>
                  <a:pt x="9304" y="4596"/>
                </a:cubicBezTo>
                <a:cubicBezTo>
                  <a:pt x="9311" y="4596"/>
                  <a:pt x="9311" y="4589"/>
                  <a:pt x="9319" y="4589"/>
                </a:cubicBezTo>
                <a:cubicBezTo>
                  <a:pt x="9319" y="4582"/>
                  <a:pt x="9304" y="4575"/>
                  <a:pt x="9290" y="4575"/>
                </a:cubicBezTo>
                <a:cubicBezTo>
                  <a:pt x="9297" y="4568"/>
                  <a:pt x="9319" y="4568"/>
                  <a:pt x="9333" y="4568"/>
                </a:cubicBezTo>
                <a:close/>
                <a:moveTo>
                  <a:pt x="8760" y="4568"/>
                </a:moveTo>
                <a:cubicBezTo>
                  <a:pt x="8774" y="4575"/>
                  <a:pt x="8824" y="4589"/>
                  <a:pt x="8839" y="4582"/>
                </a:cubicBezTo>
                <a:cubicBezTo>
                  <a:pt x="8853" y="4604"/>
                  <a:pt x="8810" y="4611"/>
                  <a:pt x="8803" y="4625"/>
                </a:cubicBezTo>
                <a:cubicBezTo>
                  <a:pt x="8767" y="4625"/>
                  <a:pt x="8774" y="4589"/>
                  <a:pt x="8760" y="4568"/>
                </a:cubicBezTo>
                <a:close/>
                <a:moveTo>
                  <a:pt x="8009" y="4564"/>
                </a:moveTo>
                <a:lnTo>
                  <a:pt x="7991" y="4565"/>
                </a:lnTo>
                <a:lnTo>
                  <a:pt x="7989" y="4567"/>
                </a:lnTo>
                <a:cubicBezTo>
                  <a:pt x="7976" y="4577"/>
                  <a:pt x="7943" y="4564"/>
                  <a:pt x="7943" y="4589"/>
                </a:cubicBezTo>
                <a:cubicBezTo>
                  <a:pt x="7972" y="4589"/>
                  <a:pt x="8001" y="4582"/>
                  <a:pt x="8001" y="4604"/>
                </a:cubicBezTo>
                <a:cubicBezTo>
                  <a:pt x="8015" y="4582"/>
                  <a:pt x="8008" y="4604"/>
                  <a:pt x="8029" y="4604"/>
                </a:cubicBezTo>
                <a:cubicBezTo>
                  <a:pt x="8040" y="4593"/>
                  <a:pt x="8031" y="4578"/>
                  <a:pt x="8034" y="4565"/>
                </a:cubicBezTo>
                <a:lnTo>
                  <a:pt x="8034" y="4565"/>
                </a:lnTo>
                <a:lnTo>
                  <a:pt x="8029" y="4565"/>
                </a:lnTo>
                <a:cubicBezTo>
                  <a:pt x="8023" y="4565"/>
                  <a:pt x="8016" y="4564"/>
                  <a:pt x="8009" y="4564"/>
                </a:cubicBezTo>
                <a:close/>
                <a:moveTo>
                  <a:pt x="8945" y="4561"/>
                </a:moveTo>
                <a:cubicBezTo>
                  <a:pt x="8956" y="4562"/>
                  <a:pt x="8968" y="4576"/>
                  <a:pt x="8968" y="4589"/>
                </a:cubicBezTo>
                <a:cubicBezTo>
                  <a:pt x="8946" y="4596"/>
                  <a:pt x="8939" y="4582"/>
                  <a:pt x="8925" y="4575"/>
                </a:cubicBezTo>
                <a:cubicBezTo>
                  <a:pt x="8930" y="4564"/>
                  <a:pt x="8937" y="4560"/>
                  <a:pt x="8945" y="4561"/>
                </a:cubicBezTo>
                <a:close/>
                <a:moveTo>
                  <a:pt x="9003" y="4561"/>
                </a:moveTo>
                <a:cubicBezTo>
                  <a:pt x="9025" y="4561"/>
                  <a:pt x="9018" y="4575"/>
                  <a:pt x="9039" y="4568"/>
                </a:cubicBezTo>
                <a:cubicBezTo>
                  <a:pt x="9018" y="4604"/>
                  <a:pt x="9061" y="4604"/>
                  <a:pt x="8996" y="4604"/>
                </a:cubicBezTo>
                <a:cubicBezTo>
                  <a:pt x="8996" y="4589"/>
                  <a:pt x="8996" y="4568"/>
                  <a:pt x="9003" y="4561"/>
                </a:cubicBezTo>
                <a:close/>
                <a:moveTo>
                  <a:pt x="9439" y="4543"/>
                </a:moveTo>
                <a:lnTo>
                  <a:pt x="9440" y="4546"/>
                </a:lnTo>
                <a:cubicBezTo>
                  <a:pt x="9441" y="4550"/>
                  <a:pt x="9442" y="4552"/>
                  <a:pt x="9441" y="4554"/>
                </a:cubicBezTo>
                <a:lnTo>
                  <a:pt x="9441" y="4554"/>
                </a:lnTo>
                <a:lnTo>
                  <a:pt x="9443" y="4554"/>
                </a:lnTo>
                <a:cubicBezTo>
                  <a:pt x="9446" y="4552"/>
                  <a:pt x="9447" y="4550"/>
                  <a:pt x="9447" y="4546"/>
                </a:cubicBezTo>
                <a:cubicBezTo>
                  <a:pt x="9446" y="4545"/>
                  <a:pt x="9445" y="4545"/>
                  <a:pt x="9443" y="4544"/>
                </a:cubicBezTo>
                <a:lnTo>
                  <a:pt x="9439" y="4543"/>
                </a:lnTo>
                <a:close/>
                <a:moveTo>
                  <a:pt x="9328" y="4530"/>
                </a:moveTo>
                <a:cubicBezTo>
                  <a:pt x="9336" y="4530"/>
                  <a:pt x="9347" y="4532"/>
                  <a:pt x="9354" y="4532"/>
                </a:cubicBezTo>
                <a:cubicBezTo>
                  <a:pt x="9362" y="4553"/>
                  <a:pt x="9326" y="4539"/>
                  <a:pt x="9311" y="4539"/>
                </a:cubicBezTo>
                <a:cubicBezTo>
                  <a:pt x="9311" y="4532"/>
                  <a:pt x="9319" y="4530"/>
                  <a:pt x="9328" y="4530"/>
                </a:cubicBezTo>
                <a:close/>
                <a:moveTo>
                  <a:pt x="9733" y="4519"/>
                </a:moveTo>
                <a:cubicBezTo>
                  <a:pt x="9748" y="4527"/>
                  <a:pt x="9712" y="4534"/>
                  <a:pt x="9690" y="4534"/>
                </a:cubicBezTo>
                <a:cubicBezTo>
                  <a:pt x="9683" y="4505"/>
                  <a:pt x="9733" y="4534"/>
                  <a:pt x="9733" y="4519"/>
                </a:cubicBezTo>
                <a:close/>
                <a:moveTo>
                  <a:pt x="10467" y="4518"/>
                </a:moveTo>
                <a:cubicBezTo>
                  <a:pt x="10480" y="4518"/>
                  <a:pt x="10497" y="4523"/>
                  <a:pt x="10521" y="4519"/>
                </a:cubicBezTo>
                <a:cubicBezTo>
                  <a:pt x="10507" y="4534"/>
                  <a:pt x="10471" y="4527"/>
                  <a:pt x="10443" y="4534"/>
                </a:cubicBezTo>
                <a:cubicBezTo>
                  <a:pt x="10449" y="4521"/>
                  <a:pt x="10456" y="4518"/>
                  <a:pt x="10467" y="4518"/>
                </a:cubicBezTo>
                <a:close/>
                <a:moveTo>
                  <a:pt x="10235" y="4505"/>
                </a:moveTo>
                <a:cubicBezTo>
                  <a:pt x="10228" y="4519"/>
                  <a:pt x="10221" y="4534"/>
                  <a:pt x="10221" y="4541"/>
                </a:cubicBezTo>
                <a:cubicBezTo>
                  <a:pt x="10221" y="4541"/>
                  <a:pt x="10221" y="4541"/>
                  <a:pt x="10192" y="4541"/>
                </a:cubicBezTo>
                <a:cubicBezTo>
                  <a:pt x="10206" y="4534"/>
                  <a:pt x="10206" y="4505"/>
                  <a:pt x="10235" y="4505"/>
                </a:cubicBezTo>
                <a:close/>
                <a:moveTo>
                  <a:pt x="9168" y="4505"/>
                </a:moveTo>
                <a:cubicBezTo>
                  <a:pt x="9196" y="4505"/>
                  <a:pt x="9203" y="4519"/>
                  <a:pt x="9232" y="4519"/>
                </a:cubicBezTo>
                <a:cubicBezTo>
                  <a:pt x="9229" y="4520"/>
                  <a:pt x="9226" y="4521"/>
                  <a:pt x="9223" y="4523"/>
                </a:cubicBezTo>
                <a:lnTo>
                  <a:pt x="9217" y="4525"/>
                </a:lnTo>
                <a:lnTo>
                  <a:pt x="9222" y="4525"/>
                </a:lnTo>
                <a:cubicBezTo>
                  <a:pt x="9236" y="4523"/>
                  <a:pt x="9251" y="4521"/>
                  <a:pt x="9261" y="4518"/>
                </a:cubicBezTo>
                <a:cubicBezTo>
                  <a:pt x="9255" y="4543"/>
                  <a:pt x="9210" y="4546"/>
                  <a:pt x="9190" y="4537"/>
                </a:cubicBezTo>
                <a:lnTo>
                  <a:pt x="9187" y="4535"/>
                </a:lnTo>
                <a:lnTo>
                  <a:pt x="9184" y="4536"/>
                </a:lnTo>
                <a:cubicBezTo>
                  <a:pt x="9174" y="4537"/>
                  <a:pt x="9166" y="4535"/>
                  <a:pt x="9160" y="4527"/>
                </a:cubicBezTo>
                <a:cubicBezTo>
                  <a:pt x="9160" y="4519"/>
                  <a:pt x="9168" y="4512"/>
                  <a:pt x="9168" y="4505"/>
                </a:cubicBezTo>
                <a:close/>
                <a:moveTo>
                  <a:pt x="9883" y="4494"/>
                </a:moveTo>
                <a:cubicBezTo>
                  <a:pt x="9877" y="4494"/>
                  <a:pt x="9874" y="4497"/>
                  <a:pt x="9877" y="4505"/>
                </a:cubicBezTo>
                <a:cubicBezTo>
                  <a:pt x="9884" y="4519"/>
                  <a:pt x="9905" y="4512"/>
                  <a:pt x="9913" y="4505"/>
                </a:cubicBezTo>
                <a:cubicBezTo>
                  <a:pt x="9908" y="4501"/>
                  <a:pt x="9892" y="4493"/>
                  <a:pt x="9883" y="4494"/>
                </a:cubicBezTo>
                <a:close/>
                <a:moveTo>
                  <a:pt x="10509" y="4469"/>
                </a:moveTo>
                <a:cubicBezTo>
                  <a:pt x="10518" y="4468"/>
                  <a:pt x="10531" y="4476"/>
                  <a:pt x="10536" y="4476"/>
                </a:cubicBezTo>
                <a:cubicBezTo>
                  <a:pt x="10536" y="4498"/>
                  <a:pt x="10507" y="4491"/>
                  <a:pt x="10500" y="4484"/>
                </a:cubicBezTo>
                <a:cubicBezTo>
                  <a:pt x="10500" y="4473"/>
                  <a:pt x="10504" y="4469"/>
                  <a:pt x="10509" y="4469"/>
                </a:cubicBezTo>
                <a:close/>
                <a:moveTo>
                  <a:pt x="8663" y="4467"/>
                </a:moveTo>
                <a:lnTo>
                  <a:pt x="8658" y="4469"/>
                </a:lnTo>
                <a:cubicBezTo>
                  <a:pt x="8652" y="4470"/>
                  <a:pt x="8647" y="4473"/>
                  <a:pt x="8645" y="4474"/>
                </a:cubicBezTo>
                <a:cubicBezTo>
                  <a:pt x="8667" y="4482"/>
                  <a:pt x="8681" y="4496"/>
                  <a:pt x="8703" y="4482"/>
                </a:cubicBezTo>
                <a:lnTo>
                  <a:pt x="8703" y="4481"/>
                </a:lnTo>
                <a:lnTo>
                  <a:pt x="8695" y="4477"/>
                </a:lnTo>
                <a:cubicBezTo>
                  <a:pt x="8685" y="4473"/>
                  <a:pt x="8675" y="4469"/>
                  <a:pt x="8665" y="4468"/>
                </a:cubicBezTo>
                <a:lnTo>
                  <a:pt x="8663" y="4467"/>
                </a:lnTo>
                <a:close/>
                <a:moveTo>
                  <a:pt x="10314" y="4462"/>
                </a:moveTo>
                <a:cubicBezTo>
                  <a:pt x="10299" y="4498"/>
                  <a:pt x="10314" y="4498"/>
                  <a:pt x="10335" y="4519"/>
                </a:cubicBezTo>
                <a:cubicBezTo>
                  <a:pt x="10364" y="4519"/>
                  <a:pt x="10385" y="4498"/>
                  <a:pt x="10407" y="4512"/>
                </a:cubicBezTo>
                <a:cubicBezTo>
                  <a:pt x="10349" y="4570"/>
                  <a:pt x="10278" y="4476"/>
                  <a:pt x="10242" y="4491"/>
                </a:cubicBezTo>
                <a:cubicBezTo>
                  <a:pt x="10221" y="4462"/>
                  <a:pt x="10299" y="4476"/>
                  <a:pt x="10314" y="4462"/>
                </a:cubicBezTo>
                <a:close/>
                <a:moveTo>
                  <a:pt x="9941" y="4436"/>
                </a:moveTo>
                <a:cubicBezTo>
                  <a:pt x="9953" y="4436"/>
                  <a:pt x="9966" y="4438"/>
                  <a:pt x="9977" y="4440"/>
                </a:cubicBezTo>
                <a:cubicBezTo>
                  <a:pt x="9955" y="4455"/>
                  <a:pt x="9970" y="4476"/>
                  <a:pt x="9984" y="4491"/>
                </a:cubicBezTo>
                <a:cubicBezTo>
                  <a:pt x="9977" y="4505"/>
                  <a:pt x="9941" y="4505"/>
                  <a:pt x="9948" y="4541"/>
                </a:cubicBezTo>
                <a:cubicBezTo>
                  <a:pt x="9884" y="4534"/>
                  <a:pt x="9834" y="4512"/>
                  <a:pt x="9812" y="4570"/>
                </a:cubicBezTo>
                <a:cubicBezTo>
                  <a:pt x="9805" y="4562"/>
                  <a:pt x="9791" y="4562"/>
                  <a:pt x="9776" y="4548"/>
                </a:cubicBezTo>
                <a:cubicBezTo>
                  <a:pt x="9784" y="4512"/>
                  <a:pt x="9827" y="4519"/>
                  <a:pt x="9848" y="4519"/>
                </a:cubicBezTo>
                <a:cubicBezTo>
                  <a:pt x="9848" y="4498"/>
                  <a:pt x="9819" y="4505"/>
                  <a:pt x="9812" y="4491"/>
                </a:cubicBezTo>
                <a:cubicBezTo>
                  <a:pt x="9819" y="4462"/>
                  <a:pt x="9870" y="4505"/>
                  <a:pt x="9884" y="4476"/>
                </a:cubicBezTo>
                <a:cubicBezTo>
                  <a:pt x="9884" y="4476"/>
                  <a:pt x="9884" y="4476"/>
                  <a:pt x="9891" y="4448"/>
                </a:cubicBezTo>
                <a:cubicBezTo>
                  <a:pt x="9900" y="4439"/>
                  <a:pt x="9920" y="4435"/>
                  <a:pt x="9941" y="4436"/>
                </a:cubicBezTo>
                <a:close/>
                <a:moveTo>
                  <a:pt x="10118" y="4432"/>
                </a:moveTo>
                <a:cubicBezTo>
                  <a:pt x="10126" y="4432"/>
                  <a:pt x="10135" y="4433"/>
                  <a:pt x="10142" y="4433"/>
                </a:cubicBezTo>
                <a:cubicBezTo>
                  <a:pt x="10142" y="4462"/>
                  <a:pt x="10163" y="4469"/>
                  <a:pt x="10156" y="4498"/>
                </a:cubicBezTo>
                <a:cubicBezTo>
                  <a:pt x="10156" y="4498"/>
                  <a:pt x="10156" y="4498"/>
                  <a:pt x="10135" y="4498"/>
                </a:cubicBezTo>
                <a:cubicBezTo>
                  <a:pt x="10120" y="4519"/>
                  <a:pt x="10163" y="4498"/>
                  <a:pt x="10149" y="4519"/>
                </a:cubicBezTo>
                <a:cubicBezTo>
                  <a:pt x="10084" y="4512"/>
                  <a:pt x="10049" y="4548"/>
                  <a:pt x="9984" y="4534"/>
                </a:cubicBezTo>
                <a:cubicBezTo>
                  <a:pt x="10013" y="4512"/>
                  <a:pt x="10049" y="4512"/>
                  <a:pt x="10113" y="4512"/>
                </a:cubicBezTo>
                <a:cubicBezTo>
                  <a:pt x="10106" y="4484"/>
                  <a:pt x="10056" y="4512"/>
                  <a:pt x="10041" y="4498"/>
                </a:cubicBezTo>
                <a:cubicBezTo>
                  <a:pt x="10049" y="4462"/>
                  <a:pt x="10099" y="4476"/>
                  <a:pt x="10120" y="4455"/>
                </a:cubicBezTo>
                <a:cubicBezTo>
                  <a:pt x="10113" y="4455"/>
                  <a:pt x="10113" y="4440"/>
                  <a:pt x="10099" y="4440"/>
                </a:cubicBezTo>
                <a:cubicBezTo>
                  <a:pt x="10102" y="4433"/>
                  <a:pt x="10109" y="4432"/>
                  <a:pt x="10118" y="4432"/>
                </a:cubicBezTo>
                <a:close/>
                <a:moveTo>
                  <a:pt x="9369" y="4417"/>
                </a:moveTo>
                <a:cubicBezTo>
                  <a:pt x="9378" y="4430"/>
                  <a:pt x="9389" y="4434"/>
                  <a:pt x="9400" y="4435"/>
                </a:cubicBezTo>
                <a:lnTo>
                  <a:pt x="9402" y="4436"/>
                </a:lnTo>
                <a:lnTo>
                  <a:pt x="9404" y="4435"/>
                </a:lnTo>
                <a:cubicBezTo>
                  <a:pt x="9409" y="4432"/>
                  <a:pt x="9413" y="4431"/>
                  <a:pt x="9418" y="4431"/>
                </a:cubicBezTo>
                <a:cubicBezTo>
                  <a:pt x="9431" y="4432"/>
                  <a:pt x="9445" y="4440"/>
                  <a:pt x="9461" y="4448"/>
                </a:cubicBezTo>
                <a:cubicBezTo>
                  <a:pt x="9447" y="4455"/>
                  <a:pt x="9433" y="4462"/>
                  <a:pt x="9418" y="4469"/>
                </a:cubicBezTo>
                <a:cubicBezTo>
                  <a:pt x="9417" y="4466"/>
                  <a:pt x="9414" y="4463"/>
                  <a:pt x="9412" y="4461"/>
                </a:cubicBezTo>
                <a:lnTo>
                  <a:pt x="9409" y="4458"/>
                </a:lnTo>
                <a:lnTo>
                  <a:pt x="9406" y="4458"/>
                </a:lnTo>
                <a:cubicBezTo>
                  <a:pt x="9390" y="4457"/>
                  <a:pt x="9372" y="4449"/>
                  <a:pt x="9362" y="4446"/>
                </a:cubicBezTo>
                <a:cubicBezTo>
                  <a:pt x="9354" y="4431"/>
                  <a:pt x="9362" y="4424"/>
                  <a:pt x="9369" y="4417"/>
                </a:cubicBezTo>
                <a:close/>
                <a:moveTo>
                  <a:pt x="8572" y="4403"/>
                </a:moveTo>
                <a:cubicBezTo>
                  <a:pt x="8553" y="4404"/>
                  <a:pt x="8537" y="4408"/>
                  <a:pt x="8531" y="4417"/>
                </a:cubicBezTo>
                <a:cubicBezTo>
                  <a:pt x="8581" y="4424"/>
                  <a:pt x="8609" y="4482"/>
                  <a:pt x="8645" y="4417"/>
                </a:cubicBezTo>
                <a:cubicBezTo>
                  <a:pt x="8625" y="4409"/>
                  <a:pt x="8596" y="4403"/>
                  <a:pt x="8572" y="4403"/>
                </a:cubicBezTo>
                <a:close/>
                <a:moveTo>
                  <a:pt x="9562" y="4378"/>
                </a:moveTo>
                <a:lnTo>
                  <a:pt x="9562" y="4378"/>
                </a:lnTo>
                <a:cubicBezTo>
                  <a:pt x="9565" y="4383"/>
                  <a:pt x="9577" y="4384"/>
                  <a:pt x="9583" y="4390"/>
                </a:cubicBezTo>
                <a:cubicBezTo>
                  <a:pt x="9590" y="4390"/>
                  <a:pt x="9592" y="4388"/>
                  <a:pt x="9593" y="4385"/>
                </a:cubicBezTo>
                <a:lnTo>
                  <a:pt x="9593" y="4384"/>
                </a:lnTo>
                <a:lnTo>
                  <a:pt x="9590" y="4382"/>
                </a:lnTo>
                <a:cubicBezTo>
                  <a:pt x="9584" y="4381"/>
                  <a:pt x="9577" y="4379"/>
                  <a:pt x="9569" y="4379"/>
                </a:cubicBezTo>
                <a:lnTo>
                  <a:pt x="9562" y="4378"/>
                </a:lnTo>
                <a:close/>
                <a:moveTo>
                  <a:pt x="9528" y="4377"/>
                </a:moveTo>
                <a:cubicBezTo>
                  <a:pt x="9509" y="4377"/>
                  <a:pt x="9490" y="4379"/>
                  <a:pt x="9476" y="4383"/>
                </a:cubicBezTo>
                <a:lnTo>
                  <a:pt x="9473" y="4384"/>
                </a:lnTo>
                <a:lnTo>
                  <a:pt x="9473" y="4385"/>
                </a:lnTo>
                <a:cubicBezTo>
                  <a:pt x="9475" y="4387"/>
                  <a:pt x="9476" y="4388"/>
                  <a:pt x="9476" y="4390"/>
                </a:cubicBezTo>
                <a:cubicBezTo>
                  <a:pt x="9501" y="4390"/>
                  <a:pt x="9531" y="4390"/>
                  <a:pt x="9553" y="4381"/>
                </a:cubicBezTo>
                <a:lnTo>
                  <a:pt x="9559" y="4378"/>
                </a:lnTo>
                <a:lnTo>
                  <a:pt x="9556" y="4377"/>
                </a:lnTo>
                <a:cubicBezTo>
                  <a:pt x="9547" y="4377"/>
                  <a:pt x="9538" y="4376"/>
                  <a:pt x="9528" y="4377"/>
                </a:cubicBezTo>
                <a:close/>
                <a:moveTo>
                  <a:pt x="9550" y="4350"/>
                </a:moveTo>
                <a:cubicBezTo>
                  <a:pt x="9596" y="4349"/>
                  <a:pt x="9641" y="4356"/>
                  <a:pt x="9662" y="4381"/>
                </a:cubicBezTo>
                <a:cubicBezTo>
                  <a:pt x="9677" y="4388"/>
                  <a:pt x="9670" y="4360"/>
                  <a:pt x="9677" y="4352"/>
                </a:cubicBezTo>
                <a:cubicBezTo>
                  <a:pt x="9677" y="4352"/>
                  <a:pt x="9677" y="4352"/>
                  <a:pt x="9712" y="4360"/>
                </a:cubicBezTo>
                <a:cubicBezTo>
                  <a:pt x="9712" y="4367"/>
                  <a:pt x="9720" y="4381"/>
                  <a:pt x="9720" y="4396"/>
                </a:cubicBezTo>
                <a:cubicBezTo>
                  <a:pt x="9687" y="4390"/>
                  <a:pt x="9663" y="4385"/>
                  <a:pt x="9632" y="4388"/>
                </a:cubicBezTo>
                <a:lnTo>
                  <a:pt x="9628" y="4389"/>
                </a:lnTo>
                <a:lnTo>
                  <a:pt x="9628" y="4393"/>
                </a:lnTo>
                <a:cubicBezTo>
                  <a:pt x="9627" y="4443"/>
                  <a:pt x="9603" y="4485"/>
                  <a:pt x="9580" y="4519"/>
                </a:cubicBezTo>
                <a:lnTo>
                  <a:pt x="9576" y="4524"/>
                </a:lnTo>
                <a:lnTo>
                  <a:pt x="9587" y="4525"/>
                </a:lnTo>
                <a:cubicBezTo>
                  <a:pt x="9603" y="4527"/>
                  <a:pt x="9619" y="4529"/>
                  <a:pt x="9634" y="4532"/>
                </a:cubicBezTo>
                <a:cubicBezTo>
                  <a:pt x="9605" y="4518"/>
                  <a:pt x="9641" y="4518"/>
                  <a:pt x="9662" y="4525"/>
                </a:cubicBezTo>
                <a:cubicBezTo>
                  <a:pt x="9655" y="4532"/>
                  <a:pt x="9655" y="4532"/>
                  <a:pt x="9670" y="4532"/>
                </a:cubicBezTo>
                <a:cubicBezTo>
                  <a:pt x="9640" y="4543"/>
                  <a:pt x="9606" y="4543"/>
                  <a:pt x="9573" y="4543"/>
                </a:cubicBezTo>
                <a:lnTo>
                  <a:pt x="9563" y="4542"/>
                </a:lnTo>
                <a:lnTo>
                  <a:pt x="9560" y="4547"/>
                </a:lnTo>
                <a:lnTo>
                  <a:pt x="9555" y="4554"/>
                </a:lnTo>
                <a:lnTo>
                  <a:pt x="9558" y="4556"/>
                </a:lnTo>
                <a:cubicBezTo>
                  <a:pt x="9561" y="4559"/>
                  <a:pt x="9564" y="4561"/>
                  <a:pt x="9569" y="4561"/>
                </a:cubicBezTo>
                <a:cubicBezTo>
                  <a:pt x="9569" y="4582"/>
                  <a:pt x="9555" y="4582"/>
                  <a:pt x="9541" y="4575"/>
                </a:cubicBezTo>
                <a:cubicBezTo>
                  <a:pt x="9541" y="4575"/>
                  <a:pt x="9541" y="4575"/>
                  <a:pt x="9541" y="4553"/>
                </a:cubicBezTo>
                <a:lnTo>
                  <a:pt x="9542" y="4553"/>
                </a:lnTo>
                <a:lnTo>
                  <a:pt x="9541" y="4552"/>
                </a:lnTo>
                <a:cubicBezTo>
                  <a:pt x="9537" y="4551"/>
                  <a:pt x="9533" y="4550"/>
                  <a:pt x="9529" y="4549"/>
                </a:cubicBezTo>
                <a:lnTo>
                  <a:pt x="9507" y="4542"/>
                </a:lnTo>
                <a:lnTo>
                  <a:pt x="9506" y="4542"/>
                </a:lnTo>
                <a:cubicBezTo>
                  <a:pt x="9484" y="4543"/>
                  <a:pt x="9463" y="4546"/>
                  <a:pt x="9445" y="4553"/>
                </a:cubicBezTo>
                <a:lnTo>
                  <a:pt x="9441" y="4555"/>
                </a:lnTo>
                <a:lnTo>
                  <a:pt x="9441" y="4555"/>
                </a:lnTo>
                <a:cubicBezTo>
                  <a:pt x="9441" y="4555"/>
                  <a:pt x="9440" y="4555"/>
                  <a:pt x="9440" y="4555"/>
                </a:cubicBezTo>
                <a:lnTo>
                  <a:pt x="9440" y="4555"/>
                </a:lnTo>
                <a:lnTo>
                  <a:pt x="9438" y="4556"/>
                </a:lnTo>
                <a:cubicBezTo>
                  <a:pt x="9431" y="4559"/>
                  <a:pt x="9425" y="4563"/>
                  <a:pt x="9419" y="4568"/>
                </a:cubicBezTo>
                <a:cubicBezTo>
                  <a:pt x="9419" y="4559"/>
                  <a:pt x="9430" y="4558"/>
                  <a:pt x="9438" y="4556"/>
                </a:cubicBezTo>
                <a:lnTo>
                  <a:pt x="9439" y="4555"/>
                </a:lnTo>
                <a:lnTo>
                  <a:pt x="9437" y="4555"/>
                </a:lnTo>
                <a:cubicBezTo>
                  <a:pt x="9429" y="4554"/>
                  <a:pt x="9430" y="4547"/>
                  <a:pt x="9426" y="4543"/>
                </a:cubicBezTo>
                <a:lnTo>
                  <a:pt x="9425" y="4542"/>
                </a:lnTo>
                <a:lnTo>
                  <a:pt x="9422" y="4543"/>
                </a:lnTo>
                <a:lnTo>
                  <a:pt x="9417" y="4543"/>
                </a:lnTo>
                <a:lnTo>
                  <a:pt x="9417" y="4544"/>
                </a:lnTo>
                <a:cubicBezTo>
                  <a:pt x="9411" y="4561"/>
                  <a:pt x="9409" y="4606"/>
                  <a:pt x="9383" y="4620"/>
                </a:cubicBezTo>
                <a:cubicBezTo>
                  <a:pt x="9368" y="4591"/>
                  <a:pt x="9397" y="4562"/>
                  <a:pt x="9411" y="4548"/>
                </a:cubicBezTo>
                <a:lnTo>
                  <a:pt x="9410" y="4544"/>
                </a:lnTo>
                <a:lnTo>
                  <a:pt x="9405" y="4545"/>
                </a:lnTo>
                <a:cubicBezTo>
                  <a:pt x="9388" y="4548"/>
                  <a:pt x="9372" y="4550"/>
                  <a:pt x="9362" y="4539"/>
                </a:cubicBezTo>
                <a:cubicBezTo>
                  <a:pt x="9372" y="4535"/>
                  <a:pt x="9383" y="4532"/>
                  <a:pt x="9395" y="4530"/>
                </a:cubicBezTo>
                <a:lnTo>
                  <a:pt x="9398" y="4529"/>
                </a:lnTo>
                <a:lnTo>
                  <a:pt x="9393" y="4525"/>
                </a:lnTo>
                <a:cubicBezTo>
                  <a:pt x="9386" y="4519"/>
                  <a:pt x="9379" y="4516"/>
                  <a:pt x="9375" y="4512"/>
                </a:cubicBezTo>
                <a:cubicBezTo>
                  <a:pt x="9383" y="4491"/>
                  <a:pt x="9397" y="4484"/>
                  <a:pt x="9404" y="4462"/>
                </a:cubicBezTo>
                <a:cubicBezTo>
                  <a:pt x="9418" y="4469"/>
                  <a:pt x="9418" y="4484"/>
                  <a:pt x="9425" y="4498"/>
                </a:cubicBezTo>
                <a:cubicBezTo>
                  <a:pt x="9468" y="4498"/>
                  <a:pt x="9519" y="4462"/>
                  <a:pt x="9562" y="4469"/>
                </a:cubicBezTo>
                <a:lnTo>
                  <a:pt x="9563" y="4465"/>
                </a:lnTo>
                <a:lnTo>
                  <a:pt x="9561" y="4465"/>
                </a:lnTo>
                <a:cubicBezTo>
                  <a:pt x="9549" y="4465"/>
                  <a:pt x="9535" y="4460"/>
                  <a:pt x="9519" y="4460"/>
                </a:cubicBezTo>
                <a:cubicBezTo>
                  <a:pt x="9512" y="4439"/>
                  <a:pt x="9533" y="4446"/>
                  <a:pt x="9541" y="4431"/>
                </a:cubicBezTo>
                <a:cubicBezTo>
                  <a:pt x="9535" y="4453"/>
                  <a:pt x="9546" y="4450"/>
                  <a:pt x="9564" y="4451"/>
                </a:cubicBezTo>
                <a:lnTo>
                  <a:pt x="9564" y="4451"/>
                </a:lnTo>
                <a:lnTo>
                  <a:pt x="9564" y="4449"/>
                </a:lnTo>
                <a:cubicBezTo>
                  <a:pt x="9563" y="4407"/>
                  <a:pt x="9511" y="4399"/>
                  <a:pt x="9465" y="4395"/>
                </a:cubicBezTo>
                <a:lnTo>
                  <a:pt x="9456" y="4394"/>
                </a:lnTo>
                <a:lnTo>
                  <a:pt x="9455" y="4396"/>
                </a:lnTo>
                <a:cubicBezTo>
                  <a:pt x="9453" y="4395"/>
                  <a:pt x="9452" y="4395"/>
                  <a:pt x="9451" y="4394"/>
                </a:cubicBezTo>
                <a:lnTo>
                  <a:pt x="9450" y="4393"/>
                </a:lnTo>
                <a:lnTo>
                  <a:pt x="9440" y="4392"/>
                </a:lnTo>
                <a:cubicBezTo>
                  <a:pt x="9432" y="4392"/>
                  <a:pt x="9425" y="4391"/>
                  <a:pt x="9418" y="4390"/>
                </a:cubicBezTo>
                <a:cubicBezTo>
                  <a:pt x="9418" y="4383"/>
                  <a:pt x="9418" y="4369"/>
                  <a:pt x="9418" y="4362"/>
                </a:cubicBezTo>
                <a:cubicBezTo>
                  <a:pt x="9418" y="4362"/>
                  <a:pt x="9418" y="4362"/>
                  <a:pt x="9447" y="4362"/>
                </a:cubicBezTo>
                <a:lnTo>
                  <a:pt x="9449" y="4362"/>
                </a:lnTo>
                <a:lnTo>
                  <a:pt x="9451" y="4361"/>
                </a:lnTo>
                <a:cubicBezTo>
                  <a:pt x="9479" y="4356"/>
                  <a:pt x="9515" y="4350"/>
                  <a:pt x="9550" y="4350"/>
                </a:cubicBezTo>
                <a:close/>
                <a:moveTo>
                  <a:pt x="10156" y="4326"/>
                </a:moveTo>
                <a:cubicBezTo>
                  <a:pt x="10156" y="4326"/>
                  <a:pt x="10156" y="4326"/>
                  <a:pt x="10156" y="4362"/>
                </a:cubicBezTo>
                <a:cubicBezTo>
                  <a:pt x="10149" y="4354"/>
                  <a:pt x="10142" y="4354"/>
                  <a:pt x="10127" y="4354"/>
                </a:cubicBezTo>
                <a:cubicBezTo>
                  <a:pt x="10135" y="4340"/>
                  <a:pt x="10142" y="4333"/>
                  <a:pt x="10156" y="4326"/>
                </a:cubicBezTo>
                <a:close/>
                <a:moveTo>
                  <a:pt x="9995" y="4325"/>
                </a:moveTo>
                <a:cubicBezTo>
                  <a:pt x="10012" y="4324"/>
                  <a:pt x="10041" y="4340"/>
                  <a:pt x="10063" y="4340"/>
                </a:cubicBezTo>
                <a:cubicBezTo>
                  <a:pt x="10049" y="4354"/>
                  <a:pt x="10034" y="4354"/>
                  <a:pt x="10020" y="4354"/>
                </a:cubicBezTo>
                <a:cubicBezTo>
                  <a:pt x="10020" y="4333"/>
                  <a:pt x="9991" y="4340"/>
                  <a:pt x="9984" y="4333"/>
                </a:cubicBezTo>
                <a:cubicBezTo>
                  <a:pt x="9986" y="4327"/>
                  <a:pt x="9990" y="4325"/>
                  <a:pt x="9995" y="4325"/>
                </a:cubicBezTo>
                <a:close/>
                <a:moveTo>
                  <a:pt x="9874" y="4322"/>
                </a:moveTo>
                <a:cubicBezTo>
                  <a:pt x="9896" y="4322"/>
                  <a:pt x="9914" y="4330"/>
                  <a:pt x="9920" y="4354"/>
                </a:cubicBezTo>
                <a:cubicBezTo>
                  <a:pt x="9891" y="4347"/>
                  <a:pt x="9891" y="4383"/>
                  <a:pt x="9862" y="4376"/>
                </a:cubicBezTo>
                <a:cubicBezTo>
                  <a:pt x="9841" y="4369"/>
                  <a:pt x="9848" y="4347"/>
                  <a:pt x="9819" y="4347"/>
                </a:cubicBezTo>
                <a:cubicBezTo>
                  <a:pt x="9812" y="4362"/>
                  <a:pt x="9827" y="4405"/>
                  <a:pt x="9855" y="4405"/>
                </a:cubicBezTo>
                <a:cubicBezTo>
                  <a:pt x="9827" y="4412"/>
                  <a:pt x="9784" y="4412"/>
                  <a:pt x="9769" y="4383"/>
                </a:cubicBezTo>
                <a:cubicBezTo>
                  <a:pt x="9769" y="4376"/>
                  <a:pt x="9791" y="4362"/>
                  <a:pt x="9776" y="4354"/>
                </a:cubicBezTo>
                <a:cubicBezTo>
                  <a:pt x="9790" y="4345"/>
                  <a:pt x="9837" y="4322"/>
                  <a:pt x="9874" y="4322"/>
                </a:cubicBezTo>
                <a:close/>
                <a:moveTo>
                  <a:pt x="10256" y="4319"/>
                </a:moveTo>
                <a:cubicBezTo>
                  <a:pt x="10263" y="4326"/>
                  <a:pt x="10278" y="4333"/>
                  <a:pt x="10292" y="4333"/>
                </a:cubicBezTo>
                <a:cubicBezTo>
                  <a:pt x="10271" y="4340"/>
                  <a:pt x="10263" y="4354"/>
                  <a:pt x="10263" y="4376"/>
                </a:cubicBezTo>
                <a:cubicBezTo>
                  <a:pt x="10242" y="4383"/>
                  <a:pt x="10256" y="4354"/>
                  <a:pt x="10242" y="4354"/>
                </a:cubicBezTo>
                <a:cubicBezTo>
                  <a:pt x="10242" y="4333"/>
                  <a:pt x="10256" y="4340"/>
                  <a:pt x="10256" y="4319"/>
                </a:cubicBezTo>
                <a:close/>
                <a:moveTo>
                  <a:pt x="9091" y="4310"/>
                </a:moveTo>
                <a:cubicBezTo>
                  <a:pt x="9064" y="4311"/>
                  <a:pt x="9035" y="4322"/>
                  <a:pt x="9017" y="4333"/>
                </a:cubicBezTo>
                <a:cubicBezTo>
                  <a:pt x="9067" y="4347"/>
                  <a:pt x="9096" y="4333"/>
                  <a:pt x="9153" y="4347"/>
                </a:cubicBezTo>
                <a:cubicBezTo>
                  <a:pt x="9143" y="4319"/>
                  <a:pt x="9117" y="4310"/>
                  <a:pt x="9091" y="4310"/>
                </a:cubicBezTo>
                <a:close/>
                <a:moveTo>
                  <a:pt x="9848" y="4283"/>
                </a:moveTo>
                <a:cubicBezTo>
                  <a:pt x="9870" y="4297"/>
                  <a:pt x="9891" y="4283"/>
                  <a:pt x="9898" y="4319"/>
                </a:cubicBezTo>
                <a:cubicBezTo>
                  <a:pt x="9877" y="4304"/>
                  <a:pt x="9855" y="4319"/>
                  <a:pt x="9841" y="4297"/>
                </a:cubicBezTo>
                <a:cubicBezTo>
                  <a:pt x="9841" y="4290"/>
                  <a:pt x="9848" y="4290"/>
                  <a:pt x="9848" y="4283"/>
                </a:cubicBezTo>
                <a:close/>
                <a:moveTo>
                  <a:pt x="9474" y="4279"/>
                </a:moveTo>
                <a:cubicBezTo>
                  <a:pt x="9496" y="4279"/>
                  <a:pt x="9520" y="4322"/>
                  <a:pt x="9504" y="4333"/>
                </a:cubicBezTo>
                <a:cubicBezTo>
                  <a:pt x="9490" y="4340"/>
                  <a:pt x="9461" y="4340"/>
                  <a:pt x="9440" y="4340"/>
                </a:cubicBezTo>
                <a:cubicBezTo>
                  <a:pt x="9440" y="4319"/>
                  <a:pt x="9461" y="4326"/>
                  <a:pt x="9476" y="4311"/>
                </a:cubicBezTo>
                <a:cubicBezTo>
                  <a:pt x="9476" y="4304"/>
                  <a:pt x="9454" y="4311"/>
                  <a:pt x="9454" y="4297"/>
                </a:cubicBezTo>
                <a:cubicBezTo>
                  <a:pt x="9459" y="4284"/>
                  <a:pt x="9467" y="4280"/>
                  <a:pt x="9474" y="4279"/>
                </a:cubicBezTo>
                <a:close/>
                <a:moveTo>
                  <a:pt x="9283" y="4251"/>
                </a:moveTo>
                <a:lnTo>
                  <a:pt x="9287" y="4257"/>
                </a:lnTo>
                <a:cubicBezTo>
                  <a:pt x="9295" y="4268"/>
                  <a:pt x="9304" y="4279"/>
                  <a:pt x="9325" y="4283"/>
                </a:cubicBezTo>
                <a:cubicBezTo>
                  <a:pt x="9325" y="4283"/>
                  <a:pt x="9325" y="4283"/>
                  <a:pt x="9325" y="4253"/>
                </a:cubicBezTo>
                <a:lnTo>
                  <a:pt x="9325" y="4252"/>
                </a:lnTo>
                <a:lnTo>
                  <a:pt x="9299" y="4251"/>
                </a:lnTo>
                <a:lnTo>
                  <a:pt x="9283" y="4251"/>
                </a:lnTo>
                <a:close/>
                <a:moveTo>
                  <a:pt x="9648" y="4240"/>
                </a:moveTo>
                <a:cubicBezTo>
                  <a:pt x="9644" y="4240"/>
                  <a:pt x="9641" y="4240"/>
                  <a:pt x="9637" y="4240"/>
                </a:cubicBezTo>
                <a:lnTo>
                  <a:pt x="9636" y="4241"/>
                </a:lnTo>
                <a:lnTo>
                  <a:pt x="9642" y="4243"/>
                </a:lnTo>
                <a:cubicBezTo>
                  <a:pt x="9652" y="4246"/>
                  <a:pt x="9661" y="4249"/>
                  <a:pt x="9670" y="4252"/>
                </a:cubicBezTo>
                <a:cubicBezTo>
                  <a:pt x="9684" y="4252"/>
                  <a:pt x="9672" y="4249"/>
                  <a:pt x="9667" y="4242"/>
                </a:cubicBezTo>
                <a:lnTo>
                  <a:pt x="9667" y="4241"/>
                </a:lnTo>
                <a:lnTo>
                  <a:pt x="9659" y="4240"/>
                </a:lnTo>
                <a:cubicBezTo>
                  <a:pt x="9655" y="4240"/>
                  <a:pt x="9651" y="4240"/>
                  <a:pt x="9648" y="4240"/>
                </a:cubicBezTo>
                <a:close/>
                <a:moveTo>
                  <a:pt x="9698" y="4240"/>
                </a:moveTo>
                <a:lnTo>
                  <a:pt x="9693" y="4240"/>
                </a:lnTo>
                <a:lnTo>
                  <a:pt x="9693" y="4242"/>
                </a:lnTo>
                <a:cubicBezTo>
                  <a:pt x="9694" y="4247"/>
                  <a:pt x="9694" y="4252"/>
                  <a:pt x="9695" y="4257"/>
                </a:cubicBezTo>
                <a:lnTo>
                  <a:pt x="9696" y="4258"/>
                </a:lnTo>
                <a:lnTo>
                  <a:pt x="9696" y="4252"/>
                </a:lnTo>
                <a:cubicBezTo>
                  <a:pt x="9695" y="4248"/>
                  <a:pt x="9696" y="4243"/>
                  <a:pt x="9698" y="4240"/>
                </a:cubicBezTo>
                <a:close/>
                <a:moveTo>
                  <a:pt x="10263" y="4232"/>
                </a:moveTo>
                <a:cubicBezTo>
                  <a:pt x="10285" y="4240"/>
                  <a:pt x="10285" y="4232"/>
                  <a:pt x="10299" y="4232"/>
                </a:cubicBezTo>
                <a:cubicBezTo>
                  <a:pt x="10299" y="4254"/>
                  <a:pt x="10292" y="4268"/>
                  <a:pt x="10278" y="4268"/>
                </a:cubicBezTo>
                <a:cubicBezTo>
                  <a:pt x="10278" y="4247"/>
                  <a:pt x="10256" y="4261"/>
                  <a:pt x="10263" y="4232"/>
                </a:cubicBezTo>
                <a:close/>
                <a:moveTo>
                  <a:pt x="9773" y="4229"/>
                </a:moveTo>
                <a:cubicBezTo>
                  <a:pt x="9755" y="4230"/>
                  <a:pt x="9737" y="4232"/>
                  <a:pt x="9719" y="4232"/>
                </a:cubicBezTo>
                <a:cubicBezTo>
                  <a:pt x="9719" y="4232"/>
                  <a:pt x="9719" y="4232"/>
                  <a:pt x="9719" y="4254"/>
                </a:cubicBezTo>
                <a:cubicBezTo>
                  <a:pt x="9741" y="4261"/>
                  <a:pt x="9805" y="4261"/>
                  <a:pt x="9805" y="4232"/>
                </a:cubicBezTo>
                <a:cubicBezTo>
                  <a:pt x="9794" y="4230"/>
                  <a:pt x="9784" y="4229"/>
                  <a:pt x="9773" y="4229"/>
                </a:cubicBezTo>
                <a:close/>
                <a:moveTo>
                  <a:pt x="10148" y="4224"/>
                </a:moveTo>
                <a:cubicBezTo>
                  <a:pt x="10152" y="4224"/>
                  <a:pt x="10158" y="4225"/>
                  <a:pt x="10163" y="4225"/>
                </a:cubicBezTo>
                <a:cubicBezTo>
                  <a:pt x="10163" y="4232"/>
                  <a:pt x="10170" y="4240"/>
                  <a:pt x="10170" y="4247"/>
                </a:cubicBezTo>
                <a:cubicBezTo>
                  <a:pt x="10156" y="4261"/>
                  <a:pt x="10149" y="4247"/>
                  <a:pt x="10135" y="4240"/>
                </a:cubicBezTo>
                <a:cubicBezTo>
                  <a:pt x="10135" y="4226"/>
                  <a:pt x="10140" y="4224"/>
                  <a:pt x="10148" y="4224"/>
                </a:cubicBezTo>
                <a:close/>
                <a:moveTo>
                  <a:pt x="10471" y="4223"/>
                </a:moveTo>
                <a:cubicBezTo>
                  <a:pt x="10476" y="4223"/>
                  <a:pt x="10480" y="4224"/>
                  <a:pt x="10486" y="4225"/>
                </a:cubicBezTo>
                <a:cubicBezTo>
                  <a:pt x="10486" y="4240"/>
                  <a:pt x="10493" y="4240"/>
                  <a:pt x="10493" y="4254"/>
                </a:cubicBezTo>
                <a:cubicBezTo>
                  <a:pt x="10471" y="4254"/>
                  <a:pt x="10464" y="4268"/>
                  <a:pt x="10450" y="4283"/>
                </a:cubicBezTo>
                <a:cubicBezTo>
                  <a:pt x="10443" y="4275"/>
                  <a:pt x="10421" y="4268"/>
                  <a:pt x="10414" y="4261"/>
                </a:cubicBezTo>
                <a:cubicBezTo>
                  <a:pt x="10421" y="4247"/>
                  <a:pt x="10435" y="4254"/>
                  <a:pt x="10428" y="4232"/>
                </a:cubicBezTo>
                <a:cubicBezTo>
                  <a:pt x="10446" y="4232"/>
                  <a:pt x="10454" y="4223"/>
                  <a:pt x="10471" y="4223"/>
                </a:cubicBezTo>
                <a:close/>
                <a:moveTo>
                  <a:pt x="9265" y="4216"/>
                </a:moveTo>
                <a:lnTo>
                  <a:pt x="9267" y="4217"/>
                </a:lnTo>
                <a:cubicBezTo>
                  <a:pt x="9272" y="4219"/>
                  <a:pt x="9268" y="4223"/>
                  <a:pt x="9266" y="4229"/>
                </a:cubicBezTo>
                <a:lnTo>
                  <a:pt x="9265" y="4231"/>
                </a:lnTo>
                <a:lnTo>
                  <a:pt x="9265" y="4232"/>
                </a:lnTo>
                <a:cubicBezTo>
                  <a:pt x="9268" y="4234"/>
                  <a:pt x="9271" y="4237"/>
                  <a:pt x="9274" y="4239"/>
                </a:cubicBezTo>
                <a:lnTo>
                  <a:pt x="9276" y="4242"/>
                </a:lnTo>
                <a:lnTo>
                  <a:pt x="9283" y="4240"/>
                </a:lnTo>
                <a:cubicBezTo>
                  <a:pt x="9287" y="4239"/>
                  <a:pt x="9292" y="4238"/>
                  <a:pt x="9296" y="4237"/>
                </a:cubicBezTo>
                <a:lnTo>
                  <a:pt x="9304" y="4236"/>
                </a:lnTo>
                <a:lnTo>
                  <a:pt x="9302" y="4236"/>
                </a:lnTo>
                <a:cubicBezTo>
                  <a:pt x="9287" y="4234"/>
                  <a:pt x="9273" y="4236"/>
                  <a:pt x="9282" y="4218"/>
                </a:cubicBezTo>
                <a:cubicBezTo>
                  <a:pt x="9277" y="4218"/>
                  <a:pt x="9271" y="4217"/>
                  <a:pt x="9267" y="4217"/>
                </a:cubicBezTo>
                <a:lnTo>
                  <a:pt x="9265" y="4216"/>
                </a:lnTo>
                <a:close/>
                <a:moveTo>
                  <a:pt x="9261" y="4216"/>
                </a:moveTo>
                <a:lnTo>
                  <a:pt x="9259" y="4217"/>
                </a:lnTo>
                <a:cubicBezTo>
                  <a:pt x="9257" y="4217"/>
                  <a:pt x="9255" y="4218"/>
                  <a:pt x="9254" y="4221"/>
                </a:cubicBezTo>
                <a:lnTo>
                  <a:pt x="9254" y="4222"/>
                </a:lnTo>
                <a:lnTo>
                  <a:pt x="9255" y="4221"/>
                </a:lnTo>
                <a:lnTo>
                  <a:pt x="9261" y="4216"/>
                </a:lnTo>
                <a:close/>
                <a:moveTo>
                  <a:pt x="9856" y="4188"/>
                </a:moveTo>
                <a:cubicBezTo>
                  <a:pt x="9865" y="4188"/>
                  <a:pt x="9882" y="4195"/>
                  <a:pt x="9892" y="4195"/>
                </a:cubicBezTo>
                <a:cubicBezTo>
                  <a:pt x="9884" y="4209"/>
                  <a:pt x="9863" y="4202"/>
                  <a:pt x="9849" y="4195"/>
                </a:cubicBezTo>
                <a:cubicBezTo>
                  <a:pt x="9849" y="4190"/>
                  <a:pt x="9851" y="4188"/>
                  <a:pt x="9856" y="4188"/>
                </a:cubicBezTo>
                <a:close/>
                <a:moveTo>
                  <a:pt x="10228" y="4186"/>
                </a:moveTo>
                <a:cubicBezTo>
                  <a:pt x="10246" y="4187"/>
                  <a:pt x="10282" y="4207"/>
                  <a:pt x="10307" y="4195"/>
                </a:cubicBezTo>
                <a:cubicBezTo>
                  <a:pt x="10300" y="4216"/>
                  <a:pt x="10228" y="4202"/>
                  <a:pt x="10221" y="4187"/>
                </a:cubicBezTo>
                <a:cubicBezTo>
                  <a:pt x="10223" y="4187"/>
                  <a:pt x="10225" y="4186"/>
                  <a:pt x="10228" y="4186"/>
                </a:cubicBezTo>
                <a:close/>
                <a:moveTo>
                  <a:pt x="9980" y="4185"/>
                </a:moveTo>
                <a:cubicBezTo>
                  <a:pt x="9996" y="4185"/>
                  <a:pt x="10011" y="4189"/>
                  <a:pt x="10020" y="4202"/>
                </a:cubicBezTo>
                <a:cubicBezTo>
                  <a:pt x="9977" y="4195"/>
                  <a:pt x="9949" y="4209"/>
                  <a:pt x="9920" y="4202"/>
                </a:cubicBezTo>
                <a:cubicBezTo>
                  <a:pt x="9936" y="4194"/>
                  <a:pt x="9959" y="4186"/>
                  <a:pt x="9980" y="4185"/>
                </a:cubicBezTo>
                <a:close/>
                <a:moveTo>
                  <a:pt x="10207" y="4180"/>
                </a:moveTo>
                <a:cubicBezTo>
                  <a:pt x="10185" y="4216"/>
                  <a:pt x="10121" y="4202"/>
                  <a:pt x="10078" y="4202"/>
                </a:cubicBezTo>
                <a:cubicBezTo>
                  <a:pt x="10106" y="4187"/>
                  <a:pt x="10149" y="4180"/>
                  <a:pt x="10207" y="4180"/>
                </a:cubicBezTo>
                <a:close/>
                <a:moveTo>
                  <a:pt x="9139" y="4146"/>
                </a:moveTo>
                <a:cubicBezTo>
                  <a:pt x="9075" y="4154"/>
                  <a:pt x="9024" y="4146"/>
                  <a:pt x="8989" y="4175"/>
                </a:cubicBezTo>
                <a:cubicBezTo>
                  <a:pt x="9015" y="4170"/>
                  <a:pt x="9018" y="4188"/>
                  <a:pt x="9024" y="4207"/>
                </a:cubicBezTo>
                <a:lnTo>
                  <a:pt x="9025" y="4211"/>
                </a:lnTo>
                <a:lnTo>
                  <a:pt x="9028" y="4210"/>
                </a:lnTo>
                <a:cubicBezTo>
                  <a:pt x="9034" y="4210"/>
                  <a:pt x="9040" y="4209"/>
                  <a:pt x="9046" y="4209"/>
                </a:cubicBezTo>
                <a:cubicBezTo>
                  <a:pt x="9041" y="4213"/>
                  <a:pt x="9035" y="4215"/>
                  <a:pt x="9030" y="4218"/>
                </a:cubicBezTo>
                <a:lnTo>
                  <a:pt x="9028" y="4219"/>
                </a:lnTo>
                <a:lnTo>
                  <a:pt x="9029" y="4221"/>
                </a:lnTo>
                <a:cubicBezTo>
                  <a:pt x="9030" y="4223"/>
                  <a:pt x="9031" y="4224"/>
                  <a:pt x="9032" y="4225"/>
                </a:cubicBezTo>
                <a:cubicBezTo>
                  <a:pt x="9048" y="4220"/>
                  <a:pt x="9068" y="4219"/>
                  <a:pt x="9092" y="4221"/>
                </a:cubicBezTo>
                <a:lnTo>
                  <a:pt x="9093" y="4221"/>
                </a:lnTo>
                <a:lnTo>
                  <a:pt x="9093" y="4221"/>
                </a:lnTo>
                <a:cubicBezTo>
                  <a:pt x="9102" y="4211"/>
                  <a:pt x="9127" y="4213"/>
                  <a:pt x="9132" y="4202"/>
                </a:cubicBezTo>
                <a:cubicBezTo>
                  <a:pt x="9133" y="4203"/>
                  <a:pt x="9134" y="4204"/>
                  <a:pt x="9135" y="4206"/>
                </a:cubicBezTo>
                <a:lnTo>
                  <a:pt x="9137" y="4208"/>
                </a:lnTo>
                <a:lnTo>
                  <a:pt x="9140" y="4206"/>
                </a:lnTo>
                <a:cubicBezTo>
                  <a:pt x="9150" y="4200"/>
                  <a:pt x="9160" y="4193"/>
                  <a:pt x="9168" y="4182"/>
                </a:cubicBezTo>
                <a:cubicBezTo>
                  <a:pt x="9153" y="4182"/>
                  <a:pt x="9139" y="4168"/>
                  <a:pt x="9139" y="4146"/>
                </a:cubicBezTo>
                <a:close/>
                <a:moveTo>
                  <a:pt x="8885" y="4132"/>
                </a:moveTo>
                <a:lnTo>
                  <a:pt x="8884" y="4132"/>
                </a:lnTo>
                <a:cubicBezTo>
                  <a:pt x="8869" y="4132"/>
                  <a:pt x="8844" y="4134"/>
                  <a:pt x="8838" y="4139"/>
                </a:cubicBezTo>
                <a:cubicBezTo>
                  <a:pt x="8860" y="4139"/>
                  <a:pt x="8860" y="4154"/>
                  <a:pt x="8874" y="4154"/>
                </a:cubicBezTo>
                <a:cubicBezTo>
                  <a:pt x="8858" y="4166"/>
                  <a:pt x="8842" y="4169"/>
                  <a:pt x="8829" y="4178"/>
                </a:cubicBezTo>
                <a:lnTo>
                  <a:pt x="8828" y="4179"/>
                </a:lnTo>
                <a:lnTo>
                  <a:pt x="8830" y="4178"/>
                </a:lnTo>
                <a:cubicBezTo>
                  <a:pt x="8858" y="4171"/>
                  <a:pt x="8841" y="4209"/>
                  <a:pt x="8882" y="4202"/>
                </a:cubicBezTo>
                <a:cubicBezTo>
                  <a:pt x="8877" y="4206"/>
                  <a:pt x="8875" y="4211"/>
                  <a:pt x="8875" y="4217"/>
                </a:cubicBezTo>
                <a:lnTo>
                  <a:pt x="8875" y="4220"/>
                </a:lnTo>
                <a:lnTo>
                  <a:pt x="8876" y="4220"/>
                </a:lnTo>
                <a:cubicBezTo>
                  <a:pt x="8887" y="4223"/>
                  <a:pt x="8907" y="4210"/>
                  <a:pt x="8917" y="4225"/>
                </a:cubicBezTo>
                <a:cubicBezTo>
                  <a:pt x="8917" y="4247"/>
                  <a:pt x="8903" y="4240"/>
                  <a:pt x="8910" y="4261"/>
                </a:cubicBezTo>
                <a:cubicBezTo>
                  <a:pt x="8931" y="4240"/>
                  <a:pt x="8938" y="4254"/>
                  <a:pt x="8967" y="4247"/>
                </a:cubicBezTo>
                <a:cubicBezTo>
                  <a:pt x="8960" y="4261"/>
                  <a:pt x="8989" y="4254"/>
                  <a:pt x="8974" y="4275"/>
                </a:cubicBezTo>
                <a:cubicBezTo>
                  <a:pt x="8953" y="4268"/>
                  <a:pt x="8960" y="4268"/>
                  <a:pt x="8931" y="4275"/>
                </a:cubicBezTo>
                <a:cubicBezTo>
                  <a:pt x="8931" y="4290"/>
                  <a:pt x="8931" y="4297"/>
                  <a:pt x="8953" y="4297"/>
                </a:cubicBezTo>
                <a:cubicBezTo>
                  <a:pt x="8960" y="4297"/>
                  <a:pt x="8953" y="4283"/>
                  <a:pt x="8967" y="4283"/>
                </a:cubicBezTo>
                <a:cubicBezTo>
                  <a:pt x="8974" y="4304"/>
                  <a:pt x="9032" y="4311"/>
                  <a:pt x="9053" y="4290"/>
                </a:cubicBezTo>
                <a:cubicBezTo>
                  <a:pt x="9046" y="4268"/>
                  <a:pt x="9010" y="4268"/>
                  <a:pt x="9017" y="4225"/>
                </a:cubicBezTo>
                <a:lnTo>
                  <a:pt x="9017" y="4225"/>
                </a:lnTo>
                <a:lnTo>
                  <a:pt x="9014" y="4227"/>
                </a:lnTo>
                <a:cubicBezTo>
                  <a:pt x="9005" y="4234"/>
                  <a:pt x="9000" y="4245"/>
                  <a:pt x="9003" y="4266"/>
                </a:cubicBezTo>
                <a:cubicBezTo>
                  <a:pt x="8992" y="4255"/>
                  <a:pt x="8975" y="4253"/>
                  <a:pt x="8970" y="4237"/>
                </a:cubicBezTo>
                <a:lnTo>
                  <a:pt x="8969" y="4234"/>
                </a:lnTo>
                <a:lnTo>
                  <a:pt x="8965" y="4233"/>
                </a:lnTo>
                <a:cubicBezTo>
                  <a:pt x="8963" y="4233"/>
                  <a:pt x="8962" y="4233"/>
                  <a:pt x="8960" y="4232"/>
                </a:cubicBezTo>
                <a:cubicBezTo>
                  <a:pt x="8960" y="4218"/>
                  <a:pt x="8953" y="4218"/>
                  <a:pt x="8953" y="4204"/>
                </a:cubicBezTo>
                <a:cubicBezTo>
                  <a:pt x="8974" y="4211"/>
                  <a:pt x="8974" y="4182"/>
                  <a:pt x="8981" y="4175"/>
                </a:cubicBezTo>
                <a:cubicBezTo>
                  <a:pt x="8960" y="4189"/>
                  <a:pt x="8938" y="4161"/>
                  <a:pt x="8924" y="4189"/>
                </a:cubicBezTo>
                <a:cubicBezTo>
                  <a:pt x="8910" y="4182"/>
                  <a:pt x="8888" y="4175"/>
                  <a:pt x="8881" y="4168"/>
                </a:cubicBezTo>
                <a:cubicBezTo>
                  <a:pt x="8887" y="4165"/>
                  <a:pt x="8890" y="4161"/>
                  <a:pt x="8892" y="4157"/>
                </a:cubicBezTo>
                <a:lnTo>
                  <a:pt x="8893" y="4154"/>
                </a:lnTo>
                <a:lnTo>
                  <a:pt x="8890" y="4149"/>
                </a:lnTo>
                <a:cubicBezTo>
                  <a:pt x="8888" y="4145"/>
                  <a:pt x="8886" y="4140"/>
                  <a:pt x="8886" y="4136"/>
                </a:cubicBezTo>
                <a:lnTo>
                  <a:pt x="8885" y="4132"/>
                </a:lnTo>
                <a:close/>
                <a:moveTo>
                  <a:pt x="10240" y="4117"/>
                </a:moveTo>
                <a:cubicBezTo>
                  <a:pt x="10251" y="4117"/>
                  <a:pt x="10263" y="4121"/>
                  <a:pt x="10271" y="4125"/>
                </a:cubicBezTo>
                <a:cubicBezTo>
                  <a:pt x="10256" y="4139"/>
                  <a:pt x="10242" y="4139"/>
                  <a:pt x="10221" y="4125"/>
                </a:cubicBezTo>
                <a:cubicBezTo>
                  <a:pt x="10223" y="4119"/>
                  <a:pt x="10229" y="4117"/>
                  <a:pt x="10236" y="4117"/>
                </a:cubicBezTo>
                <a:cubicBezTo>
                  <a:pt x="10237" y="4117"/>
                  <a:pt x="10239" y="4117"/>
                  <a:pt x="10240" y="4117"/>
                </a:cubicBezTo>
                <a:close/>
                <a:moveTo>
                  <a:pt x="10156" y="4110"/>
                </a:moveTo>
                <a:cubicBezTo>
                  <a:pt x="10156" y="4132"/>
                  <a:pt x="10142" y="4132"/>
                  <a:pt x="10120" y="4132"/>
                </a:cubicBezTo>
                <a:cubicBezTo>
                  <a:pt x="10120" y="4132"/>
                  <a:pt x="10120" y="4132"/>
                  <a:pt x="10120" y="4118"/>
                </a:cubicBezTo>
                <a:cubicBezTo>
                  <a:pt x="10127" y="4110"/>
                  <a:pt x="10142" y="4110"/>
                  <a:pt x="10156" y="4110"/>
                </a:cubicBezTo>
                <a:close/>
                <a:moveTo>
                  <a:pt x="1150" y="4093"/>
                </a:moveTo>
                <a:cubicBezTo>
                  <a:pt x="1148" y="4093"/>
                  <a:pt x="1147" y="4094"/>
                  <a:pt x="1145" y="4097"/>
                </a:cubicBezTo>
                <a:cubicBezTo>
                  <a:pt x="1157" y="4103"/>
                  <a:pt x="1134" y="4121"/>
                  <a:pt x="1151" y="4127"/>
                </a:cubicBezTo>
                <a:cubicBezTo>
                  <a:pt x="1163" y="4115"/>
                  <a:pt x="1151" y="4109"/>
                  <a:pt x="1163" y="4103"/>
                </a:cubicBezTo>
                <a:cubicBezTo>
                  <a:pt x="1159" y="4103"/>
                  <a:pt x="1154" y="4093"/>
                  <a:pt x="1150" y="4093"/>
                </a:cubicBezTo>
                <a:close/>
                <a:moveTo>
                  <a:pt x="10364" y="4089"/>
                </a:moveTo>
                <a:cubicBezTo>
                  <a:pt x="10385" y="4096"/>
                  <a:pt x="10428" y="4075"/>
                  <a:pt x="10435" y="4110"/>
                </a:cubicBezTo>
                <a:cubicBezTo>
                  <a:pt x="10457" y="4089"/>
                  <a:pt x="10486" y="4089"/>
                  <a:pt x="10514" y="4103"/>
                </a:cubicBezTo>
                <a:cubicBezTo>
                  <a:pt x="10478" y="4154"/>
                  <a:pt x="10421" y="4132"/>
                  <a:pt x="10357" y="4132"/>
                </a:cubicBezTo>
                <a:cubicBezTo>
                  <a:pt x="10364" y="4110"/>
                  <a:pt x="10385" y="4110"/>
                  <a:pt x="10364" y="4089"/>
                </a:cubicBezTo>
                <a:close/>
                <a:moveTo>
                  <a:pt x="10306" y="4089"/>
                </a:moveTo>
                <a:cubicBezTo>
                  <a:pt x="10314" y="4103"/>
                  <a:pt x="10299" y="4103"/>
                  <a:pt x="10292" y="4103"/>
                </a:cubicBezTo>
                <a:cubicBezTo>
                  <a:pt x="10292" y="4110"/>
                  <a:pt x="10306" y="4103"/>
                  <a:pt x="10314" y="4110"/>
                </a:cubicBezTo>
                <a:cubicBezTo>
                  <a:pt x="10314" y="4125"/>
                  <a:pt x="10314" y="4139"/>
                  <a:pt x="10292" y="4139"/>
                </a:cubicBezTo>
                <a:cubicBezTo>
                  <a:pt x="10285" y="4125"/>
                  <a:pt x="10306" y="4118"/>
                  <a:pt x="10285" y="4110"/>
                </a:cubicBezTo>
                <a:cubicBezTo>
                  <a:pt x="10285" y="4110"/>
                  <a:pt x="10285" y="4110"/>
                  <a:pt x="10271" y="4110"/>
                </a:cubicBezTo>
                <a:cubicBezTo>
                  <a:pt x="10285" y="4103"/>
                  <a:pt x="10285" y="4089"/>
                  <a:pt x="10306" y="4089"/>
                </a:cubicBezTo>
                <a:close/>
                <a:moveTo>
                  <a:pt x="8881" y="4089"/>
                </a:moveTo>
                <a:cubicBezTo>
                  <a:pt x="8860" y="4089"/>
                  <a:pt x="8845" y="4096"/>
                  <a:pt x="8845" y="4118"/>
                </a:cubicBezTo>
                <a:cubicBezTo>
                  <a:pt x="8860" y="4118"/>
                  <a:pt x="8881" y="4118"/>
                  <a:pt x="8881" y="4089"/>
                </a:cubicBezTo>
                <a:close/>
                <a:moveTo>
                  <a:pt x="1074" y="4085"/>
                </a:moveTo>
                <a:cubicBezTo>
                  <a:pt x="1074" y="4085"/>
                  <a:pt x="1074" y="4085"/>
                  <a:pt x="1074" y="4103"/>
                </a:cubicBezTo>
                <a:cubicBezTo>
                  <a:pt x="1086" y="4097"/>
                  <a:pt x="1092" y="4115"/>
                  <a:pt x="1092" y="4103"/>
                </a:cubicBezTo>
                <a:cubicBezTo>
                  <a:pt x="1080" y="4085"/>
                  <a:pt x="1104" y="4091"/>
                  <a:pt x="1110" y="4103"/>
                </a:cubicBezTo>
                <a:cubicBezTo>
                  <a:pt x="1110" y="4103"/>
                  <a:pt x="1110" y="4103"/>
                  <a:pt x="1110" y="4091"/>
                </a:cubicBezTo>
                <a:cubicBezTo>
                  <a:pt x="1116" y="4091"/>
                  <a:pt x="1116" y="4091"/>
                  <a:pt x="1116" y="4085"/>
                </a:cubicBezTo>
                <a:cubicBezTo>
                  <a:pt x="1116" y="4085"/>
                  <a:pt x="1116" y="4085"/>
                  <a:pt x="1074" y="4085"/>
                </a:cubicBezTo>
                <a:close/>
                <a:moveTo>
                  <a:pt x="9419" y="4081"/>
                </a:moveTo>
                <a:lnTo>
                  <a:pt x="9417" y="4081"/>
                </a:lnTo>
                <a:cubicBezTo>
                  <a:pt x="9403" y="4086"/>
                  <a:pt x="9394" y="4094"/>
                  <a:pt x="9376" y="4094"/>
                </a:cubicBezTo>
                <a:lnTo>
                  <a:pt x="9375" y="4095"/>
                </a:lnTo>
                <a:lnTo>
                  <a:pt x="9375" y="4095"/>
                </a:lnTo>
                <a:cubicBezTo>
                  <a:pt x="9396" y="4097"/>
                  <a:pt x="9417" y="4091"/>
                  <a:pt x="9433" y="4096"/>
                </a:cubicBezTo>
                <a:cubicBezTo>
                  <a:pt x="9425" y="4093"/>
                  <a:pt x="9422" y="4087"/>
                  <a:pt x="9419" y="4082"/>
                </a:cubicBezTo>
                <a:lnTo>
                  <a:pt x="9419" y="4081"/>
                </a:lnTo>
                <a:close/>
                <a:moveTo>
                  <a:pt x="8850" y="4067"/>
                </a:moveTo>
                <a:lnTo>
                  <a:pt x="8849" y="4068"/>
                </a:lnTo>
                <a:lnTo>
                  <a:pt x="8842" y="4074"/>
                </a:lnTo>
                <a:lnTo>
                  <a:pt x="8845" y="4075"/>
                </a:lnTo>
                <a:cubicBezTo>
                  <a:pt x="8847" y="4073"/>
                  <a:pt x="8848" y="4071"/>
                  <a:pt x="8849" y="4069"/>
                </a:cubicBezTo>
                <a:lnTo>
                  <a:pt x="8850" y="4067"/>
                </a:lnTo>
                <a:close/>
                <a:moveTo>
                  <a:pt x="9542" y="4062"/>
                </a:moveTo>
                <a:cubicBezTo>
                  <a:pt x="9536" y="4062"/>
                  <a:pt x="9529" y="4063"/>
                  <a:pt x="9519" y="4066"/>
                </a:cubicBezTo>
                <a:lnTo>
                  <a:pt x="9518" y="4063"/>
                </a:lnTo>
                <a:lnTo>
                  <a:pt x="9515" y="4067"/>
                </a:lnTo>
                <a:lnTo>
                  <a:pt x="9506" y="4074"/>
                </a:lnTo>
                <a:lnTo>
                  <a:pt x="9511" y="4073"/>
                </a:lnTo>
                <a:cubicBezTo>
                  <a:pt x="9523" y="4070"/>
                  <a:pt x="9536" y="4071"/>
                  <a:pt x="9541" y="4080"/>
                </a:cubicBezTo>
                <a:cubicBezTo>
                  <a:pt x="9541" y="4080"/>
                  <a:pt x="9541" y="4080"/>
                  <a:pt x="9541" y="4109"/>
                </a:cubicBezTo>
                <a:cubicBezTo>
                  <a:pt x="9469" y="4094"/>
                  <a:pt x="9498" y="4137"/>
                  <a:pt x="9469" y="4159"/>
                </a:cubicBezTo>
                <a:cubicBezTo>
                  <a:pt x="9462" y="4152"/>
                  <a:pt x="9455" y="4152"/>
                  <a:pt x="9440" y="4152"/>
                </a:cubicBezTo>
                <a:cubicBezTo>
                  <a:pt x="9443" y="4144"/>
                  <a:pt x="9443" y="4137"/>
                  <a:pt x="9441" y="4133"/>
                </a:cubicBezTo>
                <a:lnTo>
                  <a:pt x="9439" y="4130"/>
                </a:lnTo>
                <a:lnTo>
                  <a:pt x="9435" y="4130"/>
                </a:lnTo>
                <a:cubicBezTo>
                  <a:pt x="9411" y="4129"/>
                  <a:pt x="9388" y="4120"/>
                  <a:pt x="9368" y="4125"/>
                </a:cubicBezTo>
                <a:cubicBezTo>
                  <a:pt x="9383" y="4154"/>
                  <a:pt x="9425" y="4139"/>
                  <a:pt x="9425" y="4175"/>
                </a:cubicBezTo>
                <a:cubicBezTo>
                  <a:pt x="9375" y="4168"/>
                  <a:pt x="9340" y="4189"/>
                  <a:pt x="9297" y="4189"/>
                </a:cubicBezTo>
                <a:cubicBezTo>
                  <a:pt x="9311" y="4219"/>
                  <a:pt x="9357" y="4221"/>
                  <a:pt x="9383" y="4239"/>
                </a:cubicBezTo>
                <a:lnTo>
                  <a:pt x="9385" y="4240"/>
                </a:lnTo>
                <a:lnTo>
                  <a:pt x="9396" y="4241"/>
                </a:lnTo>
                <a:cubicBezTo>
                  <a:pt x="9410" y="4241"/>
                  <a:pt x="9425" y="4240"/>
                  <a:pt x="9442" y="4235"/>
                </a:cubicBezTo>
                <a:lnTo>
                  <a:pt x="9448" y="4233"/>
                </a:lnTo>
                <a:lnTo>
                  <a:pt x="9449" y="4232"/>
                </a:lnTo>
                <a:cubicBezTo>
                  <a:pt x="9456" y="4223"/>
                  <a:pt x="9461" y="4213"/>
                  <a:pt x="9483" y="4218"/>
                </a:cubicBezTo>
                <a:cubicBezTo>
                  <a:pt x="9480" y="4223"/>
                  <a:pt x="9479" y="4229"/>
                  <a:pt x="9480" y="4233"/>
                </a:cubicBezTo>
                <a:lnTo>
                  <a:pt x="9481" y="4236"/>
                </a:lnTo>
                <a:lnTo>
                  <a:pt x="9481" y="4236"/>
                </a:lnTo>
                <a:cubicBezTo>
                  <a:pt x="9485" y="4233"/>
                  <a:pt x="9493" y="4235"/>
                  <a:pt x="9501" y="4239"/>
                </a:cubicBezTo>
                <a:lnTo>
                  <a:pt x="9502" y="4240"/>
                </a:lnTo>
                <a:lnTo>
                  <a:pt x="9503" y="4239"/>
                </a:lnTo>
                <a:cubicBezTo>
                  <a:pt x="9513" y="4229"/>
                  <a:pt x="9517" y="4215"/>
                  <a:pt x="9533" y="4204"/>
                </a:cubicBezTo>
                <a:cubicBezTo>
                  <a:pt x="9590" y="4189"/>
                  <a:pt x="9662" y="4218"/>
                  <a:pt x="9712" y="4218"/>
                </a:cubicBezTo>
                <a:cubicBezTo>
                  <a:pt x="9683" y="4161"/>
                  <a:pt x="9562" y="4197"/>
                  <a:pt x="9497" y="4175"/>
                </a:cubicBezTo>
                <a:cubicBezTo>
                  <a:pt x="9504" y="4154"/>
                  <a:pt x="9533" y="4154"/>
                  <a:pt x="9540" y="4175"/>
                </a:cubicBezTo>
                <a:cubicBezTo>
                  <a:pt x="9547" y="4155"/>
                  <a:pt x="9554" y="4122"/>
                  <a:pt x="9596" y="4112"/>
                </a:cubicBezTo>
                <a:lnTo>
                  <a:pt x="9600" y="4111"/>
                </a:lnTo>
                <a:lnTo>
                  <a:pt x="9592" y="4111"/>
                </a:lnTo>
                <a:cubicBezTo>
                  <a:pt x="9587" y="4110"/>
                  <a:pt x="9582" y="4109"/>
                  <a:pt x="9576" y="4109"/>
                </a:cubicBezTo>
                <a:cubicBezTo>
                  <a:pt x="9565" y="4091"/>
                  <a:pt x="9567" y="4064"/>
                  <a:pt x="9542" y="4062"/>
                </a:cubicBezTo>
                <a:close/>
                <a:moveTo>
                  <a:pt x="956" y="4061"/>
                </a:moveTo>
                <a:cubicBezTo>
                  <a:pt x="956" y="4073"/>
                  <a:pt x="944" y="4073"/>
                  <a:pt x="944" y="4085"/>
                </a:cubicBezTo>
                <a:cubicBezTo>
                  <a:pt x="950" y="4091"/>
                  <a:pt x="962" y="4091"/>
                  <a:pt x="974" y="4091"/>
                </a:cubicBezTo>
                <a:cubicBezTo>
                  <a:pt x="974" y="4085"/>
                  <a:pt x="974" y="4079"/>
                  <a:pt x="980" y="4073"/>
                </a:cubicBezTo>
                <a:cubicBezTo>
                  <a:pt x="968" y="4073"/>
                  <a:pt x="968" y="4061"/>
                  <a:pt x="956" y="4061"/>
                </a:cubicBezTo>
                <a:close/>
                <a:moveTo>
                  <a:pt x="8774" y="4058"/>
                </a:moveTo>
                <a:cubicBezTo>
                  <a:pt x="8772" y="4058"/>
                  <a:pt x="8771" y="4059"/>
                  <a:pt x="8770" y="4059"/>
                </a:cubicBezTo>
                <a:lnTo>
                  <a:pt x="8769" y="4060"/>
                </a:lnTo>
                <a:lnTo>
                  <a:pt x="8770" y="4060"/>
                </a:lnTo>
                <a:cubicBezTo>
                  <a:pt x="8774" y="4060"/>
                  <a:pt x="8777" y="4060"/>
                  <a:pt x="8780" y="4059"/>
                </a:cubicBezTo>
                <a:lnTo>
                  <a:pt x="8788" y="4059"/>
                </a:lnTo>
                <a:lnTo>
                  <a:pt x="8789" y="4058"/>
                </a:lnTo>
                <a:cubicBezTo>
                  <a:pt x="8789" y="4058"/>
                  <a:pt x="8789" y="4058"/>
                  <a:pt x="8774" y="4058"/>
                </a:cubicBezTo>
                <a:close/>
                <a:moveTo>
                  <a:pt x="9705" y="4051"/>
                </a:moveTo>
                <a:cubicBezTo>
                  <a:pt x="9705" y="4073"/>
                  <a:pt x="9705" y="4087"/>
                  <a:pt x="9720" y="4094"/>
                </a:cubicBezTo>
                <a:cubicBezTo>
                  <a:pt x="9727" y="4080"/>
                  <a:pt x="9741" y="4073"/>
                  <a:pt x="9748" y="4058"/>
                </a:cubicBezTo>
                <a:lnTo>
                  <a:pt x="9705" y="4051"/>
                </a:lnTo>
                <a:close/>
                <a:moveTo>
                  <a:pt x="10293" y="4044"/>
                </a:moveTo>
                <a:cubicBezTo>
                  <a:pt x="10285" y="4051"/>
                  <a:pt x="10264" y="4058"/>
                  <a:pt x="10250" y="4051"/>
                </a:cubicBezTo>
                <a:cubicBezTo>
                  <a:pt x="10257" y="4037"/>
                  <a:pt x="10278" y="4051"/>
                  <a:pt x="10293" y="4044"/>
                </a:cubicBezTo>
                <a:close/>
                <a:moveTo>
                  <a:pt x="9778" y="4044"/>
                </a:moveTo>
                <a:lnTo>
                  <a:pt x="9779" y="4046"/>
                </a:lnTo>
                <a:cubicBezTo>
                  <a:pt x="9782" y="4050"/>
                  <a:pt x="9784" y="4055"/>
                  <a:pt x="9784" y="4060"/>
                </a:cubicBezTo>
                <a:cubicBezTo>
                  <a:pt x="9780" y="4062"/>
                  <a:pt x="9776" y="4062"/>
                  <a:pt x="9773" y="4062"/>
                </a:cubicBezTo>
                <a:lnTo>
                  <a:pt x="9770" y="4062"/>
                </a:lnTo>
                <a:lnTo>
                  <a:pt x="9770" y="4062"/>
                </a:lnTo>
                <a:cubicBezTo>
                  <a:pt x="9772" y="4066"/>
                  <a:pt x="9776" y="4068"/>
                  <a:pt x="9779" y="4070"/>
                </a:cubicBezTo>
                <a:lnTo>
                  <a:pt x="9782" y="4071"/>
                </a:lnTo>
                <a:lnTo>
                  <a:pt x="9784" y="4070"/>
                </a:lnTo>
                <a:cubicBezTo>
                  <a:pt x="9788" y="4068"/>
                  <a:pt x="9793" y="4067"/>
                  <a:pt x="9798" y="4067"/>
                </a:cubicBezTo>
                <a:cubicBezTo>
                  <a:pt x="9796" y="4071"/>
                  <a:pt x="9793" y="4075"/>
                  <a:pt x="9790" y="4078"/>
                </a:cubicBezTo>
                <a:lnTo>
                  <a:pt x="9790" y="4078"/>
                </a:lnTo>
                <a:lnTo>
                  <a:pt x="9791" y="4080"/>
                </a:lnTo>
                <a:cubicBezTo>
                  <a:pt x="9795" y="4073"/>
                  <a:pt x="9800" y="4067"/>
                  <a:pt x="9807" y="4064"/>
                </a:cubicBezTo>
                <a:lnTo>
                  <a:pt x="9812" y="4062"/>
                </a:lnTo>
                <a:lnTo>
                  <a:pt x="9813" y="4050"/>
                </a:lnTo>
                <a:cubicBezTo>
                  <a:pt x="9813" y="4048"/>
                  <a:pt x="9814" y="4046"/>
                  <a:pt x="9814" y="4045"/>
                </a:cubicBezTo>
                <a:lnTo>
                  <a:pt x="9814" y="4044"/>
                </a:lnTo>
                <a:lnTo>
                  <a:pt x="9808" y="4044"/>
                </a:lnTo>
                <a:cubicBezTo>
                  <a:pt x="9801" y="4044"/>
                  <a:pt x="9794" y="4044"/>
                  <a:pt x="9785" y="4044"/>
                </a:cubicBezTo>
                <a:lnTo>
                  <a:pt x="9778" y="4044"/>
                </a:lnTo>
                <a:close/>
                <a:moveTo>
                  <a:pt x="10149" y="4039"/>
                </a:moveTo>
                <a:cubicBezTo>
                  <a:pt x="10142" y="4046"/>
                  <a:pt x="10142" y="4075"/>
                  <a:pt x="10142" y="4096"/>
                </a:cubicBezTo>
                <a:cubicBezTo>
                  <a:pt x="10127" y="4089"/>
                  <a:pt x="10120" y="4082"/>
                  <a:pt x="10120" y="4067"/>
                </a:cubicBezTo>
                <a:cubicBezTo>
                  <a:pt x="10127" y="4067"/>
                  <a:pt x="10127" y="4060"/>
                  <a:pt x="10135" y="4060"/>
                </a:cubicBezTo>
                <a:cubicBezTo>
                  <a:pt x="10135" y="4053"/>
                  <a:pt x="10120" y="4046"/>
                  <a:pt x="10106" y="4046"/>
                </a:cubicBezTo>
                <a:cubicBezTo>
                  <a:pt x="10113" y="4039"/>
                  <a:pt x="10135" y="4039"/>
                  <a:pt x="10149" y="4039"/>
                </a:cubicBezTo>
                <a:close/>
                <a:moveTo>
                  <a:pt x="10363" y="4022"/>
                </a:moveTo>
                <a:cubicBezTo>
                  <a:pt x="10371" y="4022"/>
                  <a:pt x="10374" y="4032"/>
                  <a:pt x="10385" y="4032"/>
                </a:cubicBezTo>
                <a:cubicBezTo>
                  <a:pt x="10385" y="4053"/>
                  <a:pt x="10371" y="4053"/>
                  <a:pt x="10357" y="4046"/>
                </a:cubicBezTo>
                <a:cubicBezTo>
                  <a:pt x="10357" y="4046"/>
                  <a:pt x="10357" y="4046"/>
                  <a:pt x="10357" y="4024"/>
                </a:cubicBezTo>
                <a:cubicBezTo>
                  <a:pt x="10359" y="4023"/>
                  <a:pt x="10361" y="4022"/>
                  <a:pt x="10363" y="4022"/>
                </a:cubicBezTo>
                <a:close/>
                <a:moveTo>
                  <a:pt x="8844" y="4019"/>
                </a:moveTo>
                <a:lnTo>
                  <a:pt x="8843" y="4022"/>
                </a:lnTo>
                <a:cubicBezTo>
                  <a:pt x="8834" y="4037"/>
                  <a:pt x="8816" y="4039"/>
                  <a:pt x="8810" y="4051"/>
                </a:cubicBezTo>
                <a:cubicBezTo>
                  <a:pt x="8828" y="4065"/>
                  <a:pt x="8837" y="4061"/>
                  <a:pt x="8849" y="4057"/>
                </a:cubicBezTo>
                <a:lnTo>
                  <a:pt x="8850" y="4056"/>
                </a:lnTo>
                <a:lnTo>
                  <a:pt x="8850" y="4056"/>
                </a:lnTo>
                <a:cubicBezTo>
                  <a:pt x="8850" y="4045"/>
                  <a:pt x="8846" y="4033"/>
                  <a:pt x="8860" y="4024"/>
                </a:cubicBezTo>
                <a:cubicBezTo>
                  <a:pt x="8856" y="4023"/>
                  <a:pt x="8852" y="4021"/>
                  <a:pt x="8847" y="4020"/>
                </a:cubicBezTo>
                <a:lnTo>
                  <a:pt x="8844" y="4019"/>
                </a:lnTo>
                <a:close/>
                <a:moveTo>
                  <a:pt x="9738" y="4012"/>
                </a:moveTo>
                <a:lnTo>
                  <a:pt x="9734" y="4013"/>
                </a:lnTo>
                <a:cubicBezTo>
                  <a:pt x="9729" y="4014"/>
                  <a:pt x="9725" y="4015"/>
                  <a:pt x="9720" y="4015"/>
                </a:cubicBezTo>
                <a:lnTo>
                  <a:pt x="9694" y="4019"/>
                </a:lnTo>
                <a:lnTo>
                  <a:pt x="9684" y="4030"/>
                </a:lnTo>
                <a:cubicBezTo>
                  <a:pt x="9691" y="4030"/>
                  <a:pt x="9691" y="4037"/>
                  <a:pt x="9691" y="4037"/>
                </a:cubicBezTo>
                <a:cubicBezTo>
                  <a:pt x="9718" y="4040"/>
                  <a:pt x="9730" y="4029"/>
                  <a:pt x="9736" y="4016"/>
                </a:cubicBezTo>
                <a:lnTo>
                  <a:pt x="9738" y="4012"/>
                </a:lnTo>
                <a:close/>
                <a:moveTo>
                  <a:pt x="9777" y="4003"/>
                </a:moveTo>
                <a:lnTo>
                  <a:pt x="9777" y="4006"/>
                </a:lnTo>
                <a:cubicBezTo>
                  <a:pt x="9775" y="4031"/>
                  <a:pt x="9791" y="4040"/>
                  <a:pt x="9808" y="4040"/>
                </a:cubicBezTo>
                <a:lnTo>
                  <a:pt x="9815" y="4040"/>
                </a:lnTo>
                <a:lnTo>
                  <a:pt x="9815" y="4039"/>
                </a:lnTo>
                <a:cubicBezTo>
                  <a:pt x="9816" y="4036"/>
                  <a:pt x="9818" y="4033"/>
                  <a:pt x="9819" y="4032"/>
                </a:cubicBezTo>
                <a:cubicBezTo>
                  <a:pt x="9825" y="4032"/>
                  <a:pt x="9828" y="4032"/>
                  <a:pt x="9831" y="4034"/>
                </a:cubicBezTo>
                <a:lnTo>
                  <a:pt x="9833" y="4035"/>
                </a:lnTo>
                <a:lnTo>
                  <a:pt x="9836" y="4033"/>
                </a:lnTo>
                <a:cubicBezTo>
                  <a:pt x="9845" y="4029"/>
                  <a:pt x="9852" y="4022"/>
                  <a:pt x="9856" y="4015"/>
                </a:cubicBezTo>
                <a:cubicBezTo>
                  <a:pt x="9840" y="4021"/>
                  <a:pt x="9829" y="4018"/>
                  <a:pt x="9819" y="4013"/>
                </a:cubicBezTo>
                <a:lnTo>
                  <a:pt x="9818" y="4012"/>
                </a:lnTo>
                <a:lnTo>
                  <a:pt x="9816" y="4012"/>
                </a:lnTo>
                <a:cubicBezTo>
                  <a:pt x="9804" y="4014"/>
                  <a:pt x="9789" y="4009"/>
                  <a:pt x="9779" y="4004"/>
                </a:cubicBezTo>
                <a:lnTo>
                  <a:pt x="9777" y="4003"/>
                </a:lnTo>
                <a:close/>
                <a:moveTo>
                  <a:pt x="10144" y="4001"/>
                </a:moveTo>
                <a:cubicBezTo>
                  <a:pt x="10152" y="4001"/>
                  <a:pt x="10163" y="4003"/>
                  <a:pt x="10170" y="4003"/>
                </a:cubicBezTo>
                <a:cubicBezTo>
                  <a:pt x="10178" y="4024"/>
                  <a:pt x="10142" y="4010"/>
                  <a:pt x="10127" y="4010"/>
                </a:cubicBezTo>
                <a:cubicBezTo>
                  <a:pt x="10127" y="4003"/>
                  <a:pt x="10135" y="4001"/>
                  <a:pt x="10144" y="4001"/>
                </a:cubicBezTo>
                <a:close/>
                <a:moveTo>
                  <a:pt x="10316" y="3990"/>
                </a:moveTo>
                <a:cubicBezTo>
                  <a:pt x="10364" y="3990"/>
                  <a:pt x="10410" y="3996"/>
                  <a:pt x="10450" y="4003"/>
                </a:cubicBezTo>
                <a:cubicBezTo>
                  <a:pt x="10421" y="3989"/>
                  <a:pt x="10457" y="3989"/>
                  <a:pt x="10478" y="3996"/>
                </a:cubicBezTo>
                <a:cubicBezTo>
                  <a:pt x="10471" y="4003"/>
                  <a:pt x="10471" y="4003"/>
                  <a:pt x="10486" y="4003"/>
                </a:cubicBezTo>
                <a:cubicBezTo>
                  <a:pt x="10407" y="4032"/>
                  <a:pt x="10299" y="3989"/>
                  <a:pt x="10235" y="4039"/>
                </a:cubicBezTo>
                <a:cubicBezTo>
                  <a:pt x="10235" y="4024"/>
                  <a:pt x="10263" y="4032"/>
                  <a:pt x="10263" y="4017"/>
                </a:cubicBezTo>
                <a:cubicBezTo>
                  <a:pt x="10242" y="4003"/>
                  <a:pt x="10199" y="4032"/>
                  <a:pt x="10178" y="4010"/>
                </a:cubicBezTo>
                <a:cubicBezTo>
                  <a:pt x="10221" y="3996"/>
                  <a:pt x="10269" y="3990"/>
                  <a:pt x="10316" y="3990"/>
                </a:cubicBezTo>
                <a:close/>
                <a:moveTo>
                  <a:pt x="10077" y="3989"/>
                </a:moveTo>
                <a:cubicBezTo>
                  <a:pt x="10070" y="4017"/>
                  <a:pt x="10013" y="4017"/>
                  <a:pt x="9998" y="4003"/>
                </a:cubicBezTo>
                <a:cubicBezTo>
                  <a:pt x="10020" y="3996"/>
                  <a:pt x="10056" y="3996"/>
                  <a:pt x="10077" y="3989"/>
                </a:cubicBezTo>
                <a:close/>
                <a:moveTo>
                  <a:pt x="8762" y="3983"/>
                </a:moveTo>
                <a:cubicBezTo>
                  <a:pt x="8758" y="3983"/>
                  <a:pt x="8753" y="3986"/>
                  <a:pt x="8748" y="3989"/>
                </a:cubicBezTo>
                <a:lnTo>
                  <a:pt x="8745" y="3991"/>
                </a:lnTo>
                <a:lnTo>
                  <a:pt x="8747" y="3991"/>
                </a:lnTo>
                <a:cubicBezTo>
                  <a:pt x="8755" y="3990"/>
                  <a:pt x="8763" y="3990"/>
                  <a:pt x="8771" y="3990"/>
                </a:cubicBezTo>
                <a:lnTo>
                  <a:pt x="8771" y="3990"/>
                </a:lnTo>
                <a:lnTo>
                  <a:pt x="8770" y="3987"/>
                </a:lnTo>
                <a:cubicBezTo>
                  <a:pt x="8768" y="3985"/>
                  <a:pt x="8765" y="3983"/>
                  <a:pt x="8762" y="3983"/>
                </a:cubicBezTo>
                <a:close/>
                <a:moveTo>
                  <a:pt x="8724" y="3981"/>
                </a:moveTo>
                <a:cubicBezTo>
                  <a:pt x="8721" y="3985"/>
                  <a:pt x="8718" y="3988"/>
                  <a:pt x="8714" y="3991"/>
                </a:cubicBezTo>
                <a:lnTo>
                  <a:pt x="8713" y="3992"/>
                </a:lnTo>
                <a:lnTo>
                  <a:pt x="8724" y="3991"/>
                </a:lnTo>
                <a:lnTo>
                  <a:pt x="8730" y="3991"/>
                </a:lnTo>
                <a:lnTo>
                  <a:pt x="8730" y="3990"/>
                </a:lnTo>
                <a:cubicBezTo>
                  <a:pt x="8730" y="3988"/>
                  <a:pt x="8728" y="3986"/>
                  <a:pt x="8724" y="3981"/>
                </a:cubicBezTo>
                <a:close/>
                <a:moveTo>
                  <a:pt x="8845" y="3974"/>
                </a:moveTo>
                <a:cubicBezTo>
                  <a:pt x="8827" y="3974"/>
                  <a:pt x="8815" y="3980"/>
                  <a:pt x="8801" y="3986"/>
                </a:cubicBezTo>
                <a:lnTo>
                  <a:pt x="8794" y="3989"/>
                </a:lnTo>
                <a:lnTo>
                  <a:pt x="8796" y="3989"/>
                </a:lnTo>
                <a:cubicBezTo>
                  <a:pt x="8805" y="3988"/>
                  <a:pt x="8814" y="3987"/>
                  <a:pt x="8824" y="3987"/>
                </a:cubicBezTo>
                <a:cubicBezTo>
                  <a:pt x="8820" y="3992"/>
                  <a:pt x="8818" y="3996"/>
                  <a:pt x="8817" y="3999"/>
                </a:cubicBezTo>
                <a:lnTo>
                  <a:pt x="8816" y="4000"/>
                </a:lnTo>
                <a:lnTo>
                  <a:pt x="8821" y="3998"/>
                </a:lnTo>
                <a:cubicBezTo>
                  <a:pt x="8833" y="3994"/>
                  <a:pt x="8845" y="3990"/>
                  <a:pt x="8845" y="3974"/>
                </a:cubicBezTo>
                <a:close/>
                <a:moveTo>
                  <a:pt x="9501" y="3935"/>
                </a:moveTo>
                <a:cubicBezTo>
                  <a:pt x="9485" y="3935"/>
                  <a:pt x="9465" y="3941"/>
                  <a:pt x="9461" y="3945"/>
                </a:cubicBezTo>
                <a:cubicBezTo>
                  <a:pt x="9476" y="3950"/>
                  <a:pt x="9487" y="3959"/>
                  <a:pt x="9500" y="3959"/>
                </a:cubicBezTo>
                <a:lnTo>
                  <a:pt x="9500" y="3959"/>
                </a:lnTo>
                <a:lnTo>
                  <a:pt x="9500" y="3959"/>
                </a:lnTo>
                <a:cubicBezTo>
                  <a:pt x="9499" y="3958"/>
                  <a:pt x="9499" y="3958"/>
                  <a:pt x="9498" y="3958"/>
                </a:cubicBezTo>
                <a:cubicBezTo>
                  <a:pt x="9492" y="3942"/>
                  <a:pt x="9515" y="3946"/>
                  <a:pt x="9518" y="3943"/>
                </a:cubicBezTo>
                <a:lnTo>
                  <a:pt x="9518" y="3943"/>
                </a:lnTo>
                <a:lnTo>
                  <a:pt x="9517" y="3942"/>
                </a:lnTo>
                <a:cubicBezTo>
                  <a:pt x="9514" y="3937"/>
                  <a:pt x="9508" y="3936"/>
                  <a:pt x="9501" y="3935"/>
                </a:cubicBezTo>
                <a:close/>
                <a:moveTo>
                  <a:pt x="10357" y="3902"/>
                </a:moveTo>
                <a:cubicBezTo>
                  <a:pt x="10349" y="3931"/>
                  <a:pt x="10371" y="3917"/>
                  <a:pt x="10400" y="3924"/>
                </a:cubicBezTo>
                <a:cubicBezTo>
                  <a:pt x="10385" y="3945"/>
                  <a:pt x="10364" y="3931"/>
                  <a:pt x="10335" y="3931"/>
                </a:cubicBezTo>
                <a:cubicBezTo>
                  <a:pt x="10328" y="3910"/>
                  <a:pt x="10349" y="3917"/>
                  <a:pt x="10357" y="3902"/>
                </a:cubicBezTo>
                <a:close/>
                <a:moveTo>
                  <a:pt x="10185" y="3888"/>
                </a:moveTo>
                <a:cubicBezTo>
                  <a:pt x="10206" y="3917"/>
                  <a:pt x="10235" y="3902"/>
                  <a:pt x="10256" y="3910"/>
                </a:cubicBezTo>
                <a:cubicBezTo>
                  <a:pt x="10249" y="3945"/>
                  <a:pt x="10199" y="3924"/>
                  <a:pt x="10178" y="3917"/>
                </a:cubicBezTo>
                <a:cubicBezTo>
                  <a:pt x="10170" y="3902"/>
                  <a:pt x="10178" y="3895"/>
                  <a:pt x="10185" y="3888"/>
                </a:cubicBezTo>
                <a:close/>
                <a:moveTo>
                  <a:pt x="9388" y="3874"/>
                </a:moveTo>
                <a:cubicBezTo>
                  <a:pt x="9369" y="3875"/>
                  <a:pt x="9353" y="3879"/>
                  <a:pt x="9347" y="3888"/>
                </a:cubicBezTo>
                <a:cubicBezTo>
                  <a:pt x="9397" y="3895"/>
                  <a:pt x="9425" y="3953"/>
                  <a:pt x="9461" y="3888"/>
                </a:cubicBezTo>
                <a:cubicBezTo>
                  <a:pt x="9441" y="3880"/>
                  <a:pt x="9412" y="3874"/>
                  <a:pt x="9388" y="3874"/>
                </a:cubicBezTo>
                <a:close/>
                <a:moveTo>
                  <a:pt x="10366" y="3821"/>
                </a:moveTo>
                <a:cubicBezTo>
                  <a:pt x="10412" y="3820"/>
                  <a:pt x="10457" y="3827"/>
                  <a:pt x="10478" y="3852"/>
                </a:cubicBezTo>
                <a:cubicBezTo>
                  <a:pt x="10493" y="3859"/>
                  <a:pt x="10486" y="3831"/>
                  <a:pt x="10493" y="3823"/>
                </a:cubicBezTo>
                <a:cubicBezTo>
                  <a:pt x="10493" y="3823"/>
                  <a:pt x="10493" y="3823"/>
                  <a:pt x="10528" y="3831"/>
                </a:cubicBezTo>
                <a:cubicBezTo>
                  <a:pt x="10528" y="3838"/>
                  <a:pt x="10536" y="3852"/>
                  <a:pt x="10536" y="3867"/>
                </a:cubicBezTo>
                <a:cubicBezTo>
                  <a:pt x="10493" y="3859"/>
                  <a:pt x="10464" y="3852"/>
                  <a:pt x="10414" y="3867"/>
                </a:cubicBezTo>
                <a:cubicBezTo>
                  <a:pt x="10443" y="3845"/>
                  <a:pt x="10285" y="3838"/>
                  <a:pt x="10271" y="3867"/>
                </a:cubicBezTo>
                <a:cubicBezTo>
                  <a:pt x="10249" y="3859"/>
                  <a:pt x="10285" y="3838"/>
                  <a:pt x="10242" y="3838"/>
                </a:cubicBezTo>
                <a:cubicBezTo>
                  <a:pt x="10271" y="3831"/>
                  <a:pt x="10319" y="3822"/>
                  <a:pt x="10366" y="3821"/>
                </a:cubicBezTo>
                <a:close/>
                <a:moveTo>
                  <a:pt x="9913" y="3807"/>
                </a:moveTo>
                <a:cubicBezTo>
                  <a:pt x="9935" y="3814"/>
                  <a:pt x="9956" y="3814"/>
                  <a:pt x="9956" y="3829"/>
                </a:cubicBezTo>
                <a:cubicBezTo>
                  <a:pt x="9935" y="3807"/>
                  <a:pt x="9906" y="3843"/>
                  <a:pt x="9892" y="3829"/>
                </a:cubicBezTo>
                <a:cubicBezTo>
                  <a:pt x="9899" y="3822"/>
                  <a:pt x="9906" y="3814"/>
                  <a:pt x="9913" y="3807"/>
                </a:cubicBezTo>
                <a:close/>
                <a:moveTo>
                  <a:pt x="8846" y="3793"/>
                </a:moveTo>
                <a:cubicBezTo>
                  <a:pt x="8846" y="3795"/>
                  <a:pt x="8846" y="3796"/>
                  <a:pt x="8846" y="3798"/>
                </a:cubicBezTo>
                <a:lnTo>
                  <a:pt x="8847" y="3801"/>
                </a:lnTo>
                <a:lnTo>
                  <a:pt x="8848" y="3800"/>
                </a:lnTo>
                <a:cubicBezTo>
                  <a:pt x="8851" y="3797"/>
                  <a:pt x="8855" y="3796"/>
                  <a:pt x="8858" y="3795"/>
                </a:cubicBezTo>
                <a:lnTo>
                  <a:pt x="8865" y="3793"/>
                </a:lnTo>
                <a:lnTo>
                  <a:pt x="8846" y="3793"/>
                </a:lnTo>
                <a:close/>
                <a:moveTo>
                  <a:pt x="9098" y="3786"/>
                </a:moveTo>
                <a:lnTo>
                  <a:pt x="9083" y="3787"/>
                </a:lnTo>
                <a:cubicBezTo>
                  <a:pt x="9071" y="3788"/>
                  <a:pt x="9059" y="3790"/>
                  <a:pt x="9048" y="3794"/>
                </a:cubicBezTo>
                <a:lnTo>
                  <a:pt x="9041" y="3796"/>
                </a:lnTo>
                <a:lnTo>
                  <a:pt x="9044" y="3796"/>
                </a:lnTo>
                <a:cubicBezTo>
                  <a:pt x="9060" y="3796"/>
                  <a:pt x="9076" y="3791"/>
                  <a:pt x="9089" y="3800"/>
                </a:cubicBezTo>
                <a:cubicBezTo>
                  <a:pt x="9092" y="3797"/>
                  <a:pt x="9094" y="3793"/>
                  <a:pt x="9097" y="3787"/>
                </a:cubicBezTo>
                <a:lnTo>
                  <a:pt x="9098" y="3786"/>
                </a:lnTo>
                <a:close/>
                <a:moveTo>
                  <a:pt x="8994" y="3773"/>
                </a:moveTo>
                <a:lnTo>
                  <a:pt x="8990" y="3773"/>
                </a:lnTo>
                <a:cubicBezTo>
                  <a:pt x="8981" y="3774"/>
                  <a:pt x="8972" y="3775"/>
                  <a:pt x="8968" y="3785"/>
                </a:cubicBezTo>
                <a:lnTo>
                  <a:pt x="8968" y="3786"/>
                </a:lnTo>
                <a:lnTo>
                  <a:pt x="8973" y="3785"/>
                </a:lnTo>
                <a:cubicBezTo>
                  <a:pt x="8981" y="3784"/>
                  <a:pt x="8986" y="3781"/>
                  <a:pt x="8991" y="3777"/>
                </a:cubicBezTo>
                <a:lnTo>
                  <a:pt x="8994" y="3773"/>
                </a:lnTo>
                <a:close/>
                <a:moveTo>
                  <a:pt x="9674" y="3759"/>
                </a:moveTo>
                <a:cubicBezTo>
                  <a:pt x="9664" y="3759"/>
                  <a:pt x="9655" y="3760"/>
                  <a:pt x="9646" y="3761"/>
                </a:cubicBezTo>
                <a:lnTo>
                  <a:pt x="9641" y="3762"/>
                </a:lnTo>
                <a:lnTo>
                  <a:pt x="9647" y="3763"/>
                </a:lnTo>
                <a:cubicBezTo>
                  <a:pt x="9660" y="3768"/>
                  <a:pt x="9673" y="3773"/>
                  <a:pt x="9676" y="3788"/>
                </a:cubicBezTo>
                <a:lnTo>
                  <a:pt x="9682" y="3786"/>
                </a:lnTo>
                <a:lnTo>
                  <a:pt x="9683" y="3784"/>
                </a:lnTo>
                <a:cubicBezTo>
                  <a:pt x="9684" y="3774"/>
                  <a:pt x="9700" y="3777"/>
                  <a:pt x="9705" y="3771"/>
                </a:cubicBezTo>
                <a:cubicBezTo>
                  <a:pt x="9696" y="3762"/>
                  <a:pt x="9685" y="3760"/>
                  <a:pt x="9674" y="3759"/>
                </a:cubicBezTo>
                <a:close/>
                <a:moveTo>
                  <a:pt x="9799" y="3723"/>
                </a:moveTo>
                <a:lnTo>
                  <a:pt x="9799" y="3725"/>
                </a:lnTo>
                <a:cubicBezTo>
                  <a:pt x="9800" y="3727"/>
                  <a:pt x="9802" y="3728"/>
                  <a:pt x="9806" y="3728"/>
                </a:cubicBezTo>
                <a:lnTo>
                  <a:pt x="9808" y="3729"/>
                </a:lnTo>
                <a:lnTo>
                  <a:pt x="9802" y="3725"/>
                </a:lnTo>
                <a:lnTo>
                  <a:pt x="9799" y="3723"/>
                </a:lnTo>
                <a:close/>
                <a:moveTo>
                  <a:pt x="9151" y="3714"/>
                </a:moveTo>
                <a:lnTo>
                  <a:pt x="9146" y="3715"/>
                </a:lnTo>
                <a:cubicBezTo>
                  <a:pt x="9137" y="3716"/>
                  <a:pt x="9128" y="3716"/>
                  <a:pt x="9125" y="3723"/>
                </a:cubicBezTo>
                <a:cubicBezTo>
                  <a:pt x="9146" y="3723"/>
                  <a:pt x="9168" y="3723"/>
                  <a:pt x="9160" y="3737"/>
                </a:cubicBezTo>
                <a:cubicBezTo>
                  <a:pt x="9158" y="3739"/>
                  <a:pt x="9155" y="3741"/>
                  <a:pt x="9152" y="3742"/>
                </a:cubicBezTo>
                <a:lnTo>
                  <a:pt x="9152" y="3742"/>
                </a:lnTo>
                <a:lnTo>
                  <a:pt x="9150" y="3744"/>
                </a:lnTo>
                <a:cubicBezTo>
                  <a:pt x="9147" y="3749"/>
                  <a:pt x="9144" y="3752"/>
                  <a:pt x="9140" y="3755"/>
                </a:cubicBezTo>
                <a:lnTo>
                  <a:pt x="9136" y="3757"/>
                </a:lnTo>
                <a:lnTo>
                  <a:pt x="9139" y="3757"/>
                </a:lnTo>
                <a:cubicBezTo>
                  <a:pt x="9153" y="3755"/>
                  <a:pt x="9164" y="3756"/>
                  <a:pt x="9160" y="3780"/>
                </a:cubicBezTo>
                <a:cubicBezTo>
                  <a:pt x="9154" y="3781"/>
                  <a:pt x="9148" y="3782"/>
                  <a:pt x="9141" y="3783"/>
                </a:cubicBezTo>
                <a:lnTo>
                  <a:pt x="9131" y="3783"/>
                </a:lnTo>
                <a:lnTo>
                  <a:pt x="9132" y="3786"/>
                </a:lnTo>
                <a:cubicBezTo>
                  <a:pt x="9119" y="3794"/>
                  <a:pt x="9102" y="3804"/>
                  <a:pt x="9084" y="3814"/>
                </a:cubicBezTo>
                <a:lnTo>
                  <a:pt x="9074" y="3820"/>
                </a:lnTo>
                <a:lnTo>
                  <a:pt x="9077" y="3821"/>
                </a:lnTo>
                <a:cubicBezTo>
                  <a:pt x="9086" y="3827"/>
                  <a:pt x="9092" y="3834"/>
                  <a:pt x="9089" y="3845"/>
                </a:cubicBezTo>
                <a:cubicBezTo>
                  <a:pt x="9125" y="3816"/>
                  <a:pt x="9175" y="3845"/>
                  <a:pt x="9196" y="3867"/>
                </a:cubicBezTo>
                <a:cubicBezTo>
                  <a:pt x="9196" y="3852"/>
                  <a:pt x="9189" y="3852"/>
                  <a:pt x="9182" y="3845"/>
                </a:cubicBezTo>
                <a:cubicBezTo>
                  <a:pt x="9203" y="3838"/>
                  <a:pt x="9232" y="3881"/>
                  <a:pt x="9254" y="3845"/>
                </a:cubicBezTo>
                <a:cubicBezTo>
                  <a:pt x="9254" y="3854"/>
                  <a:pt x="9258" y="3857"/>
                  <a:pt x="9266" y="3858"/>
                </a:cubicBezTo>
                <a:lnTo>
                  <a:pt x="9269" y="3858"/>
                </a:lnTo>
                <a:lnTo>
                  <a:pt x="9272" y="3852"/>
                </a:lnTo>
                <a:cubicBezTo>
                  <a:pt x="9279" y="3839"/>
                  <a:pt x="9288" y="3828"/>
                  <a:pt x="9297" y="3814"/>
                </a:cubicBezTo>
                <a:cubicBezTo>
                  <a:pt x="9311" y="3825"/>
                  <a:pt x="9308" y="3836"/>
                  <a:pt x="9301" y="3848"/>
                </a:cubicBezTo>
                <a:lnTo>
                  <a:pt x="9295" y="3856"/>
                </a:lnTo>
                <a:lnTo>
                  <a:pt x="9297" y="3855"/>
                </a:lnTo>
                <a:cubicBezTo>
                  <a:pt x="9306" y="3855"/>
                  <a:pt x="9314" y="3855"/>
                  <a:pt x="9318" y="3859"/>
                </a:cubicBezTo>
                <a:cubicBezTo>
                  <a:pt x="9311" y="3838"/>
                  <a:pt x="9311" y="3831"/>
                  <a:pt x="9318" y="3802"/>
                </a:cubicBezTo>
                <a:cubicBezTo>
                  <a:pt x="9297" y="3795"/>
                  <a:pt x="9254" y="3816"/>
                  <a:pt x="9254" y="3831"/>
                </a:cubicBezTo>
                <a:cubicBezTo>
                  <a:pt x="9225" y="3795"/>
                  <a:pt x="9211" y="3809"/>
                  <a:pt x="9182" y="3823"/>
                </a:cubicBezTo>
                <a:cubicBezTo>
                  <a:pt x="9175" y="3809"/>
                  <a:pt x="9168" y="3795"/>
                  <a:pt x="9160" y="3780"/>
                </a:cubicBezTo>
                <a:cubicBezTo>
                  <a:pt x="9182" y="3773"/>
                  <a:pt x="9196" y="3766"/>
                  <a:pt x="9218" y="3766"/>
                </a:cubicBezTo>
                <a:cubicBezTo>
                  <a:pt x="9214" y="3759"/>
                  <a:pt x="9213" y="3751"/>
                  <a:pt x="9213" y="3744"/>
                </a:cubicBezTo>
                <a:lnTo>
                  <a:pt x="9214" y="3742"/>
                </a:lnTo>
                <a:lnTo>
                  <a:pt x="9207" y="3740"/>
                </a:lnTo>
                <a:cubicBezTo>
                  <a:pt x="9190" y="3733"/>
                  <a:pt x="9174" y="3724"/>
                  <a:pt x="9158" y="3717"/>
                </a:cubicBezTo>
                <a:lnTo>
                  <a:pt x="9151" y="3714"/>
                </a:lnTo>
                <a:close/>
                <a:moveTo>
                  <a:pt x="9093" y="3705"/>
                </a:moveTo>
                <a:lnTo>
                  <a:pt x="9091" y="3705"/>
                </a:lnTo>
                <a:lnTo>
                  <a:pt x="9090" y="3706"/>
                </a:lnTo>
                <a:lnTo>
                  <a:pt x="9086" y="3707"/>
                </a:lnTo>
                <a:lnTo>
                  <a:pt x="9085" y="3709"/>
                </a:lnTo>
                <a:cubicBezTo>
                  <a:pt x="9085" y="3711"/>
                  <a:pt x="9086" y="3713"/>
                  <a:pt x="9089" y="3716"/>
                </a:cubicBezTo>
                <a:cubicBezTo>
                  <a:pt x="9103" y="3694"/>
                  <a:pt x="9096" y="3737"/>
                  <a:pt x="9117" y="3730"/>
                </a:cubicBezTo>
                <a:cubicBezTo>
                  <a:pt x="9135" y="3717"/>
                  <a:pt x="9111" y="3706"/>
                  <a:pt x="9096" y="3705"/>
                </a:cubicBezTo>
                <a:cubicBezTo>
                  <a:pt x="9095" y="3705"/>
                  <a:pt x="9094" y="3705"/>
                  <a:pt x="9093" y="3705"/>
                </a:cubicBezTo>
                <a:close/>
                <a:moveTo>
                  <a:pt x="8986" y="3685"/>
                </a:moveTo>
                <a:lnTo>
                  <a:pt x="8986" y="3685"/>
                </a:lnTo>
                <a:cubicBezTo>
                  <a:pt x="8984" y="3686"/>
                  <a:pt x="8983" y="3687"/>
                  <a:pt x="8982" y="3690"/>
                </a:cubicBezTo>
                <a:lnTo>
                  <a:pt x="8982" y="3690"/>
                </a:lnTo>
                <a:lnTo>
                  <a:pt x="8983" y="3694"/>
                </a:lnTo>
                <a:lnTo>
                  <a:pt x="8983" y="3694"/>
                </a:lnTo>
                <a:lnTo>
                  <a:pt x="8989" y="3694"/>
                </a:lnTo>
                <a:cubicBezTo>
                  <a:pt x="8992" y="3694"/>
                  <a:pt x="8994" y="3694"/>
                  <a:pt x="8996" y="3694"/>
                </a:cubicBezTo>
                <a:lnTo>
                  <a:pt x="8998" y="3694"/>
                </a:lnTo>
                <a:lnTo>
                  <a:pt x="8997" y="3693"/>
                </a:lnTo>
                <a:cubicBezTo>
                  <a:pt x="8996" y="3692"/>
                  <a:pt x="8994" y="3690"/>
                  <a:pt x="8992" y="3689"/>
                </a:cubicBezTo>
                <a:lnTo>
                  <a:pt x="8986" y="3685"/>
                </a:lnTo>
                <a:close/>
                <a:moveTo>
                  <a:pt x="9862" y="3680"/>
                </a:moveTo>
                <a:lnTo>
                  <a:pt x="9854" y="3685"/>
                </a:lnTo>
                <a:cubicBezTo>
                  <a:pt x="9837" y="3694"/>
                  <a:pt x="9819" y="3698"/>
                  <a:pt x="9818" y="3723"/>
                </a:cubicBezTo>
                <a:lnTo>
                  <a:pt x="9818" y="3729"/>
                </a:lnTo>
                <a:lnTo>
                  <a:pt x="9822" y="3728"/>
                </a:lnTo>
                <a:cubicBezTo>
                  <a:pt x="9842" y="3723"/>
                  <a:pt x="9845" y="3698"/>
                  <a:pt x="9863" y="3692"/>
                </a:cubicBezTo>
                <a:cubicBezTo>
                  <a:pt x="9863" y="3689"/>
                  <a:pt x="9863" y="3685"/>
                  <a:pt x="9862" y="3682"/>
                </a:cubicBezTo>
                <a:lnTo>
                  <a:pt x="9862" y="3680"/>
                </a:lnTo>
                <a:close/>
                <a:moveTo>
                  <a:pt x="8879" y="3662"/>
                </a:moveTo>
                <a:lnTo>
                  <a:pt x="8876" y="3663"/>
                </a:lnTo>
                <a:cubicBezTo>
                  <a:pt x="8871" y="3663"/>
                  <a:pt x="8866" y="3664"/>
                  <a:pt x="8860" y="3664"/>
                </a:cubicBezTo>
                <a:cubicBezTo>
                  <a:pt x="8866" y="3675"/>
                  <a:pt x="8873" y="3679"/>
                  <a:pt x="8881" y="3682"/>
                </a:cubicBezTo>
                <a:lnTo>
                  <a:pt x="8883" y="3683"/>
                </a:lnTo>
                <a:lnTo>
                  <a:pt x="8885" y="3682"/>
                </a:lnTo>
                <a:cubicBezTo>
                  <a:pt x="8886" y="3682"/>
                  <a:pt x="8887" y="3681"/>
                  <a:pt x="8888" y="3680"/>
                </a:cubicBezTo>
                <a:cubicBezTo>
                  <a:pt x="8888" y="3674"/>
                  <a:pt x="8886" y="3668"/>
                  <a:pt x="8882" y="3664"/>
                </a:cubicBezTo>
                <a:lnTo>
                  <a:pt x="8879" y="3662"/>
                </a:lnTo>
                <a:close/>
                <a:moveTo>
                  <a:pt x="10672" y="3659"/>
                </a:moveTo>
                <a:cubicBezTo>
                  <a:pt x="10681" y="3659"/>
                  <a:pt x="10698" y="3666"/>
                  <a:pt x="10708" y="3666"/>
                </a:cubicBezTo>
                <a:cubicBezTo>
                  <a:pt x="10700" y="3680"/>
                  <a:pt x="10679" y="3673"/>
                  <a:pt x="10665" y="3666"/>
                </a:cubicBezTo>
                <a:cubicBezTo>
                  <a:pt x="10665" y="3661"/>
                  <a:pt x="10667" y="3659"/>
                  <a:pt x="10672" y="3659"/>
                </a:cubicBezTo>
                <a:close/>
                <a:moveTo>
                  <a:pt x="11044" y="3657"/>
                </a:moveTo>
                <a:cubicBezTo>
                  <a:pt x="11062" y="3658"/>
                  <a:pt x="11098" y="3678"/>
                  <a:pt x="11123" y="3666"/>
                </a:cubicBezTo>
                <a:cubicBezTo>
                  <a:pt x="11116" y="3687"/>
                  <a:pt x="11044" y="3673"/>
                  <a:pt x="11037" y="3658"/>
                </a:cubicBezTo>
                <a:cubicBezTo>
                  <a:pt x="11039" y="3658"/>
                  <a:pt x="11041" y="3657"/>
                  <a:pt x="11044" y="3657"/>
                </a:cubicBezTo>
                <a:close/>
                <a:moveTo>
                  <a:pt x="9304" y="3657"/>
                </a:moveTo>
                <a:cubicBezTo>
                  <a:pt x="9297" y="3657"/>
                  <a:pt x="9276" y="3707"/>
                  <a:pt x="9304" y="3707"/>
                </a:cubicBezTo>
                <a:cubicBezTo>
                  <a:pt x="9297" y="3714"/>
                  <a:pt x="9290" y="3721"/>
                  <a:pt x="9276" y="3728"/>
                </a:cubicBezTo>
                <a:lnTo>
                  <a:pt x="9276" y="3730"/>
                </a:lnTo>
                <a:lnTo>
                  <a:pt x="9282" y="3730"/>
                </a:lnTo>
                <a:cubicBezTo>
                  <a:pt x="9317" y="3728"/>
                  <a:pt x="9363" y="3710"/>
                  <a:pt x="9390" y="3723"/>
                </a:cubicBezTo>
                <a:cubicBezTo>
                  <a:pt x="9397" y="3687"/>
                  <a:pt x="9454" y="3737"/>
                  <a:pt x="9454" y="3702"/>
                </a:cubicBezTo>
                <a:cubicBezTo>
                  <a:pt x="9447" y="3701"/>
                  <a:pt x="9440" y="3700"/>
                  <a:pt x="9434" y="3698"/>
                </a:cubicBezTo>
                <a:lnTo>
                  <a:pt x="9426" y="3696"/>
                </a:lnTo>
                <a:lnTo>
                  <a:pt x="9425" y="3698"/>
                </a:lnTo>
                <a:cubicBezTo>
                  <a:pt x="9424" y="3701"/>
                  <a:pt x="9422" y="3704"/>
                  <a:pt x="9419" y="3707"/>
                </a:cubicBezTo>
                <a:cubicBezTo>
                  <a:pt x="9413" y="3704"/>
                  <a:pt x="9411" y="3700"/>
                  <a:pt x="9410" y="3696"/>
                </a:cubicBezTo>
                <a:lnTo>
                  <a:pt x="9410" y="3692"/>
                </a:lnTo>
                <a:lnTo>
                  <a:pt x="9403" y="3690"/>
                </a:lnTo>
                <a:cubicBezTo>
                  <a:pt x="9379" y="3682"/>
                  <a:pt x="9358" y="3676"/>
                  <a:pt x="9318" y="3680"/>
                </a:cubicBezTo>
                <a:cubicBezTo>
                  <a:pt x="9318" y="3676"/>
                  <a:pt x="9315" y="3671"/>
                  <a:pt x="9315" y="3665"/>
                </a:cubicBezTo>
                <a:lnTo>
                  <a:pt x="9315" y="3661"/>
                </a:lnTo>
                <a:lnTo>
                  <a:pt x="9313" y="3660"/>
                </a:lnTo>
                <a:cubicBezTo>
                  <a:pt x="9310" y="3659"/>
                  <a:pt x="9307" y="3658"/>
                  <a:pt x="9304" y="3657"/>
                </a:cubicBezTo>
                <a:close/>
                <a:moveTo>
                  <a:pt x="10796" y="3656"/>
                </a:moveTo>
                <a:cubicBezTo>
                  <a:pt x="10812" y="3656"/>
                  <a:pt x="10827" y="3660"/>
                  <a:pt x="10836" y="3673"/>
                </a:cubicBezTo>
                <a:cubicBezTo>
                  <a:pt x="10793" y="3666"/>
                  <a:pt x="10765" y="3680"/>
                  <a:pt x="10736" y="3673"/>
                </a:cubicBezTo>
                <a:cubicBezTo>
                  <a:pt x="10752" y="3665"/>
                  <a:pt x="10775" y="3657"/>
                  <a:pt x="10796" y="3656"/>
                </a:cubicBezTo>
                <a:close/>
                <a:moveTo>
                  <a:pt x="11023" y="3651"/>
                </a:moveTo>
                <a:cubicBezTo>
                  <a:pt x="11001" y="3687"/>
                  <a:pt x="10937" y="3673"/>
                  <a:pt x="10894" y="3673"/>
                </a:cubicBezTo>
                <a:cubicBezTo>
                  <a:pt x="10922" y="3658"/>
                  <a:pt x="10965" y="3651"/>
                  <a:pt x="11023" y="3651"/>
                </a:cubicBezTo>
                <a:close/>
                <a:moveTo>
                  <a:pt x="9097" y="3621"/>
                </a:moveTo>
                <a:cubicBezTo>
                  <a:pt x="9093" y="3622"/>
                  <a:pt x="9088" y="3624"/>
                  <a:pt x="9083" y="3625"/>
                </a:cubicBezTo>
                <a:lnTo>
                  <a:pt x="9074" y="3625"/>
                </a:lnTo>
                <a:lnTo>
                  <a:pt x="9074" y="3628"/>
                </a:lnTo>
                <a:cubicBezTo>
                  <a:pt x="9074" y="3633"/>
                  <a:pt x="9073" y="3639"/>
                  <a:pt x="9067" y="3644"/>
                </a:cubicBezTo>
                <a:lnTo>
                  <a:pt x="9075" y="3646"/>
                </a:lnTo>
                <a:lnTo>
                  <a:pt x="9080" y="3642"/>
                </a:lnTo>
                <a:cubicBezTo>
                  <a:pt x="9086" y="3636"/>
                  <a:pt x="9091" y="3629"/>
                  <a:pt x="9097" y="3621"/>
                </a:cubicBezTo>
                <a:close/>
                <a:moveTo>
                  <a:pt x="9003" y="3589"/>
                </a:moveTo>
                <a:cubicBezTo>
                  <a:pt x="8978" y="3590"/>
                  <a:pt x="8957" y="3603"/>
                  <a:pt x="8953" y="3630"/>
                </a:cubicBezTo>
                <a:cubicBezTo>
                  <a:pt x="8938" y="3630"/>
                  <a:pt x="8931" y="3630"/>
                  <a:pt x="8924" y="3637"/>
                </a:cubicBezTo>
                <a:cubicBezTo>
                  <a:pt x="8917" y="3651"/>
                  <a:pt x="8917" y="3666"/>
                  <a:pt x="8931" y="3666"/>
                </a:cubicBezTo>
                <a:cubicBezTo>
                  <a:pt x="8953" y="3651"/>
                  <a:pt x="8981" y="3644"/>
                  <a:pt x="8996" y="3623"/>
                </a:cubicBezTo>
                <a:cubicBezTo>
                  <a:pt x="9015" y="3635"/>
                  <a:pt x="9055" y="3631"/>
                  <a:pt x="9070" y="3625"/>
                </a:cubicBezTo>
                <a:lnTo>
                  <a:pt x="9071" y="3625"/>
                </a:lnTo>
                <a:lnTo>
                  <a:pt x="9066" y="3624"/>
                </a:lnTo>
                <a:cubicBezTo>
                  <a:pt x="9055" y="3622"/>
                  <a:pt x="9046" y="3617"/>
                  <a:pt x="9046" y="3606"/>
                </a:cubicBezTo>
                <a:cubicBezTo>
                  <a:pt x="9101" y="3592"/>
                  <a:pt x="9145" y="3617"/>
                  <a:pt x="9185" y="3621"/>
                </a:cubicBezTo>
                <a:lnTo>
                  <a:pt x="9194" y="3621"/>
                </a:lnTo>
                <a:lnTo>
                  <a:pt x="9192" y="3618"/>
                </a:lnTo>
                <a:cubicBezTo>
                  <a:pt x="9191" y="3617"/>
                  <a:pt x="9190" y="3616"/>
                  <a:pt x="9189" y="3615"/>
                </a:cubicBezTo>
                <a:cubicBezTo>
                  <a:pt x="9189" y="3608"/>
                  <a:pt x="9203" y="3608"/>
                  <a:pt x="9203" y="3594"/>
                </a:cubicBezTo>
                <a:cubicBezTo>
                  <a:pt x="9168" y="3594"/>
                  <a:pt x="9103" y="3594"/>
                  <a:pt x="9046" y="3601"/>
                </a:cubicBezTo>
                <a:cubicBezTo>
                  <a:pt x="9032" y="3593"/>
                  <a:pt x="9017" y="3589"/>
                  <a:pt x="9003" y="3589"/>
                </a:cubicBezTo>
                <a:close/>
                <a:moveTo>
                  <a:pt x="10091" y="3574"/>
                </a:moveTo>
                <a:cubicBezTo>
                  <a:pt x="10087" y="3574"/>
                  <a:pt x="10084" y="3578"/>
                  <a:pt x="10084" y="3587"/>
                </a:cubicBezTo>
                <a:cubicBezTo>
                  <a:pt x="10099" y="3587"/>
                  <a:pt x="10113" y="3608"/>
                  <a:pt x="10120" y="3587"/>
                </a:cubicBezTo>
                <a:cubicBezTo>
                  <a:pt x="10115" y="3587"/>
                  <a:pt x="10100" y="3573"/>
                  <a:pt x="10091" y="3574"/>
                </a:cubicBezTo>
                <a:close/>
                <a:moveTo>
                  <a:pt x="9603" y="3536"/>
                </a:moveTo>
                <a:lnTo>
                  <a:pt x="9603" y="3536"/>
                </a:lnTo>
                <a:cubicBezTo>
                  <a:pt x="9594" y="3538"/>
                  <a:pt x="9589" y="3542"/>
                  <a:pt x="9584" y="3542"/>
                </a:cubicBezTo>
                <a:cubicBezTo>
                  <a:pt x="9585" y="3547"/>
                  <a:pt x="9585" y="3553"/>
                  <a:pt x="9584" y="3559"/>
                </a:cubicBezTo>
                <a:lnTo>
                  <a:pt x="9583" y="3564"/>
                </a:lnTo>
                <a:lnTo>
                  <a:pt x="9583" y="3565"/>
                </a:lnTo>
                <a:cubicBezTo>
                  <a:pt x="9610" y="3565"/>
                  <a:pt x="9612" y="3588"/>
                  <a:pt x="9621" y="3606"/>
                </a:cubicBezTo>
                <a:lnTo>
                  <a:pt x="9623" y="3609"/>
                </a:lnTo>
                <a:lnTo>
                  <a:pt x="9624" y="3608"/>
                </a:lnTo>
                <a:cubicBezTo>
                  <a:pt x="9633" y="3598"/>
                  <a:pt x="9649" y="3596"/>
                  <a:pt x="9662" y="3592"/>
                </a:cubicBezTo>
                <a:cubicBezTo>
                  <a:pt x="9662" y="3578"/>
                  <a:pt x="9634" y="3592"/>
                  <a:pt x="9627" y="3585"/>
                </a:cubicBezTo>
                <a:cubicBezTo>
                  <a:pt x="9632" y="3576"/>
                  <a:pt x="9633" y="3570"/>
                  <a:pt x="9631" y="3565"/>
                </a:cubicBezTo>
                <a:lnTo>
                  <a:pt x="9631" y="3564"/>
                </a:lnTo>
                <a:lnTo>
                  <a:pt x="9625" y="3565"/>
                </a:lnTo>
                <a:cubicBezTo>
                  <a:pt x="9623" y="3565"/>
                  <a:pt x="9621" y="3565"/>
                  <a:pt x="9619" y="3565"/>
                </a:cubicBezTo>
                <a:cubicBezTo>
                  <a:pt x="9619" y="3546"/>
                  <a:pt x="9602" y="3550"/>
                  <a:pt x="9603" y="3536"/>
                </a:cubicBezTo>
                <a:lnTo>
                  <a:pt x="9603" y="3536"/>
                </a:lnTo>
                <a:close/>
                <a:moveTo>
                  <a:pt x="10521" y="3522"/>
                </a:moveTo>
                <a:cubicBezTo>
                  <a:pt x="10521" y="3544"/>
                  <a:pt x="10521" y="3558"/>
                  <a:pt x="10536" y="3565"/>
                </a:cubicBezTo>
                <a:cubicBezTo>
                  <a:pt x="10543" y="3551"/>
                  <a:pt x="10557" y="3544"/>
                  <a:pt x="10564" y="3529"/>
                </a:cubicBezTo>
                <a:lnTo>
                  <a:pt x="10521" y="3522"/>
                </a:lnTo>
                <a:close/>
                <a:moveTo>
                  <a:pt x="11109" y="3515"/>
                </a:moveTo>
                <a:cubicBezTo>
                  <a:pt x="11101" y="3522"/>
                  <a:pt x="11080" y="3529"/>
                  <a:pt x="11066" y="3522"/>
                </a:cubicBezTo>
                <a:cubicBezTo>
                  <a:pt x="11073" y="3508"/>
                  <a:pt x="11094" y="3522"/>
                  <a:pt x="11109" y="3515"/>
                </a:cubicBezTo>
                <a:close/>
                <a:moveTo>
                  <a:pt x="10278" y="3515"/>
                </a:moveTo>
                <a:cubicBezTo>
                  <a:pt x="10249" y="3522"/>
                  <a:pt x="10256" y="3515"/>
                  <a:pt x="10235" y="3522"/>
                </a:cubicBezTo>
                <a:cubicBezTo>
                  <a:pt x="10228" y="3544"/>
                  <a:pt x="10256" y="3544"/>
                  <a:pt x="10271" y="3551"/>
                </a:cubicBezTo>
                <a:cubicBezTo>
                  <a:pt x="10271" y="3544"/>
                  <a:pt x="10278" y="3529"/>
                  <a:pt x="10278" y="3515"/>
                </a:cubicBezTo>
                <a:close/>
                <a:moveTo>
                  <a:pt x="10748" y="3501"/>
                </a:moveTo>
                <a:cubicBezTo>
                  <a:pt x="10760" y="3501"/>
                  <a:pt x="10776" y="3508"/>
                  <a:pt x="10786" y="3508"/>
                </a:cubicBezTo>
                <a:cubicBezTo>
                  <a:pt x="10793" y="3508"/>
                  <a:pt x="10758" y="3522"/>
                  <a:pt x="10779" y="3544"/>
                </a:cubicBezTo>
                <a:cubicBezTo>
                  <a:pt x="10758" y="3537"/>
                  <a:pt x="10765" y="3522"/>
                  <a:pt x="10736" y="3508"/>
                </a:cubicBezTo>
                <a:cubicBezTo>
                  <a:pt x="10738" y="3503"/>
                  <a:pt x="10743" y="3502"/>
                  <a:pt x="10748" y="3501"/>
                </a:cubicBezTo>
                <a:close/>
                <a:moveTo>
                  <a:pt x="9692" y="3493"/>
                </a:moveTo>
                <a:cubicBezTo>
                  <a:pt x="9685" y="3492"/>
                  <a:pt x="9676" y="3493"/>
                  <a:pt x="9667" y="3495"/>
                </a:cubicBezTo>
                <a:lnTo>
                  <a:pt x="9656" y="3496"/>
                </a:lnTo>
                <a:lnTo>
                  <a:pt x="9656" y="3496"/>
                </a:lnTo>
                <a:cubicBezTo>
                  <a:pt x="9647" y="3508"/>
                  <a:pt x="9632" y="3511"/>
                  <a:pt x="9626" y="3522"/>
                </a:cubicBezTo>
                <a:cubicBezTo>
                  <a:pt x="9628" y="3524"/>
                  <a:pt x="9630" y="3525"/>
                  <a:pt x="9631" y="3526"/>
                </a:cubicBezTo>
                <a:lnTo>
                  <a:pt x="9634" y="3527"/>
                </a:lnTo>
                <a:lnTo>
                  <a:pt x="9646" y="3527"/>
                </a:lnTo>
                <a:cubicBezTo>
                  <a:pt x="9653" y="3527"/>
                  <a:pt x="9660" y="3527"/>
                  <a:pt x="9666" y="3526"/>
                </a:cubicBezTo>
                <a:lnTo>
                  <a:pt x="9671" y="3526"/>
                </a:lnTo>
                <a:lnTo>
                  <a:pt x="9672" y="3525"/>
                </a:lnTo>
                <a:cubicBezTo>
                  <a:pt x="9675" y="3524"/>
                  <a:pt x="9678" y="3524"/>
                  <a:pt x="9681" y="3523"/>
                </a:cubicBezTo>
                <a:lnTo>
                  <a:pt x="9683" y="3523"/>
                </a:lnTo>
                <a:lnTo>
                  <a:pt x="9684" y="3523"/>
                </a:lnTo>
                <a:cubicBezTo>
                  <a:pt x="9695" y="3518"/>
                  <a:pt x="9705" y="3511"/>
                  <a:pt x="9712" y="3499"/>
                </a:cubicBezTo>
                <a:cubicBezTo>
                  <a:pt x="9707" y="3495"/>
                  <a:pt x="9700" y="3493"/>
                  <a:pt x="9692" y="3493"/>
                </a:cubicBezTo>
                <a:close/>
                <a:moveTo>
                  <a:pt x="9970" y="3486"/>
                </a:moveTo>
                <a:cubicBezTo>
                  <a:pt x="9984" y="3486"/>
                  <a:pt x="10006" y="3486"/>
                  <a:pt x="10027" y="3486"/>
                </a:cubicBezTo>
                <a:cubicBezTo>
                  <a:pt x="10034" y="3501"/>
                  <a:pt x="10013" y="3537"/>
                  <a:pt x="10041" y="3529"/>
                </a:cubicBezTo>
                <a:cubicBezTo>
                  <a:pt x="10020" y="3551"/>
                  <a:pt x="10034" y="3558"/>
                  <a:pt x="10013" y="3572"/>
                </a:cubicBezTo>
                <a:cubicBezTo>
                  <a:pt x="10013" y="3587"/>
                  <a:pt x="10020" y="3594"/>
                  <a:pt x="10041" y="3594"/>
                </a:cubicBezTo>
                <a:cubicBezTo>
                  <a:pt x="10013" y="3615"/>
                  <a:pt x="9998" y="3637"/>
                  <a:pt x="9955" y="3615"/>
                </a:cubicBezTo>
                <a:cubicBezTo>
                  <a:pt x="9948" y="3572"/>
                  <a:pt x="9934" y="3544"/>
                  <a:pt x="9970" y="3486"/>
                </a:cubicBezTo>
                <a:close/>
                <a:moveTo>
                  <a:pt x="10603" y="3469"/>
                </a:moveTo>
                <a:cubicBezTo>
                  <a:pt x="10600" y="3469"/>
                  <a:pt x="10597" y="3470"/>
                  <a:pt x="10593" y="3472"/>
                </a:cubicBezTo>
                <a:cubicBezTo>
                  <a:pt x="10586" y="3529"/>
                  <a:pt x="10657" y="3515"/>
                  <a:pt x="10672" y="3486"/>
                </a:cubicBezTo>
                <a:cubicBezTo>
                  <a:pt x="10634" y="3499"/>
                  <a:pt x="10624" y="3467"/>
                  <a:pt x="10603" y="3469"/>
                </a:cubicBezTo>
                <a:close/>
                <a:moveTo>
                  <a:pt x="9898" y="3458"/>
                </a:moveTo>
                <a:cubicBezTo>
                  <a:pt x="9913" y="3465"/>
                  <a:pt x="9927" y="3465"/>
                  <a:pt x="9934" y="3486"/>
                </a:cubicBezTo>
                <a:cubicBezTo>
                  <a:pt x="9913" y="3479"/>
                  <a:pt x="9891" y="3472"/>
                  <a:pt x="9870" y="3479"/>
                </a:cubicBezTo>
                <a:cubicBezTo>
                  <a:pt x="9877" y="3472"/>
                  <a:pt x="9884" y="3458"/>
                  <a:pt x="9898" y="3458"/>
                </a:cubicBezTo>
                <a:close/>
                <a:moveTo>
                  <a:pt x="9399" y="3439"/>
                </a:moveTo>
                <a:lnTo>
                  <a:pt x="9400" y="3441"/>
                </a:lnTo>
                <a:cubicBezTo>
                  <a:pt x="9400" y="3442"/>
                  <a:pt x="9401" y="3442"/>
                  <a:pt x="9402" y="3443"/>
                </a:cubicBezTo>
                <a:lnTo>
                  <a:pt x="9403" y="3443"/>
                </a:lnTo>
                <a:lnTo>
                  <a:pt x="9403" y="3442"/>
                </a:lnTo>
                <a:cubicBezTo>
                  <a:pt x="9402" y="3441"/>
                  <a:pt x="9401" y="3440"/>
                  <a:pt x="9400" y="3439"/>
                </a:cubicBezTo>
                <a:lnTo>
                  <a:pt x="9399" y="3439"/>
                </a:lnTo>
                <a:close/>
                <a:moveTo>
                  <a:pt x="10571" y="3429"/>
                </a:moveTo>
                <a:cubicBezTo>
                  <a:pt x="10557" y="3450"/>
                  <a:pt x="10521" y="3429"/>
                  <a:pt x="10543" y="3465"/>
                </a:cubicBezTo>
                <a:cubicBezTo>
                  <a:pt x="10528" y="3472"/>
                  <a:pt x="10514" y="3486"/>
                  <a:pt x="10500" y="3501"/>
                </a:cubicBezTo>
                <a:cubicBezTo>
                  <a:pt x="10507" y="3501"/>
                  <a:pt x="10507" y="3508"/>
                  <a:pt x="10507" y="3508"/>
                </a:cubicBezTo>
                <a:cubicBezTo>
                  <a:pt x="10579" y="3515"/>
                  <a:pt x="10543" y="3429"/>
                  <a:pt x="10586" y="3443"/>
                </a:cubicBezTo>
                <a:cubicBezTo>
                  <a:pt x="10579" y="3436"/>
                  <a:pt x="10579" y="3429"/>
                  <a:pt x="10571" y="3429"/>
                </a:cubicBezTo>
                <a:close/>
                <a:moveTo>
                  <a:pt x="9397" y="3415"/>
                </a:moveTo>
                <a:lnTo>
                  <a:pt x="9397" y="3423"/>
                </a:lnTo>
                <a:lnTo>
                  <a:pt x="9401" y="3421"/>
                </a:lnTo>
                <a:lnTo>
                  <a:pt x="9406" y="3418"/>
                </a:lnTo>
                <a:lnTo>
                  <a:pt x="9397" y="3415"/>
                </a:lnTo>
                <a:close/>
                <a:moveTo>
                  <a:pt x="9770" y="3405"/>
                </a:moveTo>
                <a:cubicBezTo>
                  <a:pt x="9748" y="3420"/>
                  <a:pt x="9727" y="3413"/>
                  <a:pt x="9720" y="3427"/>
                </a:cubicBezTo>
                <a:cubicBezTo>
                  <a:pt x="9720" y="3449"/>
                  <a:pt x="9741" y="3413"/>
                  <a:pt x="9734" y="3434"/>
                </a:cubicBezTo>
                <a:cubicBezTo>
                  <a:pt x="9727" y="3441"/>
                  <a:pt x="9705" y="3434"/>
                  <a:pt x="9705" y="3456"/>
                </a:cubicBezTo>
                <a:cubicBezTo>
                  <a:pt x="9763" y="3484"/>
                  <a:pt x="9763" y="3441"/>
                  <a:pt x="9770" y="3405"/>
                </a:cubicBezTo>
                <a:close/>
                <a:moveTo>
                  <a:pt x="9468" y="3400"/>
                </a:moveTo>
                <a:cubicBezTo>
                  <a:pt x="9463" y="3400"/>
                  <a:pt x="9460" y="3402"/>
                  <a:pt x="9457" y="3405"/>
                </a:cubicBezTo>
                <a:lnTo>
                  <a:pt x="9457" y="3406"/>
                </a:lnTo>
                <a:lnTo>
                  <a:pt x="9467" y="3405"/>
                </a:lnTo>
                <a:lnTo>
                  <a:pt x="9473" y="3405"/>
                </a:lnTo>
                <a:lnTo>
                  <a:pt x="9472" y="3404"/>
                </a:lnTo>
                <a:cubicBezTo>
                  <a:pt x="9470" y="3402"/>
                  <a:pt x="9469" y="3401"/>
                  <a:pt x="9468" y="3400"/>
                </a:cubicBezTo>
                <a:close/>
                <a:moveTo>
                  <a:pt x="10104" y="3383"/>
                </a:moveTo>
                <a:lnTo>
                  <a:pt x="10100" y="3384"/>
                </a:lnTo>
                <a:cubicBezTo>
                  <a:pt x="10095" y="3384"/>
                  <a:pt x="10090" y="3384"/>
                  <a:pt x="10085" y="3384"/>
                </a:cubicBezTo>
                <a:cubicBezTo>
                  <a:pt x="10093" y="3389"/>
                  <a:pt x="10094" y="3397"/>
                  <a:pt x="10093" y="3405"/>
                </a:cubicBezTo>
                <a:lnTo>
                  <a:pt x="10092" y="3412"/>
                </a:lnTo>
                <a:lnTo>
                  <a:pt x="10097" y="3413"/>
                </a:lnTo>
                <a:cubicBezTo>
                  <a:pt x="10100" y="3414"/>
                  <a:pt x="10103" y="3414"/>
                  <a:pt x="10106" y="3415"/>
                </a:cubicBezTo>
                <a:cubicBezTo>
                  <a:pt x="10106" y="3402"/>
                  <a:pt x="10100" y="3395"/>
                  <a:pt x="10104" y="3384"/>
                </a:cubicBezTo>
                <a:lnTo>
                  <a:pt x="10104" y="3383"/>
                </a:lnTo>
                <a:close/>
                <a:moveTo>
                  <a:pt x="9690" y="3379"/>
                </a:moveTo>
                <a:cubicBezTo>
                  <a:pt x="9682" y="3379"/>
                  <a:pt x="9678" y="3383"/>
                  <a:pt x="9676" y="3388"/>
                </a:cubicBezTo>
                <a:lnTo>
                  <a:pt x="9675" y="3391"/>
                </a:lnTo>
                <a:lnTo>
                  <a:pt x="9693" y="3387"/>
                </a:lnTo>
                <a:lnTo>
                  <a:pt x="9691" y="3384"/>
                </a:lnTo>
                <a:cubicBezTo>
                  <a:pt x="9691" y="3382"/>
                  <a:pt x="9690" y="3380"/>
                  <a:pt x="9690" y="3379"/>
                </a:cubicBezTo>
                <a:close/>
                <a:moveTo>
                  <a:pt x="10751" y="3372"/>
                </a:moveTo>
                <a:cubicBezTo>
                  <a:pt x="10751" y="3386"/>
                  <a:pt x="10758" y="3393"/>
                  <a:pt x="10758" y="3400"/>
                </a:cubicBezTo>
                <a:cubicBezTo>
                  <a:pt x="10793" y="3400"/>
                  <a:pt x="10801" y="3379"/>
                  <a:pt x="10844" y="3393"/>
                </a:cubicBezTo>
                <a:cubicBezTo>
                  <a:pt x="10844" y="3400"/>
                  <a:pt x="10844" y="3407"/>
                  <a:pt x="10851" y="3407"/>
                </a:cubicBezTo>
                <a:cubicBezTo>
                  <a:pt x="10836" y="3436"/>
                  <a:pt x="10786" y="3415"/>
                  <a:pt x="10765" y="3429"/>
                </a:cubicBezTo>
                <a:cubicBezTo>
                  <a:pt x="10765" y="3443"/>
                  <a:pt x="10772" y="3450"/>
                  <a:pt x="10772" y="3465"/>
                </a:cubicBezTo>
                <a:cubicBezTo>
                  <a:pt x="10736" y="3450"/>
                  <a:pt x="10751" y="3493"/>
                  <a:pt x="10715" y="3486"/>
                </a:cubicBezTo>
                <a:cubicBezTo>
                  <a:pt x="10722" y="3493"/>
                  <a:pt x="10722" y="3501"/>
                  <a:pt x="10722" y="3508"/>
                </a:cubicBezTo>
                <a:cubicBezTo>
                  <a:pt x="10708" y="3508"/>
                  <a:pt x="10708" y="3501"/>
                  <a:pt x="10693" y="3501"/>
                </a:cubicBezTo>
                <a:cubicBezTo>
                  <a:pt x="10693" y="3522"/>
                  <a:pt x="10708" y="3522"/>
                  <a:pt x="10715" y="3529"/>
                </a:cubicBezTo>
                <a:cubicBezTo>
                  <a:pt x="10700" y="3537"/>
                  <a:pt x="10686" y="3537"/>
                  <a:pt x="10672" y="3544"/>
                </a:cubicBezTo>
                <a:cubicBezTo>
                  <a:pt x="10665" y="3522"/>
                  <a:pt x="10679" y="3522"/>
                  <a:pt x="10672" y="3515"/>
                </a:cubicBezTo>
                <a:cubicBezTo>
                  <a:pt x="10643" y="3515"/>
                  <a:pt x="10629" y="3515"/>
                  <a:pt x="10586" y="3515"/>
                </a:cubicBezTo>
                <a:cubicBezTo>
                  <a:pt x="10579" y="3544"/>
                  <a:pt x="10600" y="3537"/>
                  <a:pt x="10607" y="3551"/>
                </a:cubicBezTo>
                <a:cubicBezTo>
                  <a:pt x="10614" y="3537"/>
                  <a:pt x="10629" y="3529"/>
                  <a:pt x="10650" y="3529"/>
                </a:cubicBezTo>
                <a:cubicBezTo>
                  <a:pt x="10636" y="3572"/>
                  <a:pt x="10708" y="3572"/>
                  <a:pt x="10722" y="3551"/>
                </a:cubicBezTo>
                <a:cubicBezTo>
                  <a:pt x="10722" y="3565"/>
                  <a:pt x="10751" y="3580"/>
                  <a:pt x="10722" y="3580"/>
                </a:cubicBezTo>
                <a:cubicBezTo>
                  <a:pt x="10751" y="3615"/>
                  <a:pt x="10772" y="3558"/>
                  <a:pt x="10765" y="3544"/>
                </a:cubicBezTo>
                <a:cubicBezTo>
                  <a:pt x="10772" y="3572"/>
                  <a:pt x="10822" y="3565"/>
                  <a:pt x="10851" y="3558"/>
                </a:cubicBezTo>
                <a:cubicBezTo>
                  <a:pt x="10793" y="3644"/>
                  <a:pt x="10650" y="3580"/>
                  <a:pt x="10543" y="3594"/>
                </a:cubicBezTo>
                <a:cubicBezTo>
                  <a:pt x="10536" y="3608"/>
                  <a:pt x="10507" y="3608"/>
                  <a:pt x="10507" y="3637"/>
                </a:cubicBezTo>
                <a:cubicBezTo>
                  <a:pt x="10493" y="3637"/>
                  <a:pt x="10507" y="3615"/>
                  <a:pt x="10478" y="3623"/>
                </a:cubicBezTo>
                <a:cubicBezTo>
                  <a:pt x="10478" y="3601"/>
                  <a:pt x="10493" y="3608"/>
                  <a:pt x="10486" y="3587"/>
                </a:cubicBezTo>
                <a:cubicBezTo>
                  <a:pt x="10464" y="3580"/>
                  <a:pt x="10435" y="3587"/>
                  <a:pt x="10392" y="3580"/>
                </a:cubicBezTo>
                <a:cubicBezTo>
                  <a:pt x="10378" y="3558"/>
                  <a:pt x="10385" y="3522"/>
                  <a:pt x="10335" y="3537"/>
                </a:cubicBezTo>
                <a:cubicBezTo>
                  <a:pt x="10328" y="3515"/>
                  <a:pt x="10321" y="3493"/>
                  <a:pt x="10292" y="3493"/>
                </a:cubicBezTo>
                <a:cubicBezTo>
                  <a:pt x="10285" y="3508"/>
                  <a:pt x="10285" y="3537"/>
                  <a:pt x="10306" y="3551"/>
                </a:cubicBezTo>
                <a:cubicBezTo>
                  <a:pt x="10321" y="3544"/>
                  <a:pt x="10349" y="3537"/>
                  <a:pt x="10357" y="3551"/>
                </a:cubicBezTo>
                <a:cubicBezTo>
                  <a:pt x="10357" y="3551"/>
                  <a:pt x="10357" y="3551"/>
                  <a:pt x="10357" y="3580"/>
                </a:cubicBezTo>
                <a:cubicBezTo>
                  <a:pt x="10285" y="3565"/>
                  <a:pt x="10314" y="3608"/>
                  <a:pt x="10285" y="3630"/>
                </a:cubicBezTo>
                <a:cubicBezTo>
                  <a:pt x="10278" y="3623"/>
                  <a:pt x="10271" y="3623"/>
                  <a:pt x="10256" y="3623"/>
                </a:cubicBezTo>
                <a:cubicBezTo>
                  <a:pt x="10263" y="3601"/>
                  <a:pt x="10249" y="3594"/>
                  <a:pt x="10242" y="3587"/>
                </a:cubicBezTo>
                <a:cubicBezTo>
                  <a:pt x="10249" y="3580"/>
                  <a:pt x="10249" y="3565"/>
                  <a:pt x="10263" y="3551"/>
                </a:cubicBezTo>
                <a:cubicBezTo>
                  <a:pt x="10228" y="3544"/>
                  <a:pt x="10221" y="3565"/>
                  <a:pt x="10192" y="3565"/>
                </a:cubicBezTo>
                <a:cubicBezTo>
                  <a:pt x="10178" y="3572"/>
                  <a:pt x="10178" y="3601"/>
                  <a:pt x="10178" y="3623"/>
                </a:cubicBezTo>
                <a:cubicBezTo>
                  <a:pt x="10142" y="3630"/>
                  <a:pt x="10163" y="3587"/>
                  <a:pt x="10135" y="3587"/>
                </a:cubicBezTo>
                <a:cubicBezTo>
                  <a:pt x="10120" y="3587"/>
                  <a:pt x="10127" y="3615"/>
                  <a:pt x="10142" y="3608"/>
                </a:cubicBezTo>
                <a:cubicBezTo>
                  <a:pt x="10127" y="3615"/>
                  <a:pt x="10106" y="3615"/>
                  <a:pt x="10084" y="3623"/>
                </a:cubicBezTo>
                <a:cubicBezTo>
                  <a:pt x="10092" y="3594"/>
                  <a:pt x="10070" y="3587"/>
                  <a:pt x="10056" y="3572"/>
                </a:cubicBezTo>
                <a:cubicBezTo>
                  <a:pt x="10070" y="3558"/>
                  <a:pt x="10077" y="3544"/>
                  <a:pt x="10092" y="3537"/>
                </a:cubicBezTo>
                <a:cubicBezTo>
                  <a:pt x="10099" y="3522"/>
                  <a:pt x="10084" y="3522"/>
                  <a:pt x="10070" y="3522"/>
                </a:cubicBezTo>
                <a:cubicBezTo>
                  <a:pt x="10084" y="3508"/>
                  <a:pt x="10099" y="3508"/>
                  <a:pt x="10120" y="3501"/>
                </a:cubicBezTo>
                <a:cubicBezTo>
                  <a:pt x="10099" y="3479"/>
                  <a:pt x="10106" y="3479"/>
                  <a:pt x="10084" y="3465"/>
                </a:cubicBezTo>
                <a:cubicBezTo>
                  <a:pt x="10092" y="3443"/>
                  <a:pt x="10113" y="3443"/>
                  <a:pt x="10127" y="3436"/>
                </a:cubicBezTo>
                <a:cubicBezTo>
                  <a:pt x="10127" y="3443"/>
                  <a:pt x="10142" y="3450"/>
                  <a:pt x="10142" y="3465"/>
                </a:cubicBezTo>
                <a:cubicBezTo>
                  <a:pt x="10163" y="3458"/>
                  <a:pt x="10170" y="3450"/>
                  <a:pt x="10185" y="3443"/>
                </a:cubicBezTo>
                <a:cubicBezTo>
                  <a:pt x="10192" y="3429"/>
                  <a:pt x="10178" y="3429"/>
                  <a:pt x="10170" y="3429"/>
                </a:cubicBezTo>
                <a:cubicBezTo>
                  <a:pt x="10192" y="3393"/>
                  <a:pt x="10221" y="3436"/>
                  <a:pt x="10263" y="3415"/>
                </a:cubicBezTo>
                <a:cubicBezTo>
                  <a:pt x="10285" y="3436"/>
                  <a:pt x="10228" y="3436"/>
                  <a:pt x="10213" y="3443"/>
                </a:cubicBezTo>
                <a:cubicBezTo>
                  <a:pt x="10213" y="3465"/>
                  <a:pt x="10235" y="3436"/>
                  <a:pt x="10249" y="3458"/>
                </a:cubicBezTo>
                <a:cubicBezTo>
                  <a:pt x="10221" y="3458"/>
                  <a:pt x="10221" y="3479"/>
                  <a:pt x="10192" y="3479"/>
                </a:cubicBezTo>
                <a:cubicBezTo>
                  <a:pt x="10256" y="3501"/>
                  <a:pt x="10314" y="3479"/>
                  <a:pt x="10364" y="3472"/>
                </a:cubicBezTo>
                <a:cubicBezTo>
                  <a:pt x="10364" y="3443"/>
                  <a:pt x="10342" y="3465"/>
                  <a:pt x="10321" y="3450"/>
                </a:cubicBezTo>
                <a:cubicBezTo>
                  <a:pt x="10321" y="3443"/>
                  <a:pt x="10321" y="3429"/>
                  <a:pt x="10314" y="3429"/>
                </a:cubicBezTo>
                <a:cubicBezTo>
                  <a:pt x="10306" y="3407"/>
                  <a:pt x="10349" y="3422"/>
                  <a:pt x="10328" y="3407"/>
                </a:cubicBezTo>
                <a:cubicBezTo>
                  <a:pt x="10371" y="3415"/>
                  <a:pt x="10435" y="3364"/>
                  <a:pt x="10514" y="3400"/>
                </a:cubicBezTo>
                <a:cubicBezTo>
                  <a:pt x="10514" y="3407"/>
                  <a:pt x="10507" y="3407"/>
                  <a:pt x="10507" y="3415"/>
                </a:cubicBezTo>
                <a:cubicBezTo>
                  <a:pt x="10543" y="3422"/>
                  <a:pt x="10536" y="3393"/>
                  <a:pt x="10543" y="3386"/>
                </a:cubicBezTo>
                <a:cubicBezTo>
                  <a:pt x="10543" y="3386"/>
                  <a:pt x="10543" y="3386"/>
                  <a:pt x="10600" y="3386"/>
                </a:cubicBezTo>
                <a:cubicBezTo>
                  <a:pt x="10600" y="3400"/>
                  <a:pt x="10586" y="3407"/>
                  <a:pt x="10586" y="3415"/>
                </a:cubicBezTo>
                <a:cubicBezTo>
                  <a:pt x="10643" y="3450"/>
                  <a:pt x="10700" y="3372"/>
                  <a:pt x="10751" y="3372"/>
                </a:cubicBezTo>
                <a:close/>
                <a:moveTo>
                  <a:pt x="10242" y="3368"/>
                </a:moveTo>
                <a:cubicBezTo>
                  <a:pt x="10255" y="3367"/>
                  <a:pt x="10251" y="3384"/>
                  <a:pt x="10264" y="3384"/>
                </a:cubicBezTo>
                <a:cubicBezTo>
                  <a:pt x="10257" y="3391"/>
                  <a:pt x="10243" y="3405"/>
                  <a:pt x="10235" y="3391"/>
                </a:cubicBezTo>
                <a:cubicBezTo>
                  <a:pt x="10235" y="3384"/>
                  <a:pt x="10243" y="3391"/>
                  <a:pt x="10250" y="3384"/>
                </a:cubicBezTo>
                <a:cubicBezTo>
                  <a:pt x="10243" y="3384"/>
                  <a:pt x="10235" y="3377"/>
                  <a:pt x="10235" y="3370"/>
                </a:cubicBezTo>
                <a:cubicBezTo>
                  <a:pt x="10238" y="3369"/>
                  <a:pt x="10240" y="3368"/>
                  <a:pt x="10242" y="3368"/>
                </a:cubicBezTo>
                <a:close/>
                <a:moveTo>
                  <a:pt x="10700" y="3357"/>
                </a:moveTo>
                <a:cubicBezTo>
                  <a:pt x="10693" y="3364"/>
                  <a:pt x="10693" y="3372"/>
                  <a:pt x="10693" y="3379"/>
                </a:cubicBezTo>
                <a:cubicBezTo>
                  <a:pt x="10665" y="3372"/>
                  <a:pt x="10665" y="3379"/>
                  <a:pt x="10650" y="3372"/>
                </a:cubicBezTo>
                <a:cubicBezTo>
                  <a:pt x="10665" y="3364"/>
                  <a:pt x="10672" y="3364"/>
                  <a:pt x="10700" y="3357"/>
                </a:cubicBezTo>
                <a:close/>
                <a:moveTo>
                  <a:pt x="9490" y="3350"/>
                </a:moveTo>
                <a:cubicBezTo>
                  <a:pt x="9490" y="3361"/>
                  <a:pt x="9483" y="3363"/>
                  <a:pt x="9475" y="3363"/>
                </a:cubicBezTo>
                <a:lnTo>
                  <a:pt x="9472" y="3364"/>
                </a:lnTo>
                <a:lnTo>
                  <a:pt x="9471" y="3366"/>
                </a:lnTo>
                <a:cubicBezTo>
                  <a:pt x="9470" y="3371"/>
                  <a:pt x="9469" y="3377"/>
                  <a:pt x="9469" y="3384"/>
                </a:cubicBezTo>
                <a:cubicBezTo>
                  <a:pt x="9466" y="3384"/>
                  <a:pt x="9464" y="3384"/>
                  <a:pt x="9462" y="3383"/>
                </a:cubicBezTo>
                <a:lnTo>
                  <a:pt x="9459" y="3382"/>
                </a:lnTo>
                <a:lnTo>
                  <a:pt x="9459" y="3382"/>
                </a:lnTo>
                <a:cubicBezTo>
                  <a:pt x="9459" y="3386"/>
                  <a:pt x="9458" y="3389"/>
                  <a:pt x="9454" y="3393"/>
                </a:cubicBezTo>
                <a:cubicBezTo>
                  <a:pt x="9476" y="3400"/>
                  <a:pt x="9511" y="3364"/>
                  <a:pt x="9490" y="3350"/>
                </a:cubicBezTo>
                <a:close/>
                <a:moveTo>
                  <a:pt x="9755" y="3336"/>
                </a:moveTo>
                <a:cubicBezTo>
                  <a:pt x="9741" y="3336"/>
                  <a:pt x="9741" y="3357"/>
                  <a:pt x="9712" y="3350"/>
                </a:cubicBezTo>
                <a:cubicBezTo>
                  <a:pt x="9708" y="3364"/>
                  <a:pt x="9712" y="3372"/>
                  <a:pt x="9716" y="3378"/>
                </a:cubicBezTo>
                <a:lnTo>
                  <a:pt x="9720" y="3382"/>
                </a:lnTo>
                <a:lnTo>
                  <a:pt x="9727" y="3381"/>
                </a:lnTo>
                <a:cubicBezTo>
                  <a:pt x="9747" y="3378"/>
                  <a:pt x="9767" y="3375"/>
                  <a:pt x="9787" y="3373"/>
                </a:cubicBezTo>
                <a:lnTo>
                  <a:pt x="9795" y="3372"/>
                </a:lnTo>
                <a:lnTo>
                  <a:pt x="9793" y="3372"/>
                </a:lnTo>
                <a:cubicBezTo>
                  <a:pt x="9784" y="3370"/>
                  <a:pt x="9775" y="3369"/>
                  <a:pt x="9769" y="3372"/>
                </a:cubicBezTo>
                <a:cubicBezTo>
                  <a:pt x="9769" y="3357"/>
                  <a:pt x="9755" y="3350"/>
                  <a:pt x="9755" y="3336"/>
                </a:cubicBezTo>
                <a:close/>
                <a:moveTo>
                  <a:pt x="8680" y="3336"/>
                </a:moveTo>
                <a:lnTo>
                  <a:pt x="8677" y="3337"/>
                </a:lnTo>
                <a:cubicBezTo>
                  <a:pt x="8674" y="3339"/>
                  <a:pt x="8670" y="3340"/>
                  <a:pt x="8667" y="3341"/>
                </a:cubicBezTo>
                <a:cubicBezTo>
                  <a:pt x="8669" y="3344"/>
                  <a:pt x="8670" y="3346"/>
                  <a:pt x="8671" y="3348"/>
                </a:cubicBezTo>
                <a:lnTo>
                  <a:pt x="8671" y="3348"/>
                </a:lnTo>
                <a:lnTo>
                  <a:pt x="8671" y="3348"/>
                </a:lnTo>
                <a:cubicBezTo>
                  <a:pt x="8675" y="3348"/>
                  <a:pt x="8678" y="3345"/>
                  <a:pt x="8679" y="3339"/>
                </a:cubicBezTo>
                <a:lnTo>
                  <a:pt x="8680" y="3336"/>
                </a:lnTo>
                <a:close/>
                <a:moveTo>
                  <a:pt x="9576" y="3334"/>
                </a:moveTo>
                <a:cubicBezTo>
                  <a:pt x="9561" y="3334"/>
                  <a:pt x="9559" y="3350"/>
                  <a:pt x="9540" y="3350"/>
                </a:cubicBezTo>
                <a:cubicBezTo>
                  <a:pt x="9540" y="3379"/>
                  <a:pt x="9554" y="3372"/>
                  <a:pt x="9547" y="3400"/>
                </a:cubicBezTo>
                <a:cubicBezTo>
                  <a:pt x="9535" y="3400"/>
                  <a:pt x="9522" y="3400"/>
                  <a:pt x="9514" y="3405"/>
                </a:cubicBezTo>
                <a:lnTo>
                  <a:pt x="9513" y="3406"/>
                </a:lnTo>
                <a:lnTo>
                  <a:pt x="9535" y="3407"/>
                </a:lnTo>
                <a:cubicBezTo>
                  <a:pt x="9570" y="3409"/>
                  <a:pt x="9604" y="3409"/>
                  <a:pt x="9634" y="3398"/>
                </a:cubicBezTo>
                <a:cubicBezTo>
                  <a:pt x="9591" y="3431"/>
                  <a:pt x="9520" y="3427"/>
                  <a:pt x="9462" y="3438"/>
                </a:cubicBezTo>
                <a:lnTo>
                  <a:pt x="9459" y="3439"/>
                </a:lnTo>
                <a:lnTo>
                  <a:pt x="9459" y="3439"/>
                </a:lnTo>
                <a:cubicBezTo>
                  <a:pt x="9460" y="3440"/>
                  <a:pt x="9461" y="3441"/>
                  <a:pt x="9461" y="3443"/>
                </a:cubicBezTo>
                <a:cubicBezTo>
                  <a:pt x="9461" y="3461"/>
                  <a:pt x="9452" y="3445"/>
                  <a:pt x="9444" y="3442"/>
                </a:cubicBezTo>
                <a:lnTo>
                  <a:pt x="9444" y="3442"/>
                </a:lnTo>
                <a:lnTo>
                  <a:pt x="9439" y="3444"/>
                </a:lnTo>
                <a:lnTo>
                  <a:pt x="9436" y="3445"/>
                </a:lnTo>
                <a:cubicBezTo>
                  <a:pt x="9423" y="3451"/>
                  <a:pt x="9453" y="3458"/>
                  <a:pt x="9440" y="3472"/>
                </a:cubicBezTo>
                <a:cubicBezTo>
                  <a:pt x="9445" y="3471"/>
                  <a:pt x="9450" y="3470"/>
                  <a:pt x="9454" y="3470"/>
                </a:cubicBezTo>
                <a:lnTo>
                  <a:pt x="9455" y="3469"/>
                </a:lnTo>
                <a:lnTo>
                  <a:pt x="9455" y="3466"/>
                </a:lnTo>
                <a:cubicBezTo>
                  <a:pt x="9459" y="3449"/>
                  <a:pt x="9491" y="3449"/>
                  <a:pt x="9498" y="3456"/>
                </a:cubicBezTo>
                <a:cubicBezTo>
                  <a:pt x="9498" y="3462"/>
                  <a:pt x="9481" y="3457"/>
                  <a:pt x="9477" y="3466"/>
                </a:cubicBezTo>
                <a:lnTo>
                  <a:pt x="9477" y="3466"/>
                </a:lnTo>
                <a:lnTo>
                  <a:pt x="9481" y="3466"/>
                </a:lnTo>
                <a:cubicBezTo>
                  <a:pt x="9536" y="3460"/>
                  <a:pt x="9576" y="3463"/>
                  <a:pt x="9640" y="3458"/>
                </a:cubicBezTo>
                <a:cubicBezTo>
                  <a:pt x="9622" y="3483"/>
                  <a:pt x="9636" y="3475"/>
                  <a:pt x="9654" y="3482"/>
                </a:cubicBezTo>
                <a:lnTo>
                  <a:pt x="9657" y="3484"/>
                </a:lnTo>
                <a:lnTo>
                  <a:pt x="9662" y="3482"/>
                </a:lnTo>
                <a:cubicBezTo>
                  <a:pt x="9671" y="3479"/>
                  <a:pt x="9678" y="3474"/>
                  <a:pt x="9684" y="3463"/>
                </a:cubicBezTo>
                <a:cubicBezTo>
                  <a:pt x="9684" y="3427"/>
                  <a:pt x="9648" y="3427"/>
                  <a:pt x="9641" y="3398"/>
                </a:cubicBezTo>
                <a:lnTo>
                  <a:pt x="9653" y="3396"/>
                </a:lnTo>
                <a:lnTo>
                  <a:pt x="9654" y="3391"/>
                </a:lnTo>
                <a:cubicBezTo>
                  <a:pt x="9654" y="3389"/>
                  <a:pt x="9655" y="3388"/>
                  <a:pt x="9655" y="3386"/>
                </a:cubicBezTo>
                <a:cubicBezTo>
                  <a:pt x="9633" y="3386"/>
                  <a:pt x="9626" y="3400"/>
                  <a:pt x="9605" y="3393"/>
                </a:cubicBezTo>
                <a:cubicBezTo>
                  <a:pt x="9612" y="3357"/>
                  <a:pt x="9583" y="3364"/>
                  <a:pt x="9583" y="3336"/>
                </a:cubicBezTo>
                <a:cubicBezTo>
                  <a:pt x="9580" y="3335"/>
                  <a:pt x="9578" y="3334"/>
                  <a:pt x="9576" y="3334"/>
                </a:cubicBezTo>
                <a:close/>
                <a:moveTo>
                  <a:pt x="10414" y="3328"/>
                </a:moveTo>
                <a:cubicBezTo>
                  <a:pt x="10471" y="3336"/>
                  <a:pt x="10457" y="3336"/>
                  <a:pt x="10500" y="3343"/>
                </a:cubicBezTo>
                <a:cubicBezTo>
                  <a:pt x="10486" y="3364"/>
                  <a:pt x="10464" y="3343"/>
                  <a:pt x="10435" y="3357"/>
                </a:cubicBezTo>
                <a:cubicBezTo>
                  <a:pt x="10457" y="3386"/>
                  <a:pt x="10428" y="3379"/>
                  <a:pt x="10400" y="3372"/>
                </a:cubicBezTo>
                <a:cubicBezTo>
                  <a:pt x="10407" y="3357"/>
                  <a:pt x="10421" y="3350"/>
                  <a:pt x="10414" y="3328"/>
                </a:cubicBezTo>
                <a:close/>
                <a:moveTo>
                  <a:pt x="9544" y="3321"/>
                </a:moveTo>
                <a:lnTo>
                  <a:pt x="9534" y="3322"/>
                </a:lnTo>
                <a:cubicBezTo>
                  <a:pt x="9527" y="3323"/>
                  <a:pt x="9520" y="3323"/>
                  <a:pt x="9512" y="3324"/>
                </a:cubicBezTo>
                <a:lnTo>
                  <a:pt x="9505" y="3325"/>
                </a:lnTo>
                <a:lnTo>
                  <a:pt x="9509" y="3327"/>
                </a:lnTo>
                <a:cubicBezTo>
                  <a:pt x="9522" y="3334"/>
                  <a:pt x="9539" y="3332"/>
                  <a:pt x="9547" y="3328"/>
                </a:cubicBezTo>
                <a:cubicBezTo>
                  <a:pt x="9545" y="3327"/>
                  <a:pt x="9544" y="3325"/>
                  <a:pt x="9544" y="3323"/>
                </a:cubicBezTo>
                <a:lnTo>
                  <a:pt x="9544" y="3321"/>
                </a:lnTo>
                <a:close/>
                <a:moveTo>
                  <a:pt x="9770" y="3306"/>
                </a:moveTo>
                <a:cubicBezTo>
                  <a:pt x="9758" y="3306"/>
                  <a:pt x="9751" y="3323"/>
                  <a:pt x="9741" y="3328"/>
                </a:cubicBezTo>
                <a:cubicBezTo>
                  <a:pt x="9762" y="3336"/>
                  <a:pt x="9776" y="3328"/>
                  <a:pt x="9784" y="3314"/>
                </a:cubicBezTo>
                <a:cubicBezTo>
                  <a:pt x="9778" y="3309"/>
                  <a:pt x="9774" y="3306"/>
                  <a:pt x="9770" y="3306"/>
                </a:cubicBezTo>
                <a:close/>
                <a:moveTo>
                  <a:pt x="10321" y="3300"/>
                </a:moveTo>
                <a:cubicBezTo>
                  <a:pt x="10321" y="3300"/>
                  <a:pt x="10321" y="3300"/>
                  <a:pt x="10335" y="3300"/>
                </a:cubicBezTo>
                <a:cubicBezTo>
                  <a:pt x="10335" y="3321"/>
                  <a:pt x="10321" y="3350"/>
                  <a:pt x="10306" y="3336"/>
                </a:cubicBezTo>
                <a:cubicBezTo>
                  <a:pt x="10321" y="3321"/>
                  <a:pt x="10328" y="3321"/>
                  <a:pt x="10321" y="3300"/>
                </a:cubicBezTo>
                <a:close/>
                <a:moveTo>
                  <a:pt x="10478" y="3293"/>
                </a:moveTo>
                <a:cubicBezTo>
                  <a:pt x="10493" y="3321"/>
                  <a:pt x="10392" y="3314"/>
                  <a:pt x="10378" y="3307"/>
                </a:cubicBezTo>
                <a:cubicBezTo>
                  <a:pt x="10400" y="3278"/>
                  <a:pt x="10450" y="3314"/>
                  <a:pt x="10478" y="3293"/>
                </a:cubicBezTo>
                <a:close/>
                <a:moveTo>
                  <a:pt x="10113" y="3285"/>
                </a:moveTo>
                <a:cubicBezTo>
                  <a:pt x="10142" y="3307"/>
                  <a:pt x="10099" y="3328"/>
                  <a:pt x="10099" y="3357"/>
                </a:cubicBezTo>
                <a:cubicBezTo>
                  <a:pt x="10084" y="3343"/>
                  <a:pt x="10084" y="3357"/>
                  <a:pt x="10077" y="3350"/>
                </a:cubicBezTo>
                <a:cubicBezTo>
                  <a:pt x="10084" y="3321"/>
                  <a:pt x="10099" y="3307"/>
                  <a:pt x="10113" y="3285"/>
                </a:cubicBezTo>
                <a:close/>
                <a:moveTo>
                  <a:pt x="9569" y="3285"/>
                </a:moveTo>
                <a:cubicBezTo>
                  <a:pt x="9562" y="3285"/>
                  <a:pt x="9554" y="3285"/>
                  <a:pt x="9547" y="3286"/>
                </a:cubicBezTo>
                <a:lnTo>
                  <a:pt x="9544" y="3286"/>
                </a:lnTo>
                <a:lnTo>
                  <a:pt x="9544" y="3286"/>
                </a:lnTo>
                <a:cubicBezTo>
                  <a:pt x="9548" y="3289"/>
                  <a:pt x="9551" y="3292"/>
                  <a:pt x="9555" y="3294"/>
                </a:cubicBezTo>
                <a:lnTo>
                  <a:pt x="9561" y="3299"/>
                </a:lnTo>
                <a:lnTo>
                  <a:pt x="9563" y="3296"/>
                </a:lnTo>
                <a:cubicBezTo>
                  <a:pt x="9566" y="3293"/>
                  <a:pt x="9569" y="3289"/>
                  <a:pt x="9569" y="3285"/>
                </a:cubicBezTo>
                <a:close/>
                <a:moveTo>
                  <a:pt x="10729" y="3278"/>
                </a:moveTo>
                <a:cubicBezTo>
                  <a:pt x="10751" y="3285"/>
                  <a:pt x="10772" y="3285"/>
                  <a:pt x="10772" y="3300"/>
                </a:cubicBezTo>
                <a:cubicBezTo>
                  <a:pt x="10751" y="3278"/>
                  <a:pt x="10722" y="3314"/>
                  <a:pt x="10708" y="3300"/>
                </a:cubicBezTo>
                <a:cubicBezTo>
                  <a:pt x="10715" y="3293"/>
                  <a:pt x="10722" y="3285"/>
                  <a:pt x="10729" y="3278"/>
                </a:cubicBezTo>
                <a:close/>
                <a:moveTo>
                  <a:pt x="9927" y="3276"/>
                </a:moveTo>
                <a:cubicBezTo>
                  <a:pt x="9949" y="3284"/>
                  <a:pt x="9935" y="3312"/>
                  <a:pt x="9913" y="3305"/>
                </a:cubicBezTo>
                <a:cubicBezTo>
                  <a:pt x="9920" y="3298"/>
                  <a:pt x="9920" y="3284"/>
                  <a:pt x="9927" y="3276"/>
                </a:cubicBezTo>
                <a:close/>
                <a:moveTo>
                  <a:pt x="9662" y="3264"/>
                </a:moveTo>
                <a:cubicBezTo>
                  <a:pt x="9662" y="3293"/>
                  <a:pt x="9683" y="3293"/>
                  <a:pt x="9690" y="3307"/>
                </a:cubicBezTo>
                <a:cubicBezTo>
                  <a:pt x="9669" y="3300"/>
                  <a:pt x="9669" y="3328"/>
                  <a:pt x="9655" y="3314"/>
                </a:cubicBezTo>
                <a:cubicBezTo>
                  <a:pt x="9662" y="3328"/>
                  <a:pt x="9640" y="3336"/>
                  <a:pt x="9655" y="3336"/>
                </a:cubicBezTo>
                <a:cubicBezTo>
                  <a:pt x="9676" y="3321"/>
                  <a:pt x="9698" y="3350"/>
                  <a:pt x="9726" y="3321"/>
                </a:cubicBezTo>
                <a:cubicBezTo>
                  <a:pt x="9712" y="3314"/>
                  <a:pt x="9698" y="3336"/>
                  <a:pt x="9690" y="3321"/>
                </a:cubicBezTo>
                <a:cubicBezTo>
                  <a:pt x="9693" y="3319"/>
                  <a:pt x="9695" y="3318"/>
                  <a:pt x="9697" y="3316"/>
                </a:cubicBezTo>
                <a:lnTo>
                  <a:pt x="9698" y="3314"/>
                </a:lnTo>
                <a:lnTo>
                  <a:pt x="9697" y="3313"/>
                </a:lnTo>
                <a:cubicBezTo>
                  <a:pt x="9691" y="3305"/>
                  <a:pt x="9691" y="3292"/>
                  <a:pt x="9691" y="3276"/>
                </a:cubicBezTo>
                <a:cubicBezTo>
                  <a:pt x="9696" y="3279"/>
                  <a:pt x="9702" y="3280"/>
                  <a:pt x="9706" y="3279"/>
                </a:cubicBezTo>
                <a:lnTo>
                  <a:pt x="9708" y="3278"/>
                </a:lnTo>
                <a:lnTo>
                  <a:pt x="9707" y="3278"/>
                </a:lnTo>
                <a:cubicBezTo>
                  <a:pt x="9698" y="3276"/>
                  <a:pt x="9699" y="3270"/>
                  <a:pt x="9705" y="3264"/>
                </a:cubicBezTo>
                <a:lnTo>
                  <a:pt x="9684" y="3264"/>
                </a:lnTo>
                <a:lnTo>
                  <a:pt x="9684" y="3264"/>
                </a:lnTo>
                <a:cubicBezTo>
                  <a:pt x="9682" y="3269"/>
                  <a:pt x="9676" y="3269"/>
                  <a:pt x="9670" y="3266"/>
                </a:cubicBezTo>
                <a:lnTo>
                  <a:pt x="9668" y="3264"/>
                </a:lnTo>
                <a:lnTo>
                  <a:pt x="9662" y="3264"/>
                </a:lnTo>
                <a:close/>
                <a:moveTo>
                  <a:pt x="10407" y="3257"/>
                </a:moveTo>
                <a:cubicBezTo>
                  <a:pt x="10407" y="3278"/>
                  <a:pt x="10385" y="3278"/>
                  <a:pt x="10364" y="3271"/>
                </a:cubicBezTo>
                <a:cubicBezTo>
                  <a:pt x="10364" y="3250"/>
                  <a:pt x="10392" y="3271"/>
                  <a:pt x="10407" y="3257"/>
                </a:cubicBezTo>
                <a:close/>
                <a:moveTo>
                  <a:pt x="9805" y="3242"/>
                </a:moveTo>
                <a:lnTo>
                  <a:pt x="9805" y="3244"/>
                </a:lnTo>
                <a:cubicBezTo>
                  <a:pt x="9806" y="3245"/>
                  <a:pt x="9806" y="3246"/>
                  <a:pt x="9806" y="3248"/>
                </a:cubicBezTo>
                <a:cubicBezTo>
                  <a:pt x="9798" y="3248"/>
                  <a:pt x="9784" y="3240"/>
                  <a:pt x="9784" y="3255"/>
                </a:cubicBezTo>
                <a:lnTo>
                  <a:pt x="9785" y="3257"/>
                </a:lnTo>
                <a:lnTo>
                  <a:pt x="9789" y="3256"/>
                </a:lnTo>
                <a:cubicBezTo>
                  <a:pt x="9800" y="3255"/>
                  <a:pt x="9806" y="3249"/>
                  <a:pt x="9812" y="3242"/>
                </a:cubicBezTo>
                <a:lnTo>
                  <a:pt x="9805" y="3242"/>
                </a:lnTo>
                <a:close/>
                <a:moveTo>
                  <a:pt x="9473" y="3219"/>
                </a:moveTo>
                <a:lnTo>
                  <a:pt x="9473" y="3219"/>
                </a:lnTo>
                <a:cubicBezTo>
                  <a:pt x="9465" y="3237"/>
                  <a:pt x="9451" y="3248"/>
                  <a:pt x="9426" y="3248"/>
                </a:cubicBezTo>
                <a:cubicBezTo>
                  <a:pt x="9422" y="3240"/>
                  <a:pt x="9419" y="3235"/>
                  <a:pt x="9415" y="3230"/>
                </a:cubicBezTo>
                <a:lnTo>
                  <a:pt x="9413" y="3227"/>
                </a:lnTo>
                <a:lnTo>
                  <a:pt x="9412" y="3228"/>
                </a:lnTo>
                <a:cubicBezTo>
                  <a:pt x="9402" y="3241"/>
                  <a:pt x="9393" y="3253"/>
                  <a:pt x="9375" y="3257"/>
                </a:cubicBezTo>
                <a:cubicBezTo>
                  <a:pt x="9384" y="3269"/>
                  <a:pt x="9395" y="3276"/>
                  <a:pt x="9405" y="3278"/>
                </a:cubicBezTo>
                <a:lnTo>
                  <a:pt x="9408" y="3279"/>
                </a:lnTo>
                <a:lnTo>
                  <a:pt x="9413" y="3276"/>
                </a:lnTo>
                <a:cubicBezTo>
                  <a:pt x="9424" y="3271"/>
                  <a:pt x="9436" y="3267"/>
                  <a:pt x="9448" y="3264"/>
                </a:cubicBezTo>
                <a:lnTo>
                  <a:pt x="9453" y="3263"/>
                </a:lnTo>
                <a:lnTo>
                  <a:pt x="9459" y="3258"/>
                </a:lnTo>
                <a:cubicBezTo>
                  <a:pt x="9470" y="3248"/>
                  <a:pt x="9478" y="3234"/>
                  <a:pt x="9483" y="3221"/>
                </a:cubicBezTo>
                <a:cubicBezTo>
                  <a:pt x="9483" y="3221"/>
                  <a:pt x="9483" y="3221"/>
                  <a:pt x="9475" y="3220"/>
                </a:cubicBezTo>
                <a:lnTo>
                  <a:pt x="9473" y="3219"/>
                </a:lnTo>
                <a:close/>
                <a:moveTo>
                  <a:pt x="10170" y="3206"/>
                </a:moveTo>
                <a:cubicBezTo>
                  <a:pt x="10213" y="3206"/>
                  <a:pt x="10249" y="3206"/>
                  <a:pt x="10299" y="3214"/>
                </a:cubicBezTo>
                <a:cubicBezTo>
                  <a:pt x="10292" y="3257"/>
                  <a:pt x="10235" y="3199"/>
                  <a:pt x="10235" y="3242"/>
                </a:cubicBezTo>
                <a:cubicBezTo>
                  <a:pt x="10213" y="3228"/>
                  <a:pt x="10178" y="3235"/>
                  <a:pt x="10170" y="3206"/>
                </a:cubicBezTo>
                <a:close/>
                <a:moveTo>
                  <a:pt x="9454" y="3199"/>
                </a:moveTo>
                <a:cubicBezTo>
                  <a:pt x="9443" y="3201"/>
                  <a:pt x="9435" y="3205"/>
                  <a:pt x="9429" y="3210"/>
                </a:cubicBezTo>
                <a:lnTo>
                  <a:pt x="9426" y="3213"/>
                </a:lnTo>
                <a:lnTo>
                  <a:pt x="9429" y="3214"/>
                </a:lnTo>
                <a:cubicBezTo>
                  <a:pt x="9436" y="3216"/>
                  <a:pt x="9444" y="3217"/>
                  <a:pt x="9454" y="3216"/>
                </a:cubicBezTo>
                <a:lnTo>
                  <a:pt x="9455" y="3216"/>
                </a:lnTo>
                <a:lnTo>
                  <a:pt x="9454" y="3216"/>
                </a:lnTo>
                <a:cubicBezTo>
                  <a:pt x="9450" y="3215"/>
                  <a:pt x="9445" y="3215"/>
                  <a:pt x="9440" y="3214"/>
                </a:cubicBezTo>
                <a:cubicBezTo>
                  <a:pt x="9440" y="3206"/>
                  <a:pt x="9447" y="3206"/>
                  <a:pt x="9454" y="3199"/>
                </a:cubicBezTo>
                <a:close/>
                <a:moveTo>
                  <a:pt x="9776" y="3192"/>
                </a:moveTo>
                <a:cubicBezTo>
                  <a:pt x="9769" y="3214"/>
                  <a:pt x="9726" y="3192"/>
                  <a:pt x="9719" y="3214"/>
                </a:cubicBezTo>
                <a:cubicBezTo>
                  <a:pt x="9737" y="3223"/>
                  <a:pt x="9752" y="3229"/>
                  <a:pt x="9768" y="3230"/>
                </a:cubicBezTo>
                <a:lnTo>
                  <a:pt x="9776" y="3231"/>
                </a:lnTo>
                <a:lnTo>
                  <a:pt x="9777" y="3231"/>
                </a:lnTo>
                <a:cubicBezTo>
                  <a:pt x="9783" y="3229"/>
                  <a:pt x="9789" y="3228"/>
                  <a:pt x="9793" y="3228"/>
                </a:cubicBezTo>
                <a:lnTo>
                  <a:pt x="9795" y="3229"/>
                </a:lnTo>
                <a:lnTo>
                  <a:pt x="9798" y="3228"/>
                </a:lnTo>
                <a:cubicBezTo>
                  <a:pt x="9798" y="3206"/>
                  <a:pt x="9784" y="3206"/>
                  <a:pt x="9776" y="3192"/>
                </a:cubicBezTo>
                <a:close/>
                <a:moveTo>
                  <a:pt x="9352" y="3162"/>
                </a:moveTo>
                <a:lnTo>
                  <a:pt x="9347" y="3164"/>
                </a:lnTo>
                <a:cubicBezTo>
                  <a:pt x="9332" y="3170"/>
                  <a:pt x="9315" y="3175"/>
                  <a:pt x="9297" y="3178"/>
                </a:cubicBezTo>
                <a:cubicBezTo>
                  <a:pt x="9297" y="3199"/>
                  <a:pt x="9311" y="3192"/>
                  <a:pt x="9318" y="3206"/>
                </a:cubicBezTo>
                <a:cubicBezTo>
                  <a:pt x="9343" y="3200"/>
                  <a:pt x="9357" y="3194"/>
                  <a:pt x="9365" y="3178"/>
                </a:cubicBezTo>
                <a:lnTo>
                  <a:pt x="9367" y="3173"/>
                </a:lnTo>
                <a:lnTo>
                  <a:pt x="9366" y="3172"/>
                </a:lnTo>
                <a:cubicBezTo>
                  <a:pt x="9361" y="3170"/>
                  <a:pt x="9354" y="3169"/>
                  <a:pt x="9347" y="3169"/>
                </a:cubicBezTo>
                <a:lnTo>
                  <a:pt x="9352" y="3162"/>
                </a:lnTo>
                <a:close/>
                <a:moveTo>
                  <a:pt x="10528" y="3156"/>
                </a:moveTo>
                <a:cubicBezTo>
                  <a:pt x="10536" y="3156"/>
                  <a:pt x="10543" y="3163"/>
                  <a:pt x="10550" y="3163"/>
                </a:cubicBezTo>
                <a:cubicBezTo>
                  <a:pt x="10536" y="3178"/>
                  <a:pt x="10500" y="3156"/>
                  <a:pt x="10500" y="3185"/>
                </a:cubicBezTo>
                <a:cubicBezTo>
                  <a:pt x="10493" y="3185"/>
                  <a:pt x="10500" y="3171"/>
                  <a:pt x="10486" y="3171"/>
                </a:cubicBezTo>
                <a:cubicBezTo>
                  <a:pt x="10500" y="3163"/>
                  <a:pt x="10514" y="3156"/>
                  <a:pt x="10528" y="3156"/>
                </a:cubicBezTo>
                <a:close/>
                <a:moveTo>
                  <a:pt x="10228" y="3142"/>
                </a:moveTo>
                <a:cubicBezTo>
                  <a:pt x="10249" y="3142"/>
                  <a:pt x="10249" y="3163"/>
                  <a:pt x="10235" y="3178"/>
                </a:cubicBezTo>
                <a:cubicBezTo>
                  <a:pt x="10221" y="3171"/>
                  <a:pt x="10228" y="3156"/>
                  <a:pt x="10228" y="3142"/>
                </a:cubicBezTo>
                <a:close/>
                <a:moveTo>
                  <a:pt x="943" y="3138"/>
                </a:moveTo>
                <a:cubicBezTo>
                  <a:pt x="932" y="3138"/>
                  <a:pt x="923" y="3142"/>
                  <a:pt x="921" y="3148"/>
                </a:cubicBezTo>
                <a:cubicBezTo>
                  <a:pt x="950" y="3154"/>
                  <a:pt x="944" y="3154"/>
                  <a:pt x="980" y="3160"/>
                </a:cubicBezTo>
                <a:cubicBezTo>
                  <a:pt x="983" y="3145"/>
                  <a:pt x="962" y="3137"/>
                  <a:pt x="943" y="3138"/>
                </a:cubicBezTo>
                <a:close/>
                <a:moveTo>
                  <a:pt x="10708" y="3135"/>
                </a:moveTo>
                <a:cubicBezTo>
                  <a:pt x="10708" y="3142"/>
                  <a:pt x="10700" y="3142"/>
                  <a:pt x="10693" y="3142"/>
                </a:cubicBezTo>
                <a:cubicBezTo>
                  <a:pt x="10693" y="3163"/>
                  <a:pt x="10736" y="3163"/>
                  <a:pt x="10715" y="3185"/>
                </a:cubicBezTo>
                <a:cubicBezTo>
                  <a:pt x="10736" y="3199"/>
                  <a:pt x="10844" y="3221"/>
                  <a:pt x="10858" y="3163"/>
                </a:cubicBezTo>
                <a:cubicBezTo>
                  <a:pt x="10858" y="3163"/>
                  <a:pt x="10858" y="3163"/>
                  <a:pt x="10908" y="3163"/>
                </a:cubicBezTo>
                <a:cubicBezTo>
                  <a:pt x="10901" y="3171"/>
                  <a:pt x="10901" y="3185"/>
                  <a:pt x="10894" y="3185"/>
                </a:cubicBezTo>
                <a:cubicBezTo>
                  <a:pt x="10908" y="3206"/>
                  <a:pt x="10922" y="3199"/>
                  <a:pt x="10951" y="3199"/>
                </a:cubicBezTo>
                <a:cubicBezTo>
                  <a:pt x="10951" y="3206"/>
                  <a:pt x="10944" y="3214"/>
                  <a:pt x="10944" y="3221"/>
                </a:cubicBezTo>
                <a:cubicBezTo>
                  <a:pt x="10908" y="3228"/>
                  <a:pt x="10879" y="3235"/>
                  <a:pt x="10865" y="3257"/>
                </a:cubicBezTo>
                <a:cubicBezTo>
                  <a:pt x="10858" y="3235"/>
                  <a:pt x="10808" y="3228"/>
                  <a:pt x="10822" y="3206"/>
                </a:cubicBezTo>
                <a:cubicBezTo>
                  <a:pt x="10808" y="3214"/>
                  <a:pt x="10779" y="3235"/>
                  <a:pt x="10786" y="3250"/>
                </a:cubicBezTo>
                <a:cubicBezTo>
                  <a:pt x="10786" y="3264"/>
                  <a:pt x="10758" y="3235"/>
                  <a:pt x="10743" y="3250"/>
                </a:cubicBezTo>
                <a:cubicBezTo>
                  <a:pt x="10743" y="3257"/>
                  <a:pt x="10751" y="3257"/>
                  <a:pt x="10758" y="3257"/>
                </a:cubicBezTo>
                <a:cubicBezTo>
                  <a:pt x="10729" y="3278"/>
                  <a:pt x="10743" y="3242"/>
                  <a:pt x="10722" y="3235"/>
                </a:cubicBezTo>
                <a:cubicBezTo>
                  <a:pt x="10736" y="3235"/>
                  <a:pt x="10758" y="3242"/>
                  <a:pt x="10758" y="3228"/>
                </a:cubicBezTo>
                <a:cubicBezTo>
                  <a:pt x="10743" y="3221"/>
                  <a:pt x="10722" y="3221"/>
                  <a:pt x="10708" y="3206"/>
                </a:cubicBezTo>
                <a:cubicBezTo>
                  <a:pt x="10708" y="3228"/>
                  <a:pt x="10672" y="3221"/>
                  <a:pt x="10665" y="3264"/>
                </a:cubicBezTo>
                <a:cubicBezTo>
                  <a:pt x="10600" y="3235"/>
                  <a:pt x="10586" y="3257"/>
                  <a:pt x="10550" y="3293"/>
                </a:cubicBezTo>
                <a:cubicBezTo>
                  <a:pt x="10571" y="3307"/>
                  <a:pt x="10586" y="3271"/>
                  <a:pt x="10607" y="3293"/>
                </a:cubicBezTo>
                <a:cubicBezTo>
                  <a:pt x="10579" y="3328"/>
                  <a:pt x="10564" y="3300"/>
                  <a:pt x="10507" y="3307"/>
                </a:cubicBezTo>
                <a:cubicBezTo>
                  <a:pt x="10514" y="3293"/>
                  <a:pt x="10528" y="3293"/>
                  <a:pt x="10528" y="3278"/>
                </a:cubicBezTo>
                <a:cubicBezTo>
                  <a:pt x="10521" y="3257"/>
                  <a:pt x="10507" y="3278"/>
                  <a:pt x="10500" y="3264"/>
                </a:cubicBezTo>
                <a:cubicBezTo>
                  <a:pt x="10493" y="3242"/>
                  <a:pt x="10514" y="3250"/>
                  <a:pt x="10521" y="3242"/>
                </a:cubicBezTo>
                <a:cubicBezTo>
                  <a:pt x="10493" y="3214"/>
                  <a:pt x="10443" y="3250"/>
                  <a:pt x="10421" y="3221"/>
                </a:cubicBezTo>
                <a:cubicBezTo>
                  <a:pt x="10414" y="3228"/>
                  <a:pt x="10407" y="3242"/>
                  <a:pt x="10407" y="3250"/>
                </a:cubicBezTo>
                <a:cubicBezTo>
                  <a:pt x="10400" y="3242"/>
                  <a:pt x="10392" y="3221"/>
                  <a:pt x="10378" y="3221"/>
                </a:cubicBezTo>
                <a:cubicBezTo>
                  <a:pt x="10421" y="3192"/>
                  <a:pt x="10464" y="3214"/>
                  <a:pt x="10507" y="3192"/>
                </a:cubicBezTo>
                <a:cubicBezTo>
                  <a:pt x="10500" y="3206"/>
                  <a:pt x="10500" y="3214"/>
                  <a:pt x="10507" y="3221"/>
                </a:cubicBezTo>
                <a:cubicBezTo>
                  <a:pt x="10536" y="3192"/>
                  <a:pt x="10571" y="3214"/>
                  <a:pt x="10600" y="3178"/>
                </a:cubicBezTo>
                <a:cubicBezTo>
                  <a:pt x="10622" y="3178"/>
                  <a:pt x="10607" y="3199"/>
                  <a:pt x="10622" y="3199"/>
                </a:cubicBezTo>
                <a:cubicBezTo>
                  <a:pt x="10657" y="3206"/>
                  <a:pt x="10657" y="3171"/>
                  <a:pt x="10679" y="3163"/>
                </a:cubicBezTo>
                <a:cubicBezTo>
                  <a:pt x="10679" y="3156"/>
                  <a:pt x="10679" y="3149"/>
                  <a:pt x="10672" y="3142"/>
                </a:cubicBezTo>
                <a:cubicBezTo>
                  <a:pt x="10672" y="3128"/>
                  <a:pt x="10700" y="3142"/>
                  <a:pt x="10708" y="3135"/>
                </a:cubicBezTo>
                <a:close/>
                <a:moveTo>
                  <a:pt x="10779" y="3128"/>
                </a:moveTo>
                <a:cubicBezTo>
                  <a:pt x="10765" y="3142"/>
                  <a:pt x="10765" y="3149"/>
                  <a:pt x="10772" y="3163"/>
                </a:cubicBezTo>
                <a:cubicBezTo>
                  <a:pt x="10758" y="3156"/>
                  <a:pt x="10758" y="3142"/>
                  <a:pt x="10736" y="3142"/>
                </a:cubicBezTo>
                <a:cubicBezTo>
                  <a:pt x="10751" y="3128"/>
                  <a:pt x="10758" y="3128"/>
                  <a:pt x="10779" y="3128"/>
                </a:cubicBezTo>
                <a:close/>
                <a:moveTo>
                  <a:pt x="9636" y="3124"/>
                </a:moveTo>
                <a:lnTo>
                  <a:pt x="9634" y="3124"/>
                </a:lnTo>
                <a:cubicBezTo>
                  <a:pt x="9626" y="3125"/>
                  <a:pt x="9619" y="3128"/>
                  <a:pt x="9613" y="3131"/>
                </a:cubicBezTo>
                <a:lnTo>
                  <a:pt x="9613" y="3131"/>
                </a:lnTo>
                <a:lnTo>
                  <a:pt x="9622" y="3128"/>
                </a:lnTo>
                <a:cubicBezTo>
                  <a:pt x="9626" y="3127"/>
                  <a:pt x="9629" y="3126"/>
                  <a:pt x="9633" y="3125"/>
                </a:cubicBezTo>
                <a:lnTo>
                  <a:pt x="9636" y="3124"/>
                </a:lnTo>
                <a:close/>
                <a:moveTo>
                  <a:pt x="10199" y="3092"/>
                </a:moveTo>
                <a:cubicBezTo>
                  <a:pt x="10199" y="3099"/>
                  <a:pt x="10192" y="3099"/>
                  <a:pt x="10192" y="3113"/>
                </a:cubicBezTo>
                <a:cubicBezTo>
                  <a:pt x="10192" y="3113"/>
                  <a:pt x="10192" y="3113"/>
                  <a:pt x="10221" y="3113"/>
                </a:cubicBezTo>
                <a:cubicBezTo>
                  <a:pt x="10228" y="3099"/>
                  <a:pt x="10206" y="3099"/>
                  <a:pt x="10199" y="3092"/>
                </a:cubicBezTo>
                <a:close/>
                <a:moveTo>
                  <a:pt x="719" y="3083"/>
                </a:moveTo>
                <a:cubicBezTo>
                  <a:pt x="731" y="3101"/>
                  <a:pt x="778" y="3107"/>
                  <a:pt x="784" y="3107"/>
                </a:cubicBezTo>
                <a:cubicBezTo>
                  <a:pt x="778" y="3083"/>
                  <a:pt x="737" y="3089"/>
                  <a:pt x="719" y="3083"/>
                </a:cubicBezTo>
                <a:close/>
                <a:moveTo>
                  <a:pt x="10165" y="3069"/>
                </a:moveTo>
                <a:cubicBezTo>
                  <a:pt x="10138" y="3068"/>
                  <a:pt x="10126" y="3087"/>
                  <a:pt x="10120" y="3106"/>
                </a:cubicBezTo>
                <a:cubicBezTo>
                  <a:pt x="10127" y="3120"/>
                  <a:pt x="10163" y="3113"/>
                  <a:pt x="10163" y="3099"/>
                </a:cubicBezTo>
                <a:cubicBezTo>
                  <a:pt x="10127" y="3092"/>
                  <a:pt x="10170" y="3077"/>
                  <a:pt x="10178" y="3070"/>
                </a:cubicBezTo>
                <a:cubicBezTo>
                  <a:pt x="10173" y="3069"/>
                  <a:pt x="10169" y="3069"/>
                  <a:pt x="10165" y="3069"/>
                </a:cubicBezTo>
                <a:close/>
                <a:moveTo>
                  <a:pt x="9334" y="3068"/>
                </a:moveTo>
                <a:lnTo>
                  <a:pt x="9329" y="3073"/>
                </a:lnTo>
                <a:cubicBezTo>
                  <a:pt x="9325" y="3076"/>
                  <a:pt x="9321" y="3078"/>
                  <a:pt x="9317" y="3081"/>
                </a:cubicBezTo>
                <a:lnTo>
                  <a:pt x="9317" y="3081"/>
                </a:lnTo>
                <a:lnTo>
                  <a:pt x="9315" y="3085"/>
                </a:lnTo>
                <a:cubicBezTo>
                  <a:pt x="9304" y="3103"/>
                  <a:pt x="9279" y="3111"/>
                  <a:pt x="9289" y="3128"/>
                </a:cubicBezTo>
                <a:cubicBezTo>
                  <a:pt x="9304" y="3106"/>
                  <a:pt x="9340" y="3135"/>
                  <a:pt x="9354" y="3099"/>
                </a:cubicBezTo>
                <a:cubicBezTo>
                  <a:pt x="9340" y="3099"/>
                  <a:pt x="9347" y="3077"/>
                  <a:pt x="9347" y="3070"/>
                </a:cubicBezTo>
                <a:cubicBezTo>
                  <a:pt x="9342" y="3070"/>
                  <a:pt x="9339" y="3070"/>
                  <a:pt x="9337" y="3069"/>
                </a:cubicBezTo>
                <a:lnTo>
                  <a:pt x="9334" y="3068"/>
                </a:lnTo>
                <a:close/>
                <a:moveTo>
                  <a:pt x="9853" y="3047"/>
                </a:moveTo>
                <a:cubicBezTo>
                  <a:pt x="9814" y="3046"/>
                  <a:pt x="9766" y="3071"/>
                  <a:pt x="9770" y="3111"/>
                </a:cubicBezTo>
                <a:cubicBezTo>
                  <a:pt x="9748" y="3104"/>
                  <a:pt x="9748" y="3104"/>
                  <a:pt x="9741" y="3126"/>
                </a:cubicBezTo>
                <a:cubicBezTo>
                  <a:pt x="9737" y="3124"/>
                  <a:pt x="9732" y="3122"/>
                  <a:pt x="9727" y="3121"/>
                </a:cubicBezTo>
                <a:lnTo>
                  <a:pt x="9726" y="3120"/>
                </a:lnTo>
                <a:lnTo>
                  <a:pt x="9723" y="3123"/>
                </a:lnTo>
                <a:cubicBezTo>
                  <a:pt x="9714" y="3129"/>
                  <a:pt x="9695" y="3135"/>
                  <a:pt x="9676" y="3135"/>
                </a:cubicBezTo>
                <a:cubicBezTo>
                  <a:pt x="9690" y="3163"/>
                  <a:pt x="9719" y="3149"/>
                  <a:pt x="9733" y="3178"/>
                </a:cubicBezTo>
                <a:cubicBezTo>
                  <a:pt x="9733" y="3179"/>
                  <a:pt x="9733" y="3179"/>
                  <a:pt x="9733" y="3180"/>
                </a:cubicBezTo>
                <a:lnTo>
                  <a:pt x="9732" y="3180"/>
                </a:lnTo>
                <a:lnTo>
                  <a:pt x="9728" y="3180"/>
                </a:lnTo>
                <a:cubicBezTo>
                  <a:pt x="9726" y="3180"/>
                  <a:pt x="9724" y="3180"/>
                  <a:pt x="9723" y="3180"/>
                </a:cubicBezTo>
                <a:lnTo>
                  <a:pt x="9722" y="3180"/>
                </a:lnTo>
                <a:lnTo>
                  <a:pt x="9718" y="3179"/>
                </a:lnTo>
                <a:cubicBezTo>
                  <a:pt x="9716" y="3178"/>
                  <a:pt x="9714" y="3178"/>
                  <a:pt x="9712" y="3178"/>
                </a:cubicBezTo>
                <a:lnTo>
                  <a:pt x="9722" y="3180"/>
                </a:lnTo>
                <a:lnTo>
                  <a:pt x="9725" y="3180"/>
                </a:lnTo>
                <a:cubicBezTo>
                  <a:pt x="9728" y="3181"/>
                  <a:pt x="9730" y="3181"/>
                  <a:pt x="9731" y="3181"/>
                </a:cubicBezTo>
                <a:lnTo>
                  <a:pt x="9732" y="3180"/>
                </a:lnTo>
                <a:lnTo>
                  <a:pt x="9733" y="3180"/>
                </a:lnTo>
                <a:cubicBezTo>
                  <a:pt x="9754" y="3180"/>
                  <a:pt x="9773" y="3171"/>
                  <a:pt x="9784" y="3149"/>
                </a:cubicBezTo>
                <a:cubicBezTo>
                  <a:pt x="9805" y="3156"/>
                  <a:pt x="9798" y="3171"/>
                  <a:pt x="9798" y="3192"/>
                </a:cubicBezTo>
                <a:cubicBezTo>
                  <a:pt x="9805" y="3192"/>
                  <a:pt x="9805" y="3185"/>
                  <a:pt x="9819" y="3185"/>
                </a:cubicBezTo>
                <a:cubicBezTo>
                  <a:pt x="9827" y="3156"/>
                  <a:pt x="9791" y="3163"/>
                  <a:pt x="9791" y="3135"/>
                </a:cubicBezTo>
                <a:cubicBezTo>
                  <a:pt x="9805" y="3120"/>
                  <a:pt x="9848" y="3113"/>
                  <a:pt x="9855" y="3135"/>
                </a:cubicBezTo>
                <a:cubicBezTo>
                  <a:pt x="9880" y="3128"/>
                  <a:pt x="9894" y="3117"/>
                  <a:pt x="9907" y="3099"/>
                </a:cubicBezTo>
                <a:lnTo>
                  <a:pt x="9911" y="3094"/>
                </a:lnTo>
                <a:lnTo>
                  <a:pt x="9907" y="3095"/>
                </a:lnTo>
                <a:cubicBezTo>
                  <a:pt x="9904" y="3096"/>
                  <a:pt x="9901" y="3097"/>
                  <a:pt x="9899" y="3097"/>
                </a:cubicBezTo>
                <a:lnTo>
                  <a:pt x="9899" y="3095"/>
                </a:lnTo>
                <a:lnTo>
                  <a:pt x="9899" y="3096"/>
                </a:lnTo>
                <a:cubicBezTo>
                  <a:pt x="9883" y="3098"/>
                  <a:pt x="9862" y="3093"/>
                  <a:pt x="9862" y="3077"/>
                </a:cubicBezTo>
                <a:cubicBezTo>
                  <a:pt x="9872" y="3075"/>
                  <a:pt x="9882" y="3073"/>
                  <a:pt x="9891" y="3073"/>
                </a:cubicBezTo>
                <a:lnTo>
                  <a:pt x="9899" y="3073"/>
                </a:lnTo>
                <a:lnTo>
                  <a:pt x="9899" y="3072"/>
                </a:lnTo>
                <a:cubicBezTo>
                  <a:pt x="9893" y="3055"/>
                  <a:pt x="9875" y="3047"/>
                  <a:pt x="9853" y="3047"/>
                </a:cubicBezTo>
                <a:close/>
                <a:moveTo>
                  <a:pt x="10067" y="3028"/>
                </a:moveTo>
                <a:lnTo>
                  <a:pt x="10064" y="3028"/>
                </a:lnTo>
                <a:cubicBezTo>
                  <a:pt x="10025" y="3039"/>
                  <a:pt x="9987" y="3059"/>
                  <a:pt x="9955" y="3075"/>
                </a:cubicBezTo>
                <a:lnTo>
                  <a:pt x="9945" y="3080"/>
                </a:lnTo>
                <a:lnTo>
                  <a:pt x="9967" y="3085"/>
                </a:lnTo>
                <a:cubicBezTo>
                  <a:pt x="9998" y="3093"/>
                  <a:pt x="10027" y="3099"/>
                  <a:pt x="10056" y="3077"/>
                </a:cubicBezTo>
                <a:cubicBezTo>
                  <a:pt x="10049" y="3070"/>
                  <a:pt x="10034" y="3070"/>
                  <a:pt x="10027" y="3063"/>
                </a:cubicBezTo>
                <a:cubicBezTo>
                  <a:pt x="10041" y="3056"/>
                  <a:pt x="10070" y="3056"/>
                  <a:pt x="10077" y="3034"/>
                </a:cubicBezTo>
                <a:cubicBezTo>
                  <a:pt x="10075" y="3032"/>
                  <a:pt x="10072" y="3030"/>
                  <a:pt x="10069" y="3028"/>
                </a:cubicBezTo>
                <a:lnTo>
                  <a:pt x="10067" y="3028"/>
                </a:lnTo>
                <a:close/>
                <a:moveTo>
                  <a:pt x="10042" y="2989"/>
                </a:moveTo>
                <a:cubicBezTo>
                  <a:pt x="10042" y="2989"/>
                  <a:pt x="10042" y="2989"/>
                  <a:pt x="10042" y="2995"/>
                </a:cubicBezTo>
                <a:lnTo>
                  <a:pt x="10042" y="2995"/>
                </a:lnTo>
                <a:lnTo>
                  <a:pt x="10048" y="2992"/>
                </a:lnTo>
                <a:lnTo>
                  <a:pt x="10050" y="2991"/>
                </a:lnTo>
                <a:lnTo>
                  <a:pt x="10047" y="2990"/>
                </a:lnTo>
                <a:cubicBezTo>
                  <a:pt x="10045" y="2990"/>
                  <a:pt x="10044" y="2990"/>
                  <a:pt x="10042" y="2989"/>
                </a:cubicBezTo>
                <a:close/>
                <a:moveTo>
                  <a:pt x="10650" y="2984"/>
                </a:moveTo>
                <a:cubicBezTo>
                  <a:pt x="10643" y="3013"/>
                  <a:pt x="10622" y="3020"/>
                  <a:pt x="10607" y="2998"/>
                </a:cubicBezTo>
                <a:cubicBezTo>
                  <a:pt x="10614" y="2984"/>
                  <a:pt x="10636" y="2991"/>
                  <a:pt x="10650" y="2984"/>
                </a:cubicBezTo>
                <a:close/>
                <a:moveTo>
                  <a:pt x="10740" y="2982"/>
                </a:moveTo>
                <a:cubicBezTo>
                  <a:pt x="10743" y="2982"/>
                  <a:pt x="10746" y="2983"/>
                  <a:pt x="10751" y="2984"/>
                </a:cubicBezTo>
                <a:cubicBezTo>
                  <a:pt x="10743" y="2998"/>
                  <a:pt x="10758" y="2998"/>
                  <a:pt x="10765" y="2998"/>
                </a:cubicBezTo>
                <a:cubicBezTo>
                  <a:pt x="10765" y="3027"/>
                  <a:pt x="10715" y="3027"/>
                  <a:pt x="10700" y="3006"/>
                </a:cubicBezTo>
                <a:cubicBezTo>
                  <a:pt x="10708" y="2998"/>
                  <a:pt x="10708" y="2991"/>
                  <a:pt x="10708" y="2984"/>
                </a:cubicBezTo>
                <a:cubicBezTo>
                  <a:pt x="10719" y="2990"/>
                  <a:pt x="10726" y="2982"/>
                  <a:pt x="10740" y="2982"/>
                </a:cubicBezTo>
                <a:close/>
                <a:moveTo>
                  <a:pt x="9677" y="2979"/>
                </a:moveTo>
                <a:cubicBezTo>
                  <a:pt x="9669" y="2979"/>
                  <a:pt x="9656" y="2989"/>
                  <a:pt x="9640" y="2984"/>
                </a:cubicBezTo>
                <a:cubicBezTo>
                  <a:pt x="9619" y="3027"/>
                  <a:pt x="9554" y="3027"/>
                  <a:pt x="9526" y="3070"/>
                </a:cubicBezTo>
                <a:cubicBezTo>
                  <a:pt x="9523" y="3069"/>
                  <a:pt x="9520" y="3068"/>
                  <a:pt x="9518" y="3068"/>
                </a:cubicBezTo>
                <a:lnTo>
                  <a:pt x="9517" y="3067"/>
                </a:lnTo>
                <a:lnTo>
                  <a:pt x="9511" y="3066"/>
                </a:lnTo>
                <a:cubicBezTo>
                  <a:pt x="9503" y="3065"/>
                  <a:pt x="9494" y="3061"/>
                  <a:pt x="9490" y="3061"/>
                </a:cubicBezTo>
                <a:cubicBezTo>
                  <a:pt x="9490" y="3059"/>
                  <a:pt x="9491" y="3058"/>
                  <a:pt x="9492" y="3057"/>
                </a:cubicBezTo>
                <a:lnTo>
                  <a:pt x="9494" y="3055"/>
                </a:lnTo>
                <a:lnTo>
                  <a:pt x="9493" y="3054"/>
                </a:lnTo>
                <a:cubicBezTo>
                  <a:pt x="9491" y="3051"/>
                  <a:pt x="9490" y="3047"/>
                  <a:pt x="9490" y="3041"/>
                </a:cubicBezTo>
                <a:cubicBezTo>
                  <a:pt x="9454" y="3056"/>
                  <a:pt x="9447" y="3041"/>
                  <a:pt x="9404" y="3056"/>
                </a:cubicBezTo>
                <a:cubicBezTo>
                  <a:pt x="9404" y="3083"/>
                  <a:pt x="9379" y="3110"/>
                  <a:pt x="9405" y="3119"/>
                </a:cubicBezTo>
                <a:lnTo>
                  <a:pt x="9406" y="3119"/>
                </a:lnTo>
                <a:lnTo>
                  <a:pt x="9416" y="3115"/>
                </a:lnTo>
                <a:cubicBezTo>
                  <a:pt x="9432" y="3108"/>
                  <a:pt x="9450" y="3102"/>
                  <a:pt x="9469" y="3097"/>
                </a:cubicBezTo>
                <a:cubicBezTo>
                  <a:pt x="9475" y="3147"/>
                  <a:pt x="9405" y="3148"/>
                  <a:pt x="9397" y="3176"/>
                </a:cubicBezTo>
                <a:lnTo>
                  <a:pt x="9396" y="3179"/>
                </a:lnTo>
                <a:lnTo>
                  <a:pt x="9402" y="3180"/>
                </a:lnTo>
                <a:cubicBezTo>
                  <a:pt x="9436" y="3182"/>
                  <a:pt x="9474" y="3169"/>
                  <a:pt x="9511" y="3163"/>
                </a:cubicBezTo>
                <a:cubicBezTo>
                  <a:pt x="9504" y="3149"/>
                  <a:pt x="9490" y="3149"/>
                  <a:pt x="9476" y="3142"/>
                </a:cubicBezTo>
                <a:cubicBezTo>
                  <a:pt x="9490" y="3128"/>
                  <a:pt x="9511" y="3135"/>
                  <a:pt x="9526" y="3120"/>
                </a:cubicBezTo>
                <a:cubicBezTo>
                  <a:pt x="9526" y="3099"/>
                  <a:pt x="9511" y="3099"/>
                  <a:pt x="9519" y="3077"/>
                </a:cubicBezTo>
                <a:cubicBezTo>
                  <a:pt x="9540" y="3092"/>
                  <a:pt x="9569" y="3077"/>
                  <a:pt x="9590" y="3077"/>
                </a:cubicBezTo>
                <a:cubicBezTo>
                  <a:pt x="9590" y="3099"/>
                  <a:pt x="9562" y="3092"/>
                  <a:pt x="9562" y="3113"/>
                </a:cubicBezTo>
                <a:cubicBezTo>
                  <a:pt x="9568" y="3126"/>
                  <a:pt x="9576" y="3131"/>
                  <a:pt x="9587" y="3133"/>
                </a:cubicBezTo>
                <a:lnTo>
                  <a:pt x="9589" y="3133"/>
                </a:lnTo>
                <a:lnTo>
                  <a:pt x="9589" y="3132"/>
                </a:lnTo>
                <a:cubicBezTo>
                  <a:pt x="9593" y="3117"/>
                  <a:pt x="9641" y="3112"/>
                  <a:pt x="9641" y="3090"/>
                </a:cubicBezTo>
                <a:cubicBezTo>
                  <a:pt x="9641" y="3075"/>
                  <a:pt x="9627" y="3075"/>
                  <a:pt x="9619" y="3068"/>
                </a:cubicBezTo>
                <a:cubicBezTo>
                  <a:pt x="9632" y="3056"/>
                  <a:pt x="9644" y="3038"/>
                  <a:pt x="9652" y="3019"/>
                </a:cubicBezTo>
                <a:lnTo>
                  <a:pt x="9655" y="3012"/>
                </a:lnTo>
                <a:lnTo>
                  <a:pt x="9655" y="3008"/>
                </a:lnTo>
                <a:cubicBezTo>
                  <a:pt x="9657" y="2986"/>
                  <a:pt x="9677" y="2998"/>
                  <a:pt x="9683" y="2984"/>
                </a:cubicBezTo>
                <a:cubicBezTo>
                  <a:pt x="9682" y="2980"/>
                  <a:pt x="9679" y="2979"/>
                  <a:pt x="9677" y="2979"/>
                </a:cubicBezTo>
                <a:close/>
                <a:moveTo>
                  <a:pt x="9578" y="2968"/>
                </a:moveTo>
                <a:cubicBezTo>
                  <a:pt x="9569" y="2968"/>
                  <a:pt x="9562" y="2970"/>
                  <a:pt x="9562" y="2977"/>
                </a:cubicBezTo>
                <a:cubicBezTo>
                  <a:pt x="9569" y="2984"/>
                  <a:pt x="9590" y="3006"/>
                  <a:pt x="9597" y="2984"/>
                </a:cubicBezTo>
                <a:cubicBezTo>
                  <a:pt x="9590" y="2977"/>
                  <a:pt x="9583" y="2984"/>
                  <a:pt x="9583" y="2977"/>
                </a:cubicBezTo>
                <a:cubicBezTo>
                  <a:pt x="9590" y="2977"/>
                  <a:pt x="9605" y="2977"/>
                  <a:pt x="9605" y="2970"/>
                </a:cubicBezTo>
                <a:cubicBezTo>
                  <a:pt x="9597" y="2970"/>
                  <a:pt x="9587" y="2968"/>
                  <a:pt x="9578" y="2968"/>
                </a:cubicBezTo>
                <a:close/>
                <a:moveTo>
                  <a:pt x="10228" y="2954"/>
                </a:moveTo>
                <a:lnTo>
                  <a:pt x="10226" y="2956"/>
                </a:lnTo>
                <a:lnTo>
                  <a:pt x="10228" y="2955"/>
                </a:lnTo>
                <a:cubicBezTo>
                  <a:pt x="10228" y="2955"/>
                  <a:pt x="10228" y="2955"/>
                  <a:pt x="10228" y="2955"/>
                </a:cubicBezTo>
                <a:lnTo>
                  <a:pt x="10228" y="2954"/>
                </a:lnTo>
                <a:close/>
                <a:moveTo>
                  <a:pt x="10072" y="2938"/>
                </a:moveTo>
                <a:lnTo>
                  <a:pt x="10069" y="2938"/>
                </a:lnTo>
                <a:cubicBezTo>
                  <a:pt x="10051" y="2939"/>
                  <a:pt x="10034" y="2939"/>
                  <a:pt x="10020" y="2941"/>
                </a:cubicBezTo>
                <a:cubicBezTo>
                  <a:pt x="10020" y="2942"/>
                  <a:pt x="10019" y="2944"/>
                  <a:pt x="10018" y="2947"/>
                </a:cubicBezTo>
                <a:lnTo>
                  <a:pt x="10018" y="2947"/>
                </a:lnTo>
                <a:lnTo>
                  <a:pt x="10034" y="2944"/>
                </a:lnTo>
                <a:lnTo>
                  <a:pt x="10072" y="2938"/>
                </a:lnTo>
                <a:close/>
                <a:moveTo>
                  <a:pt x="181" y="2923"/>
                </a:moveTo>
                <a:cubicBezTo>
                  <a:pt x="181" y="2935"/>
                  <a:pt x="175" y="2941"/>
                  <a:pt x="175" y="2947"/>
                </a:cubicBezTo>
                <a:cubicBezTo>
                  <a:pt x="187" y="2947"/>
                  <a:pt x="192" y="2935"/>
                  <a:pt x="181" y="2953"/>
                </a:cubicBezTo>
                <a:cubicBezTo>
                  <a:pt x="204" y="2959"/>
                  <a:pt x="204" y="2941"/>
                  <a:pt x="222" y="2941"/>
                </a:cubicBezTo>
                <a:cubicBezTo>
                  <a:pt x="222" y="2947"/>
                  <a:pt x="222" y="2953"/>
                  <a:pt x="216" y="2959"/>
                </a:cubicBezTo>
                <a:cubicBezTo>
                  <a:pt x="246" y="2964"/>
                  <a:pt x="275" y="2959"/>
                  <a:pt x="281" y="2953"/>
                </a:cubicBezTo>
                <a:cubicBezTo>
                  <a:pt x="258" y="2929"/>
                  <a:pt x="222" y="2935"/>
                  <a:pt x="181" y="2923"/>
                </a:cubicBezTo>
                <a:close/>
                <a:moveTo>
                  <a:pt x="10278" y="2918"/>
                </a:moveTo>
                <a:cubicBezTo>
                  <a:pt x="10277" y="2921"/>
                  <a:pt x="10275" y="2925"/>
                  <a:pt x="10275" y="2928"/>
                </a:cubicBezTo>
                <a:lnTo>
                  <a:pt x="10274" y="2931"/>
                </a:lnTo>
                <a:lnTo>
                  <a:pt x="10276" y="2929"/>
                </a:lnTo>
                <a:cubicBezTo>
                  <a:pt x="10280" y="2925"/>
                  <a:pt x="10286" y="2923"/>
                  <a:pt x="10292" y="2923"/>
                </a:cubicBezTo>
                <a:lnTo>
                  <a:pt x="10295" y="2922"/>
                </a:lnTo>
                <a:lnTo>
                  <a:pt x="10294" y="2922"/>
                </a:lnTo>
                <a:cubicBezTo>
                  <a:pt x="10288" y="2921"/>
                  <a:pt x="10282" y="2919"/>
                  <a:pt x="10278" y="2918"/>
                </a:cubicBezTo>
                <a:close/>
                <a:moveTo>
                  <a:pt x="10207" y="2918"/>
                </a:moveTo>
                <a:lnTo>
                  <a:pt x="10204" y="2918"/>
                </a:lnTo>
                <a:lnTo>
                  <a:pt x="10204" y="2918"/>
                </a:lnTo>
                <a:cubicBezTo>
                  <a:pt x="10205" y="2918"/>
                  <a:pt x="10206" y="2918"/>
                  <a:pt x="10207" y="2918"/>
                </a:cubicBezTo>
                <a:close/>
                <a:moveTo>
                  <a:pt x="124" y="2913"/>
                </a:moveTo>
                <a:cubicBezTo>
                  <a:pt x="120" y="2913"/>
                  <a:pt x="117" y="2916"/>
                  <a:pt x="115" y="2923"/>
                </a:cubicBezTo>
                <a:cubicBezTo>
                  <a:pt x="121" y="2923"/>
                  <a:pt x="127" y="2935"/>
                  <a:pt x="127" y="2941"/>
                </a:cubicBezTo>
                <a:cubicBezTo>
                  <a:pt x="151" y="2935"/>
                  <a:pt x="145" y="2947"/>
                  <a:pt x="169" y="2953"/>
                </a:cubicBezTo>
                <a:cubicBezTo>
                  <a:pt x="163" y="2935"/>
                  <a:pt x="169" y="2929"/>
                  <a:pt x="175" y="2923"/>
                </a:cubicBezTo>
                <a:cubicBezTo>
                  <a:pt x="145" y="2923"/>
                  <a:pt x="145" y="2917"/>
                  <a:pt x="139" y="2935"/>
                </a:cubicBezTo>
                <a:cubicBezTo>
                  <a:pt x="139" y="2927"/>
                  <a:pt x="131" y="2913"/>
                  <a:pt x="124" y="2913"/>
                </a:cubicBezTo>
                <a:close/>
                <a:moveTo>
                  <a:pt x="9490" y="2912"/>
                </a:moveTo>
                <a:cubicBezTo>
                  <a:pt x="9490" y="2927"/>
                  <a:pt x="9490" y="2934"/>
                  <a:pt x="9490" y="2948"/>
                </a:cubicBezTo>
                <a:cubicBezTo>
                  <a:pt x="9504" y="2941"/>
                  <a:pt x="9511" y="2927"/>
                  <a:pt x="9511" y="2912"/>
                </a:cubicBezTo>
                <a:lnTo>
                  <a:pt x="9490" y="2912"/>
                </a:lnTo>
                <a:close/>
                <a:moveTo>
                  <a:pt x="9517" y="2901"/>
                </a:moveTo>
                <a:lnTo>
                  <a:pt x="9517" y="2903"/>
                </a:lnTo>
                <a:cubicBezTo>
                  <a:pt x="9518" y="2903"/>
                  <a:pt x="9518" y="2904"/>
                  <a:pt x="9519" y="2905"/>
                </a:cubicBezTo>
                <a:cubicBezTo>
                  <a:pt x="9526" y="2905"/>
                  <a:pt x="9529" y="2903"/>
                  <a:pt x="9533" y="2902"/>
                </a:cubicBezTo>
                <a:lnTo>
                  <a:pt x="9534" y="2901"/>
                </a:lnTo>
                <a:lnTo>
                  <a:pt x="9529" y="2901"/>
                </a:lnTo>
                <a:cubicBezTo>
                  <a:pt x="9526" y="2901"/>
                  <a:pt x="9523" y="2901"/>
                  <a:pt x="9520" y="2901"/>
                </a:cubicBezTo>
                <a:lnTo>
                  <a:pt x="9517" y="2901"/>
                </a:lnTo>
                <a:close/>
                <a:moveTo>
                  <a:pt x="10586" y="2876"/>
                </a:moveTo>
                <a:cubicBezTo>
                  <a:pt x="10564" y="2891"/>
                  <a:pt x="10543" y="2884"/>
                  <a:pt x="10536" y="2898"/>
                </a:cubicBezTo>
                <a:cubicBezTo>
                  <a:pt x="10536" y="2920"/>
                  <a:pt x="10557" y="2884"/>
                  <a:pt x="10550" y="2905"/>
                </a:cubicBezTo>
                <a:cubicBezTo>
                  <a:pt x="10543" y="2912"/>
                  <a:pt x="10521" y="2905"/>
                  <a:pt x="10521" y="2927"/>
                </a:cubicBezTo>
                <a:cubicBezTo>
                  <a:pt x="10579" y="2955"/>
                  <a:pt x="10579" y="2912"/>
                  <a:pt x="10586" y="2876"/>
                </a:cubicBezTo>
                <a:close/>
                <a:moveTo>
                  <a:pt x="9641" y="2846"/>
                </a:moveTo>
                <a:cubicBezTo>
                  <a:pt x="9641" y="2867"/>
                  <a:pt x="9627" y="2875"/>
                  <a:pt x="9605" y="2875"/>
                </a:cubicBezTo>
                <a:cubicBezTo>
                  <a:pt x="9612" y="2860"/>
                  <a:pt x="9627" y="2853"/>
                  <a:pt x="9641" y="2846"/>
                </a:cubicBezTo>
                <a:close/>
                <a:moveTo>
                  <a:pt x="11058" y="2839"/>
                </a:moveTo>
                <a:cubicBezTo>
                  <a:pt x="11071" y="2838"/>
                  <a:pt x="11067" y="2855"/>
                  <a:pt x="11080" y="2855"/>
                </a:cubicBezTo>
                <a:cubicBezTo>
                  <a:pt x="11073" y="2862"/>
                  <a:pt x="11059" y="2876"/>
                  <a:pt x="11051" y="2862"/>
                </a:cubicBezTo>
                <a:cubicBezTo>
                  <a:pt x="11051" y="2855"/>
                  <a:pt x="11059" y="2862"/>
                  <a:pt x="11066" y="2855"/>
                </a:cubicBezTo>
                <a:cubicBezTo>
                  <a:pt x="11059" y="2855"/>
                  <a:pt x="11051" y="2848"/>
                  <a:pt x="11051" y="2841"/>
                </a:cubicBezTo>
                <a:cubicBezTo>
                  <a:pt x="11054" y="2840"/>
                  <a:pt x="11056" y="2839"/>
                  <a:pt x="11058" y="2839"/>
                </a:cubicBezTo>
                <a:close/>
                <a:moveTo>
                  <a:pt x="9541" y="2803"/>
                </a:moveTo>
                <a:lnTo>
                  <a:pt x="9541" y="2803"/>
                </a:lnTo>
                <a:lnTo>
                  <a:pt x="9540" y="2803"/>
                </a:lnTo>
                <a:lnTo>
                  <a:pt x="9541" y="2803"/>
                </a:lnTo>
                <a:close/>
                <a:moveTo>
                  <a:pt x="9648" y="2798"/>
                </a:moveTo>
                <a:cubicBezTo>
                  <a:pt x="9629" y="2798"/>
                  <a:pt x="9626" y="2809"/>
                  <a:pt x="9607" y="2811"/>
                </a:cubicBezTo>
                <a:lnTo>
                  <a:pt x="9606" y="2811"/>
                </a:lnTo>
                <a:lnTo>
                  <a:pt x="9605" y="2813"/>
                </a:lnTo>
                <a:cubicBezTo>
                  <a:pt x="9604" y="2815"/>
                  <a:pt x="9603" y="2819"/>
                  <a:pt x="9605" y="2824"/>
                </a:cubicBezTo>
                <a:lnTo>
                  <a:pt x="9597" y="2822"/>
                </a:lnTo>
                <a:lnTo>
                  <a:pt x="9597" y="2823"/>
                </a:lnTo>
                <a:cubicBezTo>
                  <a:pt x="9599" y="2833"/>
                  <a:pt x="9601" y="2845"/>
                  <a:pt x="9583" y="2841"/>
                </a:cubicBezTo>
                <a:cubicBezTo>
                  <a:pt x="9590" y="2855"/>
                  <a:pt x="9597" y="2862"/>
                  <a:pt x="9576" y="2876"/>
                </a:cubicBezTo>
                <a:cubicBezTo>
                  <a:pt x="9573" y="2875"/>
                  <a:pt x="9571" y="2873"/>
                  <a:pt x="9570" y="2870"/>
                </a:cubicBezTo>
                <a:lnTo>
                  <a:pt x="9569" y="2869"/>
                </a:lnTo>
                <a:lnTo>
                  <a:pt x="9569" y="2872"/>
                </a:lnTo>
                <a:cubicBezTo>
                  <a:pt x="9568" y="2879"/>
                  <a:pt x="9566" y="2885"/>
                  <a:pt x="9562" y="2889"/>
                </a:cubicBezTo>
                <a:lnTo>
                  <a:pt x="9558" y="2894"/>
                </a:lnTo>
                <a:lnTo>
                  <a:pt x="9558" y="2894"/>
                </a:lnTo>
                <a:cubicBezTo>
                  <a:pt x="9594" y="2919"/>
                  <a:pt x="9646" y="2884"/>
                  <a:pt x="9698" y="2884"/>
                </a:cubicBezTo>
                <a:cubicBezTo>
                  <a:pt x="9655" y="2905"/>
                  <a:pt x="9712" y="2955"/>
                  <a:pt x="9676" y="2970"/>
                </a:cubicBezTo>
                <a:cubicBezTo>
                  <a:pt x="9676" y="2977"/>
                  <a:pt x="9698" y="2970"/>
                  <a:pt x="9705" y="2984"/>
                </a:cubicBezTo>
                <a:cubicBezTo>
                  <a:pt x="9699" y="2996"/>
                  <a:pt x="9688" y="2998"/>
                  <a:pt x="9692" y="3010"/>
                </a:cubicBezTo>
                <a:lnTo>
                  <a:pt x="9693" y="3011"/>
                </a:lnTo>
                <a:lnTo>
                  <a:pt x="9694" y="3011"/>
                </a:lnTo>
                <a:cubicBezTo>
                  <a:pt x="9699" y="3011"/>
                  <a:pt x="9705" y="3011"/>
                  <a:pt x="9712" y="3011"/>
                </a:cubicBezTo>
                <a:cubicBezTo>
                  <a:pt x="9712" y="3040"/>
                  <a:pt x="9662" y="3025"/>
                  <a:pt x="9655" y="3047"/>
                </a:cubicBezTo>
                <a:cubicBezTo>
                  <a:pt x="9677" y="3068"/>
                  <a:pt x="9648" y="3061"/>
                  <a:pt x="9648" y="3075"/>
                </a:cubicBezTo>
                <a:cubicBezTo>
                  <a:pt x="9648" y="3126"/>
                  <a:pt x="9734" y="3047"/>
                  <a:pt x="9763" y="3047"/>
                </a:cubicBezTo>
                <a:cubicBezTo>
                  <a:pt x="9755" y="3032"/>
                  <a:pt x="9748" y="3011"/>
                  <a:pt x="9777" y="3011"/>
                </a:cubicBezTo>
                <a:lnTo>
                  <a:pt x="9775" y="3007"/>
                </a:lnTo>
                <a:lnTo>
                  <a:pt x="9773" y="3008"/>
                </a:lnTo>
                <a:cubicBezTo>
                  <a:pt x="9763" y="3008"/>
                  <a:pt x="9757" y="3003"/>
                  <a:pt x="9750" y="2998"/>
                </a:cubicBezTo>
                <a:lnTo>
                  <a:pt x="9749" y="2997"/>
                </a:lnTo>
                <a:lnTo>
                  <a:pt x="9741" y="2997"/>
                </a:lnTo>
                <a:lnTo>
                  <a:pt x="9747" y="2995"/>
                </a:lnTo>
                <a:lnTo>
                  <a:pt x="9746" y="2994"/>
                </a:lnTo>
                <a:cubicBezTo>
                  <a:pt x="9744" y="2993"/>
                  <a:pt x="9742" y="2992"/>
                  <a:pt x="9741" y="2991"/>
                </a:cubicBezTo>
                <a:cubicBezTo>
                  <a:pt x="9741" y="2970"/>
                  <a:pt x="9762" y="2970"/>
                  <a:pt x="9769" y="2963"/>
                </a:cubicBezTo>
                <a:cubicBezTo>
                  <a:pt x="9769" y="2941"/>
                  <a:pt x="9741" y="2941"/>
                  <a:pt x="9733" y="2920"/>
                </a:cubicBezTo>
                <a:cubicBezTo>
                  <a:pt x="9733" y="2912"/>
                  <a:pt x="9748" y="2920"/>
                  <a:pt x="9755" y="2912"/>
                </a:cubicBezTo>
                <a:cubicBezTo>
                  <a:pt x="9750" y="2902"/>
                  <a:pt x="9752" y="2899"/>
                  <a:pt x="9754" y="2889"/>
                </a:cubicBezTo>
                <a:lnTo>
                  <a:pt x="9754" y="2889"/>
                </a:lnTo>
                <a:lnTo>
                  <a:pt x="9749" y="2889"/>
                </a:lnTo>
                <a:cubicBezTo>
                  <a:pt x="9736" y="2889"/>
                  <a:pt x="9724" y="2886"/>
                  <a:pt x="9712" y="2882"/>
                </a:cubicBezTo>
                <a:cubicBezTo>
                  <a:pt x="9705" y="2867"/>
                  <a:pt x="9720" y="2875"/>
                  <a:pt x="9720" y="2867"/>
                </a:cubicBezTo>
                <a:cubicBezTo>
                  <a:pt x="9698" y="2860"/>
                  <a:pt x="9691" y="2840"/>
                  <a:pt x="9682" y="2823"/>
                </a:cubicBezTo>
                <a:lnTo>
                  <a:pt x="9681" y="2821"/>
                </a:lnTo>
                <a:lnTo>
                  <a:pt x="9677" y="2820"/>
                </a:lnTo>
                <a:cubicBezTo>
                  <a:pt x="9661" y="2819"/>
                  <a:pt x="9659" y="2803"/>
                  <a:pt x="9648" y="2798"/>
                </a:cubicBezTo>
                <a:close/>
                <a:moveTo>
                  <a:pt x="9916" y="2792"/>
                </a:moveTo>
                <a:lnTo>
                  <a:pt x="9915" y="2793"/>
                </a:lnTo>
                <a:cubicBezTo>
                  <a:pt x="9913" y="2794"/>
                  <a:pt x="9913" y="2796"/>
                  <a:pt x="9913" y="2798"/>
                </a:cubicBezTo>
                <a:cubicBezTo>
                  <a:pt x="9918" y="2800"/>
                  <a:pt x="9923" y="2800"/>
                  <a:pt x="9928" y="2798"/>
                </a:cubicBezTo>
                <a:lnTo>
                  <a:pt x="9930" y="2796"/>
                </a:lnTo>
                <a:lnTo>
                  <a:pt x="9921" y="2794"/>
                </a:lnTo>
                <a:lnTo>
                  <a:pt x="9916" y="2792"/>
                </a:lnTo>
                <a:close/>
                <a:moveTo>
                  <a:pt x="9819" y="2766"/>
                </a:moveTo>
                <a:lnTo>
                  <a:pt x="9813" y="2767"/>
                </a:lnTo>
                <a:cubicBezTo>
                  <a:pt x="9829" y="2788"/>
                  <a:pt x="9801" y="2818"/>
                  <a:pt x="9801" y="2841"/>
                </a:cubicBezTo>
                <a:lnTo>
                  <a:pt x="9801" y="2844"/>
                </a:lnTo>
                <a:lnTo>
                  <a:pt x="9808" y="2840"/>
                </a:lnTo>
                <a:cubicBezTo>
                  <a:pt x="9819" y="2834"/>
                  <a:pt x="9828" y="2825"/>
                  <a:pt x="9834" y="2812"/>
                </a:cubicBezTo>
                <a:cubicBezTo>
                  <a:pt x="9855" y="2819"/>
                  <a:pt x="9841" y="2826"/>
                  <a:pt x="9841" y="2841"/>
                </a:cubicBezTo>
                <a:cubicBezTo>
                  <a:pt x="9862" y="2833"/>
                  <a:pt x="9891" y="2833"/>
                  <a:pt x="9905" y="2826"/>
                </a:cubicBezTo>
                <a:cubicBezTo>
                  <a:pt x="9913" y="2798"/>
                  <a:pt x="9870" y="2819"/>
                  <a:pt x="9891" y="2790"/>
                </a:cubicBezTo>
                <a:cubicBezTo>
                  <a:pt x="9862" y="2783"/>
                  <a:pt x="9855" y="2798"/>
                  <a:pt x="9827" y="2798"/>
                </a:cubicBezTo>
                <a:cubicBezTo>
                  <a:pt x="9834" y="2783"/>
                  <a:pt x="9855" y="2783"/>
                  <a:pt x="9877" y="2783"/>
                </a:cubicBezTo>
                <a:cubicBezTo>
                  <a:pt x="9877" y="2764"/>
                  <a:pt x="9827" y="2784"/>
                  <a:pt x="9820" y="2770"/>
                </a:cubicBezTo>
                <a:lnTo>
                  <a:pt x="9819" y="2766"/>
                </a:lnTo>
                <a:close/>
                <a:moveTo>
                  <a:pt x="10042" y="2749"/>
                </a:moveTo>
                <a:cubicBezTo>
                  <a:pt x="10038" y="2749"/>
                  <a:pt x="10034" y="2750"/>
                  <a:pt x="10034" y="2755"/>
                </a:cubicBezTo>
                <a:cubicBezTo>
                  <a:pt x="10034" y="2762"/>
                  <a:pt x="10049" y="2762"/>
                  <a:pt x="10063" y="2762"/>
                </a:cubicBezTo>
                <a:cubicBezTo>
                  <a:pt x="10059" y="2763"/>
                  <a:pt x="10057" y="2766"/>
                  <a:pt x="10055" y="2768"/>
                </a:cubicBezTo>
                <a:lnTo>
                  <a:pt x="10053" y="2771"/>
                </a:lnTo>
                <a:lnTo>
                  <a:pt x="10055" y="2771"/>
                </a:lnTo>
                <a:cubicBezTo>
                  <a:pt x="10060" y="2771"/>
                  <a:pt x="10065" y="2771"/>
                  <a:pt x="10071" y="2767"/>
                </a:cubicBezTo>
                <a:cubicBezTo>
                  <a:pt x="10067" y="2760"/>
                  <a:pt x="10063" y="2756"/>
                  <a:pt x="10060" y="2753"/>
                </a:cubicBezTo>
                <a:lnTo>
                  <a:pt x="10055" y="2750"/>
                </a:lnTo>
                <a:lnTo>
                  <a:pt x="10051" y="2750"/>
                </a:lnTo>
                <a:cubicBezTo>
                  <a:pt x="10048" y="2750"/>
                  <a:pt x="10045" y="2749"/>
                  <a:pt x="10042" y="2749"/>
                </a:cubicBezTo>
                <a:close/>
                <a:moveTo>
                  <a:pt x="10743" y="2747"/>
                </a:moveTo>
                <a:cubicBezTo>
                  <a:pt x="10765" y="2755"/>
                  <a:pt x="10751" y="2783"/>
                  <a:pt x="10729" y="2776"/>
                </a:cubicBezTo>
                <a:cubicBezTo>
                  <a:pt x="10736" y="2769"/>
                  <a:pt x="10736" y="2755"/>
                  <a:pt x="10743" y="2747"/>
                </a:cubicBezTo>
                <a:close/>
                <a:moveTo>
                  <a:pt x="404" y="2741"/>
                </a:moveTo>
                <a:cubicBezTo>
                  <a:pt x="401" y="2741"/>
                  <a:pt x="398" y="2743"/>
                  <a:pt x="394" y="2745"/>
                </a:cubicBezTo>
                <a:cubicBezTo>
                  <a:pt x="388" y="2757"/>
                  <a:pt x="417" y="2757"/>
                  <a:pt x="400" y="2763"/>
                </a:cubicBezTo>
                <a:cubicBezTo>
                  <a:pt x="376" y="2739"/>
                  <a:pt x="364" y="2769"/>
                  <a:pt x="340" y="2769"/>
                </a:cubicBezTo>
                <a:cubicBezTo>
                  <a:pt x="352" y="2810"/>
                  <a:pt x="411" y="2804"/>
                  <a:pt x="447" y="2822"/>
                </a:cubicBezTo>
                <a:cubicBezTo>
                  <a:pt x="453" y="2798"/>
                  <a:pt x="441" y="2793"/>
                  <a:pt x="447" y="2769"/>
                </a:cubicBezTo>
                <a:cubicBezTo>
                  <a:pt x="423" y="2774"/>
                  <a:pt x="422" y="2743"/>
                  <a:pt x="407" y="2741"/>
                </a:cubicBezTo>
                <a:cubicBezTo>
                  <a:pt x="406" y="2741"/>
                  <a:pt x="405" y="2741"/>
                  <a:pt x="404" y="2741"/>
                </a:cubicBezTo>
                <a:close/>
                <a:moveTo>
                  <a:pt x="10368" y="2738"/>
                </a:moveTo>
                <a:cubicBezTo>
                  <a:pt x="10362" y="2737"/>
                  <a:pt x="10355" y="2740"/>
                  <a:pt x="10349" y="2747"/>
                </a:cubicBezTo>
                <a:cubicBezTo>
                  <a:pt x="10364" y="2762"/>
                  <a:pt x="10378" y="2769"/>
                  <a:pt x="10392" y="2783"/>
                </a:cubicBezTo>
                <a:cubicBezTo>
                  <a:pt x="10409" y="2767"/>
                  <a:pt x="10388" y="2739"/>
                  <a:pt x="10368" y="2738"/>
                </a:cubicBezTo>
                <a:close/>
                <a:moveTo>
                  <a:pt x="10384" y="2725"/>
                </a:moveTo>
                <a:cubicBezTo>
                  <a:pt x="10412" y="2725"/>
                  <a:pt x="10439" y="2726"/>
                  <a:pt x="10464" y="2726"/>
                </a:cubicBezTo>
                <a:cubicBezTo>
                  <a:pt x="10457" y="2740"/>
                  <a:pt x="10414" y="2726"/>
                  <a:pt x="10400" y="2740"/>
                </a:cubicBezTo>
                <a:cubicBezTo>
                  <a:pt x="10407" y="2755"/>
                  <a:pt x="10450" y="2740"/>
                  <a:pt x="10471" y="2762"/>
                </a:cubicBezTo>
                <a:cubicBezTo>
                  <a:pt x="10428" y="2790"/>
                  <a:pt x="10364" y="2790"/>
                  <a:pt x="10306" y="2798"/>
                </a:cubicBezTo>
                <a:cubicBezTo>
                  <a:pt x="10299" y="2819"/>
                  <a:pt x="10285" y="2826"/>
                  <a:pt x="10285" y="2855"/>
                </a:cubicBezTo>
                <a:cubicBezTo>
                  <a:pt x="10263" y="2855"/>
                  <a:pt x="10263" y="2833"/>
                  <a:pt x="10256" y="2826"/>
                </a:cubicBezTo>
                <a:cubicBezTo>
                  <a:pt x="10213" y="2826"/>
                  <a:pt x="10199" y="2848"/>
                  <a:pt x="10185" y="2876"/>
                </a:cubicBezTo>
                <a:cubicBezTo>
                  <a:pt x="10170" y="2862"/>
                  <a:pt x="10199" y="2833"/>
                  <a:pt x="10163" y="2833"/>
                </a:cubicBezTo>
                <a:cubicBezTo>
                  <a:pt x="10178" y="2826"/>
                  <a:pt x="10185" y="2812"/>
                  <a:pt x="10178" y="2790"/>
                </a:cubicBezTo>
                <a:cubicBezTo>
                  <a:pt x="10187" y="2776"/>
                  <a:pt x="10199" y="2764"/>
                  <a:pt x="10214" y="2755"/>
                </a:cubicBezTo>
                <a:lnTo>
                  <a:pt x="10217" y="2753"/>
                </a:lnTo>
                <a:lnTo>
                  <a:pt x="10211" y="2752"/>
                </a:lnTo>
                <a:cubicBezTo>
                  <a:pt x="10205" y="2751"/>
                  <a:pt x="10200" y="2748"/>
                  <a:pt x="10200" y="2745"/>
                </a:cubicBezTo>
                <a:cubicBezTo>
                  <a:pt x="10200" y="2738"/>
                  <a:pt x="10214" y="2738"/>
                  <a:pt x="10221" y="2738"/>
                </a:cubicBezTo>
                <a:cubicBezTo>
                  <a:pt x="10227" y="2738"/>
                  <a:pt x="10228" y="2744"/>
                  <a:pt x="10233" y="2745"/>
                </a:cubicBezTo>
                <a:lnTo>
                  <a:pt x="10234" y="2745"/>
                </a:lnTo>
                <a:lnTo>
                  <a:pt x="10238" y="2744"/>
                </a:lnTo>
                <a:cubicBezTo>
                  <a:pt x="10279" y="2727"/>
                  <a:pt x="10332" y="2725"/>
                  <a:pt x="10384" y="2725"/>
                </a:cubicBezTo>
                <a:close/>
                <a:moveTo>
                  <a:pt x="10579" y="2719"/>
                </a:moveTo>
                <a:cubicBezTo>
                  <a:pt x="10564" y="2726"/>
                  <a:pt x="10571" y="2740"/>
                  <a:pt x="10579" y="2747"/>
                </a:cubicBezTo>
                <a:cubicBezTo>
                  <a:pt x="10586" y="2740"/>
                  <a:pt x="10593" y="2733"/>
                  <a:pt x="10593" y="2726"/>
                </a:cubicBezTo>
                <a:cubicBezTo>
                  <a:pt x="10586" y="2726"/>
                  <a:pt x="10579" y="2719"/>
                  <a:pt x="10579" y="2719"/>
                </a:cubicBezTo>
                <a:close/>
                <a:moveTo>
                  <a:pt x="10490" y="2715"/>
                </a:moveTo>
                <a:cubicBezTo>
                  <a:pt x="10496" y="2716"/>
                  <a:pt x="10501" y="2719"/>
                  <a:pt x="10514" y="2719"/>
                </a:cubicBezTo>
                <a:cubicBezTo>
                  <a:pt x="10514" y="2726"/>
                  <a:pt x="10478" y="2733"/>
                  <a:pt x="10500" y="2733"/>
                </a:cubicBezTo>
                <a:cubicBezTo>
                  <a:pt x="10500" y="2747"/>
                  <a:pt x="10471" y="2733"/>
                  <a:pt x="10478" y="2719"/>
                </a:cubicBezTo>
                <a:cubicBezTo>
                  <a:pt x="10484" y="2716"/>
                  <a:pt x="10487" y="2715"/>
                  <a:pt x="10490" y="2715"/>
                </a:cubicBezTo>
                <a:close/>
                <a:moveTo>
                  <a:pt x="10608" y="2699"/>
                </a:moveTo>
                <a:cubicBezTo>
                  <a:pt x="10616" y="2700"/>
                  <a:pt x="10622" y="2705"/>
                  <a:pt x="10622" y="2719"/>
                </a:cubicBezTo>
                <a:cubicBezTo>
                  <a:pt x="10614" y="2719"/>
                  <a:pt x="10600" y="2711"/>
                  <a:pt x="10600" y="2726"/>
                </a:cubicBezTo>
                <a:cubicBezTo>
                  <a:pt x="10607" y="2740"/>
                  <a:pt x="10614" y="2711"/>
                  <a:pt x="10622" y="2733"/>
                </a:cubicBezTo>
                <a:cubicBezTo>
                  <a:pt x="10614" y="2747"/>
                  <a:pt x="10622" y="2762"/>
                  <a:pt x="10622" y="2783"/>
                </a:cubicBezTo>
                <a:cubicBezTo>
                  <a:pt x="10586" y="2762"/>
                  <a:pt x="10543" y="2762"/>
                  <a:pt x="10521" y="2790"/>
                </a:cubicBezTo>
                <a:cubicBezTo>
                  <a:pt x="10507" y="2783"/>
                  <a:pt x="10507" y="2769"/>
                  <a:pt x="10507" y="2747"/>
                </a:cubicBezTo>
                <a:cubicBezTo>
                  <a:pt x="10521" y="2755"/>
                  <a:pt x="10536" y="2747"/>
                  <a:pt x="10528" y="2733"/>
                </a:cubicBezTo>
                <a:cubicBezTo>
                  <a:pt x="10543" y="2733"/>
                  <a:pt x="10536" y="2747"/>
                  <a:pt x="10550" y="2755"/>
                </a:cubicBezTo>
                <a:cubicBezTo>
                  <a:pt x="10557" y="2747"/>
                  <a:pt x="10550" y="2733"/>
                  <a:pt x="10564" y="2733"/>
                </a:cubicBezTo>
                <a:cubicBezTo>
                  <a:pt x="10564" y="2719"/>
                  <a:pt x="10536" y="2733"/>
                  <a:pt x="10543" y="2711"/>
                </a:cubicBezTo>
                <a:cubicBezTo>
                  <a:pt x="10561" y="2716"/>
                  <a:pt x="10587" y="2701"/>
                  <a:pt x="10604" y="2699"/>
                </a:cubicBezTo>
                <a:cubicBezTo>
                  <a:pt x="10606" y="2699"/>
                  <a:pt x="10607" y="2699"/>
                  <a:pt x="10608" y="2699"/>
                </a:cubicBezTo>
                <a:close/>
                <a:moveTo>
                  <a:pt x="9779" y="2688"/>
                </a:moveTo>
                <a:cubicBezTo>
                  <a:pt x="9776" y="2689"/>
                  <a:pt x="9773" y="2689"/>
                  <a:pt x="9769" y="2690"/>
                </a:cubicBezTo>
                <a:cubicBezTo>
                  <a:pt x="9748" y="2697"/>
                  <a:pt x="9755" y="2733"/>
                  <a:pt x="9726" y="2726"/>
                </a:cubicBezTo>
                <a:cubicBezTo>
                  <a:pt x="9729" y="2737"/>
                  <a:pt x="9732" y="2747"/>
                  <a:pt x="9734" y="2757"/>
                </a:cubicBezTo>
                <a:lnTo>
                  <a:pt x="9734" y="2758"/>
                </a:lnTo>
                <a:lnTo>
                  <a:pt x="9745" y="2758"/>
                </a:lnTo>
                <a:cubicBezTo>
                  <a:pt x="9787" y="2756"/>
                  <a:pt x="9827" y="2758"/>
                  <a:pt x="9851" y="2743"/>
                </a:cubicBezTo>
                <a:lnTo>
                  <a:pt x="9854" y="2740"/>
                </a:lnTo>
                <a:lnTo>
                  <a:pt x="9851" y="2739"/>
                </a:lnTo>
                <a:cubicBezTo>
                  <a:pt x="9833" y="2732"/>
                  <a:pt x="9828" y="2724"/>
                  <a:pt x="9848" y="2704"/>
                </a:cubicBezTo>
                <a:cubicBezTo>
                  <a:pt x="9810" y="2704"/>
                  <a:pt x="9800" y="2688"/>
                  <a:pt x="9779" y="2688"/>
                </a:cubicBezTo>
                <a:close/>
                <a:moveTo>
                  <a:pt x="9870" y="2683"/>
                </a:moveTo>
                <a:cubicBezTo>
                  <a:pt x="9855" y="2697"/>
                  <a:pt x="9877" y="2704"/>
                  <a:pt x="9862" y="2719"/>
                </a:cubicBezTo>
                <a:cubicBezTo>
                  <a:pt x="9884" y="2719"/>
                  <a:pt x="9891" y="2704"/>
                  <a:pt x="9898" y="2697"/>
                </a:cubicBezTo>
                <a:cubicBezTo>
                  <a:pt x="9884" y="2697"/>
                  <a:pt x="9884" y="2683"/>
                  <a:pt x="9870" y="2683"/>
                </a:cubicBezTo>
                <a:close/>
                <a:moveTo>
                  <a:pt x="10471" y="2647"/>
                </a:moveTo>
                <a:cubicBezTo>
                  <a:pt x="10478" y="2654"/>
                  <a:pt x="10486" y="2661"/>
                  <a:pt x="10493" y="2661"/>
                </a:cubicBezTo>
                <a:cubicBezTo>
                  <a:pt x="10493" y="2676"/>
                  <a:pt x="10471" y="2676"/>
                  <a:pt x="10457" y="2676"/>
                </a:cubicBezTo>
                <a:cubicBezTo>
                  <a:pt x="10464" y="2661"/>
                  <a:pt x="10471" y="2661"/>
                  <a:pt x="10471" y="2647"/>
                </a:cubicBezTo>
                <a:close/>
                <a:moveTo>
                  <a:pt x="9637" y="2627"/>
                </a:moveTo>
                <a:cubicBezTo>
                  <a:pt x="9613" y="2626"/>
                  <a:pt x="9591" y="2637"/>
                  <a:pt x="9583" y="2661"/>
                </a:cubicBezTo>
                <a:cubicBezTo>
                  <a:pt x="9605" y="2676"/>
                  <a:pt x="9640" y="2676"/>
                  <a:pt x="9655" y="2697"/>
                </a:cubicBezTo>
                <a:cubicBezTo>
                  <a:pt x="9640" y="2711"/>
                  <a:pt x="9640" y="2726"/>
                  <a:pt x="9619" y="2747"/>
                </a:cubicBezTo>
                <a:cubicBezTo>
                  <a:pt x="9597" y="2755"/>
                  <a:pt x="9605" y="2733"/>
                  <a:pt x="9583" y="2733"/>
                </a:cubicBezTo>
                <a:cubicBezTo>
                  <a:pt x="9605" y="2697"/>
                  <a:pt x="9562" y="2683"/>
                  <a:pt x="9576" y="2661"/>
                </a:cubicBezTo>
                <a:cubicBezTo>
                  <a:pt x="9569" y="2640"/>
                  <a:pt x="9540" y="2661"/>
                  <a:pt x="9540" y="2640"/>
                </a:cubicBezTo>
                <a:cubicBezTo>
                  <a:pt x="9519" y="2668"/>
                  <a:pt x="9504" y="2640"/>
                  <a:pt x="9476" y="2647"/>
                </a:cubicBezTo>
                <a:cubicBezTo>
                  <a:pt x="9468" y="2668"/>
                  <a:pt x="9468" y="2676"/>
                  <a:pt x="9440" y="2690"/>
                </a:cubicBezTo>
                <a:cubicBezTo>
                  <a:pt x="9476" y="2704"/>
                  <a:pt x="9490" y="2668"/>
                  <a:pt x="9540" y="2690"/>
                </a:cubicBezTo>
                <a:cubicBezTo>
                  <a:pt x="9533" y="2733"/>
                  <a:pt x="9547" y="2740"/>
                  <a:pt x="9562" y="2776"/>
                </a:cubicBezTo>
                <a:cubicBezTo>
                  <a:pt x="9526" y="2776"/>
                  <a:pt x="9511" y="2805"/>
                  <a:pt x="9483" y="2812"/>
                </a:cubicBezTo>
                <a:cubicBezTo>
                  <a:pt x="9497" y="2833"/>
                  <a:pt x="9476" y="2833"/>
                  <a:pt x="9454" y="2848"/>
                </a:cubicBezTo>
                <a:lnTo>
                  <a:pt x="9462" y="2848"/>
                </a:lnTo>
                <a:lnTo>
                  <a:pt x="9462" y="2846"/>
                </a:lnTo>
                <a:cubicBezTo>
                  <a:pt x="9490" y="2846"/>
                  <a:pt x="9490" y="2817"/>
                  <a:pt x="9505" y="2803"/>
                </a:cubicBezTo>
                <a:cubicBezTo>
                  <a:pt x="9516" y="2803"/>
                  <a:pt x="9528" y="2804"/>
                  <a:pt x="9540" y="2803"/>
                </a:cubicBezTo>
                <a:lnTo>
                  <a:pt x="9540" y="2803"/>
                </a:lnTo>
                <a:lnTo>
                  <a:pt x="9533" y="2809"/>
                </a:lnTo>
                <a:cubicBezTo>
                  <a:pt x="9521" y="2821"/>
                  <a:pt x="9513" y="2837"/>
                  <a:pt x="9501" y="2847"/>
                </a:cubicBezTo>
                <a:lnTo>
                  <a:pt x="9499" y="2848"/>
                </a:lnTo>
                <a:lnTo>
                  <a:pt x="9502" y="2849"/>
                </a:lnTo>
                <a:cubicBezTo>
                  <a:pt x="9509" y="2851"/>
                  <a:pt x="9517" y="2855"/>
                  <a:pt x="9526" y="2862"/>
                </a:cubicBezTo>
                <a:cubicBezTo>
                  <a:pt x="9526" y="2868"/>
                  <a:pt x="9525" y="2872"/>
                  <a:pt x="9524" y="2876"/>
                </a:cubicBezTo>
                <a:lnTo>
                  <a:pt x="9523" y="2877"/>
                </a:lnTo>
                <a:lnTo>
                  <a:pt x="9525" y="2877"/>
                </a:lnTo>
                <a:cubicBezTo>
                  <a:pt x="9529" y="2880"/>
                  <a:pt x="9532" y="2884"/>
                  <a:pt x="9533" y="2889"/>
                </a:cubicBezTo>
                <a:cubicBezTo>
                  <a:pt x="9546" y="2883"/>
                  <a:pt x="9558" y="2882"/>
                  <a:pt x="9566" y="2872"/>
                </a:cubicBezTo>
                <a:lnTo>
                  <a:pt x="9569" y="2868"/>
                </a:lnTo>
                <a:lnTo>
                  <a:pt x="9568" y="2867"/>
                </a:lnTo>
                <a:cubicBezTo>
                  <a:pt x="9563" y="2854"/>
                  <a:pt x="9562" y="2835"/>
                  <a:pt x="9540" y="2841"/>
                </a:cubicBezTo>
                <a:cubicBezTo>
                  <a:pt x="9540" y="2826"/>
                  <a:pt x="9540" y="2826"/>
                  <a:pt x="9540" y="2805"/>
                </a:cubicBezTo>
                <a:lnTo>
                  <a:pt x="9542" y="2804"/>
                </a:lnTo>
                <a:lnTo>
                  <a:pt x="9541" y="2803"/>
                </a:lnTo>
                <a:lnTo>
                  <a:pt x="9542" y="2803"/>
                </a:lnTo>
                <a:lnTo>
                  <a:pt x="9544" y="2802"/>
                </a:lnTo>
                <a:cubicBezTo>
                  <a:pt x="9550" y="2798"/>
                  <a:pt x="9557" y="2796"/>
                  <a:pt x="9565" y="2794"/>
                </a:cubicBezTo>
                <a:lnTo>
                  <a:pt x="9569" y="2794"/>
                </a:lnTo>
                <a:lnTo>
                  <a:pt x="9569" y="2794"/>
                </a:lnTo>
                <a:cubicBezTo>
                  <a:pt x="9574" y="2789"/>
                  <a:pt x="9576" y="2783"/>
                  <a:pt x="9576" y="2774"/>
                </a:cubicBezTo>
                <a:cubicBezTo>
                  <a:pt x="9591" y="2781"/>
                  <a:pt x="9598" y="2788"/>
                  <a:pt x="9612" y="2788"/>
                </a:cubicBezTo>
                <a:lnTo>
                  <a:pt x="9614" y="2791"/>
                </a:lnTo>
                <a:lnTo>
                  <a:pt x="9618" y="2791"/>
                </a:lnTo>
                <a:cubicBezTo>
                  <a:pt x="9625" y="2791"/>
                  <a:pt x="9633" y="2791"/>
                  <a:pt x="9640" y="2790"/>
                </a:cubicBezTo>
                <a:lnTo>
                  <a:pt x="9644" y="2789"/>
                </a:lnTo>
                <a:lnTo>
                  <a:pt x="9639" y="2789"/>
                </a:lnTo>
                <a:cubicBezTo>
                  <a:pt x="9637" y="2789"/>
                  <a:pt x="9635" y="2788"/>
                  <a:pt x="9634" y="2788"/>
                </a:cubicBezTo>
                <a:cubicBezTo>
                  <a:pt x="9649" y="2776"/>
                  <a:pt x="9667" y="2769"/>
                  <a:pt x="9686" y="2764"/>
                </a:cubicBezTo>
                <a:lnTo>
                  <a:pt x="9689" y="2763"/>
                </a:lnTo>
                <a:lnTo>
                  <a:pt x="9690" y="2762"/>
                </a:lnTo>
                <a:cubicBezTo>
                  <a:pt x="9683" y="2755"/>
                  <a:pt x="9669" y="2755"/>
                  <a:pt x="9662" y="2747"/>
                </a:cubicBezTo>
                <a:cubicBezTo>
                  <a:pt x="9662" y="2726"/>
                  <a:pt x="9690" y="2733"/>
                  <a:pt x="9705" y="2719"/>
                </a:cubicBezTo>
                <a:cubicBezTo>
                  <a:pt x="9705" y="2676"/>
                  <a:pt x="9690" y="2690"/>
                  <a:pt x="9690" y="2647"/>
                </a:cubicBezTo>
                <a:cubicBezTo>
                  <a:pt x="9675" y="2634"/>
                  <a:pt x="9655" y="2627"/>
                  <a:pt x="9637" y="2627"/>
                </a:cubicBezTo>
                <a:close/>
                <a:moveTo>
                  <a:pt x="10046" y="2617"/>
                </a:moveTo>
                <a:cubicBezTo>
                  <a:pt x="10024" y="2618"/>
                  <a:pt x="10015" y="2642"/>
                  <a:pt x="10027" y="2654"/>
                </a:cubicBezTo>
                <a:cubicBezTo>
                  <a:pt x="10049" y="2654"/>
                  <a:pt x="10056" y="2647"/>
                  <a:pt x="10056" y="2618"/>
                </a:cubicBezTo>
                <a:cubicBezTo>
                  <a:pt x="10052" y="2617"/>
                  <a:pt x="10049" y="2617"/>
                  <a:pt x="10046" y="2617"/>
                </a:cubicBezTo>
                <a:close/>
                <a:moveTo>
                  <a:pt x="1098" y="2585"/>
                </a:moveTo>
                <a:cubicBezTo>
                  <a:pt x="1092" y="2597"/>
                  <a:pt x="1092" y="2609"/>
                  <a:pt x="1098" y="2621"/>
                </a:cubicBezTo>
                <a:cubicBezTo>
                  <a:pt x="1116" y="2615"/>
                  <a:pt x="1128" y="2615"/>
                  <a:pt x="1128" y="2597"/>
                </a:cubicBezTo>
                <a:cubicBezTo>
                  <a:pt x="1116" y="2597"/>
                  <a:pt x="1116" y="2585"/>
                  <a:pt x="1098" y="2585"/>
                </a:cubicBezTo>
                <a:close/>
                <a:moveTo>
                  <a:pt x="10285" y="2568"/>
                </a:moveTo>
                <a:cubicBezTo>
                  <a:pt x="10292" y="2625"/>
                  <a:pt x="10199" y="2618"/>
                  <a:pt x="10213" y="2661"/>
                </a:cubicBezTo>
                <a:cubicBezTo>
                  <a:pt x="10221" y="2676"/>
                  <a:pt x="10249" y="2697"/>
                  <a:pt x="10292" y="2683"/>
                </a:cubicBezTo>
                <a:cubicBezTo>
                  <a:pt x="10285" y="2704"/>
                  <a:pt x="10271" y="2719"/>
                  <a:pt x="10242" y="2719"/>
                </a:cubicBezTo>
                <a:cubicBezTo>
                  <a:pt x="10228" y="2690"/>
                  <a:pt x="10213" y="2683"/>
                  <a:pt x="10185" y="2683"/>
                </a:cubicBezTo>
                <a:cubicBezTo>
                  <a:pt x="10206" y="2661"/>
                  <a:pt x="10192" y="2640"/>
                  <a:pt x="10163" y="2640"/>
                </a:cubicBezTo>
                <a:cubicBezTo>
                  <a:pt x="10192" y="2597"/>
                  <a:pt x="10235" y="2582"/>
                  <a:pt x="10285" y="2568"/>
                </a:cubicBezTo>
                <a:close/>
                <a:moveTo>
                  <a:pt x="11256" y="2558"/>
                </a:moveTo>
                <a:cubicBezTo>
                  <a:pt x="11269" y="2557"/>
                  <a:pt x="11299" y="2561"/>
                  <a:pt x="11309" y="2561"/>
                </a:cubicBezTo>
                <a:cubicBezTo>
                  <a:pt x="11324" y="2575"/>
                  <a:pt x="11266" y="2561"/>
                  <a:pt x="11252" y="2561"/>
                </a:cubicBezTo>
                <a:cubicBezTo>
                  <a:pt x="11247" y="2559"/>
                  <a:pt x="11250" y="2558"/>
                  <a:pt x="11256" y="2558"/>
                </a:cubicBezTo>
                <a:close/>
                <a:moveTo>
                  <a:pt x="494" y="2555"/>
                </a:moveTo>
                <a:cubicBezTo>
                  <a:pt x="488" y="2585"/>
                  <a:pt x="512" y="2591"/>
                  <a:pt x="536" y="2591"/>
                </a:cubicBezTo>
                <a:cubicBezTo>
                  <a:pt x="530" y="2567"/>
                  <a:pt x="524" y="2555"/>
                  <a:pt x="494" y="2555"/>
                </a:cubicBezTo>
                <a:close/>
                <a:moveTo>
                  <a:pt x="9289" y="2554"/>
                </a:moveTo>
                <a:cubicBezTo>
                  <a:pt x="9232" y="2561"/>
                  <a:pt x="9218" y="2561"/>
                  <a:pt x="9182" y="2575"/>
                </a:cubicBezTo>
                <a:cubicBezTo>
                  <a:pt x="9218" y="2597"/>
                  <a:pt x="9261" y="2568"/>
                  <a:pt x="9289" y="2554"/>
                </a:cubicBezTo>
                <a:close/>
                <a:moveTo>
                  <a:pt x="394" y="2549"/>
                </a:moveTo>
                <a:cubicBezTo>
                  <a:pt x="394" y="2567"/>
                  <a:pt x="376" y="2567"/>
                  <a:pt x="376" y="2579"/>
                </a:cubicBezTo>
                <a:cubicBezTo>
                  <a:pt x="370" y="2573"/>
                  <a:pt x="370" y="2561"/>
                  <a:pt x="370" y="2555"/>
                </a:cubicBezTo>
                <a:cubicBezTo>
                  <a:pt x="382" y="2555"/>
                  <a:pt x="382" y="2549"/>
                  <a:pt x="394" y="2549"/>
                </a:cubicBezTo>
                <a:close/>
                <a:moveTo>
                  <a:pt x="1110" y="2532"/>
                </a:moveTo>
                <a:cubicBezTo>
                  <a:pt x="1086" y="2532"/>
                  <a:pt x="1092" y="2549"/>
                  <a:pt x="1080" y="2555"/>
                </a:cubicBezTo>
                <a:cubicBezTo>
                  <a:pt x="1098" y="2555"/>
                  <a:pt x="1116" y="2555"/>
                  <a:pt x="1116" y="2538"/>
                </a:cubicBezTo>
                <a:cubicBezTo>
                  <a:pt x="1116" y="2538"/>
                  <a:pt x="1104" y="2538"/>
                  <a:pt x="1110" y="2532"/>
                </a:cubicBezTo>
                <a:close/>
                <a:moveTo>
                  <a:pt x="10322" y="2524"/>
                </a:moveTo>
                <a:cubicBezTo>
                  <a:pt x="10332" y="2524"/>
                  <a:pt x="10342" y="2528"/>
                  <a:pt x="10342" y="2532"/>
                </a:cubicBezTo>
                <a:cubicBezTo>
                  <a:pt x="10342" y="2546"/>
                  <a:pt x="10314" y="2532"/>
                  <a:pt x="10306" y="2532"/>
                </a:cubicBezTo>
                <a:cubicBezTo>
                  <a:pt x="10306" y="2527"/>
                  <a:pt x="10311" y="2524"/>
                  <a:pt x="10318" y="2524"/>
                </a:cubicBezTo>
                <a:cubicBezTo>
                  <a:pt x="10319" y="2524"/>
                  <a:pt x="10320" y="2524"/>
                  <a:pt x="10322" y="2524"/>
                </a:cubicBezTo>
                <a:close/>
                <a:moveTo>
                  <a:pt x="9984" y="2518"/>
                </a:moveTo>
                <a:cubicBezTo>
                  <a:pt x="9984" y="2539"/>
                  <a:pt x="9998" y="2539"/>
                  <a:pt x="10013" y="2539"/>
                </a:cubicBezTo>
                <a:cubicBezTo>
                  <a:pt x="10020" y="2518"/>
                  <a:pt x="9998" y="2525"/>
                  <a:pt x="9984" y="2518"/>
                </a:cubicBezTo>
                <a:close/>
                <a:moveTo>
                  <a:pt x="9519" y="2503"/>
                </a:moveTo>
                <a:cubicBezTo>
                  <a:pt x="9511" y="2511"/>
                  <a:pt x="9504" y="2518"/>
                  <a:pt x="9504" y="2525"/>
                </a:cubicBezTo>
                <a:cubicBezTo>
                  <a:pt x="9519" y="2525"/>
                  <a:pt x="9519" y="2546"/>
                  <a:pt x="9540" y="2546"/>
                </a:cubicBezTo>
                <a:cubicBezTo>
                  <a:pt x="9540" y="2532"/>
                  <a:pt x="9540" y="2518"/>
                  <a:pt x="9554" y="2518"/>
                </a:cubicBezTo>
                <a:cubicBezTo>
                  <a:pt x="9562" y="2518"/>
                  <a:pt x="9569" y="2511"/>
                  <a:pt x="9562" y="2511"/>
                </a:cubicBezTo>
                <a:cubicBezTo>
                  <a:pt x="9540" y="2518"/>
                  <a:pt x="9540" y="2503"/>
                  <a:pt x="9519" y="2503"/>
                </a:cubicBezTo>
                <a:close/>
                <a:moveTo>
                  <a:pt x="1202" y="2500"/>
                </a:moveTo>
                <a:cubicBezTo>
                  <a:pt x="1198" y="2500"/>
                  <a:pt x="1195" y="2502"/>
                  <a:pt x="1193" y="2508"/>
                </a:cubicBezTo>
                <a:cubicBezTo>
                  <a:pt x="1211" y="2508"/>
                  <a:pt x="1199" y="2526"/>
                  <a:pt x="1222" y="2520"/>
                </a:cubicBezTo>
                <a:cubicBezTo>
                  <a:pt x="1222" y="2512"/>
                  <a:pt x="1211" y="2501"/>
                  <a:pt x="1202" y="2500"/>
                </a:cubicBezTo>
                <a:close/>
                <a:moveTo>
                  <a:pt x="9440" y="2482"/>
                </a:moveTo>
                <a:cubicBezTo>
                  <a:pt x="9433" y="2489"/>
                  <a:pt x="9440" y="2496"/>
                  <a:pt x="9440" y="2496"/>
                </a:cubicBezTo>
                <a:cubicBezTo>
                  <a:pt x="9433" y="2511"/>
                  <a:pt x="9418" y="2511"/>
                  <a:pt x="9404" y="2496"/>
                </a:cubicBezTo>
                <a:cubicBezTo>
                  <a:pt x="9411" y="2482"/>
                  <a:pt x="9425" y="2482"/>
                  <a:pt x="9440" y="2482"/>
                </a:cubicBezTo>
                <a:close/>
                <a:moveTo>
                  <a:pt x="10041" y="2468"/>
                </a:moveTo>
                <a:cubicBezTo>
                  <a:pt x="10056" y="2475"/>
                  <a:pt x="10099" y="2475"/>
                  <a:pt x="10120" y="2468"/>
                </a:cubicBezTo>
                <a:cubicBezTo>
                  <a:pt x="10113" y="2503"/>
                  <a:pt x="10070" y="2496"/>
                  <a:pt x="10063" y="2525"/>
                </a:cubicBezTo>
                <a:cubicBezTo>
                  <a:pt x="10084" y="2554"/>
                  <a:pt x="10127" y="2525"/>
                  <a:pt x="10163" y="2525"/>
                </a:cubicBezTo>
                <a:cubicBezTo>
                  <a:pt x="10142" y="2554"/>
                  <a:pt x="10106" y="2568"/>
                  <a:pt x="10063" y="2575"/>
                </a:cubicBezTo>
                <a:cubicBezTo>
                  <a:pt x="10041" y="2575"/>
                  <a:pt x="10063" y="2568"/>
                  <a:pt x="10049" y="2561"/>
                </a:cubicBezTo>
                <a:cubicBezTo>
                  <a:pt x="10020" y="2554"/>
                  <a:pt x="10006" y="2575"/>
                  <a:pt x="9991" y="2589"/>
                </a:cubicBezTo>
                <a:cubicBezTo>
                  <a:pt x="9970" y="2582"/>
                  <a:pt x="9955" y="2575"/>
                  <a:pt x="9941" y="2575"/>
                </a:cubicBezTo>
                <a:cubicBezTo>
                  <a:pt x="9955" y="2568"/>
                  <a:pt x="9955" y="2546"/>
                  <a:pt x="9970" y="2539"/>
                </a:cubicBezTo>
                <a:cubicBezTo>
                  <a:pt x="9955" y="2518"/>
                  <a:pt x="9927" y="2525"/>
                  <a:pt x="9905" y="2532"/>
                </a:cubicBezTo>
                <a:cubicBezTo>
                  <a:pt x="9898" y="2482"/>
                  <a:pt x="10020" y="2511"/>
                  <a:pt x="10041" y="2468"/>
                </a:cubicBezTo>
                <a:close/>
                <a:moveTo>
                  <a:pt x="10858" y="2460"/>
                </a:moveTo>
                <a:cubicBezTo>
                  <a:pt x="10858" y="2460"/>
                  <a:pt x="10858" y="2460"/>
                  <a:pt x="10858" y="2482"/>
                </a:cubicBezTo>
                <a:cubicBezTo>
                  <a:pt x="10887" y="2489"/>
                  <a:pt x="10901" y="2489"/>
                  <a:pt x="10915" y="2468"/>
                </a:cubicBezTo>
                <a:cubicBezTo>
                  <a:pt x="10894" y="2453"/>
                  <a:pt x="10887" y="2468"/>
                  <a:pt x="10858" y="2460"/>
                </a:cubicBezTo>
                <a:close/>
                <a:moveTo>
                  <a:pt x="1548" y="2437"/>
                </a:moveTo>
                <a:cubicBezTo>
                  <a:pt x="1542" y="2437"/>
                  <a:pt x="1542" y="2443"/>
                  <a:pt x="1542" y="2449"/>
                </a:cubicBezTo>
                <a:cubicBezTo>
                  <a:pt x="1595" y="2460"/>
                  <a:pt x="1649" y="2466"/>
                  <a:pt x="1696" y="2455"/>
                </a:cubicBezTo>
                <a:cubicBezTo>
                  <a:pt x="1637" y="2437"/>
                  <a:pt x="1589" y="2443"/>
                  <a:pt x="1548" y="2437"/>
                </a:cubicBezTo>
                <a:close/>
                <a:moveTo>
                  <a:pt x="9913" y="2432"/>
                </a:moveTo>
                <a:cubicBezTo>
                  <a:pt x="9934" y="2446"/>
                  <a:pt x="9905" y="2468"/>
                  <a:pt x="9898" y="2468"/>
                </a:cubicBezTo>
                <a:cubicBezTo>
                  <a:pt x="9884" y="2475"/>
                  <a:pt x="9884" y="2460"/>
                  <a:pt x="9862" y="2460"/>
                </a:cubicBezTo>
                <a:cubicBezTo>
                  <a:pt x="9877" y="2432"/>
                  <a:pt x="9905" y="2453"/>
                  <a:pt x="9913" y="2432"/>
                </a:cubicBezTo>
                <a:close/>
                <a:moveTo>
                  <a:pt x="10162" y="2431"/>
                </a:moveTo>
                <a:cubicBezTo>
                  <a:pt x="10167" y="2431"/>
                  <a:pt x="10172" y="2433"/>
                  <a:pt x="10178" y="2439"/>
                </a:cubicBezTo>
                <a:cubicBezTo>
                  <a:pt x="10142" y="2453"/>
                  <a:pt x="10185" y="2468"/>
                  <a:pt x="10221" y="2460"/>
                </a:cubicBezTo>
                <a:cubicBezTo>
                  <a:pt x="10206" y="2482"/>
                  <a:pt x="10185" y="2489"/>
                  <a:pt x="10163" y="2489"/>
                </a:cubicBezTo>
                <a:cubicBezTo>
                  <a:pt x="10156" y="2460"/>
                  <a:pt x="10156" y="2453"/>
                  <a:pt x="10142" y="2446"/>
                </a:cubicBezTo>
                <a:cubicBezTo>
                  <a:pt x="10146" y="2437"/>
                  <a:pt x="10153" y="2431"/>
                  <a:pt x="10162" y="2431"/>
                </a:cubicBezTo>
                <a:close/>
                <a:moveTo>
                  <a:pt x="1649" y="2413"/>
                </a:moveTo>
                <a:cubicBezTo>
                  <a:pt x="1643" y="2419"/>
                  <a:pt x="1619" y="2407"/>
                  <a:pt x="1619" y="2419"/>
                </a:cubicBezTo>
                <a:cubicBezTo>
                  <a:pt x="1625" y="2425"/>
                  <a:pt x="1649" y="2431"/>
                  <a:pt x="1649" y="2413"/>
                </a:cubicBezTo>
                <a:close/>
                <a:moveTo>
                  <a:pt x="11130" y="2401"/>
                </a:moveTo>
                <a:cubicBezTo>
                  <a:pt x="11138" y="2401"/>
                  <a:pt x="11140" y="2410"/>
                  <a:pt x="11152" y="2410"/>
                </a:cubicBezTo>
                <a:cubicBezTo>
                  <a:pt x="11144" y="2475"/>
                  <a:pt x="11051" y="2446"/>
                  <a:pt x="11059" y="2482"/>
                </a:cubicBezTo>
                <a:cubicBezTo>
                  <a:pt x="11044" y="2482"/>
                  <a:pt x="11030" y="2475"/>
                  <a:pt x="11030" y="2475"/>
                </a:cubicBezTo>
                <a:cubicBezTo>
                  <a:pt x="11044" y="2424"/>
                  <a:pt x="11101" y="2453"/>
                  <a:pt x="11130" y="2432"/>
                </a:cubicBezTo>
                <a:cubicBezTo>
                  <a:pt x="11130" y="2417"/>
                  <a:pt x="11109" y="2417"/>
                  <a:pt x="11123" y="2403"/>
                </a:cubicBezTo>
                <a:cubicBezTo>
                  <a:pt x="11126" y="2402"/>
                  <a:pt x="11128" y="2401"/>
                  <a:pt x="11130" y="2401"/>
                </a:cubicBezTo>
                <a:close/>
                <a:moveTo>
                  <a:pt x="9278" y="2390"/>
                </a:moveTo>
                <a:cubicBezTo>
                  <a:pt x="9274" y="2390"/>
                  <a:pt x="9270" y="2391"/>
                  <a:pt x="9268" y="2396"/>
                </a:cubicBezTo>
                <a:cubicBezTo>
                  <a:pt x="9304" y="2417"/>
                  <a:pt x="9232" y="2410"/>
                  <a:pt x="9232" y="2446"/>
                </a:cubicBezTo>
                <a:cubicBezTo>
                  <a:pt x="9254" y="2439"/>
                  <a:pt x="9261" y="2446"/>
                  <a:pt x="9275" y="2453"/>
                </a:cubicBezTo>
                <a:cubicBezTo>
                  <a:pt x="9282" y="2432"/>
                  <a:pt x="9304" y="2432"/>
                  <a:pt x="9297" y="2403"/>
                </a:cubicBezTo>
                <a:cubicBezTo>
                  <a:pt x="9297" y="2398"/>
                  <a:pt x="9286" y="2390"/>
                  <a:pt x="9278" y="2390"/>
                </a:cubicBezTo>
                <a:close/>
                <a:moveTo>
                  <a:pt x="11020" y="2389"/>
                </a:moveTo>
                <a:lnTo>
                  <a:pt x="11017" y="2390"/>
                </a:lnTo>
                <a:cubicBezTo>
                  <a:pt x="11012" y="2392"/>
                  <a:pt x="11008" y="2398"/>
                  <a:pt x="11008" y="2403"/>
                </a:cubicBezTo>
                <a:cubicBezTo>
                  <a:pt x="11016" y="2417"/>
                  <a:pt x="11030" y="2417"/>
                  <a:pt x="11044" y="2424"/>
                </a:cubicBezTo>
                <a:cubicBezTo>
                  <a:pt x="11030" y="2446"/>
                  <a:pt x="11008" y="2453"/>
                  <a:pt x="10987" y="2468"/>
                </a:cubicBezTo>
                <a:cubicBezTo>
                  <a:pt x="11001" y="2482"/>
                  <a:pt x="10980" y="2496"/>
                  <a:pt x="11001" y="2496"/>
                </a:cubicBezTo>
                <a:cubicBezTo>
                  <a:pt x="10994" y="2503"/>
                  <a:pt x="10994" y="2525"/>
                  <a:pt x="10965" y="2518"/>
                </a:cubicBezTo>
                <a:cubicBezTo>
                  <a:pt x="10965" y="2525"/>
                  <a:pt x="10973" y="2525"/>
                  <a:pt x="10980" y="2525"/>
                </a:cubicBezTo>
                <a:cubicBezTo>
                  <a:pt x="10965" y="2561"/>
                  <a:pt x="10908" y="2518"/>
                  <a:pt x="10894" y="2496"/>
                </a:cubicBezTo>
                <a:cubicBezTo>
                  <a:pt x="10822" y="2511"/>
                  <a:pt x="10758" y="2561"/>
                  <a:pt x="10715" y="2568"/>
                </a:cubicBezTo>
                <a:cubicBezTo>
                  <a:pt x="10736" y="2489"/>
                  <a:pt x="10579" y="2511"/>
                  <a:pt x="10586" y="2582"/>
                </a:cubicBezTo>
                <a:cubicBezTo>
                  <a:pt x="10564" y="2575"/>
                  <a:pt x="10564" y="2575"/>
                  <a:pt x="10557" y="2597"/>
                </a:cubicBezTo>
                <a:cubicBezTo>
                  <a:pt x="10536" y="2589"/>
                  <a:pt x="10486" y="2568"/>
                  <a:pt x="10486" y="2604"/>
                </a:cubicBezTo>
                <a:cubicBezTo>
                  <a:pt x="10457" y="2582"/>
                  <a:pt x="10414" y="2604"/>
                  <a:pt x="10414" y="2618"/>
                </a:cubicBezTo>
                <a:cubicBezTo>
                  <a:pt x="10378" y="2589"/>
                  <a:pt x="10457" y="2589"/>
                  <a:pt x="10457" y="2561"/>
                </a:cubicBezTo>
                <a:cubicBezTo>
                  <a:pt x="10457" y="2546"/>
                  <a:pt x="10443" y="2546"/>
                  <a:pt x="10435" y="2539"/>
                </a:cubicBezTo>
                <a:cubicBezTo>
                  <a:pt x="10450" y="2525"/>
                  <a:pt x="10464" y="2503"/>
                  <a:pt x="10471" y="2482"/>
                </a:cubicBezTo>
                <a:cubicBezTo>
                  <a:pt x="10471" y="2482"/>
                  <a:pt x="10471" y="2482"/>
                  <a:pt x="10528" y="2482"/>
                </a:cubicBezTo>
                <a:cubicBezTo>
                  <a:pt x="10528" y="2511"/>
                  <a:pt x="10478" y="2496"/>
                  <a:pt x="10471" y="2518"/>
                </a:cubicBezTo>
                <a:cubicBezTo>
                  <a:pt x="10493" y="2539"/>
                  <a:pt x="10464" y="2532"/>
                  <a:pt x="10464" y="2546"/>
                </a:cubicBezTo>
                <a:cubicBezTo>
                  <a:pt x="10464" y="2597"/>
                  <a:pt x="10550" y="2518"/>
                  <a:pt x="10579" y="2518"/>
                </a:cubicBezTo>
                <a:cubicBezTo>
                  <a:pt x="10571" y="2503"/>
                  <a:pt x="10564" y="2482"/>
                  <a:pt x="10593" y="2482"/>
                </a:cubicBezTo>
                <a:cubicBezTo>
                  <a:pt x="10586" y="2468"/>
                  <a:pt x="10571" y="2468"/>
                  <a:pt x="10557" y="2468"/>
                </a:cubicBezTo>
                <a:cubicBezTo>
                  <a:pt x="10701" y="2442"/>
                  <a:pt x="10829" y="2417"/>
                  <a:pt x="10964" y="2397"/>
                </a:cubicBezTo>
                <a:lnTo>
                  <a:pt x="11020" y="2389"/>
                </a:lnTo>
                <a:close/>
                <a:moveTo>
                  <a:pt x="11023" y="2389"/>
                </a:moveTo>
                <a:lnTo>
                  <a:pt x="11020" y="2389"/>
                </a:lnTo>
                <a:lnTo>
                  <a:pt x="11020" y="2389"/>
                </a:lnTo>
                <a:cubicBezTo>
                  <a:pt x="11021" y="2389"/>
                  <a:pt x="11022" y="2389"/>
                  <a:pt x="11023" y="2389"/>
                </a:cubicBezTo>
                <a:close/>
                <a:moveTo>
                  <a:pt x="742" y="2378"/>
                </a:moveTo>
                <a:cubicBezTo>
                  <a:pt x="731" y="2378"/>
                  <a:pt x="721" y="2382"/>
                  <a:pt x="713" y="2389"/>
                </a:cubicBezTo>
                <a:cubicBezTo>
                  <a:pt x="731" y="2413"/>
                  <a:pt x="707" y="2443"/>
                  <a:pt x="713" y="2455"/>
                </a:cubicBezTo>
                <a:cubicBezTo>
                  <a:pt x="737" y="2455"/>
                  <a:pt x="743" y="2437"/>
                  <a:pt x="761" y="2455"/>
                </a:cubicBezTo>
                <a:cubicBezTo>
                  <a:pt x="773" y="2437"/>
                  <a:pt x="778" y="2413"/>
                  <a:pt x="784" y="2389"/>
                </a:cubicBezTo>
                <a:cubicBezTo>
                  <a:pt x="771" y="2383"/>
                  <a:pt x="756" y="2378"/>
                  <a:pt x="742" y="2378"/>
                </a:cubicBezTo>
                <a:close/>
                <a:moveTo>
                  <a:pt x="11150" y="2371"/>
                </a:moveTo>
                <a:cubicBezTo>
                  <a:pt x="11152" y="2370"/>
                  <a:pt x="11154" y="2370"/>
                  <a:pt x="11155" y="2371"/>
                </a:cubicBezTo>
                <a:cubicBezTo>
                  <a:pt x="11165" y="2371"/>
                  <a:pt x="11173" y="2374"/>
                  <a:pt x="11180" y="2381"/>
                </a:cubicBezTo>
                <a:cubicBezTo>
                  <a:pt x="11173" y="2410"/>
                  <a:pt x="11116" y="2396"/>
                  <a:pt x="11094" y="2389"/>
                </a:cubicBezTo>
                <a:cubicBezTo>
                  <a:pt x="11087" y="2403"/>
                  <a:pt x="11087" y="2417"/>
                  <a:pt x="11109" y="2417"/>
                </a:cubicBezTo>
                <a:cubicBezTo>
                  <a:pt x="11101" y="2424"/>
                  <a:pt x="11087" y="2432"/>
                  <a:pt x="11073" y="2432"/>
                </a:cubicBezTo>
                <a:cubicBezTo>
                  <a:pt x="11066" y="2417"/>
                  <a:pt x="11094" y="2403"/>
                  <a:pt x="11073" y="2396"/>
                </a:cubicBezTo>
                <a:cubicBezTo>
                  <a:pt x="11093" y="2391"/>
                  <a:pt x="11124" y="2372"/>
                  <a:pt x="11150" y="2371"/>
                </a:cubicBezTo>
                <a:close/>
                <a:moveTo>
                  <a:pt x="9872" y="2366"/>
                </a:moveTo>
                <a:cubicBezTo>
                  <a:pt x="9875" y="2366"/>
                  <a:pt x="9876" y="2372"/>
                  <a:pt x="9870" y="2389"/>
                </a:cubicBezTo>
                <a:cubicBezTo>
                  <a:pt x="9870" y="2403"/>
                  <a:pt x="9891" y="2403"/>
                  <a:pt x="9877" y="2424"/>
                </a:cubicBezTo>
                <a:cubicBezTo>
                  <a:pt x="9877" y="2424"/>
                  <a:pt x="9877" y="2424"/>
                  <a:pt x="9827" y="2424"/>
                </a:cubicBezTo>
                <a:cubicBezTo>
                  <a:pt x="9832" y="2404"/>
                  <a:pt x="9863" y="2365"/>
                  <a:pt x="9872" y="2366"/>
                </a:cubicBezTo>
                <a:close/>
                <a:moveTo>
                  <a:pt x="346" y="2360"/>
                </a:moveTo>
                <a:cubicBezTo>
                  <a:pt x="352" y="2372"/>
                  <a:pt x="358" y="2383"/>
                  <a:pt x="358" y="2401"/>
                </a:cubicBezTo>
                <a:cubicBezTo>
                  <a:pt x="340" y="2395"/>
                  <a:pt x="340" y="2383"/>
                  <a:pt x="346" y="2360"/>
                </a:cubicBezTo>
                <a:close/>
                <a:moveTo>
                  <a:pt x="9475" y="2352"/>
                </a:moveTo>
                <a:cubicBezTo>
                  <a:pt x="9482" y="2352"/>
                  <a:pt x="9487" y="2355"/>
                  <a:pt x="9490" y="2360"/>
                </a:cubicBezTo>
                <a:cubicBezTo>
                  <a:pt x="9490" y="2367"/>
                  <a:pt x="9468" y="2367"/>
                  <a:pt x="9447" y="2367"/>
                </a:cubicBezTo>
                <a:cubicBezTo>
                  <a:pt x="9451" y="2358"/>
                  <a:pt x="9464" y="2352"/>
                  <a:pt x="9475" y="2352"/>
                </a:cubicBezTo>
                <a:close/>
                <a:moveTo>
                  <a:pt x="9905" y="2331"/>
                </a:moveTo>
                <a:cubicBezTo>
                  <a:pt x="9905" y="2331"/>
                  <a:pt x="9905" y="2331"/>
                  <a:pt x="9941" y="2331"/>
                </a:cubicBezTo>
                <a:cubicBezTo>
                  <a:pt x="9934" y="2346"/>
                  <a:pt x="9941" y="2360"/>
                  <a:pt x="9955" y="2353"/>
                </a:cubicBezTo>
                <a:cubicBezTo>
                  <a:pt x="9948" y="2381"/>
                  <a:pt x="9927" y="2381"/>
                  <a:pt x="9905" y="2367"/>
                </a:cubicBezTo>
                <a:cubicBezTo>
                  <a:pt x="9927" y="2353"/>
                  <a:pt x="9913" y="2353"/>
                  <a:pt x="9905" y="2331"/>
                </a:cubicBezTo>
                <a:close/>
                <a:moveTo>
                  <a:pt x="916" y="2323"/>
                </a:moveTo>
                <a:cubicBezTo>
                  <a:pt x="909" y="2323"/>
                  <a:pt x="903" y="2324"/>
                  <a:pt x="903" y="2330"/>
                </a:cubicBezTo>
                <a:cubicBezTo>
                  <a:pt x="909" y="2342"/>
                  <a:pt x="932" y="2336"/>
                  <a:pt x="938" y="2324"/>
                </a:cubicBezTo>
                <a:cubicBezTo>
                  <a:pt x="932" y="2324"/>
                  <a:pt x="923" y="2323"/>
                  <a:pt x="916" y="2323"/>
                </a:cubicBezTo>
                <a:close/>
                <a:moveTo>
                  <a:pt x="10457" y="2317"/>
                </a:moveTo>
                <a:cubicBezTo>
                  <a:pt x="10457" y="2338"/>
                  <a:pt x="10443" y="2346"/>
                  <a:pt x="10421" y="2346"/>
                </a:cubicBezTo>
                <a:cubicBezTo>
                  <a:pt x="10428" y="2331"/>
                  <a:pt x="10443" y="2324"/>
                  <a:pt x="10457" y="2317"/>
                </a:cubicBezTo>
                <a:close/>
                <a:moveTo>
                  <a:pt x="10063" y="2317"/>
                </a:moveTo>
                <a:cubicBezTo>
                  <a:pt x="10106" y="2331"/>
                  <a:pt x="10120" y="2367"/>
                  <a:pt x="10120" y="2417"/>
                </a:cubicBezTo>
                <a:cubicBezTo>
                  <a:pt x="10099" y="2439"/>
                  <a:pt x="10070" y="2424"/>
                  <a:pt x="10034" y="2432"/>
                </a:cubicBezTo>
                <a:cubicBezTo>
                  <a:pt x="10049" y="2410"/>
                  <a:pt x="10034" y="2403"/>
                  <a:pt x="10013" y="2396"/>
                </a:cubicBezTo>
                <a:cubicBezTo>
                  <a:pt x="9998" y="2353"/>
                  <a:pt x="10034" y="2346"/>
                  <a:pt x="10063" y="2317"/>
                </a:cubicBezTo>
                <a:close/>
                <a:moveTo>
                  <a:pt x="9994" y="2316"/>
                </a:moveTo>
                <a:cubicBezTo>
                  <a:pt x="9996" y="2316"/>
                  <a:pt x="9998" y="2316"/>
                  <a:pt x="9999" y="2316"/>
                </a:cubicBezTo>
                <a:cubicBezTo>
                  <a:pt x="10007" y="2316"/>
                  <a:pt x="10015" y="2319"/>
                  <a:pt x="10020" y="2324"/>
                </a:cubicBezTo>
                <a:cubicBezTo>
                  <a:pt x="10020" y="2338"/>
                  <a:pt x="9977" y="2331"/>
                  <a:pt x="9963" y="2324"/>
                </a:cubicBezTo>
                <a:cubicBezTo>
                  <a:pt x="9970" y="2320"/>
                  <a:pt x="9983" y="2316"/>
                  <a:pt x="9994" y="2316"/>
                </a:cubicBezTo>
                <a:close/>
                <a:moveTo>
                  <a:pt x="956" y="2312"/>
                </a:moveTo>
                <a:cubicBezTo>
                  <a:pt x="956" y="2324"/>
                  <a:pt x="950" y="2324"/>
                  <a:pt x="944" y="2330"/>
                </a:cubicBezTo>
                <a:cubicBezTo>
                  <a:pt x="950" y="2336"/>
                  <a:pt x="944" y="2336"/>
                  <a:pt x="950" y="2348"/>
                </a:cubicBezTo>
                <a:cubicBezTo>
                  <a:pt x="974" y="2348"/>
                  <a:pt x="997" y="2372"/>
                  <a:pt x="1015" y="2336"/>
                </a:cubicBezTo>
                <a:cubicBezTo>
                  <a:pt x="997" y="2336"/>
                  <a:pt x="997" y="2324"/>
                  <a:pt x="992" y="2312"/>
                </a:cubicBezTo>
                <a:cubicBezTo>
                  <a:pt x="980" y="2318"/>
                  <a:pt x="968" y="2318"/>
                  <a:pt x="956" y="2312"/>
                </a:cubicBezTo>
                <a:close/>
                <a:moveTo>
                  <a:pt x="10779" y="2295"/>
                </a:moveTo>
                <a:cubicBezTo>
                  <a:pt x="10786" y="2310"/>
                  <a:pt x="10793" y="2324"/>
                  <a:pt x="10801" y="2338"/>
                </a:cubicBezTo>
                <a:cubicBezTo>
                  <a:pt x="10815" y="2338"/>
                  <a:pt x="10822" y="2331"/>
                  <a:pt x="10844" y="2331"/>
                </a:cubicBezTo>
                <a:cubicBezTo>
                  <a:pt x="10844" y="2353"/>
                  <a:pt x="10858" y="2353"/>
                  <a:pt x="10872" y="2353"/>
                </a:cubicBezTo>
                <a:cubicBezTo>
                  <a:pt x="10872" y="2360"/>
                  <a:pt x="10858" y="2360"/>
                  <a:pt x="10851" y="2360"/>
                </a:cubicBezTo>
                <a:cubicBezTo>
                  <a:pt x="10844" y="2360"/>
                  <a:pt x="10851" y="2374"/>
                  <a:pt x="10836" y="2374"/>
                </a:cubicBezTo>
                <a:cubicBezTo>
                  <a:pt x="10822" y="2381"/>
                  <a:pt x="10822" y="2360"/>
                  <a:pt x="10815" y="2353"/>
                </a:cubicBezTo>
                <a:cubicBezTo>
                  <a:pt x="10793" y="2353"/>
                  <a:pt x="10793" y="2367"/>
                  <a:pt x="10765" y="2360"/>
                </a:cubicBezTo>
                <a:cubicBezTo>
                  <a:pt x="10793" y="2396"/>
                  <a:pt x="10650" y="2353"/>
                  <a:pt x="10700" y="2310"/>
                </a:cubicBezTo>
                <a:cubicBezTo>
                  <a:pt x="10729" y="2310"/>
                  <a:pt x="10722" y="2338"/>
                  <a:pt x="10751" y="2331"/>
                </a:cubicBezTo>
                <a:cubicBezTo>
                  <a:pt x="10758" y="2331"/>
                  <a:pt x="10765" y="2310"/>
                  <a:pt x="10751" y="2310"/>
                </a:cubicBezTo>
                <a:cubicBezTo>
                  <a:pt x="10758" y="2303"/>
                  <a:pt x="10765" y="2295"/>
                  <a:pt x="10779" y="2295"/>
                </a:cubicBezTo>
                <a:close/>
                <a:moveTo>
                  <a:pt x="593" y="2279"/>
                </a:moveTo>
                <a:cubicBezTo>
                  <a:pt x="598" y="2279"/>
                  <a:pt x="606" y="2283"/>
                  <a:pt x="619" y="2283"/>
                </a:cubicBezTo>
                <a:cubicBezTo>
                  <a:pt x="613" y="2289"/>
                  <a:pt x="613" y="2300"/>
                  <a:pt x="595" y="2294"/>
                </a:cubicBezTo>
                <a:cubicBezTo>
                  <a:pt x="595" y="2294"/>
                  <a:pt x="595" y="2294"/>
                  <a:pt x="601" y="2283"/>
                </a:cubicBezTo>
                <a:cubicBezTo>
                  <a:pt x="595" y="2283"/>
                  <a:pt x="595" y="2294"/>
                  <a:pt x="583" y="2289"/>
                </a:cubicBezTo>
                <a:cubicBezTo>
                  <a:pt x="585" y="2282"/>
                  <a:pt x="588" y="2279"/>
                  <a:pt x="591" y="2279"/>
                </a:cubicBezTo>
                <a:cubicBezTo>
                  <a:pt x="591" y="2279"/>
                  <a:pt x="592" y="2279"/>
                  <a:pt x="593" y="2279"/>
                </a:cubicBezTo>
                <a:close/>
                <a:moveTo>
                  <a:pt x="10239" y="2277"/>
                </a:moveTo>
                <a:cubicBezTo>
                  <a:pt x="10244" y="2277"/>
                  <a:pt x="10250" y="2278"/>
                  <a:pt x="10256" y="2281"/>
                </a:cubicBezTo>
                <a:cubicBezTo>
                  <a:pt x="10256" y="2303"/>
                  <a:pt x="10213" y="2324"/>
                  <a:pt x="10249" y="2331"/>
                </a:cubicBezTo>
                <a:cubicBezTo>
                  <a:pt x="10221" y="2338"/>
                  <a:pt x="10206" y="2367"/>
                  <a:pt x="10178" y="2367"/>
                </a:cubicBezTo>
                <a:cubicBezTo>
                  <a:pt x="10184" y="2336"/>
                  <a:pt x="10201" y="2277"/>
                  <a:pt x="10239" y="2277"/>
                </a:cubicBezTo>
                <a:close/>
                <a:moveTo>
                  <a:pt x="10357" y="2274"/>
                </a:moveTo>
                <a:lnTo>
                  <a:pt x="10357" y="2274"/>
                </a:lnTo>
                <a:lnTo>
                  <a:pt x="10356" y="2274"/>
                </a:lnTo>
                <a:lnTo>
                  <a:pt x="10357" y="2274"/>
                </a:lnTo>
                <a:close/>
                <a:moveTo>
                  <a:pt x="10321" y="2274"/>
                </a:moveTo>
                <a:cubicBezTo>
                  <a:pt x="10332" y="2274"/>
                  <a:pt x="10344" y="2275"/>
                  <a:pt x="10356" y="2274"/>
                </a:cubicBezTo>
                <a:lnTo>
                  <a:pt x="10356" y="2274"/>
                </a:lnTo>
                <a:lnTo>
                  <a:pt x="10349" y="2280"/>
                </a:lnTo>
                <a:cubicBezTo>
                  <a:pt x="10333" y="2295"/>
                  <a:pt x="10325" y="2318"/>
                  <a:pt x="10306" y="2324"/>
                </a:cubicBezTo>
                <a:cubicBezTo>
                  <a:pt x="10314" y="2346"/>
                  <a:pt x="10342" y="2338"/>
                  <a:pt x="10349" y="2360"/>
                </a:cubicBezTo>
                <a:cubicBezTo>
                  <a:pt x="10364" y="2353"/>
                  <a:pt x="10378" y="2353"/>
                  <a:pt x="10385" y="2338"/>
                </a:cubicBezTo>
                <a:cubicBezTo>
                  <a:pt x="10385" y="2389"/>
                  <a:pt x="10314" y="2374"/>
                  <a:pt x="10278" y="2353"/>
                </a:cubicBezTo>
                <a:cubicBezTo>
                  <a:pt x="10285" y="2338"/>
                  <a:pt x="10285" y="2338"/>
                  <a:pt x="10278" y="2317"/>
                </a:cubicBezTo>
                <a:cubicBezTo>
                  <a:pt x="10306" y="2317"/>
                  <a:pt x="10306" y="2288"/>
                  <a:pt x="10321" y="2274"/>
                </a:cubicBezTo>
                <a:close/>
                <a:moveTo>
                  <a:pt x="494" y="2259"/>
                </a:moveTo>
                <a:cubicBezTo>
                  <a:pt x="506" y="2271"/>
                  <a:pt x="518" y="2277"/>
                  <a:pt x="512" y="2294"/>
                </a:cubicBezTo>
                <a:cubicBezTo>
                  <a:pt x="494" y="2300"/>
                  <a:pt x="494" y="2283"/>
                  <a:pt x="482" y="2283"/>
                </a:cubicBezTo>
                <a:cubicBezTo>
                  <a:pt x="482" y="2277"/>
                  <a:pt x="494" y="2277"/>
                  <a:pt x="494" y="2259"/>
                </a:cubicBezTo>
                <a:close/>
                <a:moveTo>
                  <a:pt x="9669" y="2252"/>
                </a:moveTo>
                <a:cubicBezTo>
                  <a:pt x="9655" y="2274"/>
                  <a:pt x="9626" y="2267"/>
                  <a:pt x="9619" y="2274"/>
                </a:cubicBezTo>
                <a:cubicBezTo>
                  <a:pt x="9605" y="2259"/>
                  <a:pt x="9655" y="2259"/>
                  <a:pt x="9669" y="2252"/>
                </a:cubicBezTo>
                <a:close/>
                <a:moveTo>
                  <a:pt x="10392" y="2245"/>
                </a:moveTo>
                <a:cubicBezTo>
                  <a:pt x="10407" y="2252"/>
                  <a:pt x="10414" y="2259"/>
                  <a:pt x="10428" y="2259"/>
                </a:cubicBezTo>
                <a:cubicBezTo>
                  <a:pt x="10443" y="2281"/>
                  <a:pt x="10414" y="2274"/>
                  <a:pt x="10421" y="2295"/>
                </a:cubicBezTo>
                <a:cubicBezTo>
                  <a:pt x="10402" y="2289"/>
                  <a:pt x="10378" y="2288"/>
                  <a:pt x="10363" y="2279"/>
                </a:cubicBezTo>
                <a:lnTo>
                  <a:pt x="10357" y="2274"/>
                </a:lnTo>
                <a:lnTo>
                  <a:pt x="10362" y="2274"/>
                </a:lnTo>
                <a:cubicBezTo>
                  <a:pt x="10379" y="2272"/>
                  <a:pt x="10392" y="2265"/>
                  <a:pt x="10392" y="2245"/>
                </a:cubicBezTo>
                <a:close/>
                <a:moveTo>
                  <a:pt x="11066" y="2238"/>
                </a:moveTo>
                <a:cubicBezTo>
                  <a:pt x="11066" y="2259"/>
                  <a:pt x="11044" y="2252"/>
                  <a:pt x="11023" y="2252"/>
                </a:cubicBezTo>
                <a:cubicBezTo>
                  <a:pt x="11030" y="2238"/>
                  <a:pt x="11051" y="2238"/>
                  <a:pt x="11066" y="2238"/>
                </a:cubicBezTo>
                <a:close/>
                <a:moveTo>
                  <a:pt x="474" y="2225"/>
                </a:moveTo>
                <a:cubicBezTo>
                  <a:pt x="480" y="2225"/>
                  <a:pt x="485" y="2229"/>
                  <a:pt x="488" y="2235"/>
                </a:cubicBezTo>
                <a:cubicBezTo>
                  <a:pt x="488" y="2247"/>
                  <a:pt x="471" y="2235"/>
                  <a:pt x="465" y="2241"/>
                </a:cubicBezTo>
                <a:cubicBezTo>
                  <a:pt x="465" y="2229"/>
                  <a:pt x="469" y="2225"/>
                  <a:pt x="474" y="2225"/>
                </a:cubicBezTo>
                <a:close/>
                <a:moveTo>
                  <a:pt x="11037" y="2209"/>
                </a:moveTo>
                <a:cubicBezTo>
                  <a:pt x="11044" y="2209"/>
                  <a:pt x="11044" y="2216"/>
                  <a:pt x="11051" y="2216"/>
                </a:cubicBezTo>
                <a:cubicBezTo>
                  <a:pt x="11051" y="2231"/>
                  <a:pt x="11016" y="2224"/>
                  <a:pt x="11016" y="2216"/>
                </a:cubicBezTo>
                <a:cubicBezTo>
                  <a:pt x="11016" y="2209"/>
                  <a:pt x="11030" y="2209"/>
                  <a:pt x="11037" y="2209"/>
                </a:cubicBezTo>
                <a:close/>
                <a:moveTo>
                  <a:pt x="10904" y="2206"/>
                </a:moveTo>
                <a:cubicBezTo>
                  <a:pt x="10921" y="2207"/>
                  <a:pt x="10933" y="2217"/>
                  <a:pt x="10951" y="2231"/>
                </a:cubicBezTo>
                <a:cubicBezTo>
                  <a:pt x="10915" y="2252"/>
                  <a:pt x="10879" y="2259"/>
                  <a:pt x="10836" y="2245"/>
                </a:cubicBezTo>
                <a:cubicBezTo>
                  <a:pt x="10844" y="2224"/>
                  <a:pt x="10865" y="2252"/>
                  <a:pt x="10887" y="2238"/>
                </a:cubicBezTo>
                <a:cubicBezTo>
                  <a:pt x="10879" y="2224"/>
                  <a:pt x="10872" y="2224"/>
                  <a:pt x="10865" y="2216"/>
                </a:cubicBezTo>
                <a:cubicBezTo>
                  <a:pt x="10881" y="2208"/>
                  <a:pt x="10893" y="2205"/>
                  <a:pt x="10904" y="2206"/>
                </a:cubicBezTo>
                <a:close/>
                <a:moveTo>
                  <a:pt x="9517" y="2198"/>
                </a:moveTo>
                <a:cubicBezTo>
                  <a:pt x="9547" y="2198"/>
                  <a:pt x="9577" y="2203"/>
                  <a:pt x="9590" y="2216"/>
                </a:cubicBezTo>
                <a:cubicBezTo>
                  <a:pt x="9562" y="2252"/>
                  <a:pt x="9497" y="2209"/>
                  <a:pt x="9476" y="2224"/>
                </a:cubicBezTo>
                <a:cubicBezTo>
                  <a:pt x="9468" y="2216"/>
                  <a:pt x="9468" y="2209"/>
                  <a:pt x="9468" y="2202"/>
                </a:cubicBezTo>
                <a:cubicBezTo>
                  <a:pt x="9482" y="2199"/>
                  <a:pt x="9499" y="2198"/>
                  <a:pt x="9517" y="2198"/>
                </a:cubicBezTo>
                <a:close/>
                <a:moveTo>
                  <a:pt x="10815" y="2195"/>
                </a:moveTo>
                <a:cubicBezTo>
                  <a:pt x="10829" y="2216"/>
                  <a:pt x="10829" y="2238"/>
                  <a:pt x="10815" y="2267"/>
                </a:cubicBezTo>
                <a:cubicBezTo>
                  <a:pt x="10729" y="2288"/>
                  <a:pt x="10700" y="2231"/>
                  <a:pt x="10629" y="2238"/>
                </a:cubicBezTo>
                <a:cubicBezTo>
                  <a:pt x="10650" y="2267"/>
                  <a:pt x="10593" y="2310"/>
                  <a:pt x="10629" y="2331"/>
                </a:cubicBezTo>
                <a:cubicBezTo>
                  <a:pt x="10614" y="2360"/>
                  <a:pt x="10564" y="2367"/>
                  <a:pt x="10528" y="2353"/>
                </a:cubicBezTo>
                <a:cubicBezTo>
                  <a:pt x="10521" y="2338"/>
                  <a:pt x="10536" y="2346"/>
                  <a:pt x="10536" y="2338"/>
                </a:cubicBezTo>
                <a:cubicBezTo>
                  <a:pt x="10493" y="2324"/>
                  <a:pt x="10507" y="2259"/>
                  <a:pt x="10450" y="2259"/>
                </a:cubicBezTo>
                <a:cubicBezTo>
                  <a:pt x="10521" y="2202"/>
                  <a:pt x="10643" y="2252"/>
                  <a:pt x="10679" y="2202"/>
                </a:cubicBezTo>
                <a:cubicBezTo>
                  <a:pt x="10743" y="2209"/>
                  <a:pt x="10758" y="2202"/>
                  <a:pt x="10815" y="2195"/>
                </a:cubicBezTo>
                <a:close/>
                <a:moveTo>
                  <a:pt x="8831" y="2195"/>
                </a:moveTo>
                <a:cubicBezTo>
                  <a:pt x="8831" y="2216"/>
                  <a:pt x="8817" y="2209"/>
                  <a:pt x="8795" y="2209"/>
                </a:cubicBezTo>
                <a:cubicBezTo>
                  <a:pt x="8802" y="2202"/>
                  <a:pt x="8817" y="2195"/>
                  <a:pt x="8831" y="2195"/>
                </a:cubicBezTo>
                <a:close/>
                <a:moveTo>
                  <a:pt x="9590" y="2162"/>
                </a:moveTo>
                <a:cubicBezTo>
                  <a:pt x="9603" y="2162"/>
                  <a:pt x="9622" y="2169"/>
                  <a:pt x="9626" y="2173"/>
                </a:cubicBezTo>
                <a:cubicBezTo>
                  <a:pt x="9619" y="2181"/>
                  <a:pt x="9576" y="2188"/>
                  <a:pt x="9576" y="2173"/>
                </a:cubicBezTo>
                <a:cubicBezTo>
                  <a:pt x="9576" y="2165"/>
                  <a:pt x="9582" y="2162"/>
                  <a:pt x="9590" y="2162"/>
                </a:cubicBezTo>
                <a:close/>
                <a:moveTo>
                  <a:pt x="8829" y="2148"/>
                </a:moveTo>
                <a:cubicBezTo>
                  <a:pt x="8838" y="2147"/>
                  <a:pt x="8845" y="2149"/>
                  <a:pt x="8845" y="2152"/>
                </a:cubicBezTo>
                <a:cubicBezTo>
                  <a:pt x="8845" y="2173"/>
                  <a:pt x="8831" y="2181"/>
                  <a:pt x="8817" y="2188"/>
                </a:cubicBezTo>
                <a:cubicBezTo>
                  <a:pt x="8802" y="2188"/>
                  <a:pt x="8824" y="2159"/>
                  <a:pt x="8795" y="2166"/>
                </a:cubicBezTo>
                <a:cubicBezTo>
                  <a:pt x="8795" y="2153"/>
                  <a:pt x="8815" y="2148"/>
                  <a:pt x="8829" y="2148"/>
                </a:cubicBezTo>
                <a:close/>
                <a:moveTo>
                  <a:pt x="8905" y="2143"/>
                </a:moveTo>
                <a:cubicBezTo>
                  <a:pt x="8922" y="2143"/>
                  <a:pt x="8948" y="2153"/>
                  <a:pt x="8960" y="2159"/>
                </a:cubicBezTo>
                <a:cubicBezTo>
                  <a:pt x="8946" y="2173"/>
                  <a:pt x="8903" y="2159"/>
                  <a:pt x="8895" y="2145"/>
                </a:cubicBezTo>
                <a:cubicBezTo>
                  <a:pt x="8898" y="2143"/>
                  <a:pt x="8902" y="2143"/>
                  <a:pt x="8905" y="2143"/>
                </a:cubicBezTo>
                <a:close/>
                <a:moveTo>
                  <a:pt x="1264" y="2103"/>
                </a:moveTo>
                <a:cubicBezTo>
                  <a:pt x="1258" y="2103"/>
                  <a:pt x="1252" y="2105"/>
                  <a:pt x="1246" y="2111"/>
                </a:cubicBezTo>
                <a:cubicBezTo>
                  <a:pt x="1246" y="2128"/>
                  <a:pt x="1264" y="2128"/>
                  <a:pt x="1276" y="2128"/>
                </a:cubicBezTo>
                <a:cubicBezTo>
                  <a:pt x="1264" y="2140"/>
                  <a:pt x="1287" y="2146"/>
                  <a:pt x="1305" y="2146"/>
                </a:cubicBezTo>
                <a:cubicBezTo>
                  <a:pt x="1311" y="2140"/>
                  <a:pt x="1317" y="2128"/>
                  <a:pt x="1317" y="2117"/>
                </a:cubicBezTo>
                <a:cubicBezTo>
                  <a:pt x="1297" y="2113"/>
                  <a:pt x="1279" y="2103"/>
                  <a:pt x="1264" y="2103"/>
                </a:cubicBezTo>
                <a:close/>
                <a:moveTo>
                  <a:pt x="9332" y="2102"/>
                </a:moveTo>
                <a:cubicBezTo>
                  <a:pt x="9347" y="2102"/>
                  <a:pt x="9332" y="2130"/>
                  <a:pt x="9354" y="2130"/>
                </a:cubicBezTo>
                <a:cubicBezTo>
                  <a:pt x="9340" y="2138"/>
                  <a:pt x="9332" y="2123"/>
                  <a:pt x="9318" y="2130"/>
                </a:cubicBezTo>
                <a:cubicBezTo>
                  <a:pt x="9318" y="2130"/>
                  <a:pt x="9318" y="2130"/>
                  <a:pt x="9318" y="2109"/>
                </a:cubicBezTo>
                <a:cubicBezTo>
                  <a:pt x="9325" y="2109"/>
                  <a:pt x="9332" y="2109"/>
                  <a:pt x="9332" y="2102"/>
                </a:cubicBezTo>
                <a:close/>
                <a:moveTo>
                  <a:pt x="8856" y="2066"/>
                </a:moveTo>
                <a:cubicBezTo>
                  <a:pt x="8889" y="2066"/>
                  <a:pt x="8929" y="2080"/>
                  <a:pt x="8960" y="2080"/>
                </a:cubicBezTo>
                <a:cubicBezTo>
                  <a:pt x="8910" y="2102"/>
                  <a:pt x="8867" y="2109"/>
                  <a:pt x="8810" y="2087"/>
                </a:cubicBezTo>
                <a:cubicBezTo>
                  <a:pt x="8820" y="2071"/>
                  <a:pt x="8837" y="2066"/>
                  <a:pt x="8856" y="2066"/>
                </a:cubicBezTo>
                <a:close/>
                <a:moveTo>
                  <a:pt x="9397" y="2008"/>
                </a:moveTo>
                <a:cubicBezTo>
                  <a:pt x="9454" y="2044"/>
                  <a:pt x="9554" y="2051"/>
                  <a:pt x="9590" y="2109"/>
                </a:cubicBezTo>
                <a:cubicBezTo>
                  <a:pt x="9461" y="2087"/>
                  <a:pt x="9318" y="2087"/>
                  <a:pt x="9175" y="2037"/>
                </a:cubicBezTo>
                <a:cubicBezTo>
                  <a:pt x="9239" y="2001"/>
                  <a:pt x="9340" y="2044"/>
                  <a:pt x="9397" y="2008"/>
                </a:cubicBezTo>
                <a:close/>
                <a:moveTo>
                  <a:pt x="741" y="1965"/>
                </a:moveTo>
                <a:cubicBezTo>
                  <a:pt x="750" y="1965"/>
                  <a:pt x="760" y="1968"/>
                  <a:pt x="767" y="1968"/>
                </a:cubicBezTo>
                <a:cubicBezTo>
                  <a:pt x="761" y="1974"/>
                  <a:pt x="761" y="1980"/>
                  <a:pt x="773" y="1980"/>
                </a:cubicBezTo>
                <a:cubicBezTo>
                  <a:pt x="761" y="1992"/>
                  <a:pt x="743" y="1968"/>
                  <a:pt x="725" y="1974"/>
                </a:cubicBezTo>
                <a:cubicBezTo>
                  <a:pt x="727" y="1968"/>
                  <a:pt x="732" y="1965"/>
                  <a:pt x="738" y="1965"/>
                </a:cubicBezTo>
                <a:cubicBezTo>
                  <a:pt x="739" y="1965"/>
                  <a:pt x="740" y="1965"/>
                  <a:pt x="741" y="1965"/>
                </a:cubicBezTo>
                <a:close/>
                <a:moveTo>
                  <a:pt x="7917" y="1927"/>
                </a:moveTo>
                <a:cubicBezTo>
                  <a:pt x="7903" y="1928"/>
                  <a:pt x="7889" y="1937"/>
                  <a:pt x="7886" y="1951"/>
                </a:cubicBezTo>
                <a:cubicBezTo>
                  <a:pt x="7900" y="1958"/>
                  <a:pt x="7921" y="1965"/>
                  <a:pt x="7943" y="1951"/>
                </a:cubicBezTo>
                <a:cubicBezTo>
                  <a:pt x="7943" y="1933"/>
                  <a:pt x="7930" y="1926"/>
                  <a:pt x="7917" y="1927"/>
                </a:cubicBezTo>
                <a:close/>
                <a:moveTo>
                  <a:pt x="746" y="1889"/>
                </a:moveTo>
                <a:cubicBezTo>
                  <a:pt x="742" y="1890"/>
                  <a:pt x="739" y="1892"/>
                  <a:pt x="737" y="1897"/>
                </a:cubicBezTo>
                <a:cubicBezTo>
                  <a:pt x="755" y="1903"/>
                  <a:pt x="767" y="1915"/>
                  <a:pt x="778" y="1897"/>
                </a:cubicBezTo>
                <a:cubicBezTo>
                  <a:pt x="766" y="1897"/>
                  <a:pt x="754" y="1889"/>
                  <a:pt x="746" y="1889"/>
                </a:cubicBezTo>
                <a:close/>
                <a:moveTo>
                  <a:pt x="678" y="1879"/>
                </a:moveTo>
                <a:cubicBezTo>
                  <a:pt x="678" y="1879"/>
                  <a:pt x="678" y="1879"/>
                  <a:pt x="678" y="1897"/>
                </a:cubicBezTo>
                <a:cubicBezTo>
                  <a:pt x="690" y="1909"/>
                  <a:pt x="701" y="1891"/>
                  <a:pt x="713" y="1903"/>
                </a:cubicBezTo>
                <a:cubicBezTo>
                  <a:pt x="713" y="1885"/>
                  <a:pt x="701" y="1879"/>
                  <a:pt x="678" y="1879"/>
                </a:cubicBezTo>
                <a:close/>
                <a:moveTo>
                  <a:pt x="299" y="1879"/>
                </a:moveTo>
                <a:cubicBezTo>
                  <a:pt x="311" y="1879"/>
                  <a:pt x="317" y="1885"/>
                  <a:pt x="317" y="1897"/>
                </a:cubicBezTo>
                <a:cubicBezTo>
                  <a:pt x="317" y="1897"/>
                  <a:pt x="317" y="1897"/>
                  <a:pt x="299" y="1897"/>
                </a:cubicBezTo>
                <a:cubicBezTo>
                  <a:pt x="299" y="1897"/>
                  <a:pt x="299" y="1897"/>
                  <a:pt x="299" y="1879"/>
                </a:cubicBezTo>
                <a:close/>
                <a:moveTo>
                  <a:pt x="974" y="1825"/>
                </a:moveTo>
                <a:cubicBezTo>
                  <a:pt x="969" y="1825"/>
                  <a:pt x="963" y="1826"/>
                  <a:pt x="956" y="1826"/>
                </a:cubicBezTo>
                <a:cubicBezTo>
                  <a:pt x="950" y="1844"/>
                  <a:pt x="950" y="1850"/>
                  <a:pt x="944" y="1862"/>
                </a:cubicBezTo>
                <a:cubicBezTo>
                  <a:pt x="950" y="1868"/>
                  <a:pt x="956" y="1874"/>
                  <a:pt x="968" y="1868"/>
                </a:cubicBezTo>
                <a:cubicBezTo>
                  <a:pt x="968" y="1850"/>
                  <a:pt x="986" y="1844"/>
                  <a:pt x="997" y="1838"/>
                </a:cubicBezTo>
                <a:cubicBezTo>
                  <a:pt x="990" y="1827"/>
                  <a:pt x="983" y="1825"/>
                  <a:pt x="974" y="1825"/>
                </a:cubicBezTo>
                <a:close/>
                <a:moveTo>
                  <a:pt x="8469" y="1763"/>
                </a:moveTo>
                <a:cubicBezTo>
                  <a:pt x="8457" y="1764"/>
                  <a:pt x="8445" y="1768"/>
                  <a:pt x="8437" y="1772"/>
                </a:cubicBezTo>
                <a:cubicBezTo>
                  <a:pt x="8451" y="1772"/>
                  <a:pt x="8487" y="1779"/>
                  <a:pt x="8494" y="1772"/>
                </a:cubicBezTo>
                <a:cubicBezTo>
                  <a:pt x="8489" y="1766"/>
                  <a:pt x="8482" y="1764"/>
                  <a:pt x="8474" y="1763"/>
                </a:cubicBezTo>
                <a:cubicBezTo>
                  <a:pt x="8472" y="1763"/>
                  <a:pt x="8470" y="1763"/>
                  <a:pt x="8469" y="1763"/>
                </a:cubicBezTo>
                <a:close/>
                <a:moveTo>
                  <a:pt x="915" y="1743"/>
                </a:moveTo>
                <a:cubicBezTo>
                  <a:pt x="915" y="1761"/>
                  <a:pt x="909" y="1773"/>
                  <a:pt x="897" y="1767"/>
                </a:cubicBezTo>
                <a:cubicBezTo>
                  <a:pt x="903" y="1761"/>
                  <a:pt x="903" y="1755"/>
                  <a:pt x="891" y="1755"/>
                </a:cubicBezTo>
                <a:cubicBezTo>
                  <a:pt x="897" y="1749"/>
                  <a:pt x="903" y="1743"/>
                  <a:pt x="915" y="1743"/>
                </a:cubicBezTo>
                <a:close/>
                <a:moveTo>
                  <a:pt x="8917" y="1720"/>
                </a:moveTo>
                <a:cubicBezTo>
                  <a:pt x="8904" y="1720"/>
                  <a:pt x="8892" y="1725"/>
                  <a:pt x="8895" y="1736"/>
                </a:cubicBezTo>
                <a:cubicBezTo>
                  <a:pt x="8917" y="1736"/>
                  <a:pt x="8917" y="1729"/>
                  <a:pt x="8938" y="1736"/>
                </a:cubicBezTo>
                <a:cubicBezTo>
                  <a:pt x="8942" y="1725"/>
                  <a:pt x="8929" y="1720"/>
                  <a:pt x="8917" y="1720"/>
                </a:cubicBezTo>
                <a:close/>
                <a:moveTo>
                  <a:pt x="305" y="1700"/>
                </a:moveTo>
                <a:cubicBezTo>
                  <a:pt x="317" y="1701"/>
                  <a:pt x="317" y="1739"/>
                  <a:pt x="323" y="1749"/>
                </a:cubicBezTo>
                <a:cubicBezTo>
                  <a:pt x="317" y="1761"/>
                  <a:pt x="305" y="1743"/>
                  <a:pt x="287" y="1749"/>
                </a:cubicBezTo>
                <a:cubicBezTo>
                  <a:pt x="287" y="1731"/>
                  <a:pt x="317" y="1719"/>
                  <a:pt x="299" y="1702"/>
                </a:cubicBezTo>
                <a:cubicBezTo>
                  <a:pt x="301" y="1700"/>
                  <a:pt x="303" y="1700"/>
                  <a:pt x="305" y="1700"/>
                </a:cubicBezTo>
                <a:close/>
                <a:moveTo>
                  <a:pt x="784" y="1684"/>
                </a:moveTo>
                <a:cubicBezTo>
                  <a:pt x="778" y="1690"/>
                  <a:pt x="778" y="1702"/>
                  <a:pt x="773" y="1708"/>
                </a:cubicBezTo>
                <a:cubicBezTo>
                  <a:pt x="749" y="1708"/>
                  <a:pt x="743" y="1696"/>
                  <a:pt x="725" y="1702"/>
                </a:cubicBezTo>
                <a:cubicBezTo>
                  <a:pt x="737" y="1690"/>
                  <a:pt x="749" y="1684"/>
                  <a:pt x="784" y="1684"/>
                </a:cubicBezTo>
                <a:close/>
                <a:moveTo>
                  <a:pt x="8991" y="1669"/>
                </a:moveTo>
                <a:cubicBezTo>
                  <a:pt x="9006" y="1668"/>
                  <a:pt x="9024" y="1678"/>
                  <a:pt x="9039" y="1678"/>
                </a:cubicBezTo>
                <a:cubicBezTo>
                  <a:pt x="9032" y="1693"/>
                  <a:pt x="8996" y="1678"/>
                  <a:pt x="8974" y="1678"/>
                </a:cubicBezTo>
                <a:cubicBezTo>
                  <a:pt x="8979" y="1672"/>
                  <a:pt x="8985" y="1669"/>
                  <a:pt x="8991" y="1669"/>
                </a:cubicBezTo>
                <a:close/>
                <a:moveTo>
                  <a:pt x="938" y="1666"/>
                </a:moveTo>
                <a:cubicBezTo>
                  <a:pt x="932" y="1684"/>
                  <a:pt x="921" y="1696"/>
                  <a:pt x="897" y="1690"/>
                </a:cubicBezTo>
                <a:cubicBezTo>
                  <a:pt x="897" y="1684"/>
                  <a:pt x="926" y="1684"/>
                  <a:pt x="909" y="1672"/>
                </a:cubicBezTo>
                <a:cubicBezTo>
                  <a:pt x="909" y="1660"/>
                  <a:pt x="932" y="1672"/>
                  <a:pt x="938" y="1666"/>
                </a:cubicBezTo>
                <a:close/>
                <a:moveTo>
                  <a:pt x="753" y="1627"/>
                </a:moveTo>
                <a:cubicBezTo>
                  <a:pt x="774" y="1627"/>
                  <a:pt x="794" y="1633"/>
                  <a:pt x="802" y="1654"/>
                </a:cubicBezTo>
                <a:cubicBezTo>
                  <a:pt x="761" y="1654"/>
                  <a:pt x="725" y="1642"/>
                  <a:pt x="690" y="1636"/>
                </a:cubicBezTo>
                <a:cubicBezTo>
                  <a:pt x="696" y="1636"/>
                  <a:pt x="725" y="1627"/>
                  <a:pt x="753" y="1627"/>
                </a:cubicBezTo>
                <a:close/>
                <a:moveTo>
                  <a:pt x="9057" y="1585"/>
                </a:moveTo>
                <a:cubicBezTo>
                  <a:pt x="9092" y="1585"/>
                  <a:pt x="9128" y="1589"/>
                  <a:pt x="9153" y="1592"/>
                </a:cubicBezTo>
                <a:cubicBezTo>
                  <a:pt x="9110" y="1607"/>
                  <a:pt x="9010" y="1614"/>
                  <a:pt x="8960" y="1599"/>
                </a:cubicBezTo>
                <a:cubicBezTo>
                  <a:pt x="8985" y="1589"/>
                  <a:pt x="9021" y="1585"/>
                  <a:pt x="9057" y="1585"/>
                </a:cubicBezTo>
                <a:close/>
                <a:moveTo>
                  <a:pt x="8695" y="1493"/>
                </a:moveTo>
                <a:cubicBezTo>
                  <a:pt x="8695" y="1493"/>
                  <a:pt x="8695" y="1493"/>
                  <a:pt x="8695" y="1493"/>
                </a:cubicBezTo>
                <a:lnTo>
                  <a:pt x="8695" y="1493"/>
                </a:lnTo>
                <a:lnTo>
                  <a:pt x="8695" y="1492"/>
                </a:lnTo>
                <a:lnTo>
                  <a:pt x="8695" y="1491"/>
                </a:lnTo>
                <a:lnTo>
                  <a:pt x="8695" y="1490"/>
                </a:lnTo>
                <a:lnTo>
                  <a:pt x="8695" y="1490"/>
                </a:lnTo>
                <a:lnTo>
                  <a:pt x="8695" y="1493"/>
                </a:lnTo>
                <a:close/>
                <a:moveTo>
                  <a:pt x="9047" y="1475"/>
                </a:moveTo>
                <a:cubicBezTo>
                  <a:pt x="9049" y="1474"/>
                  <a:pt x="9053" y="1479"/>
                  <a:pt x="9053" y="1485"/>
                </a:cubicBezTo>
                <a:cubicBezTo>
                  <a:pt x="9075" y="1492"/>
                  <a:pt x="9089" y="1477"/>
                  <a:pt x="9089" y="1499"/>
                </a:cubicBezTo>
                <a:cubicBezTo>
                  <a:pt x="9075" y="1492"/>
                  <a:pt x="9067" y="1499"/>
                  <a:pt x="9053" y="1499"/>
                </a:cubicBezTo>
                <a:cubicBezTo>
                  <a:pt x="9053" y="1492"/>
                  <a:pt x="9053" y="1485"/>
                  <a:pt x="9046" y="1477"/>
                </a:cubicBezTo>
                <a:cubicBezTo>
                  <a:pt x="9046" y="1476"/>
                  <a:pt x="9046" y="1475"/>
                  <a:pt x="9047" y="1475"/>
                </a:cubicBezTo>
                <a:close/>
                <a:moveTo>
                  <a:pt x="8674" y="1461"/>
                </a:moveTo>
                <a:cubicBezTo>
                  <a:pt x="8688" y="1461"/>
                  <a:pt x="8681" y="1490"/>
                  <a:pt x="8695" y="1490"/>
                </a:cubicBezTo>
                <a:cubicBezTo>
                  <a:pt x="8681" y="1490"/>
                  <a:pt x="8681" y="1497"/>
                  <a:pt x="8667" y="1490"/>
                </a:cubicBezTo>
                <a:cubicBezTo>
                  <a:pt x="8660" y="1476"/>
                  <a:pt x="8674" y="1476"/>
                  <a:pt x="8674" y="1461"/>
                </a:cubicBezTo>
                <a:close/>
                <a:moveTo>
                  <a:pt x="7989" y="1382"/>
                </a:moveTo>
                <a:cubicBezTo>
                  <a:pt x="7975" y="1382"/>
                  <a:pt x="7967" y="1390"/>
                  <a:pt x="7950" y="1384"/>
                </a:cubicBezTo>
                <a:cubicBezTo>
                  <a:pt x="7950" y="1384"/>
                  <a:pt x="7950" y="1384"/>
                  <a:pt x="7950" y="1406"/>
                </a:cubicBezTo>
                <a:cubicBezTo>
                  <a:pt x="7979" y="1413"/>
                  <a:pt x="8000" y="1406"/>
                  <a:pt x="8000" y="1384"/>
                </a:cubicBezTo>
                <a:cubicBezTo>
                  <a:pt x="7996" y="1383"/>
                  <a:pt x="7993" y="1382"/>
                  <a:pt x="7989" y="1382"/>
                </a:cubicBezTo>
                <a:close/>
                <a:moveTo>
                  <a:pt x="7628" y="1377"/>
                </a:moveTo>
                <a:cubicBezTo>
                  <a:pt x="7606" y="1384"/>
                  <a:pt x="7578" y="1370"/>
                  <a:pt x="7570" y="1391"/>
                </a:cubicBezTo>
                <a:cubicBezTo>
                  <a:pt x="7584" y="1396"/>
                  <a:pt x="7586" y="1398"/>
                  <a:pt x="7591" y="1400"/>
                </a:cubicBezTo>
                <a:lnTo>
                  <a:pt x="7594" y="1401"/>
                </a:lnTo>
                <a:lnTo>
                  <a:pt x="7595" y="1400"/>
                </a:lnTo>
                <a:cubicBezTo>
                  <a:pt x="7597" y="1396"/>
                  <a:pt x="7600" y="1394"/>
                  <a:pt x="7600" y="1389"/>
                </a:cubicBezTo>
                <a:cubicBezTo>
                  <a:pt x="7604" y="1394"/>
                  <a:pt x="7609" y="1398"/>
                  <a:pt x="7615" y="1403"/>
                </a:cubicBezTo>
                <a:lnTo>
                  <a:pt x="7615" y="1403"/>
                </a:lnTo>
                <a:lnTo>
                  <a:pt x="7617" y="1400"/>
                </a:lnTo>
                <a:cubicBezTo>
                  <a:pt x="7622" y="1395"/>
                  <a:pt x="7623" y="1386"/>
                  <a:pt x="7628" y="1377"/>
                </a:cubicBezTo>
                <a:close/>
                <a:moveTo>
                  <a:pt x="8618" y="1344"/>
                </a:moveTo>
                <a:cubicBezTo>
                  <a:pt x="8611" y="1344"/>
                  <a:pt x="8605" y="1346"/>
                  <a:pt x="8602" y="1355"/>
                </a:cubicBezTo>
                <a:cubicBezTo>
                  <a:pt x="8623" y="1355"/>
                  <a:pt x="8645" y="1370"/>
                  <a:pt x="8645" y="1348"/>
                </a:cubicBezTo>
                <a:cubicBezTo>
                  <a:pt x="8637" y="1348"/>
                  <a:pt x="8626" y="1344"/>
                  <a:pt x="8618" y="1344"/>
                </a:cubicBezTo>
                <a:close/>
                <a:moveTo>
                  <a:pt x="6287" y="1317"/>
                </a:moveTo>
                <a:cubicBezTo>
                  <a:pt x="6279" y="1317"/>
                  <a:pt x="6270" y="1321"/>
                  <a:pt x="6267" y="1327"/>
                </a:cubicBezTo>
                <a:cubicBezTo>
                  <a:pt x="6274" y="1334"/>
                  <a:pt x="6288" y="1334"/>
                  <a:pt x="6303" y="1334"/>
                </a:cubicBezTo>
                <a:cubicBezTo>
                  <a:pt x="6307" y="1322"/>
                  <a:pt x="6297" y="1317"/>
                  <a:pt x="6287" y="1317"/>
                </a:cubicBezTo>
                <a:close/>
                <a:moveTo>
                  <a:pt x="7626" y="1307"/>
                </a:moveTo>
                <a:cubicBezTo>
                  <a:pt x="7610" y="1307"/>
                  <a:pt x="7592" y="1312"/>
                  <a:pt x="7585" y="1320"/>
                </a:cubicBezTo>
                <a:cubicBezTo>
                  <a:pt x="7621" y="1312"/>
                  <a:pt x="7628" y="1341"/>
                  <a:pt x="7656" y="1327"/>
                </a:cubicBezTo>
                <a:cubicBezTo>
                  <a:pt x="7656" y="1312"/>
                  <a:pt x="7642" y="1307"/>
                  <a:pt x="7626" y="1307"/>
                </a:cubicBezTo>
                <a:close/>
                <a:moveTo>
                  <a:pt x="7327" y="1298"/>
                </a:moveTo>
                <a:cubicBezTo>
                  <a:pt x="7291" y="1298"/>
                  <a:pt x="7248" y="1298"/>
                  <a:pt x="7219" y="1312"/>
                </a:cubicBezTo>
                <a:cubicBezTo>
                  <a:pt x="7248" y="1327"/>
                  <a:pt x="7313" y="1327"/>
                  <a:pt x="7327" y="1298"/>
                </a:cubicBezTo>
                <a:close/>
                <a:moveTo>
                  <a:pt x="5951" y="1297"/>
                </a:moveTo>
                <a:lnTo>
                  <a:pt x="5945" y="1298"/>
                </a:lnTo>
                <a:cubicBezTo>
                  <a:pt x="5873" y="1305"/>
                  <a:pt x="5794" y="1305"/>
                  <a:pt x="5765" y="1341"/>
                </a:cubicBezTo>
                <a:cubicBezTo>
                  <a:pt x="5816" y="1355"/>
                  <a:pt x="5873" y="1305"/>
                  <a:pt x="5902" y="1348"/>
                </a:cubicBezTo>
                <a:cubicBezTo>
                  <a:pt x="5903" y="1347"/>
                  <a:pt x="5905" y="1345"/>
                  <a:pt x="5907" y="1343"/>
                </a:cubicBezTo>
                <a:lnTo>
                  <a:pt x="5908" y="1342"/>
                </a:lnTo>
                <a:lnTo>
                  <a:pt x="5907" y="1339"/>
                </a:lnTo>
                <a:cubicBezTo>
                  <a:pt x="5902" y="1327"/>
                  <a:pt x="5906" y="1317"/>
                  <a:pt x="5924" y="1303"/>
                </a:cubicBezTo>
                <a:cubicBezTo>
                  <a:pt x="5929" y="1309"/>
                  <a:pt x="5935" y="1312"/>
                  <a:pt x="5942" y="1314"/>
                </a:cubicBezTo>
                <a:lnTo>
                  <a:pt x="5942" y="1314"/>
                </a:lnTo>
                <a:lnTo>
                  <a:pt x="5944" y="1313"/>
                </a:lnTo>
                <a:cubicBezTo>
                  <a:pt x="5946" y="1313"/>
                  <a:pt x="5949" y="1312"/>
                  <a:pt x="5952" y="1312"/>
                </a:cubicBezTo>
                <a:lnTo>
                  <a:pt x="5952" y="1315"/>
                </a:lnTo>
                <a:lnTo>
                  <a:pt x="5955" y="1315"/>
                </a:lnTo>
                <a:cubicBezTo>
                  <a:pt x="5962" y="1315"/>
                  <a:pt x="5968" y="1313"/>
                  <a:pt x="5974" y="1311"/>
                </a:cubicBezTo>
                <a:cubicBezTo>
                  <a:pt x="5974" y="1289"/>
                  <a:pt x="5967" y="1311"/>
                  <a:pt x="5952" y="1303"/>
                </a:cubicBezTo>
                <a:lnTo>
                  <a:pt x="5951" y="1297"/>
                </a:lnTo>
                <a:close/>
                <a:moveTo>
                  <a:pt x="6231" y="1291"/>
                </a:moveTo>
                <a:lnTo>
                  <a:pt x="6231" y="1305"/>
                </a:lnTo>
                <a:cubicBezTo>
                  <a:pt x="6245" y="1305"/>
                  <a:pt x="6245" y="1312"/>
                  <a:pt x="6253" y="1312"/>
                </a:cubicBezTo>
                <a:cubicBezTo>
                  <a:pt x="6253" y="1312"/>
                  <a:pt x="6253" y="1312"/>
                  <a:pt x="6253" y="1291"/>
                </a:cubicBezTo>
                <a:cubicBezTo>
                  <a:pt x="6253" y="1291"/>
                  <a:pt x="6253" y="1291"/>
                  <a:pt x="6231" y="1291"/>
                </a:cubicBezTo>
                <a:close/>
                <a:moveTo>
                  <a:pt x="6167" y="1284"/>
                </a:moveTo>
                <a:cubicBezTo>
                  <a:pt x="6167" y="1284"/>
                  <a:pt x="6167" y="1284"/>
                  <a:pt x="6167" y="1312"/>
                </a:cubicBezTo>
                <a:cubicBezTo>
                  <a:pt x="6188" y="1312"/>
                  <a:pt x="6195" y="1305"/>
                  <a:pt x="6188" y="1284"/>
                </a:cubicBezTo>
                <a:cubicBezTo>
                  <a:pt x="6188" y="1284"/>
                  <a:pt x="6188" y="1284"/>
                  <a:pt x="6167" y="1284"/>
                </a:cubicBezTo>
                <a:close/>
                <a:moveTo>
                  <a:pt x="6073" y="1284"/>
                </a:moveTo>
                <a:cubicBezTo>
                  <a:pt x="6073" y="1298"/>
                  <a:pt x="6088" y="1305"/>
                  <a:pt x="6095" y="1312"/>
                </a:cubicBezTo>
                <a:cubicBezTo>
                  <a:pt x="6081" y="1291"/>
                  <a:pt x="6131" y="1298"/>
                  <a:pt x="6124" y="1291"/>
                </a:cubicBezTo>
                <a:cubicBezTo>
                  <a:pt x="6095" y="1291"/>
                  <a:pt x="6095" y="1291"/>
                  <a:pt x="6073" y="1284"/>
                </a:cubicBezTo>
                <a:close/>
                <a:moveTo>
                  <a:pt x="6044" y="1282"/>
                </a:moveTo>
                <a:lnTo>
                  <a:pt x="6041" y="1282"/>
                </a:lnTo>
                <a:lnTo>
                  <a:pt x="6042" y="1283"/>
                </a:lnTo>
                <a:cubicBezTo>
                  <a:pt x="6045" y="1292"/>
                  <a:pt x="6047" y="1299"/>
                  <a:pt x="6038" y="1303"/>
                </a:cubicBezTo>
                <a:lnTo>
                  <a:pt x="6042" y="1305"/>
                </a:lnTo>
                <a:lnTo>
                  <a:pt x="6045" y="1304"/>
                </a:lnTo>
                <a:cubicBezTo>
                  <a:pt x="6051" y="1302"/>
                  <a:pt x="6058" y="1299"/>
                  <a:pt x="6066" y="1298"/>
                </a:cubicBezTo>
                <a:cubicBezTo>
                  <a:pt x="6066" y="1303"/>
                  <a:pt x="6062" y="1305"/>
                  <a:pt x="6063" y="1311"/>
                </a:cubicBezTo>
                <a:lnTo>
                  <a:pt x="6064" y="1312"/>
                </a:lnTo>
                <a:lnTo>
                  <a:pt x="6067" y="1313"/>
                </a:lnTo>
                <a:lnTo>
                  <a:pt x="6068" y="1313"/>
                </a:lnTo>
                <a:lnTo>
                  <a:pt x="6069" y="1310"/>
                </a:lnTo>
                <a:cubicBezTo>
                  <a:pt x="6073" y="1289"/>
                  <a:pt x="6062" y="1282"/>
                  <a:pt x="6044" y="1282"/>
                </a:cubicBezTo>
                <a:close/>
                <a:moveTo>
                  <a:pt x="6739" y="1277"/>
                </a:moveTo>
                <a:cubicBezTo>
                  <a:pt x="6738" y="1277"/>
                  <a:pt x="6737" y="1278"/>
                  <a:pt x="6733" y="1282"/>
                </a:cubicBezTo>
                <a:cubicBezTo>
                  <a:pt x="6732" y="1282"/>
                  <a:pt x="6730" y="1281"/>
                  <a:pt x="6730" y="1280"/>
                </a:cubicBezTo>
                <a:lnTo>
                  <a:pt x="6729" y="1279"/>
                </a:lnTo>
                <a:lnTo>
                  <a:pt x="6724" y="1282"/>
                </a:lnTo>
                <a:cubicBezTo>
                  <a:pt x="6719" y="1284"/>
                  <a:pt x="6715" y="1287"/>
                  <a:pt x="6711" y="1291"/>
                </a:cubicBezTo>
                <a:cubicBezTo>
                  <a:pt x="6718" y="1291"/>
                  <a:pt x="6724" y="1291"/>
                  <a:pt x="6730" y="1292"/>
                </a:cubicBezTo>
                <a:lnTo>
                  <a:pt x="6738" y="1293"/>
                </a:lnTo>
                <a:lnTo>
                  <a:pt x="6738" y="1293"/>
                </a:lnTo>
                <a:cubicBezTo>
                  <a:pt x="6737" y="1287"/>
                  <a:pt x="6741" y="1277"/>
                  <a:pt x="6739" y="1277"/>
                </a:cubicBezTo>
                <a:close/>
                <a:moveTo>
                  <a:pt x="8358" y="1277"/>
                </a:moveTo>
                <a:cubicBezTo>
                  <a:pt x="8315" y="1284"/>
                  <a:pt x="8279" y="1269"/>
                  <a:pt x="8265" y="1291"/>
                </a:cubicBezTo>
                <a:cubicBezTo>
                  <a:pt x="8315" y="1291"/>
                  <a:pt x="8337" y="1291"/>
                  <a:pt x="8358" y="1277"/>
                </a:cubicBezTo>
                <a:close/>
                <a:moveTo>
                  <a:pt x="5673" y="1275"/>
                </a:moveTo>
                <a:cubicBezTo>
                  <a:pt x="5672" y="1276"/>
                  <a:pt x="5672" y="1277"/>
                  <a:pt x="5671" y="1278"/>
                </a:cubicBezTo>
                <a:lnTo>
                  <a:pt x="5670" y="1280"/>
                </a:lnTo>
                <a:lnTo>
                  <a:pt x="5673" y="1279"/>
                </a:lnTo>
                <a:lnTo>
                  <a:pt x="5682" y="1275"/>
                </a:lnTo>
                <a:lnTo>
                  <a:pt x="5681" y="1275"/>
                </a:lnTo>
                <a:cubicBezTo>
                  <a:pt x="5678" y="1275"/>
                  <a:pt x="5676" y="1275"/>
                  <a:pt x="5673" y="1275"/>
                </a:cubicBezTo>
                <a:close/>
                <a:moveTo>
                  <a:pt x="5735" y="1271"/>
                </a:moveTo>
                <a:lnTo>
                  <a:pt x="5729" y="1272"/>
                </a:lnTo>
                <a:cubicBezTo>
                  <a:pt x="5722" y="1273"/>
                  <a:pt x="5716" y="1274"/>
                  <a:pt x="5709" y="1274"/>
                </a:cubicBezTo>
                <a:lnTo>
                  <a:pt x="5702" y="1275"/>
                </a:lnTo>
                <a:lnTo>
                  <a:pt x="5701" y="1279"/>
                </a:lnTo>
                <a:cubicBezTo>
                  <a:pt x="5701" y="1280"/>
                  <a:pt x="5701" y="1282"/>
                  <a:pt x="5701" y="1284"/>
                </a:cubicBezTo>
                <a:cubicBezTo>
                  <a:pt x="5713" y="1281"/>
                  <a:pt x="5724" y="1278"/>
                  <a:pt x="5736" y="1276"/>
                </a:cubicBezTo>
                <a:lnTo>
                  <a:pt x="5751" y="1273"/>
                </a:lnTo>
                <a:lnTo>
                  <a:pt x="5750" y="1273"/>
                </a:lnTo>
                <a:cubicBezTo>
                  <a:pt x="5745" y="1272"/>
                  <a:pt x="5741" y="1272"/>
                  <a:pt x="5736" y="1271"/>
                </a:cubicBezTo>
                <a:lnTo>
                  <a:pt x="5735" y="1271"/>
                </a:lnTo>
                <a:close/>
                <a:moveTo>
                  <a:pt x="7570" y="1262"/>
                </a:moveTo>
                <a:lnTo>
                  <a:pt x="7565" y="1263"/>
                </a:lnTo>
                <a:cubicBezTo>
                  <a:pt x="7547" y="1264"/>
                  <a:pt x="7535" y="1268"/>
                  <a:pt x="7535" y="1284"/>
                </a:cubicBezTo>
                <a:cubicBezTo>
                  <a:pt x="7542" y="1291"/>
                  <a:pt x="7542" y="1305"/>
                  <a:pt x="7556" y="1305"/>
                </a:cubicBezTo>
                <a:cubicBezTo>
                  <a:pt x="7556" y="1285"/>
                  <a:pt x="7588" y="1296"/>
                  <a:pt x="7586" y="1268"/>
                </a:cubicBezTo>
                <a:lnTo>
                  <a:pt x="7585" y="1266"/>
                </a:lnTo>
                <a:lnTo>
                  <a:pt x="7575" y="1264"/>
                </a:lnTo>
                <a:lnTo>
                  <a:pt x="7570" y="1262"/>
                </a:lnTo>
                <a:close/>
                <a:moveTo>
                  <a:pt x="6940" y="1262"/>
                </a:moveTo>
                <a:cubicBezTo>
                  <a:pt x="6924" y="1278"/>
                  <a:pt x="6897" y="1278"/>
                  <a:pt x="6866" y="1275"/>
                </a:cubicBezTo>
                <a:lnTo>
                  <a:pt x="6862" y="1275"/>
                </a:lnTo>
                <a:lnTo>
                  <a:pt x="6860" y="1277"/>
                </a:lnTo>
                <a:cubicBezTo>
                  <a:pt x="6857" y="1282"/>
                  <a:pt x="6855" y="1288"/>
                  <a:pt x="6855" y="1296"/>
                </a:cubicBezTo>
                <a:cubicBezTo>
                  <a:pt x="6828" y="1289"/>
                  <a:pt x="6807" y="1289"/>
                  <a:pt x="6793" y="1271"/>
                </a:cubicBezTo>
                <a:lnTo>
                  <a:pt x="6790" y="1268"/>
                </a:lnTo>
                <a:lnTo>
                  <a:pt x="6790" y="1268"/>
                </a:lnTo>
                <a:lnTo>
                  <a:pt x="6785" y="1273"/>
                </a:lnTo>
                <a:cubicBezTo>
                  <a:pt x="6775" y="1283"/>
                  <a:pt x="6768" y="1293"/>
                  <a:pt x="6750" y="1296"/>
                </a:cubicBezTo>
                <a:lnTo>
                  <a:pt x="6749" y="1296"/>
                </a:lnTo>
                <a:lnTo>
                  <a:pt x="6753" y="1297"/>
                </a:lnTo>
                <a:cubicBezTo>
                  <a:pt x="6776" y="1304"/>
                  <a:pt x="6789" y="1319"/>
                  <a:pt x="6818" y="1334"/>
                </a:cubicBezTo>
                <a:cubicBezTo>
                  <a:pt x="6840" y="1334"/>
                  <a:pt x="6818" y="1320"/>
                  <a:pt x="6833" y="1320"/>
                </a:cubicBezTo>
                <a:cubicBezTo>
                  <a:pt x="6890" y="1341"/>
                  <a:pt x="6983" y="1334"/>
                  <a:pt x="7019" y="1284"/>
                </a:cubicBezTo>
                <a:cubicBezTo>
                  <a:pt x="6997" y="1277"/>
                  <a:pt x="6969" y="1269"/>
                  <a:pt x="6940" y="1262"/>
                </a:cubicBezTo>
                <a:close/>
                <a:moveTo>
                  <a:pt x="7338" y="1259"/>
                </a:moveTo>
                <a:lnTo>
                  <a:pt x="7342" y="1260"/>
                </a:lnTo>
                <a:cubicBezTo>
                  <a:pt x="7342" y="1260"/>
                  <a:pt x="7340" y="1260"/>
                  <a:pt x="7338" y="1259"/>
                </a:cubicBezTo>
                <a:lnTo>
                  <a:pt x="7338" y="1259"/>
                </a:lnTo>
                <a:close/>
                <a:moveTo>
                  <a:pt x="6489" y="1255"/>
                </a:moveTo>
                <a:cubicBezTo>
                  <a:pt x="6484" y="1255"/>
                  <a:pt x="6480" y="1255"/>
                  <a:pt x="6476" y="1255"/>
                </a:cubicBezTo>
                <a:lnTo>
                  <a:pt x="6474" y="1255"/>
                </a:lnTo>
                <a:lnTo>
                  <a:pt x="6475" y="1257"/>
                </a:lnTo>
                <a:cubicBezTo>
                  <a:pt x="6476" y="1259"/>
                  <a:pt x="6479" y="1260"/>
                  <a:pt x="6482" y="1260"/>
                </a:cubicBezTo>
                <a:cubicBezTo>
                  <a:pt x="6473" y="1263"/>
                  <a:pt x="6454" y="1268"/>
                  <a:pt x="6432" y="1270"/>
                </a:cubicBezTo>
                <a:lnTo>
                  <a:pt x="6427" y="1270"/>
                </a:lnTo>
                <a:lnTo>
                  <a:pt x="6435" y="1270"/>
                </a:lnTo>
                <a:cubicBezTo>
                  <a:pt x="6457" y="1272"/>
                  <a:pt x="6475" y="1275"/>
                  <a:pt x="6496" y="1269"/>
                </a:cubicBezTo>
                <a:cubicBezTo>
                  <a:pt x="6489" y="1269"/>
                  <a:pt x="6489" y="1262"/>
                  <a:pt x="6489" y="1255"/>
                </a:cubicBezTo>
                <a:close/>
                <a:moveTo>
                  <a:pt x="6534" y="1255"/>
                </a:moveTo>
                <a:lnTo>
                  <a:pt x="6535" y="1256"/>
                </a:lnTo>
                <a:lnTo>
                  <a:pt x="6537" y="1257"/>
                </a:lnTo>
                <a:lnTo>
                  <a:pt x="6539" y="1255"/>
                </a:lnTo>
                <a:cubicBezTo>
                  <a:pt x="6538" y="1255"/>
                  <a:pt x="6537" y="1255"/>
                  <a:pt x="6536" y="1255"/>
                </a:cubicBezTo>
                <a:lnTo>
                  <a:pt x="6534" y="1255"/>
                </a:lnTo>
                <a:close/>
                <a:moveTo>
                  <a:pt x="6596" y="1252"/>
                </a:moveTo>
                <a:cubicBezTo>
                  <a:pt x="6589" y="1252"/>
                  <a:pt x="6582" y="1256"/>
                  <a:pt x="6582" y="1262"/>
                </a:cubicBezTo>
                <a:cubicBezTo>
                  <a:pt x="6596" y="1262"/>
                  <a:pt x="6596" y="1277"/>
                  <a:pt x="6611" y="1269"/>
                </a:cubicBezTo>
                <a:cubicBezTo>
                  <a:pt x="6615" y="1257"/>
                  <a:pt x="6605" y="1252"/>
                  <a:pt x="6596" y="1252"/>
                </a:cubicBezTo>
                <a:close/>
                <a:moveTo>
                  <a:pt x="7352" y="1252"/>
                </a:moveTo>
                <a:cubicBezTo>
                  <a:pt x="7347" y="1252"/>
                  <a:pt x="7341" y="1252"/>
                  <a:pt x="7335" y="1253"/>
                </a:cubicBezTo>
                <a:cubicBezTo>
                  <a:pt x="7335" y="1256"/>
                  <a:pt x="7336" y="1258"/>
                  <a:pt x="7337" y="1259"/>
                </a:cubicBezTo>
                <a:lnTo>
                  <a:pt x="7338" y="1259"/>
                </a:lnTo>
                <a:lnTo>
                  <a:pt x="7333" y="1258"/>
                </a:lnTo>
                <a:cubicBezTo>
                  <a:pt x="7293" y="1251"/>
                  <a:pt x="7233" y="1276"/>
                  <a:pt x="7187" y="1258"/>
                </a:cubicBezTo>
                <a:lnTo>
                  <a:pt x="7185" y="1257"/>
                </a:lnTo>
                <a:lnTo>
                  <a:pt x="7185" y="1260"/>
                </a:lnTo>
                <a:cubicBezTo>
                  <a:pt x="7186" y="1262"/>
                  <a:pt x="7186" y="1265"/>
                  <a:pt x="7185" y="1269"/>
                </a:cubicBezTo>
                <a:lnTo>
                  <a:pt x="7185" y="1270"/>
                </a:lnTo>
                <a:lnTo>
                  <a:pt x="7185" y="1272"/>
                </a:lnTo>
                <a:lnTo>
                  <a:pt x="7184" y="1274"/>
                </a:lnTo>
                <a:lnTo>
                  <a:pt x="7184" y="1277"/>
                </a:lnTo>
                <a:cubicBezTo>
                  <a:pt x="7298" y="1277"/>
                  <a:pt x="7363" y="1312"/>
                  <a:pt x="7456" y="1291"/>
                </a:cubicBezTo>
                <a:cubicBezTo>
                  <a:pt x="7438" y="1277"/>
                  <a:pt x="7415" y="1268"/>
                  <a:pt x="7393" y="1257"/>
                </a:cubicBezTo>
                <a:lnTo>
                  <a:pt x="7391" y="1256"/>
                </a:lnTo>
                <a:lnTo>
                  <a:pt x="7380" y="1254"/>
                </a:lnTo>
                <a:cubicBezTo>
                  <a:pt x="7371" y="1252"/>
                  <a:pt x="7362" y="1251"/>
                  <a:pt x="7352" y="1252"/>
                </a:cubicBezTo>
                <a:close/>
                <a:moveTo>
                  <a:pt x="6506" y="1250"/>
                </a:moveTo>
                <a:cubicBezTo>
                  <a:pt x="6498" y="1250"/>
                  <a:pt x="6493" y="1253"/>
                  <a:pt x="6496" y="1262"/>
                </a:cubicBezTo>
                <a:cubicBezTo>
                  <a:pt x="6507" y="1273"/>
                  <a:pt x="6518" y="1272"/>
                  <a:pt x="6528" y="1264"/>
                </a:cubicBezTo>
                <a:lnTo>
                  <a:pt x="6533" y="1260"/>
                </a:lnTo>
                <a:lnTo>
                  <a:pt x="6534" y="1260"/>
                </a:lnTo>
                <a:cubicBezTo>
                  <a:pt x="6534" y="1259"/>
                  <a:pt x="6534" y="1258"/>
                  <a:pt x="6533" y="1257"/>
                </a:cubicBezTo>
                <a:lnTo>
                  <a:pt x="6533" y="1254"/>
                </a:lnTo>
                <a:lnTo>
                  <a:pt x="6532" y="1254"/>
                </a:lnTo>
                <a:cubicBezTo>
                  <a:pt x="6524" y="1253"/>
                  <a:pt x="6514" y="1250"/>
                  <a:pt x="6506" y="1250"/>
                </a:cubicBezTo>
                <a:close/>
                <a:moveTo>
                  <a:pt x="7540" y="1248"/>
                </a:moveTo>
                <a:lnTo>
                  <a:pt x="7534" y="1251"/>
                </a:lnTo>
                <a:lnTo>
                  <a:pt x="7529" y="1253"/>
                </a:lnTo>
                <a:lnTo>
                  <a:pt x="7535" y="1255"/>
                </a:lnTo>
                <a:cubicBezTo>
                  <a:pt x="7535" y="1252"/>
                  <a:pt x="7536" y="1250"/>
                  <a:pt x="7538" y="1249"/>
                </a:cubicBezTo>
                <a:lnTo>
                  <a:pt x="7540" y="1248"/>
                </a:lnTo>
                <a:close/>
                <a:moveTo>
                  <a:pt x="7559" y="1244"/>
                </a:moveTo>
                <a:cubicBezTo>
                  <a:pt x="7555" y="1244"/>
                  <a:pt x="7551" y="1244"/>
                  <a:pt x="7547" y="1246"/>
                </a:cubicBezTo>
                <a:lnTo>
                  <a:pt x="7544" y="1246"/>
                </a:lnTo>
                <a:lnTo>
                  <a:pt x="7547" y="1246"/>
                </a:lnTo>
                <a:cubicBezTo>
                  <a:pt x="7550" y="1245"/>
                  <a:pt x="7553" y="1245"/>
                  <a:pt x="7556" y="1244"/>
                </a:cubicBezTo>
                <a:lnTo>
                  <a:pt x="7559" y="1244"/>
                </a:lnTo>
                <a:lnTo>
                  <a:pt x="7559" y="1244"/>
                </a:lnTo>
                <a:close/>
                <a:moveTo>
                  <a:pt x="6675" y="1226"/>
                </a:moveTo>
                <a:cubicBezTo>
                  <a:pt x="6668" y="1241"/>
                  <a:pt x="6646" y="1241"/>
                  <a:pt x="6661" y="1262"/>
                </a:cubicBezTo>
                <a:cubicBezTo>
                  <a:pt x="6666" y="1257"/>
                  <a:pt x="6676" y="1255"/>
                  <a:pt x="6686" y="1255"/>
                </a:cubicBezTo>
                <a:lnTo>
                  <a:pt x="6688" y="1255"/>
                </a:lnTo>
                <a:lnTo>
                  <a:pt x="6681" y="1252"/>
                </a:lnTo>
                <a:cubicBezTo>
                  <a:pt x="6675" y="1250"/>
                  <a:pt x="6668" y="1248"/>
                  <a:pt x="6661" y="1246"/>
                </a:cubicBezTo>
                <a:cubicBezTo>
                  <a:pt x="6668" y="1239"/>
                  <a:pt x="6681" y="1245"/>
                  <a:pt x="6683" y="1234"/>
                </a:cubicBezTo>
                <a:lnTo>
                  <a:pt x="6683" y="1234"/>
                </a:lnTo>
                <a:lnTo>
                  <a:pt x="6681" y="1233"/>
                </a:lnTo>
                <a:cubicBezTo>
                  <a:pt x="6679" y="1231"/>
                  <a:pt x="6677" y="1229"/>
                  <a:pt x="6675" y="1226"/>
                </a:cubicBezTo>
                <a:close/>
                <a:moveTo>
                  <a:pt x="7596" y="1225"/>
                </a:moveTo>
                <a:lnTo>
                  <a:pt x="7593" y="1226"/>
                </a:lnTo>
                <a:cubicBezTo>
                  <a:pt x="7589" y="1229"/>
                  <a:pt x="7584" y="1233"/>
                  <a:pt x="7584" y="1239"/>
                </a:cubicBezTo>
                <a:lnTo>
                  <a:pt x="7584" y="1239"/>
                </a:lnTo>
                <a:lnTo>
                  <a:pt x="7588" y="1238"/>
                </a:lnTo>
                <a:cubicBezTo>
                  <a:pt x="7592" y="1237"/>
                  <a:pt x="7595" y="1235"/>
                  <a:pt x="7599" y="1234"/>
                </a:cubicBezTo>
                <a:cubicBezTo>
                  <a:pt x="7599" y="1231"/>
                  <a:pt x="7598" y="1228"/>
                  <a:pt x="7596" y="1225"/>
                </a:cubicBezTo>
                <a:lnTo>
                  <a:pt x="7596" y="1225"/>
                </a:lnTo>
                <a:close/>
                <a:moveTo>
                  <a:pt x="7084" y="1210"/>
                </a:moveTo>
                <a:cubicBezTo>
                  <a:pt x="7027" y="1210"/>
                  <a:pt x="6998" y="1253"/>
                  <a:pt x="6926" y="1239"/>
                </a:cubicBezTo>
                <a:lnTo>
                  <a:pt x="6925" y="1241"/>
                </a:lnTo>
                <a:lnTo>
                  <a:pt x="6927" y="1241"/>
                </a:lnTo>
                <a:cubicBezTo>
                  <a:pt x="6948" y="1242"/>
                  <a:pt x="6971" y="1245"/>
                  <a:pt x="6997" y="1248"/>
                </a:cubicBezTo>
                <a:cubicBezTo>
                  <a:pt x="6997" y="1255"/>
                  <a:pt x="6983" y="1255"/>
                  <a:pt x="6983" y="1262"/>
                </a:cubicBezTo>
                <a:cubicBezTo>
                  <a:pt x="7019" y="1269"/>
                  <a:pt x="6997" y="1234"/>
                  <a:pt x="7033" y="1234"/>
                </a:cubicBezTo>
                <a:cubicBezTo>
                  <a:pt x="7033" y="1234"/>
                  <a:pt x="7026" y="1241"/>
                  <a:pt x="7026" y="1248"/>
                </a:cubicBezTo>
                <a:cubicBezTo>
                  <a:pt x="7048" y="1243"/>
                  <a:pt x="7065" y="1242"/>
                  <a:pt x="7083" y="1236"/>
                </a:cubicBezTo>
                <a:lnTo>
                  <a:pt x="7091" y="1233"/>
                </a:lnTo>
                <a:lnTo>
                  <a:pt x="7090" y="1232"/>
                </a:lnTo>
                <a:cubicBezTo>
                  <a:pt x="7083" y="1225"/>
                  <a:pt x="7075" y="1219"/>
                  <a:pt x="7084" y="1210"/>
                </a:cubicBezTo>
                <a:close/>
                <a:moveTo>
                  <a:pt x="8089" y="1207"/>
                </a:moveTo>
                <a:cubicBezTo>
                  <a:pt x="8078" y="1207"/>
                  <a:pt x="8067" y="1210"/>
                  <a:pt x="8057" y="1219"/>
                </a:cubicBezTo>
                <a:cubicBezTo>
                  <a:pt x="8079" y="1212"/>
                  <a:pt x="8079" y="1234"/>
                  <a:pt x="8093" y="1241"/>
                </a:cubicBezTo>
                <a:cubicBezTo>
                  <a:pt x="8100" y="1219"/>
                  <a:pt x="8129" y="1226"/>
                  <a:pt x="8136" y="1212"/>
                </a:cubicBezTo>
                <a:cubicBezTo>
                  <a:pt x="8120" y="1212"/>
                  <a:pt x="8104" y="1207"/>
                  <a:pt x="8089" y="1207"/>
                </a:cubicBezTo>
                <a:close/>
                <a:moveTo>
                  <a:pt x="7652" y="1193"/>
                </a:moveTo>
                <a:cubicBezTo>
                  <a:pt x="7647" y="1193"/>
                  <a:pt x="7643" y="1195"/>
                  <a:pt x="7643" y="1203"/>
                </a:cubicBezTo>
                <a:cubicBezTo>
                  <a:pt x="7644" y="1205"/>
                  <a:pt x="7647" y="1207"/>
                  <a:pt x="7651" y="1208"/>
                </a:cubicBezTo>
                <a:lnTo>
                  <a:pt x="7652" y="1209"/>
                </a:lnTo>
                <a:lnTo>
                  <a:pt x="7653" y="1207"/>
                </a:lnTo>
                <a:cubicBezTo>
                  <a:pt x="7655" y="1204"/>
                  <a:pt x="7656" y="1200"/>
                  <a:pt x="7656" y="1194"/>
                </a:cubicBezTo>
                <a:lnTo>
                  <a:pt x="7656" y="1193"/>
                </a:lnTo>
                <a:lnTo>
                  <a:pt x="7652" y="1193"/>
                </a:lnTo>
                <a:close/>
                <a:moveTo>
                  <a:pt x="8114" y="1178"/>
                </a:moveTo>
                <a:cubicBezTo>
                  <a:pt x="8101" y="1178"/>
                  <a:pt x="8078" y="1193"/>
                  <a:pt x="8093" y="1198"/>
                </a:cubicBezTo>
                <a:cubicBezTo>
                  <a:pt x="8093" y="1183"/>
                  <a:pt x="8115" y="1198"/>
                  <a:pt x="8122" y="1190"/>
                </a:cubicBezTo>
                <a:cubicBezTo>
                  <a:pt x="8124" y="1182"/>
                  <a:pt x="8120" y="1178"/>
                  <a:pt x="8114" y="1178"/>
                </a:cubicBezTo>
                <a:close/>
                <a:moveTo>
                  <a:pt x="7101" y="1176"/>
                </a:moveTo>
                <a:lnTo>
                  <a:pt x="7098" y="1181"/>
                </a:lnTo>
                <a:cubicBezTo>
                  <a:pt x="7112" y="1181"/>
                  <a:pt x="7122" y="1181"/>
                  <a:pt x="7130" y="1178"/>
                </a:cubicBezTo>
                <a:lnTo>
                  <a:pt x="7133" y="1176"/>
                </a:lnTo>
                <a:lnTo>
                  <a:pt x="7129" y="1177"/>
                </a:lnTo>
                <a:cubicBezTo>
                  <a:pt x="7122" y="1178"/>
                  <a:pt x="7114" y="1177"/>
                  <a:pt x="7106" y="1176"/>
                </a:cubicBezTo>
                <a:lnTo>
                  <a:pt x="7101" y="1176"/>
                </a:lnTo>
                <a:close/>
                <a:moveTo>
                  <a:pt x="8458" y="1147"/>
                </a:moveTo>
                <a:lnTo>
                  <a:pt x="8462" y="1152"/>
                </a:lnTo>
                <a:cubicBezTo>
                  <a:pt x="8467" y="1158"/>
                  <a:pt x="8473" y="1164"/>
                  <a:pt x="8480" y="1169"/>
                </a:cubicBezTo>
                <a:cubicBezTo>
                  <a:pt x="8494" y="1169"/>
                  <a:pt x="8494" y="1155"/>
                  <a:pt x="8516" y="1162"/>
                </a:cubicBezTo>
                <a:cubicBezTo>
                  <a:pt x="8514" y="1160"/>
                  <a:pt x="8512" y="1158"/>
                  <a:pt x="8510" y="1157"/>
                </a:cubicBezTo>
                <a:lnTo>
                  <a:pt x="8508" y="1154"/>
                </a:lnTo>
                <a:lnTo>
                  <a:pt x="8503" y="1153"/>
                </a:lnTo>
                <a:cubicBezTo>
                  <a:pt x="8489" y="1151"/>
                  <a:pt x="8475" y="1149"/>
                  <a:pt x="8461" y="1148"/>
                </a:cubicBezTo>
                <a:lnTo>
                  <a:pt x="8458" y="1147"/>
                </a:lnTo>
                <a:close/>
                <a:moveTo>
                  <a:pt x="8365" y="1136"/>
                </a:moveTo>
                <a:lnTo>
                  <a:pt x="8362" y="1138"/>
                </a:lnTo>
                <a:cubicBezTo>
                  <a:pt x="8358" y="1143"/>
                  <a:pt x="8356" y="1151"/>
                  <a:pt x="8358" y="1162"/>
                </a:cubicBezTo>
                <a:cubicBezTo>
                  <a:pt x="8394" y="1176"/>
                  <a:pt x="8401" y="1169"/>
                  <a:pt x="8437" y="1155"/>
                </a:cubicBezTo>
                <a:cubicBezTo>
                  <a:pt x="8437" y="1155"/>
                  <a:pt x="8437" y="1155"/>
                  <a:pt x="8437" y="1145"/>
                </a:cubicBezTo>
                <a:lnTo>
                  <a:pt x="8437" y="1145"/>
                </a:lnTo>
                <a:lnTo>
                  <a:pt x="8421" y="1143"/>
                </a:lnTo>
                <a:lnTo>
                  <a:pt x="8406" y="1141"/>
                </a:lnTo>
                <a:lnTo>
                  <a:pt x="8406" y="1142"/>
                </a:lnTo>
                <a:cubicBezTo>
                  <a:pt x="8406" y="1144"/>
                  <a:pt x="8405" y="1146"/>
                  <a:pt x="8401" y="1147"/>
                </a:cubicBezTo>
                <a:cubicBezTo>
                  <a:pt x="8399" y="1145"/>
                  <a:pt x="8397" y="1142"/>
                  <a:pt x="8395" y="1140"/>
                </a:cubicBezTo>
                <a:lnTo>
                  <a:pt x="8394" y="1139"/>
                </a:lnTo>
                <a:lnTo>
                  <a:pt x="8384" y="1138"/>
                </a:lnTo>
                <a:cubicBezTo>
                  <a:pt x="8377" y="1138"/>
                  <a:pt x="8371" y="1137"/>
                  <a:pt x="8366" y="1136"/>
                </a:cubicBezTo>
                <a:lnTo>
                  <a:pt x="8365" y="1136"/>
                </a:lnTo>
                <a:close/>
                <a:moveTo>
                  <a:pt x="5721" y="1135"/>
                </a:moveTo>
                <a:lnTo>
                  <a:pt x="5709" y="1137"/>
                </a:lnTo>
                <a:cubicBezTo>
                  <a:pt x="5698" y="1139"/>
                  <a:pt x="5688" y="1140"/>
                  <a:pt x="5678" y="1138"/>
                </a:cubicBezTo>
                <a:lnTo>
                  <a:pt x="5676" y="1138"/>
                </a:lnTo>
                <a:lnTo>
                  <a:pt x="5673" y="1139"/>
                </a:lnTo>
                <a:cubicBezTo>
                  <a:pt x="5656" y="1144"/>
                  <a:pt x="5633" y="1144"/>
                  <a:pt x="5623" y="1160"/>
                </a:cubicBezTo>
                <a:cubicBezTo>
                  <a:pt x="5668" y="1165"/>
                  <a:pt x="5710" y="1171"/>
                  <a:pt x="5751" y="1175"/>
                </a:cubicBezTo>
                <a:lnTo>
                  <a:pt x="5788" y="1178"/>
                </a:lnTo>
                <a:lnTo>
                  <a:pt x="5790" y="1177"/>
                </a:lnTo>
                <a:cubicBezTo>
                  <a:pt x="5796" y="1170"/>
                  <a:pt x="5798" y="1161"/>
                  <a:pt x="5798" y="1150"/>
                </a:cubicBezTo>
                <a:cubicBezTo>
                  <a:pt x="5776" y="1143"/>
                  <a:pt x="5749" y="1138"/>
                  <a:pt x="5722" y="1135"/>
                </a:cubicBezTo>
                <a:lnTo>
                  <a:pt x="5721" y="1135"/>
                </a:lnTo>
                <a:close/>
                <a:moveTo>
                  <a:pt x="6782" y="1133"/>
                </a:moveTo>
                <a:lnTo>
                  <a:pt x="6780" y="1136"/>
                </a:lnTo>
                <a:cubicBezTo>
                  <a:pt x="6776" y="1143"/>
                  <a:pt x="6770" y="1148"/>
                  <a:pt x="6766" y="1155"/>
                </a:cubicBezTo>
                <a:lnTo>
                  <a:pt x="6764" y="1160"/>
                </a:lnTo>
                <a:lnTo>
                  <a:pt x="6767" y="1160"/>
                </a:lnTo>
                <a:cubicBezTo>
                  <a:pt x="6787" y="1156"/>
                  <a:pt x="6804" y="1147"/>
                  <a:pt x="6826" y="1147"/>
                </a:cubicBezTo>
                <a:cubicBezTo>
                  <a:pt x="6813" y="1135"/>
                  <a:pt x="6800" y="1133"/>
                  <a:pt x="6783" y="1133"/>
                </a:cubicBezTo>
                <a:lnTo>
                  <a:pt x="6782" y="1133"/>
                </a:lnTo>
                <a:close/>
                <a:moveTo>
                  <a:pt x="6904" y="1130"/>
                </a:moveTo>
                <a:lnTo>
                  <a:pt x="6902" y="1130"/>
                </a:lnTo>
                <a:cubicBezTo>
                  <a:pt x="6900" y="1131"/>
                  <a:pt x="6898" y="1132"/>
                  <a:pt x="6896" y="1132"/>
                </a:cubicBezTo>
                <a:lnTo>
                  <a:pt x="6890" y="1133"/>
                </a:lnTo>
                <a:lnTo>
                  <a:pt x="6895" y="1133"/>
                </a:lnTo>
                <a:cubicBezTo>
                  <a:pt x="6898" y="1132"/>
                  <a:pt x="6901" y="1131"/>
                  <a:pt x="6903" y="1130"/>
                </a:cubicBezTo>
                <a:lnTo>
                  <a:pt x="6904" y="1130"/>
                </a:lnTo>
                <a:close/>
                <a:moveTo>
                  <a:pt x="5651" y="1126"/>
                </a:moveTo>
                <a:lnTo>
                  <a:pt x="5651" y="1126"/>
                </a:lnTo>
                <a:lnTo>
                  <a:pt x="5652" y="1126"/>
                </a:lnTo>
                <a:lnTo>
                  <a:pt x="5651" y="1126"/>
                </a:lnTo>
                <a:close/>
                <a:moveTo>
                  <a:pt x="6933" y="1124"/>
                </a:moveTo>
                <a:cubicBezTo>
                  <a:pt x="6930" y="1124"/>
                  <a:pt x="6927" y="1124"/>
                  <a:pt x="6924" y="1125"/>
                </a:cubicBezTo>
                <a:lnTo>
                  <a:pt x="6924" y="1125"/>
                </a:lnTo>
                <a:lnTo>
                  <a:pt x="6923" y="1130"/>
                </a:lnTo>
                <a:cubicBezTo>
                  <a:pt x="6922" y="1133"/>
                  <a:pt x="6920" y="1137"/>
                  <a:pt x="6919" y="1140"/>
                </a:cubicBezTo>
                <a:lnTo>
                  <a:pt x="6926" y="1138"/>
                </a:lnTo>
                <a:lnTo>
                  <a:pt x="6926" y="1137"/>
                </a:lnTo>
                <a:cubicBezTo>
                  <a:pt x="6927" y="1133"/>
                  <a:pt x="6929" y="1128"/>
                  <a:pt x="6933" y="1124"/>
                </a:cubicBezTo>
                <a:close/>
                <a:moveTo>
                  <a:pt x="8179" y="1118"/>
                </a:moveTo>
                <a:cubicBezTo>
                  <a:pt x="8173" y="1118"/>
                  <a:pt x="8168" y="1121"/>
                  <a:pt x="8165" y="1126"/>
                </a:cubicBezTo>
                <a:cubicBezTo>
                  <a:pt x="8165" y="1126"/>
                  <a:pt x="8172" y="1133"/>
                  <a:pt x="8165" y="1133"/>
                </a:cubicBezTo>
                <a:cubicBezTo>
                  <a:pt x="8158" y="1133"/>
                  <a:pt x="8158" y="1133"/>
                  <a:pt x="8158" y="1140"/>
                </a:cubicBezTo>
                <a:cubicBezTo>
                  <a:pt x="8179" y="1133"/>
                  <a:pt x="8179" y="1155"/>
                  <a:pt x="8194" y="1140"/>
                </a:cubicBezTo>
                <a:cubicBezTo>
                  <a:pt x="8198" y="1127"/>
                  <a:pt x="8189" y="1119"/>
                  <a:pt x="8179" y="1118"/>
                </a:cubicBezTo>
                <a:close/>
                <a:moveTo>
                  <a:pt x="6665" y="1115"/>
                </a:moveTo>
                <a:cubicBezTo>
                  <a:pt x="6656" y="1114"/>
                  <a:pt x="6648" y="1117"/>
                  <a:pt x="6638" y="1120"/>
                </a:cubicBezTo>
                <a:lnTo>
                  <a:pt x="6632" y="1122"/>
                </a:lnTo>
                <a:lnTo>
                  <a:pt x="6644" y="1121"/>
                </a:lnTo>
                <a:lnTo>
                  <a:pt x="6679" y="1118"/>
                </a:lnTo>
                <a:lnTo>
                  <a:pt x="6677" y="1117"/>
                </a:lnTo>
                <a:cubicBezTo>
                  <a:pt x="6673" y="1116"/>
                  <a:pt x="6669" y="1115"/>
                  <a:pt x="6665" y="1115"/>
                </a:cubicBezTo>
                <a:close/>
                <a:moveTo>
                  <a:pt x="8244" y="1112"/>
                </a:moveTo>
                <a:cubicBezTo>
                  <a:pt x="8229" y="1119"/>
                  <a:pt x="8201" y="1104"/>
                  <a:pt x="8208" y="1119"/>
                </a:cubicBezTo>
                <a:cubicBezTo>
                  <a:pt x="8229" y="1119"/>
                  <a:pt x="8244" y="1147"/>
                  <a:pt x="8244" y="1112"/>
                </a:cubicBezTo>
                <a:close/>
                <a:moveTo>
                  <a:pt x="6919" y="1112"/>
                </a:moveTo>
                <a:cubicBezTo>
                  <a:pt x="6912" y="1118"/>
                  <a:pt x="6886" y="1106"/>
                  <a:pt x="6883" y="1116"/>
                </a:cubicBezTo>
                <a:lnTo>
                  <a:pt x="6883" y="1116"/>
                </a:lnTo>
                <a:lnTo>
                  <a:pt x="6890" y="1117"/>
                </a:lnTo>
                <a:lnTo>
                  <a:pt x="6917" y="1116"/>
                </a:lnTo>
                <a:lnTo>
                  <a:pt x="6919" y="1112"/>
                </a:lnTo>
                <a:close/>
                <a:moveTo>
                  <a:pt x="7055" y="1100"/>
                </a:moveTo>
                <a:cubicBezTo>
                  <a:pt x="7043" y="1099"/>
                  <a:pt x="7030" y="1103"/>
                  <a:pt x="7028" y="1109"/>
                </a:cubicBezTo>
                <a:lnTo>
                  <a:pt x="7027" y="1110"/>
                </a:lnTo>
                <a:lnTo>
                  <a:pt x="7043" y="1110"/>
                </a:lnTo>
                <a:lnTo>
                  <a:pt x="7077" y="1108"/>
                </a:lnTo>
                <a:lnTo>
                  <a:pt x="7076" y="1107"/>
                </a:lnTo>
                <a:cubicBezTo>
                  <a:pt x="7073" y="1103"/>
                  <a:pt x="7064" y="1100"/>
                  <a:pt x="7055" y="1100"/>
                </a:cubicBezTo>
                <a:close/>
                <a:moveTo>
                  <a:pt x="8014" y="1084"/>
                </a:moveTo>
                <a:cubicBezTo>
                  <a:pt x="8033" y="1085"/>
                  <a:pt x="8055" y="1093"/>
                  <a:pt x="8079" y="1097"/>
                </a:cubicBezTo>
                <a:cubicBezTo>
                  <a:pt x="8079" y="1112"/>
                  <a:pt x="8043" y="1119"/>
                  <a:pt x="8036" y="1104"/>
                </a:cubicBezTo>
                <a:cubicBezTo>
                  <a:pt x="8036" y="1112"/>
                  <a:pt x="8014" y="1119"/>
                  <a:pt x="8029" y="1133"/>
                </a:cubicBezTo>
                <a:cubicBezTo>
                  <a:pt x="8014" y="1140"/>
                  <a:pt x="7993" y="1112"/>
                  <a:pt x="7979" y="1104"/>
                </a:cubicBezTo>
                <a:cubicBezTo>
                  <a:pt x="7988" y="1089"/>
                  <a:pt x="8000" y="1084"/>
                  <a:pt x="8014" y="1084"/>
                </a:cubicBezTo>
                <a:close/>
                <a:moveTo>
                  <a:pt x="8295" y="1081"/>
                </a:moveTo>
                <a:lnTo>
                  <a:pt x="8298" y="1083"/>
                </a:lnTo>
                <a:cubicBezTo>
                  <a:pt x="8300" y="1084"/>
                  <a:pt x="8301" y="1086"/>
                  <a:pt x="8301" y="1090"/>
                </a:cubicBezTo>
                <a:cubicBezTo>
                  <a:pt x="8306" y="1090"/>
                  <a:pt x="8311" y="1090"/>
                  <a:pt x="8314" y="1089"/>
                </a:cubicBezTo>
                <a:lnTo>
                  <a:pt x="8317" y="1089"/>
                </a:lnTo>
                <a:lnTo>
                  <a:pt x="8314" y="1087"/>
                </a:lnTo>
                <a:cubicBezTo>
                  <a:pt x="8310" y="1085"/>
                  <a:pt x="8306" y="1084"/>
                  <a:pt x="8302" y="1082"/>
                </a:cubicBezTo>
                <a:lnTo>
                  <a:pt x="8295" y="1081"/>
                </a:lnTo>
                <a:close/>
                <a:moveTo>
                  <a:pt x="5919" y="1075"/>
                </a:moveTo>
                <a:lnTo>
                  <a:pt x="5918" y="1077"/>
                </a:lnTo>
                <a:lnTo>
                  <a:pt x="5920" y="1076"/>
                </a:lnTo>
                <a:lnTo>
                  <a:pt x="5919" y="1075"/>
                </a:lnTo>
                <a:close/>
                <a:moveTo>
                  <a:pt x="5940" y="1068"/>
                </a:moveTo>
                <a:lnTo>
                  <a:pt x="5940" y="1070"/>
                </a:lnTo>
                <a:cubicBezTo>
                  <a:pt x="5941" y="1071"/>
                  <a:pt x="5941" y="1072"/>
                  <a:pt x="5942" y="1074"/>
                </a:cubicBezTo>
                <a:lnTo>
                  <a:pt x="5942" y="1074"/>
                </a:lnTo>
                <a:lnTo>
                  <a:pt x="5945" y="1074"/>
                </a:lnTo>
                <a:lnTo>
                  <a:pt x="5953" y="1074"/>
                </a:lnTo>
                <a:lnTo>
                  <a:pt x="5953" y="1072"/>
                </a:lnTo>
                <a:cubicBezTo>
                  <a:pt x="5952" y="1071"/>
                  <a:pt x="5952" y="1070"/>
                  <a:pt x="5952" y="1069"/>
                </a:cubicBezTo>
                <a:cubicBezTo>
                  <a:pt x="5949" y="1069"/>
                  <a:pt x="5946" y="1068"/>
                  <a:pt x="5943" y="1068"/>
                </a:cubicBezTo>
                <a:lnTo>
                  <a:pt x="5940" y="1068"/>
                </a:lnTo>
                <a:close/>
                <a:moveTo>
                  <a:pt x="6754" y="1052"/>
                </a:moveTo>
                <a:cubicBezTo>
                  <a:pt x="6711" y="1081"/>
                  <a:pt x="6640" y="1081"/>
                  <a:pt x="6561" y="1088"/>
                </a:cubicBezTo>
                <a:cubicBezTo>
                  <a:pt x="6611" y="1059"/>
                  <a:pt x="6697" y="1067"/>
                  <a:pt x="6754" y="1052"/>
                </a:cubicBezTo>
                <a:close/>
                <a:moveTo>
                  <a:pt x="7998" y="1041"/>
                </a:moveTo>
                <a:cubicBezTo>
                  <a:pt x="8033" y="1040"/>
                  <a:pt x="8076" y="1048"/>
                  <a:pt x="8094" y="1052"/>
                </a:cubicBezTo>
                <a:cubicBezTo>
                  <a:pt x="8083" y="1063"/>
                  <a:pt x="8069" y="1066"/>
                  <a:pt x="8055" y="1065"/>
                </a:cubicBezTo>
                <a:lnTo>
                  <a:pt x="8054" y="1065"/>
                </a:lnTo>
                <a:lnTo>
                  <a:pt x="8055" y="1066"/>
                </a:lnTo>
                <a:cubicBezTo>
                  <a:pt x="8056" y="1067"/>
                  <a:pt x="8057" y="1068"/>
                  <a:pt x="8057" y="1069"/>
                </a:cubicBezTo>
                <a:cubicBezTo>
                  <a:pt x="8043" y="1076"/>
                  <a:pt x="8014" y="1061"/>
                  <a:pt x="7986" y="1054"/>
                </a:cubicBezTo>
                <a:lnTo>
                  <a:pt x="7988" y="1051"/>
                </a:lnTo>
                <a:lnTo>
                  <a:pt x="7979" y="1050"/>
                </a:lnTo>
                <a:cubicBezTo>
                  <a:pt x="7970" y="1049"/>
                  <a:pt x="7960" y="1050"/>
                  <a:pt x="7951" y="1052"/>
                </a:cubicBezTo>
                <a:cubicBezTo>
                  <a:pt x="7959" y="1044"/>
                  <a:pt x="7977" y="1041"/>
                  <a:pt x="7998" y="1041"/>
                </a:cubicBezTo>
                <a:close/>
                <a:moveTo>
                  <a:pt x="7175" y="1034"/>
                </a:moveTo>
                <a:cubicBezTo>
                  <a:pt x="7188" y="1034"/>
                  <a:pt x="7202" y="1038"/>
                  <a:pt x="7213" y="1045"/>
                </a:cubicBezTo>
                <a:cubicBezTo>
                  <a:pt x="7191" y="1059"/>
                  <a:pt x="7177" y="1045"/>
                  <a:pt x="7148" y="1045"/>
                </a:cubicBezTo>
                <a:cubicBezTo>
                  <a:pt x="7152" y="1038"/>
                  <a:pt x="7163" y="1034"/>
                  <a:pt x="7175" y="1034"/>
                </a:cubicBezTo>
                <a:close/>
                <a:moveTo>
                  <a:pt x="6410" y="1011"/>
                </a:moveTo>
                <a:cubicBezTo>
                  <a:pt x="6399" y="1011"/>
                  <a:pt x="6393" y="1027"/>
                  <a:pt x="6396" y="1035"/>
                </a:cubicBezTo>
                <a:lnTo>
                  <a:pt x="6396" y="1035"/>
                </a:lnTo>
                <a:lnTo>
                  <a:pt x="6398" y="1034"/>
                </a:lnTo>
                <a:cubicBezTo>
                  <a:pt x="6405" y="1031"/>
                  <a:pt x="6414" y="1028"/>
                  <a:pt x="6422" y="1025"/>
                </a:cubicBezTo>
                <a:lnTo>
                  <a:pt x="6425" y="1025"/>
                </a:lnTo>
                <a:lnTo>
                  <a:pt x="6420" y="1021"/>
                </a:lnTo>
                <a:cubicBezTo>
                  <a:pt x="6417" y="1018"/>
                  <a:pt x="6413" y="1015"/>
                  <a:pt x="6410" y="1011"/>
                </a:cubicBezTo>
                <a:close/>
                <a:moveTo>
                  <a:pt x="2838" y="972"/>
                </a:moveTo>
                <a:cubicBezTo>
                  <a:pt x="2821" y="978"/>
                  <a:pt x="2803" y="978"/>
                  <a:pt x="2803" y="1002"/>
                </a:cubicBezTo>
                <a:lnTo>
                  <a:pt x="2838" y="1002"/>
                </a:lnTo>
                <a:cubicBezTo>
                  <a:pt x="2844" y="990"/>
                  <a:pt x="2844" y="984"/>
                  <a:pt x="2838" y="972"/>
                </a:cubicBezTo>
                <a:close/>
                <a:moveTo>
                  <a:pt x="6241" y="972"/>
                </a:moveTo>
                <a:cubicBezTo>
                  <a:pt x="6239" y="972"/>
                  <a:pt x="6238" y="973"/>
                  <a:pt x="6236" y="973"/>
                </a:cubicBezTo>
                <a:lnTo>
                  <a:pt x="6236" y="973"/>
                </a:lnTo>
                <a:lnTo>
                  <a:pt x="6236" y="973"/>
                </a:lnTo>
                <a:cubicBezTo>
                  <a:pt x="6236" y="979"/>
                  <a:pt x="6237" y="984"/>
                  <a:pt x="6239" y="989"/>
                </a:cubicBezTo>
                <a:lnTo>
                  <a:pt x="6239" y="990"/>
                </a:lnTo>
                <a:lnTo>
                  <a:pt x="6242" y="989"/>
                </a:lnTo>
                <a:cubicBezTo>
                  <a:pt x="6252" y="989"/>
                  <a:pt x="6260" y="988"/>
                  <a:pt x="6260" y="982"/>
                </a:cubicBezTo>
                <a:cubicBezTo>
                  <a:pt x="6254" y="977"/>
                  <a:pt x="6249" y="972"/>
                  <a:pt x="6241" y="972"/>
                </a:cubicBezTo>
                <a:close/>
                <a:moveTo>
                  <a:pt x="9541" y="961"/>
                </a:moveTo>
                <a:cubicBezTo>
                  <a:pt x="9549" y="961"/>
                  <a:pt x="9558" y="964"/>
                  <a:pt x="9562" y="968"/>
                </a:cubicBezTo>
                <a:cubicBezTo>
                  <a:pt x="9562" y="982"/>
                  <a:pt x="9540" y="968"/>
                  <a:pt x="9526" y="975"/>
                </a:cubicBezTo>
                <a:cubicBezTo>
                  <a:pt x="9526" y="964"/>
                  <a:pt x="9533" y="961"/>
                  <a:pt x="9541" y="961"/>
                </a:cubicBezTo>
                <a:close/>
                <a:moveTo>
                  <a:pt x="9511" y="964"/>
                </a:moveTo>
                <a:cubicBezTo>
                  <a:pt x="9511" y="964"/>
                  <a:pt x="9511" y="964"/>
                  <a:pt x="9511" y="964"/>
                </a:cubicBezTo>
                <a:lnTo>
                  <a:pt x="9511" y="964"/>
                </a:lnTo>
                <a:lnTo>
                  <a:pt x="9511" y="963"/>
                </a:lnTo>
                <a:lnTo>
                  <a:pt x="9511" y="962"/>
                </a:lnTo>
                <a:lnTo>
                  <a:pt x="9511" y="961"/>
                </a:lnTo>
                <a:lnTo>
                  <a:pt x="9511" y="961"/>
                </a:lnTo>
                <a:lnTo>
                  <a:pt x="9511" y="964"/>
                </a:lnTo>
                <a:close/>
                <a:moveTo>
                  <a:pt x="5952" y="954"/>
                </a:moveTo>
                <a:cubicBezTo>
                  <a:pt x="5930" y="954"/>
                  <a:pt x="5916" y="961"/>
                  <a:pt x="5902" y="968"/>
                </a:cubicBezTo>
                <a:cubicBezTo>
                  <a:pt x="5923" y="968"/>
                  <a:pt x="5945" y="975"/>
                  <a:pt x="5952" y="954"/>
                </a:cubicBezTo>
                <a:close/>
                <a:moveTo>
                  <a:pt x="1785" y="951"/>
                </a:moveTo>
                <a:lnTo>
                  <a:pt x="1786" y="952"/>
                </a:lnTo>
                <a:lnTo>
                  <a:pt x="1786" y="952"/>
                </a:lnTo>
                <a:lnTo>
                  <a:pt x="1785" y="951"/>
                </a:lnTo>
                <a:close/>
                <a:moveTo>
                  <a:pt x="1784" y="950"/>
                </a:moveTo>
                <a:lnTo>
                  <a:pt x="1785" y="951"/>
                </a:lnTo>
                <a:lnTo>
                  <a:pt x="1784" y="950"/>
                </a:lnTo>
                <a:lnTo>
                  <a:pt x="1784" y="950"/>
                </a:lnTo>
                <a:close/>
                <a:moveTo>
                  <a:pt x="6363" y="950"/>
                </a:moveTo>
                <a:cubicBezTo>
                  <a:pt x="6359" y="950"/>
                  <a:pt x="6355" y="953"/>
                  <a:pt x="6353" y="961"/>
                </a:cubicBezTo>
                <a:cubicBezTo>
                  <a:pt x="6360" y="961"/>
                  <a:pt x="6367" y="961"/>
                  <a:pt x="6367" y="968"/>
                </a:cubicBezTo>
                <a:cubicBezTo>
                  <a:pt x="6360" y="968"/>
                  <a:pt x="6353" y="968"/>
                  <a:pt x="6353" y="975"/>
                </a:cubicBezTo>
                <a:cubicBezTo>
                  <a:pt x="6367" y="975"/>
                  <a:pt x="6381" y="975"/>
                  <a:pt x="6381" y="961"/>
                </a:cubicBezTo>
                <a:cubicBezTo>
                  <a:pt x="6377" y="956"/>
                  <a:pt x="6370" y="949"/>
                  <a:pt x="6363" y="950"/>
                </a:cubicBezTo>
                <a:close/>
                <a:moveTo>
                  <a:pt x="1783" y="949"/>
                </a:moveTo>
                <a:lnTo>
                  <a:pt x="1784" y="950"/>
                </a:lnTo>
                <a:lnTo>
                  <a:pt x="1783" y="950"/>
                </a:lnTo>
                <a:lnTo>
                  <a:pt x="1783" y="949"/>
                </a:lnTo>
                <a:close/>
                <a:moveTo>
                  <a:pt x="6883" y="947"/>
                </a:moveTo>
                <a:cubicBezTo>
                  <a:pt x="6883" y="975"/>
                  <a:pt x="6854" y="954"/>
                  <a:pt x="6840" y="961"/>
                </a:cubicBezTo>
                <a:cubicBezTo>
                  <a:pt x="6854" y="947"/>
                  <a:pt x="6861" y="954"/>
                  <a:pt x="6883" y="947"/>
                </a:cubicBezTo>
                <a:close/>
                <a:moveTo>
                  <a:pt x="6407" y="946"/>
                </a:moveTo>
                <a:cubicBezTo>
                  <a:pt x="6397" y="946"/>
                  <a:pt x="6389" y="952"/>
                  <a:pt x="6389" y="961"/>
                </a:cubicBezTo>
                <a:cubicBezTo>
                  <a:pt x="6403" y="975"/>
                  <a:pt x="6417" y="968"/>
                  <a:pt x="6424" y="954"/>
                </a:cubicBezTo>
                <a:cubicBezTo>
                  <a:pt x="6419" y="948"/>
                  <a:pt x="6413" y="946"/>
                  <a:pt x="6407" y="946"/>
                </a:cubicBezTo>
                <a:close/>
                <a:moveTo>
                  <a:pt x="1779" y="943"/>
                </a:moveTo>
                <a:cubicBezTo>
                  <a:pt x="1780" y="944"/>
                  <a:pt x="1780" y="945"/>
                  <a:pt x="1781" y="947"/>
                </a:cubicBezTo>
                <a:lnTo>
                  <a:pt x="1783" y="949"/>
                </a:lnTo>
                <a:lnTo>
                  <a:pt x="1782" y="948"/>
                </a:lnTo>
                <a:cubicBezTo>
                  <a:pt x="1781" y="946"/>
                  <a:pt x="1780" y="945"/>
                  <a:pt x="1779" y="943"/>
                </a:cubicBezTo>
                <a:close/>
                <a:moveTo>
                  <a:pt x="8638" y="939"/>
                </a:moveTo>
                <a:cubicBezTo>
                  <a:pt x="8638" y="947"/>
                  <a:pt x="8630" y="961"/>
                  <a:pt x="8645" y="968"/>
                </a:cubicBezTo>
                <a:cubicBezTo>
                  <a:pt x="8645" y="975"/>
                  <a:pt x="8616" y="968"/>
                  <a:pt x="8609" y="968"/>
                </a:cubicBezTo>
                <a:cubicBezTo>
                  <a:pt x="8630" y="961"/>
                  <a:pt x="8609" y="939"/>
                  <a:pt x="8638" y="939"/>
                </a:cubicBezTo>
                <a:close/>
                <a:moveTo>
                  <a:pt x="3020" y="935"/>
                </a:moveTo>
                <a:cubicBezTo>
                  <a:pt x="3018" y="935"/>
                  <a:pt x="3014" y="935"/>
                  <a:pt x="3010" y="937"/>
                </a:cubicBezTo>
                <a:cubicBezTo>
                  <a:pt x="3010" y="955"/>
                  <a:pt x="2980" y="925"/>
                  <a:pt x="2980" y="955"/>
                </a:cubicBezTo>
                <a:cubicBezTo>
                  <a:pt x="2992" y="949"/>
                  <a:pt x="3004" y="949"/>
                  <a:pt x="3022" y="949"/>
                </a:cubicBezTo>
                <a:cubicBezTo>
                  <a:pt x="3022" y="949"/>
                  <a:pt x="3022" y="943"/>
                  <a:pt x="3028" y="943"/>
                </a:cubicBezTo>
                <a:cubicBezTo>
                  <a:pt x="3028" y="949"/>
                  <a:pt x="3040" y="949"/>
                  <a:pt x="3040" y="943"/>
                </a:cubicBezTo>
                <a:cubicBezTo>
                  <a:pt x="3031" y="943"/>
                  <a:pt x="3028" y="936"/>
                  <a:pt x="3020" y="935"/>
                </a:cubicBezTo>
                <a:close/>
                <a:moveTo>
                  <a:pt x="9490" y="932"/>
                </a:moveTo>
                <a:cubicBezTo>
                  <a:pt x="9504" y="932"/>
                  <a:pt x="9497" y="961"/>
                  <a:pt x="9511" y="961"/>
                </a:cubicBezTo>
                <a:cubicBezTo>
                  <a:pt x="9497" y="961"/>
                  <a:pt x="9497" y="968"/>
                  <a:pt x="9483" y="961"/>
                </a:cubicBezTo>
                <a:cubicBezTo>
                  <a:pt x="9476" y="947"/>
                  <a:pt x="9490" y="947"/>
                  <a:pt x="9490" y="932"/>
                </a:cubicBezTo>
                <a:close/>
                <a:moveTo>
                  <a:pt x="2667" y="925"/>
                </a:moveTo>
                <a:cubicBezTo>
                  <a:pt x="2661" y="937"/>
                  <a:pt x="2655" y="937"/>
                  <a:pt x="2661" y="949"/>
                </a:cubicBezTo>
                <a:cubicBezTo>
                  <a:pt x="2673" y="949"/>
                  <a:pt x="2678" y="937"/>
                  <a:pt x="2684" y="931"/>
                </a:cubicBezTo>
                <a:cubicBezTo>
                  <a:pt x="2673" y="937"/>
                  <a:pt x="2673" y="925"/>
                  <a:pt x="2667" y="925"/>
                </a:cubicBezTo>
                <a:close/>
                <a:moveTo>
                  <a:pt x="6115" y="924"/>
                </a:moveTo>
                <a:lnTo>
                  <a:pt x="6115" y="924"/>
                </a:lnTo>
                <a:cubicBezTo>
                  <a:pt x="6111" y="928"/>
                  <a:pt x="6106" y="931"/>
                  <a:pt x="6100" y="934"/>
                </a:cubicBezTo>
                <a:lnTo>
                  <a:pt x="6096" y="935"/>
                </a:lnTo>
                <a:lnTo>
                  <a:pt x="6099" y="937"/>
                </a:lnTo>
                <a:cubicBezTo>
                  <a:pt x="6102" y="943"/>
                  <a:pt x="6102" y="952"/>
                  <a:pt x="6102" y="961"/>
                </a:cubicBezTo>
                <a:cubicBezTo>
                  <a:pt x="6138" y="968"/>
                  <a:pt x="6145" y="947"/>
                  <a:pt x="6152" y="925"/>
                </a:cubicBezTo>
                <a:cubicBezTo>
                  <a:pt x="6143" y="927"/>
                  <a:pt x="6134" y="927"/>
                  <a:pt x="6126" y="926"/>
                </a:cubicBezTo>
                <a:lnTo>
                  <a:pt x="6115" y="924"/>
                </a:lnTo>
                <a:close/>
                <a:moveTo>
                  <a:pt x="7346" y="924"/>
                </a:moveTo>
                <a:cubicBezTo>
                  <a:pt x="7349" y="924"/>
                  <a:pt x="7352" y="924"/>
                  <a:pt x="7356" y="925"/>
                </a:cubicBezTo>
                <a:cubicBezTo>
                  <a:pt x="7341" y="954"/>
                  <a:pt x="7377" y="947"/>
                  <a:pt x="7370" y="968"/>
                </a:cubicBezTo>
                <a:cubicBezTo>
                  <a:pt x="7348" y="975"/>
                  <a:pt x="7334" y="968"/>
                  <a:pt x="7313" y="961"/>
                </a:cubicBezTo>
                <a:cubicBezTo>
                  <a:pt x="7319" y="942"/>
                  <a:pt x="7325" y="923"/>
                  <a:pt x="7346" y="924"/>
                </a:cubicBezTo>
                <a:close/>
                <a:moveTo>
                  <a:pt x="6553" y="904"/>
                </a:moveTo>
                <a:cubicBezTo>
                  <a:pt x="6553" y="904"/>
                  <a:pt x="6553" y="904"/>
                  <a:pt x="6553" y="904"/>
                </a:cubicBezTo>
                <a:lnTo>
                  <a:pt x="6553" y="905"/>
                </a:lnTo>
                <a:lnTo>
                  <a:pt x="6553" y="905"/>
                </a:lnTo>
                <a:cubicBezTo>
                  <a:pt x="6553" y="904"/>
                  <a:pt x="6553" y="904"/>
                  <a:pt x="6553" y="904"/>
                </a:cubicBezTo>
                <a:close/>
                <a:moveTo>
                  <a:pt x="8602" y="904"/>
                </a:moveTo>
                <a:cubicBezTo>
                  <a:pt x="8595" y="918"/>
                  <a:pt x="8587" y="925"/>
                  <a:pt x="8566" y="925"/>
                </a:cubicBezTo>
                <a:cubicBezTo>
                  <a:pt x="8573" y="939"/>
                  <a:pt x="8580" y="939"/>
                  <a:pt x="8566" y="954"/>
                </a:cubicBezTo>
                <a:cubicBezTo>
                  <a:pt x="8559" y="947"/>
                  <a:pt x="8552" y="932"/>
                  <a:pt x="8530" y="932"/>
                </a:cubicBezTo>
                <a:cubicBezTo>
                  <a:pt x="8537" y="904"/>
                  <a:pt x="8566" y="904"/>
                  <a:pt x="8602" y="904"/>
                </a:cubicBezTo>
                <a:close/>
                <a:moveTo>
                  <a:pt x="6913" y="902"/>
                </a:moveTo>
                <a:cubicBezTo>
                  <a:pt x="6922" y="902"/>
                  <a:pt x="6933" y="904"/>
                  <a:pt x="6940" y="904"/>
                </a:cubicBezTo>
                <a:cubicBezTo>
                  <a:pt x="6926" y="925"/>
                  <a:pt x="6919" y="918"/>
                  <a:pt x="6897" y="911"/>
                </a:cubicBezTo>
                <a:cubicBezTo>
                  <a:pt x="6897" y="904"/>
                  <a:pt x="6904" y="902"/>
                  <a:pt x="6913" y="902"/>
                </a:cubicBezTo>
                <a:close/>
                <a:moveTo>
                  <a:pt x="782" y="901"/>
                </a:moveTo>
                <a:cubicBezTo>
                  <a:pt x="758" y="900"/>
                  <a:pt x="736" y="913"/>
                  <a:pt x="713" y="913"/>
                </a:cubicBezTo>
                <a:cubicBezTo>
                  <a:pt x="701" y="889"/>
                  <a:pt x="625" y="907"/>
                  <a:pt x="601" y="913"/>
                </a:cubicBezTo>
                <a:cubicBezTo>
                  <a:pt x="654" y="937"/>
                  <a:pt x="749" y="931"/>
                  <a:pt x="808" y="907"/>
                </a:cubicBezTo>
                <a:cubicBezTo>
                  <a:pt x="799" y="903"/>
                  <a:pt x="791" y="901"/>
                  <a:pt x="782" y="901"/>
                </a:cubicBezTo>
                <a:close/>
                <a:moveTo>
                  <a:pt x="2987" y="895"/>
                </a:moveTo>
                <a:cubicBezTo>
                  <a:pt x="2971" y="895"/>
                  <a:pt x="2957" y="903"/>
                  <a:pt x="2957" y="919"/>
                </a:cubicBezTo>
                <a:cubicBezTo>
                  <a:pt x="2980" y="919"/>
                  <a:pt x="2998" y="919"/>
                  <a:pt x="3010" y="901"/>
                </a:cubicBezTo>
                <a:cubicBezTo>
                  <a:pt x="3003" y="897"/>
                  <a:pt x="2995" y="896"/>
                  <a:pt x="2987" y="895"/>
                </a:cubicBezTo>
                <a:close/>
                <a:moveTo>
                  <a:pt x="2296" y="893"/>
                </a:moveTo>
                <a:cubicBezTo>
                  <a:pt x="2303" y="893"/>
                  <a:pt x="2314" y="895"/>
                  <a:pt x="2317" y="895"/>
                </a:cubicBezTo>
                <a:cubicBezTo>
                  <a:pt x="2317" y="901"/>
                  <a:pt x="2312" y="901"/>
                  <a:pt x="2306" y="907"/>
                </a:cubicBezTo>
                <a:cubicBezTo>
                  <a:pt x="2294" y="913"/>
                  <a:pt x="2300" y="901"/>
                  <a:pt x="2288" y="895"/>
                </a:cubicBezTo>
                <a:cubicBezTo>
                  <a:pt x="2288" y="893"/>
                  <a:pt x="2291" y="892"/>
                  <a:pt x="2296" y="893"/>
                </a:cubicBezTo>
                <a:close/>
                <a:moveTo>
                  <a:pt x="5683" y="887"/>
                </a:moveTo>
                <a:cubicBezTo>
                  <a:pt x="5680" y="887"/>
                  <a:pt x="5676" y="888"/>
                  <a:pt x="5672" y="889"/>
                </a:cubicBezTo>
                <a:cubicBezTo>
                  <a:pt x="5672" y="895"/>
                  <a:pt x="5670" y="899"/>
                  <a:pt x="5667" y="903"/>
                </a:cubicBezTo>
                <a:lnTo>
                  <a:pt x="5666" y="905"/>
                </a:lnTo>
                <a:lnTo>
                  <a:pt x="5667" y="909"/>
                </a:lnTo>
                <a:cubicBezTo>
                  <a:pt x="5667" y="912"/>
                  <a:pt x="5668" y="915"/>
                  <a:pt x="5668" y="919"/>
                </a:cubicBezTo>
                <a:cubicBezTo>
                  <a:pt x="5620" y="913"/>
                  <a:pt x="5620" y="960"/>
                  <a:pt x="5585" y="972"/>
                </a:cubicBezTo>
                <a:cubicBezTo>
                  <a:pt x="5585" y="990"/>
                  <a:pt x="5608" y="984"/>
                  <a:pt x="5620" y="978"/>
                </a:cubicBezTo>
                <a:cubicBezTo>
                  <a:pt x="5627" y="1002"/>
                  <a:pt x="5656" y="1001"/>
                  <a:pt x="5682" y="1002"/>
                </a:cubicBezTo>
                <a:lnTo>
                  <a:pt x="5691" y="1002"/>
                </a:lnTo>
                <a:lnTo>
                  <a:pt x="5691" y="1002"/>
                </a:lnTo>
                <a:cubicBezTo>
                  <a:pt x="5699" y="998"/>
                  <a:pt x="5707" y="994"/>
                  <a:pt x="5715" y="990"/>
                </a:cubicBezTo>
                <a:cubicBezTo>
                  <a:pt x="5708" y="990"/>
                  <a:pt x="5708" y="982"/>
                  <a:pt x="5715" y="975"/>
                </a:cubicBezTo>
                <a:cubicBezTo>
                  <a:pt x="5687" y="982"/>
                  <a:pt x="5680" y="990"/>
                  <a:pt x="5658" y="975"/>
                </a:cubicBezTo>
                <a:cubicBezTo>
                  <a:pt x="5680" y="954"/>
                  <a:pt x="5737" y="947"/>
                  <a:pt x="5737" y="932"/>
                </a:cubicBezTo>
                <a:cubicBezTo>
                  <a:pt x="5730" y="947"/>
                  <a:pt x="5701" y="932"/>
                  <a:pt x="5694" y="918"/>
                </a:cubicBezTo>
                <a:cubicBezTo>
                  <a:pt x="5708" y="918"/>
                  <a:pt x="5715" y="911"/>
                  <a:pt x="5723" y="896"/>
                </a:cubicBezTo>
                <a:cubicBezTo>
                  <a:pt x="5705" y="896"/>
                  <a:pt x="5697" y="887"/>
                  <a:pt x="5683" y="887"/>
                </a:cubicBezTo>
                <a:close/>
                <a:moveTo>
                  <a:pt x="8093" y="882"/>
                </a:moveTo>
                <a:cubicBezTo>
                  <a:pt x="8108" y="882"/>
                  <a:pt x="8115" y="896"/>
                  <a:pt x="8136" y="889"/>
                </a:cubicBezTo>
                <a:cubicBezTo>
                  <a:pt x="8129" y="932"/>
                  <a:pt x="8100" y="875"/>
                  <a:pt x="8093" y="904"/>
                </a:cubicBezTo>
                <a:cubicBezTo>
                  <a:pt x="8086" y="904"/>
                  <a:pt x="8093" y="889"/>
                  <a:pt x="8093" y="882"/>
                </a:cubicBezTo>
                <a:close/>
                <a:moveTo>
                  <a:pt x="8416" y="860"/>
                </a:moveTo>
                <a:cubicBezTo>
                  <a:pt x="8423" y="868"/>
                  <a:pt x="8430" y="875"/>
                  <a:pt x="8444" y="882"/>
                </a:cubicBezTo>
                <a:cubicBezTo>
                  <a:pt x="8437" y="896"/>
                  <a:pt x="8423" y="875"/>
                  <a:pt x="8408" y="882"/>
                </a:cubicBezTo>
                <a:cubicBezTo>
                  <a:pt x="8408" y="868"/>
                  <a:pt x="8416" y="868"/>
                  <a:pt x="8416" y="860"/>
                </a:cubicBezTo>
                <a:close/>
                <a:moveTo>
                  <a:pt x="5824" y="860"/>
                </a:moveTo>
                <a:cubicBezTo>
                  <a:pt x="5812" y="860"/>
                  <a:pt x="5801" y="866"/>
                  <a:pt x="5801" y="875"/>
                </a:cubicBezTo>
                <a:cubicBezTo>
                  <a:pt x="5801" y="875"/>
                  <a:pt x="5808" y="875"/>
                  <a:pt x="5808" y="882"/>
                </a:cubicBezTo>
                <a:cubicBezTo>
                  <a:pt x="5823" y="882"/>
                  <a:pt x="5830" y="875"/>
                  <a:pt x="5844" y="868"/>
                </a:cubicBezTo>
                <a:cubicBezTo>
                  <a:pt x="5839" y="862"/>
                  <a:pt x="5832" y="860"/>
                  <a:pt x="5824" y="860"/>
                </a:cubicBezTo>
                <a:close/>
                <a:moveTo>
                  <a:pt x="8344" y="859"/>
                </a:moveTo>
                <a:cubicBezTo>
                  <a:pt x="8346" y="859"/>
                  <a:pt x="8348" y="860"/>
                  <a:pt x="8351" y="860"/>
                </a:cubicBezTo>
                <a:cubicBezTo>
                  <a:pt x="8344" y="875"/>
                  <a:pt x="8365" y="868"/>
                  <a:pt x="8365" y="889"/>
                </a:cubicBezTo>
                <a:cubicBezTo>
                  <a:pt x="8351" y="896"/>
                  <a:pt x="8344" y="911"/>
                  <a:pt x="8322" y="911"/>
                </a:cubicBezTo>
                <a:cubicBezTo>
                  <a:pt x="8322" y="904"/>
                  <a:pt x="8322" y="889"/>
                  <a:pt x="8315" y="889"/>
                </a:cubicBezTo>
                <a:cubicBezTo>
                  <a:pt x="8328" y="883"/>
                  <a:pt x="8329" y="860"/>
                  <a:pt x="8344" y="859"/>
                </a:cubicBezTo>
                <a:close/>
                <a:moveTo>
                  <a:pt x="3680" y="852"/>
                </a:moveTo>
                <a:cubicBezTo>
                  <a:pt x="3673" y="851"/>
                  <a:pt x="3664" y="854"/>
                  <a:pt x="3661" y="860"/>
                </a:cubicBezTo>
                <a:cubicBezTo>
                  <a:pt x="3667" y="866"/>
                  <a:pt x="3679" y="866"/>
                  <a:pt x="3691" y="866"/>
                </a:cubicBezTo>
                <a:cubicBezTo>
                  <a:pt x="3694" y="857"/>
                  <a:pt x="3688" y="852"/>
                  <a:pt x="3680" y="852"/>
                </a:cubicBezTo>
                <a:close/>
                <a:moveTo>
                  <a:pt x="6482" y="846"/>
                </a:moveTo>
                <a:cubicBezTo>
                  <a:pt x="6496" y="846"/>
                  <a:pt x="6475" y="853"/>
                  <a:pt x="6482" y="868"/>
                </a:cubicBezTo>
                <a:cubicBezTo>
                  <a:pt x="6482" y="868"/>
                  <a:pt x="6482" y="868"/>
                  <a:pt x="6439" y="868"/>
                </a:cubicBezTo>
                <a:cubicBezTo>
                  <a:pt x="6439" y="846"/>
                  <a:pt x="6467" y="853"/>
                  <a:pt x="6482" y="846"/>
                </a:cubicBezTo>
                <a:close/>
                <a:moveTo>
                  <a:pt x="9039" y="843"/>
                </a:moveTo>
                <a:cubicBezTo>
                  <a:pt x="9054" y="842"/>
                  <a:pt x="9058" y="873"/>
                  <a:pt x="9089" y="860"/>
                </a:cubicBezTo>
                <a:cubicBezTo>
                  <a:pt x="9082" y="875"/>
                  <a:pt x="9060" y="875"/>
                  <a:pt x="9060" y="896"/>
                </a:cubicBezTo>
                <a:cubicBezTo>
                  <a:pt x="9032" y="882"/>
                  <a:pt x="8989" y="882"/>
                  <a:pt x="8967" y="904"/>
                </a:cubicBezTo>
                <a:cubicBezTo>
                  <a:pt x="8960" y="896"/>
                  <a:pt x="8960" y="882"/>
                  <a:pt x="8938" y="889"/>
                </a:cubicBezTo>
                <a:cubicBezTo>
                  <a:pt x="8938" y="853"/>
                  <a:pt x="8967" y="860"/>
                  <a:pt x="8981" y="846"/>
                </a:cubicBezTo>
                <a:cubicBezTo>
                  <a:pt x="9003" y="839"/>
                  <a:pt x="8989" y="868"/>
                  <a:pt x="9003" y="868"/>
                </a:cubicBezTo>
                <a:cubicBezTo>
                  <a:pt x="9017" y="868"/>
                  <a:pt x="9046" y="853"/>
                  <a:pt x="9032" y="846"/>
                </a:cubicBezTo>
                <a:cubicBezTo>
                  <a:pt x="9034" y="844"/>
                  <a:pt x="9037" y="843"/>
                  <a:pt x="9039" y="843"/>
                </a:cubicBezTo>
                <a:close/>
                <a:moveTo>
                  <a:pt x="4537" y="836"/>
                </a:moveTo>
                <a:cubicBezTo>
                  <a:pt x="4508" y="836"/>
                  <a:pt x="4472" y="836"/>
                  <a:pt x="4448" y="848"/>
                </a:cubicBezTo>
                <a:cubicBezTo>
                  <a:pt x="4472" y="860"/>
                  <a:pt x="4525" y="860"/>
                  <a:pt x="4537" y="836"/>
                </a:cubicBezTo>
                <a:close/>
                <a:moveTo>
                  <a:pt x="9261" y="832"/>
                </a:moveTo>
                <a:cubicBezTo>
                  <a:pt x="9282" y="846"/>
                  <a:pt x="9311" y="839"/>
                  <a:pt x="9332" y="839"/>
                </a:cubicBezTo>
                <a:cubicBezTo>
                  <a:pt x="9318" y="860"/>
                  <a:pt x="9397" y="889"/>
                  <a:pt x="9447" y="889"/>
                </a:cubicBezTo>
                <a:cubicBezTo>
                  <a:pt x="9454" y="911"/>
                  <a:pt x="9433" y="889"/>
                  <a:pt x="9440" y="911"/>
                </a:cubicBezTo>
                <a:cubicBezTo>
                  <a:pt x="9411" y="904"/>
                  <a:pt x="9383" y="896"/>
                  <a:pt x="9354" y="882"/>
                </a:cubicBezTo>
                <a:cubicBezTo>
                  <a:pt x="9318" y="939"/>
                  <a:pt x="9282" y="882"/>
                  <a:pt x="9225" y="868"/>
                </a:cubicBezTo>
                <a:cubicBezTo>
                  <a:pt x="9189" y="868"/>
                  <a:pt x="9160" y="875"/>
                  <a:pt x="9139" y="846"/>
                </a:cubicBezTo>
                <a:cubicBezTo>
                  <a:pt x="9168" y="832"/>
                  <a:pt x="9225" y="825"/>
                  <a:pt x="9239" y="853"/>
                </a:cubicBezTo>
                <a:cubicBezTo>
                  <a:pt x="9261" y="853"/>
                  <a:pt x="9261" y="846"/>
                  <a:pt x="9261" y="832"/>
                </a:cubicBezTo>
                <a:close/>
                <a:moveTo>
                  <a:pt x="3631" y="830"/>
                </a:moveTo>
                <a:lnTo>
                  <a:pt x="3631" y="842"/>
                </a:lnTo>
                <a:cubicBezTo>
                  <a:pt x="3643" y="842"/>
                  <a:pt x="3643" y="848"/>
                  <a:pt x="3649" y="848"/>
                </a:cubicBezTo>
                <a:cubicBezTo>
                  <a:pt x="3649" y="848"/>
                  <a:pt x="3649" y="848"/>
                  <a:pt x="3649" y="830"/>
                </a:cubicBezTo>
                <a:cubicBezTo>
                  <a:pt x="3649" y="830"/>
                  <a:pt x="3649" y="830"/>
                  <a:pt x="3631" y="830"/>
                </a:cubicBezTo>
                <a:close/>
                <a:moveTo>
                  <a:pt x="8623" y="825"/>
                </a:moveTo>
                <a:cubicBezTo>
                  <a:pt x="8645" y="839"/>
                  <a:pt x="8652" y="860"/>
                  <a:pt x="8673" y="875"/>
                </a:cubicBezTo>
                <a:cubicBezTo>
                  <a:pt x="8666" y="889"/>
                  <a:pt x="8638" y="875"/>
                  <a:pt x="8630" y="896"/>
                </a:cubicBezTo>
                <a:cubicBezTo>
                  <a:pt x="8630" y="882"/>
                  <a:pt x="8595" y="875"/>
                  <a:pt x="8595" y="904"/>
                </a:cubicBezTo>
                <a:cubicBezTo>
                  <a:pt x="8566" y="896"/>
                  <a:pt x="8609" y="889"/>
                  <a:pt x="8595" y="875"/>
                </a:cubicBezTo>
                <a:cubicBezTo>
                  <a:pt x="8566" y="868"/>
                  <a:pt x="8573" y="896"/>
                  <a:pt x="8552" y="889"/>
                </a:cubicBezTo>
                <a:cubicBezTo>
                  <a:pt x="8559" y="875"/>
                  <a:pt x="8537" y="875"/>
                  <a:pt x="8530" y="868"/>
                </a:cubicBezTo>
                <a:cubicBezTo>
                  <a:pt x="8544" y="846"/>
                  <a:pt x="8580" y="875"/>
                  <a:pt x="8595" y="860"/>
                </a:cubicBezTo>
                <a:cubicBezTo>
                  <a:pt x="8602" y="846"/>
                  <a:pt x="8573" y="860"/>
                  <a:pt x="8580" y="839"/>
                </a:cubicBezTo>
                <a:cubicBezTo>
                  <a:pt x="8602" y="839"/>
                  <a:pt x="8616" y="839"/>
                  <a:pt x="8623" y="825"/>
                </a:cubicBezTo>
                <a:close/>
                <a:moveTo>
                  <a:pt x="3578" y="824"/>
                </a:moveTo>
                <a:cubicBezTo>
                  <a:pt x="3578" y="824"/>
                  <a:pt x="3578" y="824"/>
                  <a:pt x="3578" y="848"/>
                </a:cubicBezTo>
                <a:cubicBezTo>
                  <a:pt x="3596" y="848"/>
                  <a:pt x="3602" y="842"/>
                  <a:pt x="3596" y="824"/>
                </a:cubicBezTo>
                <a:cubicBezTo>
                  <a:pt x="3596" y="824"/>
                  <a:pt x="3596" y="824"/>
                  <a:pt x="3578" y="824"/>
                </a:cubicBezTo>
                <a:close/>
                <a:moveTo>
                  <a:pt x="3501" y="824"/>
                </a:moveTo>
                <a:cubicBezTo>
                  <a:pt x="3501" y="836"/>
                  <a:pt x="3513" y="842"/>
                  <a:pt x="3519" y="848"/>
                </a:cubicBezTo>
                <a:cubicBezTo>
                  <a:pt x="3507" y="830"/>
                  <a:pt x="3549" y="836"/>
                  <a:pt x="3543" y="830"/>
                </a:cubicBezTo>
                <a:cubicBezTo>
                  <a:pt x="3519" y="830"/>
                  <a:pt x="3519" y="830"/>
                  <a:pt x="3501" y="824"/>
                </a:cubicBezTo>
                <a:close/>
                <a:moveTo>
                  <a:pt x="2862" y="824"/>
                </a:moveTo>
                <a:cubicBezTo>
                  <a:pt x="2862" y="848"/>
                  <a:pt x="2832" y="830"/>
                  <a:pt x="2815" y="830"/>
                </a:cubicBezTo>
                <a:cubicBezTo>
                  <a:pt x="2809" y="824"/>
                  <a:pt x="2850" y="830"/>
                  <a:pt x="2862" y="824"/>
                </a:cubicBezTo>
                <a:close/>
                <a:moveTo>
                  <a:pt x="555" y="823"/>
                </a:moveTo>
                <a:cubicBezTo>
                  <a:pt x="533" y="823"/>
                  <a:pt x="513" y="830"/>
                  <a:pt x="500" y="848"/>
                </a:cubicBezTo>
                <a:cubicBezTo>
                  <a:pt x="536" y="872"/>
                  <a:pt x="595" y="866"/>
                  <a:pt x="642" y="848"/>
                </a:cubicBezTo>
                <a:cubicBezTo>
                  <a:pt x="616" y="834"/>
                  <a:pt x="583" y="823"/>
                  <a:pt x="555" y="823"/>
                </a:cubicBezTo>
                <a:close/>
                <a:moveTo>
                  <a:pt x="3477" y="822"/>
                </a:moveTo>
                <a:cubicBezTo>
                  <a:pt x="3455" y="822"/>
                  <a:pt x="3421" y="833"/>
                  <a:pt x="3395" y="836"/>
                </a:cubicBezTo>
                <a:cubicBezTo>
                  <a:pt x="3336" y="842"/>
                  <a:pt x="3270" y="842"/>
                  <a:pt x="3247" y="872"/>
                </a:cubicBezTo>
                <a:cubicBezTo>
                  <a:pt x="3288" y="883"/>
                  <a:pt x="3336" y="842"/>
                  <a:pt x="3359" y="877"/>
                </a:cubicBezTo>
                <a:cubicBezTo>
                  <a:pt x="3371" y="866"/>
                  <a:pt x="3383" y="848"/>
                  <a:pt x="3401" y="848"/>
                </a:cubicBezTo>
                <a:cubicBezTo>
                  <a:pt x="3401" y="854"/>
                  <a:pt x="3407" y="866"/>
                  <a:pt x="3412" y="866"/>
                </a:cubicBezTo>
                <a:cubicBezTo>
                  <a:pt x="3448" y="866"/>
                  <a:pt x="3460" y="842"/>
                  <a:pt x="3495" y="836"/>
                </a:cubicBezTo>
                <a:cubicBezTo>
                  <a:pt x="3495" y="842"/>
                  <a:pt x="3489" y="842"/>
                  <a:pt x="3495" y="854"/>
                </a:cubicBezTo>
                <a:cubicBezTo>
                  <a:pt x="3503" y="830"/>
                  <a:pt x="3494" y="823"/>
                  <a:pt x="3477" y="822"/>
                </a:cubicBezTo>
                <a:close/>
                <a:moveTo>
                  <a:pt x="1541" y="811"/>
                </a:moveTo>
                <a:cubicBezTo>
                  <a:pt x="1524" y="811"/>
                  <a:pt x="1511" y="823"/>
                  <a:pt x="1506" y="842"/>
                </a:cubicBezTo>
                <a:cubicBezTo>
                  <a:pt x="1542" y="848"/>
                  <a:pt x="1560" y="836"/>
                  <a:pt x="1583" y="824"/>
                </a:cubicBezTo>
                <a:cubicBezTo>
                  <a:pt x="1566" y="824"/>
                  <a:pt x="1530" y="824"/>
                  <a:pt x="1554" y="812"/>
                </a:cubicBezTo>
                <a:cubicBezTo>
                  <a:pt x="1549" y="811"/>
                  <a:pt x="1545" y="811"/>
                  <a:pt x="1541" y="811"/>
                </a:cubicBezTo>
                <a:close/>
                <a:moveTo>
                  <a:pt x="725" y="810"/>
                </a:moveTo>
                <a:cubicBezTo>
                  <a:pt x="704" y="809"/>
                  <a:pt x="685" y="820"/>
                  <a:pt x="678" y="842"/>
                </a:cubicBezTo>
                <a:cubicBezTo>
                  <a:pt x="707" y="854"/>
                  <a:pt x="731" y="836"/>
                  <a:pt x="761" y="824"/>
                </a:cubicBezTo>
                <a:cubicBezTo>
                  <a:pt x="750" y="815"/>
                  <a:pt x="737" y="811"/>
                  <a:pt x="725" y="810"/>
                </a:cubicBezTo>
                <a:close/>
                <a:moveTo>
                  <a:pt x="4750" y="806"/>
                </a:moveTo>
                <a:cubicBezTo>
                  <a:pt x="4729" y="806"/>
                  <a:pt x="4713" y="806"/>
                  <a:pt x="4710" y="818"/>
                </a:cubicBezTo>
                <a:lnTo>
                  <a:pt x="4709" y="820"/>
                </a:lnTo>
                <a:lnTo>
                  <a:pt x="4731" y="822"/>
                </a:lnTo>
                <a:lnTo>
                  <a:pt x="4748" y="823"/>
                </a:lnTo>
                <a:lnTo>
                  <a:pt x="4749" y="822"/>
                </a:lnTo>
                <a:cubicBezTo>
                  <a:pt x="4751" y="819"/>
                  <a:pt x="4752" y="814"/>
                  <a:pt x="4750" y="806"/>
                </a:cubicBezTo>
                <a:close/>
                <a:moveTo>
                  <a:pt x="4217" y="806"/>
                </a:moveTo>
                <a:cubicBezTo>
                  <a:pt x="4182" y="842"/>
                  <a:pt x="4081" y="783"/>
                  <a:pt x="4028" y="830"/>
                </a:cubicBezTo>
                <a:cubicBezTo>
                  <a:pt x="4075" y="830"/>
                  <a:pt x="4081" y="848"/>
                  <a:pt x="4117" y="866"/>
                </a:cubicBezTo>
                <a:cubicBezTo>
                  <a:pt x="4135" y="866"/>
                  <a:pt x="4117" y="854"/>
                  <a:pt x="4129" y="854"/>
                </a:cubicBezTo>
                <a:cubicBezTo>
                  <a:pt x="4176" y="872"/>
                  <a:pt x="4253" y="866"/>
                  <a:pt x="4283" y="824"/>
                </a:cubicBezTo>
                <a:cubicBezTo>
                  <a:pt x="4265" y="818"/>
                  <a:pt x="4241" y="812"/>
                  <a:pt x="4217" y="806"/>
                </a:cubicBezTo>
                <a:close/>
                <a:moveTo>
                  <a:pt x="3845" y="800"/>
                </a:moveTo>
                <a:cubicBezTo>
                  <a:pt x="3815" y="800"/>
                  <a:pt x="3791" y="800"/>
                  <a:pt x="3779" y="812"/>
                </a:cubicBezTo>
                <a:cubicBezTo>
                  <a:pt x="3809" y="812"/>
                  <a:pt x="3827" y="818"/>
                  <a:pt x="3850" y="812"/>
                </a:cubicBezTo>
                <a:cubicBezTo>
                  <a:pt x="3845" y="812"/>
                  <a:pt x="3845" y="806"/>
                  <a:pt x="3845" y="800"/>
                </a:cubicBezTo>
                <a:close/>
                <a:moveTo>
                  <a:pt x="2847" y="799"/>
                </a:moveTo>
                <a:cubicBezTo>
                  <a:pt x="2865" y="799"/>
                  <a:pt x="2873" y="806"/>
                  <a:pt x="2898" y="806"/>
                </a:cubicBezTo>
                <a:cubicBezTo>
                  <a:pt x="2874" y="830"/>
                  <a:pt x="2856" y="818"/>
                  <a:pt x="2821" y="812"/>
                </a:cubicBezTo>
                <a:cubicBezTo>
                  <a:pt x="2826" y="806"/>
                  <a:pt x="2832" y="806"/>
                  <a:pt x="2832" y="800"/>
                </a:cubicBezTo>
                <a:cubicBezTo>
                  <a:pt x="2838" y="799"/>
                  <a:pt x="2843" y="799"/>
                  <a:pt x="2847" y="799"/>
                </a:cubicBezTo>
                <a:close/>
                <a:moveTo>
                  <a:pt x="3936" y="798"/>
                </a:moveTo>
                <a:cubicBezTo>
                  <a:pt x="3929" y="797"/>
                  <a:pt x="3922" y="800"/>
                  <a:pt x="3922" y="806"/>
                </a:cubicBezTo>
                <a:cubicBezTo>
                  <a:pt x="3933" y="806"/>
                  <a:pt x="3933" y="818"/>
                  <a:pt x="3945" y="812"/>
                </a:cubicBezTo>
                <a:cubicBezTo>
                  <a:pt x="3948" y="803"/>
                  <a:pt x="3942" y="799"/>
                  <a:pt x="3936" y="798"/>
                </a:cubicBezTo>
                <a:close/>
                <a:moveTo>
                  <a:pt x="3859" y="797"/>
                </a:moveTo>
                <a:cubicBezTo>
                  <a:pt x="3858" y="797"/>
                  <a:pt x="3857" y="797"/>
                  <a:pt x="3856" y="797"/>
                </a:cubicBezTo>
                <a:cubicBezTo>
                  <a:pt x="3851" y="797"/>
                  <a:pt x="3848" y="800"/>
                  <a:pt x="3850" y="806"/>
                </a:cubicBezTo>
                <a:cubicBezTo>
                  <a:pt x="3862" y="818"/>
                  <a:pt x="3874" y="812"/>
                  <a:pt x="3886" y="800"/>
                </a:cubicBezTo>
                <a:cubicBezTo>
                  <a:pt x="3880" y="800"/>
                  <a:pt x="3868" y="797"/>
                  <a:pt x="3859" y="797"/>
                </a:cubicBezTo>
                <a:close/>
                <a:moveTo>
                  <a:pt x="2130" y="788"/>
                </a:moveTo>
                <a:cubicBezTo>
                  <a:pt x="2108" y="788"/>
                  <a:pt x="2089" y="819"/>
                  <a:pt x="2075" y="794"/>
                </a:cubicBezTo>
                <a:cubicBezTo>
                  <a:pt x="2063" y="836"/>
                  <a:pt x="2021" y="783"/>
                  <a:pt x="2004" y="824"/>
                </a:cubicBezTo>
                <a:cubicBezTo>
                  <a:pt x="2051" y="818"/>
                  <a:pt x="2110" y="824"/>
                  <a:pt x="2146" y="794"/>
                </a:cubicBezTo>
                <a:cubicBezTo>
                  <a:pt x="2140" y="790"/>
                  <a:pt x="2135" y="788"/>
                  <a:pt x="2130" y="788"/>
                </a:cubicBezTo>
                <a:close/>
                <a:moveTo>
                  <a:pt x="4489" y="786"/>
                </a:moveTo>
                <a:cubicBezTo>
                  <a:pt x="4499" y="787"/>
                  <a:pt x="4508" y="792"/>
                  <a:pt x="4508" y="800"/>
                </a:cubicBezTo>
                <a:cubicBezTo>
                  <a:pt x="4490" y="800"/>
                  <a:pt x="4478" y="794"/>
                  <a:pt x="4466" y="794"/>
                </a:cubicBezTo>
                <a:cubicBezTo>
                  <a:pt x="4469" y="789"/>
                  <a:pt x="4479" y="786"/>
                  <a:pt x="4489" y="786"/>
                </a:cubicBezTo>
                <a:close/>
                <a:moveTo>
                  <a:pt x="2181" y="783"/>
                </a:moveTo>
                <a:cubicBezTo>
                  <a:pt x="2181" y="794"/>
                  <a:pt x="2175" y="794"/>
                  <a:pt x="2175" y="806"/>
                </a:cubicBezTo>
                <a:cubicBezTo>
                  <a:pt x="2187" y="800"/>
                  <a:pt x="2211" y="812"/>
                  <a:pt x="2211" y="800"/>
                </a:cubicBezTo>
                <a:cubicBezTo>
                  <a:pt x="2187" y="806"/>
                  <a:pt x="2199" y="783"/>
                  <a:pt x="2181" y="783"/>
                </a:cubicBezTo>
                <a:close/>
                <a:moveTo>
                  <a:pt x="7184" y="782"/>
                </a:moveTo>
                <a:cubicBezTo>
                  <a:pt x="7184" y="789"/>
                  <a:pt x="7198" y="789"/>
                  <a:pt x="7198" y="803"/>
                </a:cubicBezTo>
                <a:cubicBezTo>
                  <a:pt x="7184" y="817"/>
                  <a:pt x="7184" y="803"/>
                  <a:pt x="7162" y="803"/>
                </a:cubicBezTo>
                <a:cubicBezTo>
                  <a:pt x="7162" y="789"/>
                  <a:pt x="7176" y="789"/>
                  <a:pt x="7184" y="782"/>
                </a:cubicBezTo>
                <a:close/>
                <a:moveTo>
                  <a:pt x="4093" y="777"/>
                </a:moveTo>
                <a:cubicBezTo>
                  <a:pt x="4094" y="779"/>
                  <a:pt x="4094" y="781"/>
                  <a:pt x="4095" y="783"/>
                </a:cubicBezTo>
                <a:lnTo>
                  <a:pt x="4095" y="784"/>
                </a:lnTo>
                <a:lnTo>
                  <a:pt x="4094" y="781"/>
                </a:lnTo>
                <a:cubicBezTo>
                  <a:pt x="4093" y="780"/>
                  <a:pt x="4093" y="778"/>
                  <a:pt x="4093" y="777"/>
                </a:cubicBezTo>
                <a:close/>
                <a:moveTo>
                  <a:pt x="3998" y="777"/>
                </a:moveTo>
                <a:cubicBezTo>
                  <a:pt x="3993" y="789"/>
                  <a:pt x="3975" y="789"/>
                  <a:pt x="3987" y="806"/>
                </a:cubicBezTo>
                <a:cubicBezTo>
                  <a:pt x="3998" y="794"/>
                  <a:pt x="4034" y="806"/>
                  <a:pt x="4040" y="789"/>
                </a:cubicBezTo>
                <a:cubicBezTo>
                  <a:pt x="4028" y="777"/>
                  <a:pt x="4010" y="794"/>
                  <a:pt x="3998" y="777"/>
                </a:cubicBezTo>
                <a:close/>
                <a:moveTo>
                  <a:pt x="2231" y="774"/>
                </a:moveTo>
                <a:cubicBezTo>
                  <a:pt x="2222" y="775"/>
                  <a:pt x="2217" y="779"/>
                  <a:pt x="2217" y="794"/>
                </a:cubicBezTo>
                <a:cubicBezTo>
                  <a:pt x="2235" y="806"/>
                  <a:pt x="2246" y="800"/>
                  <a:pt x="2264" y="800"/>
                </a:cubicBezTo>
                <a:cubicBezTo>
                  <a:pt x="2258" y="783"/>
                  <a:pt x="2270" y="783"/>
                  <a:pt x="2276" y="777"/>
                </a:cubicBezTo>
                <a:cubicBezTo>
                  <a:pt x="2259" y="780"/>
                  <a:pt x="2243" y="774"/>
                  <a:pt x="2231" y="774"/>
                </a:cubicBezTo>
                <a:close/>
                <a:moveTo>
                  <a:pt x="5168" y="761"/>
                </a:moveTo>
                <a:cubicBezTo>
                  <a:pt x="5166" y="761"/>
                  <a:pt x="5165" y="761"/>
                  <a:pt x="5163" y="761"/>
                </a:cubicBezTo>
                <a:cubicBezTo>
                  <a:pt x="5155" y="762"/>
                  <a:pt x="5148" y="764"/>
                  <a:pt x="5141" y="771"/>
                </a:cubicBezTo>
                <a:cubicBezTo>
                  <a:pt x="5150" y="768"/>
                  <a:pt x="5154" y="771"/>
                  <a:pt x="5158" y="775"/>
                </a:cubicBezTo>
                <a:lnTo>
                  <a:pt x="5159" y="776"/>
                </a:lnTo>
                <a:lnTo>
                  <a:pt x="5187" y="773"/>
                </a:lnTo>
                <a:lnTo>
                  <a:pt x="5195" y="772"/>
                </a:lnTo>
                <a:lnTo>
                  <a:pt x="5199" y="771"/>
                </a:lnTo>
                <a:cubicBezTo>
                  <a:pt x="5202" y="770"/>
                  <a:pt x="5205" y="768"/>
                  <a:pt x="5206" y="765"/>
                </a:cubicBezTo>
                <a:cubicBezTo>
                  <a:pt x="5193" y="765"/>
                  <a:pt x="5180" y="761"/>
                  <a:pt x="5168" y="761"/>
                </a:cubicBezTo>
                <a:close/>
                <a:moveTo>
                  <a:pt x="3714" y="759"/>
                </a:moveTo>
                <a:cubicBezTo>
                  <a:pt x="3703" y="759"/>
                  <a:pt x="3685" y="759"/>
                  <a:pt x="3685" y="771"/>
                </a:cubicBezTo>
                <a:cubicBezTo>
                  <a:pt x="3697" y="771"/>
                  <a:pt x="3714" y="771"/>
                  <a:pt x="3714" y="759"/>
                </a:cubicBezTo>
                <a:close/>
                <a:moveTo>
                  <a:pt x="1820" y="759"/>
                </a:moveTo>
                <a:cubicBezTo>
                  <a:pt x="1820" y="777"/>
                  <a:pt x="1814" y="783"/>
                  <a:pt x="1802" y="783"/>
                </a:cubicBezTo>
                <a:cubicBezTo>
                  <a:pt x="1802" y="777"/>
                  <a:pt x="1814" y="771"/>
                  <a:pt x="1814" y="765"/>
                </a:cubicBezTo>
                <a:cubicBezTo>
                  <a:pt x="1779" y="759"/>
                  <a:pt x="1767" y="783"/>
                  <a:pt x="1749" y="794"/>
                </a:cubicBezTo>
                <a:cubicBezTo>
                  <a:pt x="1749" y="783"/>
                  <a:pt x="1749" y="777"/>
                  <a:pt x="1755" y="777"/>
                </a:cubicBezTo>
                <a:cubicBezTo>
                  <a:pt x="1731" y="771"/>
                  <a:pt x="1720" y="765"/>
                  <a:pt x="1708" y="777"/>
                </a:cubicBezTo>
                <a:cubicBezTo>
                  <a:pt x="1708" y="783"/>
                  <a:pt x="1726" y="777"/>
                  <a:pt x="1726" y="789"/>
                </a:cubicBezTo>
                <a:cubicBezTo>
                  <a:pt x="1696" y="794"/>
                  <a:pt x="1654" y="789"/>
                  <a:pt x="1631" y="806"/>
                </a:cubicBezTo>
                <a:cubicBezTo>
                  <a:pt x="1654" y="812"/>
                  <a:pt x="1684" y="830"/>
                  <a:pt x="1702" y="812"/>
                </a:cubicBezTo>
                <a:cubicBezTo>
                  <a:pt x="1696" y="812"/>
                  <a:pt x="1690" y="812"/>
                  <a:pt x="1690" y="806"/>
                </a:cubicBezTo>
                <a:cubicBezTo>
                  <a:pt x="1690" y="794"/>
                  <a:pt x="1714" y="800"/>
                  <a:pt x="1726" y="800"/>
                </a:cubicBezTo>
                <a:cubicBezTo>
                  <a:pt x="1714" y="836"/>
                  <a:pt x="1779" y="824"/>
                  <a:pt x="1761" y="848"/>
                </a:cubicBezTo>
                <a:cubicBezTo>
                  <a:pt x="1820" y="842"/>
                  <a:pt x="1897" y="848"/>
                  <a:pt x="1950" y="818"/>
                </a:cubicBezTo>
                <a:cubicBezTo>
                  <a:pt x="1903" y="806"/>
                  <a:pt x="1814" y="830"/>
                  <a:pt x="1779" y="812"/>
                </a:cubicBezTo>
                <a:cubicBezTo>
                  <a:pt x="1797" y="806"/>
                  <a:pt x="1814" y="812"/>
                  <a:pt x="1802" y="794"/>
                </a:cubicBezTo>
                <a:cubicBezTo>
                  <a:pt x="1820" y="794"/>
                  <a:pt x="1832" y="789"/>
                  <a:pt x="1838" y="777"/>
                </a:cubicBezTo>
                <a:cubicBezTo>
                  <a:pt x="1832" y="777"/>
                  <a:pt x="1838" y="759"/>
                  <a:pt x="1820" y="759"/>
                </a:cubicBezTo>
                <a:close/>
                <a:moveTo>
                  <a:pt x="3022" y="758"/>
                </a:moveTo>
                <a:cubicBezTo>
                  <a:pt x="3034" y="758"/>
                  <a:pt x="3045" y="759"/>
                  <a:pt x="3051" y="759"/>
                </a:cubicBezTo>
                <a:cubicBezTo>
                  <a:pt x="3051" y="777"/>
                  <a:pt x="3075" y="771"/>
                  <a:pt x="3081" y="783"/>
                </a:cubicBezTo>
                <a:cubicBezTo>
                  <a:pt x="3063" y="794"/>
                  <a:pt x="3057" y="800"/>
                  <a:pt x="3057" y="818"/>
                </a:cubicBezTo>
                <a:cubicBezTo>
                  <a:pt x="3045" y="818"/>
                  <a:pt x="3022" y="818"/>
                  <a:pt x="3040" y="806"/>
                </a:cubicBezTo>
                <a:cubicBezTo>
                  <a:pt x="3016" y="824"/>
                  <a:pt x="2992" y="818"/>
                  <a:pt x="2969" y="818"/>
                </a:cubicBezTo>
                <a:cubicBezTo>
                  <a:pt x="2974" y="818"/>
                  <a:pt x="2986" y="800"/>
                  <a:pt x="2974" y="794"/>
                </a:cubicBezTo>
                <a:cubicBezTo>
                  <a:pt x="2980" y="783"/>
                  <a:pt x="3010" y="794"/>
                  <a:pt x="3010" y="777"/>
                </a:cubicBezTo>
                <a:cubicBezTo>
                  <a:pt x="2998" y="765"/>
                  <a:pt x="2986" y="777"/>
                  <a:pt x="2963" y="771"/>
                </a:cubicBezTo>
                <a:cubicBezTo>
                  <a:pt x="2977" y="760"/>
                  <a:pt x="3001" y="758"/>
                  <a:pt x="3022" y="758"/>
                </a:cubicBezTo>
                <a:close/>
                <a:moveTo>
                  <a:pt x="5188" y="737"/>
                </a:moveTo>
                <a:cubicBezTo>
                  <a:pt x="5177" y="736"/>
                  <a:pt x="5158" y="749"/>
                  <a:pt x="5170" y="753"/>
                </a:cubicBezTo>
                <a:cubicBezTo>
                  <a:pt x="5170" y="741"/>
                  <a:pt x="5188" y="753"/>
                  <a:pt x="5194" y="747"/>
                </a:cubicBezTo>
                <a:cubicBezTo>
                  <a:pt x="5196" y="740"/>
                  <a:pt x="5193" y="737"/>
                  <a:pt x="5188" y="737"/>
                </a:cubicBezTo>
                <a:close/>
                <a:moveTo>
                  <a:pt x="8154" y="730"/>
                </a:moveTo>
                <a:lnTo>
                  <a:pt x="8158" y="731"/>
                </a:lnTo>
                <a:cubicBezTo>
                  <a:pt x="8158" y="731"/>
                  <a:pt x="8156" y="731"/>
                  <a:pt x="8154" y="730"/>
                </a:cubicBezTo>
                <a:lnTo>
                  <a:pt x="8154" y="730"/>
                </a:lnTo>
                <a:close/>
                <a:moveTo>
                  <a:pt x="2039" y="728"/>
                </a:moveTo>
                <a:cubicBezTo>
                  <a:pt x="2038" y="728"/>
                  <a:pt x="2036" y="729"/>
                  <a:pt x="2033" y="729"/>
                </a:cubicBezTo>
                <a:cubicBezTo>
                  <a:pt x="2039" y="741"/>
                  <a:pt x="2004" y="747"/>
                  <a:pt x="2016" y="771"/>
                </a:cubicBezTo>
                <a:cubicBezTo>
                  <a:pt x="2060" y="776"/>
                  <a:pt x="2068" y="725"/>
                  <a:pt x="2039" y="728"/>
                </a:cubicBezTo>
                <a:close/>
                <a:moveTo>
                  <a:pt x="7348" y="724"/>
                </a:moveTo>
                <a:cubicBezTo>
                  <a:pt x="7356" y="731"/>
                  <a:pt x="7370" y="738"/>
                  <a:pt x="7384" y="731"/>
                </a:cubicBezTo>
                <a:cubicBezTo>
                  <a:pt x="7363" y="738"/>
                  <a:pt x="7356" y="753"/>
                  <a:pt x="7334" y="753"/>
                </a:cubicBezTo>
                <a:cubicBezTo>
                  <a:pt x="7327" y="731"/>
                  <a:pt x="7356" y="746"/>
                  <a:pt x="7348" y="724"/>
                </a:cubicBezTo>
                <a:close/>
                <a:moveTo>
                  <a:pt x="3785" y="723"/>
                </a:moveTo>
                <a:cubicBezTo>
                  <a:pt x="3783" y="723"/>
                  <a:pt x="3781" y="725"/>
                  <a:pt x="3779" y="729"/>
                </a:cubicBezTo>
                <a:cubicBezTo>
                  <a:pt x="3779" y="741"/>
                  <a:pt x="3803" y="753"/>
                  <a:pt x="3809" y="735"/>
                </a:cubicBezTo>
                <a:cubicBezTo>
                  <a:pt x="3800" y="735"/>
                  <a:pt x="3791" y="722"/>
                  <a:pt x="3785" y="723"/>
                </a:cubicBezTo>
                <a:close/>
                <a:moveTo>
                  <a:pt x="5425" y="688"/>
                </a:moveTo>
                <a:cubicBezTo>
                  <a:pt x="5419" y="700"/>
                  <a:pt x="5437" y="706"/>
                  <a:pt x="5425" y="711"/>
                </a:cubicBezTo>
                <a:cubicBezTo>
                  <a:pt x="5413" y="694"/>
                  <a:pt x="5384" y="694"/>
                  <a:pt x="5389" y="723"/>
                </a:cubicBezTo>
                <a:cubicBezTo>
                  <a:pt x="5419" y="735"/>
                  <a:pt x="5425" y="729"/>
                  <a:pt x="5455" y="717"/>
                </a:cubicBezTo>
                <a:cubicBezTo>
                  <a:pt x="5455" y="717"/>
                  <a:pt x="5455" y="717"/>
                  <a:pt x="5455" y="694"/>
                </a:cubicBezTo>
                <a:cubicBezTo>
                  <a:pt x="5449" y="688"/>
                  <a:pt x="5437" y="688"/>
                  <a:pt x="5425" y="688"/>
                </a:cubicBezTo>
                <a:close/>
                <a:moveTo>
                  <a:pt x="5241" y="688"/>
                </a:moveTo>
                <a:cubicBezTo>
                  <a:pt x="5237" y="687"/>
                  <a:pt x="5232" y="689"/>
                  <a:pt x="5230" y="694"/>
                </a:cubicBezTo>
                <a:cubicBezTo>
                  <a:pt x="5230" y="694"/>
                  <a:pt x="5236" y="700"/>
                  <a:pt x="5230" y="700"/>
                </a:cubicBezTo>
                <a:cubicBezTo>
                  <a:pt x="5224" y="700"/>
                  <a:pt x="5224" y="700"/>
                  <a:pt x="5224" y="706"/>
                </a:cubicBezTo>
                <a:cubicBezTo>
                  <a:pt x="5241" y="700"/>
                  <a:pt x="5241" y="717"/>
                  <a:pt x="5253" y="706"/>
                </a:cubicBezTo>
                <a:cubicBezTo>
                  <a:pt x="5257" y="694"/>
                  <a:pt x="5249" y="688"/>
                  <a:pt x="5241" y="688"/>
                </a:cubicBezTo>
                <a:close/>
                <a:moveTo>
                  <a:pt x="5295" y="682"/>
                </a:moveTo>
                <a:cubicBezTo>
                  <a:pt x="5283" y="688"/>
                  <a:pt x="5259" y="676"/>
                  <a:pt x="5265" y="688"/>
                </a:cubicBezTo>
                <a:cubicBezTo>
                  <a:pt x="5283" y="688"/>
                  <a:pt x="5295" y="711"/>
                  <a:pt x="5295" y="682"/>
                </a:cubicBezTo>
                <a:close/>
                <a:moveTo>
                  <a:pt x="4200" y="682"/>
                </a:moveTo>
                <a:cubicBezTo>
                  <a:pt x="4194" y="688"/>
                  <a:pt x="4170" y="676"/>
                  <a:pt x="4170" y="688"/>
                </a:cubicBezTo>
                <a:cubicBezTo>
                  <a:pt x="4194" y="688"/>
                  <a:pt x="4176" y="694"/>
                  <a:pt x="4176" y="700"/>
                </a:cubicBezTo>
                <a:cubicBezTo>
                  <a:pt x="4188" y="700"/>
                  <a:pt x="4194" y="694"/>
                  <a:pt x="4200" y="682"/>
                </a:cubicBezTo>
                <a:close/>
                <a:moveTo>
                  <a:pt x="7071" y="677"/>
                </a:moveTo>
                <a:cubicBezTo>
                  <a:pt x="7059" y="677"/>
                  <a:pt x="7048" y="682"/>
                  <a:pt x="7048" y="695"/>
                </a:cubicBezTo>
                <a:cubicBezTo>
                  <a:pt x="7069" y="695"/>
                  <a:pt x="7083" y="695"/>
                  <a:pt x="7091" y="681"/>
                </a:cubicBezTo>
                <a:cubicBezTo>
                  <a:pt x="7085" y="678"/>
                  <a:pt x="7078" y="677"/>
                  <a:pt x="7071" y="677"/>
                </a:cubicBezTo>
                <a:close/>
                <a:moveTo>
                  <a:pt x="3980" y="674"/>
                </a:moveTo>
                <a:cubicBezTo>
                  <a:pt x="3995" y="674"/>
                  <a:pt x="4008" y="678"/>
                  <a:pt x="4010" y="694"/>
                </a:cubicBezTo>
                <a:cubicBezTo>
                  <a:pt x="3993" y="676"/>
                  <a:pt x="3975" y="688"/>
                  <a:pt x="3951" y="694"/>
                </a:cubicBezTo>
                <a:cubicBezTo>
                  <a:pt x="3951" y="688"/>
                  <a:pt x="3945" y="688"/>
                  <a:pt x="3933" y="682"/>
                </a:cubicBezTo>
                <a:cubicBezTo>
                  <a:pt x="3940" y="682"/>
                  <a:pt x="3962" y="674"/>
                  <a:pt x="3980" y="674"/>
                </a:cubicBezTo>
                <a:close/>
                <a:moveTo>
                  <a:pt x="4313" y="672"/>
                </a:moveTo>
                <a:cubicBezTo>
                  <a:pt x="4298" y="671"/>
                  <a:pt x="4281" y="678"/>
                  <a:pt x="4294" y="688"/>
                </a:cubicBezTo>
                <a:cubicBezTo>
                  <a:pt x="4306" y="676"/>
                  <a:pt x="4312" y="706"/>
                  <a:pt x="4330" y="688"/>
                </a:cubicBezTo>
                <a:cubicBezTo>
                  <a:pt x="4335" y="677"/>
                  <a:pt x="4324" y="673"/>
                  <a:pt x="4313" y="672"/>
                </a:cubicBezTo>
                <a:close/>
                <a:moveTo>
                  <a:pt x="5740" y="671"/>
                </a:moveTo>
                <a:cubicBezTo>
                  <a:pt x="5759" y="671"/>
                  <a:pt x="5780" y="671"/>
                  <a:pt x="5801" y="674"/>
                </a:cubicBezTo>
                <a:cubicBezTo>
                  <a:pt x="5794" y="710"/>
                  <a:pt x="5751" y="695"/>
                  <a:pt x="5730" y="717"/>
                </a:cubicBezTo>
                <a:cubicBezTo>
                  <a:pt x="5737" y="738"/>
                  <a:pt x="5744" y="710"/>
                  <a:pt x="5758" y="717"/>
                </a:cubicBezTo>
                <a:cubicBezTo>
                  <a:pt x="5744" y="738"/>
                  <a:pt x="5701" y="731"/>
                  <a:pt x="5672" y="731"/>
                </a:cubicBezTo>
                <a:cubicBezTo>
                  <a:pt x="5672" y="717"/>
                  <a:pt x="5665" y="703"/>
                  <a:pt x="5644" y="710"/>
                </a:cubicBezTo>
                <a:cubicBezTo>
                  <a:pt x="5644" y="688"/>
                  <a:pt x="5658" y="688"/>
                  <a:pt x="5651" y="674"/>
                </a:cubicBezTo>
                <a:cubicBezTo>
                  <a:pt x="5678" y="674"/>
                  <a:pt x="5707" y="671"/>
                  <a:pt x="5740" y="671"/>
                </a:cubicBezTo>
                <a:close/>
                <a:moveTo>
                  <a:pt x="3809" y="670"/>
                </a:moveTo>
                <a:cubicBezTo>
                  <a:pt x="3815" y="688"/>
                  <a:pt x="3803" y="682"/>
                  <a:pt x="3791" y="682"/>
                </a:cubicBezTo>
                <a:cubicBezTo>
                  <a:pt x="3791" y="670"/>
                  <a:pt x="3803" y="670"/>
                  <a:pt x="3809" y="670"/>
                </a:cubicBezTo>
                <a:close/>
                <a:moveTo>
                  <a:pt x="5105" y="659"/>
                </a:moveTo>
                <a:cubicBezTo>
                  <a:pt x="5121" y="660"/>
                  <a:pt x="5139" y="667"/>
                  <a:pt x="5159" y="670"/>
                </a:cubicBezTo>
                <a:cubicBezTo>
                  <a:pt x="5159" y="682"/>
                  <a:pt x="5129" y="688"/>
                  <a:pt x="5123" y="676"/>
                </a:cubicBezTo>
                <a:cubicBezTo>
                  <a:pt x="5123" y="682"/>
                  <a:pt x="5105" y="688"/>
                  <a:pt x="5117" y="700"/>
                </a:cubicBezTo>
                <a:cubicBezTo>
                  <a:pt x="5105" y="706"/>
                  <a:pt x="5088" y="682"/>
                  <a:pt x="5076" y="676"/>
                </a:cubicBezTo>
                <a:cubicBezTo>
                  <a:pt x="5084" y="663"/>
                  <a:pt x="5094" y="659"/>
                  <a:pt x="5105" y="659"/>
                </a:cubicBezTo>
                <a:close/>
                <a:moveTo>
                  <a:pt x="3386" y="646"/>
                </a:moveTo>
                <a:cubicBezTo>
                  <a:pt x="3378" y="646"/>
                  <a:pt x="3371" y="649"/>
                  <a:pt x="3371" y="664"/>
                </a:cubicBezTo>
                <a:cubicBezTo>
                  <a:pt x="3389" y="664"/>
                  <a:pt x="3407" y="664"/>
                  <a:pt x="3401" y="646"/>
                </a:cubicBezTo>
                <a:cubicBezTo>
                  <a:pt x="3396" y="646"/>
                  <a:pt x="3391" y="645"/>
                  <a:pt x="3386" y="646"/>
                </a:cubicBezTo>
                <a:close/>
                <a:moveTo>
                  <a:pt x="2604" y="644"/>
                </a:moveTo>
                <a:cubicBezTo>
                  <a:pt x="2590" y="644"/>
                  <a:pt x="2582" y="651"/>
                  <a:pt x="2578" y="664"/>
                </a:cubicBezTo>
                <a:cubicBezTo>
                  <a:pt x="2596" y="658"/>
                  <a:pt x="2613" y="658"/>
                  <a:pt x="2619" y="646"/>
                </a:cubicBezTo>
                <a:cubicBezTo>
                  <a:pt x="2613" y="645"/>
                  <a:pt x="2608" y="644"/>
                  <a:pt x="2604" y="644"/>
                </a:cubicBezTo>
                <a:close/>
                <a:moveTo>
                  <a:pt x="5092" y="629"/>
                </a:moveTo>
                <a:cubicBezTo>
                  <a:pt x="5103" y="629"/>
                  <a:pt x="5117" y="643"/>
                  <a:pt x="5135" y="634"/>
                </a:cubicBezTo>
                <a:cubicBezTo>
                  <a:pt x="5135" y="640"/>
                  <a:pt x="5135" y="640"/>
                  <a:pt x="5141" y="646"/>
                </a:cubicBezTo>
                <a:cubicBezTo>
                  <a:pt x="5129" y="652"/>
                  <a:pt x="5105" y="640"/>
                  <a:pt x="5082" y="634"/>
                </a:cubicBezTo>
                <a:cubicBezTo>
                  <a:pt x="5085" y="630"/>
                  <a:pt x="5088" y="628"/>
                  <a:pt x="5092" y="629"/>
                </a:cubicBezTo>
                <a:close/>
                <a:moveTo>
                  <a:pt x="8074" y="629"/>
                </a:moveTo>
                <a:cubicBezTo>
                  <a:pt x="8094" y="628"/>
                  <a:pt x="8119" y="638"/>
                  <a:pt x="8143" y="638"/>
                </a:cubicBezTo>
                <a:cubicBezTo>
                  <a:pt x="8115" y="660"/>
                  <a:pt x="8129" y="645"/>
                  <a:pt x="8115" y="681"/>
                </a:cubicBezTo>
                <a:cubicBezTo>
                  <a:pt x="8100" y="674"/>
                  <a:pt x="8122" y="652"/>
                  <a:pt x="8108" y="645"/>
                </a:cubicBezTo>
                <a:cubicBezTo>
                  <a:pt x="8093" y="638"/>
                  <a:pt x="8093" y="660"/>
                  <a:pt x="8079" y="660"/>
                </a:cubicBezTo>
                <a:cubicBezTo>
                  <a:pt x="8079" y="667"/>
                  <a:pt x="8086" y="667"/>
                  <a:pt x="8093" y="667"/>
                </a:cubicBezTo>
                <a:cubicBezTo>
                  <a:pt x="8093" y="681"/>
                  <a:pt x="8079" y="681"/>
                  <a:pt x="8072" y="681"/>
                </a:cubicBezTo>
                <a:cubicBezTo>
                  <a:pt x="8065" y="674"/>
                  <a:pt x="8065" y="674"/>
                  <a:pt x="8057" y="667"/>
                </a:cubicBezTo>
                <a:cubicBezTo>
                  <a:pt x="8072" y="660"/>
                  <a:pt x="8079" y="652"/>
                  <a:pt x="8050" y="652"/>
                </a:cubicBezTo>
                <a:cubicBezTo>
                  <a:pt x="8057" y="645"/>
                  <a:pt x="8057" y="638"/>
                  <a:pt x="8050" y="638"/>
                </a:cubicBezTo>
                <a:cubicBezTo>
                  <a:pt x="8057" y="631"/>
                  <a:pt x="8065" y="629"/>
                  <a:pt x="8074" y="629"/>
                </a:cubicBezTo>
                <a:close/>
                <a:moveTo>
                  <a:pt x="7950" y="624"/>
                </a:moveTo>
                <a:cubicBezTo>
                  <a:pt x="7929" y="624"/>
                  <a:pt x="7921" y="638"/>
                  <a:pt x="7914" y="652"/>
                </a:cubicBezTo>
                <a:cubicBezTo>
                  <a:pt x="7936" y="652"/>
                  <a:pt x="7950" y="652"/>
                  <a:pt x="7957" y="638"/>
                </a:cubicBezTo>
                <a:cubicBezTo>
                  <a:pt x="7950" y="638"/>
                  <a:pt x="7950" y="631"/>
                  <a:pt x="7950" y="624"/>
                </a:cubicBezTo>
                <a:close/>
                <a:moveTo>
                  <a:pt x="2554" y="623"/>
                </a:moveTo>
                <a:cubicBezTo>
                  <a:pt x="2507" y="623"/>
                  <a:pt x="2477" y="634"/>
                  <a:pt x="2442" y="652"/>
                </a:cubicBezTo>
                <a:cubicBezTo>
                  <a:pt x="2477" y="658"/>
                  <a:pt x="2495" y="646"/>
                  <a:pt x="2519" y="646"/>
                </a:cubicBezTo>
                <a:cubicBezTo>
                  <a:pt x="2519" y="652"/>
                  <a:pt x="2513" y="652"/>
                  <a:pt x="2513" y="658"/>
                </a:cubicBezTo>
                <a:cubicBezTo>
                  <a:pt x="2536" y="658"/>
                  <a:pt x="2536" y="634"/>
                  <a:pt x="2554" y="623"/>
                </a:cubicBezTo>
                <a:close/>
                <a:moveTo>
                  <a:pt x="7599" y="602"/>
                </a:moveTo>
                <a:cubicBezTo>
                  <a:pt x="7592" y="617"/>
                  <a:pt x="7578" y="624"/>
                  <a:pt x="7578" y="645"/>
                </a:cubicBezTo>
                <a:cubicBezTo>
                  <a:pt x="7585" y="645"/>
                  <a:pt x="7599" y="645"/>
                  <a:pt x="7599" y="652"/>
                </a:cubicBezTo>
                <a:cubicBezTo>
                  <a:pt x="7599" y="652"/>
                  <a:pt x="7592" y="660"/>
                  <a:pt x="7599" y="660"/>
                </a:cubicBezTo>
                <a:cubicBezTo>
                  <a:pt x="7613" y="624"/>
                  <a:pt x="7664" y="638"/>
                  <a:pt x="7678" y="609"/>
                </a:cubicBezTo>
                <a:cubicBezTo>
                  <a:pt x="7649" y="617"/>
                  <a:pt x="7635" y="602"/>
                  <a:pt x="7599" y="602"/>
                </a:cubicBezTo>
                <a:close/>
                <a:moveTo>
                  <a:pt x="2986" y="600"/>
                </a:moveTo>
                <a:cubicBezTo>
                  <a:pt x="2971" y="600"/>
                  <a:pt x="2957" y="607"/>
                  <a:pt x="2933" y="611"/>
                </a:cubicBezTo>
                <a:cubicBezTo>
                  <a:pt x="2933" y="623"/>
                  <a:pt x="2939" y="628"/>
                  <a:pt x="2957" y="628"/>
                </a:cubicBezTo>
                <a:cubicBezTo>
                  <a:pt x="2969" y="617"/>
                  <a:pt x="3004" y="623"/>
                  <a:pt x="3010" y="605"/>
                </a:cubicBezTo>
                <a:cubicBezTo>
                  <a:pt x="3001" y="601"/>
                  <a:pt x="2993" y="600"/>
                  <a:pt x="2986" y="600"/>
                </a:cubicBezTo>
                <a:close/>
                <a:moveTo>
                  <a:pt x="7749" y="595"/>
                </a:moveTo>
                <a:cubicBezTo>
                  <a:pt x="7721" y="595"/>
                  <a:pt x="7714" y="609"/>
                  <a:pt x="7692" y="602"/>
                </a:cubicBezTo>
                <a:cubicBezTo>
                  <a:pt x="7685" y="609"/>
                  <a:pt x="7699" y="617"/>
                  <a:pt x="7699" y="617"/>
                </a:cubicBezTo>
                <a:cubicBezTo>
                  <a:pt x="7685" y="631"/>
                  <a:pt x="7692" y="631"/>
                  <a:pt x="7664" y="624"/>
                </a:cubicBezTo>
                <a:cubicBezTo>
                  <a:pt x="7664" y="652"/>
                  <a:pt x="7656" y="645"/>
                  <a:pt x="7664" y="667"/>
                </a:cubicBezTo>
                <a:cubicBezTo>
                  <a:pt x="7671" y="667"/>
                  <a:pt x="7692" y="674"/>
                  <a:pt x="7692" y="660"/>
                </a:cubicBezTo>
                <a:cubicBezTo>
                  <a:pt x="7685" y="660"/>
                  <a:pt x="7678" y="652"/>
                  <a:pt x="7678" y="652"/>
                </a:cubicBezTo>
                <a:cubicBezTo>
                  <a:pt x="7699" y="645"/>
                  <a:pt x="7735" y="652"/>
                  <a:pt x="7749" y="631"/>
                </a:cubicBezTo>
                <a:cubicBezTo>
                  <a:pt x="7742" y="624"/>
                  <a:pt x="7735" y="609"/>
                  <a:pt x="7749" y="595"/>
                </a:cubicBezTo>
                <a:close/>
                <a:moveTo>
                  <a:pt x="2850" y="587"/>
                </a:moveTo>
                <a:cubicBezTo>
                  <a:pt x="2773" y="587"/>
                  <a:pt x="2684" y="599"/>
                  <a:pt x="2602" y="617"/>
                </a:cubicBezTo>
                <a:cubicBezTo>
                  <a:pt x="2590" y="605"/>
                  <a:pt x="2542" y="611"/>
                  <a:pt x="2560" y="634"/>
                </a:cubicBezTo>
                <a:cubicBezTo>
                  <a:pt x="2625" y="634"/>
                  <a:pt x="2744" y="605"/>
                  <a:pt x="2803" y="617"/>
                </a:cubicBezTo>
                <a:cubicBezTo>
                  <a:pt x="2773" y="634"/>
                  <a:pt x="2714" y="628"/>
                  <a:pt x="2696" y="646"/>
                </a:cubicBezTo>
                <a:cubicBezTo>
                  <a:pt x="2720" y="646"/>
                  <a:pt x="2761" y="646"/>
                  <a:pt x="2750" y="676"/>
                </a:cubicBezTo>
                <a:cubicBezTo>
                  <a:pt x="2767" y="682"/>
                  <a:pt x="2767" y="664"/>
                  <a:pt x="2761" y="658"/>
                </a:cubicBezTo>
                <a:cubicBezTo>
                  <a:pt x="2779" y="634"/>
                  <a:pt x="2838" y="652"/>
                  <a:pt x="2856" y="623"/>
                </a:cubicBezTo>
                <a:cubicBezTo>
                  <a:pt x="2850" y="611"/>
                  <a:pt x="2815" y="617"/>
                  <a:pt x="2803" y="605"/>
                </a:cubicBezTo>
                <a:cubicBezTo>
                  <a:pt x="2815" y="587"/>
                  <a:pt x="2832" y="593"/>
                  <a:pt x="2850" y="587"/>
                </a:cubicBezTo>
                <a:close/>
                <a:moveTo>
                  <a:pt x="2915" y="581"/>
                </a:moveTo>
                <a:cubicBezTo>
                  <a:pt x="2898" y="587"/>
                  <a:pt x="2856" y="581"/>
                  <a:pt x="2868" y="587"/>
                </a:cubicBezTo>
                <a:cubicBezTo>
                  <a:pt x="2874" y="593"/>
                  <a:pt x="2909" y="593"/>
                  <a:pt x="2915" y="581"/>
                </a:cubicBezTo>
                <a:close/>
                <a:moveTo>
                  <a:pt x="3639" y="567"/>
                </a:moveTo>
                <a:cubicBezTo>
                  <a:pt x="3637" y="567"/>
                  <a:pt x="3634" y="568"/>
                  <a:pt x="3631" y="569"/>
                </a:cubicBezTo>
                <a:cubicBezTo>
                  <a:pt x="3631" y="569"/>
                  <a:pt x="3631" y="569"/>
                  <a:pt x="3631" y="581"/>
                </a:cubicBezTo>
                <a:cubicBezTo>
                  <a:pt x="3643" y="581"/>
                  <a:pt x="3655" y="581"/>
                  <a:pt x="3655" y="575"/>
                </a:cubicBezTo>
                <a:cubicBezTo>
                  <a:pt x="3651" y="571"/>
                  <a:pt x="3646" y="566"/>
                  <a:pt x="3639" y="567"/>
                </a:cubicBezTo>
                <a:close/>
                <a:moveTo>
                  <a:pt x="2480" y="563"/>
                </a:moveTo>
                <a:cubicBezTo>
                  <a:pt x="2469" y="563"/>
                  <a:pt x="2459" y="566"/>
                  <a:pt x="2459" y="581"/>
                </a:cubicBezTo>
                <a:cubicBezTo>
                  <a:pt x="2477" y="575"/>
                  <a:pt x="2501" y="581"/>
                  <a:pt x="2501" y="563"/>
                </a:cubicBezTo>
                <a:cubicBezTo>
                  <a:pt x="2494" y="563"/>
                  <a:pt x="2487" y="562"/>
                  <a:pt x="2480" y="563"/>
                </a:cubicBezTo>
                <a:close/>
                <a:moveTo>
                  <a:pt x="6367" y="557"/>
                </a:moveTo>
                <a:cubicBezTo>
                  <a:pt x="6374" y="557"/>
                  <a:pt x="6381" y="560"/>
                  <a:pt x="6384" y="563"/>
                </a:cubicBezTo>
                <a:cubicBezTo>
                  <a:pt x="6384" y="575"/>
                  <a:pt x="6366" y="563"/>
                  <a:pt x="6354" y="569"/>
                </a:cubicBezTo>
                <a:cubicBezTo>
                  <a:pt x="6354" y="560"/>
                  <a:pt x="6360" y="557"/>
                  <a:pt x="6367" y="557"/>
                </a:cubicBezTo>
                <a:close/>
                <a:moveTo>
                  <a:pt x="6342" y="560"/>
                </a:moveTo>
                <a:lnTo>
                  <a:pt x="6342" y="560"/>
                </a:lnTo>
                <a:lnTo>
                  <a:pt x="6342" y="560"/>
                </a:lnTo>
                <a:lnTo>
                  <a:pt x="6342" y="559"/>
                </a:lnTo>
                <a:lnTo>
                  <a:pt x="6342" y="558"/>
                </a:lnTo>
                <a:lnTo>
                  <a:pt x="6342" y="558"/>
                </a:lnTo>
                <a:lnTo>
                  <a:pt x="6342" y="557"/>
                </a:lnTo>
                <a:lnTo>
                  <a:pt x="6342" y="560"/>
                </a:lnTo>
                <a:close/>
                <a:moveTo>
                  <a:pt x="3401" y="551"/>
                </a:moveTo>
                <a:cubicBezTo>
                  <a:pt x="3383" y="551"/>
                  <a:pt x="3371" y="557"/>
                  <a:pt x="3359" y="563"/>
                </a:cubicBezTo>
                <a:cubicBezTo>
                  <a:pt x="3377" y="563"/>
                  <a:pt x="3395" y="569"/>
                  <a:pt x="3401" y="551"/>
                </a:cubicBezTo>
                <a:close/>
                <a:moveTo>
                  <a:pt x="3741" y="548"/>
                </a:moveTo>
                <a:cubicBezTo>
                  <a:pt x="3737" y="548"/>
                  <a:pt x="3734" y="551"/>
                  <a:pt x="3732" y="557"/>
                </a:cubicBezTo>
                <a:cubicBezTo>
                  <a:pt x="3738" y="557"/>
                  <a:pt x="3744" y="557"/>
                  <a:pt x="3744" y="563"/>
                </a:cubicBezTo>
                <a:cubicBezTo>
                  <a:pt x="3738" y="563"/>
                  <a:pt x="3732" y="563"/>
                  <a:pt x="3732" y="569"/>
                </a:cubicBezTo>
                <a:cubicBezTo>
                  <a:pt x="3744" y="569"/>
                  <a:pt x="3756" y="569"/>
                  <a:pt x="3756" y="557"/>
                </a:cubicBezTo>
                <a:cubicBezTo>
                  <a:pt x="3752" y="554"/>
                  <a:pt x="3746" y="548"/>
                  <a:pt x="3741" y="548"/>
                </a:cubicBezTo>
                <a:close/>
                <a:moveTo>
                  <a:pt x="4170" y="545"/>
                </a:moveTo>
                <a:cubicBezTo>
                  <a:pt x="4170" y="569"/>
                  <a:pt x="4146" y="551"/>
                  <a:pt x="4135" y="557"/>
                </a:cubicBezTo>
                <a:cubicBezTo>
                  <a:pt x="4146" y="545"/>
                  <a:pt x="4152" y="551"/>
                  <a:pt x="4170" y="545"/>
                </a:cubicBezTo>
                <a:close/>
                <a:moveTo>
                  <a:pt x="3777" y="545"/>
                </a:moveTo>
                <a:cubicBezTo>
                  <a:pt x="3769" y="545"/>
                  <a:pt x="3762" y="550"/>
                  <a:pt x="3762" y="557"/>
                </a:cubicBezTo>
                <a:cubicBezTo>
                  <a:pt x="3774" y="569"/>
                  <a:pt x="3785" y="563"/>
                  <a:pt x="3791" y="551"/>
                </a:cubicBezTo>
                <a:cubicBezTo>
                  <a:pt x="3787" y="547"/>
                  <a:pt x="3782" y="545"/>
                  <a:pt x="3777" y="545"/>
                </a:cubicBezTo>
                <a:close/>
                <a:moveTo>
                  <a:pt x="5620" y="540"/>
                </a:moveTo>
                <a:cubicBezTo>
                  <a:pt x="5620" y="545"/>
                  <a:pt x="5614" y="557"/>
                  <a:pt x="5626" y="563"/>
                </a:cubicBezTo>
                <a:cubicBezTo>
                  <a:pt x="5626" y="569"/>
                  <a:pt x="5603" y="563"/>
                  <a:pt x="5597" y="563"/>
                </a:cubicBezTo>
                <a:cubicBezTo>
                  <a:pt x="5614" y="557"/>
                  <a:pt x="5597" y="540"/>
                  <a:pt x="5620" y="540"/>
                </a:cubicBezTo>
                <a:close/>
                <a:moveTo>
                  <a:pt x="6325" y="534"/>
                </a:moveTo>
                <a:cubicBezTo>
                  <a:pt x="6337" y="534"/>
                  <a:pt x="6331" y="557"/>
                  <a:pt x="6342" y="557"/>
                </a:cubicBezTo>
                <a:cubicBezTo>
                  <a:pt x="6331" y="557"/>
                  <a:pt x="6331" y="563"/>
                  <a:pt x="6319" y="557"/>
                </a:cubicBezTo>
                <a:cubicBezTo>
                  <a:pt x="6313" y="545"/>
                  <a:pt x="6325" y="545"/>
                  <a:pt x="6325" y="534"/>
                </a:cubicBezTo>
                <a:close/>
                <a:moveTo>
                  <a:pt x="4553" y="527"/>
                </a:moveTo>
                <a:cubicBezTo>
                  <a:pt x="4555" y="527"/>
                  <a:pt x="4558" y="527"/>
                  <a:pt x="4561" y="528"/>
                </a:cubicBezTo>
                <a:cubicBezTo>
                  <a:pt x="4549" y="551"/>
                  <a:pt x="4579" y="545"/>
                  <a:pt x="4573" y="563"/>
                </a:cubicBezTo>
                <a:cubicBezTo>
                  <a:pt x="4555" y="569"/>
                  <a:pt x="4543" y="563"/>
                  <a:pt x="4525" y="557"/>
                </a:cubicBezTo>
                <a:cubicBezTo>
                  <a:pt x="4530" y="542"/>
                  <a:pt x="4536" y="526"/>
                  <a:pt x="4553" y="527"/>
                </a:cubicBezTo>
                <a:close/>
                <a:moveTo>
                  <a:pt x="3526" y="525"/>
                </a:moveTo>
                <a:cubicBezTo>
                  <a:pt x="3520" y="525"/>
                  <a:pt x="3515" y="527"/>
                  <a:pt x="3513" y="534"/>
                </a:cubicBezTo>
                <a:cubicBezTo>
                  <a:pt x="3525" y="534"/>
                  <a:pt x="3525" y="545"/>
                  <a:pt x="3525" y="557"/>
                </a:cubicBezTo>
                <a:cubicBezTo>
                  <a:pt x="3555" y="563"/>
                  <a:pt x="3560" y="545"/>
                  <a:pt x="3566" y="528"/>
                </a:cubicBezTo>
                <a:cubicBezTo>
                  <a:pt x="3552" y="531"/>
                  <a:pt x="3537" y="526"/>
                  <a:pt x="3526" y="525"/>
                </a:cubicBezTo>
                <a:close/>
                <a:moveTo>
                  <a:pt x="2889" y="524"/>
                </a:moveTo>
                <a:cubicBezTo>
                  <a:pt x="2876" y="525"/>
                  <a:pt x="2862" y="531"/>
                  <a:pt x="2862" y="545"/>
                </a:cubicBezTo>
                <a:cubicBezTo>
                  <a:pt x="2880" y="540"/>
                  <a:pt x="2898" y="540"/>
                  <a:pt x="2909" y="528"/>
                </a:cubicBezTo>
                <a:cubicBezTo>
                  <a:pt x="2905" y="525"/>
                  <a:pt x="2897" y="524"/>
                  <a:pt x="2889" y="524"/>
                </a:cubicBezTo>
                <a:close/>
                <a:moveTo>
                  <a:pt x="7570" y="523"/>
                </a:moveTo>
                <a:cubicBezTo>
                  <a:pt x="7527" y="552"/>
                  <a:pt x="7456" y="552"/>
                  <a:pt x="7377" y="559"/>
                </a:cubicBezTo>
                <a:cubicBezTo>
                  <a:pt x="7427" y="530"/>
                  <a:pt x="7513" y="538"/>
                  <a:pt x="7570" y="523"/>
                </a:cubicBezTo>
                <a:close/>
                <a:moveTo>
                  <a:pt x="6754" y="523"/>
                </a:moveTo>
                <a:cubicBezTo>
                  <a:pt x="6754" y="552"/>
                  <a:pt x="6768" y="559"/>
                  <a:pt x="6783" y="566"/>
                </a:cubicBezTo>
                <a:cubicBezTo>
                  <a:pt x="6783" y="552"/>
                  <a:pt x="6775" y="545"/>
                  <a:pt x="6783" y="523"/>
                </a:cubicBezTo>
                <a:cubicBezTo>
                  <a:pt x="6783" y="523"/>
                  <a:pt x="6783" y="523"/>
                  <a:pt x="6754" y="523"/>
                </a:cubicBezTo>
                <a:close/>
                <a:moveTo>
                  <a:pt x="2317" y="518"/>
                </a:moveTo>
                <a:cubicBezTo>
                  <a:pt x="2305" y="519"/>
                  <a:pt x="2296" y="522"/>
                  <a:pt x="2294" y="534"/>
                </a:cubicBezTo>
                <a:cubicBezTo>
                  <a:pt x="2329" y="557"/>
                  <a:pt x="2359" y="528"/>
                  <a:pt x="2377" y="522"/>
                </a:cubicBezTo>
                <a:cubicBezTo>
                  <a:pt x="2363" y="525"/>
                  <a:pt x="2341" y="519"/>
                  <a:pt x="2322" y="518"/>
                </a:cubicBezTo>
                <a:cubicBezTo>
                  <a:pt x="2320" y="518"/>
                  <a:pt x="2319" y="518"/>
                  <a:pt x="2317" y="518"/>
                </a:cubicBezTo>
                <a:close/>
                <a:moveTo>
                  <a:pt x="8814" y="512"/>
                </a:moveTo>
                <a:cubicBezTo>
                  <a:pt x="8849" y="511"/>
                  <a:pt x="8892" y="519"/>
                  <a:pt x="8910" y="523"/>
                </a:cubicBezTo>
                <a:cubicBezTo>
                  <a:pt x="8874" y="559"/>
                  <a:pt x="8817" y="509"/>
                  <a:pt x="8767" y="523"/>
                </a:cubicBezTo>
                <a:cubicBezTo>
                  <a:pt x="8775" y="515"/>
                  <a:pt x="8793" y="512"/>
                  <a:pt x="8814" y="512"/>
                </a:cubicBezTo>
                <a:close/>
                <a:moveTo>
                  <a:pt x="3897" y="510"/>
                </a:moveTo>
                <a:cubicBezTo>
                  <a:pt x="3897" y="510"/>
                  <a:pt x="3897" y="510"/>
                  <a:pt x="3898" y="511"/>
                </a:cubicBezTo>
                <a:lnTo>
                  <a:pt x="3898" y="511"/>
                </a:lnTo>
                <a:lnTo>
                  <a:pt x="3898" y="511"/>
                </a:lnTo>
                <a:cubicBezTo>
                  <a:pt x="3897" y="511"/>
                  <a:pt x="3897" y="510"/>
                  <a:pt x="3897" y="510"/>
                </a:cubicBezTo>
                <a:close/>
                <a:moveTo>
                  <a:pt x="5591" y="510"/>
                </a:moveTo>
                <a:cubicBezTo>
                  <a:pt x="5585" y="522"/>
                  <a:pt x="5579" y="528"/>
                  <a:pt x="5561" y="528"/>
                </a:cubicBezTo>
                <a:cubicBezTo>
                  <a:pt x="5567" y="540"/>
                  <a:pt x="5573" y="540"/>
                  <a:pt x="5561" y="551"/>
                </a:cubicBezTo>
                <a:cubicBezTo>
                  <a:pt x="5555" y="545"/>
                  <a:pt x="5549" y="534"/>
                  <a:pt x="5532" y="534"/>
                </a:cubicBezTo>
                <a:cubicBezTo>
                  <a:pt x="5537" y="510"/>
                  <a:pt x="5561" y="510"/>
                  <a:pt x="5591" y="510"/>
                </a:cubicBezTo>
                <a:close/>
                <a:moveTo>
                  <a:pt x="4195" y="508"/>
                </a:moveTo>
                <a:cubicBezTo>
                  <a:pt x="4203" y="508"/>
                  <a:pt x="4212" y="510"/>
                  <a:pt x="4217" y="510"/>
                </a:cubicBezTo>
                <a:cubicBezTo>
                  <a:pt x="4206" y="528"/>
                  <a:pt x="4200" y="522"/>
                  <a:pt x="4182" y="516"/>
                </a:cubicBezTo>
                <a:cubicBezTo>
                  <a:pt x="4182" y="510"/>
                  <a:pt x="4188" y="508"/>
                  <a:pt x="4195" y="508"/>
                </a:cubicBezTo>
                <a:close/>
                <a:moveTo>
                  <a:pt x="7991" y="505"/>
                </a:moveTo>
                <a:cubicBezTo>
                  <a:pt x="8004" y="505"/>
                  <a:pt x="8018" y="509"/>
                  <a:pt x="8029" y="516"/>
                </a:cubicBezTo>
                <a:cubicBezTo>
                  <a:pt x="8007" y="530"/>
                  <a:pt x="7993" y="516"/>
                  <a:pt x="7964" y="516"/>
                </a:cubicBezTo>
                <a:cubicBezTo>
                  <a:pt x="7968" y="509"/>
                  <a:pt x="7979" y="505"/>
                  <a:pt x="7991" y="505"/>
                </a:cubicBezTo>
                <a:close/>
                <a:moveTo>
                  <a:pt x="2193" y="504"/>
                </a:moveTo>
                <a:cubicBezTo>
                  <a:pt x="2199" y="534"/>
                  <a:pt x="2146" y="510"/>
                  <a:pt x="2169" y="540"/>
                </a:cubicBezTo>
                <a:cubicBezTo>
                  <a:pt x="2152" y="540"/>
                  <a:pt x="2152" y="522"/>
                  <a:pt x="2140" y="516"/>
                </a:cubicBezTo>
                <a:cubicBezTo>
                  <a:pt x="2152" y="498"/>
                  <a:pt x="2175" y="510"/>
                  <a:pt x="2193" y="504"/>
                </a:cubicBezTo>
                <a:close/>
                <a:moveTo>
                  <a:pt x="3181" y="496"/>
                </a:moveTo>
                <a:cubicBezTo>
                  <a:pt x="3178" y="496"/>
                  <a:pt x="3174" y="497"/>
                  <a:pt x="3170" y="498"/>
                </a:cubicBezTo>
                <a:cubicBezTo>
                  <a:pt x="3170" y="510"/>
                  <a:pt x="3158" y="516"/>
                  <a:pt x="3152" y="522"/>
                </a:cubicBezTo>
                <a:cubicBezTo>
                  <a:pt x="3134" y="522"/>
                  <a:pt x="3128" y="522"/>
                  <a:pt x="3111" y="528"/>
                </a:cubicBezTo>
                <a:cubicBezTo>
                  <a:pt x="3117" y="516"/>
                  <a:pt x="3099" y="498"/>
                  <a:pt x="3087" y="516"/>
                </a:cubicBezTo>
                <a:cubicBezTo>
                  <a:pt x="3105" y="534"/>
                  <a:pt x="3045" y="557"/>
                  <a:pt x="3022" y="569"/>
                </a:cubicBezTo>
                <a:cubicBezTo>
                  <a:pt x="3045" y="563"/>
                  <a:pt x="3040" y="587"/>
                  <a:pt x="3051" y="593"/>
                </a:cubicBezTo>
                <a:cubicBezTo>
                  <a:pt x="3045" y="593"/>
                  <a:pt x="3034" y="593"/>
                  <a:pt x="3040" y="605"/>
                </a:cubicBezTo>
                <a:cubicBezTo>
                  <a:pt x="3099" y="617"/>
                  <a:pt x="3152" y="611"/>
                  <a:pt x="3205" y="581"/>
                </a:cubicBezTo>
                <a:cubicBezTo>
                  <a:pt x="3199" y="581"/>
                  <a:pt x="3199" y="575"/>
                  <a:pt x="3205" y="569"/>
                </a:cubicBezTo>
                <a:cubicBezTo>
                  <a:pt x="3182" y="575"/>
                  <a:pt x="3176" y="581"/>
                  <a:pt x="3158" y="569"/>
                </a:cubicBezTo>
                <a:cubicBezTo>
                  <a:pt x="3176" y="551"/>
                  <a:pt x="3223" y="545"/>
                  <a:pt x="3223" y="534"/>
                </a:cubicBezTo>
                <a:cubicBezTo>
                  <a:pt x="3217" y="545"/>
                  <a:pt x="3193" y="534"/>
                  <a:pt x="3188" y="522"/>
                </a:cubicBezTo>
                <a:cubicBezTo>
                  <a:pt x="3199" y="522"/>
                  <a:pt x="3205" y="516"/>
                  <a:pt x="3211" y="504"/>
                </a:cubicBezTo>
                <a:cubicBezTo>
                  <a:pt x="3198" y="504"/>
                  <a:pt x="3191" y="497"/>
                  <a:pt x="3181" y="496"/>
                </a:cubicBezTo>
                <a:close/>
                <a:moveTo>
                  <a:pt x="5170" y="492"/>
                </a:moveTo>
                <a:cubicBezTo>
                  <a:pt x="5182" y="492"/>
                  <a:pt x="5188" y="504"/>
                  <a:pt x="5206" y="498"/>
                </a:cubicBezTo>
                <a:cubicBezTo>
                  <a:pt x="5200" y="534"/>
                  <a:pt x="5176" y="486"/>
                  <a:pt x="5170" y="510"/>
                </a:cubicBezTo>
                <a:cubicBezTo>
                  <a:pt x="5165" y="510"/>
                  <a:pt x="5170" y="498"/>
                  <a:pt x="5170" y="492"/>
                </a:cubicBezTo>
                <a:close/>
                <a:moveTo>
                  <a:pt x="7270" y="492"/>
                </a:moveTo>
                <a:cubicBezTo>
                  <a:pt x="7273" y="492"/>
                  <a:pt x="7276" y="492"/>
                  <a:pt x="7280" y="492"/>
                </a:cubicBezTo>
                <a:cubicBezTo>
                  <a:pt x="7303" y="493"/>
                  <a:pt x="7326" y="500"/>
                  <a:pt x="7341" y="516"/>
                </a:cubicBezTo>
                <a:cubicBezTo>
                  <a:pt x="7313" y="566"/>
                  <a:pt x="7248" y="573"/>
                  <a:pt x="7184" y="595"/>
                </a:cubicBezTo>
                <a:cubicBezTo>
                  <a:pt x="7212" y="566"/>
                  <a:pt x="7184" y="573"/>
                  <a:pt x="7184" y="552"/>
                </a:cubicBezTo>
                <a:cubicBezTo>
                  <a:pt x="7174" y="520"/>
                  <a:pt x="7222" y="493"/>
                  <a:pt x="7270" y="492"/>
                </a:cubicBezTo>
                <a:close/>
                <a:moveTo>
                  <a:pt x="9096" y="480"/>
                </a:moveTo>
                <a:cubicBezTo>
                  <a:pt x="9304" y="495"/>
                  <a:pt x="9504" y="545"/>
                  <a:pt x="9748" y="566"/>
                </a:cubicBezTo>
                <a:cubicBezTo>
                  <a:pt x="9683" y="631"/>
                  <a:pt x="9562" y="552"/>
                  <a:pt x="9461" y="588"/>
                </a:cubicBezTo>
                <a:cubicBezTo>
                  <a:pt x="9490" y="617"/>
                  <a:pt x="9519" y="609"/>
                  <a:pt x="9576" y="617"/>
                </a:cubicBezTo>
                <a:cubicBezTo>
                  <a:pt x="9533" y="660"/>
                  <a:pt x="9433" y="595"/>
                  <a:pt x="9404" y="638"/>
                </a:cubicBezTo>
                <a:cubicBezTo>
                  <a:pt x="9289" y="617"/>
                  <a:pt x="9175" y="609"/>
                  <a:pt x="9103" y="595"/>
                </a:cubicBezTo>
                <a:cubicBezTo>
                  <a:pt x="9103" y="573"/>
                  <a:pt x="9132" y="588"/>
                  <a:pt x="9146" y="573"/>
                </a:cubicBezTo>
                <a:cubicBezTo>
                  <a:pt x="9132" y="545"/>
                  <a:pt x="9082" y="552"/>
                  <a:pt x="9053" y="538"/>
                </a:cubicBezTo>
                <a:cubicBezTo>
                  <a:pt x="9060" y="523"/>
                  <a:pt x="9089" y="538"/>
                  <a:pt x="9110" y="538"/>
                </a:cubicBezTo>
                <a:cubicBezTo>
                  <a:pt x="9125" y="523"/>
                  <a:pt x="9082" y="516"/>
                  <a:pt x="9096" y="480"/>
                </a:cubicBezTo>
                <a:close/>
                <a:moveTo>
                  <a:pt x="5437" y="474"/>
                </a:moveTo>
                <a:cubicBezTo>
                  <a:pt x="5443" y="480"/>
                  <a:pt x="5449" y="486"/>
                  <a:pt x="5461" y="492"/>
                </a:cubicBezTo>
                <a:cubicBezTo>
                  <a:pt x="5455" y="504"/>
                  <a:pt x="5443" y="486"/>
                  <a:pt x="5431" y="492"/>
                </a:cubicBezTo>
                <a:cubicBezTo>
                  <a:pt x="5431" y="480"/>
                  <a:pt x="5437" y="480"/>
                  <a:pt x="5437" y="474"/>
                </a:cubicBezTo>
                <a:close/>
                <a:moveTo>
                  <a:pt x="3295" y="474"/>
                </a:moveTo>
                <a:cubicBezTo>
                  <a:pt x="3286" y="474"/>
                  <a:pt x="3276" y="479"/>
                  <a:pt x="3276" y="486"/>
                </a:cubicBezTo>
                <a:cubicBezTo>
                  <a:pt x="3276" y="486"/>
                  <a:pt x="3282" y="486"/>
                  <a:pt x="3282" y="492"/>
                </a:cubicBezTo>
                <a:cubicBezTo>
                  <a:pt x="3294" y="492"/>
                  <a:pt x="3300" y="486"/>
                  <a:pt x="3312" y="480"/>
                </a:cubicBezTo>
                <a:cubicBezTo>
                  <a:pt x="3307" y="476"/>
                  <a:pt x="3301" y="474"/>
                  <a:pt x="3295" y="474"/>
                </a:cubicBezTo>
                <a:close/>
                <a:moveTo>
                  <a:pt x="5378" y="473"/>
                </a:moveTo>
                <a:cubicBezTo>
                  <a:pt x="5379" y="473"/>
                  <a:pt x="5381" y="474"/>
                  <a:pt x="5384" y="474"/>
                </a:cubicBezTo>
                <a:cubicBezTo>
                  <a:pt x="5378" y="486"/>
                  <a:pt x="5395" y="480"/>
                  <a:pt x="5395" y="498"/>
                </a:cubicBezTo>
                <a:cubicBezTo>
                  <a:pt x="5384" y="504"/>
                  <a:pt x="5378" y="516"/>
                  <a:pt x="5360" y="516"/>
                </a:cubicBezTo>
                <a:cubicBezTo>
                  <a:pt x="5360" y="510"/>
                  <a:pt x="5360" y="498"/>
                  <a:pt x="5354" y="498"/>
                </a:cubicBezTo>
                <a:cubicBezTo>
                  <a:pt x="5364" y="493"/>
                  <a:pt x="5366" y="474"/>
                  <a:pt x="5378" y="473"/>
                </a:cubicBezTo>
                <a:close/>
                <a:moveTo>
                  <a:pt x="2151" y="466"/>
                </a:moveTo>
                <a:cubicBezTo>
                  <a:pt x="2155" y="466"/>
                  <a:pt x="2159" y="467"/>
                  <a:pt x="2164" y="468"/>
                </a:cubicBezTo>
                <a:cubicBezTo>
                  <a:pt x="2146" y="480"/>
                  <a:pt x="2164" y="480"/>
                  <a:pt x="2169" y="498"/>
                </a:cubicBezTo>
                <a:cubicBezTo>
                  <a:pt x="2158" y="492"/>
                  <a:pt x="2146" y="498"/>
                  <a:pt x="2134" y="486"/>
                </a:cubicBezTo>
                <a:cubicBezTo>
                  <a:pt x="2134" y="473"/>
                  <a:pt x="2141" y="466"/>
                  <a:pt x="2151" y="466"/>
                </a:cubicBezTo>
                <a:close/>
                <a:moveTo>
                  <a:pt x="3839" y="462"/>
                </a:moveTo>
                <a:cubicBezTo>
                  <a:pt x="3850" y="462"/>
                  <a:pt x="3833" y="468"/>
                  <a:pt x="3839" y="480"/>
                </a:cubicBezTo>
                <a:cubicBezTo>
                  <a:pt x="3839" y="480"/>
                  <a:pt x="3839" y="480"/>
                  <a:pt x="3803" y="480"/>
                </a:cubicBezTo>
                <a:cubicBezTo>
                  <a:pt x="3803" y="462"/>
                  <a:pt x="3827" y="468"/>
                  <a:pt x="3839" y="462"/>
                </a:cubicBezTo>
                <a:close/>
                <a:moveTo>
                  <a:pt x="5952" y="460"/>
                </a:moveTo>
                <a:cubicBezTo>
                  <a:pt x="5964" y="459"/>
                  <a:pt x="5967" y="485"/>
                  <a:pt x="5993" y="474"/>
                </a:cubicBezTo>
                <a:cubicBezTo>
                  <a:pt x="5987" y="486"/>
                  <a:pt x="5970" y="486"/>
                  <a:pt x="5970" y="504"/>
                </a:cubicBezTo>
                <a:cubicBezTo>
                  <a:pt x="5946" y="492"/>
                  <a:pt x="5910" y="492"/>
                  <a:pt x="5893" y="510"/>
                </a:cubicBezTo>
                <a:cubicBezTo>
                  <a:pt x="5887" y="504"/>
                  <a:pt x="5887" y="492"/>
                  <a:pt x="5869" y="498"/>
                </a:cubicBezTo>
                <a:cubicBezTo>
                  <a:pt x="5869" y="468"/>
                  <a:pt x="5893" y="474"/>
                  <a:pt x="5904" y="462"/>
                </a:cubicBezTo>
                <a:cubicBezTo>
                  <a:pt x="5922" y="457"/>
                  <a:pt x="5910" y="480"/>
                  <a:pt x="5922" y="480"/>
                </a:cubicBezTo>
                <a:cubicBezTo>
                  <a:pt x="5934" y="480"/>
                  <a:pt x="5958" y="468"/>
                  <a:pt x="5946" y="462"/>
                </a:cubicBezTo>
                <a:cubicBezTo>
                  <a:pt x="5948" y="461"/>
                  <a:pt x="5950" y="460"/>
                  <a:pt x="5952" y="460"/>
                </a:cubicBezTo>
                <a:close/>
                <a:moveTo>
                  <a:pt x="6990" y="452"/>
                </a:moveTo>
                <a:cubicBezTo>
                  <a:pt x="6997" y="459"/>
                  <a:pt x="6997" y="473"/>
                  <a:pt x="6997" y="495"/>
                </a:cubicBezTo>
                <a:cubicBezTo>
                  <a:pt x="6983" y="495"/>
                  <a:pt x="6969" y="502"/>
                  <a:pt x="6969" y="516"/>
                </a:cubicBezTo>
                <a:cubicBezTo>
                  <a:pt x="6954" y="509"/>
                  <a:pt x="6947" y="495"/>
                  <a:pt x="6947" y="480"/>
                </a:cubicBezTo>
                <a:cubicBezTo>
                  <a:pt x="6969" y="480"/>
                  <a:pt x="6983" y="473"/>
                  <a:pt x="6990" y="452"/>
                </a:cubicBezTo>
                <a:close/>
                <a:moveTo>
                  <a:pt x="6135" y="451"/>
                </a:moveTo>
                <a:cubicBezTo>
                  <a:pt x="6153" y="462"/>
                  <a:pt x="6177" y="457"/>
                  <a:pt x="6194" y="457"/>
                </a:cubicBezTo>
                <a:cubicBezTo>
                  <a:pt x="6183" y="474"/>
                  <a:pt x="6248" y="498"/>
                  <a:pt x="6289" y="498"/>
                </a:cubicBezTo>
                <a:cubicBezTo>
                  <a:pt x="6295" y="516"/>
                  <a:pt x="6277" y="498"/>
                  <a:pt x="6283" y="516"/>
                </a:cubicBezTo>
                <a:cubicBezTo>
                  <a:pt x="6260" y="510"/>
                  <a:pt x="6236" y="504"/>
                  <a:pt x="6212" y="492"/>
                </a:cubicBezTo>
                <a:cubicBezTo>
                  <a:pt x="6183" y="540"/>
                  <a:pt x="6153" y="492"/>
                  <a:pt x="6106" y="480"/>
                </a:cubicBezTo>
                <a:cubicBezTo>
                  <a:pt x="6076" y="480"/>
                  <a:pt x="6052" y="486"/>
                  <a:pt x="6035" y="462"/>
                </a:cubicBezTo>
                <a:cubicBezTo>
                  <a:pt x="6058" y="451"/>
                  <a:pt x="6106" y="445"/>
                  <a:pt x="6118" y="468"/>
                </a:cubicBezTo>
                <a:cubicBezTo>
                  <a:pt x="6135" y="468"/>
                  <a:pt x="6135" y="462"/>
                  <a:pt x="6135" y="451"/>
                </a:cubicBezTo>
                <a:close/>
                <a:moveTo>
                  <a:pt x="5608" y="445"/>
                </a:moveTo>
                <a:cubicBezTo>
                  <a:pt x="5626" y="457"/>
                  <a:pt x="5632" y="474"/>
                  <a:pt x="5650" y="486"/>
                </a:cubicBezTo>
                <a:cubicBezTo>
                  <a:pt x="5644" y="498"/>
                  <a:pt x="5620" y="486"/>
                  <a:pt x="5614" y="504"/>
                </a:cubicBezTo>
                <a:cubicBezTo>
                  <a:pt x="5614" y="492"/>
                  <a:pt x="5585" y="486"/>
                  <a:pt x="5585" y="510"/>
                </a:cubicBezTo>
                <a:cubicBezTo>
                  <a:pt x="5561" y="504"/>
                  <a:pt x="5597" y="498"/>
                  <a:pt x="5585" y="486"/>
                </a:cubicBezTo>
                <a:cubicBezTo>
                  <a:pt x="5561" y="480"/>
                  <a:pt x="5567" y="504"/>
                  <a:pt x="5549" y="498"/>
                </a:cubicBezTo>
                <a:cubicBezTo>
                  <a:pt x="5555" y="486"/>
                  <a:pt x="5537" y="486"/>
                  <a:pt x="5532" y="480"/>
                </a:cubicBezTo>
                <a:cubicBezTo>
                  <a:pt x="5543" y="462"/>
                  <a:pt x="5573" y="486"/>
                  <a:pt x="5585" y="474"/>
                </a:cubicBezTo>
                <a:cubicBezTo>
                  <a:pt x="5591" y="462"/>
                  <a:pt x="5567" y="474"/>
                  <a:pt x="5573" y="457"/>
                </a:cubicBezTo>
                <a:cubicBezTo>
                  <a:pt x="5591" y="457"/>
                  <a:pt x="5603" y="457"/>
                  <a:pt x="5608" y="445"/>
                </a:cubicBezTo>
                <a:close/>
                <a:moveTo>
                  <a:pt x="6926" y="437"/>
                </a:moveTo>
                <a:cubicBezTo>
                  <a:pt x="6954" y="459"/>
                  <a:pt x="6940" y="480"/>
                  <a:pt x="6933" y="516"/>
                </a:cubicBezTo>
                <a:cubicBezTo>
                  <a:pt x="6897" y="502"/>
                  <a:pt x="6868" y="452"/>
                  <a:pt x="6926" y="437"/>
                </a:cubicBezTo>
                <a:close/>
                <a:moveTo>
                  <a:pt x="7048" y="416"/>
                </a:moveTo>
                <a:cubicBezTo>
                  <a:pt x="7055" y="430"/>
                  <a:pt x="7048" y="459"/>
                  <a:pt x="7062" y="473"/>
                </a:cubicBezTo>
                <a:cubicBezTo>
                  <a:pt x="7033" y="473"/>
                  <a:pt x="7033" y="430"/>
                  <a:pt x="7048" y="416"/>
                </a:cubicBezTo>
                <a:close/>
                <a:moveTo>
                  <a:pt x="6790" y="411"/>
                </a:moveTo>
                <a:cubicBezTo>
                  <a:pt x="6799" y="412"/>
                  <a:pt x="6809" y="426"/>
                  <a:pt x="6804" y="437"/>
                </a:cubicBezTo>
                <a:cubicBezTo>
                  <a:pt x="6804" y="437"/>
                  <a:pt x="6804" y="437"/>
                  <a:pt x="6861" y="444"/>
                </a:cubicBezTo>
                <a:cubicBezTo>
                  <a:pt x="6847" y="473"/>
                  <a:pt x="6818" y="444"/>
                  <a:pt x="6804" y="473"/>
                </a:cubicBezTo>
                <a:cubicBezTo>
                  <a:pt x="6804" y="466"/>
                  <a:pt x="6790" y="459"/>
                  <a:pt x="6790" y="444"/>
                </a:cubicBezTo>
                <a:cubicBezTo>
                  <a:pt x="6761" y="452"/>
                  <a:pt x="6790" y="487"/>
                  <a:pt x="6790" y="509"/>
                </a:cubicBezTo>
                <a:cubicBezTo>
                  <a:pt x="6818" y="502"/>
                  <a:pt x="6797" y="487"/>
                  <a:pt x="6804" y="473"/>
                </a:cubicBezTo>
                <a:cubicBezTo>
                  <a:pt x="6854" y="480"/>
                  <a:pt x="6840" y="523"/>
                  <a:pt x="6868" y="516"/>
                </a:cubicBezTo>
                <a:cubicBezTo>
                  <a:pt x="6868" y="538"/>
                  <a:pt x="6847" y="538"/>
                  <a:pt x="6833" y="545"/>
                </a:cubicBezTo>
                <a:cubicBezTo>
                  <a:pt x="6840" y="566"/>
                  <a:pt x="6840" y="581"/>
                  <a:pt x="6833" y="595"/>
                </a:cubicBezTo>
                <a:cubicBezTo>
                  <a:pt x="6826" y="581"/>
                  <a:pt x="6811" y="573"/>
                  <a:pt x="6811" y="602"/>
                </a:cubicBezTo>
                <a:cubicBezTo>
                  <a:pt x="6804" y="595"/>
                  <a:pt x="6797" y="588"/>
                  <a:pt x="6797" y="573"/>
                </a:cubicBezTo>
                <a:cubicBezTo>
                  <a:pt x="6775" y="588"/>
                  <a:pt x="6768" y="581"/>
                  <a:pt x="6740" y="581"/>
                </a:cubicBezTo>
                <a:cubicBezTo>
                  <a:pt x="6754" y="566"/>
                  <a:pt x="6732" y="538"/>
                  <a:pt x="6718" y="530"/>
                </a:cubicBezTo>
                <a:cubicBezTo>
                  <a:pt x="6725" y="516"/>
                  <a:pt x="6740" y="516"/>
                  <a:pt x="6747" y="502"/>
                </a:cubicBezTo>
                <a:cubicBezTo>
                  <a:pt x="6732" y="495"/>
                  <a:pt x="6718" y="487"/>
                  <a:pt x="6718" y="466"/>
                </a:cubicBezTo>
                <a:cubicBezTo>
                  <a:pt x="6732" y="466"/>
                  <a:pt x="6732" y="473"/>
                  <a:pt x="6732" y="487"/>
                </a:cubicBezTo>
                <a:cubicBezTo>
                  <a:pt x="6747" y="487"/>
                  <a:pt x="6747" y="437"/>
                  <a:pt x="6754" y="473"/>
                </a:cubicBezTo>
                <a:cubicBezTo>
                  <a:pt x="6761" y="466"/>
                  <a:pt x="6768" y="452"/>
                  <a:pt x="6768" y="430"/>
                </a:cubicBezTo>
                <a:cubicBezTo>
                  <a:pt x="6775" y="430"/>
                  <a:pt x="6804" y="416"/>
                  <a:pt x="6783" y="416"/>
                </a:cubicBezTo>
                <a:cubicBezTo>
                  <a:pt x="6784" y="412"/>
                  <a:pt x="6787" y="411"/>
                  <a:pt x="6790" y="411"/>
                </a:cubicBezTo>
                <a:close/>
                <a:moveTo>
                  <a:pt x="4419" y="409"/>
                </a:moveTo>
                <a:cubicBezTo>
                  <a:pt x="4419" y="415"/>
                  <a:pt x="4431" y="415"/>
                  <a:pt x="4431" y="427"/>
                </a:cubicBezTo>
                <a:cubicBezTo>
                  <a:pt x="4419" y="439"/>
                  <a:pt x="4419" y="427"/>
                  <a:pt x="4401" y="427"/>
                </a:cubicBezTo>
                <a:cubicBezTo>
                  <a:pt x="4401" y="415"/>
                  <a:pt x="4413" y="415"/>
                  <a:pt x="4419" y="409"/>
                </a:cubicBezTo>
                <a:close/>
                <a:moveTo>
                  <a:pt x="5221" y="367"/>
                </a:moveTo>
                <a:lnTo>
                  <a:pt x="5224" y="368"/>
                </a:lnTo>
                <a:cubicBezTo>
                  <a:pt x="5224" y="368"/>
                  <a:pt x="5222" y="368"/>
                  <a:pt x="5221" y="367"/>
                </a:cubicBezTo>
                <a:lnTo>
                  <a:pt x="5221" y="367"/>
                </a:lnTo>
                <a:close/>
                <a:moveTo>
                  <a:pt x="4555" y="362"/>
                </a:moveTo>
                <a:cubicBezTo>
                  <a:pt x="4561" y="368"/>
                  <a:pt x="4573" y="374"/>
                  <a:pt x="4584" y="368"/>
                </a:cubicBezTo>
                <a:cubicBezTo>
                  <a:pt x="4567" y="374"/>
                  <a:pt x="4561" y="385"/>
                  <a:pt x="4543" y="385"/>
                </a:cubicBezTo>
                <a:cubicBezTo>
                  <a:pt x="4537" y="368"/>
                  <a:pt x="4561" y="379"/>
                  <a:pt x="4555" y="362"/>
                </a:cubicBezTo>
                <a:close/>
                <a:moveTo>
                  <a:pt x="4325" y="323"/>
                </a:moveTo>
                <a:cubicBezTo>
                  <a:pt x="4316" y="323"/>
                  <a:pt x="4306" y="327"/>
                  <a:pt x="4306" y="338"/>
                </a:cubicBezTo>
                <a:cubicBezTo>
                  <a:pt x="4324" y="338"/>
                  <a:pt x="4336" y="338"/>
                  <a:pt x="4342" y="326"/>
                </a:cubicBezTo>
                <a:cubicBezTo>
                  <a:pt x="4337" y="324"/>
                  <a:pt x="4331" y="322"/>
                  <a:pt x="4325" y="323"/>
                </a:cubicBezTo>
                <a:close/>
                <a:moveTo>
                  <a:pt x="7026" y="322"/>
                </a:moveTo>
                <a:cubicBezTo>
                  <a:pt x="7048" y="322"/>
                  <a:pt x="7048" y="358"/>
                  <a:pt x="7033" y="373"/>
                </a:cubicBezTo>
                <a:cubicBezTo>
                  <a:pt x="7026" y="358"/>
                  <a:pt x="7026" y="344"/>
                  <a:pt x="7026" y="322"/>
                </a:cubicBezTo>
                <a:close/>
                <a:moveTo>
                  <a:pt x="3226" y="318"/>
                </a:moveTo>
                <a:cubicBezTo>
                  <a:pt x="3242" y="317"/>
                  <a:pt x="3259" y="318"/>
                  <a:pt x="3276" y="320"/>
                </a:cubicBezTo>
                <a:cubicBezTo>
                  <a:pt x="3270" y="350"/>
                  <a:pt x="3235" y="338"/>
                  <a:pt x="3217" y="356"/>
                </a:cubicBezTo>
                <a:cubicBezTo>
                  <a:pt x="3223" y="374"/>
                  <a:pt x="3229" y="350"/>
                  <a:pt x="3241" y="356"/>
                </a:cubicBezTo>
                <a:cubicBezTo>
                  <a:pt x="3229" y="374"/>
                  <a:pt x="3193" y="368"/>
                  <a:pt x="3170" y="368"/>
                </a:cubicBezTo>
                <a:cubicBezTo>
                  <a:pt x="3170" y="356"/>
                  <a:pt x="3164" y="344"/>
                  <a:pt x="3146" y="350"/>
                </a:cubicBezTo>
                <a:cubicBezTo>
                  <a:pt x="3146" y="332"/>
                  <a:pt x="3158" y="332"/>
                  <a:pt x="3152" y="320"/>
                </a:cubicBezTo>
                <a:cubicBezTo>
                  <a:pt x="3174" y="320"/>
                  <a:pt x="3199" y="318"/>
                  <a:pt x="3226" y="318"/>
                </a:cubicBezTo>
                <a:close/>
                <a:moveTo>
                  <a:pt x="6919" y="286"/>
                </a:moveTo>
                <a:cubicBezTo>
                  <a:pt x="6969" y="294"/>
                  <a:pt x="6969" y="315"/>
                  <a:pt x="6976" y="351"/>
                </a:cubicBezTo>
                <a:cubicBezTo>
                  <a:pt x="6947" y="365"/>
                  <a:pt x="6940" y="401"/>
                  <a:pt x="6904" y="408"/>
                </a:cubicBezTo>
                <a:cubicBezTo>
                  <a:pt x="6890" y="394"/>
                  <a:pt x="6883" y="380"/>
                  <a:pt x="6861" y="387"/>
                </a:cubicBezTo>
                <a:cubicBezTo>
                  <a:pt x="6868" y="380"/>
                  <a:pt x="6868" y="365"/>
                  <a:pt x="6876" y="358"/>
                </a:cubicBezTo>
                <a:cubicBezTo>
                  <a:pt x="6919" y="365"/>
                  <a:pt x="6926" y="308"/>
                  <a:pt x="6919" y="286"/>
                </a:cubicBezTo>
                <a:close/>
                <a:moveTo>
                  <a:pt x="5155" y="283"/>
                </a:moveTo>
                <a:cubicBezTo>
                  <a:pt x="5171" y="282"/>
                  <a:pt x="5192" y="291"/>
                  <a:pt x="5212" y="291"/>
                </a:cubicBezTo>
                <a:cubicBezTo>
                  <a:pt x="5188" y="308"/>
                  <a:pt x="5200" y="296"/>
                  <a:pt x="5188" y="326"/>
                </a:cubicBezTo>
                <a:cubicBezTo>
                  <a:pt x="5176" y="320"/>
                  <a:pt x="5194" y="302"/>
                  <a:pt x="5182" y="296"/>
                </a:cubicBezTo>
                <a:cubicBezTo>
                  <a:pt x="5170" y="291"/>
                  <a:pt x="5170" y="308"/>
                  <a:pt x="5159" y="308"/>
                </a:cubicBezTo>
                <a:cubicBezTo>
                  <a:pt x="5159" y="314"/>
                  <a:pt x="5165" y="314"/>
                  <a:pt x="5170" y="314"/>
                </a:cubicBezTo>
                <a:cubicBezTo>
                  <a:pt x="5170" y="326"/>
                  <a:pt x="5159" y="326"/>
                  <a:pt x="5153" y="326"/>
                </a:cubicBezTo>
                <a:cubicBezTo>
                  <a:pt x="5147" y="320"/>
                  <a:pt x="5147" y="320"/>
                  <a:pt x="5141" y="314"/>
                </a:cubicBezTo>
                <a:cubicBezTo>
                  <a:pt x="5153" y="308"/>
                  <a:pt x="5159" y="302"/>
                  <a:pt x="5135" y="302"/>
                </a:cubicBezTo>
                <a:cubicBezTo>
                  <a:pt x="5141" y="296"/>
                  <a:pt x="5141" y="291"/>
                  <a:pt x="5135" y="291"/>
                </a:cubicBezTo>
                <a:cubicBezTo>
                  <a:pt x="5141" y="285"/>
                  <a:pt x="5147" y="283"/>
                  <a:pt x="5155" y="283"/>
                </a:cubicBezTo>
                <a:close/>
                <a:moveTo>
                  <a:pt x="5052" y="279"/>
                </a:moveTo>
                <a:cubicBezTo>
                  <a:pt x="5034" y="279"/>
                  <a:pt x="5028" y="291"/>
                  <a:pt x="5022" y="302"/>
                </a:cubicBezTo>
                <a:cubicBezTo>
                  <a:pt x="5040" y="302"/>
                  <a:pt x="5052" y="302"/>
                  <a:pt x="5058" y="291"/>
                </a:cubicBezTo>
                <a:cubicBezTo>
                  <a:pt x="5052" y="291"/>
                  <a:pt x="5052" y="285"/>
                  <a:pt x="5052" y="279"/>
                </a:cubicBezTo>
                <a:close/>
                <a:moveTo>
                  <a:pt x="4762" y="261"/>
                </a:moveTo>
                <a:cubicBezTo>
                  <a:pt x="4756" y="273"/>
                  <a:pt x="4744" y="279"/>
                  <a:pt x="4744" y="296"/>
                </a:cubicBezTo>
                <a:cubicBezTo>
                  <a:pt x="4750" y="296"/>
                  <a:pt x="4762" y="296"/>
                  <a:pt x="4762" y="302"/>
                </a:cubicBezTo>
                <a:cubicBezTo>
                  <a:pt x="4762" y="302"/>
                  <a:pt x="4756" y="308"/>
                  <a:pt x="4762" y="308"/>
                </a:cubicBezTo>
                <a:cubicBezTo>
                  <a:pt x="4774" y="279"/>
                  <a:pt x="4815" y="291"/>
                  <a:pt x="4827" y="267"/>
                </a:cubicBezTo>
                <a:cubicBezTo>
                  <a:pt x="4803" y="273"/>
                  <a:pt x="4792" y="261"/>
                  <a:pt x="4762" y="261"/>
                </a:cubicBezTo>
                <a:close/>
                <a:moveTo>
                  <a:pt x="4886" y="255"/>
                </a:moveTo>
                <a:cubicBezTo>
                  <a:pt x="4863" y="255"/>
                  <a:pt x="4857" y="267"/>
                  <a:pt x="4839" y="261"/>
                </a:cubicBezTo>
                <a:cubicBezTo>
                  <a:pt x="4833" y="267"/>
                  <a:pt x="4845" y="273"/>
                  <a:pt x="4845" y="273"/>
                </a:cubicBezTo>
                <a:cubicBezTo>
                  <a:pt x="4833" y="285"/>
                  <a:pt x="4839" y="285"/>
                  <a:pt x="4815" y="279"/>
                </a:cubicBezTo>
                <a:cubicBezTo>
                  <a:pt x="4815" y="302"/>
                  <a:pt x="4809" y="296"/>
                  <a:pt x="4815" y="314"/>
                </a:cubicBezTo>
                <a:cubicBezTo>
                  <a:pt x="4821" y="314"/>
                  <a:pt x="4839" y="320"/>
                  <a:pt x="4839" y="308"/>
                </a:cubicBezTo>
                <a:cubicBezTo>
                  <a:pt x="4833" y="308"/>
                  <a:pt x="4827" y="302"/>
                  <a:pt x="4827" y="302"/>
                </a:cubicBezTo>
                <a:cubicBezTo>
                  <a:pt x="4845" y="296"/>
                  <a:pt x="4875" y="302"/>
                  <a:pt x="4886" y="285"/>
                </a:cubicBezTo>
                <a:cubicBezTo>
                  <a:pt x="4880" y="279"/>
                  <a:pt x="4875" y="267"/>
                  <a:pt x="4886" y="255"/>
                </a:cubicBezTo>
                <a:close/>
                <a:moveTo>
                  <a:pt x="5101" y="241"/>
                </a:moveTo>
                <a:cubicBezTo>
                  <a:pt x="5129" y="241"/>
                  <a:pt x="5156" y="242"/>
                  <a:pt x="5182" y="243"/>
                </a:cubicBezTo>
                <a:cubicBezTo>
                  <a:pt x="5153" y="267"/>
                  <a:pt x="5111" y="255"/>
                  <a:pt x="5070" y="249"/>
                </a:cubicBezTo>
                <a:cubicBezTo>
                  <a:pt x="5070" y="273"/>
                  <a:pt x="5094" y="261"/>
                  <a:pt x="5099" y="267"/>
                </a:cubicBezTo>
                <a:cubicBezTo>
                  <a:pt x="5088" y="279"/>
                  <a:pt x="5076" y="279"/>
                  <a:pt x="5070" y="291"/>
                </a:cubicBezTo>
                <a:cubicBezTo>
                  <a:pt x="5076" y="302"/>
                  <a:pt x="5088" y="302"/>
                  <a:pt x="5094" y="302"/>
                </a:cubicBezTo>
                <a:cubicBezTo>
                  <a:pt x="5076" y="308"/>
                  <a:pt x="5088" y="320"/>
                  <a:pt x="5082" y="332"/>
                </a:cubicBezTo>
                <a:cubicBezTo>
                  <a:pt x="5076" y="332"/>
                  <a:pt x="5076" y="320"/>
                  <a:pt x="5070" y="320"/>
                </a:cubicBezTo>
                <a:cubicBezTo>
                  <a:pt x="5052" y="326"/>
                  <a:pt x="5076" y="338"/>
                  <a:pt x="5070" y="350"/>
                </a:cubicBezTo>
                <a:cubicBezTo>
                  <a:pt x="5141" y="344"/>
                  <a:pt x="5194" y="362"/>
                  <a:pt x="5283" y="350"/>
                </a:cubicBezTo>
                <a:cubicBezTo>
                  <a:pt x="5271" y="344"/>
                  <a:pt x="5283" y="332"/>
                  <a:pt x="5271" y="326"/>
                </a:cubicBezTo>
                <a:cubicBezTo>
                  <a:pt x="5277" y="314"/>
                  <a:pt x="5301" y="320"/>
                  <a:pt x="5301" y="308"/>
                </a:cubicBezTo>
                <a:cubicBezTo>
                  <a:pt x="5318" y="314"/>
                  <a:pt x="5313" y="338"/>
                  <a:pt x="5336" y="344"/>
                </a:cubicBezTo>
                <a:cubicBezTo>
                  <a:pt x="5348" y="338"/>
                  <a:pt x="5330" y="314"/>
                  <a:pt x="5313" y="314"/>
                </a:cubicBezTo>
                <a:cubicBezTo>
                  <a:pt x="5330" y="308"/>
                  <a:pt x="5348" y="308"/>
                  <a:pt x="5360" y="314"/>
                </a:cubicBezTo>
                <a:cubicBezTo>
                  <a:pt x="5360" y="320"/>
                  <a:pt x="5342" y="314"/>
                  <a:pt x="5348" y="332"/>
                </a:cubicBezTo>
                <a:cubicBezTo>
                  <a:pt x="5366" y="344"/>
                  <a:pt x="5389" y="344"/>
                  <a:pt x="5407" y="332"/>
                </a:cubicBezTo>
                <a:cubicBezTo>
                  <a:pt x="5407" y="320"/>
                  <a:pt x="5378" y="332"/>
                  <a:pt x="5378" y="320"/>
                </a:cubicBezTo>
                <a:cubicBezTo>
                  <a:pt x="5378" y="314"/>
                  <a:pt x="5407" y="320"/>
                  <a:pt x="5419" y="320"/>
                </a:cubicBezTo>
                <a:cubicBezTo>
                  <a:pt x="5401" y="302"/>
                  <a:pt x="5419" y="314"/>
                  <a:pt x="5431" y="302"/>
                </a:cubicBezTo>
                <a:cubicBezTo>
                  <a:pt x="5407" y="326"/>
                  <a:pt x="5443" y="332"/>
                  <a:pt x="5443" y="332"/>
                </a:cubicBezTo>
                <a:cubicBezTo>
                  <a:pt x="5443" y="338"/>
                  <a:pt x="5419" y="338"/>
                  <a:pt x="5425" y="356"/>
                </a:cubicBezTo>
                <a:cubicBezTo>
                  <a:pt x="5431" y="362"/>
                  <a:pt x="5437" y="362"/>
                  <a:pt x="5455" y="362"/>
                </a:cubicBezTo>
                <a:cubicBezTo>
                  <a:pt x="5461" y="350"/>
                  <a:pt x="5443" y="356"/>
                  <a:pt x="5437" y="350"/>
                </a:cubicBezTo>
                <a:cubicBezTo>
                  <a:pt x="5449" y="344"/>
                  <a:pt x="5455" y="338"/>
                  <a:pt x="5466" y="332"/>
                </a:cubicBezTo>
                <a:cubicBezTo>
                  <a:pt x="5461" y="326"/>
                  <a:pt x="5455" y="314"/>
                  <a:pt x="5443" y="308"/>
                </a:cubicBezTo>
                <a:cubicBezTo>
                  <a:pt x="5455" y="296"/>
                  <a:pt x="5484" y="291"/>
                  <a:pt x="5496" y="308"/>
                </a:cubicBezTo>
                <a:cubicBezTo>
                  <a:pt x="5496" y="320"/>
                  <a:pt x="5472" y="302"/>
                  <a:pt x="5472" y="320"/>
                </a:cubicBezTo>
                <a:cubicBezTo>
                  <a:pt x="5478" y="326"/>
                  <a:pt x="5502" y="332"/>
                  <a:pt x="5490" y="344"/>
                </a:cubicBezTo>
                <a:cubicBezTo>
                  <a:pt x="5502" y="344"/>
                  <a:pt x="5520" y="344"/>
                  <a:pt x="5526" y="350"/>
                </a:cubicBezTo>
                <a:cubicBezTo>
                  <a:pt x="5508" y="356"/>
                  <a:pt x="5532" y="356"/>
                  <a:pt x="5532" y="379"/>
                </a:cubicBezTo>
                <a:cubicBezTo>
                  <a:pt x="5508" y="368"/>
                  <a:pt x="5455" y="385"/>
                  <a:pt x="5407" y="368"/>
                </a:cubicBezTo>
                <a:cubicBezTo>
                  <a:pt x="5425" y="338"/>
                  <a:pt x="5354" y="362"/>
                  <a:pt x="5360" y="391"/>
                </a:cubicBezTo>
                <a:cubicBezTo>
                  <a:pt x="5342" y="374"/>
                  <a:pt x="5336" y="397"/>
                  <a:pt x="5313" y="385"/>
                </a:cubicBezTo>
                <a:cubicBezTo>
                  <a:pt x="5324" y="379"/>
                  <a:pt x="5313" y="374"/>
                  <a:pt x="5313" y="362"/>
                </a:cubicBezTo>
                <a:cubicBezTo>
                  <a:pt x="5271" y="374"/>
                  <a:pt x="5259" y="356"/>
                  <a:pt x="5218" y="362"/>
                </a:cubicBezTo>
                <a:cubicBezTo>
                  <a:pt x="5218" y="364"/>
                  <a:pt x="5219" y="365"/>
                  <a:pt x="5220" y="366"/>
                </a:cubicBezTo>
                <a:lnTo>
                  <a:pt x="5221" y="367"/>
                </a:lnTo>
                <a:lnTo>
                  <a:pt x="5217" y="366"/>
                </a:lnTo>
                <a:cubicBezTo>
                  <a:pt x="5181" y="359"/>
                  <a:pt x="5126" y="384"/>
                  <a:pt x="5088" y="362"/>
                </a:cubicBezTo>
                <a:cubicBezTo>
                  <a:pt x="5076" y="362"/>
                  <a:pt x="5099" y="368"/>
                  <a:pt x="5094" y="379"/>
                </a:cubicBezTo>
                <a:cubicBezTo>
                  <a:pt x="5082" y="362"/>
                  <a:pt x="5052" y="344"/>
                  <a:pt x="5022" y="356"/>
                </a:cubicBezTo>
                <a:cubicBezTo>
                  <a:pt x="5022" y="344"/>
                  <a:pt x="4999" y="338"/>
                  <a:pt x="5011" y="326"/>
                </a:cubicBezTo>
                <a:cubicBezTo>
                  <a:pt x="4963" y="326"/>
                  <a:pt x="4940" y="362"/>
                  <a:pt x="4880" y="350"/>
                </a:cubicBezTo>
                <a:cubicBezTo>
                  <a:pt x="4869" y="374"/>
                  <a:pt x="4821" y="362"/>
                  <a:pt x="4821" y="397"/>
                </a:cubicBezTo>
                <a:cubicBezTo>
                  <a:pt x="4798" y="391"/>
                  <a:pt x="4780" y="391"/>
                  <a:pt x="4768" y="374"/>
                </a:cubicBezTo>
                <a:cubicBezTo>
                  <a:pt x="4756" y="385"/>
                  <a:pt x="4750" y="397"/>
                  <a:pt x="4727" y="397"/>
                </a:cubicBezTo>
                <a:cubicBezTo>
                  <a:pt x="4721" y="391"/>
                  <a:pt x="4732" y="374"/>
                  <a:pt x="4721" y="385"/>
                </a:cubicBezTo>
                <a:cubicBezTo>
                  <a:pt x="4715" y="385"/>
                  <a:pt x="4715" y="368"/>
                  <a:pt x="4721" y="362"/>
                </a:cubicBezTo>
                <a:cubicBezTo>
                  <a:pt x="4697" y="374"/>
                  <a:pt x="4685" y="362"/>
                  <a:pt x="4661" y="356"/>
                </a:cubicBezTo>
                <a:cubicBezTo>
                  <a:pt x="4667" y="350"/>
                  <a:pt x="4679" y="356"/>
                  <a:pt x="4679" y="344"/>
                </a:cubicBezTo>
                <a:cubicBezTo>
                  <a:pt x="4679" y="338"/>
                  <a:pt x="4673" y="338"/>
                  <a:pt x="4673" y="332"/>
                </a:cubicBezTo>
                <a:cubicBezTo>
                  <a:pt x="4661" y="338"/>
                  <a:pt x="4644" y="338"/>
                  <a:pt x="4650" y="356"/>
                </a:cubicBezTo>
                <a:cubicBezTo>
                  <a:pt x="4638" y="356"/>
                  <a:pt x="4638" y="344"/>
                  <a:pt x="4620" y="344"/>
                </a:cubicBezTo>
                <a:cubicBezTo>
                  <a:pt x="4620" y="338"/>
                  <a:pt x="4626" y="332"/>
                  <a:pt x="4632" y="326"/>
                </a:cubicBezTo>
                <a:cubicBezTo>
                  <a:pt x="4596" y="332"/>
                  <a:pt x="4596" y="314"/>
                  <a:pt x="4567" y="308"/>
                </a:cubicBezTo>
                <a:cubicBezTo>
                  <a:pt x="4549" y="308"/>
                  <a:pt x="4561" y="314"/>
                  <a:pt x="4561" y="326"/>
                </a:cubicBezTo>
                <a:cubicBezTo>
                  <a:pt x="4519" y="320"/>
                  <a:pt x="4490" y="338"/>
                  <a:pt x="4454" y="356"/>
                </a:cubicBezTo>
                <a:cubicBezTo>
                  <a:pt x="4460" y="362"/>
                  <a:pt x="4484" y="362"/>
                  <a:pt x="4496" y="350"/>
                </a:cubicBezTo>
                <a:cubicBezTo>
                  <a:pt x="4508" y="350"/>
                  <a:pt x="4502" y="368"/>
                  <a:pt x="4513" y="368"/>
                </a:cubicBezTo>
                <a:cubicBezTo>
                  <a:pt x="4496" y="374"/>
                  <a:pt x="4436" y="385"/>
                  <a:pt x="4401" y="362"/>
                </a:cubicBezTo>
                <a:cubicBezTo>
                  <a:pt x="4395" y="362"/>
                  <a:pt x="4401" y="368"/>
                  <a:pt x="4395" y="374"/>
                </a:cubicBezTo>
                <a:cubicBezTo>
                  <a:pt x="4371" y="374"/>
                  <a:pt x="4365" y="350"/>
                  <a:pt x="4348" y="344"/>
                </a:cubicBezTo>
                <a:cubicBezTo>
                  <a:pt x="4277" y="350"/>
                  <a:pt x="4229" y="385"/>
                  <a:pt x="4146" y="374"/>
                </a:cubicBezTo>
                <a:cubicBezTo>
                  <a:pt x="4146" y="385"/>
                  <a:pt x="4158" y="397"/>
                  <a:pt x="4146" y="403"/>
                </a:cubicBezTo>
                <a:cubicBezTo>
                  <a:pt x="4170" y="421"/>
                  <a:pt x="4235" y="403"/>
                  <a:pt x="4253" y="433"/>
                </a:cubicBezTo>
                <a:cubicBezTo>
                  <a:pt x="4217" y="451"/>
                  <a:pt x="4164" y="427"/>
                  <a:pt x="4158" y="468"/>
                </a:cubicBezTo>
                <a:cubicBezTo>
                  <a:pt x="4141" y="474"/>
                  <a:pt x="4158" y="451"/>
                  <a:pt x="4146" y="451"/>
                </a:cubicBezTo>
                <a:cubicBezTo>
                  <a:pt x="4129" y="451"/>
                  <a:pt x="4146" y="462"/>
                  <a:pt x="4141" y="468"/>
                </a:cubicBezTo>
                <a:cubicBezTo>
                  <a:pt x="4123" y="462"/>
                  <a:pt x="4135" y="457"/>
                  <a:pt x="4129" y="445"/>
                </a:cubicBezTo>
                <a:cubicBezTo>
                  <a:pt x="4105" y="462"/>
                  <a:pt x="4064" y="439"/>
                  <a:pt x="4052" y="451"/>
                </a:cubicBezTo>
                <a:cubicBezTo>
                  <a:pt x="4034" y="433"/>
                  <a:pt x="4028" y="421"/>
                  <a:pt x="4052" y="403"/>
                </a:cubicBezTo>
                <a:cubicBezTo>
                  <a:pt x="4064" y="415"/>
                  <a:pt x="4081" y="415"/>
                  <a:pt x="4093" y="409"/>
                </a:cubicBezTo>
                <a:cubicBezTo>
                  <a:pt x="4093" y="391"/>
                  <a:pt x="4087" y="409"/>
                  <a:pt x="4075" y="403"/>
                </a:cubicBezTo>
                <a:cubicBezTo>
                  <a:pt x="4064" y="326"/>
                  <a:pt x="3916" y="385"/>
                  <a:pt x="3845" y="379"/>
                </a:cubicBezTo>
                <a:cubicBezTo>
                  <a:pt x="3839" y="397"/>
                  <a:pt x="3803" y="397"/>
                  <a:pt x="3791" y="415"/>
                </a:cubicBezTo>
                <a:cubicBezTo>
                  <a:pt x="3744" y="421"/>
                  <a:pt x="3697" y="403"/>
                  <a:pt x="3661" y="421"/>
                </a:cubicBezTo>
                <a:cubicBezTo>
                  <a:pt x="3661" y="427"/>
                  <a:pt x="3667" y="427"/>
                  <a:pt x="3667" y="433"/>
                </a:cubicBezTo>
                <a:cubicBezTo>
                  <a:pt x="3649" y="451"/>
                  <a:pt x="3637" y="415"/>
                  <a:pt x="3614" y="415"/>
                </a:cubicBezTo>
                <a:cubicBezTo>
                  <a:pt x="3602" y="421"/>
                  <a:pt x="3626" y="427"/>
                  <a:pt x="3620" y="439"/>
                </a:cubicBezTo>
                <a:cubicBezTo>
                  <a:pt x="3614" y="445"/>
                  <a:pt x="3596" y="445"/>
                  <a:pt x="3584" y="445"/>
                </a:cubicBezTo>
                <a:cubicBezTo>
                  <a:pt x="3584" y="445"/>
                  <a:pt x="3584" y="445"/>
                  <a:pt x="3584" y="457"/>
                </a:cubicBezTo>
                <a:cubicBezTo>
                  <a:pt x="3602" y="468"/>
                  <a:pt x="3631" y="468"/>
                  <a:pt x="3649" y="474"/>
                </a:cubicBezTo>
                <a:cubicBezTo>
                  <a:pt x="3631" y="498"/>
                  <a:pt x="3584" y="486"/>
                  <a:pt x="3572" y="516"/>
                </a:cubicBezTo>
                <a:cubicBezTo>
                  <a:pt x="3584" y="522"/>
                  <a:pt x="3590" y="522"/>
                  <a:pt x="3572" y="528"/>
                </a:cubicBezTo>
                <a:cubicBezTo>
                  <a:pt x="3614" y="551"/>
                  <a:pt x="3661" y="545"/>
                  <a:pt x="3703" y="528"/>
                </a:cubicBezTo>
                <a:cubicBezTo>
                  <a:pt x="3697" y="516"/>
                  <a:pt x="3673" y="528"/>
                  <a:pt x="3679" y="510"/>
                </a:cubicBezTo>
                <a:cubicBezTo>
                  <a:pt x="3685" y="510"/>
                  <a:pt x="3714" y="498"/>
                  <a:pt x="3714" y="504"/>
                </a:cubicBezTo>
                <a:cubicBezTo>
                  <a:pt x="3720" y="522"/>
                  <a:pt x="3703" y="516"/>
                  <a:pt x="3697" y="516"/>
                </a:cubicBezTo>
                <a:cubicBezTo>
                  <a:pt x="3697" y="522"/>
                  <a:pt x="3708" y="522"/>
                  <a:pt x="3708" y="528"/>
                </a:cubicBezTo>
                <a:cubicBezTo>
                  <a:pt x="3785" y="540"/>
                  <a:pt x="3839" y="528"/>
                  <a:pt x="3898" y="522"/>
                </a:cubicBezTo>
                <a:cubicBezTo>
                  <a:pt x="3898" y="516"/>
                  <a:pt x="3898" y="513"/>
                  <a:pt x="3898" y="511"/>
                </a:cubicBezTo>
                <a:lnTo>
                  <a:pt x="3898" y="511"/>
                </a:lnTo>
                <a:lnTo>
                  <a:pt x="3898" y="513"/>
                </a:lnTo>
                <a:cubicBezTo>
                  <a:pt x="3899" y="521"/>
                  <a:pt x="3905" y="541"/>
                  <a:pt x="3927" y="534"/>
                </a:cubicBezTo>
                <a:cubicBezTo>
                  <a:pt x="3922" y="540"/>
                  <a:pt x="3916" y="545"/>
                  <a:pt x="3916" y="551"/>
                </a:cubicBezTo>
                <a:cubicBezTo>
                  <a:pt x="3922" y="557"/>
                  <a:pt x="3939" y="551"/>
                  <a:pt x="3957" y="557"/>
                </a:cubicBezTo>
                <a:cubicBezTo>
                  <a:pt x="3957" y="557"/>
                  <a:pt x="3957" y="557"/>
                  <a:pt x="3951" y="581"/>
                </a:cubicBezTo>
                <a:cubicBezTo>
                  <a:pt x="3981" y="593"/>
                  <a:pt x="4004" y="563"/>
                  <a:pt x="4028" y="575"/>
                </a:cubicBezTo>
                <a:cubicBezTo>
                  <a:pt x="4046" y="575"/>
                  <a:pt x="4040" y="563"/>
                  <a:pt x="4040" y="545"/>
                </a:cubicBezTo>
                <a:cubicBezTo>
                  <a:pt x="4058" y="545"/>
                  <a:pt x="4070" y="540"/>
                  <a:pt x="4081" y="534"/>
                </a:cubicBezTo>
                <a:cubicBezTo>
                  <a:pt x="4081" y="522"/>
                  <a:pt x="4070" y="528"/>
                  <a:pt x="4075" y="510"/>
                </a:cubicBezTo>
                <a:cubicBezTo>
                  <a:pt x="4099" y="516"/>
                  <a:pt x="4093" y="551"/>
                  <a:pt x="4099" y="569"/>
                </a:cubicBezTo>
                <a:cubicBezTo>
                  <a:pt x="4141" y="581"/>
                  <a:pt x="4188" y="545"/>
                  <a:pt x="4206" y="575"/>
                </a:cubicBezTo>
                <a:cubicBezTo>
                  <a:pt x="4212" y="575"/>
                  <a:pt x="4212" y="569"/>
                  <a:pt x="4212" y="563"/>
                </a:cubicBezTo>
                <a:cubicBezTo>
                  <a:pt x="4206" y="551"/>
                  <a:pt x="4182" y="557"/>
                  <a:pt x="4182" y="551"/>
                </a:cubicBezTo>
                <a:cubicBezTo>
                  <a:pt x="4194" y="534"/>
                  <a:pt x="4217" y="545"/>
                  <a:pt x="4235" y="545"/>
                </a:cubicBezTo>
                <a:cubicBezTo>
                  <a:pt x="4247" y="545"/>
                  <a:pt x="4253" y="534"/>
                  <a:pt x="4265" y="534"/>
                </a:cubicBezTo>
                <a:cubicBezTo>
                  <a:pt x="4283" y="528"/>
                  <a:pt x="4324" y="545"/>
                  <a:pt x="4306" y="522"/>
                </a:cubicBezTo>
                <a:cubicBezTo>
                  <a:pt x="4318" y="528"/>
                  <a:pt x="4330" y="540"/>
                  <a:pt x="4312" y="545"/>
                </a:cubicBezTo>
                <a:cubicBezTo>
                  <a:pt x="4312" y="563"/>
                  <a:pt x="4342" y="534"/>
                  <a:pt x="4330" y="557"/>
                </a:cubicBezTo>
                <a:cubicBezTo>
                  <a:pt x="4324" y="557"/>
                  <a:pt x="4324" y="563"/>
                  <a:pt x="4330" y="563"/>
                </a:cubicBezTo>
                <a:cubicBezTo>
                  <a:pt x="4306" y="569"/>
                  <a:pt x="4235" y="557"/>
                  <a:pt x="4253" y="587"/>
                </a:cubicBezTo>
                <a:cubicBezTo>
                  <a:pt x="4200" y="593"/>
                  <a:pt x="4146" y="569"/>
                  <a:pt x="4070" y="587"/>
                </a:cubicBezTo>
                <a:cubicBezTo>
                  <a:pt x="4075" y="605"/>
                  <a:pt x="4058" y="611"/>
                  <a:pt x="4070" y="617"/>
                </a:cubicBezTo>
                <a:cubicBezTo>
                  <a:pt x="4046" y="611"/>
                  <a:pt x="3993" y="611"/>
                  <a:pt x="3951" y="599"/>
                </a:cubicBezTo>
                <a:cubicBezTo>
                  <a:pt x="3916" y="640"/>
                  <a:pt x="3821" y="646"/>
                  <a:pt x="3779" y="599"/>
                </a:cubicBezTo>
                <a:cubicBezTo>
                  <a:pt x="3768" y="599"/>
                  <a:pt x="3762" y="623"/>
                  <a:pt x="3774" y="623"/>
                </a:cubicBezTo>
                <a:cubicBezTo>
                  <a:pt x="3750" y="634"/>
                  <a:pt x="3726" y="634"/>
                  <a:pt x="3697" y="634"/>
                </a:cubicBezTo>
                <a:cubicBezTo>
                  <a:pt x="3685" y="658"/>
                  <a:pt x="3726" y="640"/>
                  <a:pt x="3720" y="658"/>
                </a:cubicBezTo>
                <a:cubicBezTo>
                  <a:pt x="3691" y="658"/>
                  <a:pt x="3679" y="670"/>
                  <a:pt x="3649" y="664"/>
                </a:cubicBezTo>
                <a:cubicBezTo>
                  <a:pt x="3655" y="682"/>
                  <a:pt x="3679" y="676"/>
                  <a:pt x="3685" y="670"/>
                </a:cubicBezTo>
                <a:cubicBezTo>
                  <a:pt x="3697" y="688"/>
                  <a:pt x="3661" y="682"/>
                  <a:pt x="3649" y="682"/>
                </a:cubicBezTo>
                <a:cubicBezTo>
                  <a:pt x="3637" y="682"/>
                  <a:pt x="3649" y="694"/>
                  <a:pt x="3655" y="694"/>
                </a:cubicBezTo>
                <a:cubicBezTo>
                  <a:pt x="3631" y="711"/>
                  <a:pt x="3549" y="682"/>
                  <a:pt x="3555" y="652"/>
                </a:cubicBezTo>
                <a:cubicBezTo>
                  <a:pt x="3537" y="658"/>
                  <a:pt x="3525" y="682"/>
                  <a:pt x="3513" y="711"/>
                </a:cubicBezTo>
                <a:cubicBezTo>
                  <a:pt x="3460" y="688"/>
                  <a:pt x="3430" y="694"/>
                  <a:pt x="3377" y="700"/>
                </a:cubicBezTo>
                <a:cubicBezTo>
                  <a:pt x="3377" y="694"/>
                  <a:pt x="3371" y="694"/>
                  <a:pt x="3365" y="694"/>
                </a:cubicBezTo>
                <a:cubicBezTo>
                  <a:pt x="3371" y="676"/>
                  <a:pt x="3395" y="694"/>
                  <a:pt x="3418" y="682"/>
                </a:cubicBezTo>
                <a:cubicBezTo>
                  <a:pt x="3383" y="652"/>
                  <a:pt x="3341" y="700"/>
                  <a:pt x="3294" y="688"/>
                </a:cubicBezTo>
                <a:cubicBezTo>
                  <a:pt x="3294" y="682"/>
                  <a:pt x="3306" y="682"/>
                  <a:pt x="3312" y="682"/>
                </a:cubicBezTo>
                <a:cubicBezTo>
                  <a:pt x="3276" y="664"/>
                  <a:pt x="3193" y="729"/>
                  <a:pt x="3152" y="694"/>
                </a:cubicBezTo>
                <a:cubicBezTo>
                  <a:pt x="3122" y="735"/>
                  <a:pt x="3069" y="694"/>
                  <a:pt x="3040" y="723"/>
                </a:cubicBezTo>
                <a:cubicBezTo>
                  <a:pt x="2986" y="717"/>
                  <a:pt x="2951" y="735"/>
                  <a:pt x="2898" y="735"/>
                </a:cubicBezTo>
                <a:cubicBezTo>
                  <a:pt x="2898" y="741"/>
                  <a:pt x="2898" y="741"/>
                  <a:pt x="2903" y="747"/>
                </a:cubicBezTo>
                <a:cubicBezTo>
                  <a:pt x="2880" y="753"/>
                  <a:pt x="2868" y="735"/>
                  <a:pt x="2832" y="741"/>
                </a:cubicBezTo>
                <a:cubicBezTo>
                  <a:pt x="2832" y="753"/>
                  <a:pt x="2850" y="753"/>
                  <a:pt x="2862" y="753"/>
                </a:cubicBezTo>
                <a:cubicBezTo>
                  <a:pt x="2815" y="789"/>
                  <a:pt x="2750" y="729"/>
                  <a:pt x="2684" y="759"/>
                </a:cubicBezTo>
                <a:cubicBezTo>
                  <a:pt x="2696" y="747"/>
                  <a:pt x="2667" y="753"/>
                  <a:pt x="2673" y="735"/>
                </a:cubicBezTo>
                <a:cubicBezTo>
                  <a:pt x="2690" y="735"/>
                  <a:pt x="2696" y="729"/>
                  <a:pt x="2714" y="717"/>
                </a:cubicBezTo>
                <a:cubicBezTo>
                  <a:pt x="2607" y="706"/>
                  <a:pt x="2495" y="729"/>
                  <a:pt x="2412" y="735"/>
                </a:cubicBezTo>
                <a:cubicBezTo>
                  <a:pt x="2436" y="747"/>
                  <a:pt x="2394" y="753"/>
                  <a:pt x="2388" y="765"/>
                </a:cubicBezTo>
                <a:cubicBezTo>
                  <a:pt x="2388" y="771"/>
                  <a:pt x="2418" y="771"/>
                  <a:pt x="2394" y="783"/>
                </a:cubicBezTo>
                <a:cubicBezTo>
                  <a:pt x="2394" y="789"/>
                  <a:pt x="2418" y="783"/>
                  <a:pt x="2412" y="800"/>
                </a:cubicBezTo>
                <a:cubicBezTo>
                  <a:pt x="2436" y="794"/>
                  <a:pt x="2471" y="789"/>
                  <a:pt x="2465" y="765"/>
                </a:cubicBezTo>
                <a:cubicBezTo>
                  <a:pt x="2465" y="765"/>
                  <a:pt x="2465" y="765"/>
                  <a:pt x="2507" y="765"/>
                </a:cubicBezTo>
                <a:cubicBezTo>
                  <a:pt x="2507" y="771"/>
                  <a:pt x="2501" y="771"/>
                  <a:pt x="2501" y="771"/>
                </a:cubicBezTo>
                <a:cubicBezTo>
                  <a:pt x="2554" y="794"/>
                  <a:pt x="2631" y="771"/>
                  <a:pt x="2690" y="777"/>
                </a:cubicBezTo>
                <a:cubicBezTo>
                  <a:pt x="2643" y="800"/>
                  <a:pt x="2572" y="789"/>
                  <a:pt x="2525" y="812"/>
                </a:cubicBezTo>
                <a:cubicBezTo>
                  <a:pt x="2572" y="836"/>
                  <a:pt x="2631" y="800"/>
                  <a:pt x="2667" y="824"/>
                </a:cubicBezTo>
                <a:cubicBezTo>
                  <a:pt x="2661" y="812"/>
                  <a:pt x="2690" y="806"/>
                  <a:pt x="2708" y="818"/>
                </a:cubicBezTo>
                <a:cubicBezTo>
                  <a:pt x="2702" y="836"/>
                  <a:pt x="2696" y="830"/>
                  <a:pt x="2702" y="848"/>
                </a:cubicBezTo>
                <a:cubicBezTo>
                  <a:pt x="2661" y="860"/>
                  <a:pt x="2625" y="860"/>
                  <a:pt x="2584" y="848"/>
                </a:cubicBezTo>
                <a:cubicBezTo>
                  <a:pt x="2572" y="842"/>
                  <a:pt x="2578" y="860"/>
                  <a:pt x="2572" y="860"/>
                </a:cubicBezTo>
                <a:cubicBezTo>
                  <a:pt x="2495" y="854"/>
                  <a:pt x="2406" y="883"/>
                  <a:pt x="2329" y="877"/>
                </a:cubicBezTo>
                <a:cubicBezTo>
                  <a:pt x="2294" y="872"/>
                  <a:pt x="2240" y="830"/>
                  <a:pt x="2223" y="877"/>
                </a:cubicBezTo>
                <a:cubicBezTo>
                  <a:pt x="2164" y="877"/>
                  <a:pt x="2146" y="877"/>
                  <a:pt x="2098" y="877"/>
                </a:cubicBezTo>
                <a:cubicBezTo>
                  <a:pt x="2098" y="872"/>
                  <a:pt x="2110" y="877"/>
                  <a:pt x="2110" y="872"/>
                </a:cubicBezTo>
                <a:cubicBezTo>
                  <a:pt x="2092" y="860"/>
                  <a:pt x="2069" y="866"/>
                  <a:pt x="2051" y="866"/>
                </a:cubicBezTo>
                <a:cubicBezTo>
                  <a:pt x="2039" y="883"/>
                  <a:pt x="2063" y="877"/>
                  <a:pt x="2057" y="889"/>
                </a:cubicBezTo>
                <a:cubicBezTo>
                  <a:pt x="2033" y="901"/>
                  <a:pt x="2010" y="913"/>
                  <a:pt x="1992" y="889"/>
                </a:cubicBezTo>
                <a:cubicBezTo>
                  <a:pt x="1974" y="901"/>
                  <a:pt x="1945" y="901"/>
                  <a:pt x="1945" y="925"/>
                </a:cubicBezTo>
                <a:cubicBezTo>
                  <a:pt x="1980" y="943"/>
                  <a:pt x="2033" y="913"/>
                  <a:pt x="2092" y="919"/>
                </a:cubicBezTo>
                <a:cubicBezTo>
                  <a:pt x="2075" y="931"/>
                  <a:pt x="2033" y="919"/>
                  <a:pt x="2027" y="943"/>
                </a:cubicBezTo>
                <a:cubicBezTo>
                  <a:pt x="2027" y="949"/>
                  <a:pt x="2039" y="949"/>
                  <a:pt x="2045" y="949"/>
                </a:cubicBezTo>
                <a:cubicBezTo>
                  <a:pt x="2027" y="960"/>
                  <a:pt x="2016" y="966"/>
                  <a:pt x="1992" y="960"/>
                </a:cubicBezTo>
                <a:cubicBezTo>
                  <a:pt x="1998" y="949"/>
                  <a:pt x="2004" y="949"/>
                  <a:pt x="2016" y="949"/>
                </a:cubicBezTo>
                <a:cubicBezTo>
                  <a:pt x="2004" y="943"/>
                  <a:pt x="1950" y="919"/>
                  <a:pt x="1950" y="955"/>
                </a:cubicBezTo>
                <a:cubicBezTo>
                  <a:pt x="1939" y="955"/>
                  <a:pt x="1921" y="955"/>
                  <a:pt x="1915" y="949"/>
                </a:cubicBezTo>
                <a:cubicBezTo>
                  <a:pt x="1927" y="931"/>
                  <a:pt x="1945" y="925"/>
                  <a:pt x="1945" y="907"/>
                </a:cubicBezTo>
                <a:cubicBezTo>
                  <a:pt x="1908" y="902"/>
                  <a:pt x="1881" y="910"/>
                  <a:pt x="1851" y="917"/>
                </a:cubicBezTo>
                <a:lnTo>
                  <a:pt x="1847" y="917"/>
                </a:lnTo>
                <a:lnTo>
                  <a:pt x="1846" y="917"/>
                </a:lnTo>
                <a:cubicBezTo>
                  <a:pt x="1844" y="916"/>
                  <a:pt x="1841" y="917"/>
                  <a:pt x="1838" y="919"/>
                </a:cubicBezTo>
                <a:lnTo>
                  <a:pt x="1847" y="917"/>
                </a:lnTo>
                <a:lnTo>
                  <a:pt x="1849" y="918"/>
                </a:lnTo>
                <a:cubicBezTo>
                  <a:pt x="1858" y="925"/>
                  <a:pt x="1865" y="946"/>
                  <a:pt x="1891" y="937"/>
                </a:cubicBezTo>
                <a:cubicBezTo>
                  <a:pt x="1886" y="962"/>
                  <a:pt x="1817" y="970"/>
                  <a:pt x="1789" y="954"/>
                </a:cubicBezTo>
                <a:lnTo>
                  <a:pt x="1786" y="952"/>
                </a:lnTo>
                <a:lnTo>
                  <a:pt x="1788" y="953"/>
                </a:lnTo>
                <a:cubicBezTo>
                  <a:pt x="1799" y="956"/>
                  <a:pt x="1813" y="943"/>
                  <a:pt x="1826" y="943"/>
                </a:cubicBezTo>
                <a:cubicBezTo>
                  <a:pt x="1820" y="931"/>
                  <a:pt x="1820" y="931"/>
                  <a:pt x="1826" y="919"/>
                </a:cubicBezTo>
                <a:cubicBezTo>
                  <a:pt x="1767" y="901"/>
                  <a:pt x="1731" y="943"/>
                  <a:pt x="1714" y="984"/>
                </a:cubicBezTo>
                <a:cubicBezTo>
                  <a:pt x="1743" y="1002"/>
                  <a:pt x="1808" y="1002"/>
                  <a:pt x="1832" y="978"/>
                </a:cubicBezTo>
                <a:cubicBezTo>
                  <a:pt x="1844" y="984"/>
                  <a:pt x="1832" y="984"/>
                  <a:pt x="1832" y="990"/>
                </a:cubicBezTo>
                <a:cubicBezTo>
                  <a:pt x="1862" y="1002"/>
                  <a:pt x="1873" y="990"/>
                  <a:pt x="1903" y="1002"/>
                </a:cubicBezTo>
                <a:cubicBezTo>
                  <a:pt x="1909" y="984"/>
                  <a:pt x="1939" y="996"/>
                  <a:pt x="1939" y="972"/>
                </a:cubicBezTo>
                <a:cubicBezTo>
                  <a:pt x="2021" y="996"/>
                  <a:pt x="2116" y="937"/>
                  <a:pt x="2169" y="978"/>
                </a:cubicBezTo>
                <a:cubicBezTo>
                  <a:pt x="2335" y="889"/>
                  <a:pt x="2566" y="931"/>
                  <a:pt x="2744" y="872"/>
                </a:cubicBezTo>
                <a:cubicBezTo>
                  <a:pt x="2761" y="866"/>
                  <a:pt x="2761" y="877"/>
                  <a:pt x="2779" y="877"/>
                </a:cubicBezTo>
                <a:cubicBezTo>
                  <a:pt x="2797" y="877"/>
                  <a:pt x="2791" y="860"/>
                  <a:pt x="2815" y="866"/>
                </a:cubicBezTo>
                <a:cubicBezTo>
                  <a:pt x="2815" y="869"/>
                  <a:pt x="2816" y="870"/>
                  <a:pt x="2818" y="871"/>
                </a:cubicBezTo>
                <a:lnTo>
                  <a:pt x="2822" y="871"/>
                </a:lnTo>
                <a:lnTo>
                  <a:pt x="2821" y="872"/>
                </a:lnTo>
                <a:cubicBezTo>
                  <a:pt x="2822" y="872"/>
                  <a:pt x="2824" y="872"/>
                  <a:pt x="2826" y="872"/>
                </a:cubicBezTo>
                <a:lnTo>
                  <a:pt x="2826" y="872"/>
                </a:lnTo>
                <a:lnTo>
                  <a:pt x="2826" y="874"/>
                </a:lnTo>
                <a:cubicBezTo>
                  <a:pt x="2825" y="877"/>
                  <a:pt x="2820" y="877"/>
                  <a:pt x="2815" y="877"/>
                </a:cubicBezTo>
                <a:cubicBezTo>
                  <a:pt x="2832" y="889"/>
                  <a:pt x="2856" y="872"/>
                  <a:pt x="2868" y="895"/>
                </a:cubicBezTo>
                <a:cubicBezTo>
                  <a:pt x="2880" y="889"/>
                  <a:pt x="2880" y="883"/>
                  <a:pt x="2886" y="877"/>
                </a:cubicBezTo>
                <a:cubicBezTo>
                  <a:pt x="2860" y="862"/>
                  <a:pt x="2852" y="874"/>
                  <a:pt x="2831" y="873"/>
                </a:cubicBezTo>
                <a:lnTo>
                  <a:pt x="2826" y="872"/>
                </a:lnTo>
                <a:lnTo>
                  <a:pt x="2826" y="872"/>
                </a:lnTo>
                <a:cubicBezTo>
                  <a:pt x="2825" y="872"/>
                  <a:pt x="2824" y="872"/>
                  <a:pt x="2822" y="871"/>
                </a:cubicBezTo>
                <a:lnTo>
                  <a:pt x="2822" y="871"/>
                </a:lnTo>
                <a:lnTo>
                  <a:pt x="2849" y="867"/>
                </a:lnTo>
                <a:cubicBezTo>
                  <a:pt x="2917" y="854"/>
                  <a:pt x="2983" y="837"/>
                  <a:pt x="3040" y="842"/>
                </a:cubicBezTo>
                <a:cubicBezTo>
                  <a:pt x="3045" y="836"/>
                  <a:pt x="3057" y="836"/>
                  <a:pt x="3057" y="824"/>
                </a:cubicBezTo>
                <a:cubicBezTo>
                  <a:pt x="3075" y="836"/>
                  <a:pt x="3093" y="824"/>
                  <a:pt x="3099" y="812"/>
                </a:cubicBezTo>
                <a:cubicBezTo>
                  <a:pt x="3117" y="818"/>
                  <a:pt x="3105" y="818"/>
                  <a:pt x="3105" y="830"/>
                </a:cubicBezTo>
                <a:cubicBezTo>
                  <a:pt x="3134" y="830"/>
                  <a:pt x="3176" y="824"/>
                  <a:pt x="3193" y="806"/>
                </a:cubicBezTo>
                <a:cubicBezTo>
                  <a:pt x="3199" y="806"/>
                  <a:pt x="3193" y="812"/>
                  <a:pt x="3193" y="824"/>
                </a:cubicBezTo>
                <a:cubicBezTo>
                  <a:pt x="3270" y="806"/>
                  <a:pt x="3341" y="794"/>
                  <a:pt x="3412" y="777"/>
                </a:cubicBezTo>
                <a:cubicBezTo>
                  <a:pt x="3412" y="771"/>
                  <a:pt x="3401" y="771"/>
                  <a:pt x="3395" y="771"/>
                </a:cubicBezTo>
                <a:cubicBezTo>
                  <a:pt x="3395" y="753"/>
                  <a:pt x="3424" y="771"/>
                  <a:pt x="3418" y="753"/>
                </a:cubicBezTo>
                <a:cubicBezTo>
                  <a:pt x="3436" y="759"/>
                  <a:pt x="3412" y="771"/>
                  <a:pt x="3424" y="777"/>
                </a:cubicBezTo>
                <a:cubicBezTo>
                  <a:pt x="3478" y="777"/>
                  <a:pt x="3507" y="753"/>
                  <a:pt x="3543" y="765"/>
                </a:cubicBezTo>
                <a:cubicBezTo>
                  <a:pt x="3555" y="765"/>
                  <a:pt x="3543" y="759"/>
                  <a:pt x="3549" y="753"/>
                </a:cubicBezTo>
                <a:cubicBezTo>
                  <a:pt x="3602" y="735"/>
                  <a:pt x="3631" y="759"/>
                  <a:pt x="3667" y="735"/>
                </a:cubicBezTo>
                <a:cubicBezTo>
                  <a:pt x="3673" y="741"/>
                  <a:pt x="3703" y="753"/>
                  <a:pt x="3703" y="723"/>
                </a:cubicBezTo>
                <a:cubicBezTo>
                  <a:pt x="3714" y="735"/>
                  <a:pt x="3726" y="735"/>
                  <a:pt x="3744" y="735"/>
                </a:cubicBezTo>
                <a:cubicBezTo>
                  <a:pt x="3768" y="717"/>
                  <a:pt x="3791" y="717"/>
                  <a:pt x="3833" y="700"/>
                </a:cubicBezTo>
                <a:cubicBezTo>
                  <a:pt x="3839" y="711"/>
                  <a:pt x="3833" y="711"/>
                  <a:pt x="3845" y="723"/>
                </a:cubicBezTo>
                <a:cubicBezTo>
                  <a:pt x="3856" y="694"/>
                  <a:pt x="3892" y="723"/>
                  <a:pt x="3904" y="700"/>
                </a:cubicBezTo>
                <a:cubicBezTo>
                  <a:pt x="3916" y="700"/>
                  <a:pt x="3904" y="711"/>
                  <a:pt x="3916" y="717"/>
                </a:cubicBezTo>
                <a:cubicBezTo>
                  <a:pt x="3939" y="700"/>
                  <a:pt x="4004" y="729"/>
                  <a:pt x="4046" y="706"/>
                </a:cubicBezTo>
                <a:cubicBezTo>
                  <a:pt x="4046" y="694"/>
                  <a:pt x="4028" y="700"/>
                  <a:pt x="4022" y="688"/>
                </a:cubicBezTo>
                <a:cubicBezTo>
                  <a:pt x="4022" y="676"/>
                  <a:pt x="4046" y="676"/>
                  <a:pt x="4052" y="682"/>
                </a:cubicBezTo>
                <a:cubicBezTo>
                  <a:pt x="4058" y="694"/>
                  <a:pt x="4046" y="706"/>
                  <a:pt x="4058" y="723"/>
                </a:cubicBezTo>
                <a:cubicBezTo>
                  <a:pt x="4081" y="723"/>
                  <a:pt x="4099" y="711"/>
                  <a:pt x="4123" y="711"/>
                </a:cubicBezTo>
                <a:cubicBezTo>
                  <a:pt x="4111" y="700"/>
                  <a:pt x="4099" y="700"/>
                  <a:pt x="4081" y="700"/>
                </a:cubicBezTo>
                <a:cubicBezTo>
                  <a:pt x="4087" y="682"/>
                  <a:pt x="4099" y="682"/>
                  <a:pt x="4117" y="682"/>
                </a:cubicBezTo>
                <a:cubicBezTo>
                  <a:pt x="4105" y="700"/>
                  <a:pt x="4135" y="694"/>
                  <a:pt x="4146" y="700"/>
                </a:cubicBezTo>
                <a:cubicBezTo>
                  <a:pt x="4170" y="700"/>
                  <a:pt x="4146" y="682"/>
                  <a:pt x="4158" y="670"/>
                </a:cubicBezTo>
                <a:cubicBezTo>
                  <a:pt x="4164" y="670"/>
                  <a:pt x="4170" y="670"/>
                  <a:pt x="4170" y="664"/>
                </a:cubicBezTo>
                <a:cubicBezTo>
                  <a:pt x="4182" y="664"/>
                  <a:pt x="4176" y="682"/>
                  <a:pt x="4200" y="676"/>
                </a:cubicBezTo>
                <a:cubicBezTo>
                  <a:pt x="4206" y="682"/>
                  <a:pt x="4206" y="694"/>
                  <a:pt x="4200" y="706"/>
                </a:cubicBezTo>
                <a:cubicBezTo>
                  <a:pt x="4217" y="700"/>
                  <a:pt x="4241" y="700"/>
                  <a:pt x="4259" y="694"/>
                </a:cubicBezTo>
                <a:cubicBezTo>
                  <a:pt x="4277" y="646"/>
                  <a:pt x="4318" y="676"/>
                  <a:pt x="4365" y="670"/>
                </a:cubicBezTo>
                <a:cubicBezTo>
                  <a:pt x="4360" y="688"/>
                  <a:pt x="4336" y="676"/>
                  <a:pt x="4354" y="700"/>
                </a:cubicBezTo>
                <a:cubicBezTo>
                  <a:pt x="4371" y="700"/>
                  <a:pt x="4354" y="694"/>
                  <a:pt x="4365" y="688"/>
                </a:cubicBezTo>
                <a:cubicBezTo>
                  <a:pt x="4371" y="688"/>
                  <a:pt x="4377" y="694"/>
                  <a:pt x="4389" y="694"/>
                </a:cubicBezTo>
                <a:cubicBezTo>
                  <a:pt x="4377" y="700"/>
                  <a:pt x="4377" y="717"/>
                  <a:pt x="4395" y="723"/>
                </a:cubicBezTo>
                <a:cubicBezTo>
                  <a:pt x="4383" y="741"/>
                  <a:pt x="4365" y="735"/>
                  <a:pt x="4348" y="735"/>
                </a:cubicBezTo>
                <a:cubicBezTo>
                  <a:pt x="4348" y="747"/>
                  <a:pt x="4348" y="753"/>
                  <a:pt x="4360" y="753"/>
                </a:cubicBezTo>
                <a:cubicBezTo>
                  <a:pt x="4348" y="759"/>
                  <a:pt x="4336" y="753"/>
                  <a:pt x="4324" y="759"/>
                </a:cubicBezTo>
                <a:cubicBezTo>
                  <a:pt x="4329" y="754"/>
                  <a:pt x="4325" y="749"/>
                  <a:pt x="4316" y="747"/>
                </a:cubicBezTo>
                <a:lnTo>
                  <a:pt x="4314" y="747"/>
                </a:lnTo>
                <a:lnTo>
                  <a:pt x="4313" y="746"/>
                </a:lnTo>
                <a:lnTo>
                  <a:pt x="4312" y="746"/>
                </a:lnTo>
                <a:lnTo>
                  <a:pt x="4312" y="745"/>
                </a:lnTo>
                <a:cubicBezTo>
                  <a:pt x="4315" y="736"/>
                  <a:pt x="4336" y="741"/>
                  <a:pt x="4336" y="747"/>
                </a:cubicBezTo>
                <a:cubicBezTo>
                  <a:pt x="4336" y="729"/>
                  <a:pt x="4312" y="723"/>
                  <a:pt x="4300" y="729"/>
                </a:cubicBezTo>
                <a:cubicBezTo>
                  <a:pt x="4300" y="737"/>
                  <a:pt x="4305" y="739"/>
                  <a:pt x="4310" y="743"/>
                </a:cubicBezTo>
                <a:lnTo>
                  <a:pt x="4312" y="746"/>
                </a:lnTo>
                <a:lnTo>
                  <a:pt x="4312" y="747"/>
                </a:lnTo>
                <a:lnTo>
                  <a:pt x="4314" y="747"/>
                </a:lnTo>
                <a:lnTo>
                  <a:pt x="4316" y="749"/>
                </a:lnTo>
                <a:cubicBezTo>
                  <a:pt x="4317" y="750"/>
                  <a:pt x="4317" y="751"/>
                  <a:pt x="4318" y="753"/>
                </a:cubicBezTo>
                <a:cubicBezTo>
                  <a:pt x="4271" y="777"/>
                  <a:pt x="4217" y="735"/>
                  <a:pt x="4176" y="771"/>
                </a:cubicBezTo>
                <a:cubicBezTo>
                  <a:pt x="4158" y="765"/>
                  <a:pt x="4146" y="771"/>
                  <a:pt x="4135" y="777"/>
                </a:cubicBezTo>
                <a:cubicBezTo>
                  <a:pt x="4129" y="765"/>
                  <a:pt x="4117" y="771"/>
                  <a:pt x="4129" y="759"/>
                </a:cubicBezTo>
                <a:cubicBezTo>
                  <a:pt x="4093" y="765"/>
                  <a:pt x="4087" y="765"/>
                  <a:pt x="4070" y="777"/>
                </a:cubicBezTo>
                <a:cubicBezTo>
                  <a:pt x="4075" y="789"/>
                  <a:pt x="4087" y="789"/>
                  <a:pt x="4075" y="800"/>
                </a:cubicBezTo>
                <a:cubicBezTo>
                  <a:pt x="4089" y="796"/>
                  <a:pt x="4095" y="795"/>
                  <a:pt x="4095" y="787"/>
                </a:cubicBezTo>
                <a:lnTo>
                  <a:pt x="4095" y="784"/>
                </a:lnTo>
                <a:lnTo>
                  <a:pt x="4095" y="784"/>
                </a:lnTo>
                <a:cubicBezTo>
                  <a:pt x="4099" y="791"/>
                  <a:pt x="4108" y="794"/>
                  <a:pt x="4117" y="794"/>
                </a:cubicBezTo>
                <a:cubicBezTo>
                  <a:pt x="4123" y="789"/>
                  <a:pt x="4123" y="765"/>
                  <a:pt x="4129" y="794"/>
                </a:cubicBezTo>
                <a:cubicBezTo>
                  <a:pt x="4170" y="783"/>
                  <a:pt x="4206" y="789"/>
                  <a:pt x="4265" y="794"/>
                </a:cubicBezTo>
                <a:cubicBezTo>
                  <a:pt x="4265" y="800"/>
                  <a:pt x="4253" y="800"/>
                  <a:pt x="4253" y="806"/>
                </a:cubicBezTo>
                <a:cubicBezTo>
                  <a:pt x="4283" y="812"/>
                  <a:pt x="4265" y="783"/>
                  <a:pt x="4294" y="783"/>
                </a:cubicBezTo>
                <a:cubicBezTo>
                  <a:pt x="4294" y="783"/>
                  <a:pt x="4289" y="789"/>
                  <a:pt x="4289" y="794"/>
                </a:cubicBezTo>
                <a:cubicBezTo>
                  <a:pt x="4318" y="789"/>
                  <a:pt x="4336" y="789"/>
                  <a:pt x="4365" y="771"/>
                </a:cubicBezTo>
                <a:cubicBezTo>
                  <a:pt x="4371" y="783"/>
                  <a:pt x="4377" y="794"/>
                  <a:pt x="4389" y="777"/>
                </a:cubicBezTo>
                <a:cubicBezTo>
                  <a:pt x="4413" y="789"/>
                  <a:pt x="4383" y="794"/>
                  <a:pt x="4425" y="789"/>
                </a:cubicBezTo>
                <a:cubicBezTo>
                  <a:pt x="4413" y="800"/>
                  <a:pt x="4425" y="800"/>
                  <a:pt x="4419" y="818"/>
                </a:cubicBezTo>
                <a:cubicBezTo>
                  <a:pt x="4478" y="818"/>
                  <a:pt x="4521" y="830"/>
                  <a:pt x="4564" y="834"/>
                </a:cubicBezTo>
                <a:lnTo>
                  <a:pt x="4568" y="834"/>
                </a:lnTo>
                <a:lnTo>
                  <a:pt x="4576" y="831"/>
                </a:lnTo>
                <a:cubicBezTo>
                  <a:pt x="4590" y="826"/>
                  <a:pt x="4605" y="822"/>
                  <a:pt x="4622" y="820"/>
                </a:cubicBezTo>
                <a:lnTo>
                  <a:pt x="4628" y="820"/>
                </a:lnTo>
                <a:lnTo>
                  <a:pt x="4619" y="815"/>
                </a:lnTo>
                <a:cubicBezTo>
                  <a:pt x="4592" y="802"/>
                  <a:pt x="4562" y="792"/>
                  <a:pt x="4549" y="765"/>
                </a:cubicBezTo>
                <a:cubicBezTo>
                  <a:pt x="4555" y="747"/>
                  <a:pt x="4579" y="783"/>
                  <a:pt x="4590" y="759"/>
                </a:cubicBezTo>
                <a:cubicBezTo>
                  <a:pt x="4590" y="747"/>
                  <a:pt x="4573" y="753"/>
                  <a:pt x="4573" y="741"/>
                </a:cubicBezTo>
                <a:cubicBezTo>
                  <a:pt x="4561" y="771"/>
                  <a:pt x="4549" y="735"/>
                  <a:pt x="4519" y="753"/>
                </a:cubicBezTo>
                <a:cubicBezTo>
                  <a:pt x="4519" y="735"/>
                  <a:pt x="4519" y="711"/>
                  <a:pt x="4496" y="711"/>
                </a:cubicBezTo>
                <a:cubicBezTo>
                  <a:pt x="4502" y="706"/>
                  <a:pt x="4513" y="700"/>
                  <a:pt x="4531" y="700"/>
                </a:cubicBezTo>
                <a:cubicBezTo>
                  <a:pt x="4531" y="717"/>
                  <a:pt x="4573" y="717"/>
                  <a:pt x="4602" y="711"/>
                </a:cubicBezTo>
                <a:cubicBezTo>
                  <a:pt x="4596" y="729"/>
                  <a:pt x="4602" y="741"/>
                  <a:pt x="4608" y="747"/>
                </a:cubicBezTo>
                <a:cubicBezTo>
                  <a:pt x="4602" y="759"/>
                  <a:pt x="4596" y="753"/>
                  <a:pt x="4596" y="741"/>
                </a:cubicBezTo>
                <a:cubicBezTo>
                  <a:pt x="4584" y="777"/>
                  <a:pt x="4638" y="759"/>
                  <a:pt x="4655" y="794"/>
                </a:cubicBezTo>
                <a:cubicBezTo>
                  <a:pt x="4673" y="777"/>
                  <a:pt x="4685" y="794"/>
                  <a:pt x="4709" y="800"/>
                </a:cubicBezTo>
                <a:cubicBezTo>
                  <a:pt x="4709" y="789"/>
                  <a:pt x="4738" y="794"/>
                  <a:pt x="4762" y="783"/>
                </a:cubicBezTo>
                <a:cubicBezTo>
                  <a:pt x="4762" y="777"/>
                  <a:pt x="4756" y="771"/>
                  <a:pt x="4750" y="765"/>
                </a:cubicBezTo>
                <a:cubicBezTo>
                  <a:pt x="4762" y="747"/>
                  <a:pt x="4780" y="777"/>
                  <a:pt x="4786" y="741"/>
                </a:cubicBezTo>
                <a:cubicBezTo>
                  <a:pt x="4798" y="747"/>
                  <a:pt x="4798" y="747"/>
                  <a:pt x="4792" y="765"/>
                </a:cubicBezTo>
                <a:cubicBezTo>
                  <a:pt x="4803" y="765"/>
                  <a:pt x="4809" y="765"/>
                  <a:pt x="4809" y="747"/>
                </a:cubicBezTo>
                <a:cubicBezTo>
                  <a:pt x="4821" y="759"/>
                  <a:pt x="4809" y="771"/>
                  <a:pt x="4815" y="783"/>
                </a:cubicBezTo>
                <a:cubicBezTo>
                  <a:pt x="4821" y="771"/>
                  <a:pt x="4845" y="783"/>
                  <a:pt x="4845" y="771"/>
                </a:cubicBezTo>
                <a:cubicBezTo>
                  <a:pt x="4869" y="789"/>
                  <a:pt x="4880" y="777"/>
                  <a:pt x="4916" y="783"/>
                </a:cubicBezTo>
                <a:cubicBezTo>
                  <a:pt x="4910" y="789"/>
                  <a:pt x="4898" y="783"/>
                  <a:pt x="4892" y="783"/>
                </a:cubicBezTo>
                <a:cubicBezTo>
                  <a:pt x="4886" y="783"/>
                  <a:pt x="4869" y="800"/>
                  <a:pt x="4863" y="783"/>
                </a:cubicBezTo>
                <a:cubicBezTo>
                  <a:pt x="4857" y="794"/>
                  <a:pt x="4839" y="789"/>
                  <a:pt x="4827" y="794"/>
                </a:cubicBezTo>
                <a:cubicBezTo>
                  <a:pt x="4809" y="800"/>
                  <a:pt x="4803" y="794"/>
                  <a:pt x="4792" y="789"/>
                </a:cubicBezTo>
                <a:cubicBezTo>
                  <a:pt x="4792" y="794"/>
                  <a:pt x="4792" y="800"/>
                  <a:pt x="4786" y="800"/>
                </a:cubicBezTo>
                <a:cubicBezTo>
                  <a:pt x="4803" y="842"/>
                  <a:pt x="4845" y="806"/>
                  <a:pt x="4869" y="824"/>
                </a:cubicBezTo>
                <a:cubicBezTo>
                  <a:pt x="4889" y="806"/>
                  <a:pt x="4919" y="809"/>
                  <a:pt x="4949" y="814"/>
                </a:cubicBezTo>
                <a:lnTo>
                  <a:pt x="4952" y="815"/>
                </a:lnTo>
                <a:lnTo>
                  <a:pt x="4969" y="811"/>
                </a:lnTo>
                <a:cubicBezTo>
                  <a:pt x="4986" y="807"/>
                  <a:pt x="5004" y="803"/>
                  <a:pt x="5022" y="799"/>
                </a:cubicBezTo>
                <a:lnTo>
                  <a:pt x="5035" y="796"/>
                </a:lnTo>
                <a:lnTo>
                  <a:pt x="5031" y="794"/>
                </a:lnTo>
                <a:cubicBezTo>
                  <a:pt x="5020" y="786"/>
                  <a:pt x="5015" y="774"/>
                  <a:pt x="5011" y="765"/>
                </a:cubicBezTo>
                <a:cubicBezTo>
                  <a:pt x="5064" y="759"/>
                  <a:pt x="5105" y="741"/>
                  <a:pt x="5153" y="759"/>
                </a:cubicBezTo>
                <a:cubicBezTo>
                  <a:pt x="5168" y="759"/>
                  <a:pt x="5152" y="736"/>
                  <a:pt x="5160" y="735"/>
                </a:cubicBezTo>
                <a:lnTo>
                  <a:pt x="5162" y="734"/>
                </a:lnTo>
                <a:lnTo>
                  <a:pt x="5165" y="735"/>
                </a:lnTo>
                <a:cubicBezTo>
                  <a:pt x="5163" y="735"/>
                  <a:pt x="5162" y="735"/>
                  <a:pt x="5162" y="734"/>
                </a:cubicBezTo>
                <a:lnTo>
                  <a:pt x="5162" y="734"/>
                </a:lnTo>
                <a:lnTo>
                  <a:pt x="5161" y="734"/>
                </a:lnTo>
                <a:cubicBezTo>
                  <a:pt x="5143" y="731"/>
                  <a:pt x="5115" y="746"/>
                  <a:pt x="5088" y="735"/>
                </a:cubicBezTo>
                <a:cubicBezTo>
                  <a:pt x="5123" y="694"/>
                  <a:pt x="5188" y="711"/>
                  <a:pt x="5218" y="706"/>
                </a:cubicBezTo>
                <a:cubicBezTo>
                  <a:pt x="5218" y="688"/>
                  <a:pt x="5194" y="670"/>
                  <a:pt x="5176" y="682"/>
                </a:cubicBezTo>
                <a:cubicBezTo>
                  <a:pt x="5182" y="670"/>
                  <a:pt x="5230" y="664"/>
                  <a:pt x="5241" y="658"/>
                </a:cubicBezTo>
                <a:cubicBezTo>
                  <a:pt x="5265" y="652"/>
                  <a:pt x="5301" y="658"/>
                  <a:pt x="5330" y="640"/>
                </a:cubicBezTo>
                <a:cubicBezTo>
                  <a:pt x="5324" y="658"/>
                  <a:pt x="5342" y="652"/>
                  <a:pt x="5342" y="664"/>
                </a:cubicBezTo>
                <a:cubicBezTo>
                  <a:pt x="5354" y="664"/>
                  <a:pt x="5360" y="664"/>
                  <a:pt x="5366" y="652"/>
                </a:cubicBezTo>
                <a:cubicBezTo>
                  <a:pt x="5413" y="688"/>
                  <a:pt x="5484" y="628"/>
                  <a:pt x="5537" y="670"/>
                </a:cubicBezTo>
                <a:cubicBezTo>
                  <a:pt x="5514" y="706"/>
                  <a:pt x="5484" y="682"/>
                  <a:pt x="5437" y="676"/>
                </a:cubicBezTo>
                <a:cubicBezTo>
                  <a:pt x="5461" y="688"/>
                  <a:pt x="5466" y="711"/>
                  <a:pt x="5490" y="729"/>
                </a:cubicBezTo>
                <a:cubicBezTo>
                  <a:pt x="5502" y="729"/>
                  <a:pt x="5502" y="717"/>
                  <a:pt x="5520" y="723"/>
                </a:cubicBezTo>
                <a:cubicBezTo>
                  <a:pt x="5514" y="717"/>
                  <a:pt x="5508" y="711"/>
                  <a:pt x="5502" y="711"/>
                </a:cubicBezTo>
                <a:cubicBezTo>
                  <a:pt x="5526" y="688"/>
                  <a:pt x="5543" y="694"/>
                  <a:pt x="5561" y="723"/>
                </a:cubicBezTo>
                <a:cubicBezTo>
                  <a:pt x="5579" y="711"/>
                  <a:pt x="5579" y="694"/>
                  <a:pt x="5620" y="706"/>
                </a:cubicBezTo>
                <a:cubicBezTo>
                  <a:pt x="5626" y="717"/>
                  <a:pt x="5608" y="711"/>
                  <a:pt x="5608" y="729"/>
                </a:cubicBezTo>
                <a:cubicBezTo>
                  <a:pt x="5635" y="747"/>
                  <a:pt x="5665" y="751"/>
                  <a:pt x="5693" y="755"/>
                </a:cubicBezTo>
                <a:lnTo>
                  <a:pt x="5697" y="756"/>
                </a:lnTo>
                <a:lnTo>
                  <a:pt x="5701" y="754"/>
                </a:lnTo>
                <a:cubicBezTo>
                  <a:pt x="5704" y="754"/>
                  <a:pt x="5706" y="753"/>
                  <a:pt x="5708" y="753"/>
                </a:cubicBezTo>
                <a:cubicBezTo>
                  <a:pt x="5787" y="738"/>
                  <a:pt x="5873" y="753"/>
                  <a:pt x="5937" y="710"/>
                </a:cubicBezTo>
                <a:cubicBezTo>
                  <a:pt x="5937" y="703"/>
                  <a:pt x="5923" y="703"/>
                  <a:pt x="5909" y="703"/>
                </a:cubicBezTo>
                <a:cubicBezTo>
                  <a:pt x="5980" y="667"/>
                  <a:pt x="6124" y="660"/>
                  <a:pt x="6238" y="645"/>
                </a:cubicBezTo>
                <a:cubicBezTo>
                  <a:pt x="6238" y="631"/>
                  <a:pt x="6231" y="631"/>
                  <a:pt x="6231" y="617"/>
                </a:cubicBezTo>
                <a:cubicBezTo>
                  <a:pt x="6303" y="573"/>
                  <a:pt x="6396" y="588"/>
                  <a:pt x="6503" y="602"/>
                </a:cubicBezTo>
                <a:cubicBezTo>
                  <a:pt x="6489" y="617"/>
                  <a:pt x="6453" y="609"/>
                  <a:pt x="6439" y="631"/>
                </a:cubicBezTo>
                <a:cubicBezTo>
                  <a:pt x="6561" y="645"/>
                  <a:pt x="6654" y="660"/>
                  <a:pt x="6775" y="645"/>
                </a:cubicBezTo>
                <a:cubicBezTo>
                  <a:pt x="6775" y="631"/>
                  <a:pt x="6754" y="631"/>
                  <a:pt x="6768" y="617"/>
                </a:cubicBezTo>
                <a:cubicBezTo>
                  <a:pt x="6775" y="617"/>
                  <a:pt x="6783" y="617"/>
                  <a:pt x="6783" y="624"/>
                </a:cubicBezTo>
                <a:cubicBezTo>
                  <a:pt x="6783" y="624"/>
                  <a:pt x="6783" y="624"/>
                  <a:pt x="6797" y="624"/>
                </a:cubicBezTo>
                <a:cubicBezTo>
                  <a:pt x="6790" y="638"/>
                  <a:pt x="6775" y="624"/>
                  <a:pt x="6790" y="645"/>
                </a:cubicBezTo>
                <a:cubicBezTo>
                  <a:pt x="6826" y="674"/>
                  <a:pt x="6983" y="645"/>
                  <a:pt x="7048" y="638"/>
                </a:cubicBezTo>
                <a:cubicBezTo>
                  <a:pt x="7262" y="617"/>
                  <a:pt x="7492" y="573"/>
                  <a:pt x="7706" y="588"/>
                </a:cubicBezTo>
                <a:cubicBezTo>
                  <a:pt x="7843" y="581"/>
                  <a:pt x="7979" y="573"/>
                  <a:pt x="8108" y="581"/>
                </a:cubicBezTo>
                <a:cubicBezTo>
                  <a:pt x="8072" y="609"/>
                  <a:pt x="8022" y="595"/>
                  <a:pt x="7972" y="588"/>
                </a:cubicBezTo>
                <a:cubicBezTo>
                  <a:pt x="7972" y="617"/>
                  <a:pt x="8000" y="602"/>
                  <a:pt x="8007" y="609"/>
                </a:cubicBezTo>
                <a:cubicBezTo>
                  <a:pt x="7993" y="624"/>
                  <a:pt x="7979" y="624"/>
                  <a:pt x="7972" y="638"/>
                </a:cubicBezTo>
                <a:cubicBezTo>
                  <a:pt x="7979" y="652"/>
                  <a:pt x="7993" y="652"/>
                  <a:pt x="8000" y="652"/>
                </a:cubicBezTo>
                <a:cubicBezTo>
                  <a:pt x="7979" y="660"/>
                  <a:pt x="7993" y="674"/>
                  <a:pt x="7986" y="688"/>
                </a:cubicBezTo>
                <a:cubicBezTo>
                  <a:pt x="7979" y="688"/>
                  <a:pt x="7979" y="674"/>
                  <a:pt x="7972" y="674"/>
                </a:cubicBezTo>
                <a:cubicBezTo>
                  <a:pt x="7950" y="681"/>
                  <a:pt x="7979" y="695"/>
                  <a:pt x="7972" y="710"/>
                </a:cubicBezTo>
                <a:cubicBezTo>
                  <a:pt x="8057" y="703"/>
                  <a:pt x="8122" y="724"/>
                  <a:pt x="8229" y="710"/>
                </a:cubicBezTo>
                <a:cubicBezTo>
                  <a:pt x="8215" y="703"/>
                  <a:pt x="8229" y="688"/>
                  <a:pt x="8215" y="681"/>
                </a:cubicBezTo>
                <a:cubicBezTo>
                  <a:pt x="8222" y="667"/>
                  <a:pt x="8251" y="674"/>
                  <a:pt x="8251" y="660"/>
                </a:cubicBezTo>
                <a:cubicBezTo>
                  <a:pt x="8272" y="667"/>
                  <a:pt x="8265" y="695"/>
                  <a:pt x="8294" y="703"/>
                </a:cubicBezTo>
                <a:cubicBezTo>
                  <a:pt x="8308" y="695"/>
                  <a:pt x="8287" y="667"/>
                  <a:pt x="8265" y="667"/>
                </a:cubicBezTo>
                <a:cubicBezTo>
                  <a:pt x="8287" y="660"/>
                  <a:pt x="8308" y="660"/>
                  <a:pt x="8322" y="667"/>
                </a:cubicBezTo>
                <a:cubicBezTo>
                  <a:pt x="8322" y="674"/>
                  <a:pt x="8301" y="667"/>
                  <a:pt x="8308" y="688"/>
                </a:cubicBezTo>
                <a:cubicBezTo>
                  <a:pt x="8330" y="703"/>
                  <a:pt x="8358" y="703"/>
                  <a:pt x="8380" y="688"/>
                </a:cubicBezTo>
                <a:cubicBezTo>
                  <a:pt x="8380" y="674"/>
                  <a:pt x="8344" y="688"/>
                  <a:pt x="8344" y="674"/>
                </a:cubicBezTo>
                <a:cubicBezTo>
                  <a:pt x="8344" y="667"/>
                  <a:pt x="8380" y="674"/>
                  <a:pt x="8394" y="674"/>
                </a:cubicBezTo>
                <a:cubicBezTo>
                  <a:pt x="8373" y="652"/>
                  <a:pt x="8394" y="667"/>
                  <a:pt x="8408" y="652"/>
                </a:cubicBezTo>
                <a:cubicBezTo>
                  <a:pt x="8380" y="681"/>
                  <a:pt x="8423" y="688"/>
                  <a:pt x="8423" y="688"/>
                </a:cubicBezTo>
                <a:cubicBezTo>
                  <a:pt x="8423" y="695"/>
                  <a:pt x="8394" y="695"/>
                  <a:pt x="8401" y="717"/>
                </a:cubicBezTo>
                <a:cubicBezTo>
                  <a:pt x="8408" y="724"/>
                  <a:pt x="8416" y="724"/>
                  <a:pt x="8437" y="724"/>
                </a:cubicBezTo>
                <a:cubicBezTo>
                  <a:pt x="8444" y="710"/>
                  <a:pt x="8423" y="717"/>
                  <a:pt x="8416" y="710"/>
                </a:cubicBezTo>
                <a:cubicBezTo>
                  <a:pt x="8430" y="703"/>
                  <a:pt x="8437" y="695"/>
                  <a:pt x="8451" y="688"/>
                </a:cubicBezTo>
                <a:cubicBezTo>
                  <a:pt x="8444" y="681"/>
                  <a:pt x="8437" y="667"/>
                  <a:pt x="8423" y="660"/>
                </a:cubicBezTo>
                <a:cubicBezTo>
                  <a:pt x="8437" y="645"/>
                  <a:pt x="8473" y="638"/>
                  <a:pt x="8487" y="660"/>
                </a:cubicBezTo>
                <a:cubicBezTo>
                  <a:pt x="8487" y="674"/>
                  <a:pt x="8459" y="652"/>
                  <a:pt x="8459" y="674"/>
                </a:cubicBezTo>
                <a:cubicBezTo>
                  <a:pt x="8466" y="681"/>
                  <a:pt x="8494" y="688"/>
                  <a:pt x="8480" y="703"/>
                </a:cubicBezTo>
                <a:cubicBezTo>
                  <a:pt x="8494" y="703"/>
                  <a:pt x="8516" y="703"/>
                  <a:pt x="8523" y="710"/>
                </a:cubicBezTo>
                <a:cubicBezTo>
                  <a:pt x="8502" y="717"/>
                  <a:pt x="8530" y="717"/>
                  <a:pt x="8530" y="746"/>
                </a:cubicBezTo>
                <a:cubicBezTo>
                  <a:pt x="8502" y="731"/>
                  <a:pt x="8437" y="753"/>
                  <a:pt x="8380" y="731"/>
                </a:cubicBezTo>
                <a:cubicBezTo>
                  <a:pt x="8401" y="695"/>
                  <a:pt x="8315" y="724"/>
                  <a:pt x="8322" y="760"/>
                </a:cubicBezTo>
                <a:cubicBezTo>
                  <a:pt x="8301" y="738"/>
                  <a:pt x="8294" y="767"/>
                  <a:pt x="8265" y="753"/>
                </a:cubicBezTo>
                <a:cubicBezTo>
                  <a:pt x="8279" y="746"/>
                  <a:pt x="8265" y="738"/>
                  <a:pt x="8265" y="724"/>
                </a:cubicBezTo>
                <a:cubicBezTo>
                  <a:pt x="8215" y="738"/>
                  <a:pt x="8201" y="717"/>
                  <a:pt x="8151" y="724"/>
                </a:cubicBezTo>
                <a:cubicBezTo>
                  <a:pt x="8151" y="727"/>
                  <a:pt x="8152" y="729"/>
                  <a:pt x="8153" y="730"/>
                </a:cubicBezTo>
                <a:lnTo>
                  <a:pt x="8154" y="730"/>
                </a:lnTo>
                <a:lnTo>
                  <a:pt x="8149" y="729"/>
                </a:lnTo>
                <a:cubicBezTo>
                  <a:pt x="8106" y="721"/>
                  <a:pt x="8040" y="751"/>
                  <a:pt x="7993" y="724"/>
                </a:cubicBezTo>
                <a:cubicBezTo>
                  <a:pt x="7979" y="724"/>
                  <a:pt x="8007" y="731"/>
                  <a:pt x="8000" y="746"/>
                </a:cubicBezTo>
                <a:cubicBezTo>
                  <a:pt x="7986" y="724"/>
                  <a:pt x="7950" y="703"/>
                  <a:pt x="7914" y="717"/>
                </a:cubicBezTo>
                <a:cubicBezTo>
                  <a:pt x="7914" y="703"/>
                  <a:pt x="7886" y="695"/>
                  <a:pt x="7900" y="681"/>
                </a:cubicBezTo>
                <a:cubicBezTo>
                  <a:pt x="7843" y="681"/>
                  <a:pt x="7814" y="724"/>
                  <a:pt x="7742" y="710"/>
                </a:cubicBezTo>
                <a:cubicBezTo>
                  <a:pt x="7728" y="738"/>
                  <a:pt x="7671" y="724"/>
                  <a:pt x="7671" y="767"/>
                </a:cubicBezTo>
                <a:cubicBezTo>
                  <a:pt x="7642" y="760"/>
                  <a:pt x="7621" y="760"/>
                  <a:pt x="7606" y="738"/>
                </a:cubicBezTo>
                <a:cubicBezTo>
                  <a:pt x="7592" y="753"/>
                  <a:pt x="7585" y="767"/>
                  <a:pt x="7556" y="767"/>
                </a:cubicBezTo>
                <a:cubicBezTo>
                  <a:pt x="7549" y="760"/>
                  <a:pt x="7563" y="738"/>
                  <a:pt x="7549" y="753"/>
                </a:cubicBezTo>
                <a:cubicBezTo>
                  <a:pt x="7542" y="753"/>
                  <a:pt x="7542" y="731"/>
                  <a:pt x="7549" y="724"/>
                </a:cubicBezTo>
                <a:cubicBezTo>
                  <a:pt x="7520" y="738"/>
                  <a:pt x="7506" y="724"/>
                  <a:pt x="7477" y="717"/>
                </a:cubicBezTo>
                <a:cubicBezTo>
                  <a:pt x="7484" y="710"/>
                  <a:pt x="7499" y="717"/>
                  <a:pt x="7499" y="703"/>
                </a:cubicBezTo>
                <a:cubicBezTo>
                  <a:pt x="7499" y="695"/>
                  <a:pt x="7492" y="695"/>
                  <a:pt x="7492" y="688"/>
                </a:cubicBezTo>
                <a:cubicBezTo>
                  <a:pt x="7477" y="695"/>
                  <a:pt x="7456" y="695"/>
                  <a:pt x="7463" y="717"/>
                </a:cubicBezTo>
                <a:cubicBezTo>
                  <a:pt x="7449" y="717"/>
                  <a:pt x="7449" y="703"/>
                  <a:pt x="7427" y="703"/>
                </a:cubicBezTo>
                <a:cubicBezTo>
                  <a:pt x="7427" y="695"/>
                  <a:pt x="7434" y="688"/>
                  <a:pt x="7441" y="681"/>
                </a:cubicBezTo>
                <a:cubicBezTo>
                  <a:pt x="7399" y="688"/>
                  <a:pt x="7399" y="667"/>
                  <a:pt x="7363" y="660"/>
                </a:cubicBezTo>
                <a:cubicBezTo>
                  <a:pt x="7341" y="660"/>
                  <a:pt x="7356" y="667"/>
                  <a:pt x="7356" y="681"/>
                </a:cubicBezTo>
                <a:cubicBezTo>
                  <a:pt x="7305" y="674"/>
                  <a:pt x="7270" y="695"/>
                  <a:pt x="7227" y="717"/>
                </a:cubicBezTo>
                <a:cubicBezTo>
                  <a:pt x="7234" y="724"/>
                  <a:pt x="7262" y="724"/>
                  <a:pt x="7277" y="710"/>
                </a:cubicBezTo>
                <a:cubicBezTo>
                  <a:pt x="7291" y="710"/>
                  <a:pt x="7284" y="731"/>
                  <a:pt x="7298" y="731"/>
                </a:cubicBezTo>
                <a:cubicBezTo>
                  <a:pt x="7277" y="738"/>
                  <a:pt x="7205" y="753"/>
                  <a:pt x="7162" y="724"/>
                </a:cubicBezTo>
                <a:cubicBezTo>
                  <a:pt x="7155" y="724"/>
                  <a:pt x="7162" y="731"/>
                  <a:pt x="7155" y="738"/>
                </a:cubicBezTo>
                <a:cubicBezTo>
                  <a:pt x="7126" y="738"/>
                  <a:pt x="7119" y="710"/>
                  <a:pt x="7098" y="703"/>
                </a:cubicBezTo>
                <a:cubicBezTo>
                  <a:pt x="7012" y="710"/>
                  <a:pt x="6954" y="753"/>
                  <a:pt x="6854" y="738"/>
                </a:cubicBezTo>
                <a:cubicBezTo>
                  <a:pt x="6854" y="753"/>
                  <a:pt x="6868" y="767"/>
                  <a:pt x="6854" y="774"/>
                </a:cubicBezTo>
                <a:cubicBezTo>
                  <a:pt x="6883" y="796"/>
                  <a:pt x="6962" y="774"/>
                  <a:pt x="6983" y="810"/>
                </a:cubicBezTo>
                <a:cubicBezTo>
                  <a:pt x="6940" y="832"/>
                  <a:pt x="6876" y="803"/>
                  <a:pt x="6868" y="853"/>
                </a:cubicBezTo>
                <a:cubicBezTo>
                  <a:pt x="6847" y="860"/>
                  <a:pt x="6868" y="832"/>
                  <a:pt x="6854" y="832"/>
                </a:cubicBezTo>
                <a:cubicBezTo>
                  <a:pt x="6833" y="832"/>
                  <a:pt x="6854" y="846"/>
                  <a:pt x="6847" y="853"/>
                </a:cubicBezTo>
                <a:cubicBezTo>
                  <a:pt x="6826" y="846"/>
                  <a:pt x="6840" y="839"/>
                  <a:pt x="6833" y="825"/>
                </a:cubicBezTo>
                <a:cubicBezTo>
                  <a:pt x="6804" y="846"/>
                  <a:pt x="6754" y="817"/>
                  <a:pt x="6740" y="832"/>
                </a:cubicBezTo>
                <a:cubicBezTo>
                  <a:pt x="6718" y="810"/>
                  <a:pt x="6711" y="796"/>
                  <a:pt x="6740" y="774"/>
                </a:cubicBezTo>
                <a:cubicBezTo>
                  <a:pt x="6754" y="789"/>
                  <a:pt x="6775" y="789"/>
                  <a:pt x="6790" y="782"/>
                </a:cubicBezTo>
                <a:cubicBezTo>
                  <a:pt x="6790" y="760"/>
                  <a:pt x="6783" y="782"/>
                  <a:pt x="6768" y="774"/>
                </a:cubicBezTo>
                <a:cubicBezTo>
                  <a:pt x="6754" y="681"/>
                  <a:pt x="6575" y="753"/>
                  <a:pt x="6489" y="746"/>
                </a:cubicBezTo>
                <a:cubicBezTo>
                  <a:pt x="6482" y="767"/>
                  <a:pt x="6439" y="767"/>
                  <a:pt x="6424" y="789"/>
                </a:cubicBezTo>
                <a:cubicBezTo>
                  <a:pt x="6367" y="796"/>
                  <a:pt x="6310" y="774"/>
                  <a:pt x="6267" y="796"/>
                </a:cubicBezTo>
                <a:cubicBezTo>
                  <a:pt x="6267" y="803"/>
                  <a:pt x="6274" y="803"/>
                  <a:pt x="6274" y="810"/>
                </a:cubicBezTo>
                <a:cubicBezTo>
                  <a:pt x="6253" y="832"/>
                  <a:pt x="6238" y="789"/>
                  <a:pt x="6210" y="789"/>
                </a:cubicBezTo>
                <a:cubicBezTo>
                  <a:pt x="6195" y="796"/>
                  <a:pt x="6224" y="803"/>
                  <a:pt x="6217" y="817"/>
                </a:cubicBezTo>
                <a:cubicBezTo>
                  <a:pt x="6210" y="825"/>
                  <a:pt x="6188" y="825"/>
                  <a:pt x="6174" y="825"/>
                </a:cubicBezTo>
                <a:cubicBezTo>
                  <a:pt x="6174" y="825"/>
                  <a:pt x="6174" y="825"/>
                  <a:pt x="6174" y="839"/>
                </a:cubicBezTo>
                <a:cubicBezTo>
                  <a:pt x="6182" y="844"/>
                  <a:pt x="6192" y="848"/>
                  <a:pt x="6202" y="850"/>
                </a:cubicBezTo>
                <a:lnTo>
                  <a:pt x="6210" y="852"/>
                </a:lnTo>
                <a:lnTo>
                  <a:pt x="6210" y="851"/>
                </a:lnTo>
                <a:cubicBezTo>
                  <a:pt x="6213" y="851"/>
                  <a:pt x="6215" y="852"/>
                  <a:pt x="6217" y="853"/>
                </a:cubicBezTo>
                <a:lnTo>
                  <a:pt x="6217" y="853"/>
                </a:lnTo>
                <a:lnTo>
                  <a:pt x="6224" y="854"/>
                </a:lnTo>
                <a:cubicBezTo>
                  <a:pt x="6234" y="856"/>
                  <a:pt x="6244" y="858"/>
                  <a:pt x="6253" y="860"/>
                </a:cubicBezTo>
                <a:cubicBezTo>
                  <a:pt x="6247" y="868"/>
                  <a:pt x="6240" y="872"/>
                  <a:pt x="6231" y="875"/>
                </a:cubicBezTo>
                <a:lnTo>
                  <a:pt x="6227" y="877"/>
                </a:lnTo>
                <a:lnTo>
                  <a:pt x="6227" y="879"/>
                </a:lnTo>
                <a:cubicBezTo>
                  <a:pt x="6226" y="888"/>
                  <a:pt x="6223" y="896"/>
                  <a:pt x="6217" y="902"/>
                </a:cubicBezTo>
                <a:cubicBezTo>
                  <a:pt x="6215" y="896"/>
                  <a:pt x="6213" y="891"/>
                  <a:pt x="6212" y="885"/>
                </a:cubicBezTo>
                <a:lnTo>
                  <a:pt x="6211" y="881"/>
                </a:lnTo>
                <a:lnTo>
                  <a:pt x="6203" y="883"/>
                </a:lnTo>
                <a:cubicBezTo>
                  <a:pt x="6184" y="887"/>
                  <a:pt x="6167" y="893"/>
                  <a:pt x="6159" y="911"/>
                </a:cubicBezTo>
                <a:cubicBezTo>
                  <a:pt x="6174" y="918"/>
                  <a:pt x="6181" y="918"/>
                  <a:pt x="6159" y="925"/>
                </a:cubicBezTo>
                <a:cubicBezTo>
                  <a:pt x="6210" y="954"/>
                  <a:pt x="6267" y="947"/>
                  <a:pt x="6317" y="925"/>
                </a:cubicBezTo>
                <a:cubicBezTo>
                  <a:pt x="6310" y="911"/>
                  <a:pt x="6281" y="925"/>
                  <a:pt x="6288" y="904"/>
                </a:cubicBezTo>
                <a:cubicBezTo>
                  <a:pt x="6296" y="904"/>
                  <a:pt x="6331" y="889"/>
                  <a:pt x="6331" y="896"/>
                </a:cubicBezTo>
                <a:cubicBezTo>
                  <a:pt x="6338" y="918"/>
                  <a:pt x="6317" y="911"/>
                  <a:pt x="6310" y="911"/>
                </a:cubicBezTo>
                <a:cubicBezTo>
                  <a:pt x="6310" y="918"/>
                  <a:pt x="6324" y="918"/>
                  <a:pt x="6324" y="925"/>
                </a:cubicBezTo>
                <a:cubicBezTo>
                  <a:pt x="6417" y="939"/>
                  <a:pt x="6482" y="925"/>
                  <a:pt x="6553" y="918"/>
                </a:cubicBezTo>
                <a:cubicBezTo>
                  <a:pt x="6553" y="911"/>
                  <a:pt x="6553" y="907"/>
                  <a:pt x="6553" y="905"/>
                </a:cubicBezTo>
                <a:lnTo>
                  <a:pt x="6553" y="905"/>
                </a:lnTo>
                <a:lnTo>
                  <a:pt x="6553" y="907"/>
                </a:lnTo>
                <a:cubicBezTo>
                  <a:pt x="6555" y="917"/>
                  <a:pt x="6562" y="941"/>
                  <a:pt x="6589" y="932"/>
                </a:cubicBezTo>
                <a:cubicBezTo>
                  <a:pt x="6582" y="939"/>
                  <a:pt x="6575" y="947"/>
                  <a:pt x="6575" y="954"/>
                </a:cubicBezTo>
                <a:cubicBezTo>
                  <a:pt x="6582" y="961"/>
                  <a:pt x="6603" y="954"/>
                  <a:pt x="6625" y="961"/>
                </a:cubicBezTo>
                <a:cubicBezTo>
                  <a:pt x="6625" y="961"/>
                  <a:pt x="6625" y="961"/>
                  <a:pt x="6618" y="990"/>
                </a:cubicBezTo>
                <a:cubicBezTo>
                  <a:pt x="6654" y="1004"/>
                  <a:pt x="6682" y="968"/>
                  <a:pt x="6711" y="982"/>
                </a:cubicBezTo>
                <a:cubicBezTo>
                  <a:pt x="6732" y="982"/>
                  <a:pt x="6725" y="968"/>
                  <a:pt x="6725" y="947"/>
                </a:cubicBezTo>
                <a:cubicBezTo>
                  <a:pt x="6747" y="947"/>
                  <a:pt x="6761" y="939"/>
                  <a:pt x="6775" y="932"/>
                </a:cubicBezTo>
                <a:cubicBezTo>
                  <a:pt x="6775" y="918"/>
                  <a:pt x="6761" y="925"/>
                  <a:pt x="6768" y="904"/>
                </a:cubicBezTo>
                <a:cubicBezTo>
                  <a:pt x="6797" y="911"/>
                  <a:pt x="6790" y="954"/>
                  <a:pt x="6797" y="975"/>
                </a:cubicBezTo>
                <a:cubicBezTo>
                  <a:pt x="6847" y="990"/>
                  <a:pt x="6904" y="947"/>
                  <a:pt x="6926" y="982"/>
                </a:cubicBezTo>
                <a:cubicBezTo>
                  <a:pt x="6933" y="982"/>
                  <a:pt x="6933" y="975"/>
                  <a:pt x="6933" y="968"/>
                </a:cubicBezTo>
                <a:cubicBezTo>
                  <a:pt x="6926" y="954"/>
                  <a:pt x="6897" y="961"/>
                  <a:pt x="6897" y="954"/>
                </a:cubicBezTo>
                <a:cubicBezTo>
                  <a:pt x="6911" y="932"/>
                  <a:pt x="6940" y="947"/>
                  <a:pt x="6962" y="947"/>
                </a:cubicBezTo>
                <a:cubicBezTo>
                  <a:pt x="6976" y="947"/>
                  <a:pt x="6983" y="932"/>
                  <a:pt x="6997" y="932"/>
                </a:cubicBezTo>
                <a:cubicBezTo>
                  <a:pt x="7019" y="925"/>
                  <a:pt x="7069" y="947"/>
                  <a:pt x="7048" y="918"/>
                </a:cubicBezTo>
                <a:cubicBezTo>
                  <a:pt x="7062" y="925"/>
                  <a:pt x="7076" y="939"/>
                  <a:pt x="7055" y="947"/>
                </a:cubicBezTo>
                <a:cubicBezTo>
                  <a:pt x="7055" y="968"/>
                  <a:pt x="7091" y="932"/>
                  <a:pt x="7076" y="961"/>
                </a:cubicBezTo>
                <a:cubicBezTo>
                  <a:pt x="7069" y="961"/>
                  <a:pt x="7069" y="968"/>
                  <a:pt x="7076" y="968"/>
                </a:cubicBezTo>
                <a:cubicBezTo>
                  <a:pt x="7048" y="975"/>
                  <a:pt x="6962" y="961"/>
                  <a:pt x="6983" y="997"/>
                </a:cubicBezTo>
                <a:cubicBezTo>
                  <a:pt x="6919" y="1004"/>
                  <a:pt x="6854" y="975"/>
                  <a:pt x="6761" y="997"/>
                </a:cubicBezTo>
                <a:cubicBezTo>
                  <a:pt x="6768" y="1018"/>
                  <a:pt x="6747" y="1025"/>
                  <a:pt x="6761" y="1033"/>
                </a:cubicBezTo>
                <a:cubicBezTo>
                  <a:pt x="6732" y="1025"/>
                  <a:pt x="6668" y="1025"/>
                  <a:pt x="6618" y="1011"/>
                </a:cubicBezTo>
                <a:cubicBezTo>
                  <a:pt x="6599" y="1033"/>
                  <a:pt x="6567" y="1047"/>
                  <a:pt x="6532" y="1051"/>
                </a:cubicBezTo>
                <a:lnTo>
                  <a:pt x="6521" y="1051"/>
                </a:lnTo>
                <a:lnTo>
                  <a:pt x="6519" y="1054"/>
                </a:lnTo>
                <a:cubicBezTo>
                  <a:pt x="6503" y="1077"/>
                  <a:pt x="6478" y="1089"/>
                  <a:pt x="6449" y="1099"/>
                </a:cubicBezTo>
                <a:lnTo>
                  <a:pt x="6447" y="1100"/>
                </a:lnTo>
                <a:lnTo>
                  <a:pt x="6447" y="1101"/>
                </a:lnTo>
                <a:cubicBezTo>
                  <a:pt x="6451" y="1118"/>
                  <a:pt x="6438" y="1112"/>
                  <a:pt x="6424" y="1112"/>
                </a:cubicBezTo>
                <a:cubicBezTo>
                  <a:pt x="6424" y="1110"/>
                  <a:pt x="6425" y="1108"/>
                  <a:pt x="6425" y="1107"/>
                </a:cubicBezTo>
                <a:lnTo>
                  <a:pt x="6425" y="1107"/>
                </a:lnTo>
                <a:lnTo>
                  <a:pt x="6415" y="1110"/>
                </a:lnTo>
                <a:cubicBezTo>
                  <a:pt x="6400" y="1114"/>
                  <a:pt x="6384" y="1119"/>
                  <a:pt x="6368" y="1124"/>
                </a:cubicBezTo>
                <a:cubicBezTo>
                  <a:pt x="6396" y="1095"/>
                  <a:pt x="6368" y="1102"/>
                  <a:pt x="6368" y="1081"/>
                </a:cubicBezTo>
                <a:cubicBezTo>
                  <a:pt x="6365" y="1070"/>
                  <a:pt x="6368" y="1060"/>
                  <a:pt x="6376" y="1051"/>
                </a:cubicBezTo>
                <a:lnTo>
                  <a:pt x="6377" y="1049"/>
                </a:lnTo>
                <a:lnTo>
                  <a:pt x="6370" y="1051"/>
                </a:lnTo>
                <a:cubicBezTo>
                  <a:pt x="6352" y="1054"/>
                  <a:pt x="6332" y="1054"/>
                  <a:pt x="6310" y="1054"/>
                </a:cubicBezTo>
                <a:cubicBezTo>
                  <a:pt x="6296" y="1083"/>
                  <a:pt x="6346" y="1061"/>
                  <a:pt x="6338" y="1083"/>
                </a:cubicBezTo>
                <a:cubicBezTo>
                  <a:pt x="6303" y="1083"/>
                  <a:pt x="6288" y="1097"/>
                  <a:pt x="6253" y="1090"/>
                </a:cubicBezTo>
                <a:cubicBezTo>
                  <a:pt x="6260" y="1112"/>
                  <a:pt x="6288" y="1104"/>
                  <a:pt x="6296" y="1097"/>
                </a:cubicBezTo>
                <a:cubicBezTo>
                  <a:pt x="6310" y="1119"/>
                  <a:pt x="6267" y="1112"/>
                  <a:pt x="6253" y="1112"/>
                </a:cubicBezTo>
                <a:cubicBezTo>
                  <a:pt x="6238" y="1112"/>
                  <a:pt x="6253" y="1126"/>
                  <a:pt x="6260" y="1126"/>
                </a:cubicBezTo>
                <a:cubicBezTo>
                  <a:pt x="6231" y="1147"/>
                  <a:pt x="6131" y="1112"/>
                  <a:pt x="6138" y="1076"/>
                </a:cubicBezTo>
                <a:cubicBezTo>
                  <a:pt x="6116" y="1083"/>
                  <a:pt x="6102" y="1112"/>
                  <a:pt x="6088" y="1147"/>
                </a:cubicBezTo>
                <a:cubicBezTo>
                  <a:pt x="6052" y="1131"/>
                  <a:pt x="6024" y="1126"/>
                  <a:pt x="5996" y="1127"/>
                </a:cubicBezTo>
                <a:lnTo>
                  <a:pt x="5995" y="1127"/>
                </a:lnTo>
                <a:lnTo>
                  <a:pt x="5995" y="1131"/>
                </a:lnTo>
                <a:lnTo>
                  <a:pt x="5991" y="1127"/>
                </a:lnTo>
                <a:lnTo>
                  <a:pt x="5987" y="1127"/>
                </a:lnTo>
                <a:cubicBezTo>
                  <a:pt x="5967" y="1128"/>
                  <a:pt x="5947" y="1130"/>
                  <a:pt x="5923" y="1133"/>
                </a:cubicBezTo>
                <a:cubicBezTo>
                  <a:pt x="5923" y="1126"/>
                  <a:pt x="5916" y="1126"/>
                  <a:pt x="5909" y="1126"/>
                </a:cubicBezTo>
                <a:cubicBezTo>
                  <a:pt x="5916" y="1104"/>
                  <a:pt x="5945" y="1126"/>
                  <a:pt x="5973" y="1112"/>
                </a:cubicBezTo>
                <a:lnTo>
                  <a:pt x="5969" y="1109"/>
                </a:lnTo>
                <a:lnTo>
                  <a:pt x="5967" y="1110"/>
                </a:lnTo>
                <a:cubicBezTo>
                  <a:pt x="5954" y="1114"/>
                  <a:pt x="5945" y="1110"/>
                  <a:pt x="5924" y="1110"/>
                </a:cubicBezTo>
                <a:cubicBezTo>
                  <a:pt x="5925" y="1108"/>
                  <a:pt x="5927" y="1106"/>
                  <a:pt x="5927" y="1104"/>
                </a:cubicBezTo>
                <a:lnTo>
                  <a:pt x="5928" y="1101"/>
                </a:lnTo>
                <a:lnTo>
                  <a:pt x="5922" y="1102"/>
                </a:lnTo>
                <a:cubicBezTo>
                  <a:pt x="5892" y="1109"/>
                  <a:pt x="5859" y="1128"/>
                  <a:pt x="5823" y="1119"/>
                </a:cubicBezTo>
                <a:cubicBezTo>
                  <a:pt x="5823" y="1112"/>
                  <a:pt x="5837" y="1112"/>
                  <a:pt x="5844" y="1112"/>
                </a:cubicBezTo>
                <a:cubicBezTo>
                  <a:pt x="5836" y="1108"/>
                  <a:pt x="5826" y="1107"/>
                  <a:pt x="5815" y="1109"/>
                </a:cubicBezTo>
                <a:lnTo>
                  <a:pt x="5803" y="1111"/>
                </a:lnTo>
                <a:lnTo>
                  <a:pt x="5805" y="1113"/>
                </a:lnTo>
                <a:cubicBezTo>
                  <a:pt x="5808" y="1114"/>
                  <a:pt x="5811" y="1115"/>
                  <a:pt x="5816" y="1115"/>
                </a:cubicBezTo>
                <a:cubicBezTo>
                  <a:pt x="5810" y="1121"/>
                  <a:pt x="5798" y="1121"/>
                  <a:pt x="5786" y="1121"/>
                </a:cubicBezTo>
                <a:cubicBezTo>
                  <a:pt x="5810" y="1138"/>
                  <a:pt x="5845" y="1144"/>
                  <a:pt x="5881" y="1150"/>
                </a:cubicBezTo>
                <a:cubicBezTo>
                  <a:pt x="5881" y="1162"/>
                  <a:pt x="5875" y="1168"/>
                  <a:pt x="5863" y="1168"/>
                </a:cubicBezTo>
                <a:cubicBezTo>
                  <a:pt x="5864" y="1171"/>
                  <a:pt x="5865" y="1174"/>
                  <a:pt x="5866" y="1176"/>
                </a:cubicBezTo>
                <a:lnTo>
                  <a:pt x="5869" y="1180"/>
                </a:lnTo>
                <a:lnTo>
                  <a:pt x="5873" y="1180"/>
                </a:lnTo>
                <a:cubicBezTo>
                  <a:pt x="5900" y="1180"/>
                  <a:pt x="5929" y="1178"/>
                  <a:pt x="5959" y="1174"/>
                </a:cubicBezTo>
                <a:cubicBezTo>
                  <a:pt x="5959" y="1164"/>
                  <a:pt x="5949" y="1161"/>
                  <a:pt x="5948" y="1156"/>
                </a:cubicBezTo>
                <a:lnTo>
                  <a:pt x="5947" y="1154"/>
                </a:lnTo>
                <a:lnTo>
                  <a:pt x="5946" y="1155"/>
                </a:lnTo>
                <a:cubicBezTo>
                  <a:pt x="5935" y="1158"/>
                  <a:pt x="5913" y="1150"/>
                  <a:pt x="5899" y="1150"/>
                </a:cubicBezTo>
                <a:cubicBezTo>
                  <a:pt x="5902" y="1145"/>
                  <a:pt x="5907" y="1143"/>
                  <a:pt x="5913" y="1142"/>
                </a:cubicBezTo>
                <a:cubicBezTo>
                  <a:pt x="5923" y="1142"/>
                  <a:pt x="5936" y="1148"/>
                  <a:pt x="5947" y="1150"/>
                </a:cubicBezTo>
                <a:lnTo>
                  <a:pt x="5949" y="1150"/>
                </a:lnTo>
                <a:lnTo>
                  <a:pt x="5950" y="1148"/>
                </a:lnTo>
                <a:cubicBezTo>
                  <a:pt x="5951" y="1147"/>
                  <a:pt x="5951" y="1146"/>
                  <a:pt x="5952" y="1146"/>
                </a:cubicBezTo>
                <a:cubicBezTo>
                  <a:pt x="5959" y="1146"/>
                  <a:pt x="5967" y="1146"/>
                  <a:pt x="5967" y="1153"/>
                </a:cubicBezTo>
                <a:cubicBezTo>
                  <a:pt x="5967" y="1153"/>
                  <a:pt x="5967" y="1153"/>
                  <a:pt x="5981" y="1153"/>
                </a:cubicBezTo>
                <a:cubicBezTo>
                  <a:pt x="5974" y="1167"/>
                  <a:pt x="5959" y="1153"/>
                  <a:pt x="5974" y="1174"/>
                </a:cubicBezTo>
                <a:cubicBezTo>
                  <a:pt x="6010" y="1203"/>
                  <a:pt x="6167" y="1174"/>
                  <a:pt x="6232" y="1167"/>
                </a:cubicBezTo>
                <a:cubicBezTo>
                  <a:pt x="6285" y="1162"/>
                  <a:pt x="6340" y="1155"/>
                  <a:pt x="6395" y="1148"/>
                </a:cubicBezTo>
                <a:lnTo>
                  <a:pt x="6456" y="1141"/>
                </a:lnTo>
                <a:lnTo>
                  <a:pt x="6457" y="1140"/>
                </a:lnTo>
                <a:cubicBezTo>
                  <a:pt x="6462" y="1138"/>
                  <a:pt x="6468" y="1136"/>
                  <a:pt x="6475" y="1133"/>
                </a:cubicBezTo>
                <a:cubicBezTo>
                  <a:pt x="6475" y="1135"/>
                  <a:pt x="6476" y="1136"/>
                  <a:pt x="6477" y="1138"/>
                </a:cubicBezTo>
                <a:lnTo>
                  <a:pt x="6477" y="1138"/>
                </a:lnTo>
                <a:lnTo>
                  <a:pt x="6478" y="1138"/>
                </a:lnTo>
                <a:cubicBezTo>
                  <a:pt x="6519" y="1133"/>
                  <a:pt x="6561" y="1128"/>
                  <a:pt x="6603" y="1124"/>
                </a:cubicBezTo>
                <a:lnTo>
                  <a:pt x="6617" y="1123"/>
                </a:lnTo>
                <a:lnTo>
                  <a:pt x="6616" y="1122"/>
                </a:lnTo>
                <a:cubicBezTo>
                  <a:pt x="6614" y="1118"/>
                  <a:pt x="6607" y="1117"/>
                  <a:pt x="6596" y="1112"/>
                </a:cubicBezTo>
                <a:cubicBezTo>
                  <a:pt x="6604" y="1112"/>
                  <a:pt x="6631" y="1102"/>
                  <a:pt x="6653" y="1102"/>
                </a:cubicBezTo>
                <a:cubicBezTo>
                  <a:pt x="6666" y="1102"/>
                  <a:pt x="6678" y="1105"/>
                  <a:pt x="6685" y="1114"/>
                </a:cubicBezTo>
                <a:lnTo>
                  <a:pt x="6687" y="1118"/>
                </a:lnTo>
                <a:lnTo>
                  <a:pt x="6704" y="1117"/>
                </a:lnTo>
                <a:lnTo>
                  <a:pt x="6704" y="1116"/>
                </a:lnTo>
                <a:cubicBezTo>
                  <a:pt x="6707" y="1104"/>
                  <a:pt x="6733" y="1105"/>
                  <a:pt x="6740" y="1112"/>
                </a:cubicBezTo>
                <a:cubicBezTo>
                  <a:pt x="6740" y="1112"/>
                  <a:pt x="6740" y="1113"/>
                  <a:pt x="6741" y="1114"/>
                </a:cubicBezTo>
                <a:lnTo>
                  <a:pt x="6741" y="1115"/>
                </a:lnTo>
                <a:lnTo>
                  <a:pt x="6768" y="1114"/>
                </a:lnTo>
                <a:lnTo>
                  <a:pt x="6792" y="1114"/>
                </a:lnTo>
                <a:lnTo>
                  <a:pt x="6797" y="1113"/>
                </a:lnTo>
                <a:cubicBezTo>
                  <a:pt x="6803" y="1112"/>
                  <a:pt x="6810" y="1112"/>
                  <a:pt x="6818" y="1112"/>
                </a:cubicBezTo>
                <a:lnTo>
                  <a:pt x="6817" y="1114"/>
                </a:lnTo>
                <a:lnTo>
                  <a:pt x="6850" y="1115"/>
                </a:lnTo>
                <a:lnTo>
                  <a:pt x="6865" y="1116"/>
                </a:lnTo>
                <a:lnTo>
                  <a:pt x="6865" y="1115"/>
                </a:lnTo>
                <a:cubicBezTo>
                  <a:pt x="6864" y="1109"/>
                  <a:pt x="6863" y="1103"/>
                  <a:pt x="6868" y="1097"/>
                </a:cubicBezTo>
                <a:cubicBezTo>
                  <a:pt x="6876" y="1097"/>
                  <a:pt x="6883" y="1097"/>
                  <a:pt x="6883" y="1090"/>
                </a:cubicBezTo>
                <a:cubicBezTo>
                  <a:pt x="6897" y="1090"/>
                  <a:pt x="6890" y="1112"/>
                  <a:pt x="6919" y="1104"/>
                </a:cubicBezTo>
                <a:cubicBezTo>
                  <a:pt x="6921" y="1107"/>
                  <a:pt x="6923" y="1111"/>
                  <a:pt x="6924" y="1115"/>
                </a:cubicBezTo>
                <a:lnTo>
                  <a:pt x="6924" y="1115"/>
                </a:lnTo>
                <a:lnTo>
                  <a:pt x="6992" y="1112"/>
                </a:lnTo>
                <a:lnTo>
                  <a:pt x="6998" y="1111"/>
                </a:lnTo>
                <a:lnTo>
                  <a:pt x="7000" y="1108"/>
                </a:lnTo>
                <a:cubicBezTo>
                  <a:pt x="7024" y="1077"/>
                  <a:pt x="7069" y="1103"/>
                  <a:pt x="7119" y="1097"/>
                </a:cubicBezTo>
                <a:cubicBezTo>
                  <a:pt x="7118" y="1101"/>
                  <a:pt x="7116" y="1104"/>
                  <a:pt x="7113" y="1106"/>
                </a:cubicBezTo>
                <a:lnTo>
                  <a:pt x="7111" y="1108"/>
                </a:lnTo>
                <a:lnTo>
                  <a:pt x="7144" y="1107"/>
                </a:lnTo>
                <a:cubicBezTo>
                  <a:pt x="7194" y="1106"/>
                  <a:pt x="7243" y="1107"/>
                  <a:pt x="7292" y="1110"/>
                </a:cubicBezTo>
                <a:cubicBezTo>
                  <a:pt x="7256" y="1138"/>
                  <a:pt x="7206" y="1124"/>
                  <a:pt x="7156" y="1117"/>
                </a:cubicBezTo>
                <a:cubicBezTo>
                  <a:pt x="7156" y="1146"/>
                  <a:pt x="7184" y="1131"/>
                  <a:pt x="7191" y="1138"/>
                </a:cubicBezTo>
                <a:cubicBezTo>
                  <a:pt x="7177" y="1153"/>
                  <a:pt x="7163" y="1153"/>
                  <a:pt x="7156" y="1167"/>
                </a:cubicBezTo>
                <a:cubicBezTo>
                  <a:pt x="7163" y="1181"/>
                  <a:pt x="7177" y="1181"/>
                  <a:pt x="7184" y="1181"/>
                </a:cubicBezTo>
                <a:cubicBezTo>
                  <a:pt x="7163" y="1189"/>
                  <a:pt x="7177" y="1203"/>
                  <a:pt x="7170" y="1217"/>
                </a:cubicBezTo>
                <a:cubicBezTo>
                  <a:pt x="7163" y="1217"/>
                  <a:pt x="7163" y="1203"/>
                  <a:pt x="7156" y="1203"/>
                </a:cubicBezTo>
                <a:cubicBezTo>
                  <a:pt x="7138" y="1209"/>
                  <a:pt x="7154" y="1219"/>
                  <a:pt x="7156" y="1231"/>
                </a:cubicBezTo>
                <a:lnTo>
                  <a:pt x="7156" y="1232"/>
                </a:lnTo>
                <a:lnTo>
                  <a:pt x="7158" y="1234"/>
                </a:lnTo>
                <a:cubicBezTo>
                  <a:pt x="7159" y="1235"/>
                  <a:pt x="7160" y="1236"/>
                  <a:pt x="7160" y="1237"/>
                </a:cubicBezTo>
                <a:lnTo>
                  <a:pt x="7161" y="1238"/>
                </a:lnTo>
                <a:lnTo>
                  <a:pt x="7171" y="1238"/>
                </a:lnTo>
                <a:cubicBezTo>
                  <a:pt x="7197" y="1237"/>
                  <a:pt x="7222" y="1238"/>
                  <a:pt x="7247" y="1239"/>
                </a:cubicBezTo>
                <a:lnTo>
                  <a:pt x="7253" y="1240"/>
                </a:lnTo>
                <a:lnTo>
                  <a:pt x="7257" y="1239"/>
                </a:lnTo>
                <a:cubicBezTo>
                  <a:pt x="7259" y="1238"/>
                  <a:pt x="7262" y="1238"/>
                  <a:pt x="7264" y="1238"/>
                </a:cubicBezTo>
                <a:cubicBezTo>
                  <a:pt x="7271" y="1238"/>
                  <a:pt x="7278" y="1239"/>
                  <a:pt x="7283" y="1242"/>
                </a:cubicBezTo>
                <a:lnTo>
                  <a:pt x="7283" y="1242"/>
                </a:lnTo>
                <a:lnTo>
                  <a:pt x="7292" y="1242"/>
                </a:lnTo>
                <a:cubicBezTo>
                  <a:pt x="7312" y="1244"/>
                  <a:pt x="7334" y="1244"/>
                  <a:pt x="7357" y="1244"/>
                </a:cubicBezTo>
                <a:lnTo>
                  <a:pt x="7369" y="1243"/>
                </a:lnTo>
                <a:lnTo>
                  <a:pt x="7363" y="1238"/>
                </a:lnTo>
                <a:cubicBezTo>
                  <a:pt x="7354" y="1231"/>
                  <a:pt x="7347" y="1223"/>
                  <a:pt x="7341" y="1212"/>
                </a:cubicBezTo>
                <a:cubicBezTo>
                  <a:pt x="7348" y="1190"/>
                  <a:pt x="7377" y="1234"/>
                  <a:pt x="7391" y="1205"/>
                </a:cubicBezTo>
                <a:cubicBezTo>
                  <a:pt x="7391" y="1190"/>
                  <a:pt x="7370" y="1198"/>
                  <a:pt x="7370" y="1183"/>
                </a:cubicBezTo>
                <a:cubicBezTo>
                  <a:pt x="7356" y="1219"/>
                  <a:pt x="7341" y="1176"/>
                  <a:pt x="7305" y="1198"/>
                </a:cubicBezTo>
                <a:lnTo>
                  <a:pt x="7305" y="1191"/>
                </a:lnTo>
                <a:lnTo>
                  <a:pt x="7305" y="1191"/>
                </a:lnTo>
                <a:cubicBezTo>
                  <a:pt x="7304" y="1195"/>
                  <a:pt x="7302" y="1201"/>
                  <a:pt x="7299" y="1210"/>
                </a:cubicBezTo>
                <a:cubicBezTo>
                  <a:pt x="7284" y="1203"/>
                  <a:pt x="7306" y="1181"/>
                  <a:pt x="7292" y="1174"/>
                </a:cubicBezTo>
                <a:cubicBezTo>
                  <a:pt x="7277" y="1167"/>
                  <a:pt x="7277" y="1189"/>
                  <a:pt x="7263" y="1189"/>
                </a:cubicBezTo>
                <a:cubicBezTo>
                  <a:pt x="7263" y="1196"/>
                  <a:pt x="7270" y="1196"/>
                  <a:pt x="7277" y="1196"/>
                </a:cubicBezTo>
                <a:cubicBezTo>
                  <a:pt x="7277" y="1210"/>
                  <a:pt x="7263" y="1210"/>
                  <a:pt x="7256" y="1210"/>
                </a:cubicBezTo>
                <a:cubicBezTo>
                  <a:pt x="7249" y="1203"/>
                  <a:pt x="7249" y="1203"/>
                  <a:pt x="7241" y="1196"/>
                </a:cubicBezTo>
                <a:cubicBezTo>
                  <a:pt x="7256" y="1189"/>
                  <a:pt x="7263" y="1181"/>
                  <a:pt x="7234" y="1181"/>
                </a:cubicBezTo>
                <a:cubicBezTo>
                  <a:pt x="7241" y="1174"/>
                  <a:pt x="7241" y="1167"/>
                  <a:pt x="7234" y="1167"/>
                </a:cubicBezTo>
                <a:cubicBezTo>
                  <a:pt x="7250" y="1151"/>
                  <a:pt x="7275" y="1159"/>
                  <a:pt x="7301" y="1164"/>
                </a:cubicBezTo>
                <a:lnTo>
                  <a:pt x="7302" y="1164"/>
                </a:lnTo>
                <a:lnTo>
                  <a:pt x="7300" y="1161"/>
                </a:lnTo>
                <a:cubicBezTo>
                  <a:pt x="7296" y="1153"/>
                  <a:pt x="7289" y="1147"/>
                  <a:pt x="7277" y="1147"/>
                </a:cubicBezTo>
                <a:cubicBezTo>
                  <a:pt x="7284" y="1140"/>
                  <a:pt x="7298" y="1133"/>
                  <a:pt x="7320" y="1133"/>
                </a:cubicBezTo>
                <a:cubicBezTo>
                  <a:pt x="7320" y="1155"/>
                  <a:pt x="7370" y="1155"/>
                  <a:pt x="7406" y="1147"/>
                </a:cubicBezTo>
                <a:cubicBezTo>
                  <a:pt x="7399" y="1169"/>
                  <a:pt x="7406" y="1183"/>
                  <a:pt x="7413" y="1190"/>
                </a:cubicBezTo>
                <a:cubicBezTo>
                  <a:pt x="7406" y="1205"/>
                  <a:pt x="7399" y="1198"/>
                  <a:pt x="7399" y="1183"/>
                </a:cubicBezTo>
                <a:cubicBezTo>
                  <a:pt x="7395" y="1194"/>
                  <a:pt x="7396" y="1201"/>
                  <a:pt x="7401" y="1205"/>
                </a:cubicBezTo>
                <a:lnTo>
                  <a:pt x="7402" y="1206"/>
                </a:lnTo>
                <a:lnTo>
                  <a:pt x="7403" y="1206"/>
                </a:lnTo>
                <a:cubicBezTo>
                  <a:pt x="7413" y="1197"/>
                  <a:pt x="7435" y="1201"/>
                  <a:pt x="7435" y="1189"/>
                </a:cubicBezTo>
                <a:cubicBezTo>
                  <a:pt x="7456" y="1196"/>
                  <a:pt x="7449" y="1224"/>
                  <a:pt x="7478" y="1232"/>
                </a:cubicBezTo>
                <a:cubicBezTo>
                  <a:pt x="7492" y="1224"/>
                  <a:pt x="7471" y="1196"/>
                  <a:pt x="7449" y="1196"/>
                </a:cubicBezTo>
                <a:cubicBezTo>
                  <a:pt x="7471" y="1189"/>
                  <a:pt x="7492" y="1189"/>
                  <a:pt x="7506" y="1196"/>
                </a:cubicBezTo>
                <a:cubicBezTo>
                  <a:pt x="7506" y="1203"/>
                  <a:pt x="7485" y="1196"/>
                  <a:pt x="7492" y="1217"/>
                </a:cubicBezTo>
                <a:cubicBezTo>
                  <a:pt x="7514" y="1232"/>
                  <a:pt x="7542" y="1232"/>
                  <a:pt x="7564" y="1217"/>
                </a:cubicBezTo>
                <a:cubicBezTo>
                  <a:pt x="7564" y="1203"/>
                  <a:pt x="7528" y="1217"/>
                  <a:pt x="7528" y="1203"/>
                </a:cubicBezTo>
                <a:cubicBezTo>
                  <a:pt x="7528" y="1196"/>
                  <a:pt x="7564" y="1203"/>
                  <a:pt x="7578" y="1203"/>
                </a:cubicBezTo>
                <a:cubicBezTo>
                  <a:pt x="7557" y="1181"/>
                  <a:pt x="7578" y="1196"/>
                  <a:pt x="7592" y="1181"/>
                </a:cubicBezTo>
                <a:cubicBezTo>
                  <a:pt x="7580" y="1194"/>
                  <a:pt x="7581" y="1202"/>
                  <a:pt x="7586" y="1208"/>
                </a:cubicBezTo>
                <a:lnTo>
                  <a:pt x="7587" y="1209"/>
                </a:lnTo>
                <a:lnTo>
                  <a:pt x="7588" y="1209"/>
                </a:lnTo>
                <a:cubicBezTo>
                  <a:pt x="7598" y="1198"/>
                  <a:pt x="7611" y="1211"/>
                  <a:pt x="7620" y="1203"/>
                </a:cubicBezTo>
                <a:lnTo>
                  <a:pt x="7622" y="1201"/>
                </a:lnTo>
                <a:lnTo>
                  <a:pt x="7620" y="1199"/>
                </a:lnTo>
                <a:cubicBezTo>
                  <a:pt x="7616" y="1195"/>
                  <a:pt x="7612" y="1191"/>
                  <a:pt x="7607" y="1189"/>
                </a:cubicBezTo>
                <a:cubicBezTo>
                  <a:pt x="7621" y="1174"/>
                  <a:pt x="7657" y="1167"/>
                  <a:pt x="7671" y="1189"/>
                </a:cubicBezTo>
                <a:cubicBezTo>
                  <a:pt x="7671" y="1194"/>
                  <a:pt x="7667" y="1194"/>
                  <a:pt x="7662" y="1194"/>
                </a:cubicBezTo>
                <a:lnTo>
                  <a:pt x="7659" y="1193"/>
                </a:lnTo>
                <a:lnTo>
                  <a:pt x="7660" y="1196"/>
                </a:lnTo>
                <a:cubicBezTo>
                  <a:pt x="7663" y="1201"/>
                  <a:pt x="7663" y="1207"/>
                  <a:pt x="7663" y="1212"/>
                </a:cubicBezTo>
                <a:lnTo>
                  <a:pt x="7662" y="1215"/>
                </a:lnTo>
                <a:lnTo>
                  <a:pt x="7664" y="1216"/>
                </a:lnTo>
                <a:cubicBezTo>
                  <a:pt x="7668" y="1220"/>
                  <a:pt x="7670" y="1225"/>
                  <a:pt x="7664" y="1232"/>
                </a:cubicBezTo>
                <a:lnTo>
                  <a:pt x="7665" y="1232"/>
                </a:lnTo>
                <a:lnTo>
                  <a:pt x="7665" y="1231"/>
                </a:lnTo>
                <a:cubicBezTo>
                  <a:pt x="7674" y="1221"/>
                  <a:pt x="7699" y="1233"/>
                  <a:pt x="7699" y="1219"/>
                </a:cubicBezTo>
                <a:cubicBezTo>
                  <a:pt x="7728" y="1241"/>
                  <a:pt x="7742" y="1226"/>
                  <a:pt x="7785" y="1234"/>
                </a:cubicBezTo>
                <a:cubicBezTo>
                  <a:pt x="7778" y="1241"/>
                  <a:pt x="7764" y="1234"/>
                  <a:pt x="7757" y="1234"/>
                </a:cubicBezTo>
                <a:cubicBezTo>
                  <a:pt x="7749" y="1234"/>
                  <a:pt x="7728" y="1255"/>
                  <a:pt x="7721" y="1234"/>
                </a:cubicBezTo>
                <a:cubicBezTo>
                  <a:pt x="7717" y="1241"/>
                  <a:pt x="7710" y="1242"/>
                  <a:pt x="7702" y="1243"/>
                </a:cubicBezTo>
                <a:lnTo>
                  <a:pt x="7699" y="1244"/>
                </a:lnTo>
                <a:lnTo>
                  <a:pt x="7699" y="1245"/>
                </a:lnTo>
                <a:cubicBezTo>
                  <a:pt x="7701" y="1249"/>
                  <a:pt x="7714" y="1255"/>
                  <a:pt x="7714" y="1275"/>
                </a:cubicBezTo>
                <a:cubicBezTo>
                  <a:pt x="7700" y="1267"/>
                  <a:pt x="7677" y="1269"/>
                  <a:pt x="7650" y="1270"/>
                </a:cubicBezTo>
                <a:lnTo>
                  <a:pt x="7638" y="1270"/>
                </a:lnTo>
                <a:lnTo>
                  <a:pt x="7640" y="1272"/>
                </a:lnTo>
                <a:cubicBezTo>
                  <a:pt x="7664" y="1293"/>
                  <a:pt x="7704" y="1266"/>
                  <a:pt x="7728" y="1284"/>
                </a:cubicBezTo>
                <a:cubicBezTo>
                  <a:pt x="7785" y="1234"/>
                  <a:pt x="7900" y="1320"/>
                  <a:pt x="7943" y="1255"/>
                </a:cubicBezTo>
                <a:cubicBezTo>
                  <a:pt x="7914" y="1248"/>
                  <a:pt x="7907" y="1226"/>
                  <a:pt x="7900" y="1212"/>
                </a:cubicBezTo>
                <a:cubicBezTo>
                  <a:pt x="7964" y="1205"/>
                  <a:pt x="8014" y="1183"/>
                  <a:pt x="8072" y="1205"/>
                </a:cubicBezTo>
                <a:cubicBezTo>
                  <a:pt x="8091" y="1205"/>
                  <a:pt x="8071" y="1177"/>
                  <a:pt x="8080" y="1175"/>
                </a:cubicBezTo>
                <a:lnTo>
                  <a:pt x="8083" y="1175"/>
                </a:lnTo>
                <a:lnTo>
                  <a:pt x="8086" y="1176"/>
                </a:lnTo>
                <a:cubicBezTo>
                  <a:pt x="8085" y="1176"/>
                  <a:pt x="8084" y="1175"/>
                  <a:pt x="8083" y="1175"/>
                </a:cubicBezTo>
                <a:lnTo>
                  <a:pt x="8083" y="1175"/>
                </a:lnTo>
                <a:lnTo>
                  <a:pt x="8082" y="1175"/>
                </a:lnTo>
                <a:cubicBezTo>
                  <a:pt x="8060" y="1172"/>
                  <a:pt x="8027" y="1190"/>
                  <a:pt x="7993" y="1176"/>
                </a:cubicBezTo>
                <a:cubicBezTo>
                  <a:pt x="8036" y="1126"/>
                  <a:pt x="8115" y="1147"/>
                  <a:pt x="8151" y="1140"/>
                </a:cubicBezTo>
                <a:cubicBezTo>
                  <a:pt x="8151" y="1119"/>
                  <a:pt x="8122" y="1097"/>
                  <a:pt x="8100" y="1112"/>
                </a:cubicBezTo>
                <a:cubicBezTo>
                  <a:pt x="8108" y="1097"/>
                  <a:pt x="8165" y="1090"/>
                  <a:pt x="8179" y="1083"/>
                </a:cubicBezTo>
                <a:cubicBezTo>
                  <a:pt x="8199" y="1078"/>
                  <a:pt x="8225" y="1080"/>
                  <a:pt x="8252" y="1074"/>
                </a:cubicBezTo>
                <a:lnTo>
                  <a:pt x="8257" y="1073"/>
                </a:lnTo>
                <a:lnTo>
                  <a:pt x="8249" y="1071"/>
                </a:lnTo>
                <a:cubicBezTo>
                  <a:pt x="8245" y="1070"/>
                  <a:pt x="8241" y="1068"/>
                  <a:pt x="8237" y="1067"/>
                </a:cubicBezTo>
                <a:cubicBezTo>
                  <a:pt x="8242" y="1056"/>
                  <a:pt x="8260" y="1061"/>
                  <a:pt x="8277" y="1065"/>
                </a:cubicBezTo>
                <a:lnTo>
                  <a:pt x="8280" y="1065"/>
                </a:lnTo>
                <a:lnTo>
                  <a:pt x="8287" y="1061"/>
                </a:lnTo>
                <a:cubicBezTo>
                  <a:pt x="8286" y="1063"/>
                  <a:pt x="8286" y="1064"/>
                  <a:pt x="8286" y="1065"/>
                </a:cubicBezTo>
                <a:lnTo>
                  <a:pt x="8286" y="1066"/>
                </a:lnTo>
                <a:lnTo>
                  <a:pt x="8286" y="1066"/>
                </a:lnTo>
                <a:cubicBezTo>
                  <a:pt x="8289" y="1066"/>
                  <a:pt x="8292" y="1067"/>
                  <a:pt x="8294" y="1067"/>
                </a:cubicBezTo>
                <a:cubicBezTo>
                  <a:pt x="8309" y="1052"/>
                  <a:pt x="8266" y="1045"/>
                  <a:pt x="8280" y="1009"/>
                </a:cubicBezTo>
                <a:cubicBezTo>
                  <a:pt x="8488" y="1024"/>
                  <a:pt x="8688" y="1074"/>
                  <a:pt x="8932" y="1095"/>
                </a:cubicBezTo>
                <a:cubicBezTo>
                  <a:pt x="8867" y="1160"/>
                  <a:pt x="8746" y="1081"/>
                  <a:pt x="8645" y="1117"/>
                </a:cubicBezTo>
                <a:cubicBezTo>
                  <a:pt x="8674" y="1146"/>
                  <a:pt x="8703" y="1138"/>
                  <a:pt x="8760" y="1146"/>
                </a:cubicBezTo>
                <a:cubicBezTo>
                  <a:pt x="8733" y="1172"/>
                  <a:pt x="8684" y="1157"/>
                  <a:pt x="8644" y="1153"/>
                </a:cubicBezTo>
                <a:lnTo>
                  <a:pt x="8633" y="1152"/>
                </a:lnTo>
                <a:lnTo>
                  <a:pt x="8633" y="1152"/>
                </a:lnTo>
                <a:cubicBezTo>
                  <a:pt x="8629" y="1155"/>
                  <a:pt x="8623" y="1158"/>
                  <a:pt x="8623" y="1169"/>
                </a:cubicBezTo>
                <a:cubicBezTo>
                  <a:pt x="8666" y="1198"/>
                  <a:pt x="8716" y="1198"/>
                  <a:pt x="8759" y="1205"/>
                </a:cubicBezTo>
                <a:cubicBezTo>
                  <a:pt x="8752" y="1219"/>
                  <a:pt x="8781" y="1241"/>
                  <a:pt x="8810" y="1241"/>
                </a:cubicBezTo>
                <a:cubicBezTo>
                  <a:pt x="8795" y="1212"/>
                  <a:pt x="8802" y="1234"/>
                  <a:pt x="8810" y="1205"/>
                </a:cubicBezTo>
                <a:cubicBezTo>
                  <a:pt x="8817" y="1219"/>
                  <a:pt x="8817" y="1226"/>
                  <a:pt x="8831" y="1205"/>
                </a:cubicBezTo>
                <a:cubicBezTo>
                  <a:pt x="8924" y="1226"/>
                  <a:pt x="9096" y="1226"/>
                  <a:pt x="9175" y="1255"/>
                </a:cubicBezTo>
                <a:cubicBezTo>
                  <a:pt x="9082" y="1262"/>
                  <a:pt x="8981" y="1241"/>
                  <a:pt x="8867" y="1226"/>
                </a:cubicBezTo>
                <a:cubicBezTo>
                  <a:pt x="8860" y="1226"/>
                  <a:pt x="8845" y="1248"/>
                  <a:pt x="8860" y="1248"/>
                </a:cubicBezTo>
                <a:cubicBezTo>
                  <a:pt x="8774" y="1248"/>
                  <a:pt x="8702" y="1277"/>
                  <a:pt x="8609" y="1277"/>
                </a:cubicBezTo>
                <a:cubicBezTo>
                  <a:pt x="8623" y="1305"/>
                  <a:pt x="8673" y="1291"/>
                  <a:pt x="8702" y="1320"/>
                </a:cubicBezTo>
                <a:cubicBezTo>
                  <a:pt x="8666" y="1355"/>
                  <a:pt x="8695" y="1363"/>
                  <a:pt x="8695" y="1399"/>
                </a:cubicBezTo>
                <a:cubicBezTo>
                  <a:pt x="8638" y="1391"/>
                  <a:pt x="8638" y="1449"/>
                  <a:pt x="8595" y="1463"/>
                </a:cubicBezTo>
                <a:cubicBezTo>
                  <a:pt x="8595" y="1485"/>
                  <a:pt x="8623" y="1477"/>
                  <a:pt x="8638" y="1470"/>
                </a:cubicBezTo>
                <a:cubicBezTo>
                  <a:pt x="8645" y="1495"/>
                  <a:pt x="8673" y="1497"/>
                  <a:pt x="8702" y="1498"/>
                </a:cubicBezTo>
                <a:lnTo>
                  <a:pt x="8711" y="1498"/>
                </a:lnTo>
                <a:lnTo>
                  <a:pt x="8711" y="1497"/>
                </a:lnTo>
                <a:cubicBezTo>
                  <a:pt x="8717" y="1485"/>
                  <a:pt x="8739" y="1491"/>
                  <a:pt x="8746" y="1497"/>
                </a:cubicBezTo>
                <a:cubicBezTo>
                  <a:pt x="8746" y="1499"/>
                  <a:pt x="8745" y="1500"/>
                  <a:pt x="8745" y="1501"/>
                </a:cubicBezTo>
                <a:lnTo>
                  <a:pt x="8744" y="1502"/>
                </a:lnTo>
                <a:lnTo>
                  <a:pt x="8751" y="1504"/>
                </a:lnTo>
                <a:cubicBezTo>
                  <a:pt x="8758" y="1507"/>
                  <a:pt x="8764" y="1512"/>
                  <a:pt x="8767" y="1521"/>
                </a:cubicBezTo>
                <a:cubicBezTo>
                  <a:pt x="8716" y="1521"/>
                  <a:pt x="8688" y="1535"/>
                  <a:pt x="8645" y="1549"/>
                </a:cubicBezTo>
                <a:cubicBezTo>
                  <a:pt x="8652" y="1564"/>
                  <a:pt x="8645" y="1578"/>
                  <a:pt x="8638" y="1592"/>
                </a:cubicBezTo>
                <a:cubicBezTo>
                  <a:pt x="8638" y="1599"/>
                  <a:pt x="8645" y="1607"/>
                  <a:pt x="8652" y="1607"/>
                </a:cubicBezTo>
                <a:cubicBezTo>
                  <a:pt x="8666" y="1599"/>
                  <a:pt x="8695" y="1599"/>
                  <a:pt x="8702" y="1585"/>
                </a:cubicBezTo>
                <a:cubicBezTo>
                  <a:pt x="8716" y="1592"/>
                  <a:pt x="8709" y="1614"/>
                  <a:pt x="8731" y="1621"/>
                </a:cubicBezTo>
                <a:cubicBezTo>
                  <a:pt x="8745" y="1614"/>
                  <a:pt x="8759" y="1607"/>
                  <a:pt x="8781" y="1607"/>
                </a:cubicBezTo>
                <a:cubicBezTo>
                  <a:pt x="8781" y="1585"/>
                  <a:pt x="8745" y="1599"/>
                  <a:pt x="8738" y="1592"/>
                </a:cubicBezTo>
                <a:cubicBezTo>
                  <a:pt x="8759" y="1585"/>
                  <a:pt x="8810" y="1571"/>
                  <a:pt x="8824" y="1599"/>
                </a:cubicBezTo>
                <a:cubicBezTo>
                  <a:pt x="8817" y="1607"/>
                  <a:pt x="8810" y="1607"/>
                  <a:pt x="8802" y="1607"/>
                </a:cubicBezTo>
                <a:cubicBezTo>
                  <a:pt x="8810" y="1621"/>
                  <a:pt x="8845" y="1607"/>
                  <a:pt x="8860" y="1607"/>
                </a:cubicBezTo>
                <a:cubicBezTo>
                  <a:pt x="8852" y="1621"/>
                  <a:pt x="8852" y="1635"/>
                  <a:pt x="8874" y="1635"/>
                </a:cubicBezTo>
                <a:cubicBezTo>
                  <a:pt x="8867" y="1642"/>
                  <a:pt x="8852" y="1642"/>
                  <a:pt x="8838" y="1642"/>
                </a:cubicBezTo>
                <a:cubicBezTo>
                  <a:pt x="8867" y="1664"/>
                  <a:pt x="8910" y="1671"/>
                  <a:pt x="8953" y="1678"/>
                </a:cubicBezTo>
                <a:cubicBezTo>
                  <a:pt x="8953" y="1693"/>
                  <a:pt x="8946" y="1700"/>
                  <a:pt x="8931" y="1700"/>
                </a:cubicBezTo>
                <a:cubicBezTo>
                  <a:pt x="8938" y="1729"/>
                  <a:pt x="8967" y="1736"/>
                  <a:pt x="8996" y="1750"/>
                </a:cubicBezTo>
                <a:cubicBezTo>
                  <a:pt x="8960" y="1764"/>
                  <a:pt x="8895" y="1750"/>
                  <a:pt x="8845" y="1750"/>
                </a:cubicBezTo>
                <a:cubicBezTo>
                  <a:pt x="8831" y="1736"/>
                  <a:pt x="8860" y="1721"/>
                  <a:pt x="8824" y="1721"/>
                </a:cubicBezTo>
                <a:cubicBezTo>
                  <a:pt x="8845" y="1714"/>
                  <a:pt x="8852" y="1700"/>
                  <a:pt x="8852" y="1678"/>
                </a:cubicBezTo>
                <a:cubicBezTo>
                  <a:pt x="8810" y="1664"/>
                  <a:pt x="8752" y="1657"/>
                  <a:pt x="8702" y="1657"/>
                </a:cubicBezTo>
                <a:cubicBezTo>
                  <a:pt x="8731" y="1621"/>
                  <a:pt x="8652" y="1628"/>
                  <a:pt x="8630" y="1642"/>
                </a:cubicBezTo>
                <a:cubicBezTo>
                  <a:pt x="8630" y="1657"/>
                  <a:pt x="8638" y="1657"/>
                  <a:pt x="8638" y="1671"/>
                </a:cubicBezTo>
                <a:cubicBezTo>
                  <a:pt x="8616" y="1664"/>
                  <a:pt x="8595" y="1671"/>
                  <a:pt x="8587" y="1686"/>
                </a:cubicBezTo>
                <a:cubicBezTo>
                  <a:pt x="8630" y="1707"/>
                  <a:pt x="8716" y="1714"/>
                  <a:pt x="8781" y="1729"/>
                </a:cubicBezTo>
                <a:cubicBezTo>
                  <a:pt x="8767" y="1764"/>
                  <a:pt x="8817" y="1743"/>
                  <a:pt x="8817" y="1772"/>
                </a:cubicBezTo>
                <a:cubicBezTo>
                  <a:pt x="8888" y="1779"/>
                  <a:pt x="8967" y="1772"/>
                  <a:pt x="9032" y="1786"/>
                </a:cubicBezTo>
                <a:cubicBezTo>
                  <a:pt x="9067" y="1793"/>
                  <a:pt x="9075" y="1822"/>
                  <a:pt x="9139" y="1829"/>
                </a:cubicBezTo>
                <a:cubicBezTo>
                  <a:pt x="9117" y="1843"/>
                  <a:pt x="9060" y="1858"/>
                  <a:pt x="9017" y="1843"/>
                </a:cubicBezTo>
                <a:cubicBezTo>
                  <a:pt x="9017" y="1829"/>
                  <a:pt x="9046" y="1851"/>
                  <a:pt x="9046" y="1836"/>
                </a:cubicBezTo>
                <a:cubicBezTo>
                  <a:pt x="8996" y="1807"/>
                  <a:pt x="8924" y="1858"/>
                  <a:pt x="8895" y="1815"/>
                </a:cubicBezTo>
                <a:cubicBezTo>
                  <a:pt x="8802" y="1851"/>
                  <a:pt x="8724" y="1800"/>
                  <a:pt x="8616" y="1815"/>
                </a:cubicBezTo>
                <a:cubicBezTo>
                  <a:pt x="8616" y="1829"/>
                  <a:pt x="8638" y="1822"/>
                  <a:pt x="8652" y="1829"/>
                </a:cubicBezTo>
                <a:cubicBezTo>
                  <a:pt x="8630" y="1843"/>
                  <a:pt x="8623" y="1865"/>
                  <a:pt x="8587" y="1858"/>
                </a:cubicBezTo>
                <a:cubicBezTo>
                  <a:pt x="8595" y="1879"/>
                  <a:pt x="8623" y="1879"/>
                  <a:pt x="8659" y="1879"/>
                </a:cubicBezTo>
                <a:cubicBezTo>
                  <a:pt x="8645" y="1901"/>
                  <a:pt x="8609" y="1886"/>
                  <a:pt x="8580" y="1894"/>
                </a:cubicBezTo>
                <a:cubicBezTo>
                  <a:pt x="8573" y="1908"/>
                  <a:pt x="8580" y="1929"/>
                  <a:pt x="8544" y="1922"/>
                </a:cubicBezTo>
                <a:cubicBezTo>
                  <a:pt x="8544" y="1951"/>
                  <a:pt x="8544" y="1958"/>
                  <a:pt x="8552" y="1972"/>
                </a:cubicBezTo>
                <a:cubicBezTo>
                  <a:pt x="8587" y="1958"/>
                  <a:pt x="8609" y="1972"/>
                  <a:pt x="8638" y="1980"/>
                </a:cubicBezTo>
                <a:cubicBezTo>
                  <a:pt x="8623" y="1980"/>
                  <a:pt x="8623" y="1987"/>
                  <a:pt x="8587" y="1987"/>
                </a:cubicBezTo>
                <a:cubicBezTo>
                  <a:pt x="8602" y="2016"/>
                  <a:pt x="8652" y="1994"/>
                  <a:pt x="8673" y="2008"/>
                </a:cubicBezTo>
                <a:cubicBezTo>
                  <a:pt x="8609" y="2023"/>
                  <a:pt x="8559" y="2073"/>
                  <a:pt x="8544" y="2130"/>
                </a:cubicBezTo>
                <a:cubicBezTo>
                  <a:pt x="8573" y="2138"/>
                  <a:pt x="8587" y="2152"/>
                  <a:pt x="8595" y="2181"/>
                </a:cubicBezTo>
                <a:cubicBezTo>
                  <a:pt x="8609" y="2166"/>
                  <a:pt x="8623" y="2188"/>
                  <a:pt x="8645" y="2181"/>
                </a:cubicBezTo>
                <a:cubicBezTo>
                  <a:pt x="8638" y="2202"/>
                  <a:pt x="8609" y="2188"/>
                  <a:pt x="8602" y="2209"/>
                </a:cubicBezTo>
                <a:cubicBezTo>
                  <a:pt x="8652" y="2238"/>
                  <a:pt x="8716" y="2224"/>
                  <a:pt x="8767" y="2245"/>
                </a:cubicBezTo>
                <a:cubicBezTo>
                  <a:pt x="8767" y="2245"/>
                  <a:pt x="8767" y="2267"/>
                  <a:pt x="8767" y="2267"/>
                </a:cubicBezTo>
                <a:cubicBezTo>
                  <a:pt x="8774" y="2267"/>
                  <a:pt x="8817" y="2267"/>
                  <a:pt x="8824" y="2259"/>
                </a:cubicBezTo>
                <a:cubicBezTo>
                  <a:pt x="8845" y="2252"/>
                  <a:pt x="8852" y="2224"/>
                  <a:pt x="8881" y="2231"/>
                </a:cubicBezTo>
                <a:cubicBezTo>
                  <a:pt x="8881" y="2252"/>
                  <a:pt x="8860" y="2245"/>
                  <a:pt x="8852" y="2252"/>
                </a:cubicBezTo>
                <a:cubicBezTo>
                  <a:pt x="8852" y="2274"/>
                  <a:pt x="8860" y="2295"/>
                  <a:pt x="8888" y="2288"/>
                </a:cubicBezTo>
                <a:cubicBezTo>
                  <a:pt x="8867" y="2346"/>
                  <a:pt x="8838" y="2317"/>
                  <a:pt x="8774" y="2324"/>
                </a:cubicBezTo>
                <a:cubicBezTo>
                  <a:pt x="8781" y="2360"/>
                  <a:pt x="8767" y="2338"/>
                  <a:pt x="8759" y="2367"/>
                </a:cubicBezTo>
                <a:cubicBezTo>
                  <a:pt x="8867" y="2381"/>
                  <a:pt x="8974" y="2303"/>
                  <a:pt x="9089" y="2360"/>
                </a:cubicBezTo>
                <a:cubicBezTo>
                  <a:pt x="9103" y="2367"/>
                  <a:pt x="9103" y="2346"/>
                  <a:pt x="9132" y="2353"/>
                </a:cubicBezTo>
                <a:cubicBezTo>
                  <a:pt x="9146" y="2367"/>
                  <a:pt x="9117" y="2367"/>
                  <a:pt x="9117" y="2381"/>
                </a:cubicBezTo>
                <a:cubicBezTo>
                  <a:pt x="9160" y="2389"/>
                  <a:pt x="9196" y="2389"/>
                  <a:pt x="9239" y="2381"/>
                </a:cubicBezTo>
                <a:cubicBezTo>
                  <a:pt x="9246" y="2374"/>
                  <a:pt x="9239" y="2374"/>
                  <a:pt x="9246" y="2360"/>
                </a:cubicBezTo>
                <a:cubicBezTo>
                  <a:pt x="9268" y="2360"/>
                  <a:pt x="9297" y="2367"/>
                  <a:pt x="9297" y="2346"/>
                </a:cubicBezTo>
                <a:cubicBezTo>
                  <a:pt x="9297" y="2346"/>
                  <a:pt x="9289" y="2338"/>
                  <a:pt x="9289" y="2338"/>
                </a:cubicBezTo>
                <a:cubicBezTo>
                  <a:pt x="9275" y="2331"/>
                  <a:pt x="9261" y="2338"/>
                  <a:pt x="9254" y="2353"/>
                </a:cubicBezTo>
                <a:cubicBezTo>
                  <a:pt x="9232" y="2317"/>
                  <a:pt x="9189" y="2346"/>
                  <a:pt x="9153" y="2346"/>
                </a:cubicBezTo>
                <a:cubicBezTo>
                  <a:pt x="9160" y="2338"/>
                  <a:pt x="9160" y="2331"/>
                  <a:pt x="9168" y="2331"/>
                </a:cubicBezTo>
                <a:cubicBezTo>
                  <a:pt x="9110" y="2281"/>
                  <a:pt x="9032" y="2353"/>
                  <a:pt x="8989" y="2288"/>
                </a:cubicBezTo>
                <a:cubicBezTo>
                  <a:pt x="9010" y="2267"/>
                  <a:pt x="9067" y="2288"/>
                  <a:pt x="9082" y="2259"/>
                </a:cubicBezTo>
                <a:cubicBezTo>
                  <a:pt x="9160" y="2274"/>
                  <a:pt x="9225" y="2209"/>
                  <a:pt x="9275" y="2195"/>
                </a:cubicBezTo>
                <a:cubicBezTo>
                  <a:pt x="9275" y="2181"/>
                  <a:pt x="9268" y="2181"/>
                  <a:pt x="9268" y="2166"/>
                </a:cubicBezTo>
                <a:cubicBezTo>
                  <a:pt x="9289" y="2188"/>
                  <a:pt x="9332" y="2202"/>
                  <a:pt x="9375" y="2188"/>
                </a:cubicBezTo>
                <a:cubicBezTo>
                  <a:pt x="9368" y="2209"/>
                  <a:pt x="9390" y="2202"/>
                  <a:pt x="9390" y="2216"/>
                </a:cubicBezTo>
                <a:cubicBezTo>
                  <a:pt x="9390" y="2231"/>
                  <a:pt x="9375" y="2224"/>
                  <a:pt x="9375" y="2231"/>
                </a:cubicBezTo>
                <a:cubicBezTo>
                  <a:pt x="9397" y="2224"/>
                  <a:pt x="9461" y="2231"/>
                  <a:pt x="9497" y="2245"/>
                </a:cubicBezTo>
                <a:cubicBezTo>
                  <a:pt x="9497" y="2288"/>
                  <a:pt x="9447" y="2245"/>
                  <a:pt x="9454" y="2281"/>
                </a:cubicBezTo>
                <a:cubicBezTo>
                  <a:pt x="9425" y="2281"/>
                  <a:pt x="9433" y="2259"/>
                  <a:pt x="9411" y="2252"/>
                </a:cubicBezTo>
                <a:cubicBezTo>
                  <a:pt x="9397" y="2252"/>
                  <a:pt x="9397" y="2267"/>
                  <a:pt x="9383" y="2259"/>
                </a:cubicBezTo>
                <a:cubicBezTo>
                  <a:pt x="9361" y="2267"/>
                  <a:pt x="9383" y="2274"/>
                  <a:pt x="9368" y="2281"/>
                </a:cubicBezTo>
                <a:cubicBezTo>
                  <a:pt x="9318" y="2281"/>
                  <a:pt x="9268" y="2288"/>
                  <a:pt x="9239" y="2317"/>
                </a:cubicBezTo>
                <a:cubicBezTo>
                  <a:pt x="9297" y="2317"/>
                  <a:pt x="9397" y="2259"/>
                  <a:pt x="9461" y="2317"/>
                </a:cubicBezTo>
                <a:cubicBezTo>
                  <a:pt x="9397" y="2324"/>
                  <a:pt x="9361" y="2331"/>
                  <a:pt x="9325" y="2331"/>
                </a:cubicBezTo>
                <a:cubicBezTo>
                  <a:pt x="9332" y="2353"/>
                  <a:pt x="9347" y="2331"/>
                  <a:pt x="9368" y="2338"/>
                </a:cubicBezTo>
                <a:cubicBezTo>
                  <a:pt x="9361" y="2360"/>
                  <a:pt x="9411" y="2367"/>
                  <a:pt x="9447" y="2367"/>
                </a:cubicBezTo>
                <a:cubicBezTo>
                  <a:pt x="9425" y="2381"/>
                  <a:pt x="9425" y="2374"/>
                  <a:pt x="9433" y="2396"/>
                </a:cubicBezTo>
                <a:cubicBezTo>
                  <a:pt x="9411" y="2381"/>
                  <a:pt x="9375" y="2396"/>
                  <a:pt x="9361" y="2403"/>
                </a:cubicBezTo>
                <a:cubicBezTo>
                  <a:pt x="9368" y="2417"/>
                  <a:pt x="9375" y="2424"/>
                  <a:pt x="9368" y="2446"/>
                </a:cubicBezTo>
                <a:cubicBezTo>
                  <a:pt x="9332" y="2446"/>
                  <a:pt x="9332" y="2468"/>
                  <a:pt x="9311" y="2489"/>
                </a:cubicBezTo>
                <a:cubicBezTo>
                  <a:pt x="9332" y="2496"/>
                  <a:pt x="9311" y="2511"/>
                  <a:pt x="9340" y="2511"/>
                </a:cubicBezTo>
                <a:cubicBezTo>
                  <a:pt x="9340" y="2532"/>
                  <a:pt x="9325" y="2532"/>
                  <a:pt x="9325" y="2546"/>
                </a:cubicBezTo>
                <a:cubicBezTo>
                  <a:pt x="9375" y="2561"/>
                  <a:pt x="9454" y="2575"/>
                  <a:pt x="9476" y="2511"/>
                </a:cubicBezTo>
                <a:cubicBezTo>
                  <a:pt x="9483" y="2511"/>
                  <a:pt x="9483" y="2518"/>
                  <a:pt x="9490" y="2518"/>
                </a:cubicBezTo>
                <a:cubicBezTo>
                  <a:pt x="9504" y="2496"/>
                  <a:pt x="9461" y="2518"/>
                  <a:pt x="9476" y="2496"/>
                </a:cubicBezTo>
                <a:cubicBezTo>
                  <a:pt x="9483" y="2496"/>
                  <a:pt x="9483" y="2482"/>
                  <a:pt x="9483" y="2482"/>
                </a:cubicBezTo>
                <a:cubicBezTo>
                  <a:pt x="9483" y="2482"/>
                  <a:pt x="9483" y="2482"/>
                  <a:pt x="9562" y="2482"/>
                </a:cubicBezTo>
                <a:cubicBezTo>
                  <a:pt x="9583" y="2432"/>
                  <a:pt x="9640" y="2410"/>
                  <a:pt x="9698" y="2396"/>
                </a:cubicBezTo>
                <a:cubicBezTo>
                  <a:pt x="9683" y="2389"/>
                  <a:pt x="9683" y="2360"/>
                  <a:pt x="9690" y="2346"/>
                </a:cubicBezTo>
                <a:cubicBezTo>
                  <a:pt x="9690" y="2331"/>
                  <a:pt x="9662" y="2338"/>
                  <a:pt x="9640" y="2331"/>
                </a:cubicBezTo>
                <a:cubicBezTo>
                  <a:pt x="9655" y="2310"/>
                  <a:pt x="9698" y="2331"/>
                  <a:pt x="9712" y="2338"/>
                </a:cubicBezTo>
                <a:cubicBezTo>
                  <a:pt x="9719" y="2360"/>
                  <a:pt x="9712" y="2353"/>
                  <a:pt x="9705" y="2367"/>
                </a:cubicBezTo>
                <a:cubicBezTo>
                  <a:pt x="9712" y="2396"/>
                  <a:pt x="9769" y="2381"/>
                  <a:pt x="9776" y="2410"/>
                </a:cubicBezTo>
                <a:cubicBezTo>
                  <a:pt x="9769" y="2424"/>
                  <a:pt x="9762" y="2403"/>
                  <a:pt x="9748" y="2410"/>
                </a:cubicBezTo>
                <a:cubicBezTo>
                  <a:pt x="9769" y="2439"/>
                  <a:pt x="9733" y="2446"/>
                  <a:pt x="9741" y="2482"/>
                </a:cubicBezTo>
                <a:cubicBezTo>
                  <a:pt x="9769" y="2468"/>
                  <a:pt x="9769" y="2496"/>
                  <a:pt x="9798" y="2482"/>
                </a:cubicBezTo>
                <a:cubicBezTo>
                  <a:pt x="9819" y="2518"/>
                  <a:pt x="9805" y="2518"/>
                  <a:pt x="9784" y="2546"/>
                </a:cubicBezTo>
                <a:cubicBezTo>
                  <a:pt x="9784" y="2561"/>
                  <a:pt x="9784" y="2582"/>
                  <a:pt x="9798" y="2582"/>
                </a:cubicBezTo>
                <a:cubicBezTo>
                  <a:pt x="9769" y="2589"/>
                  <a:pt x="9755" y="2604"/>
                  <a:pt x="9719" y="2633"/>
                </a:cubicBezTo>
                <a:cubicBezTo>
                  <a:pt x="9769" y="2668"/>
                  <a:pt x="9819" y="2604"/>
                  <a:pt x="9877" y="2604"/>
                </a:cubicBezTo>
                <a:cubicBezTo>
                  <a:pt x="9870" y="2611"/>
                  <a:pt x="9870" y="2618"/>
                  <a:pt x="9855" y="2625"/>
                </a:cubicBezTo>
                <a:cubicBezTo>
                  <a:pt x="9920" y="2625"/>
                  <a:pt x="10006" y="2597"/>
                  <a:pt x="10077" y="2597"/>
                </a:cubicBezTo>
                <a:cubicBezTo>
                  <a:pt x="10077" y="2625"/>
                  <a:pt x="10056" y="2633"/>
                  <a:pt x="10077" y="2647"/>
                </a:cubicBezTo>
                <a:cubicBezTo>
                  <a:pt x="10077" y="2661"/>
                  <a:pt x="10034" y="2668"/>
                  <a:pt x="10049" y="2676"/>
                </a:cubicBezTo>
                <a:cubicBezTo>
                  <a:pt x="10041" y="2697"/>
                  <a:pt x="10034" y="2668"/>
                  <a:pt x="10027" y="2661"/>
                </a:cubicBezTo>
                <a:cubicBezTo>
                  <a:pt x="10013" y="2683"/>
                  <a:pt x="10006" y="2697"/>
                  <a:pt x="9984" y="2704"/>
                </a:cubicBezTo>
                <a:cubicBezTo>
                  <a:pt x="10004" y="2718"/>
                  <a:pt x="10031" y="2706"/>
                  <a:pt x="10058" y="2734"/>
                </a:cubicBezTo>
                <a:lnTo>
                  <a:pt x="10062" y="2740"/>
                </a:lnTo>
                <a:lnTo>
                  <a:pt x="10064" y="2739"/>
                </a:lnTo>
                <a:cubicBezTo>
                  <a:pt x="10096" y="2728"/>
                  <a:pt x="10110" y="2741"/>
                  <a:pt x="10135" y="2760"/>
                </a:cubicBezTo>
                <a:cubicBezTo>
                  <a:pt x="10108" y="2776"/>
                  <a:pt x="10081" y="2784"/>
                  <a:pt x="10051" y="2781"/>
                </a:cubicBezTo>
                <a:lnTo>
                  <a:pt x="10047" y="2780"/>
                </a:lnTo>
                <a:lnTo>
                  <a:pt x="10046" y="2784"/>
                </a:lnTo>
                <a:cubicBezTo>
                  <a:pt x="10045" y="2786"/>
                  <a:pt x="10043" y="2789"/>
                  <a:pt x="10041" y="2790"/>
                </a:cubicBezTo>
                <a:cubicBezTo>
                  <a:pt x="10077" y="2798"/>
                  <a:pt x="10106" y="2783"/>
                  <a:pt x="10142" y="2783"/>
                </a:cubicBezTo>
                <a:cubicBezTo>
                  <a:pt x="10142" y="2812"/>
                  <a:pt x="10113" y="2812"/>
                  <a:pt x="10113" y="2833"/>
                </a:cubicBezTo>
                <a:cubicBezTo>
                  <a:pt x="10099" y="2841"/>
                  <a:pt x="10099" y="2826"/>
                  <a:pt x="10092" y="2826"/>
                </a:cubicBezTo>
                <a:cubicBezTo>
                  <a:pt x="10063" y="2830"/>
                  <a:pt x="10050" y="2850"/>
                  <a:pt x="10033" y="2868"/>
                </a:cubicBezTo>
                <a:lnTo>
                  <a:pt x="10030" y="2872"/>
                </a:lnTo>
                <a:lnTo>
                  <a:pt x="10030" y="2873"/>
                </a:lnTo>
                <a:cubicBezTo>
                  <a:pt x="10035" y="2882"/>
                  <a:pt x="10046" y="2882"/>
                  <a:pt x="10056" y="2882"/>
                </a:cubicBezTo>
                <a:cubicBezTo>
                  <a:pt x="10056" y="2889"/>
                  <a:pt x="10042" y="2889"/>
                  <a:pt x="10035" y="2889"/>
                </a:cubicBezTo>
                <a:cubicBezTo>
                  <a:pt x="10028" y="2889"/>
                  <a:pt x="10035" y="2903"/>
                  <a:pt x="10020" y="2903"/>
                </a:cubicBezTo>
                <a:cubicBezTo>
                  <a:pt x="10012" y="2908"/>
                  <a:pt x="10008" y="2901"/>
                  <a:pt x="10005" y="2894"/>
                </a:cubicBezTo>
                <a:lnTo>
                  <a:pt x="10005" y="2892"/>
                </a:lnTo>
                <a:lnTo>
                  <a:pt x="10002" y="2894"/>
                </a:lnTo>
                <a:cubicBezTo>
                  <a:pt x="9989" y="2901"/>
                  <a:pt x="9972" y="2905"/>
                  <a:pt x="9948" y="2905"/>
                </a:cubicBezTo>
                <a:cubicBezTo>
                  <a:pt x="9941" y="2905"/>
                  <a:pt x="9936" y="2903"/>
                  <a:pt x="9932" y="2902"/>
                </a:cubicBezTo>
                <a:lnTo>
                  <a:pt x="9931" y="2901"/>
                </a:lnTo>
                <a:lnTo>
                  <a:pt x="9928" y="2900"/>
                </a:lnTo>
                <a:lnTo>
                  <a:pt x="9923" y="2899"/>
                </a:lnTo>
                <a:lnTo>
                  <a:pt x="9919" y="2900"/>
                </a:lnTo>
                <a:cubicBezTo>
                  <a:pt x="9880" y="2909"/>
                  <a:pt x="9853" y="2940"/>
                  <a:pt x="9812" y="2927"/>
                </a:cubicBezTo>
                <a:cubicBezTo>
                  <a:pt x="9805" y="2891"/>
                  <a:pt x="9841" y="2905"/>
                  <a:pt x="9834" y="2869"/>
                </a:cubicBezTo>
                <a:cubicBezTo>
                  <a:pt x="9798" y="2855"/>
                  <a:pt x="9812" y="2920"/>
                  <a:pt x="9791" y="2891"/>
                </a:cubicBezTo>
                <a:cubicBezTo>
                  <a:pt x="9784" y="2905"/>
                  <a:pt x="9798" y="2912"/>
                  <a:pt x="9805" y="2920"/>
                </a:cubicBezTo>
                <a:cubicBezTo>
                  <a:pt x="9805" y="2934"/>
                  <a:pt x="9776" y="2927"/>
                  <a:pt x="9769" y="2934"/>
                </a:cubicBezTo>
                <a:cubicBezTo>
                  <a:pt x="9785" y="2950"/>
                  <a:pt x="9789" y="2966"/>
                  <a:pt x="9787" y="2985"/>
                </a:cubicBezTo>
                <a:lnTo>
                  <a:pt x="9787" y="2988"/>
                </a:lnTo>
                <a:lnTo>
                  <a:pt x="9802" y="2986"/>
                </a:lnTo>
                <a:cubicBezTo>
                  <a:pt x="9842" y="2979"/>
                  <a:pt x="9881" y="2972"/>
                  <a:pt x="9919" y="2965"/>
                </a:cubicBezTo>
                <a:lnTo>
                  <a:pt x="9964" y="2957"/>
                </a:lnTo>
                <a:lnTo>
                  <a:pt x="9963" y="2955"/>
                </a:lnTo>
                <a:cubicBezTo>
                  <a:pt x="9961" y="2951"/>
                  <a:pt x="9958" y="2946"/>
                  <a:pt x="9955" y="2941"/>
                </a:cubicBezTo>
                <a:cubicBezTo>
                  <a:pt x="10006" y="2948"/>
                  <a:pt x="10027" y="2920"/>
                  <a:pt x="10056" y="2905"/>
                </a:cubicBezTo>
                <a:cubicBezTo>
                  <a:pt x="10099" y="2934"/>
                  <a:pt x="10156" y="2891"/>
                  <a:pt x="10192" y="2891"/>
                </a:cubicBezTo>
                <a:cubicBezTo>
                  <a:pt x="10188" y="2905"/>
                  <a:pt x="10179" y="2915"/>
                  <a:pt x="10167" y="2922"/>
                </a:cubicBezTo>
                <a:lnTo>
                  <a:pt x="10163" y="2924"/>
                </a:lnTo>
                <a:lnTo>
                  <a:pt x="10204" y="2918"/>
                </a:lnTo>
                <a:lnTo>
                  <a:pt x="10201" y="2919"/>
                </a:lnTo>
                <a:cubicBezTo>
                  <a:pt x="10196" y="2921"/>
                  <a:pt x="10192" y="2927"/>
                  <a:pt x="10192" y="2932"/>
                </a:cubicBezTo>
                <a:cubicBezTo>
                  <a:pt x="10199" y="2945"/>
                  <a:pt x="10210" y="2946"/>
                  <a:pt x="10223" y="2951"/>
                </a:cubicBezTo>
                <a:lnTo>
                  <a:pt x="10227" y="2953"/>
                </a:lnTo>
                <a:lnTo>
                  <a:pt x="10227" y="2952"/>
                </a:lnTo>
                <a:cubicBezTo>
                  <a:pt x="10226" y="2950"/>
                  <a:pt x="10224" y="2948"/>
                  <a:pt x="10221" y="2948"/>
                </a:cubicBezTo>
                <a:cubicBezTo>
                  <a:pt x="10228" y="2927"/>
                  <a:pt x="10242" y="2963"/>
                  <a:pt x="10263" y="2963"/>
                </a:cubicBezTo>
                <a:cubicBezTo>
                  <a:pt x="10256" y="2966"/>
                  <a:pt x="10251" y="2969"/>
                  <a:pt x="10247" y="2973"/>
                </a:cubicBezTo>
                <a:lnTo>
                  <a:pt x="10246" y="2973"/>
                </a:lnTo>
                <a:lnTo>
                  <a:pt x="10251" y="2972"/>
                </a:lnTo>
                <a:cubicBezTo>
                  <a:pt x="10273" y="2969"/>
                  <a:pt x="10298" y="2973"/>
                  <a:pt x="10314" y="2961"/>
                </a:cubicBezTo>
                <a:lnTo>
                  <a:pt x="10314" y="2960"/>
                </a:lnTo>
                <a:lnTo>
                  <a:pt x="10313" y="2960"/>
                </a:lnTo>
                <a:cubicBezTo>
                  <a:pt x="10305" y="2959"/>
                  <a:pt x="10296" y="2955"/>
                  <a:pt x="10292" y="2963"/>
                </a:cubicBezTo>
                <a:cubicBezTo>
                  <a:pt x="10287" y="2963"/>
                  <a:pt x="10284" y="2960"/>
                  <a:pt x="10283" y="2956"/>
                </a:cubicBezTo>
                <a:lnTo>
                  <a:pt x="10282" y="2954"/>
                </a:lnTo>
                <a:lnTo>
                  <a:pt x="10282" y="2954"/>
                </a:lnTo>
                <a:cubicBezTo>
                  <a:pt x="10275" y="2958"/>
                  <a:pt x="10266" y="2961"/>
                  <a:pt x="10257" y="2961"/>
                </a:cubicBezTo>
                <a:cubicBezTo>
                  <a:pt x="10250" y="2946"/>
                  <a:pt x="10278" y="2932"/>
                  <a:pt x="10257" y="2925"/>
                </a:cubicBezTo>
                <a:cubicBezTo>
                  <a:pt x="10271" y="2921"/>
                  <a:pt x="10291" y="2910"/>
                  <a:pt x="10311" y="2904"/>
                </a:cubicBezTo>
                <a:lnTo>
                  <a:pt x="10312" y="2904"/>
                </a:lnTo>
                <a:lnTo>
                  <a:pt x="10308" y="2904"/>
                </a:lnTo>
                <a:cubicBezTo>
                  <a:pt x="10278" y="2908"/>
                  <a:pt x="10249" y="2913"/>
                  <a:pt x="10228" y="2927"/>
                </a:cubicBezTo>
                <a:cubicBezTo>
                  <a:pt x="10221" y="2920"/>
                  <a:pt x="10221" y="2905"/>
                  <a:pt x="10199" y="2905"/>
                </a:cubicBezTo>
                <a:cubicBezTo>
                  <a:pt x="10256" y="2848"/>
                  <a:pt x="10371" y="2898"/>
                  <a:pt x="10450" y="2869"/>
                </a:cubicBezTo>
                <a:cubicBezTo>
                  <a:pt x="10425" y="2888"/>
                  <a:pt x="10390" y="2895"/>
                  <a:pt x="10354" y="2899"/>
                </a:cubicBezTo>
                <a:lnTo>
                  <a:pt x="10344" y="2900"/>
                </a:lnTo>
                <a:lnTo>
                  <a:pt x="10346" y="2900"/>
                </a:lnTo>
                <a:cubicBezTo>
                  <a:pt x="10353" y="2902"/>
                  <a:pt x="10359" y="2905"/>
                  <a:pt x="10364" y="2910"/>
                </a:cubicBezTo>
                <a:cubicBezTo>
                  <a:pt x="10360" y="2928"/>
                  <a:pt x="10336" y="2929"/>
                  <a:pt x="10313" y="2926"/>
                </a:cubicBezTo>
                <a:lnTo>
                  <a:pt x="10313" y="2926"/>
                </a:lnTo>
                <a:lnTo>
                  <a:pt x="10314" y="2927"/>
                </a:lnTo>
                <a:cubicBezTo>
                  <a:pt x="10314" y="2934"/>
                  <a:pt x="10292" y="2927"/>
                  <a:pt x="10292" y="2941"/>
                </a:cubicBezTo>
                <a:cubicBezTo>
                  <a:pt x="10295" y="2950"/>
                  <a:pt x="10300" y="2950"/>
                  <a:pt x="10305" y="2948"/>
                </a:cubicBezTo>
                <a:lnTo>
                  <a:pt x="10306" y="2947"/>
                </a:lnTo>
                <a:lnTo>
                  <a:pt x="10305" y="2946"/>
                </a:lnTo>
                <a:cubicBezTo>
                  <a:pt x="10302" y="2943"/>
                  <a:pt x="10300" y="2939"/>
                  <a:pt x="10307" y="2932"/>
                </a:cubicBezTo>
                <a:cubicBezTo>
                  <a:pt x="10321" y="2925"/>
                  <a:pt x="10321" y="2939"/>
                  <a:pt x="10336" y="2939"/>
                </a:cubicBezTo>
                <a:cubicBezTo>
                  <a:pt x="10328" y="3004"/>
                  <a:pt x="10235" y="2975"/>
                  <a:pt x="10243" y="3011"/>
                </a:cubicBezTo>
                <a:cubicBezTo>
                  <a:pt x="10241" y="3011"/>
                  <a:pt x="10239" y="3011"/>
                  <a:pt x="10237" y="3011"/>
                </a:cubicBezTo>
                <a:lnTo>
                  <a:pt x="10235" y="3010"/>
                </a:lnTo>
                <a:lnTo>
                  <a:pt x="10235" y="3014"/>
                </a:lnTo>
                <a:cubicBezTo>
                  <a:pt x="10235" y="3016"/>
                  <a:pt x="10235" y="3018"/>
                  <a:pt x="10235" y="3020"/>
                </a:cubicBezTo>
                <a:cubicBezTo>
                  <a:pt x="10213" y="3013"/>
                  <a:pt x="10213" y="3027"/>
                  <a:pt x="10199" y="3027"/>
                </a:cubicBezTo>
                <a:cubicBezTo>
                  <a:pt x="10188" y="3016"/>
                  <a:pt x="10182" y="3006"/>
                  <a:pt x="10173" y="2998"/>
                </a:cubicBezTo>
                <a:lnTo>
                  <a:pt x="10171" y="2996"/>
                </a:lnTo>
                <a:lnTo>
                  <a:pt x="10171" y="2997"/>
                </a:lnTo>
                <a:cubicBezTo>
                  <a:pt x="10185" y="3011"/>
                  <a:pt x="10164" y="3025"/>
                  <a:pt x="10185" y="3025"/>
                </a:cubicBezTo>
                <a:cubicBezTo>
                  <a:pt x="10183" y="3028"/>
                  <a:pt x="10181" y="3033"/>
                  <a:pt x="10178" y="3037"/>
                </a:cubicBezTo>
                <a:lnTo>
                  <a:pt x="10178" y="3038"/>
                </a:lnTo>
                <a:lnTo>
                  <a:pt x="10185" y="3038"/>
                </a:lnTo>
                <a:cubicBezTo>
                  <a:pt x="10203" y="3037"/>
                  <a:pt x="10223" y="3036"/>
                  <a:pt x="10242" y="3041"/>
                </a:cubicBezTo>
                <a:cubicBezTo>
                  <a:pt x="10249" y="3056"/>
                  <a:pt x="10228" y="3049"/>
                  <a:pt x="10228" y="3056"/>
                </a:cubicBezTo>
                <a:cubicBezTo>
                  <a:pt x="10228" y="3077"/>
                  <a:pt x="10256" y="3070"/>
                  <a:pt x="10256" y="3099"/>
                </a:cubicBezTo>
                <a:cubicBezTo>
                  <a:pt x="10271" y="3099"/>
                  <a:pt x="10271" y="3085"/>
                  <a:pt x="10285" y="3092"/>
                </a:cubicBezTo>
                <a:cubicBezTo>
                  <a:pt x="10285" y="3077"/>
                  <a:pt x="10271" y="3077"/>
                  <a:pt x="10263" y="3070"/>
                </a:cubicBezTo>
                <a:cubicBezTo>
                  <a:pt x="10292" y="3034"/>
                  <a:pt x="10357" y="3041"/>
                  <a:pt x="10392" y="3020"/>
                </a:cubicBezTo>
                <a:cubicBezTo>
                  <a:pt x="10392" y="3013"/>
                  <a:pt x="10378" y="3013"/>
                  <a:pt x="10385" y="3006"/>
                </a:cubicBezTo>
                <a:cubicBezTo>
                  <a:pt x="10428" y="2984"/>
                  <a:pt x="10500" y="3020"/>
                  <a:pt x="10528" y="2970"/>
                </a:cubicBezTo>
                <a:cubicBezTo>
                  <a:pt x="10500" y="2948"/>
                  <a:pt x="10428" y="2991"/>
                  <a:pt x="10400" y="2963"/>
                </a:cubicBezTo>
                <a:cubicBezTo>
                  <a:pt x="10421" y="2941"/>
                  <a:pt x="10478" y="2977"/>
                  <a:pt x="10500" y="2934"/>
                </a:cubicBezTo>
                <a:cubicBezTo>
                  <a:pt x="10500" y="2898"/>
                  <a:pt x="10464" y="2898"/>
                  <a:pt x="10457" y="2869"/>
                </a:cubicBezTo>
                <a:cubicBezTo>
                  <a:pt x="10607" y="2833"/>
                  <a:pt x="10779" y="2826"/>
                  <a:pt x="10937" y="2841"/>
                </a:cubicBezTo>
                <a:cubicBezTo>
                  <a:pt x="10937" y="2855"/>
                  <a:pt x="10922" y="2855"/>
                  <a:pt x="10901" y="2855"/>
                </a:cubicBezTo>
                <a:cubicBezTo>
                  <a:pt x="10922" y="2869"/>
                  <a:pt x="10894" y="2898"/>
                  <a:pt x="10915" y="2912"/>
                </a:cubicBezTo>
                <a:cubicBezTo>
                  <a:pt x="10908" y="2927"/>
                  <a:pt x="10879" y="2884"/>
                  <a:pt x="10865" y="2912"/>
                </a:cubicBezTo>
                <a:cubicBezTo>
                  <a:pt x="10872" y="2855"/>
                  <a:pt x="10801" y="2855"/>
                  <a:pt x="10772" y="2876"/>
                </a:cubicBezTo>
                <a:cubicBezTo>
                  <a:pt x="10772" y="2884"/>
                  <a:pt x="10779" y="2891"/>
                  <a:pt x="10779" y="2898"/>
                </a:cubicBezTo>
                <a:cubicBezTo>
                  <a:pt x="10751" y="2876"/>
                  <a:pt x="10736" y="2884"/>
                  <a:pt x="10708" y="2862"/>
                </a:cubicBezTo>
                <a:cubicBezTo>
                  <a:pt x="10693" y="2869"/>
                  <a:pt x="10672" y="2876"/>
                  <a:pt x="10665" y="2898"/>
                </a:cubicBezTo>
                <a:cubicBezTo>
                  <a:pt x="10643" y="2898"/>
                  <a:pt x="10607" y="2876"/>
                  <a:pt x="10600" y="2905"/>
                </a:cubicBezTo>
                <a:cubicBezTo>
                  <a:pt x="10600" y="2912"/>
                  <a:pt x="10650" y="2920"/>
                  <a:pt x="10614" y="2927"/>
                </a:cubicBezTo>
                <a:cubicBezTo>
                  <a:pt x="10614" y="2948"/>
                  <a:pt x="10636" y="2927"/>
                  <a:pt x="10657" y="2934"/>
                </a:cubicBezTo>
                <a:cubicBezTo>
                  <a:pt x="10643" y="2955"/>
                  <a:pt x="10579" y="2955"/>
                  <a:pt x="10550" y="2941"/>
                </a:cubicBezTo>
                <a:cubicBezTo>
                  <a:pt x="10514" y="2963"/>
                  <a:pt x="10543" y="2991"/>
                  <a:pt x="10593" y="2998"/>
                </a:cubicBezTo>
                <a:cubicBezTo>
                  <a:pt x="10586" y="3020"/>
                  <a:pt x="10564" y="3020"/>
                  <a:pt x="10550" y="3041"/>
                </a:cubicBezTo>
                <a:cubicBezTo>
                  <a:pt x="10564" y="3056"/>
                  <a:pt x="10593" y="3056"/>
                  <a:pt x="10593" y="3085"/>
                </a:cubicBezTo>
                <a:cubicBezTo>
                  <a:pt x="10564" y="3077"/>
                  <a:pt x="10564" y="3106"/>
                  <a:pt x="10550" y="3113"/>
                </a:cubicBezTo>
                <a:cubicBezTo>
                  <a:pt x="10514" y="3077"/>
                  <a:pt x="10471" y="3120"/>
                  <a:pt x="10435" y="3106"/>
                </a:cubicBezTo>
                <a:cubicBezTo>
                  <a:pt x="10434" y="3099"/>
                  <a:pt x="10434" y="3094"/>
                  <a:pt x="10435" y="3089"/>
                </a:cubicBezTo>
                <a:lnTo>
                  <a:pt x="10435" y="3089"/>
                </a:lnTo>
                <a:lnTo>
                  <a:pt x="10435" y="3089"/>
                </a:lnTo>
                <a:cubicBezTo>
                  <a:pt x="10433" y="3088"/>
                  <a:pt x="10433" y="3088"/>
                  <a:pt x="10435" y="3087"/>
                </a:cubicBezTo>
                <a:lnTo>
                  <a:pt x="10436" y="3087"/>
                </a:lnTo>
                <a:lnTo>
                  <a:pt x="10436" y="3085"/>
                </a:lnTo>
                <a:cubicBezTo>
                  <a:pt x="10442" y="3070"/>
                  <a:pt x="10462" y="3068"/>
                  <a:pt x="10478" y="3063"/>
                </a:cubicBezTo>
                <a:cubicBezTo>
                  <a:pt x="10478" y="3049"/>
                  <a:pt x="10450" y="3063"/>
                  <a:pt x="10443" y="3056"/>
                </a:cubicBezTo>
                <a:cubicBezTo>
                  <a:pt x="10464" y="3020"/>
                  <a:pt x="10414" y="3027"/>
                  <a:pt x="10428" y="3006"/>
                </a:cubicBezTo>
                <a:cubicBezTo>
                  <a:pt x="10414" y="3006"/>
                  <a:pt x="10407" y="3013"/>
                  <a:pt x="10400" y="3013"/>
                </a:cubicBezTo>
                <a:cubicBezTo>
                  <a:pt x="10407" y="3041"/>
                  <a:pt x="10378" y="3085"/>
                  <a:pt x="10342" y="3113"/>
                </a:cubicBezTo>
                <a:cubicBezTo>
                  <a:pt x="10271" y="3077"/>
                  <a:pt x="10213" y="3171"/>
                  <a:pt x="10120" y="3128"/>
                </a:cubicBezTo>
                <a:cubicBezTo>
                  <a:pt x="10113" y="3128"/>
                  <a:pt x="10092" y="3178"/>
                  <a:pt x="10120" y="3178"/>
                </a:cubicBezTo>
                <a:cubicBezTo>
                  <a:pt x="10113" y="3185"/>
                  <a:pt x="10106" y="3192"/>
                  <a:pt x="10092" y="3199"/>
                </a:cubicBezTo>
                <a:cubicBezTo>
                  <a:pt x="10092" y="3214"/>
                  <a:pt x="10120" y="3199"/>
                  <a:pt x="10127" y="3214"/>
                </a:cubicBezTo>
                <a:cubicBezTo>
                  <a:pt x="10106" y="3221"/>
                  <a:pt x="10084" y="3221"/>
                  <a:pt x="10099" y="3257"/>
                </a:cubicBezTo>
                <a:cubicBezTo>
                  <a:pt x="10084" y="3264"/>
                  <a:pt x="10049" y="3257"/>
                  <a:pt x="10034" y="3250"/>
                </a:cubicBezTo>
                <a:cubicBezTo>
                  <a:pt x="10027" y="3228"/>
                  <a:pt x="10070" y="3257"/>
                  <a:pt x="10063" y="3221"/>
                </a:cubicBezTo>
                <a:cubicBezTo>
                  <a:pt x="9991" y="3214"/>
                  <a:pt x="9927" y="3135"/>
                  <a:pt x="9877" y="3199"/>
                </a:cubicBezTo>
                <a:cubicBezTo>
                  <a:pt x="9884" y="3221"/>
                  <a:pt x="9898" y="3206"/>
                  <a:pt x="9913" y="3206"/>
                </a:cubicBezTo>
                <a:cubicBezTo>
                  <a:pt x="9884" y="3228"/>
                  <a:pt x="9841" y="3235"/>
                  <a:pt x="9834" y="3257"/>
                </a:cubicBezTo>
                <a:cubicBezTo>
                  <a:pt x="9855" y="3278"/>
                  <a:pt x="9884" y="3257"/>
                  <a:pt x="9905" y="3271"/>
                </a:cubicBezTo>
                <a:cubicBezTo>
                  <a:pt x="9920" y="3257"/>
                  <a:pt x="9927" y="3185"/>
                  <a:pt x="9970" y="3206"/>
                </a:cubicBezTo>
                <a:cubicBezTo>
                  <a:pt x="9963" y="3235"/>
                  <a:pt x="9934" y="3221"/>
                  <a:pt x="9948" y="3257"/>
                </a:cubicBezTo>
                <a:cubicBezTo>
                  <a:pt x="9913" y="3278"/>
                  <a:pt x="9855" y="3314"/>
                  <a:pt x="9791" y="3336"/>
                </a:cubicBezTo>
                <a:cubicBezTo>
                  <a:pt x="9784" y="3357"/>
                  <a:pt x="9812" y="3357"/>
                  <a:pt x="9798" y="3372"/>
                </a:cubicBezTo>
                <a:cubicBezTo>
                  <a:pt x="9805" y="3372"/>
                  <a:pt x="9812" y="3364"/>
                  <a:pt x="9819" y="3364"/>
                </a:cubicBezTo>
                <a:cubicBezTo>
                  <a:pt x="9820" y="3366"/>
                  <a:pt x="9820" y="3367"/>
                  <a:pt x="9820" y="3368"/>
                </a:cubicBezTo>
                <a:lnTo>
                  <a:pt x="9820" y="3369"/>
                </a:lnTo>
                <a:lnTo>
                  <a:pt x="9848" y="3367"/>
                </a:lnTo>
                <a:cubicBezTo>
                  <a:pt x="9939" y="3360"/>
                  <a:pt x="10032" y="3362"/>
                  <a:pt x="10121" y="3370"/>
                </a:cubicBezTo>
                <a:cubicBezTo>
                  <a:pt x="10121" y="3373"/>
                  <a:pt x="10120" y="3376"/>
                  <a:pt x="10118" y="3378"/>
                </a:cubicBezTo>
                <a:lnTo>
                  <a:pt x="10116" y="3380"/>
                </a:lnTo>
                <a:lnTo>
                  <a:pt x="10117" y="3380"/>
                </a:lnTo>
                <a:cubicBezTo>
                  <a:pt x="10137" y="3387"/>
                  <a:pt x="10123" y="3415"/>
                  <a:pt x="10142" y="3415"/>
                </a:cubicBezTo>
                <a:cubicBezTo>
                  <a:pt x="10124" y="3424"/>
                  <a:pt x="10109" y="3425"/>
                  <a:pt x="10096" y="3425"/>
                </a:cubicBezTo>
                <a:lnTo>
                  <a:pt x="10091" y="3424"/>
                </a:lnTo>
                <a:lnTo>
                  <a:pt x="10091" y="3425"/>
                </a:lnTo>
                <a:cubicBezTo>
                  <a:pt x="10091" y="3431"/>
                  <a:pt x="10093" y="3437"/>
                  <a:pt x="10099" y="3441"/>
                </a:cubicBezTo>
                <a:cubicBezTo>
                  <a:pt x="10092" y="3456"/>
                  <a:pt x="10063" y="3413"/>
                  <a:pt x="10049" y="3441"/>
                </a:cubicBezTo>
                <a:cubicBezTo>
                  <a:pt x="10050" y="3434"/>
                  <a:pt x="10050" y="3428"/>
                  <a:pt x="10048" y="3422"/>
                </a:cubicBezTo>
                <a:lnTo>
                  <a:pt x="10046" y="3416"/>
                </a:lnTo>
                <a:lnTo>
                  <a:pt x="10043" y="3416"/>
                </a:lnTo>
                <a:cubicBezTo>
                  <a:pt x="10032" y="3415"/>
                  <a:pt x="10020" y="3416"/>
                  <a:pt x="10006" y="3422"/>
                </a:cubicBezTo>
                <a:cubicBezTo>
                  <a:pt x="10016" y="3411"/>
                  <a:pt x="10026" y="3406"/>
                  <a:pt x="10037" y="3405"/>
                </a:cubicBezTo>
                <a:lnTo>
                  <a:pt x="10038" y="3405"/>
                </a:lnTo>
                <a:lnTo>
                  <a:pt x="10036" y="3403"/>
                </a:lnTo>
                <a:cubicBezTo>
                  <a:pt x="10016" y="3386"/>
                  <a:pt x="9976" y="3391"/>
                  <a:pt x="9956" y="3405"/>
                </a:cubicBezTo>
                <a:lnTo>
                  <a:pt x="9956" y="3407"/>
                </a:lnTo>
                <a:lnTo>
                  <a:pt x="9962" y="3408"/>
                </a:lnTo>
                <a:cubicBezTo>
                  <a:pt x="9977" y="3411"/>
                  <a:pt x="9993" y="3415"/>
                  <a:pt x="10006" y="3415"/>
                </a:cubicBezTo>
                <a:cubicBezTo>
                  <a:pt x="9991" y="3418"/>
                  <a:pt x="9979" y="3418"/>
                  <a:pt x="9965" y="3417"/>
                </a:cubicBezTo>
                <a:lnTo>
                  <a:pt x="9960" y="3417"/>
                </a:lnTo>
                <a:lnTo>
                  <a:pt x="9962" y="3422"/>
                </a:lnTo>
                <a:cubicBezTo>
                  <a:pt x="9963" y="3423"/>
                  <a:pt x="9963" y="3425"/>
                  <a:pt x="9963" y="3427"/>
                </a:cubicBezTo>
                <a:cubicBezTo>
                  <a:pt x="9958" y="3423"/>
                  <a:pt x="9953" y="3420"/>
                  <a:pt x="9948" y="3418"/>
                </a:cubicBezTo>
                <a:lnTo>
                  <a:pt x="9944" y="3416"/>
                </a:lnTo>
                <a:lnTo>
                  <a:pt x="9944" y="3416"/>
                </a:lnTo>
                <a:cubicBezTo>
                  <a:pt x="9937" y="3415"/>
                  <a:pt x="9929" y="3415"/>
                  <a:pt x="9920" y="3415"/>
                </a:cubicBezTo>
                <a:cubicBezTo>
                  <a:pt x="9920" y="3413"/>
                  <a:pt x="9921" y="3411"/>
                  <a:pt x="9922" y="3410"/>
                </a:cubicBezTo>
                <a:lnTo>
                  <a:pt x="9925" y="3408"/>
                </a:lnTo>
                <a:lnTo>
                  <a:pt x="9919" y="3406"/>
                </a:lnTo>
                <a:cubicBezTo>
                  <a:pt x="9911" y="3403"/>
                  <a:pt x="9902" y="3399"/>
                  <a:pt x="9892" y="3391"/>
                </a:cubicBezTo>
                <a:cubicBezTo>
                  <a:pt x="9877" y="3398"/>
                  <a:pt x="9856" y="3405"/>
                  <a:pt x="9849" y="3427"/>
                </a:cubicBezTo>
                <a:cubicBezTo>
                  <a:pt x="9847" y="3427"/>
                  <a:pt x="9846" y="3427"/>
                  <a:pt x="9844" y="3427"/>
                </a:cubicBezTo>
                <a:lnTo>
                  <a:pt x="9844" y="3427"/>
                </a:lnTo>
                <a:lnTo>
                  <a:pt x="9844" y="3427"/>
                </a:lnTo>
                <a:cubicBezTo>
                  <a:pt x="9840" y="3429"/>
                  <a:pt x="9834" y="3430"/>
                  <a:pt x="9827" y="3429"/>
                </a:cubicBezTo>
                <a:cubicBezTo>
                  <a:pt x="9827" y="3428"/>
                  <a:pt x="9828" y="3427"/>
                  <a:pt x="9829" y="3426"/>
                </a:cubicBezTo>
                <a:lnTo>
                  <a:pt x="9831" y="3424"/>
                </a:lnTo>
                <a:lnTo>
                  <a:pt x="9830" y="3424"/>
                </a:lnTo>
                <a:cubicBezTo>
                  <a:pt x="9811" y="3419"/>
                  <a:pt x="9789" y="3413"/>
                  <a:pt x="9784" y="3434"/>
                </a:cubicBezTo>
                <a:cubicBezTo>
                  <a:pt x="9784" y="3441"/>
                  <a:pt x="9834" y="3449"/>
                  <a:pt x="9798" y="3456"/>
                </a:cubicBezTo>
                <a:cubicBezTo>
                  <a:pt x="9798" y="3477"/>
                  <a:pt x="9820" y="3456"/>
                  <a:pt x="9841" y="3463"/>
                </a:cubicBezTo>
                <a:cubicBezTo>
                  <a:pt x="9827" y="3484"/>
                  <a:pt x="9763" y="3484"/>
                  <a:pt x="9734" y="3470"/>
                </a:cubicBezTo>
                <a:cubicBezTo>
                  <a:pt x="9698" y="3492"/>
                  <a:pt x="9727" y="3520"/>
                  <a:pt x="9777" y="3527"/>
                </a:cubicBezTo>
                <a:cubicBezTo>
                  <a:pt x="9774" y="3536"/>
                  <a:pt x="9770" y="3541"/>
                  <a:pt x="9764" y="3545"/>
                </a:cubicBezTo>
                <a:lnTo>
                  <a:pt x="9762" y="3546"/>
                </a:lnTo>
                <a:lnTo>
                  <a:pt x="9764" y="3549"/>
                </a:lnTo>
                <a:cubicBezTo>
                  <a:pt x="9768" y="3554"/>
                  <a:pt x="9771" y="3558"/>
                  <a:pt x="9776" y="3558"/>
                </a:cubicBezTo>
                <a:cubicBezTo>
                  <a:pt x="9787" y="3558"/>
                  <a:pt x="9794" y="3551"/>
                  <a:pt x="9800" y="3542"/>
                </a:cubicBezTo>
                <a:lnTo>
                  <a:pt x="9802" y="3538"/>
                </a:lnTo>
                <a:lnTo>
                  <a:pt x="9800" y="3537"/>
                </a:lnTo>
                <a:cubicBezTo>
                  <a:pt x="9797" y="3534"/>
                  <a:pt x="9794" y="3531"/>
                  <a:pt x="9791" y="3527"/>
                </a:cubicBezTo>
                <a:cubicBezTo>
                  <a:pt x="9795" y="3520"/>
                  <a:pt x="9802" y="3518"/>
                  <a:pt x="9810" y="3518"/>
                </a:cubicBezTo>
                <a:lnTo>
                  <a:pt x="9811" y="3517"/>
                </a:lnTo>
                <a:lnTo>
                  <a:pt x="9812" y="3515"/>
                </a:lnTo>
                <a:cubicBezTo>
                  <a:pt x="9844" y="3510"/>
                  <a:pt x="9853" y="3496"/>
                  <a:pt x="9879" y="3496"/>
                </a:cubicBezTo>
                <a:cubicBezTo>
                  <a:pt x="9887" y="3496"/>
                  <a:pt x="9898" y="3497"/>
                  <a:pt x="9913" y="3501"/>
                </a:cubicBezTo>
                <a:cubicBezTo>
                  <a:pt x="9909" y="3506"/>
                  <a:pt x="9904" y="3510"/>
                  <a:pt x="9899" y="3512"/>
                </a:cubicBezTo>
                <a:lnTo>
                  <a:pt x="9895" y="3514"/>
                </a:lnTo>
                <a:lnTo>
                  <a:pt x="9897" y="3515"/>
                </a:lnTo>
                <a:cubicBezTo>
                  <a:pt x="9908" y="3517"/>
                  <a:pt x="9916" y="3507"/>
                  <a:pt x="9935" y="3513"/>
                </a:cubicBezTo>
                <a:cubicBezTo>
                  <a:pt x="9927" y="3527"/>
                  <a:pt x="9942" y="3527"/>
                  <a:pt x="9949" y="3527"/>
                </a:cubicBezTo>
                <a:cubicBezTo>
                  <a:pt x="9949" y="3556"/>
                  <a:pt x="9899" y="3556"/>
                  <a:pt x="9884" y="3535"/>
                </a:cubicBezTo>
                <a:cubicBezTo>
                  <a:pt x="9890" y="3529"/>
                  <a:pt x="9891" y="3524"/>
                  <a:pt x="9891" y="3518"/>
                </a:cubicBezTo>
                <a:lnTo>
                  <a:pt x="9891" y="3516"/>
                </a:lnTo>
                <a:lnTo>
                  <a:pt x="9890" y="3516"/>
                </a:lnTo>
                <a:cubicBezTo>
                  <a:pt x="9876" y="3522"/>
                  <a:pt x="9862" y="3526"/>
                  <a:pt x="9862" y="3544"/>
                </a:cubicBezTo>
                <a:cubicBezTo>
                  <a:pt x="9898" y="3558"/>
                  <a:pt x="9927" y="3544"/>
                  <a:pt x="9870" y="3565"/>
                </a:cubicBezTo>
                <a:cubicBezTo>
                  <a:pt x="9870" y="3587"/>
                  <a:pt x="9862" y="3601"/>
                  <a:pt x="9841" y="3615"/>
                </a:cubicBezTo>
                <a:cubicBezTo>
                  <a:pt x="9827" y="3594"/>
                  <a:pt x="9812" y="3608"/>
                  <a:pt x="9798" y="3594"/>
                </a:cubicBezTo>
                <a:cubicBezTo>
                  <a:pt x="9784" y="3615"/>
                  <a:pt x="9812" y="3608"/>
                  <a:pt x="9805" y="3623"/>
                </a:cubicBezTo>
                <a:cubicBezTo>
                  <a:pt x="9789" y="3623"/>
                  <a:pt x="9785" y="3619"/>
                  <a:pt x="9778" y="3614"/>
                </a:cubicBezTo>
                <a:lnTo>
                  <a:pt x="9777" y="3613"/>
                </a:lnTo>
                <a:lnTo>
                  <a:pt x="9777" y="3614"/>
                </a:lnTo>
                <a:cubicBezTo>
                  <a:pt x="9775" y="3613"/>
                  <a:pt x="9773" y="3613"/>
                  <a:pt x="9772" y="3613"/>
                </a:cubicBezTo>
                <a:lnTo>
                  <a:pt x="9769" y="3612"/>
                </a:lnTo>
                <a:lnTo>
                  <a:pt x="9768" y="3615"/>
                </a:lnTo>
                <a:cubicBezTo>
                  <a:pt x="9765" y="3621"/>
                  <a:pt x="9758" y="3624"/>
                  <a:pt x="9751" y="3626"/>
                </a:cubicBezTo>
                <a:lnTo>
                  <a:pt x="9746" y="3628"/>
                </a:lnTo>
                <a:lnTo>
                  <a:pt x="9743" y="3634"/>
                </a:lnTo>
                <a:cubicBezTo>
                  <a:pt x="9740" y="3637"/>
                  <a:pt x="9738" y="3640"/>
                  <a:pt x="9734" y="3642"/>
                </a:cubicBezTo>
                <a:lnTo>
                  <a:pt x="9734" y="3642"/>
                </a:lnTo>
                <a:lnTo>
                  <a:pt x="9733" y="3644"/>
                </a:lnTo>
                <a:cubicBezTo>
                  <a:pt x="9725" y="3641"/>
                  <a:pt x="9719" y="3637"/>
                  <a:pt x="9714" y="3632"/>
                </a:cubicBezTo>
                <a:lnTo>
                  <a:pt x="9712" y="3629"/>
                </a:lnTo>
                <a:lnTo>
                  <a:pt x="9706" y="3628"/>
                </a:lnTo>
                <a:cubicBezTo>
                  <a:pt x="9692" y="3626"/>
                  <a:pt x="9677" y="3631"/>
                  <a:pt x="9662" y="3634"/>
                </a:cubicBezTo>
                <a:lnTo>
                  <a:pt x="9658" y="3635"/>
                </a:lnTo>
                <a:lnTo>
                  <a:pt x="9659" y="3636"/>
                </a:lnTo>
                <a:cubicBezTo>
                  <a:pt x="9659" y="3642"/>
                  <a:pt x="9640" y="3640"/>
                  <a:pt x="9640" y="3651"/>
                </a:cubicBezTo>
                <a:cubicBezTo>
                  <a:pt x="9676" y="3637"/>
                  <a:pt x="9655" y="3680"/>
                  <a:pt x="9698" y="3673"/>
                </a:cubicBezTo>
                <a:cubicBezTo>
                  <a:pt x="9693" y="3677"/>
                  <a:pt x="9691" y="3682"/>
                  <a:pt x="9691" y="3688"/>
                </a:cubicBezTo>
                <a:lnTo>
                  <a:pt x="9691" y="3690"/>
                </a:lnTo>
                <a:lnTo>
                  <a:pt x="9691" y="3690"/>
                </a:lnTo>
                <a:cubicBezTo>
                  <a:pt x="9698" y="3687"/>
                  <a:pt x="9705" y="3685"/>
                  <a:pt x="9712" y="3685"/>
                </a:cubicBezTo>
                <a:cubicBezTo>
                  <a:pt x="9720" y="3685"/>
                  <a:pt x="9727" y="3692"/>
                  <a:pt x="9734" y="3692"/>
                </a:cubicBezTo>
                <a:cubicBezTo>
                  <a:pt x="9724" y="3702"/>
                  <a:pt x="9704" y="3695"/>
                  <a:pt x="9693" y="3699"/>
                </a:cubicBezTo>
                <a:lnTo>
                  <a:pt x="9690" y="3700"/>
                </a:lnTo>
                <a:lnTo>
                  <a:pt x="9690" y="3702"/>
                </a:lnTo>
                <a:lnTo>
                  <a:pt x="9688" y="3702"/>
                </a:lnTo>
                <a:lnTo>
                  <a:pt x="9687" y="3703"/>
                </a:lnTo>
                <a:cubicBezTo>
                  <a:pt x="9685" y="3705"/>
                  <a:pt x="9684" y="3709"/>
                  <a:pt x="9684" y="3714"/>
                </a:cubicBezTo>
                <a:cubicBezTo>
                  <a:pt x="9680" y="3714"/>
                  <a:pt x="9680" y="3710"/>
                  <a:pt x="9679" y="3707"/>
                </a:cubicBezTo>
                <a:lnTo>
                  <a:pt x="9679" y="3704"/>
                </a:lnTo>
                <a:lnTo>
                  <a:pt x="9678" y="3705"/>
                </a:lnTo>
                <a:cubicBezTo>
                  <a:pt x="9657" y="3710"/>
                  <a:pt x="9642" y="3719"/>
                  <a:pt x="9628" y="3730"/>
                </a:cubicBezTo>
                <a:lnTo>
                  <a:pt x="9624" y="3733"/>
                </a:lnTo>
                <a:lnTo>
                  <a:pt x="9627" y="3733"/>
                </a:lnTo>
                <a:cubicBezTo>
                  <a:pt x="9648" y="3732"/>
                  <a:pt x="9670" y="3732"/>
                  <a:pt x="9691" y="3721"/>
                </a:cubicBezTo>
                <a:cubicBezTo>
                  <a:pt x="9684" y="3735"/>
                  <a:pt x="9684" y="3743"/>
                  <a:pt x="9691" y="3750"/>
                </a:cubicBezTo>
                <a:cubicBezTo>
                  <a:pt x="9720" y="3721"/>
                  <a:pt x="9755" y="3743"/>
                  <a:pt x="9784" y="3707"/>
                </a:cubicBezTo>
                <a:lnTo>
                  <a:pt x="9785" y="3707"/>
                </a:lnTo>
                <a:lnTo>
                  <a:pt x="9785" y="3704"/>
                </a:lnTo>
                <a:cubicBezTo>
                  <a:pt x="9784" y="3701"/>
                  <a:pt x="9784" y="3698"/>
                  <a:pt x="9784" y="3694"/>
                </a:cubicBezTo>
                <a:cubicBezTo>
                  <a:pt x="9810" y="3694"/>
                  <a:pt x="9825" y="3682"/>
                  <a:pt x="9856" y="3680"/>
                </a:cubicBezTo>
                <a:lnTo>
                  <a:pt x="9861" y="3680"/>
                </a:lnTo>
                <a:lnTo>
                  <a:pt x="9861" y="3679"/>
                </a:lnTo>
                <a:cubicBezTo>
                  <a:pt x="9860" y="3676"/>
                  <a:pt x="9858" y="3674"/>
                  <a:pt x="9856" y="3671"/>
                </a:cubicBezTo>
                <a:cubicBezTo>
                  <a:pt x="9856" y="3657"/>
                  <a:pt x="9884" y="3671"/>
                  <a:pt x="9892" y="3664"/>
                </a:cubicBezTo>
                <a:cubicBezTo>
                  <a:pt x="9892" y="3671"/>
                  <a:pt x="9884" y="3671"/>
                  <a:pt x="9877" y="3671"/>
                </a:cubicBezTo>
                <a:cubicBezTo>
                  <a:pt x="9877" y="3692"/>
                  <a:pt x="9920" y="3692"/>
                  <a:pt x="9899" y="3714"/>
                </a:cubicBezTo>
                <a:cubicBezTo>
                  <a:pt x="9909" y="3721"/>
                  <a:pt x="9942" y="3730"/>
                  <a:pt x="9973" y="3730"/>
                </a:cubicBezTo>
                <a:lnTo>
                  <a:pt x="9982" y="3730"/>
                </a:lnTo>
                <a:lnTo>
                  <a:pt x="9976" y="3729"/>
                </a:lnTo>
                <a:cubicBezTo>
                  <a:pt x="9962" y="3727"/>
                  <a:pt x="9948" y="3723"/>
                  <a:pt x="9927" y="3723"/>
                </a:cubicBezTo>
                <a:cubicBezTo>
                  <a:pt x="9927" y="3716"/>
                  <a:pt x="9934" y="3716"/>
                  <a:pt x="9941" y="3709"/>
                </a:cubicBezTo>
                <a:cubicBezTo>
                  <a:pt x="9941" y="3694"/>
                  <a:pt x="9920" y="3709"/>
                  <a:pt x="9905" y="3702"/>
                </a:cubicBezTo>
                <a:cubicBezTo>
                  <a:pt x="9905" y="3685"/>
                  <a:pt x="9926" y="3685"/>
                  <a:pt x="9939" y="3680"/>
                </a:cubicBezTo>
                <a:lnTo>
                  <a:pt x="9941" y="3679"/>
                </a:lnTo>
                <a:lnTo>
                  <a:pt x="9941" y="3679"/>
                </a:lnTo>
                <a:cubicBezTo>
                  <a:pt x="9936" y="3675"/>
                  <a:pt x="9931" y="3671"/>
                  <a:pt x="9920" y="3671"/>
                </a:cubicBezTo>
                <a:cubicBezTo>
                  <a:pt x="9935" y="3657"/>
                  <a:pt x="9942" y="3657"/>
                  <a:pt x="9963" y="3657"/>
                </a:cubicBezTo>
                <a:cubicBezTo>
                  <a:pt x="9956" y="3664"/>
                  <a:pt x="9952" y="3669"/>
                  <a:pt x="9952" y="3675"/>
                </a:cubicBezTo>
                <a:lnTo>
                  <a:pt x="9951" y="3677"/>
                </a:lnTo>
                <a:lnTo>
                  <a:pt x="9953" y="3680"/>
                </a:lnTo>
                <a:cubicBezTo>
                  <a:pt x="9965" y="3693"/>
                  <a:pt x="9973" y="3688"/>
                  <a:pt x="9998" y="3694"/>
                </a:cubicBezTo>
                <a:cubicBezTo>
                  <a:pt x="9998" y="3707"/>
                  <a:pt x="9998" y="3719"/>
                  <a:pt x="9994" y="3727"/>
                </a:cubicBezTo>
                <a:lnTo>
                  <a:pt x="9993" y="3729"/>
                </a:lnTo>
                <a:lnTo>
                  <a:pt x="9996" y="3728"/>
                </a:lnTo>
                <a:cubicBezTo>
                  <a:pt x="10018" y="3724"/>
                  <a:pt x="10037" y="3714"/>
                  <a:pt x="10042" y="3692"/>
                </a:cubicBezTo>
                <a:cubicBezTo>
                  <a:pt x="10042" y="3692"/>
                  <a:pt x="10042" y="3692"/>
                  <a:pt x="10069" y="3692"/>
                </a:cubicBezTo>
                <a:lnTo>
                  <a:pt x="10071" y="3692"/>
                </a:lnTo>
                <a:lnTo>
                  <a:pt x="10071" y="3692"/>
                </a:lnTo>
                <a:cubicBezTo>
                  <a:pt x="10073" y="3691"/>
                  <a:pt x="10075" y="3689"/>
                  <a:pt x="10077" y="3687"/>
                </a:cubicBezTo>
                <a:cubicBezTo>
                  <a:pt x="10084" y="3687"/>
                  <a:pt x="10086" y="3689"/>
                  <a:pt x="10086" y="3691"/>
                </a:cubicBezTo>
                <a:lnTo>
                  <a:pt x="10085" y="3692"/>
                </a:lnTo>
                <a:lnTo>
                  <a:pt x="10092" y="3692"/>
                </a:lnTo>
                <a:cubicBezTo>
                  <a:pt x="10087" y="3698"/>
                  <a:pt x="10085" y="3707"/>
                  <a:pt x="10082" y="3712"/>
                </a:cubicBezTo>
                <a:lnTo>
                  <a:pt x="10082" y="3712"/>
                </a:lnTo>
                <a:lnTo>
                  <a:pt x="10082" y="3713"/>
                </a:lnTo>
                <a:cubicBezTo>
                  <a:pt x="10083" y="3714"/>
                  <a:pt x="10084" y="3715"/>
                  <a:pt x="10084" y="3716"/>
                </a:cubicBezTo>
                <a:cubicBezTo>
                  <a:pt x="10163" y="3687"/>
                  <a:pt x="10199" y="3730"/>
                  <a:pt x="10271" y="3702"/>
                </a:cubicBezTo>
                <a:cubicBezTo>
                  <a:pt x="10271" y="3716"/>
                  <a:pt x="10271" y="3723"/>
                  <a:pt x="10292" y="3723"/>
                </a:cubicBezTo>
                <a:cubicBezTo>
                  <a:pt x="10292" y="3687"/>
                  <a:pt x="10321" y="3716"/>
                  <a:pt x="10342" y="3723"/>
                </a:cubicBezTo>
                <a:cubicBezTo>
                  <a:pt x="10364" y="3680"/>
                  <a:pt x="10443" y="3709"/>
                  <a:pt x="10486" y="3723"/>
                </a:cubicBezTo>
                <a:cubicBezTo>
                  <a:pt x="10507" y="3723"/>
                  <a:pt x="10471" y="3716"/>
                  <a:pt x="10486" y="3702"/>
                </a:cubicBezTo>
                <a:cubicBezTo>
                  <a:pt x="10528" y="3694"/>
                  <a:pt x="10493" y="3737"/>
                  <a:pt x="10528" y="3737"/>
                </a:cubicBezTo>
                <a:cubicBezTo>
                  <a:pt x="10383" y="3743"/>
                  <a:pt x="10252" y="3725"/>
                  <a:pt x="10115" y="3722"/>
                </a:cubicBezTo>
                <a:lnTo>
                  <a:pt x="10084" y="3722"/>
                </a:lnTo>
                <a:lnTo>
                  <a:pt x="10086" y="3723"/>
                </a:lnTo>
                <a:cubicBezTo>
                  <a:pt x="10098" y="3733"/>
                  <a:pt x="10112" y="3728"/>
                  <a:pt x="10135" y="3728"/>
                </a:cubicBezTo>
                <a:cubicBezTo>
                  <a:pt x="10135" y="3735"/>
                  <a:pt x="10128" y="3743"/>
                  <a:pt x="10128" y="3750"/>
                </a:cubicBezTo>
                <a:cubicBezTo>
                  <a:pt x="10092" y="3757"/>
                  <a:pt x="10063" y="3764"/>
                  <a:pt x="10049" y="3786"/>
                </a:cubicBezTo>
                <a:cubicBezTo>
                  <a:pt x="10042" y="3764"/>
                  <a:pt x="9992" y="3757"/>
                  <a:pt x="10006" y="3735"/>
                </a:cubicBezTo>
                <a:cubicBezTo>
                  <a:pt x="9992" y="3743"/>
                  <a:pt x="9963" y="3764"/>
                  <a:pt x="9970" y="3779"/>
                </a:cubicBezTo>
                <a:cubicBezTo>
                  <a:pt x="9970" y="3793"/>
                  <a:pt x="9942" y="3764"/>
                  <a:pt x="9927" y="3779"/>
                </a:cubicBezTo>
                <a:cubicBezTo>
                  <a:pt x="9927" y="3786"/>
                  <a:pt x="9935" y="3786"/>
                  <a:pt x="9942" y="3786"/>
                </a:cubicBezTo>
                <a:cubicBezTo>
                  <a:pt x="9913" y="3807"/>
                  <a:pt x="9927" y="3771"/>
                  <a:pt x="9906" y="3764"/>
                </a:cubicBezTo>
                <a:cubicBezTo>
                  <a:pt x="9920" y="3764"/>
                  <a:pt x="9942" y="3771"/>
                  <a:pt x="9942" y="3757"/>
                </a:cubicBezTo>
                <a:cubicBezTo>
                  <a:pt x="9927" y="3750"/>
                  <a:pt x="9906" y="3750"/>
                  <a:pt x="9892" y="3735"/>
                </a:cubicBezTo>
                <a:cubicBezTo>
                  <a:pt x="9892" y="3757"/>
                  <a:pt x="9856" y="3750"/>
                  <a:pt x="9849" y="3793"/>
                </a:cubicBezTo>
                <a:cubicBezTo>
                  <a:pt x="9796" y="3770"/>
                  <a:pt x="9777" y="3779"/>
                  <a:pt x="9752" y="3803"/>
                </a:cubicBezTo>
                <a:lnTo>
                  <a:pt x="9751" y="3804"/>
                </a:lnTo>
                <a:lnTo>
                  <a:pt x="9756" y="3807"/>
                </a:lnTo>
                <a:cubicBezTo>
                  <a:pt x="9769" y="3812"/>
                  <a:pt x="9782" y="3816"/>
                  <a:pt x="9798" y="3816"/>
                </a:cubicBezTo>
                <a:cubicBezTo>
                  <a:pt x="9791" y="3852"/>
                  <a:pt x="9834" y="3838"/>
                  <a:pt x="9848" y="3852"/>
                </a:cubicBezTo>
                <a:cubicBezTo>
                  <a:pt x="9848" y="3867"/>
                  <a:pt x="9827" y="3859"/>
                  <a:pt x="9819" y="3867"/>
                </a:cubicBezTo>
                <a:cubicBezTo>
                  <a:pt x="9827" y="3874"/>
                  <a:pt x="9836" y="3879"/>
                  <a:pt x="9844" y="3884"/>
                </a:cubicBezTo>
                <a:lnTo>
                  <a:pt x="9857" y="3893"/>
                </a:lnTo>
                <a:lnTo>
                  <a:pt x="9860" y="3892"/>
                </a:lnTo>
                <a:cubicBezTo>
                  <a:pt x="9866" y="3891"/>
                  <a:pt x="9874" y="3889"/>
                  <a:pt x="9884" y="3886"/>
                </a:cubicBezTo>
                <a:cubicBezTo>
                  <a:pt x="9877" y="3893"/>
                  <a:pt x="9877" y="3901"/>
                  <a:pt x="9877" y="3908"/>
                </a:cubicBezTo>
                <a:cubicBezTo>
                  <a:pt x="9875" y="3907"/>
                  <a:pt x="9874" y="3907"/>
                  <a:pt x="9872" y="3906"/>
                </a:cubicBezTo>
                <a:lnTo>
                  <a:pt x="9869" y="3906"/>
                </a:lnTo>
                <a:lnTo>
                  <a:pt x="9868" y="3908"/>
                </a:lnTo>
                <a:cubicBezTo>
                  <a:pt x="9864" y="3917"/>
                  <a:pt x="9855" y="3928"/>
                  <a:pt x="9852" y="3936"/>
                </a:cubicBezTo>
                <a:lnTo>
                  <a:pt x="9852" y="3937"/>
                </a:lnTo>
                <a:lnTo>
                  <a:pt x="9855" y="3935"/>
                </a:lnTo>
                <a:cubicBezTo>
                  <a:pt x="9883" y="3920"/>
                  <a:pt x="9909" y="3901"/>
                  <a:pt x="9935" y="3901"/>
                </a:cubicBezTo>
                <a:cubicBezTo>
                  <a:pt x="9935" y="3915"/>
                  <a:pt x="9942" y="3922"/>
                  <a:pt x="9942" y="3929"/>
                </a:cubicBezTo>
                <a:cubicBezTo>
                  <a:pt x="9977" y="3929"/>
                  <a:pt x="9985" y="3908"/>
                  <a:pt x="10028" y="3922"/>
                </a:cubicBezTo>
                <a:cubicBezTo>
                  <a:pt x="10028" y="3929"/>
                  <a:pt x="10028" y="3936"/>
                  <a:pt x="10035" y="3936"/>
                </a:cubicBezTo>
                <a:cubicBezTo>
                  <a:pt x="10020" y="3965"/>
                  <a:pt x="9970" y="3944"/>
                  <a:pt x="9949" y="3958"/>
                </a:cubicBezTo>
                <a:cubicBezTo>
                  <a:pt x="9949" y="3972"/>
                  <a:pt x="9956" y="3979"/>
                  <a:pt x="9956" y="3994"/>
                </a:cubicBezTo>
                <a:cubicBezTo>
                  <a:pt x="9920" y="3979"/>
                  <a:pt x="9935" y="4022"/>
                  <a:pt x="9899" y="4015"/>
                </a:cubicBezTo>
                <a:cubicBezTo>
                  <a:pt x="9906" y="4022"/>
                  <a:pt x="9906" y="4030"/>
                  <a:pt x="9906" y="4037"/>
                </a:cubicBezTo>
                <a:cubicBezTo>
                  <a:pt x="9892" y="4037"/>
                  <a:pt x="9892" y="4030"/>
                  <a:pt x="9877" y="4030"/>
                </a:cubicBezTo>
                <a:cubicBezTo>
                  <a:pt x="9877" y="4051"/>
                  <a:pt x="9892" y="4051"/>
                  <a:pt x="9899" y="4058"/>
                </a:cubicBezTo>
                <a:cubicBezTo>
                  <a:pt x="9884" y="4066"/>
                  <a:pt x="9870" y="4066"/>
                  <a:pt x="9856" y="4073"/>
                </a:cubicBezTo>
                <a:cubicBezTo>
                  <a:pt x="9849" y="4051"/>
                  <a:pt x="9863" y="4051"/>
                  <a:pt x="9856" y="4044"/>
                </a:cubicBezTo>
                <a:lnTo>
                  <a:pt x="9852" y="4044"/>
                </a:lnTo>
                <a:lnTo>
                  <a:pt x="9852" y="4045"/>
                </a:lnTo>
                <a:cubicBezTo>
                  <a:pt x="9841" y="4070"/>
                  <a:pt x="9863" y="4074"/>
                  <a:pt x="9835" y="4074"/>
                </a:cubicBezTo>
                <a:lnTo>
                  <a:pt x="9833" y="4075"/>
                </a:lnTo>
                <a:lnTo>
                  <a:pt x="9833" y="4075"/>
                </a:lnTo>
                <a:cubicBezTo>
                  <a:pt x="9841" y="4101"/>
                  <a:pt x="9894" y="4098"/>
                  <a:pt x="9906" y="4080"/>
                </a:cubicBezTo>
                <a:cubicBezTo>
                  <a:pt x="9906" y="4094"/>
                  <a:pt x="9935" y="4109"/>
                  <a:pt x="9906" y="4109"/>
                </a:cubicBezTo>
                <a:cubicBezTo>
                  <a:pt x="9929" y="4138"/>
                  <a:pt x="9948" y="4105"/>
                  <a:pt x="9950" y="4084"/>
                </a:cubicBezTo>
                <a:lnTo>
                  <a:pt x="9950" y="4084"/>
                </a:lnTo>
                <a:lnTo>
                  <a:pt x="9947" y="4084"/>
                </a:lnTo>
                <a:cubicBezTo>
                  <a:pt x="9945" y="4083"/>
                  <a:pt x="9943" y="4083"/>
                  <a:pt x="9941" y="4082"/>
                </a:cubicBezTo>
                <a:cubicBezTo>
                  <a:pt x="9930" y="4064"/>
                  <a:pt x="9951" y="4075"/>
                  <a:pt x="9959" y="4072"/>
                </a:cubicBezTo>
                <a:lnTo>
                  <a:pt x="9960" y="4072"/>
                </a:lnTo>
                <a:lnTo>
                  <a:pt x="9959" y="4071"/>
                </a:lnTo>
                <a:cubicBezTo>
                  <a:pt x="9942" y="4064"/>
                  <a:pt x="9947" y="4050"/>
                  <a:pt x="9920" y="4037"/>
                </a:cubicBezTo>
                <a:cubicBezTo>
                  <a:pt x="9927" y="4022"/>
                  <a:pt x="9956" y="4037"/>
                  <a:pt x="9970" y="4037"/>
                </a:cubicBezTo>
                <a:cubicBezTo>
                  <a:pt x="9977" y="4037"/>
                  <a:pt x="9946" y="4049"/>
                  <a:pt x="9960" y="4069"/>
                </a:cubicBezTo>
                <a:lnTo>
                  <a:pt x="9962" y="4071"/>
                </a:lnTo>
                <a:lnTo>
                  <a:pt x="9962" y="4070"/>
                </a:lnTo>
                <a:cubicBezTo>
                  <a:pt x="9963" y="4069"/>
                  <a:pt x="9963" y="4068"/>
                  <a:pt x="9963" y="4067"/>
                </a:cubicBezTo>
                <a:cubicBezTo>
                  <a:pt x="9976" y="4072"/>
                  <a:pt x="9970" y="4079"/>
                  <a:pt x="9960" y="4082"/>
                </a:cubicBezTo>
                <a:lnTo>
                  <a:pt x="9955" y="4083"/>
                </a:lnTo>
                <a:lnTo>
                  <a:pt x="9957" y="4085"/>
                </a:lnTo>
                <a:cubicBezTo>
                  <a:pt x="9974" y="4099"/>
                  <a:pt x="10012" y="4093"/>
                  <a:pt x="10035" y="4087"/>
                </a:cubicBezTo>
                <a:cubicBezTo>
                  <a:pt x="9977" y="4173"/>
                  <a:pt x="9834" y="4109"/>
                  <a:pt x="9727" y="4123"/>
                </a:cubicBezTo>
                <a:cubicBezTo>
                  <a:pt x="9720" y="4137"/>
                  <a:pt x="9691" y="4137"/>
                  <a:pt x="9691" y="4166"/>
                </a:cubicBezTo>
                <a:cubicBezTo>
                  <a:pt x="9677" y="4166"/>
                  <a:pt x="9691" y="4144"/>
                  <a:pt x="9662" y="4152"/>
                </a:cubicBezTo>
                <a:cubicBezTo>
                  <a:pt x="9662" y="4130"/>
                  <a:pt x="9677" y="4137"/>
                  <a:pt x="9670" y="4116"/>
                </a:cubicBezTo>
                <a:cubicBezTo>
                  <a:pt x="9653" y="4110"/>
                  <a:pt x="9633" y="4113"/>
                  <a:pt x="9606" y="4112"/>
                </a:cubicBezTo>
                <a:lnTo>
                  <a:pt x="9604" y="4112"/>
                </a:lnTo>
                <a:lnTo>
                  <a:pt x="9601" y="4116"/>
                </a:lnTo>
                <a:cubicBezTo>
                  <a:pt x="9587" y="4142"/>
                  <a:pt x="9620" y="4161"/>
                  <a:pt x="9640" y="4161"/>
                </a:cubicBezTo>
                <a:cubicBezTo>
                  <a:pt x="9648" y="4175"/>
                  <a:pt x="9633" y="4168"/>
                  <a:pt x="9633" y="4175"/>
                </a:cubicBezTo>
                <a:cubicBezTo>
                  <a:pt x="9690" y="4168"/>
                  <a:pt x="9769" y="4189"/>
                  <a:pt x="9848" y="4189"/>
                </a:cubicBezTo>
                <a:cubicBezTo>
                  <a:pt x="9848" y="4211"/>
                  <a:pt x="9819" y="4197"/>
                  <a:pt x="9819" y="4211"/>
                </a:cubicBezTo>
                <a:cubicBezTo>
                  <a:pt x="9827" y="4218"/>
                  <a:pt x="9827" y="4225"/>
                  <a:pt x="9819" y="4225"/>
                </a:cubicBezTo>
                <a:cubicBezTo>
                  <a:pt x="9834" y="4225"/>
                  <a:pt x="9841" y="4261"/>
                  <a:pt x="9848" y="4247"/>
                </a:cubicBezTo>
                <a:cubicBezTo>
                  <a:pt x="9870" y="4254"/>
                  <a:pt x="9834" y="4254"/>
                  <a:pt x="9841" y="4268"/>
                </a:cubicBezTo>
                <a:cubicBezTo>
                  <a:pt x="9791" y="4247"/>
                  <a:pt x="9791" y="4283"/>
                  <a:pt x="9741" y="4261"/>
                </a:cubicBezTo>
                <a:cubicBezTo>
                  <a:pt x="9741" y="4304"/>
                  <a:pt x="9791" y="4290"/>
                  <a:pt x="9791" y="4326"/>
                </a:cubicBezTo>
                <a:cubicBezTo>
                  <a:pt x="9755" y="4319"/>
                  <a:pt x="9755" y="4304"/>
                  <a:pt x="9719" y="4311"/>
                </a:cubicBezTo>
                <a:cubicBezTo>
                  <a:pt x="9705" y="4326"/>
                  <a:pt x="9719" y="4319"/>
                  <a:pt x="9712" y="4340"/>
                </a:cubicBezTo>
                <a:cubicBezTo>
                  <a:pt x="9690" y="4340"/>
                  <a:pt x="9669" y="4354"/>
                  <a:pt x="9633" y="4347"/>
                </a:cubicBezTo>
                <a:cubicBezTo>
                  <a:pt x="9640" y="4290"/>
                  <a:pt x="9576" y="4319"/>
                  <a:pt x="9540" y="4304"/>
                </a:cubicBezTo>
                <a:cubicBezTo>
                  <a:pt x="9576" y="4290"/>
                  <a:pt x="9633" y="4311"/>
                  <a:pt x="9648" y="4275"/>
                </a:cubicBezTo>
                <a:cubicBezTo>
                  <a:pt x="9655" y="4297"/>
                  <a:pt x="9640" y="4304"/>
                  <a:pt x="9662" y="4326"/>
                </a:cubicBezTo>
                <a:cubicBezTo>
                  <a:pt x="9662" y="4326"/>
                  <a:pt x="9662" y="4326"/>
                  <a:pt x="9690" y="4333"/>
                </a:cubicBezTo>
                <a:cubicBezTo>
                  <a:pt x="9683" y="4319"/>
                  <a:pt x="9676" y="4311"/>
                  <a:pt x="9655" y="4311"/>
                </a:cubicBezTo>
                <a:cubicBezTo>
                  <a:pt x="9662" y="4297"/>
                  <a:pt x="9669" y="4283"/>
                  <a:pt x="9676" y="4275"/>
                </a:cubicBezTo>
                <a:cubicBezTo>
                  <a:pt x="9683" y="4275"/>
                  <a:pt x="9683" y="4283"/>
                  <a:pt x="9690" y="4283"/>
                </a:cubicBezTo>
                <a:cubicBezTo>
                  <a:pt x="9696" y="4283"/>
                  <a:pt x="9697" y="4279"/>
                  <a:pt x="9697" y="4273"/>
                </a:cubicBezTo>
                <a:lnTo>
                  <a:pt x="9697" y="4267"/>
                </a:lnTo>
                <a:lnTo>
                  <a:pt x="9679" y="4267"/>
                </a:lnTo>
                <a:cubicBezTo>
                  <a:pt x="9635" y="4268"/>
                  <a:pt x="9592" y="4267"/>
                  <a:pt x="9550" y="4265"/>
                </a:cubicBezTo>
                <a:lnTo>
                  <a:pt x="9535" y="4264"/>
                </a:lnTo>
                <a:lnTo>
                  <a:pt x="9534" y="4268"/>
                </a:lnTo>
                <a:cubicBezTo>
                  <a:pt x="9533" y="4270"/>
                  <a:pt x="9533" y="4273"/>
                  <a:pt x="9533" y="4275"/>
                </a:cubicBezTo>
                <a:cubicBezTo>
                  <a:pt x="9532" y="4272"/>
                  <a:pt x="9530" y="4269"/>
                  <a:pt x="9527" y="4266"/>
                </a:cubicBezTo>
                <a:lnTo>
                  <a:pt x="9524" y="4263"/>
                </a:lnTo>
                <a:lnTo>
                  <a:pt x="9518" y="4263"/>
                </a:lnTo>
                <a:lnTo>
                  <a:pt x="9462" y="4260"/>
                </a:lnTo>
                <a:lnTo>
                  <a:pt x="9462" y="4260"/>
                </a:lnTo>
                <a:cubicBezTo>
                  <a:pt x="9459" y="4264"/>
                  <a:pt x="9459" y="4269"/>
                  <a:pt x="9461" y="4275"/>
                </a:cubicBezTo>
                <a:cubicBezTo>
                  <a:pt x="9458" y="4272"/>
                  <a:pt x="9454" y="4267"/>
                  <a:pt x="9451" y="4260"/>
                </a:cubicBezTo>
                <a:lnTo>
                  <a:pt x="9450" y="4259"/>
                </a:lnTo>
                <a:lnTo>
                  <a:pt x="9400" y="4256"/>
                </a:lnTo>
                <a:lnTo>
                  <a:pt x="9400" y="4257"/>
                </a:lnTo>
                <a:cubicBezTo>
                  <a:pt x="9403" y="4262"/>
                  <a:pt x="9404" y="4268"/>
                  <a:pt x="9404" y="4275"/>
                </a:cubicBezTo>
                <a:cubicBezTo>
                  <a:pt x="9383" y="4254"/>
                  <a:pt x="9383" y="4297"/>
                  <a:pt x="9361" y="4290"/>
                </a:cubicBezTo>
                <a:cubicBezTo>
                  <a:pt x="9361" y="4304"/>
                  <a:pt x="9390" y="4297"/>
                  <a:pt x="9383" y="4319"/>
                </a:cubicBezTo>
                <a:cubicBezTo>
                  <a:pt x="9383" y="4319"/>
                  <a:pt x="9383" y="4319"/>
                  <a:pt x="9340" y="4319"/>
                </a:cubicBezTo>
                <a:cubicBezTo>
                  <a:pt x="9340" y="4347"/>
                  <a:pt x="9383" y="4340"/>
                  <a:pt x="9404" y="4362"/>
                </a:cubicBezTo>
                <a:cubicBezTo>
                  <a:pt x="9390" y="4376"/>
                  <a:pt x="9354" y="4362"/>
                  <a:pt x="9347" y="4347"/>
                </a:cubicBezTo>
                <a:cubicBezTo>
                  <a:pt x="9325" y="4362"/>
                  <a:pt x="9347" y="4376"/>
                  <a:pt x="9332" y="4383"/>
                </a:cubicBezTo>
                <a:cubicBezTo>
                  <a:pt x="9261" y="4354"/>
                  <a:pt x="9132" y="4354"/>
                  <a:pt x="9089" y="4405"/>
                </a:cubicBezTo>
                <a:cubicBezTo>
                  <a:pt x="9060" y="4405"/>
                  <a:pt x="9053" y="4397"/>
                  <a:pt x="9024" y="4405"/>
                </a:cubicBezTo>
                <a:cubicBezTo>
                  <a:pt x="9024" y="4406"/>
                  <a:pt x="9025" y="4408"/>
                  <a:pt x="9025" y="4409"/>
                </a:cubicBezTo>
                <a:lnTo>
                  <a:pt x="9026" y="4412"/>
                </a:lnTo>
                <a:lnTo>
                  <a:pt x="9028" y="4413"/>
                </a:lnTo>
                <a:cubicBezTo>
                  <a:pt x="9037" y="4419"/>
                  <a:pt x="9046" y="4424"/>
                  <a:pt x="9054" y="4431"/>
                </a:cubicBezTo>
                <a:cubicBezTo>
                  <a:pt x="9054" y="4446"/>
                  <a:pt x="9018" y="4474"/>
                  <a:pt x="9046" y="4474"/>
                </a:cubicBezTo>
                <a:cubicBezTo>
                  <a:pt x="9018" y="4510"/>
                  <a:pt x="8996" y="4496"/>
                  <a:pt x="8968" y="4489"/>
                </a:cubicBezTo>
                <a:cubicBezTo>
                  <a:pt x="8975" y="4503"/>
                  <a:pt x="8996" y="4496"/>
                  <a:pt x="8982" y="4525"/>
                </a:cubicBezTo>
                <a:cubicBezTo>
                  <a:pt x="8996" y="4525"/>
                  <a:pt x="9003" y="4510"/>
                  <a:pt x="9018" y="4525"/>
                </a:cubicBezTo>
                <a:cubicBezTo>
                  <a:pt x="9011" y="4553"/>
                  <a:pt x="8975" y="4539"/>
                  <a:pt x="8960" y="4532"/>
                </a:cubicBezTo>
                <a:cubicBezTo>
                  <a:pt x="8882" y="4553"/>
                  <a:pt x="8824" y="4553"/>
                  <a:pt x="8731" y="4561"/>
                </a:cubicBezTo>
                <a:cubicBezTo>
                  <a:pt x="8703" y="4596"/>
                  <a:pt x="8674" y="4618"/>
                  <a:pt x="8638" y="4639"/>
                </a:cubicBezTo>
                <a:cubicBezTo>
                  <a:pt x="8645" y="4639"/>
                  <a:pt x="8652" y="4647"/>
                  <a:pt x="8652" y="4654"/>
                </a:cubicBezTo>
                <a:cubicBezTo>
                  <a:pt x="8617" y="4668"/>
                  <a:pt x="8581" y="4647"/>
                  <a:pt x="8552" y="4654"/>
                </a:cubicBezTo>
                <a:cubicBezTo>
                  <a:pt x="8567" y="4683"/>
                  <a:pt x="8609" y="4668"/>
                  <a:pt x="8609" y="4704"/>
                </a:cubicBezTo>
                <a:cubicBezTo>
                  <a:pt x="8559" y="4697"/>
                  <a:pt x="8524" y="4718"/>
                  <a:pt x="8481" y="4718"/>
                </a:cubicBezTo>
                <a:cubicBezTo>
                  <a:pt x="8502" y="4761"/>
                  <a:pt x="8588" y="4747"/>
                  <a:pt x="8588" y="4804"/>
                </a:cubicBezTo>
                <a:cubicBezTo>
                  <a:pt x="8567" y="4783"/>
                  <a:pt x="8567" y="4826"/>
                  <a:pt x="8545" y="4819"/>
                </a:cubicBezTo>
                <a:cubicBezTo>
                  <a:pt x="8545" y="4833"/>
                  <a:pt x="8574" y="4826"/>
                  <a:pt x="8567" y="4848"/>
                </a:cubicBezTo>
                <a:cubicBezTo>
                  <a:pt x="8567" y="4848"/>
                  <a:pt x="8567" y="4848"/>
                  <a:pt x="8524" y="4848"/>
                </a:cubicBezTo>
                <a:cubicBezTo>
                  <a:pt x="8524" y="4876"/>
                  <a:pt x="8567" y="4869"/>
                  <a:pt x="8588" y="4891"/>
                </a:cubicBezTo>
                <a:cubicBezTo>
                  <a:pt x="8574" y="4905"/>
                  <a:pt x="8538" y="4891"/>
                  <a:pt x="8531" y="4876"/>
                </a:cubicBezTo>
                <a:cubicBezTo>
                  <a:pt x="8509" y="4891"/>
                  <a:pt x="8531" y="4905"/>
                  <a:pt x="8516" y="4912"/>
                </a:cubicBezTo>
                <a:cubicBezTo>
                  <a:pt x="8445" y="4883"/>
                  <a:pt x="8316" y="4883"/>
                  <a:pt x="8273" y="4934"/>
                </a:cubicBezTo>
                <a:cubicBezTo>
                  <a:pt x="8244" y="4934"/>
                  <a:pt x="8237" y="4926"/>
                  <a:pt x="8208" y="4934"/>
                </a:cubicBezTo>
                <a:cubicBezTo>
                  <a:pt x="8208" y="4948"/>
                  <a:pt x="8223" y="4948"/>
                  <a:pt x="8216" y="4962"/>
                </a:cubicBezTo>
                <a:cubicBezTo>
                  <a:pt x="8173" y="4926"/>
                  <a:pt x="8087" y="4941"/>
                  <a:pt x="8036" y="4912"/>
                </a:cubicBezTo>
                <a:cubicBezTo>
                  <a:pt x="8036" y="4898"/>
                  <a:pt x="8044" y="4891"/>
                  <a:pt x="8051" y="4883"/>
                </a:cubicBezTo>
                <a:cubicBezTo>
                  <a:pt x="8044" y="4876"/>
                  <a:pt x="8029" y="4876"/>
                  <a:pt x="8022" y="4869"/>
                </a:cubicBezTo>
                <a:cubicBezTo>
                  <a:pt x="8022" y="4862"/>
                  <a:pt x="8029" y="4862"/>
                  <a:pt x="8029" y="4848"/>
                </a:cubicBezTo>
                <a:cubicBezTo>
                  <a:pt x="8015" y="4833"/>
                  <a:pt x="7986" y="4833"/>
                  <a:pt x="7958" y="4833"/>
                </a:cubicBezTo>
                <a:cubicBezTo>
                  <a:pt x="7965" y="4826"/>
                  <a:pt x="7972" y="4819"/>
                  <a:pt x="7972" y="4826"/>
                </a:cubicBezTo>
                <a:cubicBezTo>
                  <a:pt x="7994" y="4826"/>
                  <a:pt x="7958" y="4804"/>
                  <a:pt x="7979" y="4804"/>
                </a:cubicBezTo>
                <a:cubicBezTo>
                  <a:pt x="7915" y="4783"/>
                  <a:pt x="7829" y="4840"/>
                  <a:pt x="7771" y="4862"/>
                </a:cubicBezTo>
                <a:cubicBezTo>
                  <a:pt x="7800" y="4876"/>
                  <a:pt x="7857" y="4891"/>
                  <a:pt x="7893" y="4883"/>
                </a:cubicBezTo>
                <a:cubicBezTo>
                  <a:pt x="7858" y="4908"/>
                  <a:pt x="7811" y="4920"/>
                  <a:pt x="7761" y="4926"/>
                </a:cubicBezTo>
                <a:lnTo>
                  <a:pt x="7741" y="4928"/>
                </a:lnTo>
                <a:lnTo>
                  <a:pt x="7744" y="4930"/>
                </a:lnTo>
                <a:cubicBezTo>
                  <a:pt x="7762" y="4940"/>
                  <a:pt x="7793" y="4945"/>
                  <a:pt x="7821" y="4957"/>
                </a:cubicBezTo>
                <a:cubicBezTo>
                  <a:pt x="7789" y="4961"/>
                  <a:pt x="7760" y="4966"/>
                  <a:pt x="7730" y="4970"/>
                </a:cubicBezTo>
                <a:lnTo>
                  <a:pt x="7711" y="4971"/>
                </a:lnTo>
                <a:lnTo>
                  <a:pt x="7710" y="4972"/>
                </a:lnTo>
                <a:cubicBezTo>
                  <a:pt x="7693" y="4982"/>
                  <a:pt x="7668" y="4990"/>
                  <a:pt x="7648" y="4975"/>
                </a:cubicBezTo>
                <a:lnTo>
                  <a:pt x="7646" y="4973"/>
                </a:lnTo>
                <a:lnTo>
                  <a:pt x="7642" y="4973"/>
                </a:lnTo>
                <a:cubicBezTo>
                  <a:pt x="7637" y="4972"/>
                  <a:pt x="7633" y="4972"/>
                  <a:pt x="7628" y="4971"/>
                </a:cubicBezTo>
                <a:cubicBezTo>
                  <a:pt x="7642" y="4993"/>
                  <a:pt x="7699" y="4971"/>
                  <a:pt x="7692" y="5007"/>
                </a:cubicBezTo>
                <a:cubicBezTo>
                  <a:pt x="7685" y="5000"/>
                  <a:pt x="7678" y="5000"/>
                  <a:pt x="7664" y="5000"/>
                </a:cubicBezTo>
                <a:cubicBezTo>
                  <a:pt x="7671" y="5014"/>
                  <a:pt x="7685" y="5007"/>
                  <a:pt x="7671" y="5022"/>
                </a:cubicBezTo>
                <a:cubicBezTo>
                  <a:pt x="7692" y="5014"/>
                  <a:pt x="7714" y="5007"/>
                  <a:pt x="7735" y="5007"/>
                </a:cubicBezTo>
                <a:cubicBezTo>
                  <a:pt x="7735" y="5029"/>
                  <a:pt x="7771" y="5029"/>
                  <a:pt x="7757" y="5065"/>
                </a:cubicBezTo>
                <a:cubicBezTo>
                  <a:pt x="7864" y="5050"/>
                  <a:pt x="7979" y="5072"/>
                  <a:pt x="8079" y="5093"/>
                </a:cubicBezTo>
                <a:cubicBezTo>
                  <a:pt x="8086" y="5093"/>
                  <a:pt x="8079" y="5115"/>
                  <a:pt x="8093" y="5115"/>
                </a:cubicBezTo>
                <a:cubicBezTo>
                  <a:pt x="8108" y="5108"/>
                  <a:pt x="8108" y="5101"/>
                  <a:pt x="8129" y="5122"/>
                </a:cubicBezTo>
                <a:cubicBezTo>
                  <a:pt x="8165" y="5086"/>
                  <a:pt x="8186" y="5144"/>
                  <a:pt x="8222" y="5108"/>
                </a:cubicBezTo>
                <a:cubicBezTo>
                  <a:pt x="8265" y="5151"/>
                  <a:pt x="8351" y="5151"/>
                  <a:pt x="8444" y="5165"/>
                </a:cubicBezTo>
                <a:cubicBezTo>
                  <a:pt x="8430" y="5194"/>
                  <a:pt x="8358" y="5172"/>
                  <a:pt x="8330" y="5179"/>
                </a:cubicBezTo>
                <a:cubicBezTo>
                  <a:pt x="8351" y="5201"/>
                  <a:pt x="8380" y="5187"/>
                  <a:pt x="8416" y="5194"/>
                </a:cubicBezTo>
                <a:cubicBezTo>
                  <a:pt x="8408" y="5208"/>
                  <a:pt x="8387" y="5215"/>
                  <a:pt x="8358" y="5208"/>
                </a:cubicBezTo>
                <a:cubicBezTo>
                  <a:pt x="8387" y="5237"/>
                  <a:pt x="8523" y="5266"/>
                  <a:pt x="8566" y="5266"/>
                </a:cubicBezTo>
                <a:cubicBezTo>
                  <a:pt x="8587" y="5266"/>
                  <a:pt x="8580" y="5294"/>
                  <a:pt x="8595" y="5294"/>
                </a:cubicBezTo>
                <a:cubicBezTo>
                  <a:pt x="8609" y="5287"/>
                  <a:pt x="8609" y="5273"/>
                  <a:pt x="8587" y="5280"/>
                </a:cubicBezTo>
                <a:cubicBezTo>
                  <a:pt x="8609" y="5266"/>
                  <a:pt x="8652" y="5280"/>
                  <a:pt x="8681" y="5280"/>
                </a:cubicBezTo>
                <a:cubicBezTo>
                  <a:pt x="8673" y="5287"/>
                  <a:pt x="8666" y="5287"/>
                  <a:pt x="8659" y="5287"/>
                </a:cubicBezTo>
                <a:cubicBezTo>
                  <a:pt x="8666" y="5294"/>
                  <a:pt x="8666" y="5301"/>
                  <a:pt x="8659" y="5301"/>
                </a:cubicBezTo>
                <a:cubicBezTo>
                  <a:pt x="8659" y="5309"/>
                  <a:pt x="8688" y="5294"/>
                  <a:pt x="8688" y="5280"/>
                </a:cubicBezTo>
                <a:cubicBezTo>
                  <a:pt x="8702" y="5301"/>
                  <a:pt x="8731" y="5280"/>
                  <a:pt x="8752" y="5287"/>
                </a:cubicBezTo>
                <a:cubicBezTo>
                  <a:pt x="8752" y="5294"/>
                  <a:pt x="8745" y="5294"/>
                  <a:pt x="8745" y="5301"/>
                </a:cubicBezTo>
                <a:cubicBezTo>
                  <a:pt x="8810" y="5287"/>
                  <a:pt x="8867" y="5266"/>
                  <a:pt x="8938" y="5287"/>
                </a:cubicBezTo>
                <a:cubicBezTo>
                  <a:pt x="8946" y="5266"/>
                  <a:pt x="8981" y="5273"/>
                  <a:pt x="9010" y="5266"/>
                </a:cubicBezTo>
                <a:cubicBezTo>
                  <a:pt x="9017" y="5237"/>
                  <a:pt x="8996" y="5237"/>
                  <a:pt x="9010" y="5201"/>
                </a:cubicBezTo>
                <a:cubicBezTo>
                  <a:pt x="9039" y="5215"/>
                  <a:pt x="9082" y="5165"/>
                  <a:pt x="9103" y="5201"/>
                </a:cubicBezTo>
                <a:cubicBezTo>
                  <a:pt x="9132" y="5201"/>
                  <a:pt x="9146" y="5172"/>
                  <a:pt x="9182" y="5179"/>
                </a:cubicBezTo>
                <a:cubicBezTo>
                  <a:pt x="9196" y="5136"/>
                  <a:pt x="9117" y="5172"/>
                  <a:pt x="9117" y="5144"/>
                </a:cubicBezTo>
                <a:cubicBezTo>
                  <a:pt x="9153" y="5151"/>
                  <a:pt x="9168" y="5136"/>
                  <a:pt x="9182" y="5115"/>
                </a:cubicBezTo>
                <a:cubicBezTo>
                  <a:pt x="9160" y="5086"/>
                  <a:pt x="9125" y="5093"/>
                  <a:pt x="9089" y="5101"/>
                </a:cubicBezTo>
                <a:cubicBezTo>
                  <a:pt x="9083" y="5082"/>
                  <a:pt x="9093" y="5079"/>
                  <a:pt x="9095" y="5069"/>
                </a:cubicBezTo>
                <a:lnTo>
                  <a:pt x="9096" y="5065"/>
                </a:lnTo>
                <a:lnTo>
                  <a:pt x="9096" y="5065"/>
                </a:lnTo>
                <a:lnTo>
                  <a:pt x="9091" y="5065"/>
                </a:lnTo>
                <a:cubicBezTo>
                  <a:pt x="9067" y="5067"/>
                  <a:pt x="9067" y="5087"/>
                  <a:pt x="9067" y="5093"/>
                </a:cubicBezTo>
                <a:cubicBezTo>
                  <a:pt x="9046" y="5075"/>
                  <a:pt x="9023" y="5083"/>
                  <a:pt x="9001" y="5095"/>
                </a:cubicBezTo>
                <a:lnTo>
                  <a:pt x="8997" y="5098"/>
                </a:lnTo>
                <a:lnTo>
                  <a:pt x="8996" y="5099"/>
                </a:lnTo>
                <a:lnTo>
                  <a:pt x="8996" y="5098"/>
                </a:lnTo>
                <a:lnTo>
                  <a:pt x="8993" y="5100"/>
                </a:lnTo>
                <a:cubicBezTo>
                  <a:pt x="8975" y="5112"/>
                  <a:pt x="8958" y="5126"/>
                  <a:pt x="8946" y="5129"/>
                </a:cubicBezTo>
                <a:cubicBezTo>
                  <a:pt x="8955" y="5118"/>
                  <a:pt x="8964" y="5108"/>
                  <a:pt x="8975" y="5098"/>
                </a:cubicBezTo>
                <a:lnTo>
                  <a:pt x="8982" y="5091"/>
                </a:lnTo>
                <a:lnTo>
                  <a:pt x="8981" y="5091"/>
                </a:lnTo>
                <a:cubicBezTo>
                  <a:pt x="8975" y="5088"/>
                  <a:pt x="8968" y="5084"/>
                  <a:pt x="8960" y="5077"/>
                </a:cubicBezTo>
                <a:cubicBezTo>
                  <a:pt x="8967" y="5043"/>
                  <a:pt x="9005" y="5048"/>
                  <a:pt x="9028" y="5048"/>
                </a:cubicBezTo>
                <a:lnTo>
                  <a:pt x="9028" y="5048"/>
                </a:lnTo>
                <a:lnTo>
                  <a:pt x="9032" y="5045"/>
                </a:lnTo>
                <a:lnTo>
                  <a:pt x="9031" y="5042"/>
                </a:lnTo>
                <a:cubicBezTo>
                  <a:pt x="9025" y="5028"/>
                  <a:pt x="9003" y="5032"/>
                  <a:pt x="8996" y="5020"/>
                </a:cubicBezTo>
                <a:cubicBezTo>
                  <a:pt x="9003" y="4991"/>
                  <a:pt x="9054" y="5034"/>
                  <a:pt x="9068" y="5005"/>
                </a:cubicBezTo>
                <a:cubicBezTo>
                  <a:pt x="9068" y="5005"/>
                  <a:pt x="9068" y="5005"/>
                  <a:pt x="9075" y="4977"/>
                </a:cubicBezTo>
                <a:cubicBezTo>
                  <a:pt x="9089" y="4962"/>
                  <a:pt x="9132" y="4962"/>
                  <a:pt x="9161" y="4969"/>
                </a:cubicBezTo>
                <a:cubicBezTo>
                  <a:pt x="9139" y="4984"/>
                  <a:pt x="9154" y="5005"/>
                  <a:pt x="9168" y="5020"/>
                </a:cubicBezTo>
                <a:cubicBezTo>
                  <a:pt x="9165" y="5025"/>
                  <a:pt x="9159" y="5028"/>
                  <a:pt x="9152" y="5032"/>
                </a:cubicBezTo>
                <a:lnTo>
                  <a:pt x="9149" y="5034"/>
                </a:lnTo>
                <a:lnTo>
                  <a:pt x="9149" y="5035"/>
                </a:lnTo>
                <a:cubicBezTo>
                  <a:pt x="9156" y="5039"/>
                  <a:pt x="9163" y="5044"/>
                  <a:pt x="9169" y="5050"/>
                </a:cubicBezTo>
                <a:lnTo>
                  <a:pt x="9177" y="5057"/>
                </a:lnTo>
                <a:lnTo>
                  <a:pt x="9179" y="5056"/>
                </a:lnTo>
                <a:cubicBezTo>
                  <a:pt x="9198" y="5045"/>
                  <a:pt x="9222" y="5042"/>
                  <a:pt x="9254" y="5042"/>
                </a:cubicBezTo>
                <a:lnTo>
                  <a:pt x="9260" y="5041"/>
                </a:lnTo>
                <a:lnTo>
                  <a:pt x="9260" y="5040"/>
                </a:lnTo>
                <a:cubicBezTo>
                  <a:pt x="9261" y="5037"/>
                  <a:pt x="9262" y="5035"/>
                  <a:pt x="9264" y="5032"/>
                </a:cubicBezTo>
                <a:lnTo>
                  <a:pt x="9265" y="5029"/>
                </a:lnTo>
                <a:lnTo>
                  <a:pt x="9264" y="5029"/>
                </a:lnTo>
                <a:cubicBezTo>
                  <a:pt x="9249" y="5030"/>
                  <a:pt x="9233" y="5034"/>
                  <a:pt x="9225" y="5027"/>
                </a:cubicBezTo>
                <a:cubicBezTo>
                  <a:pt x="9232" y="4996"/>
                  <a:pt x="9271" y="5003"/>
                  <a:pt x="9295" y="4990"/>
                </a:cubicBezTo>
                <a:lnTo>
                  <a:pt x="9296" y="4990"/>
                </a:lnTo>
                <a:lnTo>
                  <a:pt x="9294" y="4990"/>
                </a:lnTo>
                <a:cubicBezTo>
                  <a:pt x="9256" y="5000"/>
                  <a:pt x="9236" y="4997"/>
                  <a:pt x="9160" y="4971"/>
                </a:cubicBezTo>
                <a:cubicBezTo>
                  <a:pt x="9168" y="4964"/>
                  <a:pt x="9168" y="4957"/>
                  <a:pt x="9160" y="4950"/>
                </a:cubicBezTo>
                <a:cubicBezTo>
                  <a:pt x="9203" y="4936"/>
                  <a:pt x="9225" y="4993"/>
                  <a:pt x="9246" y="4943"/>
                </a:cubicBezTo>
                <a:cubicBezTo>
                  <a:pt x="9268" y="4943"/>
                  <a:pt x="9281" y="4955"/>
                  <a:pt x="9296" y="4961"/>
                </a:cubicBezTo>
                <a:lnTo>
                  <a:pt x="9296" y="4961"/>
                </a:lnTo>
                <a:lnTo>
                  <a:pt x="9302" y="4961"/>
                </a:lnTo>
                <a:cubicBezTo>
                  <a:pt x="9310" y="4961"/>
                  <a:pt x="9319" y="4962"/>
                  <a:pt x="9326" y="4962"/>
                </a:cubicBezTo>
                <a:cubicBezTo>
                  <a:pt x="9326" y="4991"/>
                  <a:pt x="9347" y="4998"/>
                  <a:pt x="9340" y="5027"/>
                </a:cubicBezTo>
                <a:cubicBezTo>
                  <a:pt x="9340" y="5027"/>
                  <a:pt x="9340" y="5027"/>
                  <a:pt x="9329" y="5027"/>
                </a:cubicBezTo>
                <a:lnTo>
                  <a:pt x="9326" y="5027"/>
                </a:lnTo>
                <a:lnTo>
                  <a:pt x="9323" y="5037"/>
                </a:lnTo>
                <a:lnTo>
                  <a:pt x="9322" y="5038"/>
                </a:lnTo>
                <a:lnTo>
                  <a:pt x="9326" y="5038"/>
                </a:lnTo>
                <a:cubicBezTo>
                  <a:pt x="9333" y="5038"/>
                  <a:pt x="9340" y="5038"/>
                  <a:pt x="9333" y="5048"/>
                </a:cubicBezTo>
                <a:cubicBezTo>
                  <a:pt x="9329" y="5048"/>
                  <a:pt x="9325" y="5048"/>
                  <a:pt x="9321" y="5048"/>
                </a:cubicBezTo>
                <a:lnTo>
                  <a:pt x="9320" y="5048"/>
                </a:lnTo>
                <a:lnTo>
                  <a:pt x="9319" y="5050"/>
                </a:lnTo>
                <a:cubicBezTo>
                  <a:pt x="9318" y="5054"/>
                  <a:pt x="9318" y="5059"/>
                  <a:pt x="9318" y="5065"/>
                </a:cubicBezTo>
                <a:cubicBezTo>
                  <a:pt x="9289" y="5057"/>
                  <a:pt x="9289" y="5050"/>
                  <a:pt x="9261" y="5057"/>
                </a:cubicBezTo>
                <a:lnTo>
                  <a:pt x="9260" y="5056"/>
                </a:lnTo>
                <a:lnTo>
                  <a:pt x="9251" y="5058"/>
                </a:lnTo>
                <a:cubicBezTo>
                  <a:pt x="9232" y="5063"/>
                  <a:pt x="9213" y="5067"/>
                  <a:pt x="9191" y="5066"/>
                </a:cubicBezTo>
                <a:lnTo>
                  <a:pt x="9186" y="5065"/>
                </a:lnTo>
                <a:lnTo>
                  <a:pt x="9197" y="5076"/>
                </a:lnTo>
                <a:cubicBezTo>
                  <a:pt x="9204" y="5082"/>
                  <a:pt x="9211" y="5088"/>
                  <a:pt x="9218" y="5093"/>
                </a:cubicBezTo>
                <a:cubicBezTo>
                  <a:pt x="9225" y="5086"/>
                  <a:pt x="9232" y="5079"/>
                  <a:pt x="9232" y="5072"/>
                </a:cubicBezTo>
                <a:cubicBezTo>
                  <a:pt x="9254" y="5079"/>
                  <a:pt x="9239" y="5086"/>
                  <a:pt x="9232" y="5101"/>
                </a:cubicBezTo>
                <a:cubicBezTo>
                  <a:pt x="9268" y="5093"/>
                  <a:pt x="9282" y="5079"/>
                  <a:pt x="9311" y="5072"/>
                </a:cubicBezTo>
                <a:cubicBezTo>
                  <a:pt x="9311" y="5079"/>
                  <a:pt x="9318" y="5079"/>
                  <a:pt x="9325" y="5079"/>
                </a:cubicBezTo>
                <a:cubicBezTo>
                  <a:pt x="9340" y="5129"/>
                  <a:pt x="9304" y="5158"/>
                  <a:pt x="9275" y="5187"/>
                </a:cubicBezTo>
                <a:cubicBezTo>
                  <a:pt x="9289" y="5208"/>
                  <a:pt x="9340" y="5201"/>
                  <a:pt x="9332" y="5244"/>
                </a:cubicBezTo>
                <a:cubicBezTo>
                  <a:pt x="9325" y="5251"/>
                  <a:pt x="9311" y="5244"/>
                  <a:pt x="9289" y="5244"/>
                </a:cubicBezTo>
                <a:cubicBezTo>
                  <a:pt x="9304" y="5273"/>
                  <a:pt x="9347" y="5258"/>
                  <a:pt x="9361" y="5244"/>
                </a:cubicBezTo>
                <a:cubicBezTo>
                  <a:pt x="9347" y="5230"/>
                  <a:pt x="9347" y="5215"/>
                  <a:pt x="9325" y="5208"/>
                </a:cubicBezTo>
                <a:cubicBezTo>
                  <a:pt x="9383" y="5179"/>
                  <a:pt x="9447" y="5251"/>
                  <a:pt x="9476" y="5201"/>
                </a:cubicBezTo>
                <a:cubicBezTo>
                  <a:pt x="9481" y="5218"/>
                  <a:pt x="9506" y="5217"/>
                  <a:pt x="9511" y="5231"/>
                </a:cubicBezTo>
                <a:lnTo>
                  <a:pt x="9512" y="5232"/>
                </a:lnTo>
                <a:lnTo>
                  <a:pt x="9519" y="5233"/>
                </a:lnTo>
                <a:lnTo>
                  <a:pt x="9519" y="5233"/>
                </a:lnTo>
                <a:cubicBezTo>
                  <a:pt x="9519" y="5223"/>
                  <a:pt x="9513" y="5211"/>
                  <a:pt x="9504" y="5215"/>
                </a:cubicBezTo>
                <a:cubicBezTo>
                  <a:pt x="9511" y="5201"/>
                  <a:pt x="9540" y="5208"/>
                  <a:pt x="9547" y="5215"/>
                </a:cubicBezTo>
                <a:cubicBezTo>
                  <a:pt x="9547" y="5226"/>
                  <a:pt x="9544" y="5233"/>
                  <a:pt x="9540" y="5237"/>
                </a:cubicBezTo>
                <a:lnTo>
                  <a:pt x="9539" y="5238"/>
                </a:lnTo>
                <a:lnTo>
                  <a:pt x="9542" y="5240"/>
                </a:lnTo>
                <a:cubicBezTo>
                  <a:pt x="9544" y="5240"/>
                  <a:pt x="9546" y="5241"/>
                  <a:pt x="9548" y="5242"/>
                </a:cubicBezTo>
                <a:cubicBezTo>
                  <a:pt x="9540" y="5250"/>
                  <a:pt x="9529" y="5252"/>
                  <a:pt x="9516" y="5252"/>
                </a:cubicBezTo>
                <a:lnTo>
                  <a:pt x="9511" y="5251"/>
                </a:lnTo>
                <a:lnTo>
                  <a:pt x="9510" y="5254"/>
                </a:lnTo>
                <a:cubicBezTo>
                  <a:pt x="9506" y="5266"/>
                  <a:pt x="9518" y="5266"/>
                  <a:pt x="9511" y="5280"/>
                </a:cubicBezTo>
                <a:cubicBezTo>
                  <a:pt x="9497" y="5287"/>
                  <a:pt x="9483" y="5287"/>
                  <a:pt x="9476" y="5294"/>
                </a:cubicBezTo>
                <a:cubicBezTo>
                  <a:pt x="9468" y="5309"/>
                  <a:pt x="9483" y="5309"/>
                  <a:pt x="9483" y="5330"/>
                </a:cubicBezTo>
                <a:cubicBezTo>
                  <a:pt x="9454" y="5337"/>
                  <a:pt x="9418" y="5337"/>
                  <a:pt x="9383" y="5352"/>
                </a:cubicBezTo>
                <a:cubicBezTo>
                  <a:pt x="9411" y="5388"/>
                  <a:pt x="9375" y="5395"/>
                  <a:pt x="9368" y="5431"/>
                </a:cubicBezTo>
                <a:cubicBezTo>
                  <a:pt x="9383" y="5452"/>
                  <a:pt x="9411" y="5423"/>
                  <a:pt x="9433" y="5431"/>
                </a:cubicBezTo>
                <a:cubicBezTo>
                  <a:pt x="9440" y="5466"/>
                  <a:pt x="9425" y="5488"/>
                  <a:pt x="9461" y="5502"/>
                </a:cubicBezTo>
                <a:cubicBezTo>
                  <a:pt x="9440" y="5509"/>
                  <a:pt x="9440" y="5538"/>
                  <a:pt x="9461" y="5545"/>
                </a:cubicBezTo>
                <a:cubicBezTo>
                  <a:pt x="9425" y="5538"/>
                  <a:pt x="9433" y="5581"/>
                  <a:pt x="9390" y="5574"/>
                </a:cubicBezTo>
                <a:cubicBezTo>
                  <a:pt x="9397" y="5596"/>
                  <a:pt x="9411" y="5617"/>
                  <a:pt x="9425" y="5631"/>
                </a:cubicBezTo>
                <a:cubicBezTo>
                  <a:pt x="9418" y="5667"/>
                  <a:pt x="9411" y="5718"/>
                  <a:pt x="9375" y="5725"/>
                </a:cubicBezTo>
                <a:cubicBezTo>
                  <a:pt x="9383" y="5739"/>
                  <a:pt x="9383" y="5753"/>
                  <a:pt x="9383" y="5782"/>
                </a:cubicBezTo>
                <a:cubicBezTo>
                  <a:pt x="9325" y="5854"/>
                  <a:pt x="9182" y="5782"/>
                  <a:pt x="9110" y="5840"/>
                </a:cubicBezTo>
                <a:cubicBezTo>
                  <a:pt x="8967" y="5796"/>
                  <a:pt x="8845" y="5883"/>
                  <a:pt x="8688" y="5875"/>
                </a:cubicBezTo>
                <a:cubicBezTo>
                  <a:pt x="8681" y="5868"/>
                  <a:pt x="8681" y="5861"/>
                  <a:pt x="8666" y="5861"/>
                </a:cubicBezTo>
                <a:cubicBezTo>
                  <a:pt x="8688" y="5847"/>
                  <a:pt x="8695" y="5811"/>
                  <a:pt x="8724" y="5796"/>
                </a:cubicBezTo>
                <a:cubicBezTo>
                  <a:pt x="8724" y="5786"/>
                  <a:pt x="8716" y="5782"/>
                  <a:pt x="8708" y="5779"/>
                </a:cubicBezTo>
                <a:lnTo>
                  <a:pt x="8704" y="5777"/>
                </a:lnTo>
                <a:lnTo>
                  <a:pt x="8701" y="5778"/>
                </a:lnTo>
                <a:cubicBezTo>
                  <a:pt x="8699" y="5779"/>
                  <a:pt x="8697" y="5779"/>
                  <a:pt x="8695" y="5780"/>
                </a:cubicBezTo>
                <a:cubicBezTo>
                  <a:pt x="8688" y="5795"/>
                  <a:pt x="8703" y="5795"/>
                  <a:pt x="8695" y="5809"/>
                </a:cubicBezTo>
                <a:cubicBezTo>
                  <a:pt x="8681" y="5816"/>
                  <a:pt x="8667" y="5816"/>
                  <a:pt x="8660" y="5823"/>
                </a:cubicBezTo>
                <a:cubicBezTo>
                  <a:pt x="8652" y="5838"/>
                  <a:pt x="8667" y="5838"/>
                  <a:pt x="8667" y="5859"/>
                </a:cubicBezTo>
                <a:cubicBezTo>
                  <a:pt x="8638" y="5866"/>
                  <a:pt x="8602" y="5866"/>
                  <a:pt x="8567" y="5881"/>
                </a:cubicBezTo>
                <a:cubicBezTo>
                  <a:pt x="8595" y="5917"/>
                  <a:pt x="8559" y="5924"/>
                  <a:pt x="8552" y="5960"/>
                </a:cubicBezTo>
                <a:cubicBezTo>
                  <a:pt x="8567" y="5981"/>
                  <a:pt x="8595" y="5952"/>
                  <a:pt x="8617" y="5960"/>
                </a:cubicBezTo>
                <a:cubicBezTo>
                  <a:pt x="8624" y="5995"/>
                  <a:pt x="8609" y="6017"/>
                  <a:pt x="8645" y="6031"/>
                </a:cubicBezTo>
                <a:cubicBezTo>
                  <a:pt x="8624" y="6038"/>
                  <a:pt x="8624" y="6067"/>
                  <a:pt x="8645" y="6074"/>
                </a:cubicBezTo>
                <a:cubicBezTo>
                  <a:pt x="8609" y="6067"/>
                  <a:pt x="8617" y="6110"/>
                  <a:pt x="8574" y="6103"/>
                </a:cubicBezTo>
                <a:cubicBezTo>
                  <a:pt x="8581" y="6125"/>
                  <a:pt x="8595" y="6146"/>
                  <a:pt x="8609" y="6160"/>
                </a:cubicBezTo>
                <a:cubicBezTo>
                  <a:pt x="8602" y="6196"/>
                  <a:pt x="8595" y="6247"/>
                  <a:pt x="8559" y="6254"/>
                </a:cubicBezTo>
                <a:cubicBezTo>
                  <a:pt x="8567" y="6268"/>
                  <a:pt x="8567" y="6282"/>
                  <a:pt x="8567" y="6311"/>
                </a:cubicBezTo>
                <a:cubicBezTo>
                  <a:pt x="8509" y="6383"/>
                  <a:pt x="8366" y="6311"/>
                  <a:pt x="8294" y="6369"/>
                </a:cubicBezTo>
                <a:cubicBezTo>
                  <a:pt x="8151" y="6325"/>
                  <a:pt x="8029" y="6412"/>
                  <a:pt x="7872" y="6404"/>
                </a:cubicBezTo>
                <a:cubicBezTo>
                  <a:pt x="7865" y="6397"/>
                  <a:pt x="7865" y="6390"/>
                  <a:pt x="7850" y="6390"/>
                </a:cubicBezTo>
                <a:cubicBezTo>
                  <a:pt x="7872" y="6376"/>
                  <a:pt x="7879" y="6340"/>
                  <a:pt x="7908" y="6325"/>
                </a:cubicBezTo>
                <a:cubicBezTo>
                  <a:pt x="7908" y="6304"/>
                  <a:pt x="7879" y="6311"/>
                  <a:pt x="7872" y="6290"/>
                </a:cubicBezTo>
                <a:cubicBezTo>
                  <a:pt x="7900" y="6275"/>
                  <a:pt x="7943" y="6297"/>
                  <a:pt x="7958" y="6282"/>
                </a:cubicBezTo>
                <a:cubicBezTo>
                  <a:pt x="7951" y="6254"/>
                  <a:pt x="7936" y="6290"/>
                  <a:pt x="7922" y="6268"/>
                </a:cubicBezTo>
                <a:cubicBezTo>
                  <a:pt x="7929" y="6239"/>
                  <a:pt x="7943" y="6225"/>
                  <a:pt x="7958" y="6196"/>
                </a:cubicBezTo>
                <a:cubicBezTo>
                  <a:pt x="7893" y="6203"/>
                  <a:pt x="7822" y="6211"/>
                  <a:pt x="7786" y="6254"/>
                </a:cubicBezTo>
                <a:cubicBezTo>
                  <a:pt x="7814" y="6275"/>
                  <a:pt x="7836" y="6268"/>
                  <a:pt x="7879" y="6275"/>
                </a:cubicBezTo>
                <a:cubicBezTo>
                  <a:pt x="7857" y="6297"/>
                  <a:pt x="7822" y="6290"/>
                  <a:pt x="7793" y="6282"/>
                </a:cubicBezTo>
                <a:cubicBezTo>
                  <a:pt x="7786" y="6290"/>
                  <a:pt x="7786" y="6304"/>
                  <a:pt x="7779" y="6311"/>
                </a:cubicBezTo>
                <a:cubicBezTo>
                  <a:pt x="7736" y="6311"/>
                  <a:pt x="7700" y="6318"/>
                  <a:pt x="7700" y="6282"/>
                </a:cubicBezTo>
                <a:cubicBezTo>
                  <a:pt x="7678" y="6304"/>
                  <a:pt x="7664" y="6275"/>
                  <a:pt x="7628" y="6268"/>
                </a:cubicBezTo>
                <a:cubicBezTo>
                  <a:pt x="7650" y="6254"/>
                  <a:pt x="7707" y="6282"/>
                  <a:pt x="7721" y="6261"/>
                </a:cubicBezTo>
                <a:cubicBezTo>
                  <a:pt x="7707" y="6254"/>
                  <a:pt x="7686" y="6247"/>
                  <a:pt x="7664" y="6247"/>
                </a:cubicBezTo>
                <a:cubicBezTo>
                  <a:pt x="7671" y="6232"/>
                  <a:pt x="7657" y="6225"/>
                  <a:pt x="7664" y="6211"/>
                </a:cubicBezTo>
                <a:cubicBezTo>
                  <a:pt x="7614" y="6203"/>
                  <a:pt x="7571" y="6175"/>
                  <a:pt x="7521" y="6175"/>
                </a:cubicBezTo>
                <a:cubicBezTo>
                  <a:pt x="7506" y="6175"/>
                  <a:pt x="7499" y="6160"/>
                  <a:pt x="7485" y="6153"/>
                </a:cubicBezTo>
                <a:cubicBezTo>
                  <a:pt x="7406" y="6189"/>
                  <a:pt x="7320" y="6146"/>
                  <a:pt x="7241" y="6175"/>
                </a:cubicBezTo>
                <a:cubicBezTo>
                  <a:pt x="7249" y="6182"/>
                  <a:pt x="7327" y="6196"/>
                  <a:pt x="7356" y="6196"/>
                </a:cubicBezTo>
                <a:cubicBezTo>
                  <a:pt x="7363" y="6196"/>
                  <a:pt x="7370" y="6203"/>
                  <a:pt x="7363" y="6218"/>
                </a:cubicBezTo>
                <a:cubicBezTo>
                  <a:pt x="7399" y="6225"/>
                  <a:pt x="7406" y="6218"/>
                  <a:pt x="7428" y="6232"/>
                </a:cubicBezTo>
                <a:cubicBezTo>
                  <a:pt x="7413" y="6261"/>
                  <a:pt x="7335" y="6203"/>
                  <a:pt x="7327" y="6261"/>
                </a:cubicBezTo>
                <a:cubicBezTo>
                  <a:pt x="7241" y="6261"/>
                  <a:pt x="7206" y="6261"/>
                  <a:pt x="7156" y="6275"/>
                </a:cubicBezTo>
                <a:cubicBezTo>
                  <a:pt x="7170" y="6290"/>
                  <a:pt x="7177" y="6325"/>
                  <a:pt x="7148" y="6340"/>
                </a:cubicBezTo>
                <a:cubicBezTo>
                  <a:pt x="7127" y="6340"/>
                  <a:pt x="7127" y="6318"/>
                  <a:pt x="7120" y="6304"/>
                </a:cubicBezTo>
                <a:cubicBezTo>
                  <a:pt x="7113" y="6304"/>
                  <a:pt x="7113" y="6318"/>
                  <a:pt x="7113" y="6333"/>
                </a:cubicBezTo>
                <a:cubicBezTo>
                  <a:pt x="7077" y="6333"/>
                  <a:pt x="7012" y="6297"/>
                  <a:pt x="6991" y="6340"/>
                </a:cubicBezTo>
                <a:cubicBezTo>
                  <a:pt x="6998" y="6354"/>
                  <a:pt x="7019" y="6347"/>
                  <a:pt x="7034" y="6354"/>
                </a:cubicBezTo>
                <a:cubicBezTo>
                  <a:pt x="6933" y="6390"/>
                  <a:pt x="6790" y="6376"/>
                  <a:pt x="6711" y="6426"/>
                </a:cubicBezTo>
                <a:cubicBezTo>
                  <a:pt x="6711" y="6447"/>
                  <a:pt x="6726" y="6469"/>
                  <a:pt x="6754" y="6476"/>
                </a:cubicBezTo>
                <a:cubicBezTo>
                  <a:pt x="6762" y="6482"/>
                  <a:pt x="6779" y="6483"/>
                  <a:pt x="6792" y="6483"/>
                </a:cubicBezTo>
                <a:lnTo>
                  <a:pt x="6795" y="6483"/>
                </a:lnTo>
                <a:lnTo>
                  <a:pt x="6790" y="6483"/>
                </a:lnTo>
                <a:cubicBezTo>
                  <a:pt x="6733" y="6483"/>
                  <a:pt x="6697" y="6512"/>
                  <a:pt x="6668" y="6548"/>
                </a:cubicBezTo>
                <a:cubicBezTo>
                  <a:pt x="6711" y="6584"/>
                  <a:pt x="6769" y="6526"/>
                  <a:pt x="6833" y="6548"/>
                </a:cubicBezTo>
                <a:cubicBezTo>
                  <a:pt x="6754" y="6569"/>
                  <a:pt x="6654" y="6577"/>
                  <a:pt x="6618" y="6655"/>
                </a:cubicBezTo>
                <a:cubicBezTo>
                  <a:pt x="6497" y="6713"/>
                  <a:pt x="6181" y="6734"/>
                  <a:pt x="6138" y="6569"/>
                </a:cubicBezTo>
                <a:cubicBezTo>
                  <a:pt x="6153" y="6562"/>
                  <a:pt x="6138" y="6541"/>
                  <a:pt x="6131" y="6526"/>
                </a:cubicBezTo>
                <a:cubicBezTo>
                  <a:pt x="6110" y="6534"/>
                  <a:pt x="6060" y="6526"/>
                  <a:pt x="6038" y="6534"/>
                </a:cubicBezTo>
                <a:cubicBezTo>
                  <a:pt x="5995" y="6569"/>
                  <a:pt x="5995" y="6627"/>
                  <a:pt x="5938" y="6655"/>
                </a:cubicBezTo>
                <a:cubicBezTo>
                  <a:pt x="5716" y="6770"/>
                  <a:pt x="5329" y="6670"/>
                  <a:pt x="5150" y="6555"/>
                </a:cubicBezTo>
                <a:cubicBezTo>
                  <a:pt x="5114" y="6562"/>
                  <a:pt x="5107" y="6548"/>
                  <a:pt x="5071" y="6548"/>
                </a:cubicBezTo>
                <a:cubicBezTo>
                  <a:pt x="5093" y="6526"/>
                  <a:pt x="5121" y="6548"/>
                  <a:pt x="5143" y="6526"/>
                </a:cubicBezTo>
                <a:cubicBezTo>
                  <a:pt x="5129" y="6505"/>
                  <a:pt x="5114" y="6483"/>
                  <a:pt x="5078" y="6483"/>
                </a:cubicBezTo>
                <a:cubicBezTo>
                  <a:pt x="5064" y="6476"/>
                  <a:pt x="5107" y="6483"/>
                  <a:pt x="5107" y="6469"/>
                </a:cubicBezTo>
                <a:cubicBezTo>
                  <a:pt x="5035" y="6433"/>
                  <a:pt x="4914" y="6433"/>
                  <a:pt x="4842" y="6397"/>
                </a:cubicBezTo>
                <a:cubicBezTo>
                  <a:pt x="4613" y="6419"/>
                  <a:pt x="4419" y="6490"/>
                  <a:pt x="4219" y="6555"/>
                </a:cubicBezTo>
                <a:cubicBezTo>
                  <a:pt x="4104" y="6620"/>
                  <a:pt x="3968" y="6663"/>
                  <a:pt x="3846" y="6720"/>
                </a:cubicBezTo>
                <a:cubicBezTo>
                  <a:pt x="3603" y="6742"/>
                  <a:pt x="3288" y="6727"/>
                  <a:pt x="3008" y="6670"/>
                </a:cubicBezTo>
                <a:cubicBezTo>
                  <a:pt x="2908" y="6655"/>
                  <a:pt x="2837" y="6620"/>
                  <a:pt x="2736" y="6569"/>
                </a:cubicBezTo>
                <a:cubicBezTo>
                  <a:pt x="2672" y="6534"/>
                  <a:pt x="2564" y="6519"/>
                  <a:pt x="2486" y="6476"/>
                </a:cubicBezTo>
                <a:cubicBezTo>
                  <a:pt x="2464" y="6505"/>
                  <a:pt x="2457" y="6541"/>
                  <a:pt x="2400" y="6534"/>
                </a:cubicBezTo>
                <a:cubicBezTo>
                  <a:pt x="2400" y="6577"/>
                  <a:pt x="2350" y="6577"/>
                  <a:pt x="2328" y="6620"/>
                </a:cubicBezTo>
                <a:cubicBezTo>
                  <a:pt x="2321" y="6648"/>
                  <a:pt x="2357" y="6706"/>
                  <a:pt x="2314" y="6713"/>
                </a:cubicBezTo>
                <a:cubicBezTo>
                  <a:pt x="2314" y="6684"/>
                  <a:pt x="2299" y="6655"/>
                  <a:pt x="2278" y="6634"/>
                </a:cubicBezTo>
                <a:cubicBezTo>
                  <a:pt x="2285" y="6677"/>
                  <a:pt x="2256" y="6713"/>
                  <a:pt x="2242" y="6763"/>
                </a:cubicBezTo>
                <a:cubicBezTo>
                  <a:pt x="2170" y="6763"/>
                  <a:pt x="2127" y="6820"/>
                  <a:pt x="2056" y="6785"/>
                </a:cubicBezTo>
                <a:cubicBezTo>
                  <a:pt x="2049" y="6727"/>
                  <a:pt x="2099" y="6727"/>
                  <a:pt x="2092" y="6663"/>
                </a:cubicBezTo>
                <a:cubicBezTo>
                  <a:pt x="2092" y="6648"/>
                  <a:pt x="2070" y="6663"/>
                  <a:pt x="2063" y="6655"/>
                </a:cubicBezTo>
                <a:cubicBezTo>
                  <a:pt x="2056" y="6627"/>
                  <a:pt x="2070" y="6612"/>
                  <a:pt x="2056" y="6598"/>
                </a:cubicBezTo>
                <a:cubicBezTo>
                  <a:pt x="2034" y="6598"/>
                  <a:pt x="2013" y="6620"/>
                  <a:pt x="1991" y="6605"/>
                </a:cubicBezTo>
                <a:cubicBezTo>
                  <a:pt x="1999" y="6584"/>
                  <a:pt x="2006" y="6577"/>
                  <a:pt x="2020" y="6577"/>
                </a:cubicBezTo>
                <a:cubicBezTo>
                  <a:pt x="2013" y="6555"/>
                  <a:pt x="2020" y="6548"/>
                  <a:pt x="2020" y="6519"/>
                </a:cubicBezTo>
                <a:cubicBezTo>
                  <a:pt x="1991" y="6512"/>
                  <a:pt x="1934" y="6548"/>
                  <a:pt x="1948" y="6598"/>
                </a:cubicBezTo>
                <a:cubicBezTo>
                  <a:pt x="1841" y="6641"/>
                  <a:pt x="1820" y="6519"/>
                  <a:pt x="1769" y="6469"/>
                </a:cubicBezTo>
                <a:cubicBezTo>
                  <a:pt x="1777" y="6433"/>
                  <a:pt x="1805" y="6433"/>
                  <a:pt x="1827" y="6412"/>
                </a:cubicBezTo>
                <a:cubicBezTo>
                  <a:pt x="1820" y="6376"/>
                  <a:pt x="1791" y="6376"/>
                  <a:pt x="1769" y="6361"/>
                </a:cubicBezTo>
                <a:cubicBezTo>
                  <a:pt x="1698" y="6390"/>
                  <a:pt x="1662" y="6455"/>
                  <a:pt x="1590" y="6490"/>
                </a:cubicBezTo>
                <a:cubicBezTo>
                  <a:pt x="1605" y="6455"/>
                  <a:pt x="1612" y="6412"/>
                  <a:pt x="1648" y="6390"/>
                </a:cubicBezTo>
                <a:cubicBezTo>
                  <a:pt x="1648" y="6361"/>
                  <a:pt x="1597" y="6369"/>
                  <a:pt x="1576" y="6354"/>
                </a:cubicBezTo>
                <a:cubicBezTo>
                  <a:pt x="1576" y="6333"/>
                  <a:pt x="1590" y="6340"/>
                  <a:pt x="1597" y="6325"/>
                </a:cubicBezTo>
                <a:cubicBezTo>
                  <a:pt x="1597" y="6304"/>
                  <a:pt x="1583" y="6311"/>
                  <a:pt x="1583" y="6297"/>
                </a:cubicBezTo>
                <a:cubicBezTo>
                  <a:pt x="1562" y="6304"/>
                  <a:pt x="1547" y="6318"/>
                  <a:pt x="1526" y="6318"/>
                </a:cubicBezTo>
                <a:cubicBezTo>
                  <a:pt x="1497" y="6254"/>
                  <a:pt x="1605" y="6110"/>
                  <a:pt x="1519" y="6082"/>
                </a:cubicBezTo>
                <a:cubicBezTo>
                  <a:pt x="1583" y="5988"/>
                  <a:pt x="1662" y="5902"/>
                  <a:pt x="1691" y="5759"/>
                </a:cubicBezTo>
                <a:cubicBezTo>
                  <a:pt x="1734" y="5780"/>
                  <a:pt x="1748" y="5744"/>
                  <a:pt x="1762" y="5716"/>
                </a:cubicBezTo>
                <a:cubicBezTo>
                  <a:pt x="1798" y="5701"/>
                  <a:pt x="1834" y="5687"/>
                  <a:pt x="1855" y="5658"/>
                </a:cubicBezTo>
                <a:cubicBezTo>
                  <a:pt x="1834" y="5622"/>
                  <a:pt x="1798" y="5601"/>
                  <a:pt x="1777" y="5565"/>
                </a:cubicBezTo>
                <a:cubicBezTo>
                  <a:pt x="1719" y="5572"/>
                  <a:pt x="1655" y="5536"/>
                  <a:pt x="1619" y="5500"/>
                </a:cubicBezTo>
                <a:cubicBezTo>
                  <a:pt x="1519" y="5508"/>
                  <a:pt x="1461" y="5414"/>
                  <a:pt x="1440" y="5314"/>
                </a:cubicBezTo>
                <a:cubicBezTo>
                  <a:pt x="1418" y="5307"/>
                  <a:pt x="1397" y="5307"/>
                  <a:pt x="1390" y="5328"/>
                </a:cubicBezTo>
                <a:cubicBezTo>
                  <a:pt x="1375" y="5321"/>
                  <a:pt x="1397" y="5307"/>
                  <a:pt x="1397" y="5300"/>
                </a:cubicBezTo>
                <a:cubicBezTo>
                  <a:pt x="1375" y="5228"/>
                  <a:pt x="1411" y="5135"/>
                  <a:pt x="1411" y="5063"/>
                </a:cubicBezTo>
                <a:cubicBezTo>
                  <a:pt x="1411" y="4998"/>
                  <a:pt x="1375" y="4926"/>
                  <a:pt x="1368" y="4848"/>
                </a:cubicBezTo>
                <a:cubicBezTo>
                  <a:pt x="1365" y="4822"/>
                  <a:pt x="1368" y="4788"/>
                  <a:pt x="1369" y="4749"/>
                </a:cubicBezTo>
                <a:lnTo>
                  <a:pt x="1369" y="4734"/>
                </a:lnTo>
                <a:lnTo>
                  <a:pt x="1359" y="4731"/>
                </a:lnTo>
                <a:cubicBezTo>
                  <a:pt x="1311" y="4716"/>
                  <a:pt x="1255" y="4702"/>
                  <a:pt x="1211" y="4678"/>
                </a:cubicBezTo>
                <a:cubicBezTo>
                  <a:pt x="1193" y="4702"/>
                  <a:pt x="1187" y="4731"/>
                  <a:pt x="1140" y="4725"/>
                </a:cubicBezTo>
                <a:cubicBezTo>
                  <a:pt x="1140" y="4761"/>
                  <a:pt x="1098" y="4761"/>
                  <a:pt x="1080" y="4796"/>
                </a:cubicBezTo>
                <a:cubicBezTo>
                  <a:pt x="1074" y="4820"/>
                  <a:pt x="1104" y="4868"/>
                  <a:pt x="1068" y="4874"/>
                </a:cubicBezTo>
                <a:cubicBezTo>
                  <a:pt x="1068" y="4850"/>
                  <a:pt x="1057" y="4826"/>
                  <a:pt x="1039" y="4808"/>
                </a:cubicBezTo>
                <a:cubicBezTo>
                  <a:pt x="1045" y="4844"/>
                  <a:pt x="1021" y="4874"/>
                  <a:pt x="1009" y="4915"/>
                </a:cubicBezTo>
                <a:cubicBezTo>
                  <a:pt x="950" y="4915"/>
                  <a:pt x="915" y="4963"/>
                  <a:pt x="855" y="4933"/>
                </a:cubicBezTo>
                <a:cubicBezTo>
                  <a:pt x="849" y="4885"/>
                  <a:pt x="891" y="4885"/>
                  <a:pt x="885" y="4832"/>
                </a:cubicBezTo>
                <a:cubicBezTo>
                  <a:pt x="885" y="4820"/>
                  <a:pt x="867" y="4832"/>
                  <a:pt x="861" y="4826"/>
                </a:cubicBezTo>
                <a:cubicBezTo>
                  <a:pt x="855" y="4802"/>
                  <a:pt x="867" y="4791"/>
                  <a:pt x="855" y="4779"/>
                </a:cubicBezTo>
                <a:cubicBezTo>
                  <a:pt x="838" y="4779"/>
                  <a:pt x="820" y="4796"/>
                  <a:pt x="802" y="4785"/>
                </a:cubicBezTo>
                <a:cubicBezTo>
                  <a:pt x="808" y="4767"/>
                  <a:pt x="814" y="4761"/>
                  <a:pt x="826" y="4761"/>
                </a:cubicBezTo>
                <a:cubicBezTo>
                  <a:pt x="820" y="4743"/>
                  <a:pt x="826" y="4737"/>
                  <a:pt x="826" y="4713"/>
                </a:cubicBezTo>
                <a:cubicBezTo>
                  <a:pt x="802" y="4708"/>
                  <a:pt x="755" y="4737"/>
                  <a:pt x="767" y="4779"/>
                </a:cubicBezTo>
                <a:cubicBezTo>
                  <a:pt x="678" y="4814"/>
                  <a:pt x="660" y="4713"/>
                  <a:pt x="619" y="4672"/>
                </a:cubicBezTo>
                <a:cubicBezTo>
                  <a:pt x="625" y="4642"/>
                  <a:pt x="648" y="4642"/>
                  <a:pt x="666" y="4625"/>
                </a:cubicBezTo>
                <a:cubicBezTo>
                  <a:pt x="660" y="4595"/>
                  <a:pt x="636" y="4595"/>
                  <a:pt x="619" y="4583"/>
                </a:cubicBezTo>
                <a:cubicBezTo>
                  <a:pt x="559" y="4607"/>
                  <a:pt x="530" y="4660"/>
                  <a:pt x="471" y="4690"/>
                </a:cubicBezTo>
                <a:cubicBezTo>
                  <a:pt x="482" y="4660"/>
                  <a:pt x="488" y="4625"/>
                  <a:pt x="518" y="4607"/>
                </a:cubicBezTo>
                <a:cubicBezTo>
                  <a:pt x="518" y="4583"/>
                  <a:pt x="477" y="4589"/>
                  <a:pt x="459" y="4577"/>
                </a:cubicBezTo>
                <a:cubicBezTo>
                  <a:pt x="459" y="4559"/>
                  <a:pt x="471" y="4565"/>
                  <a:pt x="477" y="4553"/>
                </a:cubicBezTo>
                <a:cubicBezTo>
                  <a:pt x="477" y="4536"/>
                  <a:pt x="465" y="4542"/>
                  <a:pt x="465" y="4530"/>
                </a:cubicBezTo>
                <a:cubicBezTo>
                  <a:pt x="447" y="4536"/>
                  <a:pt x="435" y="4547"/>
                  <a:pt x="417" y="4547"/>
                </a:cubicBezTo>
                <a:cubicBezTo>
                  <a:pt x="394" y="4494"/>
                  <a:pt x="482" y="4376"/>
                  <a:pt x="411" y="4352"/>
                </a:cubicBezTo>
                <a:cubicBezTo>
                  <a:pt x="465" y="4275"/>
                  <a:pt x="530" y="4204"/>
                  <a:pt x="554" y="4085"/>
                </a:cubicBezTo>
                <a:cubicBezTo>
                  <a:pt x="589" y="4103"/>
                  <a:pt x="601" y="4073"/>
                  <a:pt x="613" y="4049"/>
                </a:cubicBezTo>
                <a:cubicBezTo>
                  <a:pt x="642" y="4038"/>
                  <a:pt x="672" y="4026"/>
                  <a:pt x="690" y="4002"/>
                </a:cubicBezTo>
                <a:cubicBezTo>
                  <a:pt x="672" y="3972"/>
                  <a:pt x="642" y="3955"/>
                  <a:pt x="625" y="3925"/>
                </a:cubicBezTo>
                <a:cubicBezTo>
                  <a:pt x="577" y="3931"/>
                  <a:pt x="524" y="3901"/>
                  <a:pt x="494" y="3872"/>
                </a:cubicBezTo>
                <a:cubicBezTo>
                  <a:pt x="411" y="3878"/>
                  <a:pt x="364" y="3800"/>
                  <a:pt x="346" y="3717"/>
                </a:cubicBezTo>
                <a:cubicBezTo>
                  <a:pt x="329" y="3712"/>
                  <a:pt x="311" y="3712"/>
                  <a:pt x="305" y="3729"/>
                </a:cubicBezTo>
                <a:cubicBezTo>
                  <a:pt x="293" y="3723"/>
                  <a:pt x="311" y="3712"/>
                  <a:pt x="311" y="3706"/>
                </a:cubicBezTo>
                <a:cubicBezTo>
                  <a:pt x="293" y="3646"/>
                  <a:pt x="323" y="3569"/>
                  <a:pt x="323" y="3510"/>
                </a:cubicBezTo>
                <a:cubicBezTo>
                  <a:pt x="323" y="3457"/>
                  <a:pt x="293" y="3397"/>
                  <a:pt x="287" y="3332"/>
                </a:cubicBezTo>
                <a:cubicBezTo>
                  <a:pt x="281" y="3285"/>
                  <a:pt x="299" y="3196"/>
                  <a:pt x="275" y="3125"/>
                </a:cubicBezTo>
                <a:cubicBezTo>
                  <a:pt x="263" y="3077"/>
                  <a:pt x="187" y="3042"/>
                  <a:pt x="127" y="3030"/>
                </a:cubicBezTo>
                <a:cubicBezTo>
                  <a:pt x="110" y="3024"/>
                  <a:pt x="92" y="3030"/>
                  <a:pt x="74" y="3030"/>
                </a:cubicBezTo>
                <a:cubicBezTo>
                  <a:pt x="-32" y="2988"/>
                  <a:pt x="-15" y="2834"/>
                  <a:pt x="68" y="2763"/>
                </a:cubicBezTo>
                <a:cubicBezTo>
                  <a:pt x="151" y="2757"/>
                  <a:pt x="281" y="2846"/>
                  <a:pt x="335" y="2757"/>
                </a:cubicBezTo>
                <a:cubicBezTo>
                  <a:pt x="317" y="2751"/>
                  <a:pt x="335" y="2715"/>
                  <a:pt x="335" y="2686"/>
                </a:cubicBezTo>
                <a:cubicBezTo>
                  <a:pt x="340" y="2692"/>
                  <a:pt x="346" y="2692"/>
                  <a:pt x="352" y="2686"/>
                </a:cubicBezTo>
                <a:cubicBezTo>
                  <a:pt x="340" y="2656"/>
                  <a:pt x="358" y="2621"/>
                  <a:pt x="370" y="2609"/>
                </a:cubicBezTo>
                <a:cubicBezTo>
                  <a:pt x="370" y="2609"/>
                  <a:pt x="370" y="2609"/>
                  <a:pt x="388" y="2609"/>
                </a:cubicBezTo>
                <a:cubicBezTo>
                  <a:pt x="394" y="2644"/>
                  <a:pt x="406" y="2668"/>
                  <a:pt x="423" y="2692"/>
                </a:cubicBezTo>
                <a:cubicBezTo>
                  <a:pt x="429" y="2710"/>
                  <a:pt x="406" y="2698"/>
                  <a:pt x="406" y="2715"/>
                </a:cubicBezTo>
                <a:cubicBezTo>
                  <a:pt x="423" y="2739"/>
                  <a:pt x="441" y="2757"/>
                  <a:pt x="477" y="2769"/>
                </a:cubicBezTo>
                <a:cubicBezTo>
                  <a:pt x="482" y="2751"/>
                  <a:pt x="459" y="2757"/>
                  <a:pt x="453" y="2751"/>
                </a:cubicBezTo>
                <a:cubicBezTo>
                  <a:pt x="453" y="2739"/>
                  <a:pt x="459" y="2739"/>
                  <a:pt x="459" y="2727"/>
                </a:cubicBezTo>
                <a:cubicBezTo>
                  <a:pt x="447" y="2727"/>
                  <a:pt x="435" y="2715"/>
                  <a:pt x="435" y="2686"/>
                </a:cubicBezTo>
                <a:cubicBezTo>
                  <a:pt x="453" y="2692"/>
                  <a:pt x="459" y="2674"/>
                  <a:pt x="471" y="2692"/>
                </a:cubicBezTo>
                <a:cubicBezTo>
                  <a:pt x="453" y="2638"/>
                  <a:pt x="488" y="2579"/>
                  <a:pt x="423" y="2561"/>
                </a:cubicBezTo>
                <a:cubicBezTo>
                  <a:pt x="441" y="2555"/>
                  <a:pt x="447" y="2532"/>
                  <a:pt x="429" y="2526"/>
                </a:cubicBezTo>
                <a:cubicBezTo>
                  <a:pt x="435" y="2514"/>
                  <a:pt x="453" y="2502"/>
                  <a:pt x="453" y="2490"/>
                </a:cubicBezTo>
                <a:cubicBezTo>
                  <a:pt x="453" y="2466"/>
                  <a:pt x="423" y="2472"/>
                  <a:pt x="417" y="2460"/>
                </a:cubicBezTo>
                <a:cubicBezTo>
                  <a:pt x="423" y="2443"/>
                  <a:pt x="411" y="2437"/>
                  <a:pt x="411" y="2419"/>
                </a:cubicBezTo>
                <a:cubicBezTo>
                  <a:pt x="447" y="2437"/>
                  <a:pt x="494" y="2389"/>
                  <a:pt x="530" y="2383"/>
                </a:cubicBezTo>
                <a:cubicBezTo>
                  <a:pt x="524" y="2366"/>
                  <a:pt x="524" y="2372"/>
                  <a:pt x="524" y="2348"/>
                </a:cubicBezTo>
                <a:cubicBezTo>
                  <a:pt x="536" y="2354"/>
                  <a:pt x="542" y="2366"/>
                  <a:pt x="559" y="2372"/>
                </a:cubicBezTo>
                <a:cubicBezTo>
                  <a:pt x="548" y="2377"/>
                  <a:pt x="559" y="2383"/>
                  <a:pt x="559" y="2395"/>
                </a:cubicBezTo>
                <a:cubicBezTo>
                  <a:pt x="536" y="2389"/>
                  <a:pt x="542" y="2407"/>
                  <a:pt x="530" y="2413"/>
                </a:cubicBezTo>
                <a:cubicBezTo>
                  <a:pt x="542" y="2455"/>
                  <a:pt x="595" y="2455"/>
                  <a:pt x="636" y="2449"/>
                </a:cubicBezTo>
                <a:cubicBezTo>
                  <a:pt x="642" y="2419"/>
                  <a:pt x="654" y="2413"/>
                  <a:pt x="690" y="2419"/>
                </a:cubicBezTo>
                <a:cubicBezTo>
                  <a:pt x="701" y="2425"/>
                  <a:pt x="678" y="2437"/>
                  <a:pt x="696" y="2437"/>
                </a:cubicBezTo>
                <a:cubicBezTo>
                  <a:pt x="690" y="2425"/>
                  <a:pt x="719" y="2383"/>
                  <a:pt x="690" y="2372"/>
                </a:cubicBezTo>
                <a:cubicBezTo>
                  <a:pt x="725" y="2360"/>
                  <a:pt x="761" y="2348"/>
                  <a:pt x="778" y="2354"/>
                </a:cubicBezTo>
                <a:cubicBezTo>
                  <a:pt x="790" y="2330"/>
                  <a:pt x="826" y="2318"/>
                  <a:pt x="855" y="2336"/>
                </a:cubicBezTo>
                <a:cubicBezTo>
                  <a:pt x="867" y="2336"/>
                  <a:pt x="861" y="2318"/>
                  <a:pt x="879" y="2318"/>
                </a:cubicBezTo>
                <a:cubicBezTo>
                  <a:pt x="879" y="2306"/>
                  <a:pt x="867" y="2312"/>
                  <a:pt x="861" y="2306"/>
                </a:cubicBezTo>
                <a:cubicBezTo>
                  <a:pt x="879" y="2294"/>
                  <a:pt x="879" y="2271"/>
                  <a:pt x="891" y="2259"/>
                </a:cubicBezTo>
                <a:cubicBezTo>
                  <a:pt x="873" y="2253"/>
                  <a:pt x="861" y="2259"/>
                  <a:pt x="838" y="2259"/>
                </a:cubicBezTo>
                <a:cubicBezTo>
                  <a:pt x="838" y="2206"/>
                  <a:pt x="909" y="2211"/>
                  <a:pt x="915" y="2188"/>
                </a:cubicBezTo>
                <a:cubicBezTo>
                  <a:pt x="956" y="2194"/>
                  <a:pt x="1021" y="2188"/>
                  <a:pt x="1063" y="2200"/>
                </a:cubicBezTo>
                <a:cubicBezTo>
                  <a:pt x="1057" y="2217"/>
                  <a:pt x="1068" y="2217"/>
                  <a:pt x="1068" y="2229"/>
                </a:cubicBezTo>
                <a:cubicBezTo>
                  <a:pt x="1104" y="2223"/>
                  <a:pt x="1128" y="2229"/>
                  <a:pt x="1157" y="2235"/>
                </a:cubicBezTo>
                <a:cubicBezTo>
                  <a:pt x="1163" y="2217"/>
                  <a:pt x="1169" y="2206"/>
                  <a:pt x="1175" y="2188"/>
                </a:cubicBezTo>
                <a:cubicBezTo>
                  <a:pt x="1193" y="2211"/>
                  <a:pt x="1216" y="2176"/>
                  <a:pt x="1240" y="2170"/>
                </a:cubicBezTo>
                <a:cubicBezTo>
                  <a:pt x="1193" y="2128"/>
                  <a:pt x="1110" y="2170"/>
                  <a:pt x="1057" y="2128"/>
                </a:cubicBezTo>
                <a:cubicBezTo>
                  <a:pt x="1021" y="2140"/>
                  <a:pt x="1009" y="2117"/>
                  <a:pt x="974" y="2123"/>
                </a:cubicBezTo>
                <a:cubicBezTo>
                  <a:pt x="986" y="2117"/>
                  <a:pt x="992" y="2105"/>
                  <a:pt x="997" y="2093"/>
                </a:cubicBezTo>
                <a:cubicBezTo>
                  <a:pt x="1051" y="2087"/>
                  <a:pt x="1128" y="2081"/>
                  <a:pt x="1163" y="2087"/>
                </a:cubicBezTo>
                <a:cubicBezTo>
                  <a:pt x="1163" y="2045"/>
                  <a:pt x="1098" y="2063"/>
                  <a:pt x="1080" y="2057"/>
                </a:cubicBezTo>
                <a:cubicBezTo>
                  <a:pt x="1068" y="2045"/>
                  <a:pt x="1068" y="2016"/>
                  <a:pt x="1033" y="2022"/>
                </a:cubicBezTo>
                <a:cubicBezTo>
                  <a:pt x="1039" y="2004"/>
                  <a:pt x="1033" y="1998"/>
                  <a:pt x="1027" y="1986"/>
                </a:cubicBezTo>
                <a:cubicBezTo>
                  <a:pt x="1009" y="1980"/>
                  <a:pt x="1003" y="1992"/>
                  <a:pt x="992" y="1992"/>
                </a:cubicBezTo>
                <a:cubicBezTo>
                  <a:pt x="1009" y="2004"/>
                  <a:pt x="1003" y="2010"/>
                  <a:pt x="986" y="2016"/>
                </a:cubicBezTo>
                <a:cubicBezTo>
                  <a:pt x="986" y="2028"/>
                  <a:pt x="1003" y="2022"/>
                  <a:pt x="1021" y="2028"/>
                </a:cubicBezTo>
                <a:cubicBezTo>
                  <a:pt x="997" y="2034"/>
                  <a:pt x="974" y="2045"/>
                  <a:pt x="956" y="2040"/>
                </a:cubicBezTo>
                <a:cubicBezTo>
                  <a:pt x="926" y="2040"/>
                  <a:pt x="909" y="2087"/>
                  <a:pt x="885" y="2057"/>
                </a:cubicBezTo>
                <a:cubicBezTo>
                  <a:pt x="885" y="2051"/>
                  <a:pt x="903" y="2057"/>
                  <a:pt x="903" y="2045"/>
                </a:cubicBezTo>
                <a:cubicBezTo>
                  <a:pt x="885" y="2040"/>
                  <a:pt x="879" y="2051"/>
                  <a:pt x="873" y="2057"/>
                </a:cubicBezTo>
                <a:cubicBezTo>
                  <a:pt x="849" y="2063"/>
                  <a:pt x="855" y="2040"/>
                  <a:pt x="832" y="2045"/>
                </a:cubicBezTo>
                <a:cubicBezTo>
                  <a:pt x="844" y="2028"/>
                  <a:pt x="873" y="2028"/>
                  <a:pt x="897" y="2028"/>
                </a:cubicBezTo>
                <a:cubicBezTo>
                  <a:pt x="891" y="2010"/>
                  <a:pt x="926" y="2010"/>
                  <a:pt x="944" y="2004"/>
                </a:cubicBezTo>
                <a:cubicBezTo>
                  <a:pt x="938" y="1957"/>
                  <a:pt x="867" y="1998"/>
                  <a:pt x="873" y="1951"/>
                </a:cubicBezTo>
                <a:cubicBezTo>
                  <a:pt x="790" y="1945"/>
                  <a:pt x="713" y="1903"/>
                  <a:pt x="642" y="1897"/>
                </a:cubicBezTo>
                <a:cubicBezTo>
                  <a:pt x="630" y="1891"/>
                  <a:pt x="660" y="1885"/>
                  <a:pt x="672" y="1891"/>
                </a:cubicBezTo>
                <a:cubicBezTo>
                  <a:pt x="672" y="1856"/>
                  <a:pt x="648" y="1868"/>
                  <a:pt x="630" y="1856"/>
                </a:cubicBezTo>
                <a:cubicBezTo>
                  <a:pt x="630" y="1844"/>
                  <a:pt x="630" y="1838"/>
                  <a:pt x="619" y="1838"/>
                </a:cubicBezTo>
                <a:cubicBezTo>
                  <a:pt x="636" y="1820"/>
                  <a:pt x="666" y="1826"/>
                  <a:pt x="666" y="1802"/>
                </a:cubicBezTo>
                <a:cubicBezTo>
                  <a:pt x="731" y="1808"/>
                  <a:pt x="761" y="1832"/>
                  <a:pt x="814" y="1820"/>
                </a:cubicBezTo>
                <a:cubicBezTo>
                  <a:pt x="814" y="1832"/>
                  <a:pt x="820" y="1832"/>
                  <a:pt x="820" y="1844"/>
                </a:cubicBezTo>
                <a:cubicBezTo>
                  <a:pt x="891" y="1844"/>
                  <a:pt x="968" y="1832"/>
                  <a:pt x="974" y="1773"/>
                </a:cubicBezTo>
                <a:cubicBezTo>
                  <a:pt x="980" y="1773"/>
                  <a:pt x="980" y="1791"/>
                  <a:pt x="997" y="1785"/>
                </a:cubicBezTo>
                <a:cubicBezTo>
                  <a:pt x="1003" y="1785"/>
                  <a:pt x="1003" y="1773"/>
                  <a:pt x="1003" y="1767"/>
                </a:cubicBezTo>
                <a:cubicBezTo>
                  <a:pt x="980" y="1737"/>
                  <a:pt x="921" y="1749"/>
                  <a:pt x="903" y="1713"/>
                </a:cubicBezTo>
                <a:cubicBezTo>
                  <a:pt x="921" y="1702"/>
                  <a:pt x="968" y="1731"/>
                  <a:pt x="986" y="1708"/>
                </a:cubicBezTo>
                <a:cubicBezTo>
                  <a:pt x="992" y="1684"/>
                  <a:pt x="956" y="1696"/>
                  <a:pt x="950" y="1684"/>
                </a:cubicBezTo>
                <a:cubicBezTo>
                  <a:pt x="962" y="1672"/>
                  <a:pt x="962" y="1648"/>
                  <a:pt x="980" y="1642"/>
                </a:cubicBezTo>
                <a:cubicBezTo>
                  <a:pt x="956" y="1619"/>
                  <a:pt x="873" y="1660"/>
                  <a:pt x="844" y="1625"/>
                </a:cubicBezTo>
                <a:cubicBezTo>
                  <a:pt x="790" y="1619"/>
                  <a:pt x="755" y="1601"/>
                  <a:pt x="707" y="1589"/>
                </a:cubicBezTo>
                <a:cubicBezTo>
                  <a:pt x="731" y="1559"/>
                  <a:pt x="796" y="1577"/>
                  <a:pt x="796" y="1524"/>
                </a:cubicBezTo>
                <a:cubicBezTo>
                  <a:pt x="725" y="1506"/>
                  <a:pt x="660" y="1488"/>
                  <a:pt x="607" y="1459"/>
                </a:cubicBezTo>
                <a:cubicBezTo>
                  <a:pt x="613" y="1417"/>
                  <a:pt x="589" y="1411"/>
                  <a:pt x="565" y="1405"/>
                </a:cubicBezTo>
                <a:cubicBezTo>
                  <a:pt x="571" y="1376"/>
                  <a:pt x="542" y="1376"/>
                  <a:pt x="548" y="1364"/>
                </a:cubicBezTo>
                <a:cubicBezTo>
                  <a:pt x="571" y="1352"/>
                  <a:pt x="589" y="1334"/>
                  <a:pt x="613" y="1316"/>
                </a:cubicBezTo>
                <a:cubicBezTo>
                  <a:pt x="601" y="1293"/>
                  <a:pt x="559" y="1310"/>
                  <a:pt x="559" y="1281"/>
                </a:cubicBezTo>
                <a:cubicBezTo>
                  <a:pt x="577" y="1287"/>
                  <a:pt x="607" y="1287"/>
                  <a:pt x="613" y="1304"/>
                </a:cubicBezTo>
                <a:cubicBezTo>
                  <a:pt x="636" y="1287"/>
                  <a:pt x="654" y="1304"/>
                  <a:pt x="672" y="1304"/>
                </a:cubicBezTo>
                <a:cubicBezTo>
                  <a:pt x="648" y="1281"/>
                  <a:pt x="701" y="1304"/>
                  <a:pt x="690" y="1275"/>
                </a:cubicBezTo>
                <a:cubicBezTo>
                  <a:pt x="707" y="1287"/>
                  <a:pt x="725" y="1269"/>
                  <a:pt x="749" y="1275"/>
                </a:cubicBezTo>
                <a:cubicBezTo>
                  <a:pt x="731" y="1227"/>
                  <a:pt x="613" y="1221"/>
                  <a:pt x="595" y="1275"/>
                </a:cubicBezTo>
                <a:cubicBezTo>
                  <a:pt x="577" y="1245"/>
                  <a:pt x="571" y="1209"/>
                  <a:pt x="542" y="1192"/>
                </a:cubicBezTo>
                <a:cubicBezTo>
                  <a:pt x="554" y="1138"/>
                  <a:pt x="512" y="1132"/>
                  <a:pt x="500" y="1103"/>
                </a:cubicBezTo>
                <a:cubicBezTo>
                  <a:pt x="494" y="1085"/>
                  <a:pt x="518" y="1097"/>
                  <a:pt x="518" y="1085"/>
                </a:cubicBezTo>
                <a:cubicBezTo>
                  <a:pt x="477" y="1049"/>
                  <a:pt x="482" y="978"/>
                  <a:pt x="441" y="943"/>
                </a:cubicBezTo>
                <a:cubicBezTo>
                  <a:pt x="465" y="949"/>
                  <a:pt x="482" y="931"/>
                  <a:pt x="512" y="931"/>
                </a:cubicBezTo>
                <a:cubicBezTo>
                  <a:pt x="500" y="966"/>
                  <a:pt x="536" y="960"/>
                  <a:pt x="565" y="966"/>
                </a:cubicBezTo>
                <a:cubicBezTo>
                  <a:pt x="577" y="955"/>
                  <a:pt x="565" y="943"/>
                  <a:pt x="583" y="937"/>
                </a:cubicBezTo>
                <a:cubicBezTo>
                  <a:pt x="559" y="901"/>
                  <a:pt x="488" y="925"/>
                  <a:pt x="441" y="925"/>
                </a:cubicBezTo>
                <a:cubicBezTo>
                  <a:pt x="435" y="901"/>
                  <a:pt x="417" y="866"/>
                  <a:pt x="441" y="848"/>
                </a:cubicBezTo>
                <a:cubicBezTo>
                  <a:pt x="388" y="848"/>
                  <a:pt x="352" y="830"/>
                  <a:pt x="340" y="800"/>
                </a:cubicBezTo>
                <a:cubicBezTo>
                  <a:pt x="293" y="652"/>
                  <a:pt x="554" y="700"/>
                  <a:pt x="666" y="682"/>
                </a:cubicBezTo>
                <a:cubicBezTo>
                  <a:pt x="743" y="670"/>
                  <a:pt x="814" y="658"/>
                  <a:pt x="897" y="640"/>
                </a:cubicBezTo>
                <a:cubicBezTo>
                  <a:pt x="1009" y="617"/>
                  <a:pt x="1128" y="569"/>
                  <a:pt x="1240" y="575"/>
                </a:cubicBezTo>
                <a:cubicBezTo>
                  <a:pt x="1258" y="575"/>
                  <a:pt x="1264" y="563"/>
                  <a:pt x="1276" y="557"/>
                </a:cubicBezTo>
                <a:cubicBezTo>
                  <a:pt x="1305" y="551"/>
                  <a:pt x="1311" y="569"/>
                  <a:pt x="1335" y="569"/>
                </a:cubicBezTo>
                <a:cubicBezTo>
                  <a:pt x="1400" y="522"/>
                  <a:pt x="1465" y="557"/>
                  <a:pt x="1548" y="551"/>
                </a:cubicBezTo>
                <a:cubicBezTo>
                  <a:pt x="1471" y="581"/>
                  <a:pt x="1388" y="587"/>
                  <a:pt x="1305" y="605"/>
                </a:cubicBezTo>
                <a:cubicBezTo>
                  <a:pt x="1388" y="658"/>
                  <a:pt x="1459" y="569"/>
                  <a:pt x="1542" y="599"/>
                </a:cubicBezTo>
                <a:cubicBezTo>
                  <a:pt x="1625" y="575"/>
                  <a:pt x="1702" y="587"/>
                  <a:pt x="1779" y="557"/>
                </a:cubicBezTo>
                <a:cubicBezTo>
                  <a:pt x="1773" y="557"/>
                  <a:pt x="1767" y="557"/>
                  <a:pt x="1767" y="545"/>
                </a:cubicBezTo>
                <a:cubicBezTo>
                  <a:pt x="1779" y="545"/>
                  <a:pt x="1779" y="534"/>
                  <a:pt x="1791" y="534"/>
                </a:cubicBezTo>
                <a:cubicBezTo>
                  <a:pt x="1797" y="540"/>
                  <a:pt x="1791" y="557"/>
                  <a:pt x="1797" y="569"/>
                </a:cubicBezTo>
                <a:cubicBezTo>
                  <a:pt x="1856" y="563"/>
                  <a:pt x="1862" y="563"/>
                  <a:pt x="1897" y="545"/>
                </a:cubicBezTo>
                <a:cubicBezTo>
                  <a:pt x="1885" y="534"/>
                  <a:pt x="1879" y="563"/>
                  <a:pt x="1856" y="551"/>
                </a:cubicBezTo>
                <a:cubicBezTo>
                  <a:pt x="1885" y="522"/>
                  <a:pt x="1939" y="528"/>
                  <a:pt x="1992" y="528"/>
                </a:cubicBezTo>
                <a:cubicBezTo>
                  <a:pt x="1980" y="540"/>
                  <a:pt x="1962" y="545"/>
                  <a:pt x="1939" y="545"/>
                </a:cubicBezTo>
                <a:cubicBezTo>
                  <a:pt x="1945" y="551"/>
                  <a:pt x="1939" y="551"/>
                  <a:pt x="1939" y="563"/>
                </a:cubicBezTo>
                <a:cubicBezTo>
                  <a:pt x="2021" y="563"/>
                  <a:pt x="2146" y="575"/>
                  <a:pt x="2240" y="551"/>
                </a:cubicBezTo>
                <a:cubicBezTo>
                  <a:pt x="2246" y="545"/>
                  <a:pt x="2246" y="534"/>
                  <a:pt x="2252" y="528"/>
                </a:cubicBezTo>
                <a:cubicBezTo>
                  <a:pt x="2258" y="510"/>
                  <a:pt x="2229" y="522"/>
                  <a:pt x="2223" y="510"/>
                </a:cubicBezTo>
                <a:cubicBezTo>
                  <a:pt x="2240" y="504"/>
                  <a:pt x="2258" y="480"/>
                  <a:pt x="2235" y="468"/>
                </a:cubicBezTo>
                <a:cubicBezTo>
                  <a:pt x="2300" y="403"/>
                  <a:pt x="2477" y="474"/>
                  <a:pt x="2566" y="439"/>
                </a:cubicBezTo>
                <a:cubicBezTo>
                  <a:pt x="2684" y="409"/>
                  <a:pt x="2797" y="391"/>
                  <a:pt x="2951" y="397"/>
                </a:cubicBezTo>
                <a:cubicBezTo>
                  <a:pt x="2927" y="409"/>
                  <a:pt x="2951" y="421"/>
                  <a:pt x="2963" y="433"/>
                </a:cubicBezTo>
                <a:cubicBezTo>
                  <a:pt x="3010" y="409"/>
                  <a:pt x="3051" y="421"/>
                  <a:pt x="3111" y="415"/>
                </a:cubicBezTo>
                <a:cubicBezTo>
                  <a:pt x="3140" y="415"/>
                  <a:pt x="3170" y="391"/>
                  <a:pt x="3199" y="385"/>
                </a:cubicBezTo>
                <a:cubicBezTo>
                  <a:pt x="3264" y="374"/>
                  <a:pt x="3336" y="385"/>
                  <a:pt x="3389" y="350"/>
                </a:cubicBezTo>
                <a:cubicBezTo>
                  <a:pt x="3389" y="344"/>
                  <a:pt x="3377" y="344"/>
                  <a:pt x="3365" y="344"/>
                </a:cubicBezTo>
                <a:cubicBezTo>
                  <a:pt x="3424" y="314"/>
                  <a:pt x="3543" y="308"/>
                  <a:pt x="3637" y="296"/>
                </a:cubicBezTo>
                <a:cubicBezTo>
                  <a:pt x="3637" y="285"/>
                  <a:pt x="3631" y="285"/>
                  <a:pt x="3631" y="273"/>
                </a:cubicBezTo>
                <a:cubicBezTo>
                  <a:pt x="3691" y="237"/>
                  <a:pt x="3768" y="249"/>
                  <a:pt x="3856" y="261"/>
                </a:cubicBezTo>
                <a:cubicBezTo>
                  <a:pt x="3845" y="273"/>
                  <a:pt x="3815" y="267"/>
                  <a:pt x="3803" y="285"/>
                </a:cubicBezTo>
                <a:cubicBezTo>
                  <a:pt x="3904" y="296"/>
                  <a:pt x="3981" y="308"/>
                  <a:pt x="4081" y="296"/>
                </a:cubicBezTo>
                <a:cubicBezTo>
                  <a:pt x="4081" y="285"/>
                  <a:pt x="4064" y="285"/>
                  <a:pt x="4075" y="273"/>
                </a:cubicBezTo>
                <a:cubicBezTo>
                  <a:pt x="4081" y="273"/>
                  <a:pt x="4087" y="273"/>
                  <a:pt x="4087" y="279"/>
                </a:cubicBezTo>
                <a:cubicBezTo>
                  <a:pt x="4087" y="279"/>
                  <a:pt x="4087" y="279"/>
                  <a:pt x="4099" y="279"/>
                </a:cubicBezTo>
                <a:cubicBezTo>
                  <a:pt x="4093" y="291"/>
                  <a:pt x="4081" y="279"/>
                  <a:pt x="4093" y="296"/>
                </a:cubicBezTo>
                <a:cubicBezTo>
                  <a:pt x="4123" y="320"/>
                  <a:pt x="4253" y="296"/>
                  <a:pt x="4306" y="291"/>
                </a:cubicBezTo>
                <a:cubicBezTo>
                  <a:pt x="4484" y="273"/>
                  <a:pt x="4673" y="237"/>
                  <a:pt x="4851" y="249"/>
                </a:cubicBezTo>
                <a:cubicBezTo>
                  <a:pt x="4935" y="245"/>
                  <a:pt x="5020" y="240"/>
                  <a:pt x="5101" y="241"/>
                </a:cubicBezTo>
                <a:close/>
                <a:moveTo>
                  <a:pt x="4738" y="196"/>
                </a:moveTo>
                <a:cubicBezTo>
                  <a:pt x="4703" y="219"/>
                  <a:pt x="4644" y="219"/>
                  <a:pt x="4579" y="225"/>
                </a:cubicBezTo>
                <a:cubicBezTo>
                  <a:pt x="4620" y="202"/>
                  <a:pt x="4691" y="208"/>
                  <a:pt x="4738" y="196"/>
                </a:cubicBezTo>
                <a:close/>
                <a:moveTo>
                  <a:pt x="4064" y="196"/>
                </a:moveTo>
                <a:cubicBezTo>
                  <a:pt x="4064" y="219"/>
                  <a:pt x="4075" y="225"/>
                  <a:pt x="4087" y="231"/>
                </a:cubicBezTo>
                <a:cubicBezTo>
                  <a:pt x="4087" y="219"/>
                  <a:pt x="4081" y="213"/>
                  <a:pt x="4087" y="196"/>
                </a:cubicBezTo>
                <a:cubicBezTo>
                  <a:pt x="4087" y="196"/>
                  <a:pt x="4087" y="196"/>
                  <a:pt x="4064" y="196"/>
                </a:cubicBezTo>
                <a:close/>
                <a:moveTo>
                  <a:pt x="5766" y="186"/>
                </a:moveTo>
                <a:cubicBezTo>
                  <a:pt x="5795" y="186"/>
                  <a:pt x="5830" y="192"/>
                  <a:pt x="5845" y="196"/>
                </a:cubicBezTo>
                <a:cubicBezTo>
                  <a:pt x="5816" y="225"/>
                  <a:pt x="5768" y="184"/>
                  <a:pt x="5727" y="196"/>
                </a:cubicBezTo>
                <a:cubicBezTo>
                  <a:pt x="5734" y="189"/>
                  <a:pt x="5749" y="186"/>
                  <a:pt x="5766" y="186"/>
                </a:cubicBezTo>
                <a:close/>
                <a:moveTo>
                  <a:pt x="5086" y="181"/>
                </a:moveTo>
                <a:cubicBezTo>
                  <a:pt x="5096" y="181"/>
                  <a:pt x="5108" y="184"/>
                  <a:pt x="5117" y="190"/>
                </a:cubicBezTo>
                <a:cubicBezTo>
                  <a:pt x="5099" y="202"/>
                  <a:pt x="5088" y="190"/>
                  <a:pt x="5064" y="190"/>
                </a:cubicBezTo>
                <a:cubicBezTo>
                  <a:pt x="5067" y="184"/>
                  <a:pt x="5076" y="181"/>
                  <a:pt x="5086" y="181"/>
                </a:cubicBezTo>
                <a:close/>
                <a:moveTo>
                  <a:pt x="4490" y="170"/>
                </a:moveTo>
                <a:cubicBezTo>
                  <a:pt x="4493" y="170"/>
                  <a:pt x="4495" y="170"/>
                  <a:pt x="4498" y="170"/>
                </a:cubicBezTo>
                <a:cubicBezTo>
                  <a:pt x="4517" y="171"/>
                  <a:pt x="4536" y="177"/>
                  <a:pt x="4549" y="190"/>
                </a:cubicBezTo>
                <a:cubicBezTo>
                  <a:pt x="4525" y="231"/>
                  <a:pt x="4472" y="237"/>
                  <a:pt x="4419" y="255"/>
                </a:cubicBezTo>
                <a:cubicBezTo>
                  <a:pt x="4442" y="231"/>
                  <a:pt x="4419" y="237"/>
                  <a:pt x="4419" y="219"/>
                </a:cubicBezTo>
                <a:cubicBezTo>
                  <a:pt x="4411" y="193"/>
                  <a:pt x="4450" y="171"/>
                  <a:pt x="4490" y="170"/>
                </a:cubicBezTo>
                <a:close/>
                <a:moveTo>
                  <a:pt x="5999" y="160"/>
                </a:moveTo>
                <a:cubicBezTo>
                  <a:pt x="6171" y="172"/>
                  <a:pt x="6337" y="213"/>
                  <a:pt x="6538" y="231"/>
                </a:cubicBezTo>
                <a:cubicBezTo>
                  <a:pt x="6485" y="285"/>
                  <a:pt x="6384" y="219"/>
                  <a:pt x="6301" y="249"/>
                </a:cubicBezTo>
                <a:cubicBezTo>
                  <a:pt x="6325" y="273"/>
                  <a:pt x="6348" y="267"/>
                  <a:pt x="6396" y="273"/>
                </a:cubicBezTo>
                <a:cubicBezTo>
                  <a:pt x="6360" y="308"/>
                  <a:pt x="6277" y="255"/>
                  <a:pt x="6254" y="291"/>
                </a:cubicBezTo>
                <a:cubicBezTo>
                  <a:pt x="6159" y="273"/>
                  <a:pt x="6064" y="267"/>
                  <a:pt x="6005" y="255"/>
                </a:cubicBezTo>
                <a:cubicBezTo>
                  <a:pt x="6005" y="237"/>
                  <a:pt x="6029" y="249"/>
                  <a:pt x="6041" y="237"/>
                </a:cubicBezTo>
                <a:cubicBezTo>
                  <a:pt x="6029" y="213"/>
                  <a:pt x="5987" y="219"/>
                  <a:pt x="5964" y="208"/>
                </a:cubicBezTo>
                <a:cubicBezTo>
                  <a:pt x="5970" y="196"/>
                  <a:pt x="5993" y="208"/>
                  <a:pt x="6011" y="208"/>
                </a:cubicBezTo>
                <a:cubicBezTo>
                  <a:pt x="6023" y="196"/>
                  <a:pt x="5987" y="190"/>
                  <a:pt x="5999" y="160"/>
                </a:cubicBezTo>
                <a:close/>
                <a:moveTo>
                  <a:pt x="4259" y="136"/>
                </a:moveTo>
                <a:cubicBezTo>
                  <a:pt x="4265" y="142"/>
                  <a:pt x="4265" y="154"/>
                  <a:pt x="4265" y="172"/>
                </a:cubicBezTo>
                <a:cubicBezTo>
                  <a:pt x="4253" y="172"/>
                  <a:pt x="4241" y="178"/>
                  <a:pt x="4241" y="190"/>
                </a:cubicBezTo>
                <a:cubicBezTo>
                  <a:pt x="4229" y="184"/>
                  <a:pt x="4223" y="172"/>
                  <a:pt x="4223" y="160"/>
                </a:cubicBezTo>
                <a:cubicBezTo>
                  <a:pt x="4241" y="160"/>
                  <a:pt x="4253" y="154"/>
                  <a:pt x="4259" y="136"/>
                </a:cubicBezTo>
                <a:close/>
                <a:moveTo>
                  <a:pt x="4206" y="125"/>
                </a:moveTo>
                <a:cubicBezTo>
                  <a:pt x="4229" y="142"/>
                  <a:pt x="4217" y="160"/>
                  <a:pt x="4212" y="190"/>
                </a:cubicBezTo>
                <a:cubicBezTo>
                  <a:pt x="4182" y="178"/>
                  <a:pt x="4158" y="136"/>
                  <a:pt x="4206" y="125"/>
                </a:cubicBezTo>
                <a:close/>
                <a:moveTo>
                  <a:pt x="4306" y="107"/>
                </a:moveTo>
                <a:cubicBezTo>
                  <a:pt x="4312" y="119"/>
                  <a:pt x="4306" y="142"/>
                  <a:pt x="4318" y="154"/>
                </a:cubicBezTo>
                <a:cubicBezTo>
                  <a:pt x="4294" y="154"/>
                  <a:pt x="4294" y="119"/>
                  <a:pt x="4306" y="107"/>
                </a:cubicBezTo>
                <a:close/>
                <a:moveTo>
                  <a:pt x="4093" y="103"/>
                </a:moveTo>
                <a:cubicBezTo>
                  <a:pt x="4101" y="103"/>
                  <a:pt x="4109" y="116"/>
                  <a:pt x="4105" y="125"/>
                </a:cubicBezTo>
                <a:cubicBezTo>
                  <a:pt x="4105" y="125"/>
                  <a:pt x="4105" y="125"/>
                  <a:pt x="4152" y="130"/>
                </a:cubicBezTo>
                <a:cubicBezTo>
                  <a:pt x="4141" y="154"/>
                  <a:pt x="4117" y="130"/>
                  <a:pt x="4105" y="154"/>
                </a:cubicBezTo>
                <a:cubicBezTo>
                  <a:pt x="4105" y="148"/>
                  <a:pt x="4093" y="142"/>
                  <a:pt x="4093" y="130"/>
                </a:cubicBezTo>
                <a:cubicBezTo>
                  <a:pt x="4070" y="136"/>
                  <a:pt x="4093" y="166"/>
                  <a:pt x="4093" y="184"/>
                </a:cubicBezTo>
                <a:cubicBezTo>
                  <a:pt x="4117" y="178"/>
                  <a:pt x="4099" y="166"/>
                  <a:pt x="4105" y="154"/>
                </a:cubicBezTo>
                <a:cubicBezTo>
                  <a:pt x="4146" y="160"/>
                  <a:pt x="4135" y="196"/>
                  <a:pt x="4158" y="190"/>
                </a:cubicBezTo>
                <a:cubicBezTo>
                  <a:pt x="4158" y="208"/>
                  <a:pt x="4141" y="208"/>
                  <a:pt x="4129" y="213"/>
                </a:cubicBezTo>
                <a:cubicBezTo>
                  <a:pt x="4135" y="231"/>
                  <a:pt x="4135" y="243"/>
                  <a:pt x="4129" y="255"/>
                </a:cubicBezTo>
                <a:cubicBezTo>
                  <a:pt x="4123" y="243"/>
                  <a:pt x="4111" y="237"/>
                  <a:pt x="4111" y="261"/>
                </a:cubicBezTo>
                <a:cubicBezTo>
                  <a:pt x="4105" y="255"/>
                  <a:pt x="4099" y="249"/>
                  <a:pt x="4099" y="237"/>
                </a:cubicBezTo>
                <a:cubicBezTo>
                  <a:pt x="4081" y="249"/>
                  <a:pt x="4075" y="243"/>
                  <a:pt x="4052" y="243"/>
                </a:cubicBezTo>
                <a:cubicBezTo>
                  <a:pt x="4064" y="231"/>
                  <a:pt x="4046" y="208"/>
                  <a:pt x="4034" y="202"/>
                </a:cubicBezTo>
                <a:cubicBezTo>
                  <a:pt x="4040" y="190"/>
                  <a:pt x="4052" y="190"/>
                  <a:pt x="4058" y="178"/>
                </a:cubicBezTo>
                <a:cubicBezTo>
                  <a:pt x="4046" y="172"/>
                  <a:pt x="4034" y="166"/>
                  <a:pt x="4034" y="148"/>
                </a:cubicBezTo>
                <a:cubicBezTo>
                  <a:pt x="4046" y="148"/>
                  <a:pt x="4046" y="154"/>
                  <a:pt x="4046" y="166"/>
                </a:cubicBezTo>
                <a:cubicBezTo>
                  <a:pt x="4058" y="166"/>
                  <a:pt x="4058" y="125"/>
                  <a:pt x="4064" y="154"/>
                </a:cubicBezTo>
                <a:cubicBezTo>
                  <a:pt x="4070" y="148"/>
                  <a:pt x="4075" y="136"/>
                  <a:pt x="4075" y="119"/>
                </a:cubicBezTo>
                <a:cubicBezTo>
                  <a:pt x="4081" y="119"/>
                  <a:pt x="4105" y="107"/>
                  <a:pt x="4087" y="107"/>
                </a:cubicBezTo>
                <a:cubicBezTo>
                  <a:pt x="4089" y="104"/>
                  <a:pt x="4091" y="103"/>
                  <a:pt x="4093" y="103"/>
                </a:cubicBezTo>
                <a:close/>
                <a:moveTo>
                  <a:pt x="4289" y="30"/>
                </a:moveTo>
                <a:cubicBezTo>
                  <a:pt x="4306" y="30"/>
                  <a:pt x="4306" y="59"/>
                  <a:pt x="4294" y="71"/>
                </a:cubicBezTo>
                <a:cubicBezTo>
                  <a:pt x="4289" y="59"/>
                  <a:pt x="4289" y="47"/>
                  <a:pt x="4289" y="30"/>
                </a:cubicBezTo>
                <a:close/>
                <a:moveTo>
                  <a:pt x="4200" y="0"/>
                </a:moveTo>
                <a:cubicBezTo>
                  <a:pt x="4241" y="6"/>
                  <a:pt x="4241" y="24"/>
                  <a:pt x="4247" y="53"/>
                </a:cubicBezTo>
                <a:cubicBezTo>
                  <a:pt x="4223" y="65"/>
                  <a:pt x="4217" y="95"/>
                  <a:pt x="4188" y="101"/>
                </a:cubicBezTo>
                <a:cubicBezTo>
                  <a:pt x="4176" y="89"/>
                  <a:pt x="4170" y="77"/>
                  <a:pt x="4152" y="83"/>
                </a:cubicBezTo>
                <a:cubicBezTo>
                  <a:pt x="4158" y="77"/>
                  <a:pt x="4158" y="65"/>
                  <a:pt x="4164" y="59"/>
                </a:cubicBezTo>
                <a:cubicBezTo>
                  <a:pt x="4200" y="65"/>
                  <a:pt x="4206" y="18"/>
                  <a:pt x="4200" y="0"/>
                </a:cubicBezTo>
                <a:close/>
              </a:path>
            </a:pathLst>
          </a:custGeom>
          <a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215890" y="5665470"/>
            <a:ext cx="770890" cy="770890"/>
          </a:xfrm>
          <a:prstGeom prst="ellipse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750695" y="5655310"/>
            <a:ext cx="43414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Brand culture</a:t>
            </a:r>
          </a:p>
        </p:txBody>
      </p:sp>
      <p:sp>
        <p:nvSpPr>
          <p:cNvPr id="19" name="camille"/>
          <p:cNvSpPr/>
          <p:nvPr/>
        </p:nvSpPr>
        <p:spPr bwMode="auto">
          <a:xfrm>
            <a:off x="5716270" y="2898140"/>
            <a:ext cx="6505575" cy="3766185"/>
          </a:xfrm>
          <a:custGeom>
            <a:avLst/>
            <a:gdLst>
              <a:gd name="T0" fmla="*/ 405 w 439"/>
              <a:gd name="T1" fmla="*/ 122 h 166"/>
              <a:gd name="T2" fmla="*/ 392 w 439"/>
              <a:gd name="T3" fmla="*/ 112 h 166"/>
              <a:gd name="T4" fmla="*/ 410 w 439"/>
              <a:gd name="T5" fmla="*/ 96 h 166"/>
              <a:gd name="T6" fmla="*/ 405 w 439"/>
              <a:gd name="T7" fmla="*/ 94 h 166"/>
              <a:gd name="T8" fmla="*/ 396 w 439"/>
              <a:gd name="T9" fmla="*/ 86 h 166"/>
              <a:gd name="T10" fmla="*/ 406 w 439"/>
              <a:gd name="T11" fmla="*/ 77 h 166"/>
              <a:gd name="T12" fmla="*/ 426 w 439"/>
              <a:gd name="T13" fmla="*/ 74 h 166"/>
              <a:gd name="T14" fmla="*/ 400 w 439"/>
              <a:gd name="T15" fmla="*/ 75 h 166"/>
              <a:gd name="T16" fmla="*/ 426 w 439"/>
              <a:gd name="T17" fmla="*/ 51 h 166"/>
              <a:gd name="T18" fmla="*/ 407 w 439"/>
              <a:gd name="T19" fmla="*/ 68 h 166"/>
              <a:gd name="T20" fmla="*/ 404 w 439"/>
              <a:gd name="T21" fmla="*/ 63 h 166"/>
              <a:gd name="T22" fmla="*/ 395 w 439"/>
              <a:gd name="T23" fmla="*/ 51 h 166"/>
              <a:gd name="T24" fmla="*/ 380 w 439"/>
              <a:gd name="T25" fmla="*/ 44 h 166"/>
              <a:gd name="T26" fmla="*/ 391 w 439"/>
              <a:gd name="T27" fmla="*/ 33 h 166"/>
              <a:gd name="T28" fmla="*/ 367 w 439"/>
              <a:gd name="T29" fmla="*/ 43 h 166"/>
              <a:gd name="T30" fmla="*/ 358 w 439"/>
              <a:gd name="T31" fmla="*/ 33 h 166"/>
              <a:gd name="T32" fmla="*/ 348 w 439"/>
              <a:gd name="T33" fmla="*/ 37 h 166"/>
              <a:gd name="T34" fmla="*/ 337 w 439"/>
              <a:gd name="T35" fmla="*/ 35 h 166"/>
              <a:gd name="T36" fmla="*/ 321 w 439"/>
              <a:gd name="T37" fmla="*/ 30 h 166"/>
              <a:gd name="T38" fmla="*/ 305 w 439"/>
              <a:gd name="T39" fmla="*/ 32 h 166"/>
              <a:gd name="T40" fmla="*/ 285 w 439"/>
              <a:gd name="T41" fmla="*/ 25 h 166"/>
              <a:gd name="T42" fmla="*/ 275 w 439"/>
              <a:gd name="T43" fmla="*/ 23 h 166"/>
              <a:gd name="T44" fmla="*/ 266 w 439"/>
              <a:gd name="T45" fmla="*/ 22 h 166"/>
              <a:gd name="T46" fmla="*/ 250 w 439"/>
              <a:gd name="T47" fmla="*/ 28 h 166"/>
              <a:gd name="T48" fmla="*/ 243 w 439"/>
              <a:gd name="T49" fmla="*/ 21 h 166"/>
              <a:gd name="T50" fmla="*/ 228 w 439"/>
              <a:gd name="T51" fmla="*/ 21 h 166"/>
              <a:gd name="T52" fmla="*/ 213 w 439"/>
              <a:gd name="T53" fmla="*/ 11 h 166"/>
              <a:gd name="T54" fmla="*/ 208 w 439"/>
              <a:gd name="T55" fmla="*/ 21 h 166"/>
              <a:gd name="T56" fmla="*/ 195 w 439"/>
              <a:gd name="T57" fmla="*/ 18 h 166"/>
              <a:gd name="T58" fmla="*/ 198 w 439"/>
              <a:gd name="T59" fmla="*/ 6 h 166"/>
              <a:gd name="T60" fmla="*/ 179 w 439"/>
              <a:gd name="T61" fmla="*/ 9 h 166"/>
              <a:gd name="T62" fmla="*/ 171 w 439"/>
              <a:gd name="T63" fmla="*/ 5 h 166"/>
              <a:gd name="T64" fmla="*/ 156 w 439"/>
              <a:gd name="T65" fmla="*/ 6 h 166"/>
              <a:gd name="T66" fmla="*/ 140 w 439"/>
              <a:gd name="T67" fmla="*/ 3 h 166"/>
              <a:gd name="T68" fmla="*/ 131 w 439"/>
              <a:gd name="T69" fmla="*/ 9 h 166"/>
              <a:gd name="T70" fmla="*/ 118 w 439"/>
              <a:gd name="T71" fmla="*/ 6 h 166"/>
              <a:gd name="T72" fmla="*/ 60 w 439"/>
              <a:gd name="T73" fmla="*/ 7 h 166"/>
              <a:gd name="T74" fmla="*/ 63 w 439"/>
              <a:gd name="T75" fmla="*/ 25 h 166"/>
              <a:gd name="T76" fmla="*/ 64 w 439"/>
              <a:gd name="T77" fmla="*/ 40 h 166"/>
              <a:gd name="T78" fmla="*/ 6 w 439"/>
              <a:gd name="T79" fmla="*/ 51 h 166"/>
              <a:gd name="T80" fmla="*/ 6 w 439"/>
              <a:gd name="T81" fmla="*/ 66 h 166"/>
              <a:gd name="T82" fmla="*/ 8 w 439"/>
              <a:gd name="T83" fmla="*/ 84 h 166"/>
              <a:gd name="T84" fmla="*/ 38 w 439"/>
              <a:gd name="T85" fmla="*/ 102 h 166"/>
              <a:gd name="T86" fmla="*/ 43 w 439"/>
              <a:gd name="T87" fmla="*/ 119 h 166"/>
              <a:gd name="T88" fmla="*/ 51 w 439"/>
              <a:gd name="T89" fmla="*/ 137 h 166"/>
              <a:gd name="T90" fmla="*/ 60 w 439"/>
              <a:gd name="T91" fmla="*/ 148 h 166"/>
              <a:gd name="T92" fmla="*/ 103 w 439"/>
              <a:gd name="T93" fmla="*/ 144 h 166"/>
              <a:gd name="T94" fmla="*/ 129 w 439"/>
              <a:gd name="T95" fmla="*/ 155 h 166"/>
              <a:gd name="T96" fmla="*/ 137 w 439"/>
              <a:gd name="T97" fmla="*/ 154 h 166"/>
              <a:gd name="T98" fmla="*/ 156 w 439"/>
              <a:gd name="T99" fmla="*/ 160 h 166"/>
              <a:gd name="T100" fmla="*/ 215 w 439"/>
              <a:gd name="T101" fmla="*/ 162 h 166"/>
              <a:gd name="T102" fmla="*/ 232 w 439"/>
              <a:gd name="T103" fmla="*/ 163 h 166"/>
              <a:gd name="T104" fmla="*/ 274 w 439"/>
              <a:gd name="T105" fmla="*/ 160 h 166"/>
              <a:gd name="T106" fmla="*/ 295 w 439"/>
              <a:gd name="T107" fmla="*/ 162 h 166"/>
              <a:gd name="T108" fmla="*/ 325 w 439"/>
              <a:gd name="T109" fmla="*/ 160 h 166"/>
              <a:gd name="T110" fmla="*/ 343 w 439"/>
              <a:gd name="T111" fmla="*/ 164 h 166"/>
              <a:gd name="T112" fmla="*/ 380 w 439"/>
              <a:gd name="T113" fmla="*/ 160 h 166"/>
              <a:gd name="T114" fmla="*/ 389 w 439"/>
              <a:gd name="T115" fmla="*/ 158 h 166"/>
              <a:gd name="T116" fmla="*/ 401 w 439"/>
              <a:gd name="T117" fmla="*/ 159 h 166"/>
              <a:gd name="T118" fmla="*/ 403 w 439"/>
              <a:gd name="T119" fmla="*/ 150 h 166"/>
              <a:gd name="T120" fmla="*/ 407 w 439"/>
              <a:gd name="T121" fmla="*/ 138 h 166"/>
              <a:gd name="T122" fmla="*/ 413 w 439"/>
              <a:gd name="T123" fmla="*/ 131 h 166"/>
              <a:gd name="T124" fmla="*/ 433 w 439"/>
              <a:gd name="T125" fmla="*/ 126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9" h="166">
                <a:moveTo>
                  <a:pt x="433" y="125"/>
                </a:moveTo>
                <a:cubicBezTo>
                  <a:pt x="430" y="123"/>
                  <a:pt x="428" y="126"/>
                  <a:pt x="426" y="124"/>
                </a:cubicBezTo>
                <a:cubicBezTo>
                  <a:pt x="426" y="125"/>
                  <a:pt x="425" y="125"/>
                  <a:pt x="425" y="125"/>
                </a:cubicBezTo>
                <a:cubicBezTo>
                  <a:pt x="424" y="124"/>
                  <a:pt x="422" y="125"/>
                  <a:pt x="421" y="124"/>
                </a:cubicBezTo>
                <a:cubicBezTo>
                  <a:pt x="423" y="123"/>
                  <a:pt x="423" y="123"/>
                  <a:pt x="423" y="123"/>
                </a:cubicBezTo>
                <a:cubicBezTo>
                  <a:pt x="422" y="123"/>
                  <a:pt x="422" y="123"/>
                  <a:pt x="422" y="123"/>
                </a:cubicBezTo>
                <a:cubicBezTo>
                  <a:pt x="422" y="124"/>
                  <a:pt x="422" y="124"/>
                  <a:pt x="422" y="124"/>
                </a:cubicBezTo>
                <a:cubicBezTo>
                  <a:pt x="420" y="125"/>
                  <a:pt x="418" y="125"/>
                  <a:pt x="415" y="124"/>
                </a:cubicBezTo>
                <a:cubicBezTo>
                  <a:pt x="412" y="124"/>
                  <a:pt x="413" y="124"/>
                  <a:pt x="410" y="124"/>
                </a:cubicBezTo>
                <a:cubicBezTo>
                  <a:pt x="414" y="122"/>
                  <a:pt x="407" y="121"/>
                  <a:pt x="409" y="118"/>
                </a:cubicBezTo>
                <a:cubicBezTo>
                  <a:pt x="405" y="118"/>
                  <a:pt x="405" y="118"/>
                  <a:pt x="405" y="118"/>
                </a:cubicBezTo>
                <a:cubicBezTo>
                  <a:pt x="405" y="119"/>
                  <a:pt x="405" y="119"/>
                  <a:pt x="405" y="119"/>
                </a:cubicBezTo>
                <a:cubicBezTo>
                  <a:pt x="407" y="118"/>
                  <a:pt x="407" y="118"/>
                  <a:pt x="407" y="118"/>
                </a:cubicBezTo>
                <a:cubicBezTo>
                  <a:pt x="410" y="120"/>
                  <a:pt x="405" y="120"/>
                  <a:pt x="405" y="121"/>
                </a:cubicBezTo>
                <a:cubicBezTo>
                  <a:pt x="407" y="121"/>
                  <a:pt x="408" y="120"/>
                  <a:pt x="409" y="121"/>
                </a:cubicBezTo>
                <a:cubicBezTo>
                  <a:pt x="405" y="122"/>
                  <a:pt x="405" y="122"/>
                  <a:pt x="405" y="122"/>
                </a:cubicBezTo>
                <a:cubicBezTo>
                  <a:pt x="405" y="122"/>
                  <a:pt x="406" y="122"/>
                  <a:pt x="406" y="122"/>
                </a:cubicBezTo>
                <a:cubicBezTo>
                  <a:pt x="406" y="123"/>
                  <a:pt x="406" y="124"/>
                  <a:pt x="405" y="125"/>
                </a:cubicBezTo>
                <a:cubicBezTo>
                  <a:pt x="403" y="124"/>
                  <a:pt x="403" y="124"/>
                  <a:pt x="401" y="124"/>
                </a:cubicBezTo>
                <a:cubicBezTo>
                  <a:pt x="400" y="124"/>
                  <a:pt x="398" y="123"/>
                  <a:pt x="400" y="122"/>
                </a:cubicBezTo>
                <a:cubicBezTo>
                  <a:pt x="401" y="122"/>
                  <a:pt x="401" y="123"/>
                  <a:pt x="402" y="123"/>
                </a:cubicBezTo>
                <a:cubicBezTo>
                  <a:pt x="402" y="118"/>
                  <a:pt x="402" y="118"/>
                  <a:pt x="402" y="118"/>
                </a:cubicBezTo>
                <a:cubicBezTo>
                  <a:pt x="400" y="119"/>
                  <a:pt x="404" y="120"/>
                  <a:pt x="401" y="120"/>
                </a:cubicBezTo>
                <a:cubicBezTo>
                  <a:pt x="400" y="119"/>
                  <a:pt x="398" y="119"/>
                  <a:pt x="398" y="118"/>
                </a:cubicBezTo>
                <a:cubicBezTo>
                  <a:pt x="396" y="119"/>
                  <a:pt x="396" y="119"/>
                  <a:pt x="396" y="119"/>
                </a:cubicBezTo>
                <a:cubicBezTo>
                  <a:pt x="392" y="118"/>
                  <a:pt x="395" y="116"/>
                  <a:pt x="391" y="115"/>
                </a:cubicBezTo>
                <a:cubicBezTo>
                  <a:pt x="388" y="115"/>
                  <a:pt x="385" y="116"/>
                  <a:pt x="383" y="115"/>
                </a:cubicBezTo>
                <a:cubicBezTo>
                  <a:pt x="381" y="115"/>
                  <a:pt x="384" y="114"/>
                  <a:pt x="381" y="114"/>
                </a:cubicBezTo>
                <a:cubicBezTo>
                  <a:pt x="391" y="113"/>
                  <a:pt x="391" y="113"/>
                  <a:pt x="391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0" y="113"/>
                  <a:pt x="380" y="113"/>
                  <a:pt x="380" y="113"/>
                </a:cubicBezTo>
                <a:cubicBezTo>
                  <a:pt x="384" y="112"/>
                  <a:pt x="387" y="113"/>
                  <a:pt x="392" y="112"/>
                </a:cubicBezTo>
                <a:cubicBezTo>
                  <a:pt x="392" y="112"/>
                  <a:pt x="392" y="111"/>
                  <a:pt x="391" y="111"/>
                </a:cubicBezTo>
                <a:cubicBezTo>
                  <a:pt x="392" y="110"/>
                  <a:pt x="394" y="111"/>
                  <a:pt x="396" y="110"/>
                </a:cubicBezTo>
                <a:cubicBezTo>
                  <a:pt x="398" y="110"/>
                  <a:pt x="397" y="109"/>
                  <a:pt x="398" y="108"/>
                </a:cubicBezTo>
                <a:cubicBezTo>
                  <a:pt x="410" y="109"/>
                  <a:pt x="410" y="109"/>
                  <a:pt x="410" y="109"/>
                </a:cubicBezTo>
                <a:cubicBezTo>
                  <a:pt x="409" y="107"/>
                  <a:pt x="409" y="107"/>
                  <a:pt x="409" y="107"/>
                </a:cubicBezTo>
                <a:cubicBezTo>
                  <a:pt x="412" y="107"/>
                  <a:pt x="417" y="108"/>
                  <a:pt x="419" y="107"/>
                </a:cubicBezTo>
                <a:cubicBezTo>
                  <a:pt x="417" y="106"/>
                  <a:pt x="417" y="106"/>
                  <a:pt x="417" y="106"/>
                </a:cubicBezTo>
                <a:cubicBezTo>
                  <a:pt x="419" y="105"/>
                  <a:pt x="419" y="105"/>
                  <a:pt x="419" y="105"/>
                </a:cubicBezTo>
                <a:cubicBezTo>
                  <a:pt x="417" y="105"/>
                  <a:pt x="417" y="105"/>
                  <a:pt x="417" y="105"/>
                </a:cubicBezTo>
                <a:cubicBezTo>
                  <a:pt x="413" y="103"/>
                  <a:pt x="421" y="105"/>
                  <a:pt x="420" y="103"/>
                </a:cubicBezTo>
                <a:cubicBezTo>
                  <a:pt x="418" y="103"/>
                  <a:pt x="418" y="103"/>
                  <a:pt x="418" y="103"/>
                </a:cubicBezTo>
                <a:cubicBezTo>
                  <a:pt x="418" y="100"/>
                  <a:pt x="412" y="102"/>
                  <a:pt x="409" y="101"/>
                </a:cubicBezTo>
                <a:cubicBezTo>
                  <a:pt x="412" y="100"/>
                  <a:pt x="412" y="100"/>
                  <a:pt x="412" y="100"/>
                </a:cubicBezTo>
                <a:cubicBezTo>
                  <a:pt x="410" y="99"/>
                  <a:pt x="412" y="98"/>
                  <a:pt x="409" y="97"/>
                </a:cubicBezTo>
                <a:cubicBezTo>
                  <a:pt x="412" y="96"/>
                  <a:pt x="412" y="96"/>
                  <a:pt x="412" y="96"/>
                </a:cubicBezTo>
                <a:cubicBezTo>
                  <a:pt x="410" y="96"/>
                  <a:pt x="410" y="96"/>
                  <a:pt x="410" y="96"/>
                </a:cubicBezTo>
                <a:cubicBezTo>
                  <a:pt x="405" y="97"/>
                  <a:pt x="404" y="100"/>
                  <a:pt x="405" y="102"/>
                </a:cubicBezTo>
                <a:cubicBezTo>
                  <a:pt x="400" y="102"/>
                  <a:pt x="400" y="102"/>
                  <a:pt x="400" y="102"/>
                </a:cubicBezTo>
                <a:cubicBezTo>
                  <a:pt x="401" y="103"/>
                  <a:pt x="401" y="103"/>
                  <a:pt x="401" y="103"/>
                </a:cubicBezTo>
                <a:cubicBezTo>
                  <a:pt x="400" y="103"/>
                  <a:pt x="399" y="104"/>
                  <a:pt x="398" y="103"/>
                </a:cubicBezTo>
                <a:cubicBezTo>
                  <a:pt x="396" y="102"/>
                  <a:pt x="400" y="102"/>
                  <a:pt x="397" y="101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399" y="100"/>
                  <a:pt x="397" y="100"/>
                  <a:pt x="396" y="100"/>
                </a:cubicBezTo>
                <a:cubicBezTo>
                  <a:pt x="399" y="99"/>
                  <a:pt x="401" y="99"/>
                  <a:pt x="402" y="98"/>
                </a:cubicBezTo>
                <a:cubicBezTo>
                  <a:pt x="395" y="98"/>
                  <a:pt x="395" y="98"/>
                  <a:pt x="395" y="98"/>
                </a:cubicBezTo>
                <a:cubicBezTo>
                  <a:pt x="395" y="99"/>
                  <a:pt x="394" y="100"/>
                  <a:pt x="392" y="101"/>
                </a:cubicBezTo>
                <a:cubicBezTo>
                  <a:pt x="392" y="98"/>
                  <a:pt x="392" y="98"/>
                  <a:pt x="392" y="98"/>
                </a:cubicBezTo>
                <a:cubicBezTo>
                  <a:pt x="392" y="97"/>
                  <a:pt x="396" y="97"/>
                  <a:pt x="396" y="96"/>
                </a:cubicBezTo>
                <a:cubicBezTo>
                  <a:pt x="397" y="97"/>
                  <a:pt x="399" y="96"/>
                  <a:pt x="400" y="97"/>
                </a:cubicBezTo>
                <a:cubicBezTo>
                  <a:pt x="404" y="97"/>
                  <a:pt x="404" y="97"/>
                  <a:pt x="404" y="97"/>
                </a:cubicBezTo>
                <a:cubicBezTo>
                  <a:pt x="406" y="96"/>
                  <a:pt x="402" y="94"/>
                  <a:pt x="407" y="94"/>
                </a:cubicBezTo>
                <a:cubicBezTo>
                  <a:pt x="406" y="94"/>
                  <a:pt x="405" y="94"/>
                  <a:pt x="405" y="94"/>
                </a:cubicBezTo>
                <a:cubicBezTo>
                  <a:pt x="406" y="92"/>
                  <a:pt x="405" y="90"/>
                  <a:pt x="408" y="89"/>
                </a:cubicBezTo>
                <a:cubicBezTo>
                  <a:pt x="408" y="89"/>
                  <a:pt x="407" y="89"/>
                  <a:pt x="407" y="89"/>
                </a:cubicBezTo>
                <a:cubicBezTo>
                  <a:pt x="405" y="89"/>
                  <a:pt x="402" y="90"/>
                  <a:pt x="402" y="91"/>
                </a:cubicBezTo>
                <a:cubicBezTo>
                  <a:pt x="399" y="91"/>
                  <a:pt x="396" y="91"/>
                  <a:pt x="393" y="90"/>
                </a:cubicBezTo>
                <a:cubicBezTo>
                  <a:pt x="395" y="89"/>
                  <a:pt x="395" y="89"/>
                  <a:pt x="395" y="89"/>
                </a:cubicBezTo>
                <a:cubicBezTo>
                  <a:pt x="394" y="89"/>
                  <a:pt x="394" y="89"/>
                  <a:pt x="394" y="89"/>
                </a:cubicBezTo>
                <a:cubicBezTo>
                  <a:pt x="394" y="89"/>
                  <a:pt x="392" y="89"/>
                  <a:pt x="392" y="89"/>
                </a:cubicBezTo>
                <a:cubicBezTo>
                  <a:pt x="392" y="90"/>
                  <a:pt x="392" y="90"/>
                  <a:pt x="392" y="90"/>
                </a:cubicBezTo>
                <a:cubicBezTo>
                  <a:pt x="391" y="90"/>
                  <a:pt x="391" y="90"/>
                  <a:pt x="391" y="90"/>
                </a:cubicBezTo>
                <a:cubicBezTo>
                  <a:pt x="391" y="90"/>
                  <a:pt x="390" y="90"/>
                  <a:pt x="390" y="90"/>
                </a:cubicBezTo>
                <a:cubicBezTo>
                  <a:pt x="390" y="90"/>
                  <a:pt x="390" y="89"/>
                  <a:pt x="391" y="89"/>
                </a:cubicBezTo>
                <a:cubicBezTo>
                  <a:pt x="389" y="89"/>
                  <a:pt x="389" y="89"/>
                  <a:pt x="389" y="89"/>
                </a:cubicBezTo>
                <a:cubicBezTo>
                  <a:pt x="394" y="87"/>
                  <a:pt x="402" y="88"/>
                  <a:pt x="408" y="88"/>
                </a:cubicBezTo>
                <a:cubicBezTo>
                  <a:pt x="401" y="88"/>
                  <a:pt x="401" y="88"/>
                  <a:pt x="401" y="88"/>
                </a:cubicBezTo>
                <a:cubicBezTo>
                  <a:pt x="398" y="86"/>
                  <a:pt x="394" y="87"/>
                  <a:pt x="391" y="87"/>
                </a:cubicBezTo>
                <a:cubicBezTo>
                  <a:pt x="392" y="86"/>
                  <a:pt x="394" y="86"/>
                  <a:pt x="396" y="86"/>
                </a:cubicBezTo>
                <a:cubicBezTo>
                  <a:pt x="398" y="85"/>
                  <a:pt x="403" y="86"/>
                  <a:pt x="404" y="85"/>
                </a:cubicBezTo>
                <a:cubicBezTo>
                  <a:pt x="403" y="85"/>
                  <a:pt x="402" y="85"/>
                  <a:pt x="401" y="85"/>
                </a:cubicBezTo>
                <a:cubicBezTo>
                  <a:pt x="400" y="84"/>
                  <a:pt x="402" y="84"/>
                  <a:pt x="402" y="83"/>
                </a:cubicBezTo>
                <a:cubicBezTo>
                  <a:pt x="398" y="83"/>
                  <a:pt x="398" y="83"/>
                  <a:pt x="398" y="83"/>
                </a:cubicBezTo>
                <a:cubicBezTo>
                  <a:pt x="401" y="81"/>
                  <a:pt x="406" y="82"/>
                  <a:pt x="409" y="81"/>
                </a:cubicBezTo>
                <a:cubicBezTo>
                  <a:pt x="405" y="81"/>
                  <a:pt x="401" y="80"/>
                  <a:pt x="398" y="81"/>
                </a:cubicBezTo>
                <a:cubicBezTo>
                  <a:pt x="396" y="79"/>
                  <a:pt x="391" y="82"/>
                  <a:pt x="388" y="80"/>
                </a:cubicBezTo>
                <a:cubicBezTo>
                  <a:pt x="388" y="80"/>
                  <a:pt x="389" y="80"/>
                  <a:pt x="389" y="80"/>
                </a:cubicBezTo>
                <a:cubicBezTo>
                  <a:pt x="394" y="80"/>
                  <a:pt x="401" y="80"/>
                  <a:pt x="404" y="79"/>
                </a:cubicBezTo>
                <a:cubicBezTo>
                  <a:pt x="387" y="79"/>
                  <a:pt x="387" y="79"/>
                  <a:pt x="387" y="79"/>
                </a:cubicBezTo>
                <a:cubicBezTo>
                  <a:pt x="387" y="78"/>
                  <a:pt x="389" y="79"/>
                  <a:pt x="390" y="78"/>
                </a:cubicBezTo>
                <a:cubicBezTo>
                  <a:pt x="389" y="78"/>
                  <a:pt x="389" y="78"/>
                  <a:pt x="389" y="78"/>
                </a:cubicBezTo>
                <a:cubicBezTo>
                  <a:pt x="392" y="77"/>
                  <a:pt x="396" y="77"/>
                  <a:pt x="399" y="77"/>
                </a:cubicBezTo>
                <a:cubicBezTo>
                  <a:pt x="394" y="78"/>
                  <a:pt x="394" y="78"/>
                  <a:pt x="394" y="78"/>
                </a:cubicBezTo>
                <a:cubicBezTo>
                  <a:pt x="400" y="78"/>
                  <a:pt x="400" y="78"/>
                  <a:pt x="400" y="78"/>
                </a:cubicBezTo>
                <a:cubicBezTo>
                  <a:pt x="399" y="76"/>
                  <a:pt x="404" y="77"/>
                  <a:pt x="406" y="77"/>
                </a:cubicBezTo>
                <a:cubicBezTo>
                  <a:pt x="408" y="76"/>
                  <a:pt x="410" y="75"/>
                  <a:pt x="411" y="74"/>
                </a:cubicBezTo>
                <a:cubicBezTo>
                  <a:pt x="413" y="75"/>
                  <a:pt x="410" y="76"/>
                  <a:pt x="410" y="77"/>
                </a:cubicBezTo>
                <a:cubicBezTo>
                  <a:pt x="411" y="77"/>
                  <a:pt x="413" y="76"/>
                  <a:pt x="413" y="75"/>
                </a:cubicBezTo>
                <a:cubicBezTo>
                  <a:pt x="414" y="75"/>
                  <a:pt x="415" y="76"/>
                  <a:pt x="416" y="76"/>
                </a:cubicBezTo>
                <a:cubicBezTo>
                  <a:pt x="415" y="76"/>
                  <a:pt x="415" y="76"/>
                  <a:pt x="415" y="76"/>
                </a:cubicBezTo>
                <a:cubicBezTo>
                  <a:pt x="416" y="77"/>
                  <a:pt x="417" y="78"/>
                  <a:pt x="420" y="77"/>
                </a:cubicBezTo>
                <a:cubicBezTo>
                  <a:pt x="420" y="77"/>
                  <a:pt x="420" y="77"/>
                  <a:pt x="420" y="77"/>
                </a:cubicBezTo>
                <a:cubicBezTo>
                  <a:pt x="420" y="76"/>
                  <a:pt x="421" y="77"/>
                  <a:pt x="422" y="77"/>
                </a:cubicBezTo>
                <a:cubicBezTo>
                  <a:pt x="423" y="77"/>
                  <a:pt x="423" y="77"/>
                  <a:pt x="423" y="77"/>
                </a:cubicBezTo>
                <a:cubicBezTo>
                  <a:pt x="424" y="76"/>
                  <a:pt x="426" y="77"/>
                  <a:pt x="427" y="77"/>
                </a:cubicBezTo>
                <a:cubicBezTo>
                  <a:pt x="425" y="75"/>
                  <a:pt x="421" y="77"/>
                  <a:pt x="419" y="76"/>
                </a:cubicBezTo>
                <a:cubicBezTo>
                  <a:pt x="419" y="75"/>
                  <a:pt x="419" y="75"/>
                  <a:pt x="420" y="75"/>
                </a:cubicBezTo>
                <a:cubicBezTo>
                  <a:pt x="421" y="75"/>
                  <a:pt x="423" y="75"/>
                  <a:pt x="424" y="75"/>
                </a:cubicBezTo>
                <a:cubicBezTo>
                  <a:pt x="423" y="74"/>
                  <a:pt x="423" y="74"/>
                  <a:pt x="423" y="74"/>
                </a:cubicBezTo>
                <a:cubicBezTo>
                  <a:pt x="424" y="73"/>
                  <a:pt x="427" y="74"/>
                  <a:pt x="427" y="74"/>
                </a:cubicBezTo>
                <a:cubicBezTo>
                  <a:pt x="426" y="74"/>
                  <a:pt x="426" y="74"/>
                  <a:pt x="426" y="74"/>
                </a:cubicBezTo>
                <a:cubicBezTo>
                  <a:pt x="428" y="70"/>
                  <a:pt x="416" y="73"/>
                  <a:pt x="415" y="71"/>
                </a:cubicBezTo>
                <a:cubicBezTo>
                  <a:pt x="416" y="70"/>
                  <a:pt x="418" y="69"/>
                  <a:pt x="420" y="70"/>
                </a:cubicBezTo>
                <a:cubicBezTo>
                  <a:pt x="420" y="70"/>
                  <a:pt x="420" y="71"/>
                  <a:pt x="420" y="71"/>
                </a:cubicBezTo>
                <a:cubicBezTo>
                  <a:pt x="422" y="71"/>
                  <a:pt x="422" y="71"/>
                  <a:pt x="422" y="71"/>
                </a:cubicBezTo>
                <a:cubicBezTo>
                  <a:pt x="424" y="71"/>
                  <a:pt x="423" y="70"/>
                  <a:pt x="424" y="70"/>
                </a:cubicBezTo>
                <a:cubicBezTo>
                  <a:pt x="425" y="70"/>
                  <a:pt x="425" y="70"/>
                  <a:pt x="426" y="70"/>
                </a:cubicBezTo>
                <a:cubicBezTo>
                  <a:pt x="425" y="70"/>
                  <a:pt x="425" y="71"/>
                  <a:pt x="425" y="71"/>
                </a:cubicBezTo>
                <a:cubicBezTo>
                  <a:pt x="427" y="71"/>
                  <a:pt x="427" y="71"/>
                  <a:pt x="427" y="71"/>
                </a:cubicBezTo>
                <a:cubicBezTo>
                  <a:pt x="425" y="70"/>
                  <a:pt x="424" y="68"/>
                  <a:pt x="428" y="68"/>
                </a:cubicBezTo>
                <a:cubicBezTo>
                  <a:pt x="425" y="68"/>
                  <a:pt x="427" y="67"/>
                  <a:pt x="426" y="66"/>
                </a:cubicBezTo>
                <a:cubicBezTo>
                  <a:pt x="423" y="67"/>
                  <a:pt x="419" y="68"/>
                  <a:pt x="415" y="68"/>
                </a:cubicBezTo>
                <a:cubicBezTo>
                  <a:pt x="416" y="69"/>
                  <a:pt x="416" y="69"/>
                  <a:pt x="416" y="69"/>
                </a:cubicBezTo>
                <a:cubicBezTo>
                  <a:pt x="415" y="69"/>
                  <a:pt x="414" y="70"/>
                  <a:pt x="415" y="70"/>
                </a:cubicBezTo>
                <a:cubicBezTo>
                  <a:pt x="411" y="72"/>
                  <a:pt x="411" y="76"/>
                  <a:pt x="404" y="75"/>
                </a:cubicBezTo>
                <a:cubicBezTo>
                  <a:pt x="404" y="75"/>
                  <a:pt x="404" y="76"/>
                  <a:pt x="403" y="76"/>
                </a:cubicBezTo>
                <a:cubicBezTo>
                  <a:pt x="403" y="75"/>
                  <a:pt x="401" y="75"/>
                  <a:pt x="400" y="75"/>
                </a:cubicBezTo>
                <a:cubicBezTo>
                  <a:pt x="401" y="73"/>
                  <a:pt x="403" y="75"/>
                  <a:pt x="404" y="73"/>
                </a:cubicBezTo>
                <a:cubicBezTo>
                  <a:pt x="411" y="75"/>
                  <a:pt x="406" y="71"/>
                  <a:pt x="412" y="71"/>
                </a:cubicBezTo>
                <a:cubicBezTo>
                  <a:pt x="412" y="70"/>
                  <a:pt x="411" y="68"/>
                  <a:pt x="413" y="66"/>
                </a:cubicBezTo>
                <a:cubicBezTo>
                  <a:pt x="415" y="67"/>
                  <a:pt x="419" y="66"/>
                  <a:pt x="422" y="66"/>
                </a:cubicBezTo>
                <a:cubicBezTo>
                  <a:pt x="423" y="66"/>
                  <a:pt x="422" y="65"/>
                  <a:pt x="422" y="65"/>
                </a:cubicBezTo>
                <a:cubicBezTo>
                  <a:pt x="420" y="65"/>
                  <a:pt x="418" y="65"/>
                  <a:pt x="417" y="66"/>
                </a:cubicBezTo>
                <a:cubicBezTo>
                  <a:pt x="416" y="66"/>
                  <a:pt x="413" y="66"/>
                  <a:pt x="413" y="65"/>
                </a:cubicBezTo>
                <a:cubicBezTo>
                  <a:pt x="413" y="64"/>
                  <a:pt x="414" y="64"/>
                  <a:pt x="416" y="64"/>
                </a:cubicBezTo>
                <a:cubicBezTo>
                  <a:pt x="431" y="68"/>
                  <a:pt x="424" y="59"/>
                  <a:pt x="429" y="58"/>
                </a:cubicBezTo>
                <a:cubicBezTo>
                  <a:pt x="428" y="58"/>
                  <a:pt x="428" y="58"/>
                  <a:pt x="428" y="58"/>
                </a:cubicBezTo>
                <a:cubicBezTo>
                  <a:pt x="426" y="57"/>
                  <a:pt x="431" y="57"/>
                  <a:pt x="428" y="56"/>
                </a:cubicBezTo>
                <a:cubicBezTo>
                  <a:pt x="428" y="57"/>
                  <a:pt x="427" y="58"/>
                  <a:pt x="424" y="59"/>
                </a:cubicBezTo>
                <a:cubicBezTo>
                  <a:pt x="423" y="59"/>
                  <a:pt x="424" y="58"/>
                  <a:pt x="424" y="58"/>
                </a:cubicBezTo>
                <a:cubicBezTo>
                  <a:pt x="422" y="58"/>
                  <a:pt x="422" y="58"/>
                  <a:pt x="422" y="58"/>
                </a:cubicBezTo>
                <a:cubicBezTo>
                  <a:pt x="422" y="55"/>
                  <a:pt x="422" y="55"/>
                  <a:pt x="422" y="55"/>
                </a:cubicBezTo>
                <a:cubicBezTo>
                  <a:pt x="422" y="54"/>
                  <a:pt x="426" y="53"/>
                  <a:pt x="426" y="51"/>
                </a:cubicBezTo>
                <a:cubicBezTo>
                  <a:pt x="426" y="50"/>
                  <a:pt x="428" y="49"/>
                  <a:pt x="431" y="49"/>
                </a:cubicBezTo>
                <a:cubicBezTo>
                  <a:pt x="433" y="49"/>
                  <a:pt x="428" y="50"/>
                  <a:pt x="431" y="51"/>
                </a:cubicBezTo>
                <a:cubicBezTo>
                  <a:pt x="429" y="51"/>
                  <a:pt x="428" y="51"/>
                  <a:pt x="429" y="52"/>
                </a:cubicBezTo>
                <a:cubicBezTo>
                  <a:pt x="434" y="49"/>
                  <a:pt x="434" y="49"/>
                  <a:pt x="434" y="49"/>
                </a:cubicBezTo>
                <a:cubicBezTo>
                  <a:pt x="432" y="49"/>
                  <a:pt x="432" y="49"/>
                  <a:pt x="432" y="49"/>
                </a:cubicBezTo>
                <a:cubicBezTo>
                  <a:pt x="431" y="48"/>
                  <a:pt x="433" y="47"/>
                  <a:pt x="433" y="46"/>
                </a:cubicBezTo>
                <a:cubicBezTo>
                  <a:pt x="432" y="46"/>
                  <a:pt x="432" y="46"/>
                  <a:pt x="432" y="46"/>
                </a:cubicBezTo>
                <a:cubicBezTo>
                  <a:pt x="431" y="45"/>
                  <a:pt x="433" y="44"/>
                  <a:pt x="431" y="43"/>
                </a:cubicBezTo>
                <a:cubicBezTo>
                  <a:pt x="430" y="44"/>
                  <a:pt x="428" y="45"/>
                  <a:pt x="429" y="46"/>
                </a:cubicBezTo>
                <a:cubicBezTo>
                  <a:pt x="433" y="48"/>
                  <a:pt x="425" y="49"/>
                  <a:pt x="424" y="51"/>
                </a:cubicBezTo>
                <a:cubicBezTo>
                  <a:pt x="423" y="54"/>
                  <a:pt x="419" y="56"/>
                  <a:pt x="417" y="58"/>
                </a:cubicBezTo>
                <a:cubicBezTo>
                  <a:pt x="415" y="57"/>
                  <a:pt x="415" y="57"/>
                  <a:pt x="415" y="57"/>
                </a:cubicBezTo>
                <a:cubicBezTo>
                  <a:pt x="414" y="62"/>
                  <a:pt x="414" y="62"/>
                  <a:pt x="414" y="62"/>
                </a:cubicBezTo>
                <a:cubicBezTo>
                  <a:pt x="410" y="63"/>
                  <a:pt x="413" y="66"/>
                  <a:pt x="408" y="67"/>
                </a:cubicBezTo>
                <a:cubicBezTo>
                  <a:pt x="410" y="68"/>
                  <a:pt x="410" y="68"/>
                  <a:pt x="410" y="68"/>
                </a:cubicBezTo>
                <a:cubicBezTo>
                  <a:pt x="409" y="68"/>
                  <a:pt x="409" y="68"/>
                  <a:pt x="407" y="68"/>
                </a:cubicBezTo>
                <a:cubicBezTo>
                  <a:pt x="408" y="69"/>
                  <a:pt x="408" y="69"/>
                  <a:pt x="408" y="69"/>
                </a:cubicBezTo>
                <a:cubicBezTo>
                  <a:pt x="402" y="69"/>
                  <a:pt x="409" y="72"/>
                  <a:pt x="404" y="73"/>
                </a:cubicBezTo>
                <a:cubicBezTo>
                  <a:pt x="402" y="72"/>
                  <a:pt x="402" y="72"/>
                  <a:pt x="402" y="72"/>
                </a:cubicBezTo>
                <a:cubicBezTo>
                  <a:pt x="402" y="72"/>
                  <a:pt x="402" y="71"/>
                  <a:pt x="403" y="70"/>
                </a:cubicBezTo>
                <a:cubicBezTo>
                  <a:pt x="406" y="69"/>
                  <a:pt x="404" y="68"/>
                  <a:pt x="407" y="66"/>
                </a:cubicBezTo>
                <a:cubicBezTo>
                  <a:pt x="404" y="66"/>
                  <a:pt x="404" y="66"/>
                  <a:pt x="404" y="66"/>
                </a:cubicBezTo>
                <a:cubicBezTo>
                  <a:pt x="406" y="65"/>
                  <a:pt x="406" y="65"/>
                  <a:pt x="406" y="65"/>
                </a:cubicBezTo>
                <a:cubicBezTo>
                  <a:pt x="405" y="64"/>
                  <a:pt x="405" y="64"/>
                  <a:pt x="405" y="64"/>
                </a:cubicBezTo>
                <a:cubicBezTo>
                  <a:pt x="406" y="63"/>
                  <a:pt x="406" y="63"/>
                  <a:pt x="406" y="63"/>
                </a:cubicBezTo>
                <a:cubicBezTo>
                  <a:pt x="406" y="63"/>
                  <a:pt x="407" y="63"/>
                  <a:pt x="407" y="63"/>
                </a:cubicBezTo>
                <a:cubicBezTo>
                  <a:pt x="405" y="63"/>
                  <a:pt x="405" y="61"/>
                  <a:pt x="407" y="61"/>
                </a:cubicBezTo>
                <a:cubicBezTo>
                  <a:pt x="405" y="60"/>
                  <a:pt x="406" y="59"/>
                  <a:pt x="404" y="59"/>
                </a:cubicBezTo>
                <a:cubicBezTo>
                  <a:pt x="404" y="60"/>
                  <a:pt x="404" y="60"/>
                  <a:pt x="404" y="60"/>
                </a:cubicBezTo>
                <a:cubicBezTo>
                  <a:pt x="404" y="60"/>
                  <a:pt x="404" y="60"/>
                  <a:pt x="405" y="60"/>
                </a:cubicBezTo>
                <a:cubicBezTo>
                  <a:pt x="402" y="61"/>
                  <a:pt x="402" y="61"/>
                  <a:pt x="402" y="61"/>
                </a:cubicBezTo>
                <a:cubicBezTo>
                  <a:pt x="402" y="62"/>
                  <a:pt x="403" y="62"/>
                  <a:pt x="404" y="63"/>
                </a:cubicBezTo>
                <a:cubicBezTo>
                  <a:pt x="398" y="64"/>
                  <a:pt x="407" y="66"/>
                  <a:pt x="401" y="67"/>
                </a:cubicBezTo>
                <a:cubicBezTo>
                  <a:pt x="398" y="67"/>
                  <a:pt x="395" y="67"/>
                  <a:pt x="392" y="67"/>
                </a:cubicBezTo>
                <a:cubicBezTo>
                  <a:pt x="393" y="67"/>
                  <a:pt x="393" y="66"/>
                  <a:pt x="394" y="66"/>
                </a:cubicBezTo>
                <a:cubicBezTo>
                  <a:pt x="392" y="66"/>
                  <a:pt x="395" y="64"/>
                  <a:pt x="396" y="64"/>
                </a:cubicBezTo>
                <a:cubicBezTo>
                  <a:pt x="395" y="64"/>
                  <a:pt x="395" y="64"/>
                  <a:pt x="395" y="64"/>
                </a:cubicBezTo>
                <a:cubicBezTo>
                  <a:pt x="397" y="63"/>
                  <a:pt x="397" y="63"/>
                  <a:pt x="397" y="63"/>
                </a:cubicBezTo>
                <a:cubicBezTo>
                  <a:pt x="397" y="63"/>
                  <a:pt x="395" y="62"/>
                  <a:pt x="396" y="61"/>
                </a:cubicBezTo>
                <a:cubicBezTo>
                  <a:pt x="397" y="62"/>
                  <a:pt x="397" y="62"/>
                  <a:pt x="397" y="62"/>
                </a:cubicBezTo>
                <a:cubicBezTo>
                  <a:pt x="396" y="61"/>
                  <a:pt x="399" y="60"/>
                  <a:pt x="396" y="60"/>
                </a:cubicBezTo>
                <a:cubicBezTo>
                  <a:pt x="396" y="59"/>
                  <a:pt x="396" y="59"/>
                  <a:pt x="397" y="59"/>
                </a:cubicBezTo>
                <a:cubicBezTo>
                  <a:pt x="400" y="58"/>
                  <a:pt x="401" y="56"/>
                  <a:pt x="400" y="55"/>
                </a:cubicBezTo>
                <a:cubicBezTo>
                  <a:pt x="400" y="54"/>
                  <a:pt x="396" y="53"/>
                  <a:pt x="398" y="52"/>
                </a:cubicBezTo>
                <a:cubicBezTo>
                  <a:pt x="398" y="53"/>
                  <a:pt x="398" y="53"/>
                  <a:pt x="399" y="53"/>
                </a:cubicBezTo>
                <a:cubicBezTo>
                  <a:pt x="399" y="52"/>
                  <a:pt x="399" y="52"/>
                  <a:pt x="398" y="52"/>
                </a:cubicBezTo>
                <a:cubicBezTo>
                  <a:pt x="397" y="53"/>
                  <a:pt x="397" y="53"/>
                  <a:pt x="397" y="53"/>
                </a:cubicBezTo>
                <a:cubicBezTo>
                  <a:pt x="395" y="52"/>
                  <a:pt x="396" y="51"/>
                  <a:pt x="395" y="51"/>
                </a:cubicBezTo>
                <a:cubicBezTo>
                  <a:pt x="393" y="51"/>
                  <a:pt x="392" y="51"/>
                  <a:pt x="391" y="51"/>
                </a:cubicBezTo>
                <a:cubicBezTo>
                  <a:pt x="391" y="50"/>
                  <a:pt x="386" y="49"/>
                  <a:pt x="390" y="48"/>
                </a:cubicBezTo>
                <a:cubicBezTo>
                  <a:pt x="388" y="47"/>
                  <a:pt x="390" y="46"/>
                  <a:pt x="386" y="46"/>
                </a:cubicBezTo>
                <a:cubicBezTo>
                  <a:pt x="386" y="47"/>
                  <a:pt x="387" y="49"/>
                  <a:pt x="383" y="49"/>
                </a:cubicBezTo>
                <a:cubicBezTo>
                  <a:pt x="382" y="49"/>
                  <a:pt x="382" y="48"/>
                  <a:pt x="380" y="48"/>
                </a:cubicBezTo>
                <a:cubicBezTo>
                  <a:pt x="380" y="49"/>
                  <a:pt x="381" y="49"/>
                  <a:pt x="381" y="49"/>
                </a:cubicBezTo>
                <a:cubicBezTo>
                  <a:pt x="379" y="50"/>
                  <a:pt x="379" y="50"/>
                  <a:pt x="379" y="50"/>
                </a:cubicBezTo>
                <a:cubicBezTo>
                  <a:pt x="378" y="51"/>
                  <a:pt x="378" y="51"/>
                  <a:pt x="378" y="51"/>
                </a:cubicBezTo>
                <a:cubicBezTo>
                  <a:pt x="376" y="51"/>
                  <a:pt x="373" y="51"/>
                  <a:pt x="372" y="50"/>
                </a:cubicBezTo>
                <a:cubicBezTo>
                  <a:pt x="372" y="49"/>
                  <a:pt x="370" y="48"/>
                  <a:pt x="372" y="48"/>
                </a:cubicBezTo>
                <a:cubicBezTo>
                  <a:pt x="374" y="48"/>
                  <a:pt x="376" y="48"/>
                  <a:pt x="376" y="49"/>
                </a:cubicBezTo>
                <a:cubicBezTo>
                  <a:pt x="377" y="49"/>
                  <a:pt x="377" y="49"/>
                  <a:pt x="377" y="48"/>
                </a:cubicBezTo>
                <a:cubicBezTo>
                  <a:pt x="376" y="48"/>
                  <a:pt x="376" y="48"/>
                  <a:pt x="376" y="48"/>
                </a:cubicBezTo>
                <a:cubicBezTo>
                  <a:pt x="376" y="47"/>
                  <a:pt x="374" y="47"/>
                  <a:pt x="376" y="46"/>
                </a:cubicBezTo>
                <a:cubicBezTo>
                  <a:pt x="375" y="45"/>
                  <a:pt x="375" y="45"/>
                  <a:pt x="375" y="45"/>
                </a:cubicBezTo>
                <a:cubicBezTo>
                  <a:pt x="376" y="44"/>
                  <a:pt x="378" y="45"/>
                  <a:pt x="380" y="44"/>
                </a:cubicBezTo>
                <a:cubicBezTo>
                  <a:pt x="377" y="43"/>
                  <a:pt x="377" y="43"/>
                  <a:pt x="377" y="43"/>
                </a:cubicBezTo>
                <a:cubicBezTo>
                  <a:pt x="376" y="42"/>
                  <a:pt x="380" y="41"/>
                  <a:pt x="382" y="40"/>
                </a:cubicBezTo>
                <a:cubicBezTo>
                  <a:pt x="386" y="42"/>
                  <a:pt x="381" y="43"/>
                  <a:pt x="383" y="45"/>
                </a:cubicBezTo>
                <a:cubicBezTo>
                  <a:pt x="387" y="45"/>
                  <a:pt x="387" y="45"/>
                  <a:pt x="389" y="44"/>
                </a:cubicBezTo>
                <a:cubicBezTo>
                  <a:pt x="387" y="43"/>
                  <a:pt x="387" y="44"/>
                  <a:pt x="385" y="44"/>
                </a:cubicBezTo>
                <a:cubicBezTo>
                  <a:pt x="384" y="44"/>
                  <a:pt x="385" y="43"/>
                  <a:pt x="385" y="43"/>
                </a:cubicBezTo>
                <a:cubicBezTo>
                  <a:pt x="384" y="41"/>
                  <a:pt x="388" y="42"/>
                  <a:pt x="391" y="42"/>
                </a:cubicBezTo>
                <a:cubicBezTo>
                  <a:pt x="391" y="41"/>
                  <a:pt x="391" y="41"/>
                  <a:pt x="391" y="41"/>
                </a:cubicBezTo>
                <a:cubicBezTo>
                  <a:pt x="388" y="40"/>
                  <a:pt x="385" y="41"/>
                  <a:pt x="384" y="39"/>
                </a:cubicBezTo>
                <a:cubicBezTo>
                  <a:pt x="387" y="39"/>
                  <a:pt x="390" y="40"/>
                  <a:pt x="393" y="39"/>
                </a:cubicBezTo>
                <a:cubicBezTo>
                  <a:pt x="393" y="39"/>
                  <a:pt x="393" y="39"/>
                  <a:pt x="393" y="39"/>
                </a:cubicBezTo>
                <a:cubicBezTo>
                  <a:pt x="394" y="38"/>
                  <a:pt x="392" y="38"/>
                  <a:pt x="392" y="38"/>
                </a:cubicBezTo>
                <a:cubicBezTo>
                  <a:pt x="393" y="37"/>
                  <a:pt x="395" y="37"/>
                  <a:pt x="394" y="37"/>
                </a:cubicBezTo>
                <a:cubicBezTo>
                  <a:pt x="394" y="33"/>
                  <a:pt x="394" y="33"/>
                  <a:pt x="394" y="33"/>
                </a:cubicBezTo>
                <a:cubicBezTo>
                  <a:pt x="392" y="34"/>
                  <a:pt x="392" y="34"/>
                  <a:pt x="392" y="34"/>
                </a:cubicBezTo>
                <a:cubicBezTo>
                  <a:pt x="391" y="33"/>
                  <a:pt x="391" y="33"/>
                  <a:pt x="391" y="33"/>
                </a:cubicBezTo>
                <a:cubicBezTo>
                  <a:pt x="391" y="34"/>
                  <a:pt x="391" y="34"/>
                  <a:pt x="391" y="34"/>
                </a:cubicBezTo>
                <a:cubicBezTo>
                  <a:pt x="393" y="34"/>
                  <a:pt x="393" y="34"/>
                  <a:pt x="393" y="34"/>
                </a:cubicBezTo>
                <a:cubicBezTo>
                  <a:pt x="391" y="35"/>
                  <a:pt x="392" y="38"/>
                  <a:pt x="391" y="38"/>
                </a:cubicBezTo>
                <a:cubicBezTo>
                  <a:pt x="391" y="38"/>
                  <a:pt x="391" y="38"/>
                  <a:pt x="391" y="39"/>
                </a:cubicBezTo>
                <a:cubicBezTo>
                  <a:pt x="391" y="39"/>
                  <a:pt x="391" y="39"/>
                  <a:pt x="391" y="39"/>
                </a:cubicBezTo>
                <a:cubicBezTo>
                  <a:pt x="389" y="39"/>
                  <a:pt x="386" y="39"/>
                  <a:pt x="385" y="39"/>
                </a:cubicBezTo>
                <a:cubicBezTo>
                  <a:pt x="386" y="38"/>
                  <a:pt x="386" y="38"/>
                  <a:pt x="386" y="38"/>
                </a:cubicBezTo>
                <a:cubicBezTo>
                  <a:pt x="383" y="36"/>
                  <a:pt x="382" y="35"/>
                  <a:pt x="383" y="33"/>
                </a:cubicBezTo>
                <a:cubicBezTo>
                  <a:pt x="383" y="33"/>
                  <a:pt x="380" y="32"/>
                  <a:pt x="382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3" y="32"/>
                  <a:pt x="383" y="32"/>
                  <a:pt x="383" y="32"/>
                </a:cubicBezTo>
                <a:cubicBezTo>
                  <a:pt x="381" y="32"/>
                  <a:pt x="381" y="32"/>
                  <a:pt x="381" y="32"/>
                </a:cubicBezTo>
                <a:cubicBezTo>
                  <a:pt x="380" y="34"/>
                  <a:pt x="385" y="38"/>
                  <a:pt x="380" y="40"/>
                </a:cubicBezTo>
                <a:cubicBezTo>
                  <a:pt x="378" y="40"/>
                  <a:pt x="378" y="40"/>
                  <a:pt x="378" y="40"/>
                </a:cubicBezTo>
                <a:cubicBezTo>
                  <a:pt x="374" y="41"/>
                  <a:pt x="372" y="43"/>
                  <a:pt x="367" y="43"/>
                </a:cubicBezTo>
                <a:cubicBezTo>
                  <a:pt x="367" y="43"/>
                  <a:pt x="367" y="43"/>
                  <a:pt x="367" y="43"/>
                </a:cubicBezTo>
                <a:cubicBezTo>
                  <a:pt x="368" y="43"/>
                  <a:pt x="368" y="42"/>
                  <a:pt x="369" y="42"/>
                </a:cubicBezTo>
                <a:cubicBezTo>
                  <a:pt x="367" y="41"/>
                  <a:pt x="371" y="40"/>
                  <a:pt x="374" y="40"/>
                </a:cubicBezTo>
                <a:cubicBezTo>
                  <a:pt x="373" y="40"/>
                  <a:pt x="373" y="40"/>
                  <a:pt x="373" y="40"/>
                </a:cubicBezTo>
                <a:cubicBezTo>
                  <a:pt x="370" y="38"/>
                  <a:pt x="367" y="41"/>
                  <a:pt x="363" y="40"/>
                </a:cubicBezTo>
                <a:cubicBezTo>
                  <a:pt x="364" y="40"/>
                  <a:pt x="365" y="40"/>
                  <a:pt x="366" y="39"/>
                </a:cubicBezTo>
                <a:cubicBezTo>
                  <a:pt x="368" y="38"/>
                  <a:pt x="365" y="37"/>
                  <a:pt x="364" y="36"/>
                </a:cubicBezTo>
                <a:cubicBezTo>
                  <a:pt x="365" y="36"/>
                  <a:pt x="365" y="36"/>
                  <a:pt x="365" y="36"/>
                </a:cubicBezTo>
                <a:cubicBezTo>
                  <a:pt x="363" y="35"/>
                  <a:pt x="361" y="37"/>
                  <a:pt x="359" y="35"/>
                </a:cubicBezTo>
                <a:cubicBezTo>
                  <a:pt x="359" y="34"/>
                  <a:pt x="363" y="35"/>
                  <a:pt x="363" y="35"/>
                </a:cubicBezTo>
                <a:cubicBezTo>
                  <a:pt x="359" y="35"/>
                  <a:pt x="362" y="33"/>
                  <a:pt x="361" y="33"/>
                </a:cubicBezTo>
                <a:cubicBezTo>
                  <a:pt x="360" y="32"/>
                  <a:pt x="368" y="30"/>
                  <a:pt x="361" y="29"/>
                </a:cubicBezTo>
                <a:cubicBezTo>
                  <a:pt x="359" y="29"/>
                  <a:pt x="362" y="30"/>
                  <a:pt x="361" y="30"/>
                </a:cubicBezTo>
                <a:cubicBezTo>
                  <a:pt x="357" y="31"/>
                  <a:pt x="362" y="32"/>
                  <a:pt x="359" y="33"/>
                </a:cubicBezTo>
                <a:cubicBezTo>
                  <a:pt x="358" y="32"/>
                  <a:pt x="355" y="33"/>
                  <a:pt x="354" y="33"/>
                </a:cubicBezTo>
                <a:cubicBezTo>
                  <a:pt x="354" y="34"/>
                  <a:pt x="354" y="35"/>
                  <a:pt x="355" y="35"/>
                </a:cubicBezTo>
                <a:cubicBezTo>
                  <a:pt x="358" y="34"/>
                  <a:pt x="356" y="34"/>
                  <a:pt x="358" y="33"/>
                </a:cubicBezTo>
                <a:cubicBezTo>
                  <a:pt x="359" y="34"/>
                  <a:pt x="359" y="35"/>
                  <a:pt x="358" y="36"/>
                </a:cubicBezTo>
                <a:cubicBezTo>
                  <a:pt x="359" y="36"/>
                  <a:pt x="360" y="36"/>
                  <a:pt x="360" y="36"/>
                </a:cubicBezTo>
                <a:cubicBezTo>
                  <a:pt x="357" y="36"/>
                  <a:pt x="358" y="37"/>
                  <a:pt x="357" y="38"/>
                </a:cubicBezTo>
                <a:cubicBezTo>
                  <a:pt x="358" y="38"/>
                  <a:pt x="359" y="38"/>
                  <a:pt x="360" y="39"/>
                </a:cubicBezTo>
                <a:cubicBezTo>
                  <a:pt x="356" y="39"/>
                  <a:pt x="356" y="39"/>
                  <a:pt x="356" y="39"/>
                </a:cubicBezTo>
                <a:cubicBezTo>
                  <a:pt x="357" y="40"/>
                  <a:pt x="360" y="40"/>
                  <a:pt x="361" y="41"/>
                </a:cubicBezTo>
                <a:cubicBezTo>
                  <a:pt x="359" y="41"/>
                  <a:pt x="359" y="41"/>
                  <a:pt x="359" y="41"/>
                </a:cubicBezTo>
                <a:cubicBezTo>
                  <a:pt x="357" y="42"/>
                  <a:pt x="353" y="41"/>
                  <a:pt x="352" y="40"/>
                </a:cubicBezTo>
                <a:cubicBezTo>
                  <a:pt x="353" y="39"/>
                  <a:pt x="353" y="39"/>
                  <a:pt x="353" y="39"/>
                </a:cubicBezTo>
                <a:cubicBezTo>
                  <a:pt x="350" y="39"/>
                  <a:pt x="350" y="39"/>
                  <a:pt x="350" y="39"/>
                </a:cubicBezTo>
                <a:cubicBezTo>
                  <a:pt x="351" y="38"/>
                  <a:pt x="350" y="37"/>
                  <a:pt x="351" y="37"/>
                </a:cubicBezTo>
                <a:cubicBezTo>
                  <a:pt x="351" y="37"/>
                  <a:pt x="352" y="37"/>
                  <a:pt x="353" y="37"/>
                </a:cubicBezTo>
                <a:cubicBezTo>
                  <a:pt x="350" y="37"/>
                  <a:pt x="350" y="37"/>
                  <a:pt x="350" y="37"/>
                </a:cubicBezTo>
                <a:cubicBezTo>
                  <a:pt x="352" y="36"/>
                  <a:pt x="352" y="36"/>
                  <a:pt x="352" y="36"/>
                </a:cubicBezTo>
                <a:cubicBezTo>
                  <a:pt x="350" y="36"/>
                  <a:pt x="350" y="36"/>
                  <a:pt x="350" y="36"/>
                </a:cubicBezTo>
                <a:cubicBezTo>
                  <a:pt x="349" y="36"/>
                  <a:pt x="349" y="37"/>
                  <a:pt x="348" y="37"/>
                </a:cubicBezTo>
                <a:cubicBezTo>
                  <a:pt x="348" y="37"/>
                  <a:pt x="348" y="37"/>
                  <a:pt x="348" y="37"/>
                </a:cubicBezTo>
                <a:cubicBezTo>
                  <a:pt x="346" y="37"/>
                  <a:pt x="344" y="39"/>
                  <a:pt x="342" y="38"/>
                </a:cubicBezTo>
                <a:cubicBezTo>
                  <a:pt x="345" y="37"/>
                  <a:pt x="345" y="37"/>
                  <a:pt x="345" y="37"/>
                </a:cubicBezTo>
                <a:cubicBezTo>
                  <a:pt x="344" y="37"/>
                  <a:pt x="344" y="37"/>
                  <a:pt x="343" y="36"/>
                </a:cubicBezTo>
                <a:cubicBezTo>
                  <a:pt x="344" y="36"/>
                  <a:pt x="344" y="36"/>
                  <a:pt x="345" y="36"/>
                </a:cubicBezTo>
                <a:cubicBezTo>
                  <a:pt x="344" y="35"/>
                  <a:pt x="348" y="34"/>
                  <a:pt x="346" y="33"/>
                </a:cubicBezTo>
                <a:cubicBezTo>
                  <a:pt x="346" y="34"/>
                  <a:pt x="344" y="33"/>
                  <a:pt x="343" y="33"/>
                </a:cubicBezTo>
                <a:cubicBezTo>
                  <a:pt x="342" y="32"/>
                  <a:pt x="345" y="32"/>
                  <a:pt x="345" y="32"/>
                </a:cubicBezTo>
                <a:cubicBezTo>
                  <a:pt x="340" y="32"/>
                  <a:pt x="340" y="32"/>
                  <a:pt x="340" y="32"/>
                </a:cubicBezTo>
                <a:cubicBezTo>
                  <a:pt x="340" y="32"/>
                  <a:pt x="341" y="33"/>
                  <a:pt x="341" y="33"/>
                </a:cubicBezTo>
                <a:cubicBezTo>
                  <a:pt x="340" y="33"/>
                  <a:pt x="342" y="35"/>
                  <a:pt x="339" y="34"/>
                </a:cubicBezTo>
                <a:cubicBezTo>
                  <a:pt x="341" y="35"/>
                  <a:pt x="341" y="35"/>
                  <a:pt x="341" y="35"/>
                </a:cubicBezTo>
                <a:cubicBezTo>
                  <a:pt x="340" y="35"/>
                  <a:pt x="339" y="35"/>
                  <a:pt x="339" y="35"/>
                </a:cubicBezTo>
                <a:cubicBezTo>
                  <a:pt x="340" y="35"/>
                  <a:pt x="341" y="36"/>
                  <a:pt x="339" y="37"/>
                </a:cubicBezTo>
                <a:cubicBezTo>
                  <a:pt x="337" y="37"/>
                  <a:pt x="336" y="37"/>
                  <a:pt x="335" y="36"/>
                </a:cubicBezTo>
                <a:cubicBezTo>
                  <a:pt x="335" y="36"/>
                  <a:pt x="337" y="35"/>
                  <a:pt x="337" y="35"/>
                </a:cubicBezTo>
                <a:cubicBezTo>
                  <a:pt x="337" y="35"/>
                  <a:pt x="336" y="35"/>
                  <a:pt x="336" y="34"/>
                </a:cubicBezTo>
                <a:cubicBezTo>
                  <a:pt x="337" y="34"/>
                  <a:pt x="337" y="34"/>
                  <a:pt x="338" y="34"/>
                </a:cubicBezTo>
                <a:cubicBezTo>
                  <a:pt x="339" y="33"/>
                  <a:pt x="337" y="33"/>
                  <a:pt x="336" y="32"/>
                </a:cubicBezTo>
                <a:cubicBezTo>
                  <a:pt x="335" y="33"/>
                  <a:pt x="335" y="33"/>
                  <a:pt x="335" y="33"/>
                </a:cubicBezTo>
                <a:cubicBezTo>
                  <a:pt x="334" y="33"/>
                  <a:pt x="334" y="33"/>
                  <a:pt x="333" y="33"/>
                </a:cubicBezTo>
                <a:cubicBezTo>
                  <a:pt x="333" y="32"/>
                  <a:pt x="334" y="32"/>
                  <a:pt x="334" y="32"/>
                </a:cubicBezTo>
                <a:cubicBezTo>
                  <a:pt x="338" y="32"/>
                  <a:pt x="336" y="31"/>
                  <a:pt x="337" y="30"/>
                </a:cubicBezTo>
                <a:cubicBezTo>
                  <a:pt x="335" y="30"/>
                  <a:pt x="336" y="31"/>
                  <a:pt x="335" y="31"/>
                </a:cubicBezTo>
                <a:cubicBezTo>
                  <a:pt x="334" y="31"/>
                  <a:pt x="333" y="31"/>
                  <a:pt x="332" y="30"/>
                </a:cubicBezTo>
                <a:cubicBezTo>
                  <a:pt x="332" y="30"/>
                  <a:pt x="332" y="30"/>
                  <a:pt x="333" y="29"/>
                </a:cubicBezTo>
                <a:cubicBezTo>
                  <a:pt x="335" y="29"/>
                  <a:pt x="339" y="29"/>
                  <a:pt x="337" y="27"/>
                </a:cubicBezTo>
                <a:cubicBezTo>
                  <a:pt x="333" y="26"/>
                  <a:pt x="336" y="30"/>
                  <a:pt x="332" y="29"/>
                </a:cubicBezTo>
                <a:cubicBezTo>
                  <a:pt x="332" y="31"/>
                  <a:pt x="329" y="30"/>
                  <a:pt x="328" y="32"/>
                </a:cubicBezTo>
                <a:cubicBezTo>
                  <a:pt x="325" y="32"/>
                  <a:pt x="325" y="33"/>
                  <a:pt x="322" y="33"/>
                </a:cubicBezTo>
                <a:cubicBezTo>
                  <a:pt x="320" y="31"/>
                  <a:pt x="320" y="30"/>
                  <a:pt x="322" y="29"/>
                </a:cubicBezTo>
                <a:cubicBezTo>
                  <a:pt x="321" y="30"/>
                  <a:pt x="321" y="30"/>
                  <a:pt x="321" y="30"/>
                </a:cubicBezTo>
                <a:cubicBezTo>
                  <a:pt x="320" y="30"/>
                  <a:pt x="320" y="30"/>
                  <a:pt x="319" y="30"/>
                </a:cubicBezTo>
                <a:cubicBezTo>
                  <a:pt x="319" y="29"/>
                  <a:pt x="320" y="28"/>
                  <a:pt x="321" y="28"/>
                </a:cubicBezTo>
                <a:cubicBezTo>
                  <a:pt x="323" y="29"/>
                  <a:pt x="324" y="28"/>
                  <a:pt x="327" y="29"/>
                </a:cubicBezTo>
                <a:cubicBezTo>
                  <a:pt x="327" y="30"/>
                  <a:pt x="322" y="30"/>
                  <a:pt x="322" y="32"/>
                </a:cubicBezTo>
                <a:cubicBezTo>
                  <a:pt x="326" y="31"/>
                  <a:pt x="326" y="30"/>
                  <a:pt x="329" y="28"/>
                </a:cubicBezTo>
                <a:cubicBezTo>
                  <a:pt x="328" y="28"/>
                  <a:pt x="328" y="28"/>
                  <a:pt x="328" y="28"/>
                </a:cubicBezTo>
                <a:cubicBezTo>
                  <a:pt x="328" y="28"/>
                  <a:pt x="328" y="29"/>
                  <a:pt x="327" y="28"/>
                </a:cubicBezTo>
                <a:cubicBezTo>
                  <a:pt x="325" y="28"/>
                  <a:pt x="319" y="27"/>
                  <a:pt x="321" y="25"/>
                </a:cubicBezTo>
                <a:cubicBezTo>
                  <a:pt x="318" y="26"/>
                  <a:pt x="317" y="25"/>
                  <a:pt x="315" y="24"/>
                </a:cubicBezTo>
                <a:cubicBezTo>
                  <a:pt x="315" y="25"/>
                  <a:pt x="315" y="25"/>
                  <a:pt x="315" y="25"/>
                </a:cubicBezTo>
                <a:cubicBezTo>
                  <a:pt x="313" y="26"/>
                  <a:pt x="317" y="25"/>
                  <a:pt x="318" y="26"/>
                </a:cubicBezTo>
                <a:cubicBezTo>
                  <a:pt x="314" y="27"/>
                  <a:pt x="317" y="30"/>
                  <a:pt x="317" y="31"/>
                </a:cubicBezTo>
                <a:cubicBezTo>
                  <a:pt x="317" y="32"/>
                  <a:pt x="317" y="33"/>
                  <a:pt x="315" y="33"/>
                </a:cubicBezTo>
                <a:cubicBezTo>
                  <a:pt x="314" y="33"/>
                  <a:pt x="314" y="33"/>
                  <a:pt x="314" y="33"/>
                </a:cubicBezTo>
                <a:cubicBezTo>
                  <a:pt x="318" y="30"/>
                  <a:pt x="310" y="31"/>
                  <a:pt x="309" y="29"/>
                </a:cubicBezTo>
                <a:cubicBezTo>
                  <a:pt x="308" y="30"/>
                  <a:pt x="308" y="31"/>
                  <a:pt x="305" y="32"/>
                </a:cubicBezTo>
                <a:cubicBezTo>
                  <a:pt x="304" y="31"/>
                  <a:pt x="304" y="31"/>
                  <a:pt x="304" y="31"/>
                </a:cubicBezTo>
                <a:cubicBezTo>
                  <a:pt x="305" y="31"/>
                  <a:pt x="304" y="30"/>
                  <a:pt x="305" y="30"/>
                </a:cubicBezTo>
                <a:cubicBezTo>
                  <a:pt x="304" y="30"/>
                  <a:pt x="302" y="29"/>
                  <a:pt x="303" y="28"/>
                </a:cubicBezTo>
                <a:cubicBezTo>
                  <a:pt x="304" y="27"/>
                  <a:pt x="306" y="29"/>
                  <a:pt x="308" y="28"/>
                </a:cubicBezTo>
                <a:cubicBezTo>
                  <a:pt x="307" y="27"/>
                  <a:pt x="306" y="26"/>
                  <a:pt x="304" y="26"/>
                </a:cubicBezTo>
                <a:cubicBezTo>
                  <a:pt x="304" y="25"/>
                  <a:pt x="305" y="24"/>
                  <a:pt x="306" y="24"/>
                </a:cubicBezTo>
                <a:cubicBezTo>
                  <a:pt x="300" y="24"/>
                  <a:pt x="305" y="26"/>
                  <a:pt x="300" y="27"/>
                </a:cubicBezTo>
                <a:cubicBezTo>
                  <a:pt x="302" y="29"/>
                  <a:pt x="297" y="30"/>
                  <a:pt x="300" y="32"/>
                </a:cubicBezTo>
                <a:cubicBezTo>
                  <a:pt x="297" y="32"/>
                  <a:pt x="297" y="34"/>
                  <a:pt x="295" y="35"/>
                </a:cubicBezTo>
                <a:cubicBezTo>
                  <a:pt x="294" y="34"/>
                  <a:pt x="294" y="33"/>
                  <a:pt x="295" y="32"/>
                </a:cubicBezTo>
                <a:cubicBezTo>
                  <a:pt x="294" y="31"/>
                  <a:pt x="297" y="29"/>
                  <a:pt x="293" y="29"/>
                </a:cubicBezTo>
                <a:cubicBezTo>
                  <a:pt x="291" y="31"/>
                  <a:pt x="291" y="31"/>
                  <a:pt x="291" y="31"/>
                </a:cubicBezTo>
                <a:cubicBezTo>
                  <a:pt x="285" y="31"/>
                  <a:pt x="293" y="29"/>
                  <a:pt x="289" y="28"/>
                </a:cubicBezTo>
                <a:cubicBezTo>
                  <a:pt x="290" y="27"/>
                  <a:pt x="293" y="28"/>
                  <a:pt x="293" y="27"/>
                </a:cubicBezTo>
                <a:cubicBezTo>
                  <a:pt x="291" y="27"/>
                  <a:pt x="293" y="26"/>
                  <a:pt x="293" y="26"/>
                </a:cubicBezTo>
                <a:cubicBezTo>
                  <a:pt x="291" y="27"/>
                  <a:pt x="289" y="25"/>
                  <a:pt x="285" y="25"/>
                </a:cubicBezTo>
                <a:cubicBezTo>
                  <a:pt x="290" y="24"/>
                  <a:pt x="287" y="23"/>
                  <a:pt x="291" y="22"/>
                </a:cubicBezTo>
                <a:cubicBezTo>
                  <a:pt x="294" y="23"/>
                  <a:pt x="298" y="22"/>
                  <a:pt x="299" y="21"/>
                </a:cubicBezTo>
                <a:cubicBezTo>
                  <a:pt x="298" y="21"/>
                  <a:pt x="298" y="21"/>
                  <a:pt x="298" y="21"/>
                </a:cubicBezTo>
                <a:cubicBezTo>
                  <a:pt x="297" y="21"/>
                  <a:pt x="297" y="21"/>
                  <a:pt x="296" y="22"/>
                </a:cubicBezTo>
                <a:cubicBezTo>
                  <a:pt x="293" y="22"/>
                  <a:pt x="293" y="20"/>
                  <a:pt x="292" y="20"/>
                </a:cubicBezTo>
                <a:cubicBezTo>
                  <a:pt x="291" y="21"/>
                  <a:pt x="287" y="21"/>
                  <a:pt x="287" y="20"/>
                </a:cubicBezTo>
                <a:cubicBezTo>
                  <a:pt x="283" y="21"/>
                  <a:pt x="285" y="23"/>
                  <a:pt x="285" y="24"/>
                </a:cubicBezTo>
                <a:cubicBezTo>
                  <a:pt x="284" y="24"/>
                  <a:pt x="284" y="24"/>
                  <a:pt x="284" y="24"/>
                </a:cubicBezTo>
                <a:cubicBezTo>
                  <a:pt x="283" y="24"/>
                  <a:pt x="282" y="23"/>
                  <a:pt x="282" y="24"/>
                </a:cubicBezTo>
                <a:cubicBezTo>
                  <a:pt x="281" y="25"/>
                  <a:pt x="286" y="25"/>
                  <a:pt x="282" y="26"/>
                </a:cubicBezTo>
                <a:cubicBezTo>
                  <a:pt x="280" y="27"/>
                  <a:pt x="278" y="25"/>
                  <a:pt x="276" y="25"/>
                </a:cubicBezTo>
                <a:cubicBezTo>
                  <a:pt x="276" y="26"/>
                  <a:pt x="276" y="26"/>
                  <a:pt x="276" y="26"/>
                </a:cubicBezTo>
                <a:cubicBezTo>
                  <a:pt x="275" y="27"/>
                  <a:pt x="274" y="28"/>
                  <a:pt x="272" y="27"/>
                </a:cubicBezTo>
                <a:cubicBezTo>
                  <a:pt x="273" y="26"/>
                  <a:pt x="270" y="24"/>
                  <a:pt x="274" y="24"/>
                </a:cubicBezTo>
                <a:cubicBezTo>
                  <a:pt x="273" y="23"/>
                  <a:pt x="273" y="23"/>
                  <a:pt x="273" y="23"/>
                </a:cubicBezTo>
                <a:cubicBezTo>
                  <a:pt x="275" y="23"/>
                  <a:pt x="275" y="23"/>
                  <a:pt x="275" y="23"/>
                </a:cubicBezTo>
                <a:cubicBezTo>
                  <a:pt x="274" y="20"/>
                  <a:pt x="275" y="18"/>
                  <a:pt x="271" y="16"/>
                </a:cubicBezTo>
                <a:cubicBezTo>
                  <a:pt x="272" y="16"/>
                  <a:pt x="272" y="16"/>
                  <a:pt x="273" y="16"/>
                </a:cubicBezTo>
                <a:cubicBezTo>
                  <a:pt x="273" y="13"/>
                  <a:pt x="273" y="13"/>
                  <a:pt x="273" y="13"/>
                </a:cubicBezTo>
                <a:cubicBezTo>
                  <a:pt x="270" y="13"/>
                  <a:pt x="270" y="14"/>
                  <a:pt x="269" y="15"/>
                </a:cubicBezTo>
                <a:cubicBezTo>
                  <a:pt x="273" y="15"/>
                  <a:pt x="273" y="15"/>
                  <a:pt x="273" y="15"/>
                </a:cubicBezTo>
                <a:cubicBezTo>
                  <a:pt x="272" y="16"/>
                  <a:pt x="269" y="16"/>
                  <a:pt x="268" y="16"/>
                </a:cubicBezTo>
                <a:cubicBezTo>
                  <a:pt x="271" y="17"/>
                  <a:pt x="271" y="17"/>
                  <a:pt x="271" y="17"/>
                </a:cubicBezTo>
                <a:cubicBezTo>
                  <a:pt x="270" y="18"/>
                  <a:pt x="270" y="18"/>
                  <a:pt x="270" y="18"/>
                </a:cubicBezTo>
                <a:cubicBezTo>
                  <a:pt x="273" y="19"/>
                  <a:pt x="269" y="21"/>
                  <a:pt x="272" y="22"/>
                </a:cubicBezTo>
                <a:cubicBezTo>
                  <a:pt x="273" y="24"/>
                  <a:pt x="269" y="24"/>
                  <a:pt x="267" y="25"/>
                </a:cubicBezTo>
                <a:cubicBezTo>
                  <a:pt x="266" y="26"/>
                  <a:pt x="268" y="27"/>
                  <a:pt x="269" y="28"/>
                </a:cubicBezTo>
                <a:cubicBezTo>
                  <a:pt x="268" y="28"/>
                  <a:pt x="268" y="28"/>
                  <a:pt x="268" y="28"/>
                </a:cubicBezTo>
                <a:cubicBezTo>
                  <a:pt x="266" y="28"/>
                  <a:pt x="264" y="28"/>
                  <a:pt x="263" y="28"/>
                </a:cubicBezTo>
                <a:cubicBezTo>
                  <a:pt x="267" y="27"/>
                  <a:pt x="262" y="25"/>
                  <a:pt x="263" y="24"/>
                </a:cubicBezTo>
                <a:cubicBezTo>
                  <a:pt x="266" y="25"/>
                  <a:pt x="267" y="23"/>
                  <a:pt x="269" y="23"/>
                </a:cubicBezTo>
                <a:cubicBezTo>
                  <a:pt x="268" y="22"/>
                  <a:pt x="267" y="22"/>
                  <a:pt x="266" y="22"/>
                </a:cubicBezTo>
                <a:cubicBezTo>
                  <a:pt x="267" y="22"/>
                  <a:pt x="267" y="22"/>
                  <a:pt x="267" y="22"/>
                </a:cubicBezTo>
                <a:cubicBezTo>
                  <a:pt x="265" y="23"/>
                  <a:pt x="265" y="23"/>
                  <a:pt x="265" y="23"/>
                </a:cubicBezTo>
                <a:cubicBezTo>
                  <a:pt x="263" y="22"/>
                  <a:pt x="263" y="22"/>
                  <a:pt x="263" y="22"/>
                </a:cubicBezTo>
                <a:cubicBezTo>
                  <a:pt x="262" y="24"/>
                  <a:pt x="262" y="25"/>
                  <a:pt x="261" y="27"/>
                </a:cubicBezTo>
                <a:cubicBezTo>
                  <a:pt x="258" y="27"/>
                  <a:pt x="258" y="26"/>
                  <a:pt x="256" y="26"/>
                </a:cubicBezTo>
                <a:cubicBezTo>
                  <a:pt x="259" y="25"/>
                  <a:pt x="259" y="22"/>
                  <a:pt x="262" y="21"/>
                </a:cubicBezTo>
                <a:cubicBezTo>
                  <a:pt x="261" y="20"/>
                  <a:pt x="266" y="19"/>
                  <a:pt x="263" y="18"/>
                </a:cubicBezTo>
                <a:cubicBezTo>
                  <a:pt x="262" y="16"/>
                  <a:pt x="262" y="14"/>
                  <a:pt x="258" y="13"/>
                </a:cubicBezTo>
                <a:cubicBezTo>
                  <a:pt x="258" y="14"/>
                  <a:pt x="258" y="14"/>
                  <a:pt x="258" y="14"/>
                </a:cubicBezTo>
                <a:cubicBezTo>
                  <a:pt x="260" y="16"/>
                  <a:pt x="263" y="17"/>
                  <a:pt x="260" y="19"/>
                </a:cubicBezTo>
                <a:cubicBezTo>
                  <a:pt x="259" y="19"/>
                  <a:pt x="258" y="19"/>
                  <a:pt x="258" y="19"/>
                </a:cubicBezTo>
                <a:cubicBezTo>
                  <a:pt x="259" y="18"/>
                  <a:pt x="259" y="18"/>
                  <a:pt x="259" y="18"/>
                </a:cubicBezTo>
                <a:cubicBezTo>
                  <a:pt x="258" y="18"/>
                  <a:pt x="258" y="17"/>
                  <a:pt x="256" y="17"/>
                </a:cubicBezTo>
                <a:cubicBezTo>
                  <a:pt x="255" y="19"/>
                  <a:pt x="256" y="20"/>
                  <a:pt x="256" y="21"/>
                </a:cubicBezTo>
                <a:cubicBezTo>
                  <a:pt x="259" y="21"/>
                  <a:pt x="255" y="24"/>
                  <a:pt x="256" y="25"/>
                </a:cubicBezTo>
                <a:cubicBezTo>
                  <a:pt x="250" y="24"/>
                  <a:pt x="255" y="28"/>
                  <a:pt x="250" y="28"/>
                </a:cubicBezTo>
                <a:cubicBezTo>
                  <a:pt x="250" y="29"/>
                  <a:pt x="250" y="29"/>
                  <a:pt x="250" y="29"/>
                </a:cubicBezTo>
                <a:cubicBezTo>
                  <a:pt x="249" y="29"/>
                  <a:pt x="249" y="29"/>
                  <a:pt x="248" y="29"/>
                </a:cubicBezTo>
                <a:cubicBezTo>
                  <a:pt x="248" y="30"/>
                  <a:pt x="248" y="30"/>
                  <a:pt x="248" y="30"/>
                </a:cubicBezTo>
                <a:cubicBezTo>
                  <a:pt x="245" y="30"/>
                  <a:pt x="245" y="29"/>
                  <a:pt x="243" y="28"/>
                </a:cubicBezTo>
                <a:cubicBezTo>
                  <a:pt x="244" y="28"/>
                  <a:pt x="246" y="28"/>
                  <a:pt x="247" y="28"/>
                </a:cubicBezTo>
                <a:cubicBezTo>
                  <a:pt x="247" y="25"/>
                  <a:pt x="247" y="25"/>
                  <a:pt x="247" y="25"/>
                </a:cubicBezTo>
                <a:cubicBezTo>
                  <a:pt x="248" y="23"/>
                  <a:pt x="250" y="24"/>
                  <a:pt x="252" y="24"/>
                </a:cubicBezTo>
                <a:cubicBezTo>
                  <a:pt x="249" y="24"/>
                  <a:pt x="250" y="22"/>
                  <a:pt x="248" y="22"/>
                </a:cubicBezTo>
                <a:cubicBezTo>
                  <a:pt x="245" y="21"/>
                  <a:pt x="245" y="23"/>
                  <a:pt x="243" y="23"/>
                </a:cubicBezTo>
                <a:cubicBezTo>
                  <a:pt x="245" y="23"/>
                  <a:pt x="245" y="23"/>
                  <a:pt x="245" y="23"/>
                </a:cubicBezTo>
                <a:cubicBezTo>
                  <a:pt x="248" y="25"/>
                  <a:pt x="243" y="26"/>
                  <a:pt x="245" y="28"/>
                </a:cubicBezTo>
                <a:cubicBezTo>
                  <a:pt x="245" y="28"/>
                  <a:pt x="244" y="27"/>
                  <a:pt x="244" y="27"/>
                </a:cubicBezTo>
                <a:cubicBezTo>
                  <a:pt x="243" y="26"/>
                  <a:pt x="240" y="24"/>
                  <a:pt x="242" y="23"/>
                </a:cubicBezTo>
                <a:cubicBezTo>
                  <a:pt x="240" y="22"/>
                  <a:pt x="240" y="22"/>
                  <a:pt x="240" y="22"/>
                </a:cubicBezTo>
                <a:cubicBezTo>
                  <a:pt x="241" y="21"/>
                  <a:pt x="238" y="20"/>
                  <a:pt x="241" y="20"/>
                </a:cubicBezTo>
                <a:cubicBezTo>
                  <a:pt x="242" y="20"/>
                  <a:pt x="241" y="21"/>
                  <a:pt x="243" y="21"/>
                </a:cubicBezTo>
                <a:cubicBezTo>
                  <a:pt x="243" y="21"/>
                  <a:pt x="241" y="20"/>
                  <a:pt x="243" y="20"/>
                </a:cubicBezTo>
                <a:cubicBezTo>
                  <a:pt x="243" y="20"/>
                  <a:pt x="242" y="19"/>
                  <a:pt x="241" y="20"/>
                </a:cubicBezTo>
                <a:cubicBezTo>
                  <a:pt x="238" y="19"/>
                  <a:pt x="245" y="16"/>
                  <a:pt x="239" y="16"/>
                </a:cubicBezTo>
                <a:cubicBezTo>
                  <a:pt x="239" y="16"/>
                  <a:pt x="239" y="16"/>
                  <a:pt x="240" y="16"/>
                </a:cubicBezTo>
                <a:cubicBezTo>
                  <a:pt x="240" y="14"/>
                  <a:pt x="242" y="14"/>
                  <a:pt x="244" y="14"/>
                </a:cubicBezTo>
                <a:cubicBezTo>
                  <a:pt x="243" y="13"/>
                  <a:pt x="242" y="14"/>
                  <a:pt x="241" y="13"/>
                </a:cubicBezTo>
                <a:cubicBezTo>
                  <a:pt x="242" y="12"/>
                  <a:pt x="240" y="11"/>
                  <a:pt x="243" y="11"/>
                </a:cubicBezTo>
                <a:cubicBezTo>
                  <a:pt x="242" y="10"/>
                  <a:pt x="242" y="10"/>
                  <a:pt x="242" y="10"/>
                </a:cubicBezTo>
                <a:cubicBezTo>
                  <a:pt x="238" y="10"/>
                  <a:pt x="239" y="12"/>
                  <a:pt x="237" y="12"/>
                </a:cubicBezTo>
                <a:cubicBezTo>
                  <a:pt x="236" y="11"/>
                  <a:pt x="238" y="9"/>
                  <a:pt x="238" y="8"/>
                </a:cubicBezTo>
                <a:cubicBezTo>
                  <a:pt x="236" y="6"/>
                  <a:pt x="235" y="9"/>
                  <a:pt x="232" y="8"/>
                </a:cubicBezTo>
                <a:cubicBezTo>
                  <a:pt x="232" y="9"/>
                  <a:pt x="233" y="10"/>
                  <a:pt x="235" y="10"/>
                </a:cubicBezTo>
                <a:cubicBezTo>
                  <a:pt x="233" y="11"/>
                  <a:pt x="236" y="12"/>
                  <a:pt x="233" y="13"/>
                </a:cubicBezTo>
                <a:cubicBezTo>
                  <a:pt x="227" y="13"/>
                  <a:pt x="231" y="15"/>
                  <a:pt x="228" y="17"/>
                </a:cubicBezTo>
                <a:cubicBezTo>
                  <a:pt x="227" y="18"/>
                  <a:pt x="230" y="18"/>
                  <a:pt x="231" y="19"/>
                </a:cubicBezTo>
                <a:cubicBezTo>
                  <a:pt x="231" y="20"/>
                  <a:pt x="229" y="21"/>
                  <a:pt x="228" y="21"/>
                </a:cubicBezTo>
                <a:cubicBezTo>
                  <a:pt x="227" y="21"/>
                  <a:pt x="227" y="21"/>
                  <a:pt x="227" y="21"/>
                </a:cubicBezTo>
                <a:cubicBezTo>
                  <a:pt x="224" y="21"/>
                  <a:pt x="223" y="20"/>
                  <a:pt x="221" y="19"/>
                </a:cubicBezTo>
                <a:cubicBezTo>
                  <a:pt x="223" y="18"/>
                  <a:pt x="223" y="18"/>
                  <a:pt x="223" y="18"/>
                </a:cubicBezTo>
                <a:cubicBezTo>
                  <a:pt x="222" y="16"/>
                  <a:pt x="227" y="14"/>
                  <a:pt x="228" y="11"/>
                </a:cubicBezTo>
                <a:cubicBezTo>
                  <a:pt x="224" y="11"/>
                  <a:pt x="228" y="13"/>
                  <a:pt x="225" y="14"/>
                </a:cubicBezTo>
                <a:cubicBezTo>
                  <a:pt x="224" y="14"/>
                  <a:pt x="224" y="14"/>
                  <a:pt x="224" y="13"/>
                </a:cubicBezTo>
                <a:cubicBezTo>
                  <a:pt x="221" y="13"/>
                  <a:pt x="221" y="13"/>
                  <a:pt x="221" y="13"/>
                </a:cubicBezTo>
                <a:cubicBezTo>
                  <a:pt x="221" y="14"/>
                  <a:pt x="219" y="15"/>
                  <a:pt x="221" y="16"/>
                </a:cubicBezTo>
                <a:cubicBezTo>
                  <a:pt x="216" y="17"/>
                  <a:pt x="220" y="19"/>
                  <a:pt x="219" y="21"/>
                </a:cubicBezTo>
                <a:cubicBezTo>
                  <a:pt x="215" y="20"/>
                  <a:pt x="215" y="18"/>
                  <a:pt x="212" y="17"/>
                </a:cubicBezTo>
                <a:cubicBezTo>
                  <a:pt x="211" y="16"/>
                  <a:pt x="214" y="16"/>
                  <a:pt x="215" y="15"/>
                </a:cubicBezTo>
                <a:cubicBezTo>
                  <a:pt x="214" y="15"/>
                  <a:pt x="214" y="14"/>
                  <a:pt x="214" y="14"/>
                </a:cubicBezTo>
                <a:cubicBezTo>
                  <a:pt x="218" y="13"/>
                  <a:pt x="218" y="13"/>
                  <a:pt x="218" y="13"/>
                </a:cubicBezTo>
                <a:cubicBezTo>
                  <a:pt x="216" y="13"/>
                  <a:pt x="213" y="14"/>
                  <a:pt x="212" y="13"/>
                </a:cubicBezTo>
                <a:cubicBezTo>
                  <a:pt x="214" y="12"/>
                  <a:pt x="214" y="12"/>
                  <a:pt x="214" y="12"/>
                </a:cubicBezTo>
                <a:cubicBezTo>
                  <a:pt x="214" y="12"/>
                  <a:pt x="213" y="12"/>
                  <a:pt x="213" y="11"/>
                </a:cubicBezTo>
                <a:cubicBezTo>
                  <a:pt x="215" y="11"/>
                  <a:pt x="215" y="11"/>
                  <a:pt x="215" y="11"/>
                </a:cubicBezTo>
                <a:cubicBezTo>
                  <a:pt x="213" y="11"/>
                  <a:pt x="212" y="11"/>
                  <a:pt x="212" y="12"/>
                </a:cubicBezTo>
                <a:cubicBezTo>
                  <a:pt x="211" y="12"/>
                  <a:pt x="209" y="12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ubicBezTo>
                  <a:pt x="210" y="11"/>
                  <a:pt x="210" y="11"/>
                  <a:pt x="210" y="11"/>
                </a:cubicBezTo>
                <a:cubicBezTo>
                  <a:pt x="206" y="9"/>
                  <a:pt x="216" y="11"/>
                  <a:pt x="217" y="9"/>
                </a:cubicBezTo>
                <a:cubicBezTo>
                  <a:pt x="216" y="9"/>
                  <a:pt x="216" y="8"/>
                  <a:pt x="214" y="8"/>
                </a:cubicBezTo>
                <a:cubicBezTo>
                  <a:pt x="214" y="9"/>
                  <a:pt x="216" y="9"/>
                  <a:pt x="215" y="10"/>
                </a:cubicBezTo>
                <a:cubicBezTo>
                  <a:pt x="213" y="10"/>
                  <a:pt x="210" y="10"/>
                  <a:pt x="209" y="9"/>
                </a:cubicBezTo>
                <a:cubicBezTo>
                  <a:pt x="213" y="9"/>
                  <a:pt x="209" y="7"/>
                  <a:pt x="210" y="6"/>
                </a:cubicBezTo>
                <a:cubicBezTo>
                  <a:pt x="207" y="6"/>
                  <a:pt x="207" y="6"/>
                  <a:pt x="207" y="6"/>
                </a:cubicBezTo>
                <a:cubicBezTo>
                  <a:pt x="205" y="8"/>
                  <a:pt x="207" y="11"/>
                  <a:pt x="207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3" y="14"/>
                  <a:pt x="203" y="14"/>
                  <a:pt x="203" y="14"/>
                </a:cubicBezTo>
                <a:cubicBezTo>
                  <a:pt x="205" y="15"/>
                  <a:pt x="207" y="14"/>
                  <a:pt x="208" y="14"/>
                </a:cubicBezTo>
                <a:cubicBezTo>
                  <a:pt x="210" y="16"/>
                  <a:pt x="210" y="19"/>
                  <a:pt x="208" y="21"/>
                </a:cubicBezTo>
                <a:cubicBezTo>
                  <a:pt x="207" y="20"/>
                  <a:pt x="204" y="20"/>
                  <a:pt x="204" y="19"/>
                </a:cubicBezTo>
                <a:cubicBezTo>
                  <a:pt x="205" y="18"/>
                  <a:pt x="204" y="16"/>
                  <a:pt x="203" y="15"/>
                </a:cubicBezTo>
                <a:cubicBezTo>
                  <a:pt x="203" y="18"/>
                  <a:pt x="201" y="21"/>
                  <a:pt x="204" y="23"/>
                </a:cubicBezTo>
                <a:cubicBezTo>
                  <a:pt x="204" y="22"/>
                  <a:pt x="204" y="22"/>
                  <a:pt x="204" y="22"/>
                </a:cubicBezTo>
                <a:cubicBezTo>
                  <a:pt x="205" y="22"/>
                  <a:pt x="206" y="21"/>
                  <a:pt x="208" y="21"/>
                </a:cubicBezTo>
                <a:cubicBezTo>
                  <a:pt x="209" y="23"/>
                  <a:pt x="209" y="23"/>
                  <a:pt x="209" y="23"/>
                </a:cubicBezTo>
                <a:cubicBezTo>
                  <a:pt x="208" y="24"/>
                  <a:pt x="206" y="23"/>
                  <a:pt x="204" y="23"/>
                </a:cubicBezTo>
                <a:cubicBezTo>
                  <a:pt x="207" y="25"/>
                  <a:pt x="203" y="26"/>
                  <a:pt x="201" y="27"/>
                </a:cubicBezTo>
                <a:cubicBezTo>
                  <a:pt x="201" y="27"/>
                  <a:pt x="201" y="27"/>
                  <a:pt x="201" y="27"/>
                </a:cubicBezTo>
                <a:cubicBezTo>
                  <a:pt x="202" y="26"/>
                  <a:pt x="198" y="25"/>
                  <a:pt x="202" y="24"/>
                </a:cubicBezTo>
                <a:cubicBezTo>
                  <a:pt x="201" y="24"/>
                  <a:pt x="199" y="24"/>
                  <a:pt x="199" y="23"/>
                </a:cubicBezTo>
                <a:cubicBezTo>
                  <a:pt x="195" y="23"/>
                  <a:pt x="200" y="20"/>
                  <a:pt x="197" y="20"/>
                </a:cubicBezTo>
                <a:cubicBezTo>
                  <a:pt x="197" y="19"/>
                  <a:pt x="199" y="19"/>
                  <a:pt x="200" y="19"/>
                </a:cubicBezTo>
                <a:cubicBezTo>
                  <a:pt x="198" y="18"/>
                  <a:pt x="198" y="18"/>
                  <a:pt x="198" y="18"/>
                </a:cubicBezTo>
                <a:cubicBezTo>
                  <a:pt x="195" y="20"/>
                  <a:pt x="195" y="20"/>
                  <a:pt x="195" y="20"/>
                </a:cubicBezTo>
                <a:cubicBezTo>
                  <a:pt x="189" y="20"/>
                  <a:pt x="197" y="19"/>
                  <a:pt x="195" y="18"/>
                </a:cubicBezTo>
                <a:cubicBezTo>
                  <a:pt x="198" y="17"/>
                  <a:pt x="198" y="15"/>
                  <a:pt x="200" y="13"/>
                </a:cubicBezTo>
                <a:cubicBezTo>
                  <a:pt x="197" y="13"/>
                  <a:pt x="199" y="12"/>
                  <a:pt x="197" y="11"/>
                </a:cubicBezTo>
                <a:cubicBezTo>
                  <a:pt x="195" y="12"/>
                  <a:pt x="193" y="15"/>
                  <a:pt x="192" y="17"/>
                </a:cubicBezTo>
                <a:cubicBezTo>
                  <a:pt x="191" y="18"/>
                  <a:pt x="186" y="18"/>
                  <a:pt x="186" y="20"/>
                </a:cubicBezTo>
                <a:cubicBezTo>
                  <a:pt x="188" y="20"/>
                  <a:pt x="191" y="20"/>
                  <a:pt x="190" y="21"/>
                </a:cubicBezTo>
                <a:cubicBezTo>
                  <a:pt x="188" y="22"/>
                  <a:pt x="185" y="23"/>
                  <a:pt x="182" y="22"/>
                </a:cubicBezTo>
                <a:cubicBezTo>
                  <a:pt x="183" y="22"/>
                  <a:pt x="182" y="21"/>
                  <a:pt x="183" y="21"/>
                </a:cubicBezTo>
                <a:cubicBezTo>
                  <a:pt x="184" y="22"/>
                  <a:pt x="184" y="22"/>
                  <a:pt x="184" y="22"/>
                </a:cubicBezTo>
                <a:cubicBezTo>
                  <a:pt x="185" y="22"/>
                  <a:pt x="186" y="22"/>
                  <a:pt x="186" y="22"/>
                </a:cubicBezTo>
                <a:cubicBezTo>
                  <a:pt x="184" y="21"/>
                  <a:pt x="184" y="21"/>
                  <a:pt x="184" y="21"/>
                </a:cubicBezTo>
                <a:cubicBezTo>
                  <a:pt x="184" y="21"/>
                  <a:pt x="183" y="21"/>
                  <a:pt x="182" y="21"/>
                </a:cubicBezTo>
                <a:cubicBezTo>
                  <a:pt x="176" y="17"/>
                  <a:pt x="188" y="17"/>
                  <a:pt x="188" y="13"/>
                </a:cubicBezTo>
                <a:cubicBezTo>
                  <a:pt x="190" y="11"/>
                  <a:pt x="196" y="11"/>
                  <a:pt x="195" y="9"/>
                </a:cubicBezTo>
                <a:cubicBezTo>
                  <a:pt x="199" y="5"/>
                  <a:pt x="197" y="11"/>
                  <a:pt x="201" y="10"/>
                </a:cubicBezTo>
                <a:cubicBezTo>
                  <a:pt x="202" y="9"/>
                  <a:pt x="197" y="8"/>
                  <a:pt x="201" y="6"/>
                </a:cubicBezTo>
                <a:cubicBezTo>
                  <a:pt x="198" y="6"/>
                  <a:pt x="198" y="6"/>
                  <a:pt x="198" y="6"/>
                </a:cubicBezTo>
                <a:cubicBezTo>
                  <a:pt x="199" y="5"/>
                  <a:pt x="202" y="4"/>
                  <a:pt x="204" y="3"/>
                </a:cubicBezTo>
                <a:cubicBezTo>
                  <a:pt x="204" y="1"/>
                  <a:pt x="204" y="1"/>
                  <a:pt x="204" y="1"/>
                </a:cubicBezTo>
                <a:cubicBezTo>
                  <a:pt x="202" y="1"/>
                  <a:pt x="202" y="1"/>
                  <a:pt x="202" y="1"/>
                </a:cubicBezTo>
                <a:cubicBezTo>
                  <a:pt x="202" y="1"/>
                  <a:pt x="202" y="1"/>
                  <a:pt x="201" y="1"/>
                </a:cubicBezTo>
                <a:cubicBezTo>
                  <a:pt x="201" y="2"/>
                  <a:pt x="201" y="2"/>
                  <a:pt x="201" y="2"/>
                </a:cubicBezTo>
                <a:cubicBezTo>
                  <a:pt x="194" y="4"/>
                  <a:pt x="196" y="10"/>
                  <a:pt x="186" y="12"/>
                </a:cubicBezTo>
                <a:cubicBezTo>
                  <a:pt x="185" y="13"/>
                  <a:pt x="184" y="15"/>
                  <a:pt x="180" y="15"/>
                </a:cubicBezTo>
                <a:cubicBezTo>
                  <a:pt x="182" y="14"/>
                  <a:pt x="178" y="13"/>
                  <a:pt x="181" y="12"/>
                </a:cubicBezTo>
                <a:cubicBezTo>
                  <a:pt x="178" y="11"/>
                  <a:pt x="179" y="13"/>
                  <a:pt x="175" y="13"/>
                </a:cubicBezTo>
                <a:cubicBezTo>
                  <a:pt x="179" y="14"/>
                  <a:pt x="179" y="14"/>
                  <a:pt x="179" y="14"/>
                </a:cubicBezTo>
                <a:cubicBezTo>
                  <a:pt x="177" y="15"/>
                  <a:pt x="177" y="18"/>
                  <a:pt x="173" y="18"/>
                </a:cubicBezTo>
                <a:cubicBezTo>
                  <a:pt x="172" y="14"/>
                  <a:pt x="172" y="14"/>
                  <a:pt x="172" y="14"/>
                </a:cubicBezTo>
                <a:cubicBezTo>
                  <a:pt x="173" y="13"/>
                  <a:pt x="173" y="12"/>
                  <a:pt x="176" y="12"/>
                </a:cubicBezTo>
                <a:cubicBezTo>
                  <a:pt x="176" y="10"/>
                  <a:pt x="183" y="12"/>
                  <a:pt x="184" y="10"/>
                </a:cubicBezTo>
                <a:cubicBezTo>
                  <a:pt x="183" y="10"/>
                  <a:pt x="182" y="10"/>
                  <a:pt x="182" y="9"/>
                </a:cubicBezTo>
                <a:cubicBezTo>
                  <a:pt x="181" y="9"/>
                  <a:pt x="179" y="9"/>
                  <a:pt x="179" y="9"/>
                </a:cubicBezTo>
                <a:cubicBezTo>
                  <a:pt x="179" y="7"/>
                  <a:pt x="182" y="8"/>
                  <a:pt x="184" y="8"/>
                </a:cubicBezTo>
                <a:cubicBezTo>
                  <a:pt x="184" y="7"/>
                  <a:pt x="184" y="7"/>
                  <a:pt x="184" y="7"/>
                </a:cubicBezTo>
                <a:cubicBezTo>
                  <a:pt x="181" y="8"/>
                  <a:pt x="181" y="8"/>
                  <a:pt x="181" y="8"/>
                </a:cubicBezTo>
                <a:cubicBezTo>
                  <a:pt x="178" y="6"/>
                  <a:pt x="184" y="5"/>
                  <a:pt x="184" y="3"/>
                </a:cubicBezTo>
                <a:cubicBezTo>
                  <a:pt x="180" y="3"/>
                  <a:pt x="178" y="3"/>
                  <a:pt x="175" y="4"/>
                </a:cubicBezTo>
                <a:cubicBezTo>
                  <a:pt x="175" y="4"/>
                  <a:pt x="176" y="4"/>
                  <a:pt x="177" y="4"/>
                </a:cubicBezTo>
                <a:cubicBezTo>
                  <a:pt x="176" y="4"/>
                  <a:pt x="176" y="4"/>
                  <a:pt x="176" y="4"/>
                </a:cubicBezTo>
                <a:cubicBezTo>
                  <a:pt x="177" y="5"/>
                  <a:pt x="177" y="5"/>
                  <a:pt x="177" y="5"/>
                </a:cubicBezTo>
                <a:cubicBezTo>
                  <a:pt x="177" y="5"/>
                  <a:pt x="177" y="5"/>
                  <a:pt x="177" y="5"/>
                </a:cubicBezTo>
                <a:cubicBezTo>
                  <a:pt x="176" y="5"/>
                  <a:pt x="175" y="5"/>
                  <a:pt x="175" y="5"/>
                </a:cubicBezTo>
                <a:cubicBezTo>
                  <a:pt x="173" y="5"/>
                  <a:pt x="173" y="5"/>
                  <a:pt x="173" y="5"/>
                </a:cubicBezTo>
                <a:cubicBezTo>
                  <a:pt x="174" y="6"/>
                  <a:pt x="171" y="10"/>
                  <a:pt x="177" y="9"/>
                </a:cubicBezTo>
                <a:cubicBezTo>
                  <a:pt x="174" y="10"/>
                  <a:pt x="174" y="10"/>
                  <a:pt x="174" y="10"/>
                </a:cubicBezTo>
                <a:cubicBezTo>
                  <a:pt x="173" y="9"/>
                  <a:pt x="173" y="9"/>
                  <a:pt x="173" y="9"/>
                </a:cubicBezTo>
                <a:cubicBezTo>
                  <a:pt x="169" y="10"/>
                  <a:pt x="171" y="7"/>
                  <a:pt x="169" y="6"/>
                </a:cubicBezTo>
                <a:cubicBezTo>
                  <a:pt x="171" y="6"/>
                  <a:pt x="172" y="5"/>
                  <a:pt x="171" y="5"/>
                </a:cubicBezTo>
                <a:cubicBezTo>
                  <a:pt x="169" y="6"/>
                  <a:pt x="164" y="7"/>
                  <a:pt x="166" y="9"/>
                </a:cubicBezTo>
                <a:cubicBezTo>
                  <a:pt x="166" y="10"/>
                  <a:pt x="161" y="12"/>
                  <a:pt x="165" y="11"/>
                </a:cubicBezTo>
                <a:cubicBezTo>
                  <a:pt x="166" y="11"/>
                  <a:pt x="166" y="10"/>
                  <a:pt x="167" y="11"/>
                </a:cubicBezTo>
                <a:cubicBezTo>
                  <a:pt x="167" y="12"/>
                  <a:pt x="167" y="14"/>
                  <a:pt x="164" y="15"/>
                </a:cubicBezTo>
                <a:cubicBezTo>
                  <a:pt x="163" y="15"/>
                  <a:pt x="161" y="15"/>
                  <a:pt x="160" y="14"/>
                </a:cubicBezTo>
                <a:cubicBezTo>
                  <a:pt x="159" y="15"/>
                  <a:pt x="160" y="15"/>
                  <a:pt x="158" y="16"/>
                </a:cubicBezTo>
                <a:cubicBezTo>
                  <a:pt x="157" y="15"/>
                  <a:pt x="156" y="15"/>
                  <a:pt x="155" y="15"/>
                </a:cubicBezTo>
                <a:cubicBezTo>
                  <a:pt x="155" y="14"/>
                  <a:pt x="156" y="13"/>
                  <a:pt x="156" y="13"/>
                </a:cubicBezTo>
                <a:cubicBezTo>
                  <a:pt x="154" y="12"/>
                  <a:pt x="154" y="13"/>
                  <a:pt x="152" y="12"/>
                </a:cubicBezTo>
                <a:cubicBezTo>
                  <a:pt x="156" y="10"/>
                  <a:pt x="156" y="10"/>
                  <a:pt x="156" y="10"/>
                </a:cubicBezTo>
                <a:cubicBezTo>
                  <a:pt x="154" y="9"/>
                  <a:pt x="151" y="10"/>
                  <a:pt x="150" y="9"/>
                </a:cubicBezTo>
                <a:cubicBezTo>
                  <a:pt x="152" y="8"/>
                  <a:pt x="157" y="9"/>
                  <a:pt x="159" y="9"/>
                </a:cubicBezTo>
                <a:cubicBezTo>
                  <a:pt x="158" y="8"/>
                  <a:pt x="156" y="9"/>
                  <a:pt x="154" y="8"/>
                </a:cubicBezTo>
                <a:cubicBezTo>
                  <a:pt x="156" y="7"/>
                  <a:pt x="160" y="9"/>
                  <a:pt x="161" y="7"/>
                </a:cubicBezTo>
                <a:cubicBezTo>
                  <a:pt x="158" y="8"/>
                  <a:pt x="156" y="8"/>
                  <a:pt x="153" y="7"/>
                </a:cubicBezTo>
                <a:cubicBezTo>
                  <a:pt x="156" y="6"/>
                  <a:pt x="156" y="6"/>
                  <a:pt x="156" y="6"/>
                </a:cubicBezTo>
                <a:cubicBezTo>
                  <a:pt x="155" y="5"/>
                  <a:pt x="151" y="4"/>
                  <a:pt x="154" y="3"/>
                </a:cubicBezTo>
                <a:cubicBezTo>
                  <a:pt x="155" y="3"/>
                  <a:pt x="156" y="3"/>
                  <a:pt x="156" y="3"/>
                </a:cubicBezTo>
                <a:cubicBezTo>
                  <a:pt x="156" y="3"/>
                  <a:pt x="156" y="3"/>
                  <a:pt x="156" y="3"/>
                </a:cubicBezTo>
                <a:cubicBezTo>
                  <a:pt x="152" y="2"/>
                  <a:pt x="159" y="1"/>
                  <a:pt x="157" y="0"/>
                </a:cubicBezTo>
                <a:cubicBezTo>
                  <a:pt x="155" y="0"/>
                  <a:pt x="156" y="1"/>
                  <a:pt x="155" y="1"/>
                </a:cubicBezTo>
                <a:cubicBezTo>
                  <a:pt x="154" y="1"/>
                  <a:pt x="154" y="1"/>
                  <a:pt x="153" y="1"/>
                </a:cubicBezTo>
                <a:cubicBezTo>
                  <a:pt x="154" y="0"/>
                  <a:pt x="154" y="0"/>
                  <a:pt x="154" y="0"/>
                </a:cubicBezTo>
                <a:cubicBezTo>
                  <a:pt x="152" y="0"/>
                  <a:pt x="148" y="1"/>
                  <a:pt x="145" y="0"/>
                </a:cubicBezTo>
                <a:cubicBezTo>
                  <a:pt x="145" y="1"/>
                  <a:pt x="145" y="1"/>
                  <a:pt x="145" y="1"/>
                </a:cubicBezTo>
                <a:cubicBezTo>
                  <a:pt x="146" y="1"/>
                  <a:pt x="147" y="1"/>
                  <a:pt x="147" y="1"/>
                </a:cubicBezTo>
                <a:cubicBezTo>
                  <a:pt x="150" y="2"/>
                  <a:pt x="150" y="2"/>
                  <a:pt x="150" y="2"/>
                </a:cubicBezTo>
                <a:cubicBezTo>
                  <a:pt x="149" y="2"/>
                  <a:pt x="149" y="2"/>
                  <a:pt x="149" y="2"/>
                </a:cubicBezTo>
                <a:cubicBezTo>
                  <a:pt x="149" y="2"/>
                  <a:pt x="148" y="2"/>
                  <a:pt x="147" y="2"/>
                </a:cubicBezTo>
                <a:cubicBezTo>
                  <a:pt x="148" y="3"/>
                  <a:pt x="147" y="4"/>
                  <a:pt x="146" y="4"/>
                </a:cubicBezTo>
                <a:cubicBezTo>
                  <a:pt x="144" y="5"/>
                  <a:pt x="142" y="5"/>
                  <a:pt x="140" y="4"/>
                </a:cubicBezTo>
                <a:cubicBezTo>
                  <a:pt x="139" y="4"/>
                  <a:pt x="140" y="3"/>
                  <a:pt x="140" y="3"/>
                </a:cubicBezTo>
                <a:cubicBezTo>
                  <a:pt x="144" y="2"/>
                  <a:pt x="140" y="1"/>
                  <a:pt x="142" y="0"/>
                </a:cubicBezTo>
                <a:cubicBezTo>
                  <a:pt x="140" y="1"/>
                  <a:pt x="140" y="1"/>
                  <a:pt x="140" y="1"/>
                </a:cubicBezTo>
                <a:cubicBezTo>
                  <a:pt x="142" y="3"/>
                  <a:pt x="138" y="5"/>
                  <a:pt x="136" y="7"/>
                </a:cubicBezTo>
                <a:cubicBezTo>
                  <a:pt x="135" y="8"/>
                  <a:pt x="140" y="10"/>
                  <a:pt x="139" y="11"/>
                </a:cubicBezTo>
                <a:cubicBezTo>
                  <a:pt x="138" y="11"/>
                  <a:pt x="138" y="11"/>
                  <a:pt x="138" y="11"/>
                </a:cubicBezTo>
                <a:cubicBezTo>
                  <a:pt x="138" y="12"/>
                  <a:pt x="138" y="12"/>
                  <a:pt x="138" y="12"/>
                </a:cubicBezTo>
                <a:cubicBezTo>
                  <a:pt x="139" y="12"/>
                  <a:pt x="140" y="12"/>
                  <a:pt x="141" y="11"/>
                </a:cubicBezTo>
                <a:cubicBezTo>
                  <a:pt x="143" y="13"/>
                  <a:pt x="146" y="15"/>
                  <a:pt x="141" y="15"/>
                </a:cubicBezTo>
                <a:cubicBezTo>
                  <a:pt x="142" y="16"/>
                  <a:pt x="142" y="17"/>
                  <a:pt x="142" y="17"/>
                </a:cubicBezTo>
                <a:cubicBezTo>
                  <a:pt x="141" y="17"/>
                  <a:pt x="140" y="17"/>
                  <a:pt x="140" y="17"/>
                </a:cubicBezTo>
                <a:cubicBezTo>
                  <a:pt x="137" y="16"/>
                  <a:pt x="140" y="15"/>
                  <a:pt x="140" y="14"/>
                </a:cubicBezTo>
                <a:cubicBezTo>
                  <a:pt x="138" y="14"/>
                  <a:pt x="138" y="14"/>
                  <a:pt x="138" y="14"/>
                </a:cubicBezTo>
                <a:cubicBezTo>
                  <a:pt x="140" y="12"/>
                  <a:pt x="140" y="12"/>
                  <a:pt x="140" y="12"/>
                </a:cubicBezTo>
                <a:cubicBezTo>
                  <a:pt x="137" y="12"/>
                  <a:pt x="137" y="12"/>
                  <a:pt x="137" y="12"/>
                </a:cubicBezTo>
                <a:cubicBezTo>
                  <a:pt x="138" y="11"/>
                  <a:pt x="130" y="11"/>
                  <a:pt x="134" y="9"/>
                </a:cubicBezTo>
                <a:cubicBezTo>
                  <a:pt x="133" y="9"/>
                  <a:pt x="132" y="9"/>
                  <a:pt x="131" y="9"/>
                </a:cubicBezTo>
                <a:cubicBezTo>
                  <a:pt x="130" y="8"/>
                  <a:pt x="132" y="8"/>
                  <a:pt x="133" y="7"/>
                </a:cubicBezTo>
                <a:cubicBezTo>
                  <a:pt x="131" y="5"/>
                  <a:pt x="138" y="2"/>
                  <a:pt x="136" y="0"/>
                </a:cubicBezTo>
                <a:cubicBezTo>
                  <a:pt x="133" y="1"/>
                  <a:pt x="133" y="1"/>
                  <a:pt x="133" y="1"/>
                </a:cubicBezTo>
                <a:cubicBezTo>
                  <a:pt x="135" y="3"/>
                  <a:pt x="130" y="5"/>
                  <a:pt x="130" y="7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5"/>
                  <a:pt x="126" y="4"/>
                  <a:pt x="124" y="3"/>
                </a:cubicBezTo>
                <a:cubicBezTo>
                  <a:pt x="127" y="2"/>
                  <a:pt x="127" y="5"/>
                  <a:pt x="131" y="4"/>
                </a:cubicBezTo>
                <a:cubicBezTo>
                  <a:pt x="128" y="3"/>
                  <a:pt x="131" y="2"/>
                  <a:pt x="129" y="0"/>
                </a:cubicBezTo>
                <a:cubicBezTo>
                  <a:pt x="124" y="1"/>
                  <a:pt x="120" y="0"/>
                  <a:pt x="116" y="1"/>
                </a:cubicBezTo>
                <a:cubicBezTo>
                  <a:pt x="116" y="1"/>
                  <a:pt x="118" y="2"/>
                  <a:pt x="118" y="2"/>
                </a:cubicBezTo>
                <a:cubicBezTo>
                  <a:pt x="118" y="3"/>
                  <a:pt x="116" y="2"/>
                  <a:pt x="115" y="3"/>
                </a:cubicBezTo>
                <a:cubicBezTo>
                  <a:pt x="116" y="4"/>
                  <a:pt x="126" y="1"/>
                  <a:pt x="121" y="4"/>
                </a:cubicBezTo>
                <a:cubicBezTo>
                  <a:pt x="121" y="5"/>
                  <a:pt x="122" y="6"/>
                  <a:pt x="123" y="7"/>
                </a:cubicBezTo>
                <a:cubicBezTo>
                  <a:pt x="122" y="7"/>
                  <a:pt x="120" y="7"/>
                  <a:pt x="118" y="7"/>
                </a:cubicBezTo>
                <a:cubicBezTo>
                  <a:pt x="118" y="7"/>
                  <a:pt x="117" y="7"/>
                  <a:pt x="117" y="6"/>
                </a:cubicBezTo>
                <a:cubicBezTo>
                  <a:pt x="117" y="6"/>
                  <a:pt x="118" y="6"/>
                  <a:pt x="118" y="6"/>
                </a:cubicBezTo>
                <a:cubicBezTo>
                  <a:pt x="116" y="6"/>
                  <a:pt x="117" y="3"/>
                  <a:pt x="114" y="4"/>
                </a:cubicBezTo>
                <a:cubicBezTo>
                  <a:pt x="112" y="4"/>
                  <a:pt x="112" y="3"/>
                  <a:pt x="113" y="3"/>
                </a:cubicBezTo>
                <a:cubicBezTo>
                  <a:pt x="112" y="2"/>
                  <a:pt x="110" y="2"/>
                  <a:pt x="110" y="1"/>
                </a:cubicBezTo>
                <a:cubicBezTo>
                  <a:pt x="109" y="2"/>
                  <a:pt x="110" y="3"/>
                  <a:pt x="108" y="3"/>
                </a:cubicBezTo>
                <a:cubicBezTo>
                  <a:pt x="108" y="0"/>
                  <a:pt x="102" y="1"/>
                  <a:pt x="99" y="1"/>
                </a:cubicBezTo>
                <a:cubicBezTo>
                  <a:pt x="99" y="3"/>
                  <a:pt x="105" y="4"/>
                  <a:pt x="108" y="5"/>
                </a:cubicBezTo>
                <a:cubicBezTo>
                  <a:pt x="107" y="6"/>
                  <a:pt x="107" y="6"/>
                  <a:pt x="107" y="6"/>
                </a:cubicBezTo>
                <a:cubicBezTo>
                  <a:pt x="104" y="6"/>
                  <a:pt x="103" y="5"/>
                  <a:pt x="102" y="4"/>
                </a:cubicBezTo>
                <a:cubicBezTo>
                  <a:pt x="101" y="5"/>
                  <a:pt x="101" y="5"/>
                  <a:pt x="101" y="5"/>
                </a:cubicBezTo>
                <a:cubicBezTo>
                  <a:pt x="97" y="5"/>
                  <a:pt x="97" y="5"/>
                  <a:pt x="97" y="5"/>
                </a:cubicBezTo>
                <a:cubicBezTo>
                  <a:pt x="94" y="4"/>
                  <a:pt x="96" y="2"/>
                  <a:pt x="96" y="1"/>
                </a:cubicBezTo>
                <a:cubicBezTo>
                  <a:pt x="84" y="1"/>
                  <a:pt x="71" y="3"/>
                  <a:pt x="59" y="4"/>
                </a:cubicBezTo>
                <a:cubicBezTo>
                  <a:pt x="62" y="5"/>
                  <a:pt x="62" y="5"/>
                  <a:pt x="62" y="5"/>
                </a:cubicBezTo>
                <a:cubicBezTo>
                  <a:pt x="61" y="5"/>
                  <a:pt x="60" y="5"/>
                  <a:pt x="59" y="5"/>
                </a:cubicBezTo>
                <a:cubicBezTo>
                  <a:pt x="64" y="6"/>
                  <a:pt x="64" y="6"/>
                  <a:pt x="64" y="6"/>
                </a:cubicBezTo>
                <a:cubicBezTo>
                  <a:pt x="63" y="7"/>
                  <a:pt x="59" y="6"/>
                  <a:pt x="60" y="7"/>
                </a:cubicBezTo>
                <a:cubicBezTo>
                  <a:pt x="64" y="7"/>
                  <a:pt x="64" y="7"/>
                  <a:pt x="64" y="7"/>
                </a:cubicBezTo>
                <a:cubicBezTo>
                  <a:pt x="59" y="8"/>
                  <a:pt x="59" y="8"/>
                  <a:pt x="59" y="8"/>
                </a:cubicBezTo>
                <a:cubicBezTo>
                  <a:pt x="66" y="9"/>
                  <a:pt x="66" y="9"/>
                  <a:pt x="66" y="9"/>
                </a:cubicBezTo>
                <a:cubicBezTo>
                  <a:pt x="62" y="10"/>
                  <a:pt x="58" y="10"/>
                  <a:pt x="56" y="11"/>
                </a:cubicBezTo>
                <a:cubicBezTo>
                  <a:pt x="59" y="12"/>
                  <a:pt x="62" y="13"/>
                  <a:pt x="65" y="13"/>
                </a:cubicBezTo>
                <a:cubicBezTo>
                  <a:pt x="64" y="14"/>
                  <a:pt x="60" y="14"/>
                  <a:pt x="58" y="14"/>
                </a:cubicBezTo>
                <a:cubicBezTo>
                  <a:pt x="62" y="14"/>
                  <a:pt x="62" y="17"/>
                  <a:pt x="66" y="17"/>
                </a:cubicBezTo>
                <a:cubicBezTo>
                  <a:pt x="65" y="18"/>
                  <a:pt x="63" y="18"/>
                  <a:pt x="61" y="18"/>
                </a:cubicBezTo>
                <a:cubicBezTo>
                  <a:pt x="64" y="20"/>
                  <a:pt x="64" y="20"/>
                  <a:pt x="64" y="20"/>
                </a:cubicBezTo>
                <a:cubicBezTo>
                  <a:pt x="63" y="20"/>
                  <a:pt x="63" y="20"/>
                  <a:pt x="63" y="20"/>
                </a:cubicBezTo>
                <a:cubicBezTo>
                  <a:pt x="66" y="21"/>
                  <a:pt x="66" y="21"/>
                  <a:pt x="66" y="21"/>
                </a:cubicBezTo>
                <a:cubicBezTo>
                  <a:pt x="65" y="22"/>
                  <a:pt x="62" y="21"/>
                  <a:pt x="60" y="22"/>
                </a:cubicBezTo>
                <a:cubicBezTo>
                  <a:pt x="64" y="23"/>
                  <a:pt x="64" y="23"/>
                  <a:pt x="64" y="23"/>
                </a:cubicBezTo>
                <a:cubicBezTo>
                  <a:pt x="63" y="24"/>
                  <a:pt x="60" y="23"/>
                  <a:pt x="61" y="24"/>
                </a:cubicBezTo>
                <a:cubicBezTo>
                  <a:pt x="64" y="25"/>
                  <a:pt x="64" y="25"/>
                  <a:pt x="64" y="25"/>
                </a:cubicBezTo>
                <a:cubicBezTo>
                  <a:pt x="64" y="25"/>
                  <a:pt x="64" y="25"/>
                  <a:pt x="63" y="25"/>
                </a:cubicBezTo>
                <a:cubicBezTo>
                  <a:pt x="64" y="26"/>
                  <a:pt x="64" y="26"/>
                  <a:pt x="64" y="26"/>
                </a:cubicBezTo>
                <a:cubicBezTo>
                  <a:pt x="63" y="27"/>
                  <a:pt x="62" y="25"/>
                  <a:pt x="60" y="26"/>
                </a:cubicBezTo>
                <a:cubicBezTo>
                  <a:pt x="60" y="27"/>
                  <a:pt x="65" y="28"/>
                  <a:pt x="61" y="28"/>
                </a:cubicBezTo>
                <a:cubicBezTo>
                  <a:pt x="64" y="30"/>
                  <a:pt x="64" y="30"/>
                  <a:pt x="64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3" y="30"/>
                  <a:pt x="63" y="30"/>
                  <a:pt x="62" y="30"/>
                </a:cubicBezTo>
                <a:cubicBezTo>
                  <a:pt x="64" y="31"/>
                  <a:pt x="64" y="31"/>
                  <a:pt x="64" y="31"/>
                </a:cubicBezTo>
                <a:cubicBezTo>
                  <a:pt x="63" y="31"/>
                  <a:pt x="63" y="31"/>
                  <a:pt x="62" y="31"/>
                </a:cubicBezTo>
                <a:cubicBezTo>
                  <a:pt x="65" y="33"/>
                  <a:pt x="65" y="33"/>
                  <a:pt x="65" y="33"/>
                </a:cubicBezTo>
                <a:cubicBezTo>
                  <a:pt x="61" y="33"/>
                  <a:pt x="61" y="33"/>
                  <a:pt x="61" y="33"/>
                </a:cubicBezTo>
                <a:cubicBezTo>
                  <a:pt x="63" y="34"/>
                  <a:pt x="64" y="35"/>
                  <a:pt x="66" y="35"/>
                </a:cubicBezTo>
                <a:cubicBezTo>
                  <a:pt x="66" y="36"/>
                  <a:pt x="66" y="36"/>
                  <a:pt x="66" y="36"/>
                </a:cubicBezTo>
                <a:cubicBezTo>
                  <a:pt x="66" y="37"/>
                  <a:pt x="69" y="37"/>
                  <a:pt x="71" y="38"/>
                </a:cubicBezTo>
                <a:cubicBezTo>
                  <a:pt x="67" y="39"/>
                  <a:pt x="65" y="37"/>
                  <a:pt x="61" y="37"/>
                </a:cubicBezTo>
                <a:cubicBezTo>
                  <a:pt x="64" y="38"/>
                  <a:pt x="65" y="39"/>
                  <a:pt x="68" y="39"/>
                </a:cubicBezTo>
                <a:cubicBezTo>
                  <a:pt x="68" y="41"/>
                  <a:pt x="66" y="39"/>
                  <a:pt x="64" y="40"/>
                </a:cubicBezTo>
                <a:cubicBezTo>
                  <a:pt x="64" y="40"/>
                  <a:pt x="67" y="41"/>
                  <a:pt x="65" y="41"/>
                </a:cubicBezTo>
                <a:cubicBezTo>
                  <a:pt x="64" y="41"/>
                  <a:pt x="62" y="40"/>
                  <a:pt x="60" y="41"/>
                </a:cubicBezTo>
                <a:cubicBezTo>
                  <a:pt x="62" y="44"/>
                  <a:pt x="72" y="43"/>
                  <a:pt x="68" y="47"/>
                </a:cubicBezTo>
                <a:cubicBezTo>
                  <a:pt x="63" y="49"/>
                  <a:pt x="68" y="51"/>
                  <a:pt x="66" y="54"/>
                </a:cubicBezTo>
                <a:cubicBezTo>
                  <a:pt x="65" y="54"/>
                  <a:pt x="65" y="54"/>
                  <a:pt x="64" y="54"/>
                </a:cubicBezTo>
                <a:cubicBezTo>
                  <a:pt x="63" y="49"/>
                  <a:pt x="63" y="49"/>
                  <a:pt x="63" y="49"/>
                </a:cubicBezTo>
                <a:cubicBezTo>
                  <a:pt x="63" y="48"/>
                  <a:pt x="61" y="47"/>
                  <a:pt x="59" y="48"/>
                </a:cubicBezTo>
                <a:cubicBezTo>
                  <a:pt x="56" y="49"/>
                  <a:pt x="61" y="49"/>
                  <a:pt x="60" y="51"/>
                </a:cubicBezTo>
                <a:cubicBezTo>
                  <a:pt x="61" y="51"/>
                  <a:pt x="60" y="51"/>
                  <a:pt x="59" y="51"/>
                </a:cubicBezTo>
                <a:cubicBezTo>
                  <a:pt x="58" y="51"/>
                  <a:pt x="57" y="50"/>
                  <a:pt x="57" y="50"/>
                </a:cubicBezTo>
                <a:cubicBezTo>
                  <a:pt x="54" y="49"/>
                  <a:pt x="51" y="46"/>
                  <a:pt x="47" y="48"/>
                </a:cubicBezTo>
                <a:cubicBezTo>
                  <a:pt x="46" y="47"/>
                  <a:pt x="42" y="49"/>
                  <a:pt x="40" y="48"/>
                </a:cubicBezTo>
                <a:cubicBezTo>
                  <a:pt x="30" y="48"/>
                  <a:pt x="19" y="45"/>
                  <a:pt x="8" y="47"/>
                </a:cubicBezTo>
                <a:cubicBezTo>
                  <a:pt x="8" y="47"/>
                  <a:pt x="8" y="49"/>
                  <a:pt x="5" y="49"/>
                </a:cubicBezTo>
                <a:cubicBezTo>
                  <a:pt x="10" y="50"/>
                  <a:pt x="10" y="50"/>
                  <a:pt x="10" y="50"/>
                </a:cubicBezTo>
                <a:cubicBezTo>
                  <a:pt x="6" y="51"/>
                  <a:pt x="6" y="51"/>
                  <a:pt x="6" y="51"/>
                </a:cubicBezTo>
                <a:cubicBezTo>
                  <a:pt x="8" y="51"/>
                  <a:pt x="8" y="51"/>
                  <a:pt x="8" y="51"/>
                </a:cubicBezTo>
                <a:cubicBezTo>
                  <a:pt x="10" y="52"/>
                  <a:pt x="5" y="51"/>
                  <a:pt x="5" y="52"/>
                </a:cubicBezTo>
                <a:cubicBezTo>
                  <a:pt x="7" y="53"/>
                  <a:pt x="12" y="52"/>
                  <a:pt x="13" y="54"/>
                </a:cubicBezTo>
                <a:cubicBezTo>
                  <a:pt x="10" y="54"/>
                  <a:pt x="5" y="53"/>
                  <a:pt x="3" y="54"/>
                </a:cubicBezTo>
                <a:cubicBezTo>
                  <a:pt x="4" y="55"/>
                  <a:pt x="7" y="55"/>
                  <a:pt x="9" y="55"/>
                </a:cubicBezTo>
                <a:cubicBezTo>
                  <a:pt x="5" y="56"/>
                  <a:pt x="5" y="56"/>
                  <a:pt x="5" y="56"/>
                </a:cubicBezTo>
                <a:cubicBezTo>
                  <a:pt x="7" y="56"/>
                  <a:pt x="7" y="58"/>
                  <a:pt x="9" y="58"/>
                </a:cubicBezTo>
                <a:cubicBezTo>
                  <a:pt x="9" y="58"/>
                  <a:pt x="8" y="58"/>
                  <a:pt x="7" y="58"/>
                </a:cubicBezTo>
                <a:cubicBezTo>
                  <a:pt x="11" y="59"/>
                  <a:pt x="11" y="59"/>
                  <a:pt x="11" y="59"/>
                </a:cubicBezTo>
                <a:cubicBezTo>
                  <a:pt x="7" y="60"/>
                  <a:pt x="7" y="60"/>
                  <a:pt x="7" y="60"/>
                </a:cubicBezTo>
                <a:cubicBezTo>
                  <a:pt x="11" y="61"/>
                  <a:pt x="11" y="61"/>
                  <a:pt x="11" y="61"/>
                </a:cubicBezTo>
                <a:cubicBezTo>
                  <a:pt x="11" y="61"/>
                  <a:pt x="10" y="62"/>
                  <a:pt x="9" y="62"/>
                </a:cubicBezTo>
                <a:cubicBezTo>
                  <a:pt x="8" y="62"/>
                  <a:pt x="8" y="63"/>
                  <a:pt x="9" y="63"/>
                </a:cubicBezTo>
                <a:cubicBezTo>
                  <a:pt x="9" y="64"/>
                  <a:pt x="6" y="64"/>
                  <a:pt x="7" y="64"/>
                </a:cubicBezTo>
                <a:cubicBezTo>
                  <a:pt x="11" y="65"/>
                  <a:pt x="11" y="65"/>
                  <a:pt x="11" y="65"/>
                </a:cubicBezTo>
                <a:cubicBezTo>
                  <a:pt x="9" y="66"/>
                  <a:pt x="8" y="65"/>
                  <a:pt x="6" y="66"/>
                </a:cubicBezTo>
                <a:cubicBezTo>
                  <a:pt x="10" y="67"/>
                  <a:pt x="10" y="67"/>
                  <a:pt x="10" y="67"/>
                </a:cubicBezTo>
                <a:cubicBezTo>
                  <a:pt x="9" y="68"/>
                  <a:pt x="8" y="68"/>
                  <a:pt x="6" y="68"/>
                </a:cubicBezTo>
                <a:cubicBezTo>
                  <a:pt x="9" y="69"/>
                  <a:pt x="9" y="69"/>
                  <a:pt x="9" y="69"/>
                </a:cubicBezTo>
                <a:cubicBezTo>
                  <a:pt x="5" y="69"/>
                  <a:pt x="10" y="70"/>
                  <a:pt x="7" y="70"/>
                </a:cubicBezTo>
                <a:cubicBezTo>
                  <a:pt x="0" y="71"/>
                  <a:pt x="13" y="74"/>
                  <a:pt x="6" y="76"/>
                </a:cubicBezTo>
                <a:cubicBezTo>
                  <a:pt x="9" y="77"/>
                  <a:pt x="9" y="77"/>
                  <a:pt x="9" y="77"/>
                </a:cubicBezTo>
                <a:cubicBezTo>
                  <a:pt x="9" y="78"/>
                  <a:pt x="8" y="77"/>
                  <a:pt x="7" y="77"/>
                </a:cubicBezTo>
                <a:cubicBezTo>
                  <a:pt x="12" y="80"/>
                  <a:pt x="12" y="80"/>
                  <a:pt x="12" y="80"/>
                </a:cubicBezTo>
                <a:cubicBezTo>
                  <a:pt x="11" y="80"/>
                  <a:pt x="11" y="80"/>
                  <a:pt x="11" y="80"/>
                </a:cubicBezTo>
                <a:cubicBezTo>
                  <a:pt x="11" y="80"/>
                  <a:pt x="10" y="80"/>
                  <a:pt x="9" y="80"/>
                </a:cubicBezTo>
                <a:cubicBezTo>
                  <a:pt x="12" y="81"/>
                  <a:pt x="12" y="81"/>
                  <a:pt x="12" y="81"/>
                </a:cubicBezTo>
                <a:cubicBezTo>
                  <a:pt x="11" y="82"/>
                  <a:pt x="11" y="82"/>
                  <a:pt x="11" y="82"/>
                </a:cubicBezTo>
                <a:cubicBezTo>
                  <a:pt x="10" y="81"/>
                  <a:pt x="7" y="81"/>
                  <a:pt x="5" y="81"/>
                </a:cubicBezTo>
                <a:cubicBezTo>
                  <a:pt x="7" y="82"/>
                  <a:pt x="8" y="82"/>
                  <a:pt x="10" y="83"/>
                </a:cubicBezTo>
                <a:cubicBezTo>
                  <a:pt x="5" y="84"/>
                  <a:pt x="5" y="84"/>
                  <a:pt x="5" y="84"/>
                </a:cubicBezTo>
                <a:cubicBezTo>
                  <a:pt x="6" y="83"/>
                  <a:pt x="7" y="84"/>
                  <a:pt x="8" y="84"/>
                </a:cubicBezTo>
                <a:cubicBezTo>
                  <a:pt x="7" y="85"/>
                  <a:pt x="4" y="84"/>
                  <a:pt x="5" y="85"/>
                </a:cubicBezTo>
                <a:cubicBezTo>
                  <a:pt x="8" y="86"/>
                  <a:pt x="8" y="86"/>
                  <a:pt x="8" y="86"/>
                </a:cubicBezTo>
                <a:cubicBezTo>
                  <a:pt x="7" y="87"/>
                  <a:pt x="7" y="87"/>
                  <a:pt x="7" y="87"/>
                </a:cubicBezTo>
                <a:cubicBezTo>
                  <a:pt x="10" y="88"/>
                  <a:pt x="14" y="88"/>
                  <a:pt x="16" y="90"/>
                </a:cubicBezTo>
                <a:cubicBezTo>
                  <a:pt x="19" y="90"/>
                  <a:pt x="22" y="92"/>
                  <a:pt x="26" y="92"/>
                </a:cubicBezTo>
                <a:cubicBezTo>
                  <a:pt x="28" y="93"/>
                  <a:pt x="32" y="93"/>
                  <a:pt x="35" y="94"/>
                </a:cubicBezTo>
                <a:cubicBezTo>
                  <a:pt x="35" y="94"/>
                  <a:pt x="33" y="94"/>
                  <a:pt x="32" y="94"/>
                </a:cubicBezTo>
                <a:cubicBezTo>
                  <a:pt x="33" y="96"/>
                  <a:pt x="35" y="93"/>
                  <a:pt x="36" y="95"/>
                </a:cubicBezTo>
                <a:cubicBezTo>
                  <a:pt x="37" y="96"/>
                  <a:pt x="39" y="96"/>
                  <a:pt x="36" y="96"/>
                </a:cubicBezTo>
                <a:cubicBezTo>
                  <a:pt x="35" y="96"/>
                  <a:pt x="35" y="96"/>
                  <a:pt x="35" y="96"/>
                </a:cubicBezTo>
                <a:cubicBezTo>
                  <a:pt x="33" y="96"/>
                  <a:pt x="32" y="96"/>
                  <a:pt x="31" y="96"/>
                </a:cubicBezTo>
                <a:cubicBezTo>
                  <a:pt x="32" y="97"/>
                  <a:pt x="33" y="97"/>
                  <a:pt x="34" y="97"/>
                </a:cubicBezTo>
                <a:cubicBezTo>
                  <a:pt x="32" y="98"/>
                  <a:pt x="32" y="98"/>
                  <a:pt x="32" y="98"/>
                </a:cubicBezTo>
                <a:cubicBezTo>
                  <a:pt x="33" y="99"/>
                  <a:pt x="34" y="100"/>
                  <a:pt x="36" y="100"/>
                </a:cubicBezTo>
                <a:cubicBezTo>
                  <a:pt x="36" y="101"/>
                  <a:pt x="33" y="100"/>
                  <a:pt x="35" y="101"/>
                </a:cubicBezTo>
                <a:cubicBezTo>
                  <a:pt x="38" y="102"/>
                  <a:pt x="38" y="102"/>
                  <a:pt x="38" y="102"/>
                </a:cubicBezTo>
                <a:cubicBezTo>
                  <a:pt x="36" y="102"/>
                  <a:pt x="36" y="102"/>
                  <a:pt x="36" y="102"/>
                </a:cubicBezTo>
                <a:cubicBezTo>
                  <a:pt x="38" y="103"/>
                  <a:pt x="38" y="103"/>
                  <a:pt x="38" y="103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6" y="105"/>
                  <a:pt x="41" y="105"/>
                  <a:pt x="37" y="106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37" y="108"/>
                  <a:pt x="37" y="108"/>
                  <a:pt x="37" y="108"/>
                </a:cubicBezTo>
                <a:cubicBezTo>
                  <a:pt x="37" y="109"/>
                  <a:pt x="39" y="109"/>
                  <a:pt x="40" y="110"/>
                </a:cubicBezTo>
                <a:cubicBezTo>
                  <a:pt x="37" y="110"/>
                  <a:pt x="37" y="110"/>
                  <a:pt x="37" y="110"/>
                </a:cubicBezTo>
                <a:cubicBezTo>
                  <a:pt x="38" y="110"/>
                  <a:pt x="39" y="110"/>
                  <a:pt x="40" y="111"/>
                </a:cubicBezTo>
                <a:cubicBezTo>
                  <a:pt x="38" y="111"/>
                  <a:pt x="38" y="111"/>
                  <a:pt x="38" y="111"/>
                </a:cubicBezTo>
                <a:cubicBezTo>
                  <a:pt x="39" y="111"/>
                  <a:pt x="39" y="111"/>
                  <a:pt x="40" y="112"/>
                </a:cubicBezTo>
                <a:cubicBezTo>
                  <a:pt x="39" y="112"/>
                  <a:pt x="39" y="112"/>
                  <a:pt x="38" y="112"/>
                </a:cubicBezTo>
                <a:cubicBezTo>
                  <a:pt x="38" y="112"/>
                  <a:pt x="38" y="112"/>
                  <a:pt x="38" y="112"/>
                </a:cubicBezTo>
                <a:cubicBezTo>
                  <a:pt x="39" y="114"/>
                  <a:pt x="39" y="116"/>
                  <a:pt x="41" y="117"/>
                </a:cubicBezTo>
                <a:cubicBezTo>
                  <a:pt x="40" y="118"/>
                  <a:pt x="40" y="118"/>
                  <a:pt x="40" y="118"/>
                </a:cubicBezTo>
                <a:cubicBezTo>
                  <a:pt x="43" y="119"/>
                  <a:pt x="43" y="119"/>
                  <a:pt x="43" y="119"/>
                </a:cubicBezTo>
                <a:cubicBezTo>
                  <a:pt x="41" y="120"/>
                  <a:pt x="41" y="120"/>
                  <a:pt x="41" y="120"/>
                </a:cubicBezTo>
                <a:cubicBezTo>
                  <a:pt x="43" y="120"/>
                  <a:pt x="44" y="121"/>
                  <a:pt x="46" y="121"/>
                </a:cubicBezTo>
                <a:cubicBezTo>
                  <a:pt x="47" y="123"/>
                  <a:pt x="42" y="122"/>
                  <a:pt x="42" y="123"/>
                </a:cubicBezTo>
                <a:cubicBezTo>
                  <a:pt x="43" y="124"/>
                  <a:pt x="43" y="124"/>
                  <a:pt x="43" y="124"/>
                </a:cubicBezTo>
                <a:cubicBezTo>
                  <a:pt x="43" y="125"/>
                  <a:pt x="39" y="124"/>
                  <a:pt x="39" y="125"/>
                </a:cubicBezTo>
                <a:cubicBezTo>
                  <a:pt x="41" y="125"/>
                  <a:pt x="42" y="126"/>
                  <a:pt x="44" y="126"/>
                </a:cubicBezTo>
                <a:cubicBezTo>
                  <a:pt x="43" y="127"/>
                  <a:pt x="42" y="126"/>
                  <a:pt x="42" y="126"/>
                </a:cubicBezTo>
                <a:cubicBezTo>
                  <a:pt x="45" y="127"/>
                  <a:pt x="41" y="128"/>
                  <a:pt x="42" y="128"/>
                </a:cubicBezTo>
                <a:cubicBezTo>
                  <a:pt x="44" y="129"/>
                  <a:pt x="44" y="129"/>
                  <a:pt x="44" y="129"/>
                </a:cubicBezTo>
                <a:cubicBezTo>
                  <a:pt x="39" y="132"/>
                  <a:pt x="50" y="130"/>
                  <a:pt x="51" y="132"/>
                </a:cubicBezTo>
                <a:cubicBezTo>
                  <a:pt x="49" y="132"/>
                  <a:pt x="49" y="132"/>
                  <a:pt x="49" y="132"/>
                </a:cubicBezTo>
                <a:cubicBezTo>
                  <a:pt x="53" y="133"/>
                  <a:pt x="57" y="133"/>
                  <a:pt x="60" y="133"/>
                </a:cubicBezTo>
                <a:cubicBezTo>
                  <a:pt x="59" y="135"/>
                  <a:pt x="53" y="133"/>
                  <a:pt x="52" y="134"/>
                </a:cubicBezTo>
                <a:cubicBezTo>
                  <a:pt x="55" y="135"/>
                  <a:pt x="59" y="134"/>
                  <a:pt x="61" y="135"/>
                </a:cubicBezTo>
                <a:cubicBezTo>
                  <a:pt x="58" y="136"/>
                  <a:pt x="52" y="136"/>
                  <a:pt x="48" y="137"/>
                </a:cubicBezTo>
                <a:cubicBezTo>
                  <a:pt x="51" y="137"/>
                  <a:pt x="51" y="137"/>
                  <a:pt x="51" y="137"/>
                </a:cubicBezTo>
                <a:cubicBezTo>
                  <a:pt x="52" y="139"/>
                  <a:pt x="59" y="137"/>
                  <a:pt x="62" y="139"/>
                </a:cubicBezTo>
                <a:cubicBezTo>
                  <a:pt x="61" y="140"/>
                  <a:pt x="56" y="140"/>
                  <a:pt x="53" y="140"/>
                </a:cubicBezTo>
                <a:cubicBezTo>
                  <a:pt x="56" y="140"/>
                  <a:pt x="58" y="140"/>
                  <a:pt x="60" y="141"/>
                </a:cubicBezTo>
                <a:cubicBezTo>
                  <a:pt x="57" y="142"/>
                  <a:pt x="53" y="142"/>
                  <a:pt x="50" y="142"/>
                </a:cubicBezTo>
                <a:cubicBezTo>
                  <a:pt x="55" y="142"/>
                  <a:pt x="62" y="142"/>
                  <a:pt x="66" y="143"/>
                </a:cubicBezTo>
                <a:cubicBezTo>
                  <a:pt x="60" y="143"/>
                  <a:pt x="60" y="143"/>
                  <a:pt x="60" y="143"/>
                </a:cubicBezTo>
                <a:cubicBezTo>
                  <a:pt x="62" y="143"/>
                  <a:pt x="63" y="143"/>
                  <a:pt x="64" y="144"/>
                </a:cubicBezTo>
                <a:cubicBezTo>
                  <a:pt x="61" y="144"/>
                  <a:pt x="61" y="144"/>
                  <a:pt x="61" y="144"/>
                </a:cubicBezTo>
                <a:cubicBezTo>
                  <a:pt x="58" y="145"/>
                  <a:pt x="52" y="143"/>
                  <a:pt x="51" y="146"/>
                </a:cubicBezTo>
                <a:cubicBezTo>
                  <a:pt x="52" y="146"/>
                  <a:pt x="53" y="146"/>
                  <a:pt x="55" y="146"/>
                </a:cubicBezTo>
                <a:cubicBezTo>
                  <a:pt x="54" y="146"/>
                  <a:pt x="55" y="146"/>
                  <a:pt x="55" y="146"/>
                </a:cubicBezTo>
                <a:cubicBezTo>
                  <a:pt x="58" y="147"/>
                  <a:pt x="58" y="147"/>
                  <a:pt x="58" y="147"/>
                </a:cubicBezTo>
                <a:cubicBezTo>
                  <a:pt x="61" y="148"/>
                  <a:pt x="64" y="146"/>
                  <a:pt x="66" y="148"/>
                </a:cubicBezTo>
                <a:cubicBezTo>
                  <a:pt x="66" y="148"/>
                  <a:pt x="65" y="148"/>
                  <a:pt x="64" y="148"/>
                </a:cubicBezTo>
                <a:cubicBezTo>
                  <a:pt x="63" y="148"/>
                  <a:pt x="63" y="149"/>
                  <a:pt x="62" y="149"/>
                </a:cubicBezTo>
                <a:cubicBezTo>
                  <a:pt x="60" y="148"/>
                  <a:pt x="60" y="148"/>
                  <a:pt x="60" y="148"/>
                </a:cubicBezTo>
                <a:cubicBezTo>
                  <a:pt x="60" y="150"/>
                  <a:pt x="55" y="149"/>
                  <a:pt x="53" y="150"/>
                </a:cubicBezTo>
                <a:cubicBezTo>
                  <a:pt x="57" y="150"/>
                  <a:pt x="61" y="150"/>
                  <a:pt x="65" y="151"/>
                </a:cubicBezTo>
                <a:cubicBezTo>
                  <a:pt x="68" y="149"/>
                  <a:pt x="71" y="152"/>
                  <a:pt x="74" y="151"/>
                </a:cubicBezTo>
                <a:cubicBezTo>
                  <a:pt x="73" y="152"/>
                  <a:pt x="69" y="151"/>
                  <a:pt x="68" y="152"/>
                </a:cubicBezTo>
                <a:cubicBezTo>
                  <a:pt x="67" y="152"/>
                  <a:pt x="67" y="152"/>
                  <a:pt x="67" y="152"/>
                </a:cubicBezTo>
                <a:cubicBezTo>
                  <a:pt x="65" y="152"/>
                  <a:pt x="62" y="151"/>
                  <a:pt x="62" y="152"/>
                </a:cubicBezTo>
                <a:cubicBezTo>
                  <a:pt x="65" y="153"/>
                  <a:pt x="68" y="153"/>
                  <a:pt x="71" y="153"/>
                </a:cubicBezTo>
                <a:cubicBezTo>
                  <a:pt x="79" y="151"/>
                  <a:pt x="78" y="156"/>
                  <a:pt x="86" y="154"/>
                </a:cubicBezTo>
                <a:cubicBezTo>
                  <a:pt x="85" y="152"/>
                  <a:pt x="92" y="154"/>
                  <a:pt x="94" y="153"/>
                </a:cubicBezTo>
                <a:cubicBezTo>
                  <a:pt x="95" y="153"/>
                  <a:pt x="95" y="153"/>
                  <a:pt x="95" y="153"/>
                </a:cubicBezTo>
                <a:cubicBezTo>
                  <a:pt x="97" y="153"/>
                  <a:pt x="97" y="153"/>
                  <a:pt x="97" y="153"/>
                </a:cubicBezTo>
                <a:cubicBezTo>
                  <a:pt x="98" y="153"/>
                  <a:pt x="97" y="153"/>
                  <a:pt x="97" y="152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5" y="152"/>
                  <a:pt x="95" y="152"/>
                  <a:pt x="95" y="151"/>
                </a:cubicBezTo>
                <a:cubicBezTo>
                  <a:pt x="99" y="150"/>
                  <a:pt x="97" y="149"/>
                  <a:pt x="98" y="147"/>
                </a:cubicBezTo>
                <a:cubicBezTo>
                  <a:pt x="104" y="147"/>
                  <a:pt x="101" y="145"/>
                  <a:pt x="103" y="144"/>
                </a:cubicBezTo>
                <a:cubicBezTo>
                  <a:pt x="101" y="144"/>
                  <a:pt x="101" y="144"/>
                  <a:pt x="101" y="144"/>
                </a:cubicBezTo>
                <a:cubicBezTo>
                  <a:pt x="101" y="144"/>
                  <a:pt x="101" y="144"/>
                  <a:pt x="102" y="143"/>
                </a:cubicBezTo>
                <a:cubicBezTo>
                  <a:pt x="104" y="143"/>
                  <a:pt x="105" y="144"/>
                  <a:pt x="107" y="145"/>
                </a:cubicBezTo>
                <a:cubicBezTo>
                  <a:pt x="106" y="147"/>
                  <a:pt x="102" y="148"/>
                  <a:pt x="103" y="151"/>
                </a:cubicBezTo>
                <a:cubicBezTo>
                  <a:pt x="98" y="151"/>
                  <a:pt x="101" y="153"/>
                  <a:pt x="99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09" y="157"/>
                  <a:pt x="109" y="152"/>
                  <a:pt x="114" y="153"/>
                </a:cubicBezTo>
                <a:cubicBezTo>
                  <a:pt x="112" y="152"/>
                  <a:pt x="112" y="152"/>
                  <a:pt x="112" y="152"/>
                </a:cubicBezTo>
                <a:cubicBezTo>
                  <a:pt x="116" y="151"/>
                  <a:pt x="111" y="149"/>
                  <a:pt x="114" y="148"/>
                </a:cubicBezTo>
                <a:cubicBezTo>
                  <a:pt x="115" y="148"/>
                  <a:pt x="115" y="148"/>
                  <a:pt x="115" y="148"/>
                </a:cubicBezTo>
                <a:cubicBezTo>
                  <a:pt x="116" y="148"/>
                  <a:pt x="116" y="148"/>
                  <a:pt x="116" y="148"/>
                </a:cubicBezTo>
                <a:cubicBezTo>
                  <a:pt x="116" y="147"/>
                  <a:pt x="113" y="147"/>
                  <a:pt x="112" y="146"/>
                </a:cubicBezTo>
                <a:cubicBezTo>
                  <a:pt x="113" y="146"/>
                  <a:pt x="117" y="147"/>
                  <a:pt x="118" y="145"/>
                </a:cubicBezTo>
                <a:cubicBezTo>
                  <a:pt x="119" y="145"/>
                  <a:pt x="121" y="145"/>
                  <a:pt x="122" y="145"/>
                </a:cubicBezTo>
                <a:cubicBezTo>
                  <a:pt x="123" y="147"/>
                  <a:pt x="119" y="148"/>
                  <a:pt x="119" y="149"/>
                </a:cubicBezTo>
                <a:cubicBezTo>
                  <a:pt x="124" y="151"/>
                  <a:pt x="124" y="154"/>
                  <a:pt x="129" y="155"/>
                </a:cubicBezTo>
                <a:cubicBezTo>
                  <a:pt x="129" y="154"/>
                  <a:pt x="129" y="154"/>
                  <a:pt x="129" y="154"/>
                </a:cubicBezTo>
                <a:cubicBezTo>
                  <a:pt x="128" y="154"/>
                  <a:pt x="128" y="154"/>
                  <a:pt x="127" y="154"/>
                </a:cubicBezTo>
                <a:cubicBezTo>
                  <a:pt x="128" y="154"/>
                  <a:pt x="128" y="154"/>
                  <a:pt x="128" y="154"/>
                </a:cubicBezTo>
                <a:cubicBezTo>
                  <a:pt x="127" y="152"/>
                  <a:pt x="122" y="151"/>
                  <a:pt x="122" y="149"/>
                </a:cubicBezTo>
                <a:cubicBezTo>
                  <a:pt x="124" y="149"/>
                  <a:pt x="123" y="150"/>
                  <a:pt x="124" y="150"/>
                </a:cubicBezTo>
                <a:cubicBezTo>
                  <a:pt x="125" y="150"/>
                  <a:pt x="125" y="150"/>
                  <a:pt x="125" y="150"/>
                </a:cubicBezTo>
                <a:cubicBezTo>
                  <a:pt x="126" y="150"/>
                  <a:pt x="128" y="150"/>
                  <a:pt x="128" y="151"/>
                </a:cubicBezTo>
                <a:cubicBezTo>
                  <a:pt x="126" y="153"/>
                  <a:pt x="134" y="152"/>
                  <a:pt x="131" y="155"/>
                </a:cubicBezTo>
                <a:cubicBezTo>
                  <a:pt x="133" y="155"/>
                  <a:pt x="133" y="155"/>
                  <a:pt x="133" y="155"/>
                </a:cubicBezTo>
                <a:cubicBezTo>
                  <a:pt x="132" y="154"/>
                  <a:pt x="132" y="153"/>
                  <a:pt x="134" y="152"/>
                </a:cubicBezTo>
                <a:cubicBezTo>
                  <a:pt x="135" y="153"/>
                  <a:pt x="135" y="153"/>
                  <a:pt x="135" y="153"/>
                </a:cubicBezTo>
                <a:cubicBezTo>
                  <a:pt x="137" y="153"/>
                  <a:pt x="136" y="154"/>
                  <a:pt x="136" y="154"/>
                </a:cubicBezTo>
                <a:cubicBezTo>
                  <a:pt x="136" y="154"/>
                  <a:pt x="136" y="154"/>
                  <a:pt x="136" y="154"/>
                </a:cubicBezTo>
                <a:cubicBezTo>
                  <a:pt x="138" y="155"/>
                  <a:pt x="138" y="155"/>
                  <a:pt x="138" y="155"/>
                </a:cubicBezTo>
                <a:cubicBezTo>
                  <a:pt x="138" y="154"/>
                  <a:pt x="138" y="154"/>
                  <a:pt x="138" y="154"/>
                </a:cubicBezTo>
                <a:cubicBezTo>
                  <a:pt x="137" y="154"/>
                  <a:pt x="137" y="154"/>
                  <a:pt x="137" y="154"/>
                </a:cubicBezTo>
                <a:cubicBezTo>
                  <a:pt x="141" y="153"/>
                  <a:pt x="138" y="152"/>
                  <a:pt x="142" y="151"/>
                </a:cubicBezTo>
                <a:cubicBezTo>
                  <a:pt x="146" y="152"/>
                  <a:pt x="147" y="154"/>
                  <a:pt x="149" y="155"/>
                </a:cubicBezTo>
                <a:cubicBezTo>
                  <a:pt x="144" y="158"/>
                  <a:pt x="144" y="158"/>
                  <a:pt x="144" y="158"/>
                </a:cubicBezTo>
                <a:cubicBezTo>
                  <a:pt x="143" y="157"/>
                  <a:pt x="143" y="157"/>
                  <a:pt x="143" y="157"/>
                </a:cubicBezTo>
                <a:cubicBezTo>
                  <a:pt x="143" y="157"/>
                  <a:pt x="143" y="156"/>
                  <a:pt x="144" y="156"/>
                </a:cubicBezTo>
                <a:cubicBezTo>
                  <a:pt x="143" y="155"/>
                  <a:pt x="142" y="156"/>
                  <a:pt x="142" y="155"/>
                </a:cubicBezTo>
                <a:cubicBezTo>
                  <a:pt x="141" y="159"/>
                  <a:pt x="139" y="154"/>
                  <a:pt x="135" y="155"/>
                </a:cubicBezTo>
                <a:cubicBezTo>
                  <a:pt x="134" y="156"/>
                  <a:pt x="137" y="157"/>
                  <a:pt x="137" y="157"/>
                </a:cubicBezTo>
                <a:cubicBezTo>
                  <a:pt x="135" y="158"/>
                  <a:pt x="136" y="160"/>
                  <a:pt x="136" y="161"/>
                </a:cubicBezTo>
                <a:cubicBezTo>
                  <a:pt x="137" y="161"/>
                  <a:pt x="139" y="160"/>
                  <a:pt x="140" y="159"/>
                </a:cubicBezTo>
                <a:cubicBezTo>
                  <a:pt x="142" y="160"/>
                  <a:pt x="137" y="161"/>
                  <a:pt x="138" y="162"/>
                </a:cubicBezTo>
                <a:cubicBezTo>
                  <a:pt x="141" y="162"/>
                  <a:pt x="143" y="161"/>
                  <a:pt x="146" y="161"/>
                </a:cubicBezTo>
                <a:cubicBezTo>
                  <a:pt x="147" y="162"/>
                  <a:pt x="148" y="162"/>
                  <a:pt x="147" y="162"/>
                </a:cubicBezTo>
                <a:cubicBezTo>
                  <a:pt x="149" y="161"/>
                  <a:pt x="149" y="161"/>
                  <a:pt x="149" y="161"/>
                </a:cubicBezTo>
                <a:cubicBezTo>
                  <a:pt x="151" y="162"/>
                  <a:pt x="153" y="164"/>
                  <a:pt x="156" y="162"/>
                </a:cubicBezTo>
                <a:cubicBezTo>
                  <a:pt x="157" y="162"/>
                  <a:pt x="159" y="161"/>
                  <a:pt x="156" y="160"/>
                </a:cubicBezTo>
                <a:cubicBezTo>
                  <a:pt x="158" y="159"/>
                  <a:pt x="158" y="158"/>
                  <a:pt x="160" y="158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2" y="159"/>
                  <a:pt x="165" y="159"/>
                  <a:pt x="167" y="159"/>
                </a:cubicBezTo>
                <a:cubicBezTo>
                  <a:pt x="166" y="160"/>
                  <a:pt x="166" y="161"/>
                  <a:pt x="165" y="161"/>
                </a:cubicBezTo>
                <a:cubicBezTo>
                  <a:pt x="166" y="161"/>
                  <a:pt x="167" y="161"/>
                  <a:pt x="168" y="161"/>
                </a:cubicBezTo>
                <a:cubicBezTo>
                  <a:pt x="167" y="162"/>
                  <a:pt x="166" y="162"/>
                  <a:pt x="166" y="162"/>
                </a:cubicBezTo>
                <a:cubicBezTo>
                  <a:pt x="169" y="163"/>
                  <a:pt x="176" y="162"/>
                  <a:pt x="179" y="163"/>
                </a:cubicBezTo>
                <a:cubicBezTo>
                  <a:pt x="180" y="159"/>
                  <a:pt x="180" y="159"/>
                  <a:pt x="180" y="159"/>
                </a:cubicBezTo>
                <a:cubicBezTo>
                  <a:pt x="185" y="159"/>
                  <a:pt x="180" y="161"/>
                  <a:pt x="184" y="162"/>
                </a:cubicBezTo>
                <a:cubicBezTo>
                  <a:pt x="186" y="161"/>
                  <a:pt x="190" y="161"/>
                  <a:pt x="190" y="160"/>
                </a:cubicBezTo>
                <a:cubicBezTo>
                  <a:pt x="193" y="159"/>
                  <a:pt x="195" y="158"/>
                  <a:pt x="197" y="159"/>
                </a:cubicBezTo>
                <a:cubicBezTo>
                  <a:pt x="198" y="160"/>
                  <a:pt x="193" y="161"/>
                  <a:pt x="192" y="162"/>
                </a:cubicBezTo>
                <a:cubicBezTo>
                  <a:pt x="193" y="163"/>
                  <a:pt x="194" y="163"/>
                  <a:pt x="195" y="163"/>
                </a:cubicBezTo>
                <a:cubicBezTo>
                  <a:pt x="201" y="164"/>
                  <a:pt x="201" y="161"/>
                  <a:pt x="206" y="161"/>
                </a:cubicBezTo>
                <a:cubicBezTo>
                  <a:pt x="207" y="162"/>
                  <a:pt x="208" y="162"/>
                  <a:pt x="208" y="163"/>
                </a:cubicBezTo>
                <a:cubicBezTo>
                  <a:pt x="210" y="161"/>
                  <a:pt x="213" y="164"/>
                  <a:pt x="215" y="162"/>
                </a:cubicBezTo>
                <a:cubicBezTo>
                  <a:pt x="213" y="161"/>
                  <a:pt x="214" y="160"/>
                  <a:pt x="214" y="160"/>
                </a:cubicBezTo>
                <a:cubicBezTo>
                  <a:pt x="213" y="157"/>
                  <a:pt x="218" y="159"/>
                  <a:pt x="219" y="159"/>
                </a:cubicBezTo>
                <a:cubicBezTo>
                  <a:pt x="222" y="161"/>
                  <a:pt x="215" y="160"/>
                  <a:pt x="217" y="162"/>
                </a:cubicBezTo>
                <a:cubicBezTo>
                  <a:pt x="218" y="162"/>
                  <a:pt x="219" y="162"/>
                  <a:pt x="220" y="162"/>
                </a:cubicBezTo>
                <a:cubicBezTo>
                  <a:pt x="219" y="163"/>
                  <a:pt x="219" y="163"/>
                  <a:pt x="219" y="163"/>
                </a:cubicBezTo>
                <a:cubicBezTo>
                  <a:pt x="225" y="165"/>
                  <a:pt x="226" y="161"/>
                  <a:pt x="231" y="161"/>
                </a:cubicBezTo>
                <a:cubicBezTo>
                  <a:pt x="231" y="161"/>
                  <a:pt x="231" y="160"/>
                  <a:pt x="232" y="160"/>
                </a:cubicBezTo>
                <a:cubicBezTo>
                  <a:pt x="234" y="160"/>
                  <a:pt x="233" y="161"/>
                  <a:pt x="234" y="161"/>
                </a:cubicBezTo>
                <a:cubicBezTo>
                  <a:pt x="235" y="161"/>
                  <a:pt x="235" y="161"/>
                  <a:pt x="235" y="161"/>
                </a:cubicBezTo>
                <a:cubicBezTo>
                  <a:pt x="235" y="160"/>
                  <a:pt x="239" y="160"/>
                  <a:pt x="240" y="160"/>
                </a:cubicBezTo>
                <a:cubicBezTo>
                  <a:pt x="245" y="158"/>
                  <a:pt x="249" y="161"/>
                  <a:pt x="253" y="159"/>
                </a:cubicBezTo>
                <a:cubicBezTo>
                  <a:pt x="254" y="159"/>
                  <a:pt x="255" y="159"/>
                  <a:pt x="254" y="160"/>
                </a:cubicBezTo>
                <a:cubicBezTo>
                  <a:pt x="253" y="161"/>
                  <a:pt x="251" y="162"/>
                  <a:pt x="248" y="162"/>
                </a:cubicBezTo>
                <a:cubicBezTo>
                  <a:pt x="247" y="162"/>
                  <a:pt x="246" y="161"/>
                  <a:pt x="246" y="161"/>
                </a:cubicBezTo>
                <a:cubicBezTo>
                  <a:pt x="245" y="160"/>
                  <a:pt x="242" y="160"/>
                  <a:pt x="241" y="161"/>
                </a:cubicBezTo>
                <a:cubicBezTo>
                  <a:pt x="236" y="160"/>
                  <a:pt x="235" y="163"/>
                  <a:pt x="232" y="163"/>
                </a:cubicBezTo>
                <a:cubicBezTo>
                  <a:pt x="232" y="163"/>
                  <a:pt x="232" y="163"/>
                  <a:pt x="232" y="163"/>
                </a:cubicBezTo>
                <a:cubicBezTo>
                  <a:pt x="241" y="160"/>
                  <a:pt x="248" y="166"/>
                  <a:pt x="256" y="163"/>
                </a:cubicBezTo>
                <a:cubicBezTo>
                  <a:pt x="256" y="162"/>
                  <a:pt x="256" y="162"/>
                  <a:pt x="256" y="162"/>
                </a:cubicBezTo>
                <a:cubicBezTo>
                  <a:pt x="257" y="162"/>
                  <a:pt x="258" y="162"/>
                  <a:pt x="259" y="162"/>
                </a:cubicBezTo>
                <a:cubicBezTo>
                  <a:pt x="262" y="160"/>
                  <a:pt x="258" y="159"/>
                  <a:pt x="260" y="157"/>
                </a:cubicBezTo>
                <a:cubicBezTo>
                  <a:pt x="261" y="157"/>
                  <a:pt x="263" y="157"/>
                  <a:pt x="263" y="157"/>
                </a:cubicBezTo>
                <a:cubicBezTo>
                  <a:pt x="264" y="158"/>
                  <a:pt x="263" y="158"/>
                  <a:pt x="262" y="159"/>
                </a:cubicBezTo>
                <a:cubicBezTo>
                  <a:pt x="265" y="160"/>
                  <a:pt x="265" y="160"/>
                  <a:pt x="265" y="160"/>
                </a:cubicBezTo>
                <a:cubicBezTo>
                  <a:pt x="265" y="161"/>
                  <a:pt x="266" y="162"/>
                  <a:pt x="264" y="162"/>
                </a:cubicBezTo>
                <a:cubicBezTo>
                  <a:pt x="263" y="162"/>
                  <a:pt x="263" y="162"/>
                  <a:pt x="262" y="162"/>
                </a:cubicBezTo>
                <a:cubicBezTo>
                  <a:pt x="262" y="163"/>
                  <a:pt x="262" y="163"/>
                  <a:pt x="262" y="163"/>
                </a:cubicBezTo>
                <a:cubicBezTo>
                  <a:pt x="263" y="163"/>
                  <a:pt x="264" y="164"/>
                  <a:pt x="265" y="164"/>
                </a:cubicBezTo>
                <a:cubicBezTo>
                  <a:pt x="265" y="163"/>
                  <a:pt x="265" y="163"/>
                  <a:pt x="265" y="163"/>
                </a:cubicBezTo>
                <a:cubicBezTo>
                  <a:pt x="267" y="164"/>
                  <a:pt x="267" y="164"/>
                  <a:pt x="267" y="164"/>
                </a:cubicBezTo>
                <a:cubicBezTo>
                  <a:pt x="268" y="163"/>
                  <a:pt x="270" y="162"/>
                  <a:pt x="269" y="161"/>
                </a:cubicBezTo>
                <a:cubicBezTo>
                  <a:pt x="270" y="159"/>
                  <a:pt x="272" y="160"/>
                  <a:pt x="274" y="160"/>
                </a:cubicBezTo>
                <a:cubicBezTo>
                  <a:pt x="274" y="161"/>
                  <a:pt x="273" y="161"/>
                  <a:pt x="272" y="162"/>
                </a:cubicBezTo>
                <a:cubicBezTo>
                  <a:pt x="272" y="162"/>
                  <a:pt x="272" y="163"/>
                  <a:pt x="273" y="164"/>
                </a:cubicBezTo>
                <a:cubicBezTo>
                  <a:pt x="275" y="164"/>
                  <a:pt x="274" y="162"/>
                  <a:pt x="276" y="162"/>
                </a:cubicBezTo>
                <a:cubicBezTo>
                  <a:pt x="278" y="162"/>
                  <a:pt x="276" y="163"/>
                  <a:pt x="276" y="163"/>
                </a:cubicBezTo>
                <a:cubicBezTo>
                  <a:pt x="278" y="163"/>
                  <a:pt x="280" y="162"/>
                  <a:pt x="282" y="163"/>
                </a:cubicBezTo>
                <a:cubicBezTo>
                  <a:pt x="285" y="162"/>
                  <a:pt x="285" y="162"/>
                  <a:pt x="285" y="162"/>
                </a:cubicBezTo>
                <a:cubicBezTo>
                  <a:pt x="284" y="161"/>
                  <a:pt x="283" y="161"/>
                  <a:pt x="284" y="161"/>
                </a:cubicBezTo>
                <a:cubicBezTo>
                  <a:pt x="284" y="160"/>
                  <a:pt x="284" y="160"/>
                  <a:pt x="285" y="160"/>
                </a:cubicBezTo>
                <a:cubicBezTo>
                  <a:pt x="285" y="160"/>
                  <a:pt x="284" y="159"/>
                  <a:pt x="284" y="159"/>
                </a:cubicBezTo>
                <a:cubicBezTo>
                  <a:pt x="286" y="157"/>
                  <a:pt x="289" y="159"/>
                  <a:pt x="291" y="159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289" y="161"/>
                  <a:pt x="289" y="161"/>
                  <a:pt x="289" y="161"/>
                </a:cubicBezTo>
                <a:cubicBezTo>
                  <a:pt x="286" y="162"/>
                  <a:pt x="286" y="162"/>
                  <a:pt x="286" y="162"/>
                </a:cubicBezTo>
                <a:cubicBezTo>
                  <a:pt x="287" y="163"/>
                  <a:pt x="289" y="162"/>
                  <a:pt x="291" y="162"/>
                </a:cubicBezTo>
                <a:cubicBezTo>
                  <a:pt x="291" y="162"/>
                  <a:pt x="291" y="162"/>
                  <a:pt x="291" y="162"/>
                </a:cubicBezTo>
                <a:cubicBezTo>
                  <a:pt x="292" y="161"/>
                  <a:pt x="294" y="161"/>
                  <a:pt x="295" y="162"/>
                </a:cubicBezTo>
                <a:cubicBezTo>
                  <a:pt x="296" y="162"/>
                  <a:pt x="291" y="163"/>
                  <a:pt x="294" y="162"/>
                </a:cubicBezTo>
                <a:cubicBezTo>
                  <a:pt x="296" y="163"/>
                  <a:pt x="296" y="161"/>
                  <a:pt x="298" y="161"/>
                </a:cubicBezTo>
                <a:cubicBezTo>
                  <a:pt x="299" y="161"/>
                  <a:pt x="298" y="161"/>
                  <a:pt x="298" y="162"/>
                </a:cubicBezTo>
                <a:cubicBezTo>
                  <a:pt x="300" y="162"/>
                  <a:pt x="300" y="162"/>
                  <a:pt x="300" y="162"/>
                </a:cubicBezTo>
                <a:cubicBezTo>
                  <a:pt x="304" y="162"/>
                  <a:pt x="300" y="163"/>
                  <a:pt x="301" y="164"/>
                </a:cubicBezTo>
                <a:cubicBezTo>
                  <a:pt x="304" y="164"/>
                  <a:pt x="304" y="163"/>
                  <a:pt x="306" y="162"/>
                </a:cubicBezTo>
                <a:cubicBezTo>
                  <a:pt x="307" y="162"/>
                  <a:pt x="307" y="163"/>
                  <a:pt x="308" y="163"/>
                </a:cubicBezTo>
                <a:cubicBezTo>
                  <a:pt x="309" y="162"/>
                  <a:pt x="312" y="163"/>
                  <a:pt x="313" y="163"/>
                </a:cubicBezTo>
                <a:cubicBezTo>
                  <a:pt x="313" y="162"/>
                  <a:pt x="313" y="162"/>
                  <a:pt x="313" y="162"/>
                </a:cubicBezTo>
                <a:cubicBezTo>
                  <a:pt x="309" y="162"/>
                  <a:pt x="309" y="162"/>
                  <a:pt x="309" y="162"/>
                </a:cubicBezTo>
                <a:cubicBezTo>
                  <a:pt x="309" y="161"/>
                  <a:pt x="313" y="161"/>
                  <a:pt x="315" y="161"/>
                </a:cubicBezTo>
                <a:cubicBezTo>
                  <a:pt x="318" y="162"/>
                  <a:pt x="316" y="162"/>
                  <a:pt x="317" y="163"/>
                </a:cubicBezTo>
                <a:cubicBezTo>
                  <a:pt x="318" y="163"/>
                  <a:pt x="318" y="163"/>
                  <a:pt x="319" y="163"/>
                </a:cubicBezTo>
                <a:cubicBezTo>
                  <a:pt x="320" y="163"/>
                  <a:pt x="320" y="163"/>
                  <a:pt x="320" y="163"/>
                </a:cubicBezTo>
                <a:cubicBezTo>
                  <a:pt x="321" y="162"/>
                  <a:pt x="325" y="161"/>
                  <a:pt x="326" y="160"/>
                </a:cubicBezTo>
                <a:cubicBezTo>
                  <a:pt x="326" y="160"/>
                  <a:pt x="325" y="160"/>
                  <a:pt x="325" y="160"/>
                </a:cubicBezTo>
                <a:cubicBezTo>
                  <a:pt x="328" y="160"/>
                  <a:pt x="330" y="159"/>
                  <a:pt x="333" y="160"/>
                </a:cubicBezTo>
                <a:cubicBezTo>
                  <a:pt x="333" y="160"/>
                  <a:pt x="333" y="160"/>
                  <a:pt x="333" y="160"/>
                </a:cubicBezTo>
                <a:cubicBezTo>
                  <a:pt x="330" y="161"/>
                  <a:pt x="333" y="163"/>
                  <a:pt x="330" y="163"/>
                </a:cubicBezTo>
                <a:cubicBezTo>
                  <a:pt x="328" y="162"/>
                  <a:pt x="328" y="162"/>
                  <a:pt x="328" y="162"/>
                </a:cubicBezTo>
                <a:cubicBezTo>
                  <a:pt x="327" y="162"/>
                  <a:pt x="327" y="163"/>
                  <a:pt x="326" y="163"/>
                </a:cubicBezTo>
                <a:cubicBezTo>
                  <a:pt x="324" y="162"/>
                  <a:pt x="324" y="162"/>
                  <a:pt x="324" y="162"/>
                </a:cubicBezTo>
                <a:cubicBezTo>
                  <a:pt x="323" y="163"/>
                  <a:pt x="323" y="163"/>
                  <a:pt x="323" y="163"/>
                </a:cubicBezTo>
                <a:cubicBezTo>
                  <a:pt x="323" y="163"/>
                  <a:pt x="323" y="164"/>
                  <a:pt x="324" y="164"/>
                </a:cubicBezTo>
                <a:cubicBezTo>
                  <a:pt x="329" y="163"/>
                  <a:pt x="329" y="163"/>
                  <a:pt x="329" y="163"/>
                </a:cubicBezTo>
                <a:cubicBezTo>
                  <a:pt x="331" y="164"/>
                  <a:pt x="331" y="164"/>
                  <a:pt x="331" y="164"/>
                </a:cubicBezTo>
                <a:cubicBezTo>
                  <a:pt x="333" y="163"/>
                  <a:pt x="339" y="163"/>
                  <a:pt x="339" y="163"/>
                </a:cubicBezTo>
                <a:cubicBezTo>
                  <a:pt x="337" y="162"/>
                  <a:pt x="337" y="162"/>
                  <a:pt x="337" y="162"/>
                </a:cubicBezTo>
                <a:cubicBezTo>
                  <a:pt x="340" y="161"/>
                  <a:pt x="340" y="161"/>
                  <a:pt x="340" y="161"/>
                </a:cubicBezTo>
                <a:cubicBezTo>
                  <a:pt x="342" y="161"/>
                  <a:pt x="345" y="161"/>
                  <a:pt x="346" y="162"/>
                </a:cubicBezTo>
                <a:cubicBezTo>
                  <a:pt x="345" y="163"/>
                  <a:pt x="342" y="162"/>
                  <a:pt x="342" y="163"/>
                </a:cubicBezTo>
                <a:cubicBezTo>
                  <a:pt x="343" y="164"/>
                  <a:pt x="343" y="164"/>
                  <a:pt x="343" y="164"/>
                </a:cubicBezTo>
                <a:cubicBezTo>
                  <a:pt x="345" y="164"/>
                  <a:pt x="347" y="163"/>
                  <a:pt x="348" y="162"/>
                </a:cubicBezTo>
                <a:cubicBezTo>
                  <a:pt x="347" y="162"/>
                  <a:pt x="347" y="162"/>
                  <a:pt x="347" y="162"/>
                </a:cubicBezTo>
                <a:cubicBezTo>
                  <a:pt x="349" y="163"/>
                  <a:pt x="351" y="161"/>
                  <a:pt x="354" y="161"/>
                </a:cubicBezTo>
                <a:cubicBezTo>
                  <a:pt x="356" y="163"/>
                  <a:pt x="350" y="162"/>
                  <a:pt x="350" y="164"/>
                </a:cubicBezTo>
                <a:cubicBezTo>
                  <a:pt x="354" y="164"/>
                  <a:pt x="356" y="162"/>
                  <a:pt x="359" y="162"/>
                </a:cubicBezTo>
                <a:cubicBezTo>
                  <a:pt x="362" y="162"/>
                  <a:pt x="366" y="161"/>
                  <a:pt x="369" y="162"/>
                </a:cubicBezTo>
                <a:cubicBezTo>
                  <a:pt x="368" y="162"/>
                  <a:pt x="367" y="163"/>
                  <a:pt x="367" y="163"/>
                </a:cubicBezTo>
                <a:cubicBezTo>
                  <a:pt x="370" y="164"/>
                  <a:pt x="369" y="162"/>
                  <a:pt x="370" y="162"/>
                </a:cubicBezTo>
                <a:cubicBezTo>
                  <a:pt x="369" y="161"/>
                  <a:pt x="369" y="161"/>
                  <a:pt x="369" y="161"/>
                </a:cubicBezTo>
                <a:cubicBezTo>
                  <a:pt x="369" y="161"/>
                  <a:pt x="370" y="160"/>
                  <a:pt x="371" y="160"/>
                </a:cubicBezTo>
                <a:cubicBezTo>
                  <a:pt x="376" y="160"/>
                  <a:pt x="371" y="158"/>
                  <a:pt x="374" y="157"/>
                </a:cubicBezTo>
                <a:cubicBezTo>
                  <a:pt x="379" y="158"/>
                  <a:pt x="374" y="160"/>
                  <a:pt x="376" y="160"/>
                </a:cubicBezTo>
                <a:cubicBezTo>
                  <a:pt x="377" y="160"/>
                  <a:pt x="379" y="160"/>
                  <a:pt x="380" y="159"/>
                </a:cubicBezTo>
                <a:cubicBezTo>
                  <a:pt x="379" y="159"/>
                  <a:pt x="378" y="159"/>
                  <a:pt x="378" y="158"/>
                </a:cubicBezTo>
                <a:cubicBezTo>
                  <a:pt x="379" y="157"/>
                  <a:pt x="380" y="158"/>
                  <a:pt x="381" y="159"/>
                </a:cubicBezTo>
                <a:cubicBezTo>
                  <a:pt x="382" y="159"/>
                  <a:pt x="381" y="159"/>
                  <a:pt x="380" y="160"/>
                </a:cubicBezTo>
                <a:cubicBezTo>
                  <a:pt x="381" y="160"/>
                  <a:pt x="381" y="160"/>
                  <a:pt x="381" y="160"/>
                </a:cubicBezTo>
                <a:cubicBezTo>
                  <a:pt x="382" y="160"/>
                  <a:pt x="382" y="160"/>
                  <a:pt x="383" y="159"/>
                </a:cubicBezTo>
                <a:cubicBezTo>
                  <a:pt x="384" y="161"/>
                  <a:pt x="384" y="161"/>
                  <a:pt x="384" y="161"/>
                </a:cubicBezTo>
                <a:cubicBezTo>
                  <a:pt x="385" y="160"/>
                  <a:pt x="386" y="159"/>
                  <a:pt x="384" y="159"/>
                </a:cubicBezTo>
                <a:cubicBezTo>
                  <a:pt x="383" y="159"/>
                  <a:pt x="383" y="159"/>
                  <a:pt x="383" y="159"/>
                </a:cubicBezTo>
                <a:cubicBezTo>
                  <a:pt x="381" y="157"/>
                  <a:pt x="385" y="156"/>
                  <a:pt x="383" y="155"/>
                </a:cubicBezTo>
                <a:cubicBezTo>
                  <a:pt x="384" y="154"/>
                  <a:pt x="385" y="153"/>
                  <a:pt x="387" y="153"/>
                </a:cubicBezTo>
                <a:cubicBezTo>
                  <a:pt x="390" y="153"/>
                  <a:pt x="389" y="155"/>
                  <a:pt x="389" y="155"/>
                </a:cubicBezTo>
                <a:cubicBezTo>
                  <a:pt x="388" y="155"/>
                  <a:pt x="388" y="155"/>
                  <a:pt x="388" y="155"/>
                </a:cubicBezTo>
                <a:cubicBezTo>
                  <a:pt x="387" y="155"/>
                  <a:pt x="387" y="155"/>
                  <a:pt x="387" y="154"/>
                </a:cubicBezTo>
                <a:cubicBezTo>
                  <a:pt x="386" y="154"/>
                  <a:pt x="386" y="154"/>
                  <a:pt x="386" y="154"/>
                </a:cubicBezTo>
                <a:cubicBezTo>
                  <a:pt x="386" y="155"/>
                  <a:pt x="386" y="155"/>
                  <a:pt x="386" y="155"/>
                </a:cubicBezTo>
                <a:cubicBezTo>
                  <a:pt x="387" y="156"/>
                  <a:pt x="390" y="155"/>
                  <a:pt x="391" y="156"/>
                </a:cubicBezTo>
                <a:cubicBezTo>
                  <a:pt x="390" y="156"/>
                  <a:pt x="390" y="156"/>
                  <a:pt x="390" y="156"/>
                </a:cubicBezTo>
                <a:cubicBezTo>
                  <a:pt x="391" y="157"/>
                  <a:pt x="392" y="157"/>
                  <a:pt x="392" y="157"/>
                </a:cubicBezTo>
                <a:cubicBezTo>
                  <a:pt x="389" y="158"/>
                  <a:pt x="389" y="158"/>
                  <a:pt x="389" y="158"/>
                </a:cubicBezTo>
                <a:cubicBezTo>
                  <a:pt x="389" y="157"/>
                  <a:pt x="389" y="155"/>
                  <a:pt x="385" y="156"/>
                </a:cubicBezTo>
                <a:cubicBezTo>
                  <a:pt x="387" y="157"/>
                  <a:pt x="387" y="157"/>
                  <a:pt x="387" y="157"/>
                </a:cubicBezTo>
                <a:cubicBezTo>
                  <a:pt x="385" y="158"/>
                  <a:pt x="385" y="158"/>
                  <a:pt x="385" y="158"/>
                </a:cubicBezTo>
                <a:cubicBezTo>
                  <a:pt x="386" y="159"/>
                  <a:pt x="387" y="158"/>
                  <a:pt x="389" y="158"/>
                </a:cubicBezTo>
                <a:cubicBezTo>
                  <a:pt x="390" y="158"/>
                  <a:pt x="392" y="159"/>
                  <a:pt x="391" y="160"/>
                </a:cubicBezTo>
                <a:cubicBezTo>
                  <a:pt x="387" y="159"/>
                  <a:pt x="387" y="159"/>
                  <a:pt x="387" y="159"/>
                </a:cubicBezTo>
                <a:cubicBezTo>
                  <a:pt x="387" y="160"/>
                  <a:pt x="387" y="160"/>
                  <a:pt x="387" y="160"/>
                </a:cubicBezTo>
                <a:cubicBezTo>
                  <a:pt x="388" y="160"/>
                  <a:pt x="388" y="160"/>
                  <a:pt x="389" y="160"/>
                </a:cubicBezTo>
                <a:cubicBezTo>
                  <a:pt x="389" y="161"/>
                  <a:pt x="389" y="161"/>
                  <a:pt x="389" y="161"/>
                </a:cubicBezTo>
                <a:cubicBezTo>
                  <a:pt x="390" y="160"/>
                  <a:pt x="396" y="160"/>
                  <a:pt x="396" y="159"/>
                </a:cubicBezTo>
                <a:cubicBezTo>
                  <a:pt x="397" y="159"/>
                  <a:pt x="398" y="159"/>
                  <a:pt x="399" y="160"/>
                </a:cubicBezTo>
                <a:cubicBezTo>
                  <a:pt x="398" y="160"/>
                  <a:pt x="398" y="160"/>
                  <a:pt x="398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400" y="160"/>
                  <a:pt x="400" y="160"/>
                  <a:pt x="400" y="160"/>
                </a:cubicBezTo>
                <a:cubicBezTo>
                  <a:pt x="399" y="160"/>
                  <a:pt x="399" y="160"/>
                  <a:pt x="398" y="159"/>
                </a:cubicBezTo>
                <a:cubicBezTo>
                  <a:pt x="399" y="159"/>
                  <a:pt x="400" y="159"/>
                  <a:pt x="401" y="159"/>
                </a:cubicBezTo>
                <a:cubicBezTo>
                  <a:pt x="399" y="158"/>
                  <a:pt x="401" y="157"/>
                  <a:pt x="402" y="156"/>
                </a:cubicBezTo>
                <a:cubicBezTo>
                  <a:pt x="401" y="156"/>
                  <a:pt x="400" y="156"/>
                  <a:pt x="400" y="156"/>
                </a:cubicBezTo>
                <a:cubicBezTo>
                  <a:pt x="398" y="156"/>
                  <a:pt x="398" y="156"/>
                  <a:pt x="398" y="156"/>
                </a:cubicBezTo>
                <a:cubicBezTo>
                  <a:pt x="399" y="157"/>
                  <a:pt x="399" y="157"/>
                  <a:pt x="399" y="157"/>
                </a:cubicBezTo>
                <a:cubicBezTo>
                  <a:pt x="399" y="157"/>
                  <a:pt x="399" y="158"/>
                  <a:pt x="398" y="158"/>
                </a:cubicBezTo>
                <a:cubicBezTo>
                  <a:pt x="397" y="159"/>
                  <a:pt x="396" y="158"/>
                  <a:pt x="394" y="157"/>
                </a:cubicBezTo>
                <a:cubicBezTo>
                  <a:pt x="394" y="156"/>
                  <a:pt x="395" y="155"/>
                  <a:pt x="395" y="154"/>
                </a:cubicBezTo>
                <a:cubicBezTo>
                  <a:pt x="392" y="155"/>
                  <a:pt x="392" y="155"/>
                  <a:pt x="392" y="155"/>
                </a:cubicBezTo>
                <a:cubicBezTo>
                  <a:pt x="391" y="155"/>
                  <a:pt x="390" y="154"/>
                  <a:pt x="391" y="154"/>
                </a:cubicBezTo>
                <a:cubicBezTo>
                  <a:pt x="393" y="154"/>
                  <a:pt x="395" y="154"/>
                  <a:pt x="396" y="153"/>
                </a:cubicBezTo>
                <a:cubicBezTo>
                  <a:pt x="397" y="155"/>
                  <a:pt x="402" y="152"/>
                  <a:pt x="401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2" y="153"/>
                  <a:pt x="402" y="153"/>
                  <a:pt x="402" y="153"/>
                </a:cubicBezTo>
                <a:cubicBezTo>
                  <a:pt x="401" y="153"/>
                  <a:pt x="401" y="153"/>
                  <a:pt x="401" y="153"/>
                </a:cubicBezTo>
                <a:cubicBezTo>
                  <a:pt x="400" y="153"/>
                  <a:pt x="398" y="153"/>
                  <a:pt x="398" y="153"/>
                </a:cubicBezTo>
                <a:cubicBezTo>
                  <a:pt x="401" y="153"/>
                  <a:pt x="402" y="151"/>
                  <a:pt x="403" y="150"/>
                </a:cubicBezTo>
                <a:cubicBezTo>
                  <a:pt x="407" y="152"/>
                  <a:pt x="407" y="152"/>
                  <a:pt x="407" y="152"/>
                </a:cubicBezTo>
                <a:cubicBezTo>
                  <a:pt x="410" y="152"/>
                  <a:pt x="410" y="150"/>
                  <a:pt x="409" y="149"/>
                </a:cubicBezTo>
                <a:cubicBezTo>
                  <a:pt x="408" y="150"/>
                  <a:pt x="408" y="150"/>
                  <a:pt x="408" y="150"/>
                </a:cubicBezTo>
                <a:cubicBezTo>
                  <a:pt x="405" y="151"/>
                  <a:pt x="403" y="149"/>
                  <a:pt x="402" y="148"/>
                </a:cubicBezTo>
                <a:cubicBezTo>
                  <a:pt x="403" y="147"/>
                  <a:pt x="406" y="146"/>
                  <a:pt x="406" y="145"/>
                </a:cubicBezTo>
                <a:cubicBezTo>
                  <a:pt x="407" y="145"/>
                  <a:pt x="407" y="145"/>
                  <a:pt x="408" y="145"/>
                </a:cubicBezTo>
                <a:cubicBezTo>
                  <a:pt x="408" y="144"/>
                  <a:pt x="408" y="143"/>
                  <a:pt x="409" y="143"/>
                </a:cubicBezTo>
                <a:cubicBezTo>
                  <a:pt x="410" y="144"/>
                  <a:pt x="412" y="146"/>
                  <a:pt x="407" y="146"/>
                </a:cubicBezTo>
                <a:cubicBezTo>
                  <a:pt x="411" y="147"/>
                  <a:pt x="406" y="148"/>
                  <a:pt x="407" y="148"/>
                </a:cubicBezTo>
                <a:cubicBezTo>
                  <a:pt x="414" y="150"/>
                  <a:pt x="409" y="145"/>
                  <a:pt x="413" y="145"/>
                </a:cubicBezTo>
                <a:cubicBezTo>
                  <a:pt x="411" y="145"/>
                  <a:pt x="409" y="144"/>
                  <a:pt x="409" y="143"/>
                </a:cubicBezTo>
                <a:cubicBezTo>
                  <a:pt x="412" y="143"/>
                  <a:pt x="409" y="141"/>
                  <a:pt x="407" y="141"/>
                </a:cubicBezTo>
                <a:cubicBezTo>
                  <a:pt x="406" y="141"/>
                  <a:pt x="406" y="143"/>
                  <a:pt x="404" y="142"/>
                </a:cubicBezTo>
                <a:cubicBezTo>
                  <a:pt x="401" y="142"/>
                  <a:pt x="403" y="141"/>
                  <a:pt x="402" y="140"/>
                </a:cubicBezTo>
                <a:cubicBezTo>
                  <a:pt x="409" y="140"/>
                  <a:pt x="409" y="140"/>
                  <a:pt x="409" y="140"/>
                </a:cubicBezTo>
                <a:cubicBezTo>
                  <a:pt x="409" y="139"/>
                  <a:pt x="408" y="138"/>
                  <a:pt x="407" y="138"/>
                </a:cubicBezTo>
                <a:cubicBezTo>
                  <a:pt x="409" y="138"/>
                  <a:pt x="410" y="137"/>
                  <a:pt x="411" y="137"/>
                </a:cubicBezTo>
                <a:cubicBezTo>
                  <a:pt x="412" y="137"/>
                  <a:pt x="411" y="137"/>
                  <a:pt x="411" y="138"/>
                </a:cubicBezTo>
                <a:cubicBezTo>
                  <a:pt x="414" y="138"/>
                  <a:pt x="411" y="137"/>
                  <a:pt x="413" y="137"/>
                </a:cubicBezTo>
                <a:cubicBezTo>
                  <a:pt x="414" y="137"/>
                  <a:pt x="416" y="137"/>
                  <a:pt x="416" y="138"/>
                </a:cubicBezTo>
                <a:cubicBezTo>
                  <a:pt x="417" y="137"/>
                  <a:pt x="417" y="137"/>
                  <a:pt x="417" y="137"/>
                </a:cubicBezTo>
                <a:cubicBezTo>
                  <a:pt x="417" y="137"/>
                  <a:pt x="416" y="136"/>
                  <a:pt x="415" y="136"/>
                </a:cubicBezTo>
                <a:cubicBezTo>
                  <a:pt x="414" y="137"/>
                  <a:pt x="412" y="136"/>
                  <a:pt x="410" y="136"/>
                </a:cubicBezTo>
                <a:cubicBezTo>
                  <a:pt x="410" y="135"/>
                  <a:pt x="412" y="135"/>
                  <a:pt x="412" y="134"/>
                </a:cubicBezTo>
                <a:cubicBezTo>
                  <a:pt x="410" y="135"/>
                  <a:pt x="408" y="137"/>
                  <a:pt x="406" y="135"/>
                </a:cubicBezTo>
                <a:cubicBezTo>
                  <a:pt x="409" y="134"/>
                  <a:pt x="412" y="133"/>
                  <a:pt x="415" y="133"/>
                </a:cubicBezTo>
                <a:cubicBezTo>
                  <a:pt x="414" y="133"/>
                  <a:pt x="414" y="134"/>
                  <a:pt x="414" y="134"/>
                </a:cubicBezTo>
                <a:cubicBezTo>
                  <a:pt x="415" y="134"/>
                  <a:pt x="415" y="134"/>
                  <a:pt x="415" y="134"/>
                </a:cubicBezTo>
                <a:cubicBezTo>
                  <a:pt x="415" y="132"/>
                  <a:pt x="415" y="132"/>
                  <a:pt x="415" y="132"/>
                </a:cubicBezTo>
                <a:cubicBezTo>
                  <a:pt x="413" y="133"/>
                  <a:pt x="408" y="131"/>
                  <a:pt x="407" y="133"/>
                </a:cubicBezTo>
                <a:cubicBezTo>
                  <a:pt x="406" y="133"/>
                  <a:pt x="407" y="132"/>
                  <a:pt x="406" y="132"/>
                </a:cubicBezTo>
                <a:cubicBezTo>
                  <a:pt x="408" y="131"/>
                  <a:pt x="411" y="130"/>
                  <a:pt x="413" y="131"/>
                </a:cubicBezTo>
                <a:cubicBezTo>
                  <a:pt x="413" y="132"/>
                  <a:pt x="413" y="132"/>
                  <a:pt x="413" y="132"/>
                </a:cubicBezTo>
                <a:cubicBezTo>
                  <a:pt x="417" y="131"/>
                  <a:pt x="423" y="131"/>
                  <a:pt x="427" y="131"/>
                </a:cubicBezTo>
                <a:cubicBezTo>
                  <a:pt x="427" y="130"/>
                  <a:pt x="427" y="130"/>
                  <a:pt x="427" y="130"/>
                </a:cubicBezTo>
                <a:cubicBezTo>
                  <a:pt x="421" y="129"/>
                  <a:pt x="414" y="130"/>
                  <a:pt x="407" y="129"/>
                </a:cubicBezTo>
                <a:cubicBezTo>
                  <a:pt x="410" y="128"/>
                  <a:pt x="410" y="128"/>
                  <a:pt x="410" y="128"/>
                </a:cubicBezTo>
                <a:cubicBezTo>
                  <a:pt x="412" y="129"/>
                  <a:pt x="412" y="129"/>
                  <a:pt x="412" y="129"/>
                </a:cubicBezTo>
                <a:cubicBezTo>
                  <a:pt x="415" y="128"/>
                  <a:pt x="413" y="126"/>
                  <a:pt x="416" y="127"/>
                </a:cubicBezTo>
                <a:cubicBezTo>
                  <a:pt x="416" y="129"/>
                  <a:pt x="416" y="129"/>
                  <a:pt x="416" y="129"/>
                </a:cubicBezTo>
                <a:cubicBezTo>
                  <a:pt x="419" y="127"/>
                  <a:pt x="423" y="129"/>
                  <a:pt x="426" y="128"/>
                </a:cubicBezTo>
                <a:cubicBezTo>
                  <a:pt x="426" y="128"/>
                  <a:pt x="426" y="128"/>
                  <a:pt x="426" y="128"/>
                </a:cubicBezTo>
                <a:cubicBezTo>
                  <a:pt x="425" y="126"/>
                  <a:pt x="421" y="126"/>
                  <a:pt x="420" y="127"/>
                </a:cubicBezTo>
                <a:cubicBezTo>
                  <a:pt x="420" y="127"/>
                  <a:pt x="421" y="127"/>
                  <a:pt x="421" y="127"/>
                </a:cubicBezTo>
                <a:cubicBezTo>
                  <a:pt x="418" y="128"/>
                  <a:pt x="417" y="126"/>
                  <a:pt x="414" y="126"/>
                </a:cubicBezTo>
                <a:cubicBezTo>
                  <a:pt x="418" y="125"/>
                  <a:pt x="423" y="125"/>
                  <a:pt x="428" y="126"/>
                </a:cubicBezTo>
                <a:cubicBezTo>
                  <a:pt x="431" y="125"/>
                  <a:pt x="431" y="125"/>
                  <a:pt x="431" y="125"/>
                </a:cubicBezTo>
                <a:cubicBezTo>
                  <a:pt x="433" y="126"/>
                  <a:pt x="433" y="126"/>
                  <a:pt x="433" y="126"/>
                </a:cubicBezTo>
                <a:cubicBezTo>
                  <a:pt x="433" y="125"/>
                  <a:pt x="433" y="125"/>
                  <a:pt x="433" y="125"/>
                </a:cubicBezTo>
                <a:cubicBezTo>
                  <a:pt x="433" y="125"/>
                  <a:pt x="434" y="125"/>
                  <a:pt x="435" y="125"/>
                </a:cubicBezTo>
                <a:cubicBezTo>
                  <a:pt x="436" y="125"/>
                  <a:pt x="437" y="125"/>
                  <a:pt x="437" y="126"/>
                </a:cubicBezTo>
                <a:cubicBezTo>
                  <a:pt x="439" y="126"/>
                  <a:pt x="439" y="126"/>
                  <a:pt x="439" y="126"/>
                </a:cubicBezTo>
                <a:cubicBezTo>
                  <a:pt x="436" y="126"/>
                  <a:pt x="436" y="123"/>
                  <a:pt x="433" y="125"/>
                </a:cubicBezTo>
                <a:close/>
              </a:path>
            </a:pathLst>
          </a:custGeom>
          <a:blipFill rotWithShape="1">
            <a:blip r:embed="rId4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629150" y="854710"/>
            <a:ext cx="7085330" cy="1828800"/>
            <a:chOff x="0" y="1609"/>
            <a:chExt cx="11158" cy="2880"/>
          </a:xfrm>
        </p:grpSpPr>
        <p:sp>
          <p:nvSpPr>
            <p:cNvPr id="23" name="文本框 22"/>
            <p:cNvSpPr txBox="1"/>
            <p:nvPr/>
          </p:nvSpPr>
          <p:spPr>
            <a:xfrm>
              <a:off x="0" y="1609"/>
              <a:ext cx="2973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32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品牌文化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0" y="2601"/>
              <a:ext cx="11158" cy="1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rPr>
                <a:t>号字。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号字。点击此处添加章节的描述内容，字数不超过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50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字，</a:t>
              </a:r>
              <a:r>
                <a:rPr lang="en-US" altLang="zh-CN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20</a:t>
              </a:r>
              <a:r>
                <a: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  <a:sym typeface="+mn-ea"/>
                </a:rPr>
                <a:t>号字。</a:t>
              </a:r>
            </a:p>
          </p:txBody>
        </p:sp>
      </p:grpSp>
    </p:spTree>
    <p:custDataLst>
      <p:tags r:id="rId1"/>
    </p:custData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5240" y="-5715"/>
            <a:ext cx="4379595" cy="5107940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camille"/>
          <p:cNvSpPr>
            <a:spLocks noEditPoints="1"/>
          </p:cNvSpPr>
          <p:nvPr/>
        </p:nvSpPr>
        <p:spPr bwMode="auto">
          <a:xfrm>
            <a:off x="496570" y="488315"/>
            <a:ext cx="6020435" cy="6047105"/>
          </a:xfrm>
          <a:custGeom>
            <a:avLst/>
            <a:gdLst>
              <a:gd name="T0" fmla="*/ 376 w 1330"/>
              <a:gd name="T1" fmla="*/ 85 h 837"/>
              <a:gd name="T2" fmla="*/ 709 w 1330"/>
              <a:gd name="T3" fmla="*/ 10 h 837"/>
              <a:gd name="T4" fmla="*/ 870 w 1330"/>
              <a:gd name="T5" fmla="*/ 32 h 837"/>
              <a:gd name="T6" fmla="*/ 903 w 1330"/>
              <a:gd name="T7" fmla="*/ 774 h 837"/>
              <a:gd name="T8" fmla="*/ 965 w 1330"/>
              <a:gd name="T9" fmla="*/ 790 h 837"/>
              <a:gd name="T10" fmla="*/ 1042 w 1330"/>
              <a:gd name="T11" fmla="*/ 665 h 837"/>
              <a:gd name="T12" fmla="*/ 1084 w 1330"/>
              <a:gd name="T13" fmla="*/ 780 h 837"/>
              <a:gd name="T14" fmla="*/ 1132 w 1330"/>
              <a:gd name="T15" fmla="*/ 290 h 837"/>
              <a:gd name="T16" fmla="*/ 1166 w 1330"/>
              <a:gd name="T17" fmla="*/ 590 h 837"/>
              <a:gd name="T18" fmla="*/ 1168 w 1330"/>
              <a:gd name="T19" fmla="*/ 549 h 837"/>
              <a:gd name="T20" fmla="*/ 1179 w 1330"/>
              <a:gd name="T21" fmla="*/ 586 h 837"/>
              <a:gd name="T22" fmla="*/ 1209 w 1330"/>
              <a:gd name="T23" fmla="*/ 333 h 837"/>
              <a:gd name="T24" fmla="*/ 1247 w 1330"/>
              <a:gd name="T25" fmla="*/ 417 h 837"/>
              <a:gd name="T26" fmla="*/ 698 w 1330"/>
              <a:gd name="T27" fmla="*/ 47 h 837"/>
              <a:gd name="T28" fmla="*/ 119 w 1330"/>
              <a:gd name="T29" fmla="*/ 220 h 837"/>
              <a:gd name="T30" fmla="*/ 156 w 1330"/>
              <a:gd name="T31" fmla="*/ 381 h 837"/>
              <a:gd name="T32" fmla="*/ 83 w 1330"/>
              <a:gd name="T33" fmla="*/ 772 h 837"/>
              <a:gd name="T34" fmla="*/ 890 w 1330"/>
              <a:gd name="T35" fmla="*/ 750 h 837"/>
              <a:gd name="T36" fmla="*/ 1018 w 1330"/>
              <a:gd name="T37" fmla="*/ 660 h 837"/>
              <a:gd name="T38" fmla="*/ 813 w 1330"/>
              <a:gd name="T39" fmla="*/ 620 h 837"/>
              <a:gd name="T40" fmla="*/ 1117 w 1330"/>
              <a:gd name="T41" fmla="*/ 517 h 837"/>
              <a:gd name="T42" fmla="*/ 1154 w 1330"/>
              <a:gd name="T43" fmla="*/ 409 h 837"/>
              <a:gd name="T44" fmla="*/ 1156 w 1330"/>
              <a:gd name="T45" fmla="*/ 375 h 837"/>
              <a:gd name="T46" fmla="*/ 1092 w 1330"/>
              <a:gd name="T47" fmla="*/ 343 h 837"/>
              <a:gd name="T48" fmla="*/ 1152 w 1330"/>
              <a:gd name="T49" fmla="*/ 333 h 837"/>
              <a:gd name="T50" fmla="*/ 1047 w 1330"/>
              <a:gd name="T51" fmla="*/ 287 h 837"/>
              <a:gd name="T52" fmla="*/ 981 w 1330"/>
              <a:gd name="T53" fmla="*/ 183 h 837"/>
              <a:gd name="T54" fmla="*/ 818 w 1330"/>
              <a:gd name="T55" fmla="*/ 126 h 837"/>
              <a:gd name="T56" fmla="*/ 708 w 1330"/>
              <a:gd name="T57" fmla="*/ 113 h 837"/>
              <a:gd name="T58" fmla="*/ 335 w 1330"/>
              <a:gd name="T59" fmla="*/ 161 h 837"/>
              <a:gd name="T60" fmla="*/ 630 w 1330"/>
              <a:gd name="T61" fmla="*/ 107 h 837"/>
              <a:gd name="T62" fmla="*/ 708 w 1330"/>
              <a:gd name="T63" fmla="*/ 79 h 837"/>
              <a:gd name="T64" fmla="*/ 909 w 1330"/>
              <a:gd name="T65" fmla="*/ 56 h 837"/>
              <a:gd name="T66" fmla="*/ 451 w 1330"/>
              <a:gd name="T67" fmla="*/ 679 h 837"/>
              <a:gd name="T68" fmla="*/ 844 w 1330"/>
              <a:gd name="T69" fmla="*/ 696 h 837"/>
              <a:gd name="T70" fmla="*/ 881 w 1330"/>
              <a:gd name="T71" fmla="*/ 739 h 837"/>
              <a:gd name="T72" fmla="*/ 981 w 1330"/>
              <a:gd name="T73" fmla="*/ 727 h 837"/>
              <a:gd name="T74" fmla="*/ 451 w 1330"/>
              <a:gd name="T75" fmla="*/ 669 h 837"/>
              <a:gd name="T76" fmla="*/ 761 w 1330"/>
              <a:gd name="T77" fmla="*/ 662 h 837"/>
              <a:gd name="T78" fmla="*/ 628 w 1330"/>
              <a:gd name="T79" fmla="*/ 643 h 837"/>
              <a:gd name="T80" fmla="*/ 811 w 1330"/>
              <a:gd name="T81" fmla="*/ 639 h 837"/>
              <a:gd name="T82" fmla="*/ 943 w 1330"/>
              <a:gd name="T83" fmla="*/ 569 h 837"/>
              <a:gd name="T84" fmla="*/ 987 w 1330"/>
              <a:gd name="T85" fmla="*/ 546 h 837"/>
              <a:gd name="T86" fmla="*/ 1005 w 1330"/>
              <a:gd name="T87" fmla="*/ 472 h 837"/>
              <a:gd name="T88" fmla="*/ 1005 w 1330"/>
              <a:gd name="T89" fmla="*/ 486 h 837"/>
              <a:gd name="T90" fmla="*/ 326 w 1330"/>
              <a:gd name="T91" fmla="*/ 410 h 837"/>
              <a:gd name="T92" fmla="*/ 1172 w 1330"/>
              <a:gd name="T93" fmla="*/ 394 h 837"/>
              <a:gd name="T94" fmla="*/ 1084 w 1330"/>
              <a:gd name="T95" fmla="*/ 375 h 837"/>
              <a:gd name="T96" fmla="*/ 935 w 1330"/>
              <a:gd name="T97" fmla="*/ 207 h 837"/>
              <a:gd name="T98" fmla="*/ 622 w 1330"/>
              <a:gd name="T99" fmla="*/ 140 h 837"/>
              <a:gd name="T100" fmla="*/ 597 w 1330"/>
              <a:gd name="T101" fmla="*/ 139 h 837"/>
              <a:gd name="T102" fmla="*/ 301 w 1330"/>
              <a:gd name="T103" fmla="*/ 134 h 837"/>
              <a:gd name="T104" fmla="*/ 445 w 1330"/>
              <a:gd name="T105" fmla="*/ 104 h 837"/>
              <a:gd name="T106" fmla="*/ 739 w 1330"/>
              <a:gd name="T107" fmla="*/ 55 h 837"/>
              <a:gd name="T108" fmla="*/ 696 w 1330"/>
              <a:gd name="T109" fmla="*/ 39 h 837"/>
              <a:gd name="T110" fmla="*/ 1068 w 1330"/>
              <a:gd name="T111" fmla="*/ 84 h 837"/>
              <a:gd name="T112" fmla="*/ 1094 w 1330"/>
              <a:gd name="T113" fmla="*/ 542 h 837"/>
              <a:gd name="T114" fmla="*/ 1157 w 1330"/>
              <a:gd name="T115" fmla="*/ 443 h 837"/>
              <a:gd name="T116" fmla="*/ 1184 w 1330"/>
              <a:gd name="T117" fmla="*/ 450 h 837"/>
              <a:gd name="T118" fmla="*/ 1283 w 1330"/>
              <a:gd name="T119" fmla="*/ 304 h 837"/>
              <a:gd name="T120" fmla="*/ 1108 w 1330"/>
              <a:gd name="T121" fmla="*/ 468 h 837"/>
              <a:gd name="T122" fmla="*/ 1168 w 1330"/>
              <a:gd name="T123" fmla="*/ 355 h 837"/>
              <a:gd name="T124" fmla="*/ 1278 w 1330"/>
              <a:gd name="T125" fmla="*/ 406 h 8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11" h="6796">
                <a:moveTo>
                  <a:pt x="2015" y="6648"/>
                </a:moveTo>
                <a:cubicBezTo>
                  <a:pt x="2017" y="6648"/>
                  <a:pt x="2018" y="6648"/>
                  <a:pt x="2020" y="6648"/>
                </a:cubicBezTo>
                <a:cubicBezTo>
                  <a:pt x="2027" y="6663"/>
                  <a:pt x="1999" y="6670"/>
                  <a:pt x="2006" y="6699"/>
                </a:cubicBezTo>
                <a:cubicBezTo>
                  <a:pt x="1979" y="6699"/>
                  <a:pt x="1990" y="6648"/>
                  <a:pt x="2015" y="6648"/>
                </a:cubicBezTo>
                <a:close/>
                <a:moveTo>
                  <a:pt x="8095" y="6573"/>
                </a:moveTo>
                <a:cubicBezTo>
                  <a:pt x="8116" y="6573"/>
                  <a:pt x="8142" y="6592"/>
                  <a:pt x="8151" y="6605"/>
                </a:cubicBezTo>
                <a:cubicBezTo>
                  <a:pt x="8108" y="6598"/>
                  <a:pt x="8087" y="6612"/>
                  <a:pt x="8065" y="6598"/>
                </a:cubicBezTo>
                <a:cubicBezTo>
                  <a:pt x="8071" y="6579"/>
                  <a:pt x="8082" y="6573"/>
                  <a:pt x="8095" y="6573"/>
                </a:cubicBezTo>
                <a:close/>
                <a:moveTo>
                  <a:pt x="7878" y="6560"/>
                </a:moveTo>
                <a:cubicBezTo>
                  <a:pt x="7902" y="6560"/>
                  <a:pt x="7934" y="6586"/>
                  <a:pt x="7951" y="6591"/>
                </a:cubicBezTo>
                <a:cubicBezTo>
                  <a:pt x="7929" y="6591"/>
                  <a:pt x="7879" y="6584"/>
                  <a:pt x="7857" y="6569"/>
                </a:cubicBezTo>
                <a:cubicBezTo>
                  <a:pt x="7863" y="6562"/>
                  <a:pt x="7870" y="6560"/>
                  <a:pt x="7878" y="6560"/>
                </a:cubicBezTo>
                <a:close/>
                <a:moveTo>
                  <a:pt x="7018" y="6558"/>
                </a:moveTo>
                <a:cubicBezTo>
                  <a:pt x="7027" y="6558"/>
                  <a:pt x="7040" y="6562"/>
                  <a:pt x="7048" y="6562"/>
                </a:cubicBezTo>
                <a:cubicBezTo>
                  <a:pt x="7048" y="6584"/>
                  <a:pt x="7019" y="6569"/>
                  <a:pt x="7005" y="6569"/>
                </a:cubicBezTo>
                <a:cubicBezTo>
                  <a:pt x="7005" y="6560"/>
                  <a:pt x="7011" y="6557"/>
                  <a:pt x="7018" y="6558"/>
                </a:cubicBezTo>
                <a:close/>
                <a:moveTo>
                  <a:pt x="5035" y="6526"/>
                </a:moveTo>
                <a:cubicBezTo>
                  <a:pt x="5043" y="6534"/>
                  <a:pt x="5050" y="6541"/>
                  <a:pt x="5064" y="6541"/>
                </a:cubicBezTo>
                <a:cubicBezTo>
                  <a:pt x="5064" y="6555"/>
                  <a:pt x="5035" y="6541"/>
                  <a:pt x="5028" y="6548"/>
                </a:cubicBezTo>
                <a:cubicBezTo>
                  <a:pt x="5021" y="6534"/>
                  <a:pt x="5028" y="6534"/>
                  <a:pt x="5035" y="6526"/>
                </a:cubicBezTo>
                <a:close/>
                <a:moveTo>
                  <a:pt x="6079" y="6499"/>
                </a:moveTo>
                <a:cubicBezTo>
                  <a:pt x="6065" y="6499"/>
                  <a:pt x="6050" y="6509"/>
                  <a:pt x="6045" y="6519"/>
                </a:cubicBezTo>
                <a:cubicBezTo>
                  <a:pt x="6067" y="6519"/>
                  <a:pt x="6088" y="6519"/>
                  <a:pt x="6095" y="6505"/>
                </a:cubicBezTo>
                <a:cubicBezTo>
                  <a:pt x="6091" y="6500"/>
                  <a:pt x="6085" y="6499"/>
                  <a:pt x="6079" y="6499"/>
                </a:cubicBezTo>
                <a:close/>
                <a:moveTo>
                  <a:pt x="6814" y="6481"/>
                </a:moveTo>
                <a:cubicBezTo>
                  <a:pt x="6818" y="6481"/>
                  <a:pt x="6810" y="6482"/>
                  <a:pt x="6799" y="6483"/>
                </a:cubicBezTo>
                <a:lnTo>
                  <a:pt x="6795" y="6483"/>
                </a:lnTo>
                <a:lnTo>
                  <a:pt x="6796" y="6483"/>
                </a:lnTo>
                <a:cubicBezTo>
                  <a:pt x="6806" y="6482"/>
                  <a:pt x="6812" y="6481"/>
                  <a:pt x="6814" y="6481"/>
                </a:cubicBezTo>
                <a:close/>
                <a:moveTo>
                  <a:pt x="8574" y="6469"/>
                </a:moveTo>
                <a:cubicBezTo>
                  <a:pt x="8595" y="6476"/>
                  <a:pt x="8588" y="6512"/>
                  <a:pt x="8595" y="6534"/>
                </a:cubicBezTo>
                <a:cubicBezTo>
                  <a:pt x="8581" y="6555"/>
                  <a:pt x="8531" y="6584"/>
                  <a:pt x="8502" y="6555"/>
                </a:cubicBezTo>
                <a:cubicBezTo>
                  <a:pt x="8524" y="6519"/>
                  <a:pt x="8531" y="6476"/>
                  <a:pt x="8574" y="6469"/>
                </a:cubicBezTo>
                <a:close/>
                <a:moveTo>
                  <a:pt x="7948" y="6459"/>
                </a:moveTo>
                <a:cubicBezTo>
                  <a:pt x="7970" y="6460"/>
                  <a:pt x="7994" y="6469"/>
                  <a:pt x="8008" y="6483"/>
                </a:cubicBezTo>
                <a:cubicBezTo>
                  <a:pt x="7972" y="6498"/>
                  <a:pt x="7936" y="6483"/>
                  <a:pt x="7893" y="6483"/>
                </a:cubicBezTo>
                <a:cubicBezTo>
                  <a:pt x="7904" y="6465"/>
                  <a:pt x="7925" y="6458"/>
                  <a:pt x="7948" y="6459"/>
                </a:cubicBezTo>
                <a:close/>
                <a:moveTo>
                  <a:pt x="6088" y="6419"/>
                </a:moveTo>
                <a:cubicBezTo>
                  <a:pt x="6074" y="6419"/>
                  <a:pt x="6052" y="6419"/>
                  <a:pt x="6060" y="6440"/>
                </a:cubicBezTo>
                <a:cubicBezTo>
                  <a:pt x="6074" y="6440"/>
                  <a:pt x="6081" y="6433"/>
                  <a:pt x="6088" y="6419"/>
                </a:cubicBezTo>
                <a:close/>
                <a:moveTo>
                  <a:pt x="8531" y="6397"/>
                </a:moveTo>
                <a:cubicBezTo>
                  <a:pt x="8609" y="6412"/>
                  <a:pt x="8695" y="6383"/>
                  <a:pt x="8746" y="6412"/>
                </a:cubicBezTo>
                <a:cubicBezTo>
                  <a:pt x="8724" y="6433"/>
                  <a:pt x="8674" y="6419"/>
                  <a:pt x="8652" y="6447"/>
                </a:cubicBezTo>
                <a:cubicBezTo>
                  <a:pt x="8624" y="6412"/>
                  <a:pt x="8552" y="6433"/>
                  <a:pt x="8524" y="6412"/>
                </a:cubicBezTo>
                <a:cubicBezTo>
                  <a:pt x="8524" y="6404"/>
                  <a:pt x="8531" y="6404"/>
                  <a:pt x="8531" y="6397"/>
                </a:cubicBezTo>
                <a:close/>
                <a:moveTo>
                  <a:pt x="7262" y="6389"/>
                </a:moveTo>
                <a:cubicBezTo>
                  <a:pt x="7295" y="6388"/>
                  <a:pt x="7335" y="6403"/>
                  <a:pt x="7385" y="6397"/>
                </a:cubicBezTo>
                <a:cubicBezTo>
                  <a:pt x="7406" y="6412"/>
                  <a:pt x="7435" y="6426"/>
                  <a:pt x="7463" y="6433"/>
                </a:cubicBezTo>
                <a:cubicBezTo>
                  <a:pt x="7478" y="6462"/>
                  <a:pt x="7521" y="6462"/>
                  <a:pt x="7535" y="6490"/>
                </a:cubicBezTo>
                <a:cubicBezTo>
                  <a:pt x="7535" y="6490"/>
                  <a:pt x="7535" y="6490"/>
                  <a:pt x="7471" y="6483"/>
                </a:cubicBezTo>
                <a:cubicBezTo>
                  <a:pt x="7449" y="6490"/>
                  <a:pt x="7456" y="6512"/>
                  <a:pt x="7442" y="6526"/>
                </a:cubicBezTo>
                <a:cubicBezTo>
                  <a:pt x="7478" y="6534"/>
                  <a:pt x="7506" y="6519"/>
                  <a:pt x="7535" y="6534"/>
                </a:cubicBezTo>
                <a:cubicBezTo>
                  <a:pt x="7399" y="6569"/>
                  <a:pt x="7284" y="6706"/>
                  <a:pt x="7120" y="6634"/>
                </a:cubicBezTo>
                <a:cubicBezTo>
                  <a:pt x="7120" y="6605"/>
                  <a:pt x="7141" y="6577"/>
                  <a:pt x="7141" y="6555"/>
                </a:cubicBezTo>
                <a:cubicBezTo>
                  <a:pt x="7141" y="6519"/>
                  <a:pt x="7098" y="6490"/>
                  <a:pt x="7134" y="6455"/>
                </a:cubicBezTo>
                <a:cubicBezTo>
                  <a:pt x="7156" y="6433"/>
                  <a:pt x="7213" y="6397"/>
                  <a:pt x="7249" y="6390"/>
                </a:cubicBezTo>
                <a:cubicBezTo>
                  <a:pt x="7253" y="6389"/>
                  <a:pt x="7258" y="6389"/>
                  <a:pt x="7262" y="6389"/>
                </a:cubicBezTo>
                <a:close/>
                <a:moveTo>
                  <a:pt x="7449" y="6369"/>
                </a:moveTo>
                <a:cubicBezTo>
                  <a:pt x="7514" y="6419"/>
                  <a:pt x="7607" y="6390"/>
                  <a:pt x="7707" y="6383"/>
                </a:cubicBezTo>
                <a:cubicBezTo>
                  <a:pt x="7650" y="6426"/>
                  <a:pt x="7521" y="6412"/>
                  <a:pt x="7456" y="6404"/>
                </a:cubicBezTo>
                <a:cubicBezTo>
                  <a:pt x="7449" y="6397"/>
                  <a:pt x="7449" y="6383"/>
                  <a:pt x="7449" y="6369"/>
                </a:cubicBezTo>
                <a:close/>
                <a:moveTo>
                  <a:pt x="7406" y="6325"/>
                </a:moveTo>
                <a:cubicBezTo>
                  <a:pt x="7421" y="6325"/>
                  <a:pt x="7406" y="6347"/>
                  <a:pt x="7399" y="6347"/>
                </a:cubicBezTo>
                <a:cubicBezTo>
                  <a:pt x="7399" y="6347"/>
                  <a:pt x="7421" y="6347"/>
                  <a:pt x="7435" y="6361"/>
                </a:cubicBezTo>
                <a:cubicBezTo>
                  <a:pt x="7421" y="6383"/>
                  <a:pt x="7392" y="6361"/>
                  <a:pt x="7378" y="6361"/>
                </a:cubicBezTo>
                <a:cubicBezTo>
                  <a:pt x="7378" y="6340"/>
                  <a:pt x="7399" y="6340"/>
                  <a:pt x="7406" y="6325"/>
                </a:cubicBezTo>
                <a:close/>
                <a:moveTo>
                  <a:pt x="8237" y="6283"/>
                </a:moveTo>
                <a:cubicBezTo>
                  <a:pt x="8192" y="6283"/>
                  <a:pt x="8146" y="6289"/>
                  <a:pt x="8094" y="6297"/>
                </a:cubicBezTo>
                <a:cubicBezTo>
                  <a:pt x="8173" y="6333"/>
                  <a:pt x="8294" y="6325"/>
                  <a:pt x="8344" y="6297"/>
                </a:cubicBezTo>
                <a:cubicBezTo>
                  <a:pt x="8307" y="6287"/>
                  <a:pt x="8272" y="6283"/>
                  <a:pt x="8237" y="6283"/>
                </a:cubicBezTo>
                <a:close/>
                <a:moveTo>
                  <a:pt x="7721" y="6282"/>
                </a:moveTo>
                <a:cubicBezTo>
                  <a:pt x="7721" y="6290"/>
                  <a:pt x="7721" y="6304"/>
                  <a:pt x="7736" y="6304"/>
                </a:cubicBezTo>
                <a:cubicBezTo>
                  <a:pt x="7728" y="6282"/>
                  <a:pt x="7771" y="6318"/>
                  <a:pt x="7779" y="6290"/>
                </a:cubicBezTo>
                <a:cubicBezTo>
                  <a:pt x="7757" y="6282"/>
                  <a:pt x="7750" y="6282"/>
                  <a:pt x="7721" y="6282"/>
                </a:cubicBezTo>
                <a:close/>
                <a:moveTo>
                  <a:pt x="7198" y="6282"/>
                </a:moveTo>
                <a:cubicBezTo>
                  <a:pt x="7206" y="6282"/>
                  <a:pt x="7206" y="6304"/>
                  <a:pt x="7220" y="6297"/>
                </a:cubicBezTo>
                <a:cubicBezTo>
                  <a:pt x="7213" y="6304"/>
                  <a:pt x="7213" y="6325"/>
                  <a:pt x="7206" y="6333"/>
                </a:cubicBezTo>
                <a:cubicBezTo>
                  <a:pt x="7184" y="6340"/>
                  <a:pt x="7191" y="6325"/>
                  <a:pt x="7170" y="6325"/>
                </a:cubicBezTo>
                <a:cubicBezTo>
                  <a:pt x="7177" y="6311"/>
                  <a:pt x="7191" y="6304"/>
                  <a:pt x="7198" y="6282"/>
                </a:cubicBezTo>
                <a:close/>
                <a:moveTo>
                  <a:pt x="6854" y="6255"/>
                </a:moveTo>
                <a:cubicBezTo>
                  <a:pt x="6845" y="6255"/>
                  <a:pt x="6837" y="6259"/>
                  <a:pt x="6840" y="6268"/>
                </a:cubicBezTo>
                <a:cubicBezTo>
                  <a:pt x="6855" y="6268"/>
                  <a:pt x="6848" y="6275"/>
                  <a:pt x="6869" y="6275"/>
                </a:cubicBezTo>
                <a:cubicBezTo>
                  <a:pt x="6877" y="6263"/>
                  <a:pt x="6865" y="6256"/>
                  <a:pt x="6854" y="6255"/>
                </a:cubicBezTo>
                <a:close/>
                <a:moveTo>
                  <a:pt x="8162" y="6216"/>
                </a:moveTo>
                <a:cubicBezTo>
                  <a:pt x="8149" y="6216"/>
                  <a:pt x="8144" y="6229"/>
                  <a:pt x="8144" y="6247"/>
                </a:cubicBezTo>
                <a:cubicBezTo>
                  <a:pt x="8158" y="6247"/>
                  <a:pt x="8180" y="6254"/>
                  <a:pt x="8180" y="6232"/>
                </a:cubicBezTo>
                <a:cubicBezTo>
                  <a:pt x="8173" y="6232"/>
                  <a:pt x="8173" y="6225"/>
                  <a:pt x="8173" y="6218"/>
                </a:cubicBezTo>
                <a:cubicBezTo>
                  <a:pt x="8169" y="6217"/>
                  <a:pt x="8165" y="6216"/>
                  <a:pt x="8162" y="6216"/>
                </a:cubicBezTo>
                <a:close/>
                <a:moveTo>
                  <a:pt x="7770" y="6192"/>
                </a:moveTo>
                <a:cubicBezTo>
                  <a:pt x="7761" y="6191"/>
                  <a:pt x="7750" y="6199"/>
                  <a:pt x="7750" y="6211"/>
                </a:cubicBezTo>
                <a:lnTo>
                  <a:pt x="7779" y="6211"/>
                </a:lnTo>
                <a:cubicBezTo>
                  <a:pt x="7782" y="6198"/>
                  <a:pt x="7777" y="6192"/>
                  <a:pt x="7770" y="6192"/>
                </a:cubicBezTo>
                <a:close/>
                <a:moveTo>
                  <a:pt x="7407" y="6138"/>
                </a:moveTo>
                <a:lnTo>
                  <a:pt x="7404" y="6139"/>
                </a:lnTo>
                <a:lnTo>
                  <a:pt x="7406" y="6139"/>
                </a:lnTo>
                <a:lnTo>
                  <a:pt x="7407" y="6138"/>
                </a:lnTo>
                <a:close/>
                <a:moveTo>
                  <a:pt x="6955" y="6110"/>
                </a:moveTo>
                <a:cubicBezTo>
                  <a:pt x="6955" y="6125"/>
                  <a:pt x="6969" y="6125"/>
                  <a:pt x="6976" y="6132"/>
                </a:cubicBezTo>
                <a:cubicBezTo>
                  <a:pt x="6969" y="6117"/>
                  <a:pt x="7005" y="6110"/>
                  <a:pt x="6991" y="6110"/>
                </a:cubicBezTo>
                <a:cubicBezTo>
                  <a:pt x="6984" y="6110"/>
                  <a:pt x="6969" y="6117"/>
                  <a:pt x="6955" y="6110"/>
                </a:cubicBezTo>
                <a:close/>
                <a:moveTo>
                  <a:pt x="8317" y="6073"/>
                </a:moveTo>
                <a:cubicBezTo>
                  <a:pt x="8314" y="6073"/>
                  <a:pt x="8312" y="6078"/>
                  <a:pt x="8316" y="6089"/>
                </a:cubicBezTo>
                <a:cubicBezTo>
                  <a:pt x="8301" y="6060"/>
                  <a:pt x="8294" y="6096"/>
                  <a:pt x="8259" y="6082"/>
                </a:cubicBezTo>
                <a:cubicBezTo>
                  <a:pt x="8259" y="6117"/>
                  <a:pt x="8309" y="6096"/>
                  <a:pt x="8301" y="6132"/>
                </a:cubicBezTo>
                <a:cubicBezTo>
                  <a:pt x="8216" y="6146"/>
                  <a:pt x="8122" y="6125"/>
                  <a:pt x="8072" y="6182"/>
                </a:cubicBezTo>
                <a:cubicBezTo>
                  <a:pt x="8101" y="6218"/>
                  <a:pt x="8137" y="6189"/>
                  <a:pt x="8165" y="6182"/>
                </a:cubicBezTo>
                <a:cubicBezTo>
                  <a:pt x="8180" y="6182"/>
                  <a:pt x="8194" y="6196"/>
                  <a:pt x="8216" y="6196"/>
                </a:cubicBezTo>
                <a:cubicBezTo>
                  <a:pt x="8266" y="6203"/>
                  <a:pt x="8352" y="6182"/>
                  <a:pt x="8380" y="6175"/>
                </a:cubicBezTo>
                <a:cubicBezTo>
                  <a:pt x="8387" y="6175"/>
                  <a:pt x="8387" y="6189"/>
                  <a:pt x="8395" y="6189"/>
                </a:cubicBezTo>
                <a:cubicBezTo>
                  <a:pt x="8395" y="6189"/>
                  <a:pt x="8395" y="6175"/>
                  <a:pt x="8402" y="6175"/>
                </a:cubicBezTo>
                <a:cubicBezTo>
                  <a:pt x="8423" y="6160"/>
                  <a:pt x="8452" y="6168"/>
                  <a:pt x="8459" y="6153"/>
                </a:cubicBezTo>
                <a:cubicBezTo>
                  <a:pt x="8445" y="6103"/>
                  <a:pt x="8373" y="6103"/>
                  <a:pt x="8323" y="6089"/>
                </a:cubicBezTo>
                <a:cubicBezTo>
                  <a:pt x="8323" y="6078"/>
                  <a:pt x="8319" y="6073"/>
                  <a:pt x="8317" y="6073"/>
                </a:cubicBezTo>
                <a:close/>
                <a:moveTo>
                  <a:pt x="8911" y="6044"/>
                </a:moveTo>
                <a:cubicBezTo>
                  <a:pt x="8932" y="6044"/>
                  <a:pt x="8958" y="6063"/>
                  <a:pt x="8967" y="6076"/>
                </a:cubicBezTo>
                <a:cubicBezTo>
                  <a:pt x="8924" y="6069"/>
                  <a:pt x="8903" y="6083"/>
                  <a:pt x="8881" y="6069"/>
                </a:cubicBezTo>
                <a:cubicBezTo>
                  <a:pt x="8887" y="6050"/>
                  <a:pt x="8898" y="6044"/>
                  <a:pt x="8911" y="6044"/>
                </a:cubicBezTo>
                <a:close/>
                <a:moveTo>
                  <a:pt x="8694" y="6031"/>
                </a:moveTo>
                <a:cubicBezTo>
                  <a:pt x="8718" y="6031"/>
                  <a:pt x="8750" y="6057"/>
                  <a:pt x="8767" y="6062"/>
                </a:cubicBezTo>
                <a:cubicBezTo>
                  <a:pt x="8745" y="6062"/>
                  <a:pt x="8695" y="6055"/>
                  <a:pt x="8673" y="6040"/>
                </a:cubicBezTo>
                <a:cubicBezTo>
                  <a:pt x="8679" y="6033"/>
                  <a:pt x="8686" y="6031"/>
                  <a:pt x="8694" y="6031"/>
                </a:cubicBezTo>
                <a:close/>
                <a:moveTo>
                  <a:pt x="7834" y="6029"/>
                </a:moveTo>
                <a:cubicBezTo>
                  <a:pt x="7843" y="6029"/>
                  <a:pt x="7856" y="6033"/>
                  <a:pt x="7864" y="6033"/>
                </a:cubicBezTo>
                <a:cubicBezTo>
                  <a:pt x="7864" y="6055"/>
                  <a:pt x="7835" y="6040"/>
                  <a:pt x="7821" y="6040"/>
                </a:cubicBezTo>
                <a:cubicBezTo>
                  <a:pt x="7821" y="6031"/>
                  <a:pt x="7827" y="6028"/>
                  <a:pt x="7834" y="6029"/>
                </a:cubicBezTo>
                <a:close/>
                <a:moveTo>
                  <a:pt x="8472" y="6026"/>
                </a:moveTo>
                <a:cubicBezTo>
                  <a:pt x="8470" y="6026"/>
                  <a:pt x="8468" y="6028"/>
                  <a:pt x="8466" y="6031"/>
                </a:cubicBezTo>
                <a:cubicBezTo>
                  <a:pt x="8473" y="6038"/>
                  <a:pt x="8481" y="6046"/>
                  <a:pt x="8495" y="6046"/>
                </a:cubicBezTo>
                <a:cubicBezTo>
                  <a:pt x="8495" y="6046"/>
                  <a:pt x="8495" y="6046"/>
                  <a:pt x="8495" y="6031"/>
                </a:cubicBezTo>
                <a:cubicBezTo>
                  <a:pt x="8484" y="6037"/>
                  <a:pt x="8477" y="6026"/>
                  <a:pt x="8472" y="6026"/>
                </a:cubicBezTo>
                <a:close/>
                <a:moveTo>
                  <a:pt x="8531" y="6003"/>
                </a:moveTo>
                <a:cubicBezTo>
                  <a:pt x="8538" y="6031"/>
                  <a:pt x="8502" y="6010"/>
                  <a:pt x="8509" y="6024"/>
                </a:cubicBezTo>
                <a:cubicBezTo>
                  <a:pt x="8524" y="6031"/>
                  <a:pt x="8495" y="6031"/>
                  <a:pt x="8502" y="6046"/>
                </a:cubicBezTo>
                <a:cubicBezTo>
                  <a:pt x="8509" y="6053"/>
                  <a:pt x="8524" y="6053"/>
                  <a:pt x="8531" y="6046"/>
                </a:cubicBezTo>
                <a:cubicBezTo>
                  <a:pt x="8531" y="6038"/>
                  <a:pt x="8524" y="6038"/>
                  <a:pt x="8516" y="6031"/>
                </a:cubicBezTo>
                <a:cubicBezTo>
                  <a:pt x="8538" y="6024"/>
                  <a:pt x="8545" y="6067"/>
                  <a:pt x="8559" y="6046"/>
                </a:cubicBezTo>
                <a:cubicBezTo>
                  <a:pt x="8545" y="6031"/>
                  <a:pt x="8531" y="6024"/>
                  <a:pt x="8552" y="6010"/>
                </a:cubicBezTo>
                <a:cubicBezTo>
                  <a:pt x="8545" y="6010"/>
                  <a:pt x="8538" y="6010"/>
                  <a:pt x="8531" y="6003"/>
                </a:cubicBezTo>
                <a:close/>
                <a:moveTo>
                  <a:pt x="9390" y="5940"/>
                </a:moveTo>
                <a:cubicBezTo>
                  <a:pt x="9411" y="5947"/>
                  <a:pt x="9404" y="5983"/>
                  <a:pt x="9411" y="6005"/>
                </a:cubicBezTo>
                <a:cubicBezTo>
                  <a:pt x="9397" y="6026"/>
                  <a:pt x="9347" y="6055"/>
                  <a:pt x="9318" y="6026"/>
                </a:cubicBezTo>
                <a:cubicBezTo>
                  <a:pt x="9340" y="5990"/>
                  <a:pt x="9347" y="5947"/>
                  <a:pt x="9390" y="5940"/>
                </a:cubicBezTo>
                <a:close/>
                <a:moveTo>
                  <a:pt x="8764" y="5930"/>
                </a:moveTo>
                <a:cubicBezTo>
                  <a:pt x="8786" y="5931"/>
                  <a:pt x="8810" y="5940"/>
                  <a:pt x="8824" y="5954"/>
                </a:cubicBezTo>
                <a:cubicBezTo>
                  <a:pt x="8797" y="5965"/>
                  <a:pt x="8770" y="5960"/>
                  <a:pt x="8740" y="5956"/>
                </a:cubicBezTo>
                <a:lnTo>
                  <a:pt x="8738" y="5956"/>
                </a:lnTo>
                <a:lnTo>
                  <a:pt x="8734" y="5958"/>
                </a:lnTo>
                <a:cubicBezTo>
                  <a:pt x="8716" y="5966"/>
                  <a:pt x="8696" y="5969"/>
                  <a:pt x="8674" y="5960"/>
                </a:cubicBezTo>
                <a:cubicBezTo>
                  <a:pt x="8678" y="5946"/>
                  <a:pt x="8702" y="5938"/>
                  <a:pt x="8727" y="5936"/>
                </a:cubicBezTo>
                <a:lnTo>
                  <a:pt x="8731" y="5936"/>
                </a:lnTo>
                <a:lnTo>
                  <a:pt x="8732" y="5935"/>
                </a:lnTo>
                <a:cubicBezTo>
                  <a:pt x="8742" y="5931"/>
                  <a:pt x="8753" y="5930"/>
                  <a:pt x="8764" y="5930"/>
                </a:cubicBezTo>
                <a:close/>
                <a:moveTo>
                  <a:pt x="8435" y="5882"/>
                </a:moveTo>
                <a:lnTo>
                  <a:pt x="8418" y="5883"/>
                </a:lnTo>
                <a:cubicBezTo>
                  <a:pt x="8395" y="5884"/>
                  <a:pt x="8370" y="5884"/>
                  <a:pt x="8347" y="5882"/>
                </a:cubicBezTo>
                <a:lnTo>
                  <a:pt x="8341" y="5882"/>
                </a:lnTo>
                <a:lnTo>
                  <a:pt x="8340" y="5882"/>
                </a:lnTo>
                <a:cubicBezTo>
                  <a:pt x="8313" y="5885"/>
                  <a:pt x="8287" y="5894"/>
                  <a:pt x="8261" y="5896"/>
                </a:cubicBezTo>
                <a:lnTo>
                  <a:pt x="8254" y="5896"/>
                </a:lnTo>
                <a:lnTo>
                  <a:pt x="8258" y="5897"/>
                </a:lnTo>
                <a:cubicBezTo>
                  <a:pt x="8265" y="5900"/>
                  <a:pt x="8272" y="5902"/>
                  <a:pt x="8279" y="5904"/>
                </a:cubicBezTo>
                <a:cubicBezTo>
                  <a:pt x="8294" y="5933"/>
                  <a:pt x="8337" y="5933"/>
                  <a:pt x="8351" y="5961"/>
                </a:cubicBezTo>
                <a:cubicBezTo>
                  <a:pt x="8351" y="5961"/>
                  <a:pt x="8351" y="5961"/>
                  <a:pt x="8287" y="5954"/>
                </a:cubicBezTo>
                <a:cubicBezTo>
                  <a:pt x="8265" y="5961"/>
                  <a:pt x="8272" y="5983"/>
                  <a:pt x="8258" y="5997"/>
                </a:cubicBezTo>
                <a:cubicBezTo>
                  <a:pt x="8294" y="6005"/>
                  <a:pt x="8322" y="5990"/>
                  <a:pt x="8351" y="6005"/>
                </a:cubicBezTo>
                <a:cubicBezTo>
                  <a:pt x="8317" y="6013"/>
                  <a:pt x="8284" y="6029"/>
                  <a:pt x="8252" y="6045"/>
                </a:cubicBezTo>
                <a:lnTo>
                  <a:pt x="8231" y="6056"/>
                </a:lnTo>
                <a:lnTo>
                  <a:pt x="8237" y="6056"/>
                </a:lnTo>
                <a:cubicBezTo>
                  <a:pt x="8284" y="6058"/>
                  <a:pt x="8330" y="6061"/>
                  <a:pt x="8373" y="6074"/>
                </a:cubicBezTo>
                <a:cubicBezTo>
                  <a:pt x="8387" y="6046"/>
                  <a:pt x="8416" y="6053"/>
                  <a:pt x="8459" y="6046"/>
                </a:cubicBezTo>
                <a:cubicBezTo>
                  <a:pt x="8438" y="6038"/>
                  <a:pt x="8445" y="6024"/>
                  <a:pt x="8459" y="6017"/>
                </a:cubicBezTo>
                <a:cubicBezTo>
                  <a:pt x="8438" y="6017"/>
                  <a:pt x="8430" y="6038"/>
                  <a:pt x="8416" y="6046"/>
                </a:cubicBezTo>
                <a:cubicBezTo>
                  <a:pt x="8402" y="6024"/>
                  <a:pt x="8366" y="6024"/>
                  <a:pt x="8359" y="5988"/>
                </a:cubicBezTo>
                <a:cubicBezTo>
                  <a:pt x="8373" y="5967"/>
                  <a:pt x="8395" y="5960"/>
                  <a:pt x="8380" y="5924"/>
                </a:cubicBezTo>
                <a:cubicBezTo>
                  <a:pt x="8395" y="5909"/>
                  <a:pt x="8416" y="5902"/>
                  <a:pt x="8438" y="5902"/>
                </a:cubicBezTo>
                <a:cubicBezTo>
                  <a:pt x="8435" y="5894"/>
                  <a:pt x="8434" y="5888"/>
                  <a:pt x="8435" y="5882"/>
                </a:cubicBezTo>
                <a:lnTo>
                  <a:pt x="8435" y="5882"/>
                </a:lnTo>
                <a:close/>
                <a:moveTo>
                  <a:pt x="7994" y="5881"/>
                </a:moveTo>
                <a:cubicBezTo>
                  <a:pt x="7958" y="5924"/>
                  <a:pt x="7900" y="5967"/>
                  <a:pt x="7829" y="5924"/>
                </a:cubicBezTo>
                <a:cubicBezTo>
                  <a:pt x="7814" y="5938"/>
                  <a:pt x="7850" y="5945"/>
                  <a:pt x="7829" y="5960"/>
                </a:cubicBezTo>
                <a:cubicBezTo>
                  <a:pt x="7743" y="5960"/>
                  <a:pt x="7700" y="5995"/>
                  <a:pt x="7621" y="6010"/>
                </a:cubicBezTo>
                <a:cubicBezTo>
                  <a:pt x="7628" y="5974"/>
                  <a:pt x="7571" y="5988"/>
                  <a:pt x="7592" y="5960"/>
                </a:cubicBezTo>
                <a:lnTo>
                  <a:pt x="7567" y="5959"/>
                </a:lnTo>
                <a:lnTo>
                  <a:pt x="7558" y="5962"/>
                </a:lnTo>
                <a:cubicBezTo>
                  <a:pt x="7527" y="5973"/>
                  <a:pt x="7504" y="5994"/>
                  <a:pt x="7484" y="6019"/>
                </a:cubicBezTo>
                <a:cubicBezTo>
                  <a:pt x="7527" y="6055"/>
                  <a:pt x="7585" y="5997"/>
                  <a:pt x="7649" y="6019"/>
                </a:cubicBezTo>
                <a:cubicBezTo>
                  <a:pt x="7580" y="6038"/>
                  <a:pt x="7495" y="6046"/>
                  <a:pt x="7451" y="6100"/>
                </a:cubicBezTo>
                <a:lnTo>
                  <a:pt x="7448" y="6103"/>
                </a:lnTo>
                <a:lnTo>
                  <a:pt x="7449" y="6103"/>
                </a:lnTo>
                <a:lnTo>
                  <a:pt x="7446" y="6106"/>
                </a:lnTo>
                <a:lnTo>
                  <a:pt x="7442" y="6113"/>
                </a:lnTo>
                <a:cubicBezTo>
                  <a:pt x="7440" y="6115"/>
                  <a:pt x="7439" y="6117"/>
                  <a:pt x="7438" y="6119"/>
                </a:cubicBezTo>
                <a:lnTo>
                  <a:pt x="7435" y="6125"/>
                </a:lnTo>
                <a:lnTo>
                  <a:pt x="7435" y="6126"/>
                </a:lnTo>
                <a:cubicBezTo>
                  <a:pt x="7435" y="6130"/>
                  <a:pt x="7435" y="6134"/>
                  <a:pt x="7435" y="6139"/>
                </a:cubicBezTo>
                <a:cubicBezTo>
                  <a:pt x="7463" y="6146"/>
                  <a:pt x="7456" y="6125"/>
                  <a:pt x="7471" y="6117"/>
                </a:cubicBezTo>
                <a:cubicBezTo>
                  <a:pt x="7506" y="6160"/>
                  <a:pt x="7564" y="6139"/>
                  <a:pt x="7592" y="6117"/>
                </a:cubicBezTo>
                <a:cubicBezTo>
                  <a:pt x="7657" y="6146"/>
                  <a:pt x="7714" y="6146"/>
                  <a:pt x="7822" y="6168"/>
                </a:cubicBezTo>
                <a:cubicBezTo>
                  <a:pt x="7822" y="6182"/>
                  <a:pt x="7829" y="6189"/>
                  <a:pt x="7822" y="6203"/>
                </a:cubicBezTo>
                <a:cubicBezTo>
                  <a:pt x="7922" y="6189"/>
                  <a:pt x="7979" y="6189"/>
                  <a:pt x="8065" y="6175"/>
                </a:cubicBezTo>
                <a:cubicBezTo>
                  <a:pt x="8022" y="6153"/>
                  <a:pt x="7972" y="6175"/>
                  <a:pt x="7943" y="6175"/>
                </a:cubicBezTo>
                <a:cubicBezTo>
                  <a:pt x="7951" y="6153"/>
                  <a:pt x="7929" y="6146"/>
                  <a:pt x="7936" y="6117"/>
                </a:cubicBezTo>
                <a:cubicBezTo>
                  <a:pt x="7940" y="6113"/>
                  <a:pt x="7945" y="6111"/>
                  <a:pt x="7949" y="6110"/>
                </a:cubicBezTo>
                <a:lnTo>
                  <a:pt x="7949" y="6110"/>
                </a:lnTo>
                <a:lnTo>
                  <a:pt x="7936" y="6105"/>
                </a:lnTo>
                <a:cubicBezTo>
                  <a:pt x="7936" y="6103"/>
                  <a:pt x="7936" y="6101"/>
                  <a:pt x="7936" y="6100"/>
                </a:cubicBezTo>
                <a:lnTo>
                  <a:pt x="7937" y="6095"/>
                </a:lnTo>
                <a:lnTo>
                  <a:pt x="7934" y="6094"/>
                </a:lnTo>
                <a:cubicBezTo>
                  <a:pt x="7926" y="6092"/>
                  <a:pt x="7915" y="6093"/>
                  <a:pt x="7915" y="6089"/>
                </a:cubicBezTo>
                <a:cubicBezTo>
                  <a:pt x="7920" y="6088"/>
                  <a:pt x="7925" y="6087"/>
                  <a:pt x="7930" y="6086"/>
                </a:cubicBezTo>
                <a:lnTo>
                  <a:pt x="7939" y="6083"/>
                </a:lnTo>
                <a:lnTo>
                  <a:pt x="7942" y="6073"/>
                </a:lnTo>
                <a:cubicBezTo>
                  <a:pt x="7949" y="6056"/>
                  <a:pt x="7957" y="6039"/>
                  <a:pt x="7957" y="6026"/>
                </a:cubicBezTo>
                <a:cubicBezTo>
                  <a:pt x="7957" y="5990"/>
                  <a:pt x="7914" y="5961"/>
                  <a:pt x="7950" y="5926"/>
                </a:cubicBezTo>
                <a:cubicBezTo>
                  <a:pt x="7961" y="5915"/>
                  <a:pt x="7980" y="5900"/>
                  <a:pt x="8002" y="5888"/>
                </a:cubicBezTo>
                <a:lnTo>
                  <a:pt x="8004" y="5887"/>
                </a:lnTo>
                <a:lnTo>
                  <a:pt x="7994" y="5881"/>
                </a:lnTo>
                <a:close/>
                <a:moveTo>
                  <a:pt x="7614" y="5881"/>
                </a:moveTo>
                <a:cubicBezTo>
                  <a:pt x="7614" y="5881"/>
                  <a:pt x="7614" y="5881"/>
                  <a:pt x="7614" y="5895"/>
                </a:cubicBezTo>
                <a:cubicBezTo>
                  <a:pt x="7621" y="5895"/>
                  <a:pt x="7621" y="5895"/>
                  <a:pt x="7628" y="5895"/>
                </a:cubicBezTo>
                <a:cubicBezTo>
                  <a:pt x="7628" y="5895"/>
                  <a:pt x="7628" y="5902"/>
                  <a:pt x="7635" y="5902"/>
                </a:cubicBezTo>
                <a:cubicBezTo>
                  <a:pt x="7643" y="5881"/>
                  <a:pt x="7628" y="5881"/>
                  <a:pt x="7614" y="5881"/>
                </a:cubicBezTo>
                <a:close/>
                <a:moveTo>
                  <a:pt x="9347" y="5868"/>
                </a:moveTo>
                <a:cubicBezTo>
                  <a:pt x="9425" y="5883"/>
                  <a:pt x="9511" y="5854"/>
                  <a:pt x="9562" y="5883"/>
                </a:cubicBezTo>
                <a:cubicBezTo>
                  <a:pt x="9540" y="5904"/>
                  <a:pt x="9490" y="5890"/>
                  <a:pt x="9468" y="5918"/>
                </a:cubicBezTo>
                <a:cubicBezTo>
                  <a:pt x="9440" y="5883"/>
                  <a:pt x="9368" y="5904"/>
                  <a:pt x="9340" y="5883"/>
                </a:cubicBezTo>
                <a:cubicBezTo>
                  <a:pt x="9340" y="5875"/>
                  <a:pt x="9347" y="5875"/>
                  <a:pt x="9347" y="5868"/>
                </a:cubicBezTo>
                <a:close/>
                <a:moveTo>
                  <a:pt x="7618" y="5865"/>
                </a:moveTo>
                <a:lnTo>
                  <a:pt x="7617" y="5865"/>
                </a:lnTo>
                <a:cubicBezTo>
                  <a:pt x="7597" y="5869"/>
                  <a:pt x="7577" y="5874"/>
                  <a:pt x="7560" y="5881"/>
                </a:cubicBezTo>
                <a:lnTo>
                  <a:pt x="7548" y="5886"/>
                </a:lnTo>
                <a:lnTo>
                  <a:pt x="7552" y="5888"/>
                </a:lnTo>
                <a:cubicBezTo>
                  <a:pt x="7559" y="5893"/>
                  <a:pt x="7566" y="5898"/>
                  <a:pt x="7571" y="5902"/>
                </a:cubicBezTo>
                <a:cubicBezTo>
                  <a:pt x="7585" y="5895"/>
                  <a:pt x="7571" y="5873"/>
                  <a:pt x="7592" y="5881"/>
                </a:cubicBezTo>
                <a:cubicBezTo>
                  <a:pt x="7585" y="5888"/>
                  <a:pt x="7585" y="5895"/>
                  <a:pt x="7600" y="5895"/>
                </a:cubicBezTo>
                <a:cubicBezTo>
                  <a:pt x="7592" y="5873"/>
                  <a:pt x="7614" y="5873"/>
                  <a:pt x="7621" y="5866"/>
                </a:cubicBezTo>
                <a:lnTo>
                  <a:pt x="7618" y="5865"/>
                </a:lnTo>
                <a:close/>
                <a:moveTo>
                  <a:pt x="7695" y="5854"/>
                </a:moveTo>
                <a:lnTo>
                  <a:pt x="7691" y="5854"/>
                </a:lnTo>
                <a:lnTo>
                  <a:pt x="7691" y="5855"/>
                </a:lnTo>
                <a:cubicBezTo>
                  <a:pt x="7692" y="5856"/>
                  <a:pt x="7693" y="5857"/>
                  <a:pt x="7693" y="5859"/>
                </a:cubicBezTo>
                <a:cubicBezTo>
                  <a:pt x="7686" y="5866"/>
                  <a:pt x="7664" y="5859"/>
                  <a:pt x="7664" y="5881"/>
                </a:cubicBezTo>
                <a:cubicBezTo>
                  <a:pt x="7678" y="5888"/>
                  <a:pt x="7721" y="5888"/>
                  <a:pt x="7693" y="5909"/>
                </a:cubicBezTo>
                <a:cubicBezTo>
                  <a:pt x="7721" y="5909"/>
                  <a:pt x="7750" y="5873"/>
                  <a:pt x="7779" y="5902"/>
                </a:cubicBezTo>
                <a:cubicBezTo>
                  <a:pt x="7786" y="5895"/>
                  <a:pt x="7822" y="5881"/>
                  <a:pt x="7807" y="5866"/>
                </a:cubicBezTo>
                <a:cubicBezTo>
                  <a:pt x="7774" y="5866"/>
                  <a:pt x="7715" y="5904"/>
                  <a:pt x="7696" y="5856"/>
                </a:cubicBezTo>
                <a:lnTo>
                  <a:pt x="7695" y="5854"/>
                </a:lnTo>
                <a:close/>
                <a:moveTo>
                  <a:pt x="7900" y="5852"/>
                </a:moveTo>
                <a:cubicBezTo>
                  <a:pt x="7908" y="5873"/>
                  <a:pt x="7843" y="5866"/>
                  <a:pt x="7865" y="5888"/>
                </a:cubicBezTo>
                <a:cubicBezTo>
                  <a:pt x="7865" y="5881"/>
                  <a:pt x="7879" y="5902"/>
                  <a:pt x="7893" y="5895"/>
                </a:cubicBezTo>
                <a:cubicBezTo>
                  <a:pt x="7900" y="5881"/>
                  <a:pt x="7922" y="5859"/>
                  <a:pt x="7900" y="5852"/>
                </a:cubicBezTo>
                <a:close/>
                <a:moveTo>
                  <a:pt x="8445" y="5845"/>
                </a:moveTo>
                <a:cubicBezTo>
                  <a:pt x="8409" y="5845"/>
                  <a:pt x="8373" y="5845"/>
                  <a:pt x="8352" y="5852"/>
                </a:cubicBezTo>
                <a:cubicBezTo>
                  <a:pt x="8347" y="5859"/>
                  <a:pt x="8348" y="5863"/>
                  <a:pt x="8351" y="5867"/>
                </a:cubicBezTo>
                <a:lnTo>
                  <a:pt x="8353" y="5868"/>
                </a:lnTo>
                <a:lnTo>
                  <a:pt x="8364" y="5869"/>
                </a:lnTo>
                <a:cubicBezTo>
                  <a:pt x="8386" y="5869"/>
                  <a:pt x="8408" y="5867"/>
                  <a:pt x="8432" y="5864"/>
                </a:cubicBezTo>
                <a:lnTo>
                  <a:pt x="8440" y="5863"/>
                </a:lnTo>
                <a:lnTo>
                  <a:pt x="8440" y="5863"/>
                </a:lnTo>
                <a:cubicBezTo>
                  <a:pt x="8441" y="5858"/>
                  <a:pt x="8443" y="5852"/>
                  <a:pt x="8445" y="5845"/>
                </a:cubicBezTo>
                <a:close/>
                <a:moveTo>
                  <a:pt x="2410" y="5784"/>
                </a:moveTo>
                <a:lnTo>
                  <a:pt x="2410" y="5786"/>
                </a:lnTo>
                <a:cubicBezTo>
                  <a:pt x="2408" y="5792"/>
                  <a:pt x="2404" y="5798"/>
                  <a:pt x="2407" y="5804"/>
                </a:cubicBezTo>
                <a:lnTo>
                  <a:pt x="2407" y="5804"/>
                </a:lnTo>
                <a:lnTo>
                  <a:pt x="2407" y="5804"/>
                </a:lnTo>
                <a:cubicBezTo>
                  <a:pt x="2409" y="5802"/>
                  <a:pt x="2412" y="5800"/>
                  <a:pt x="2413" y="5796"/>
                </a:cubicBezTo>
                <a:cubicBezTo>
                  <a:pt x="2413" y="5791"/>
                  <a:pt x="2413" y="5787"/>
                  <a:pt x="2411" y="5785"/>
                </a:cubicBezTo>
                <a:lnTo>
                  <a:pt x="2410" y="5784"/>
                </a:lnTo>
                <a:close/>
                <a:moveTo>
                  <a:pt x="8696" y="5772"/>
                </a:moveTo>
                <a:lnTo>
                  <a:pt x="8695" y="5773"/>
                </a:lnTo>
                <a:lnTo>
                  <a:pt x="8697" y="5773"/>
                </a:lnTo>
                <a:lnTo>
                  <a:pt x="8696" y="5772"/>
                </a:lnTo>
                <a:lnTo>
                  <a:pt x="8696" y="5772"/>
                </a:lnTo>
                <a:close/>
                <a:moveTo>
                  <a:pt x="8539" y="5766"/>
                </a:moveTo>
                <a:lnTo>
                  <a:pt x="8539" y="5767"/>
                </a:lnTo>
                <a:cubicBezTo>
                  <a:pt x="8540" y="5769"/>
                  <a:pt x="8541" y="5771"/>
                  <a:pt x="8543" y="5773"/>
                </a:cubicBezTo>
                <a:lnTo>
                  <a:pt x="8545" y="5773"/>
                </a:lnTo>
                <a:lnTo>
                  <a:pt x="8545" y="5773"/>
                </a:lnTo>
                <a:cubicBezTo>
                  <a:pt x="8543" y="5771"/>
                  <a:pt x="8542" y="5769"/>
                  <a:pt x="8540" y="5768"/>
                </a:cubicBezTo>
                <a:lnTo>
                  <a:pt x="8539" y="5766"/>
                </a:lnTo>
                <a:close/>
                <a:moveTo>
                  <a:pt x="8517" y="5762"/>
                </a:moveTo>
                <a:lnTo>
                  <a:pt x="8517" y="5766"/>
                </a:lnTo>
                <a:cubicBezTo>
                  <a:pt x="8517" y="5768"/>
                  <a:pt x="8517" y="5770"/>
                  <a:pt x="8516" y="5773"/>
                </a:cubicBezTo>
                <a:cubicBezTo>
                  <a:pt x="8509" y="5780"/>
                  <a:pt x="8495" y="5773"/>
                  <a:pt x="8473" y="5773"/>
                </a:cubicBezTo>
                <a:cubicBezTo>
                  <a:pt x="8485" y="5796"/>
                  <a:pt x="8516" y="5791"/>
                  <a:pt x="8534" y="5781"/>
                </a:cubicBezTo>
                <a:lnTo>
                  <a:pt x="8535" y="5780"/>
                </a:lnTo>
                <a:lnTo>
                  <a:pt x="8534" y="5780"/>
                </a:lnTo>
                <a:cubicBezTo>
                  <a:pt x="8526" y="5778"/>
                  <a:pt x="8520" y="5773"/>
                  <a:pt x="8517" y="5765"/>
                </a:cubicBezTo>
                <a:lnTo>
                  <a:pt x="8517" y="5762"/>
                </a:lnTo>
                <a:close/>
                <a:moveTo>
                  <a:pt x="2321" y="5759"/>
                </a:moveTo>
                <a:cubicBezTo>
                  <a:pt x="2321" y="5759"/>
                  <a:pt x="2321" y="5759"/>
                  <a:pt x="2321" y="5780"/>
                </a:cubicBezTo>
                <a:cubicBezTo>
                  <a:pt x="2331" y="5775"/>
                  <a:pt x="2337" y="5784"/>
                  <a:pt x="2340" y="5785"/>
                </a:cubicBezTo>
                <a:lnTo>
                  <a:pt x="2340" y="5785"/>
                </a:lnTo>
                <a:lnTo>
                  <a:pt x="2340" y="5783"/>
                </a:lnTo>
                <a:cubicBezTo>
                  <a:pt x="2338" y="5777"/>
                  <a:pt x="2337" y="5769"/>
                  <a:pt x="2337" y="5762"/>
                </a:cubicBezTo>
                <a:lnTo>
                  <a:pt x="2337" y="5759"/>
                </a:lnTo>
                <a:lnTo>
                  <a:pt x="2330" y="5759"/>
                </a:lnTo>
                <a:cubicBezTo>
                  <a:pt x="2327" y="5759"/>
                  <a:pt x="2324" y="5759"/>
                  <a:pt x="2321" y="5759"/>
                </a:cubicBezTo>
                <a:close/>
                <a:moveTo>
                  <a:pt x="9053" y="5754"/>
                </a:moveTo>
                <a:cubicBezTo>
                  <a:pt x="9008" y="5754"/>
                  <a:pt x="8962" y="5760"/>
                  <a:pt x="8910" y="5768"/>
                </a:cubicBezTo>
                <a:cubicBezTo>
                  <a:pt x="8989" y="5804"/>
                  <a:pt x="9110" y="5796"/>
                  <a:pt x="9160" y="5768"/>
                </a:cubicBezTo>
                <a:cubicBezTo>
                  <a:pt x="9123" y="5758"/>
                  <a:pt x="9088" y="5754"/>
                  <a:pt x="9053" y="5754"/>
                </a:cubicBezTo>
                <a:close/>
                <a:moveTo>
                  <a:pt x="8516" y="5753"/>
                </a:moveTo>
                <a:lnTo>
                  <a:pt x="8515" y="5754"/>
                </a:lnTo>
                <a:lnTo>
                  <a:pt x="8516" y="5758"/>
                </a:lnTo>
                <a:lnTo>
                  <a:pt x="8516" y="5753"/>
                </a:lnTo>
                <a:close/>
                <a:moveTo>
                  <a:pt x="8014" y="5753"/>
                </a:moveTo>
                <a:cubicBezTo>
                  <a:pt x="8022" y="5753"/>
                  <a:pt x="8022" y="5775"/>
                  <a:pt x="8036" y="5768"/>
                </a:cubicBezTo>
                <a:cubicBezTo>
                  <a:pt x="8029" y="5775"/>
                  <a:pt x="8029" y="5796"/>
                  <a:pt x="8022" y="5804"/>
                </a:cubicBezTo>
                <a:cubicBezTo>
                  <a:pt x="8000" y="5811"/>
                  <a:pt x="8007" y="5796"/>
                  <a:pt x="7986" y="5796"/>
                </a:cubicBezTo>
                <a:cubicBezTo>
                  <a:pt x="7993" y="5782"/>
                  <a:pt x="8007" y="5775"/>
                  <a:pt x="8014" y="5753"/>
                </a:cubicBezTo>
                <a:close/>
                <a:moveTo>
                  <a:pt x="2178" y="5730"/>
                </a:moveTo>
                <a:cubicBezTo>
                  <a:pt x="2178" y="5744"/>
                  <a:pt x="2163" y="5744"/>
                  <a:pt x="2163" y="5759"/>
                </a:cubicBezTo>
                <a:cubicBezTo>
                  <a:pt x="2170" y="5766"/>
                  <a:pt x="2185" y="5766"/>
                  <a:pt x="2199" y="5766"/>
                </a:cubicBezTo>
                <a:cubicBezTo>
                  <a:pt x="2199" y="5759"/>
                  <a:pt x="2199" y="5752"/>
                  <a:pt x="2206" y="5744"/>
                </a:cubicBezTo>
                <a:cubicBezTo>
                  <a:pt x="2192" y="5744"/>
                  <a:pt x="2192" y="5730"/>
                  <a:pt x="2178" y="5730"/>
                </a:cubicBezTo>
                <a:close/>
                <a:moveTo>
                  <a:pt x="7670" y="5726"/>
                </a:moveTo>
                <a:cubicBezTo>
                  <a:pt x="7661" y="5726"/>
                  <a:pt x="7653" y="5730"/>
                  <a:pt x="7656" y="5739"/>
                </a:cubicBezTo>
                <a:cubicBezTo>
                  <a:pt x="7671" y="5739"/>
                  <a:pt x="7664" y="5746"/>
                  <a:pt x="7685" y="5746"/>
                </a:cubicBezTo>
                <a:cubicBezTo>
                  <a:pt x="7693" y="5734"/>
                  <a:pt x="7681" y="5727"/>
                  <a:pt x="7670" y="5726"/>
                </a:cubicBezTo>
                <a:close/>
                <a:moveTo>
                  <a:pt x="8479" y="5696"/>
                </a:moveTo>
                <a:lnTo>
                  <a:pt x="8470" y="5705"/>
                </a:lnTo>
                <a:cubicBezTo>
                  <a:pt x="8466" y="5708"/>
                  <a:pt x="8463" y="5712"/>
                  <a:pt x="8459" y="5716"/>
                </a:cubicBezTo>
                <a:cubicBezTo>
                  <a:pt x="8467" y="5728"/>
                  <a:pt x="8487" y="5731"/>
                  <a:pt x="8501" y="5739"/>
                </a:cubicBezTo>
                <a:lnTo>
                  <a:pt x="8501" y="5739"/>
                </a:lnTo>
                <a:lnTo>
                  <a:pt x="8507" y="5740"/>
                </a:lnTo>
                <a:cubicBezTo>
                  <a:pt x="8509" y="5740"/>
                  <a:pt x="8512" y="5740"/>
                  <a:pt x="8514" y="5740"/>
                </a:cubicBezTo>
                <a:lnTo>
                  <a:pt x="8516" y="5740"/>
                </a:lnTo>
                <a:lnTo>
                  <a:pt x="8513" y="5739"/>
                </a:lnTo>
                <a:cubicBezTo>
                  <a:pt x="8512" y="5738"/>
                  <a:pt x="8511" y="5738"/>
                  <a:pt x="8509" y="5737"/>
                </a:cubicBezTo>
                <a:cubicBezTo>
                  <a:pt x="8516" y="5734"/>
                  <a:pt x="8524" y="5732"/>
                  <a:pt x="8531" y="5731"/>
                </a:cubicBezTo>
                <a:lnTo>
                  <a:pt x="8534" y="5730"/>
                </a:lnTo>
                <a:lnTo>
                  <a:pt x="8532" y="5729"/>
                </a:lnTo>
                <a:cubicBezTo>
                  <a:pt x="8518" y="5723"/>
                  <a:pt x="8499" y="5718"/>
                  <a:pt x="8480" y="5718"/>
                </a:cubicBezTo>
                <a:cubicBezTo>
                  <a:pt x="8484" y="5710"/>
                  <a:pt x="8482" y="5705"/>
                  <a:pt x="8480" y="5700"/>
                </a:cubicBezTo>
                <a:lnTo>
                  <a:pt x="8479" y="5696"/>
                </a:lnTo>
                <a:close/>
                <a:moveTo>
                  <a:pt x="8978" y="5687"/>
                </a:moveTo>
                <a:cubicBezTo>
                  <a:pt x="8965" y="5687"/>
                  <a:pt x="8960" y="5700"/>
                  <a:pt x="8960" y="5718"/>
                </a:cubicBezTo>
                <a:cubicBezTo>
                  <a:pt x="8974" y="5718"/>
                  <a:pt x="8996" y="5725"/>
                  <a:pt x="8996" y="5703"/>
                </a:cubicBezTo>
                <a:cubicBezTo>
                  <a:pt x="8989" y="5703"/>
                  <a:pt x="8989" y="5696"/>
                  <a:pt x="8989" y="5689"/>
                </a:cubicBezTo>
                <a:cubicBezTo>
                  <a:pt x="8985" y="5688"/>
                  <a:pt x="8981" y="5687"/>
                  <a:pt x="8978" y="5687"/>
                </a:cubicBezTo>
                <a:close/>
                <a:moveTo>
                  <a:pt x="8774" y="5667"/>
                </a:moveTo>
                <a:cubicBezTo>
                  <a:pt x="8729" y="5672"/>
                  <a:pt x="8682" y="5677"/>
                  <a:pt x="8645" y="5694"/>
                </a:cubicBezTo>
                <a:lnTo>
                  <a:pt x="8641" y="5696"/>
                </a:lnTo>
                <a:lnTo>
                  <a:pt x="8641" y="5696"/>
                </a:lnTo>
                <a:cubicBezTo>
                  <a:pt x="8643" y="5698"/>
                  <a:pt x="8644" y="5699"/>
                  <a:pt x="8645" y="5701"/>
                </a:cubicBezTo>
                <a:cubicBezTo>
                  <a:pt x="8645" y="5712"/>
                  <a:pt x="8625" y="5707"/>
                  <a:pt x="8618" y="5709"/>
                </a:cubicBezTo>
                <a:lnTo>
                  <a:pt x="8618" y="5710"/>
                </a:lnTo>
                <a:lnTo>
                  <a:pt x="8617" y="5710"/>
                </a:lnTo>
                <a:lnTo>
                  <a:pt x="8616" y="5711"/>
                </a:lnTo>
                <a:lnTo>
                  <a:pt x="8616" y="5711"/>
                </a:lnTo>
                <a:cubicBezTo>
                  <a:pt x="8616" y="5712"/>
                  <a:pt x="8616" y="5714"/>
                  <a:pt x="8617" y="5716"/>
                </a:cubicBezTo>
                <a:cubicBezTo>
                  <a:pt x="8615" y="5716"/>
                  <a:pt x="8613" y="5715"/>
                  <a:pt x="8612" y="5715"/>
                </a:cubicBezTo>
                <a:lnTo>
                  <a:pt x="8612" y="5715"/>
                </a:lnTo>
                <a:lnTo>
                  <a:pt x="8609" y="5717"/>
                </a:lnTo>
                <a:cubicBezTo>
                  <a:pt x="8606" y="5719"/>
                  <a:pt x="8604" y="5722"/>
                  <a:pt x="8602" y="5725"/>
                </a:cubicBezTo>
                <a:cubicBezTo>
                  <a:pt x="8616" y="5735"/>
                  <a:pt x="8629" y="5739"/>
                  <a:pt x="8643" y="5741"/>
                </a:cubicBezTo>
                <a:lnTo>
                  <a:pt x="8650" y="5742"/>
                </a:lnTo>
                <a:lnTo>
                  <a:pt x="8651" y="5741"/>
                </a:lnTo>
                <a:cubicBezTo>
                  <a:pt x="8654" y="5738"/>
                  <a:pt x="8657" y="5735"/>
                  <a:pt x="8660" y="5730"/>
                </a:cubicBezTo>
                <a:cubicBezTo>
                  <a:pt x="8661" y="5735"/>
                  <a:pt x="8665" y="5739"/>
                  <a:pt x="8669" y="5742"/>
                </a:cubicBezTo>
                <a:lnTo>
                  <a:pt x="8672" y="5743"/>
                </a:lnTo>
                <a:lnTo>
                  <a:pt x="8673" y="5743"/>
                </a:lnTo>
                <a:cubicBezTo>
                  <a:pt x="8680" y="5744"/>
                  <a:pt x="8687" y="5745"/>
                  <a:pt x="8695" y="5746"/>
                </a:cubicBezTo>
                <a:cubicBezTo>
                  <a:pt x="8694" y="5748"/>
                  <a:pt x="8692" y="5749"/>
                  <a:pt x="8691" y="5750"/>
                </a:cubicBezTo>
                <a:lnTo>
                  <a:pt x="8688" y="5752"/>
                </a:lnTo>
                <a:lnTo>
                  <a:pt x="8689" y="5752"/>
                </a:lnTo>
                <a:cubicBezTo>
                  <a:pt x="8691" y="5754"/>
                  <a:pt x="8693" y="5755"/>
                  <a:pt x="8694" y="5757"/>
                </a:cubicBezTo>
                <a:lnTo>
                  <a:pt x="8694" y="5758"/>
                </a:lnTo>
                <a:lnTo>
                  <a:pt x="8699" y="5757"/>
                </a:lnTo>
                <a:lnTo>
                  <a:pt x="8703" y="5756"/>
                </a:lnTo>
                <a:lnTo>
                  <a:pt x="8703" y="5756"/>
                </a:lnTo>
                <a:cubicBezTo>
                  <a:pt x="8701" y="5748"/>
                  <a:pt x="8695" y="5741"/>
                  <a:pt x="8688" y="5744"/>
                </a:cubicBezTo>
                <a:cubicBezTo>
                  <a:pt x="8695" y="5730"/>
                  <a:pt x="8724" y="5737"/>
                  <a:pt x="8731" y="5744"/>
                </a:cubicBezTo>
                <a:cubicBezTo>
                  <a:pt x="8731" y="5748"/>
                  <a:pt x="8731" y="5751"/>
                  <a:pt x="8730" y="5754"/>
                </a:cubicBezTo>
                <a:lnTo>
                  <a:pt x="8730" y="5756"/>
                </a:lnTo>
                <a:lnTo>
                  <a:pt x="8736" y="5757"/>
                </a:lnTo>
                <a:cubicBezTo>
                  <a:pt x="8752" y="5759"/>
                  <a:pt x="8767" y="5761"/>
                  <a:pt x="8774" y="5753"/>
                </a:cubicBezTo>
                <a:cubicBezTo>
                  <a:pt x="8767" y="5725"/>
                  <a:pt x="8752" y="5761"/>
                  <a:pt x="8738" y="5739"/>
                </a:cubicBezTo>
                <a:cubicBezTo>
                  <a:pt x="8745" y="5710"/>
                  <a:pt x="8759" y="5696"/>
                  <a:pt x="8774" y="5667"/>
                </a:cubicBezTo>
                <a:close/>
                <a:moveTo>
                  <a:pt x="8586" y="5663"/>
                </a:moveTo>
                <a:cubicBezTo>
                  <a:pt x="8577" y="5662"/>
                  <a:pt x="8566" y="5670"/>
                  <a:pt x="8566" y="5682"/>
                </a:cubicBezTo>
                <a:lnTo>
                  <a:pt x="8595" y="5682"/>
                </a:lnTo>
                <a:cubicBezTo>
                  <a:pt x="8598" y="5669"/>
                  <a:pt x="8593" y="5663"/>
                  <a:pt x="8586" y="5663"/>
                </a:cubicBezTo>
                <a:close/>
                <a:moveTo>
                  <a:pt x="8301" y="5625"/>
                </a:moveTo>
                <a:lnTo>
                  <a:pt x="8300" y="5625"/>
                </a:lnTo>
                <a:lnTo>
                  <a:pt x="8294" y="5627"/>
                </a:lnTo>
                <a:cubicBezTo>
                  <a:pt x="8256" y="5642"/>
                  <a:pt x="8218" y="5640"/>
                  <a:pt x="8179" y="5638"/>
                </a:cubicBezTo>
                <a:lnTo>
                  <a:pt x="8166" y="5637"/>
                </a:lnTo>
                <a:lnTo>
                  <a:pt x="8162" y="5640"/>
                </a:lnTo>
                <a:cubicBezTo>
                  <a:pt x="8150" y="5648"/>
                  <a:pt x="8139" y="5656"/>
                  <a:pt x="8130" y="5658"/>
                </a:cubicBezTo>
                <a:cubicBezTo>
                  <a:pt x="8134" y="5653"/>
                  <a:pt x="8139" y="5648"/>
                  <a:pt x="8144" y="5642"/>
                </a:cubicBezTo>
                <a:lnTo>
                  <a:pt x="8150" y="5636"/>
                </a:lnTo>
                <a:lnTo>
                  <a:pt x="8148" y="5636"/>
                </a:lnTo>
                <a:cubicBezTo>
                  <a:pt x="8118" y="5634"/>
                  <a:pt x="8087" y="5635"/>
                  <a:pt x="8057" y="5646"/>
                </a:cubicBezTo>
                <a:cubicBezTo>
                  <a:pt x="8065" y="5653"/>
                  <a:pt x="8143" y="5667"/>
                  <a:pt x="8172" y="5667"/>
                </a:cubicBezTo>
                <a:cubicBezTo>
                  <a:pt x="8179" y="5667"/>
                  <a:pt x="8186" y="5674"/>
                  <a:pt x="8179" y="5689"/>
                </a:cubicBezTo>
                <a:cubicBezTo>
                  <a:pt x="8215" y="5696"/>
                  <a:pt x="8222" y="5689"/>
                  <a:pt x="8244" y="5703"/>
                </a:cubicBezTo>
                <a:cubicBezTo>
                  <a:pt x="8229" y="5732"/>
                  <a:pt x="8151" y="5674"/>
                  <a:pt x="8143" y="5732"/>
                </a:cubicBezTo>
                <a:cubicBezTo>
                  <a:pt x="8057" y="5732"/>
                  <a:pt x="8022" y="5732"/>
                  <a:pt x="7972" y="5746"/>
                </a:cubicBezTo>
                <a:cubicBezTo>
                  <a:pt x="7986" y="5761"/>
                  <a:pt x="7993" y="5796"/>
                  <a:pt x="7964" y="5811"/>
                </a:cubicBezTo>
                <a:cubicBezTo>
                  <a:pt x="7943" y="5811"/>
                  <a:pt x="7943" y="5789"/>
                  <a:pt x="7936" y="5775"/>
                </a:cubicBezTo>
                <a:cubicBezTo>
                  <a:pt x="7929" y="5775"/>
                  <a:pt x="7929" y="5789"/>
                  <a:pt x="7929" y="5804"/>
                </a:cubicBezTo>
                <a:cubicBezTo>
                  <a:pt x="7896" y="5804"/>
                  <a:pt x="7840" y="5774"/>
                  <a:pt x="7814" y="5801"/>
                </a:cubicBezTo>
                <a:lnTo>
                  <a:pt x="7812" y="5803"/>
                </a:lnTo>
                <a:lnTo>
                  <a:pt x="7815" y="5804"/>
                </a:lnTo>
                <a:cubicBezTo>
                  <a:pt x="7832" y="5805"/>
                  <a:pt x="7850" y="5809"/>
                  <a:pt x="7865" y="5809"/>
                </a:cubicBezTo>
                <a:cubicBezTo>
                  <a:pt x="7857" y="5816"/>
                  <a:pt x="7850" y="5816"/>
                  <a:pt x="7843" y="5816"/>
                </a:cubicBezTo>
                <a:cubicBezTo>
                  <a:pt x="7846" y="5819"/>
                  <a:pt x="7847" y="5821"/>
                  <a:pt x="7848" y="5824"/>
                </a:cubicBezTo>
                <a:lnTo>
                  <a:pt x="7848" y="5825"/>
                </a:lnTo>
                <a:lnTo>
                  <a:pt x="7850" y="5825"/>
                </a:lnTo>
                <a:lnTo>
                  <a:pt x="7848" y="5826"/>
                </a:lnTo>
                <a:lnTo>
                  <a:pt x="7848" y="5826"/>
                </a:lnTo>
                <a:cubicBezTo>
                  <a:pt x="7848" y="5829"/>
                  <a:pt x="7847" y="5830"/>
                  <a:pt x="7843" y="5830"/>
                </a:cubicBezTo>
                <a:cubicBezTo>
                  <a:pt x="7843" y="5838"/>
                  <a:pt x="7872" y="5823"/>
                  <a:pt x="7872" y="5809"/>
                </a:cubicBezTo>
                <a:cubicBezTo>
                  <a:pt x="7886" y="5830"/>
                  <a:pt x="7915" y="5809"/>
                  <a:pt x="7936" y="5816"/>
                </a:cubicBezTo>
                <a:cubicBezTo>
                  <a:pt x="7936" y="5823"/>
                  <a:pt x="7929" y="5823"/>
                  <a:pt x="7929" y="5830"/>
                </a:cubicBezTo>
                <a:cubicBezTo>
                  <a:pt x="7994" y="5816"/>
                  <a:pt x="8051" y="5795"/>
                  <a:pt x="8122" y="5816"/>
                </a:cubicBezTo>
                <a:cubicBezTo>
                  <a:pt x="8130" y="5795"/>
                  <a:pt x="8165" y="5802"/>
                  <a:pt x="8194" y="5795"/>
                </a:cubicBezTo>
                <a:cubicBezTo>
                  <a:pt x="8201" y="5766"/>
                  <a:pt x="8180" y="5766"/>
                  <a:pt x="8194" y="5730"/>
                </a:cubicBezTo>
                <a:cubicBezTo>
                  <a:pt x="8223" y="5744"/>
                  <a:pt x="8266" y="5694"/>
                  <a:pt x="8287" y="5730"/>
                </a:cubicBezTo>
                <a:cubicBezTo>
                  <a:pt x="8316" y="5730"/>
                  <a:pt x="8330" y="5701"/>
                  <a:pt x="8366" y="5708"/>
                </a:cubicBezTo>
                <a:cubicBezTo>
                  <a:pt x="8380" y="5665"/>
                  <a:pt x="8301" y="5701"/>
                  <a:pt x="8301" y="5673"/>
                </a:cubicBezTo>
                <a:cubicBezTo>
                  <a:pt x="8333" y="5679"/>
                  <a:pt x="8348" y="5669"/>
                  <a:pt x="8361" y="5652"/>
                </a:cubicBezTo>
                <a:lnTo>
                  <a:pt x="8363" y="5648"/>
                </a:lnTo>
                <a:lnTo>
                  <a:pt x="8355" y="5647"/>
                </a:lnTo>
                <a:cubicBezTo>
                  <a:pt x="8349" y="5646"/>
                  <a:pt x="8343" y="5646"/>
                  <a:pt x="8337" y="5646"/>
                </a:cubicBezTo>
                <a:cubicBezTo>
                  <a:pt x="8324" y="5646"/>
                  <a:pt x="8317" y="5635"/>
                  <a:pt x="8306" y="5627"/>
                </a:cubicBezTo>
                <a:lnTo>
                  <a:pt x="8301" y="5625"/>
                </a:lnTo>
                <a:close/>
                <a:moveTo>
                  <a:pt x="8280" y="5594"/>
                </a:moveTo>
                <a:cubicBezTo>
                  <a:pt x="8262" y="5594"/>
                  <a:pt x="8255" y="5602"/>
                  <a:pt x="8253" y="5610"/>
                </a:cubicBezTo>
                <a:lnTo>
                  <a:pt x="8253" y="5610"/>
                </a:lnTo>
                <a:lnTo>
                  <a:pt x="8256" y="5611"/>
                </a:lnTo>
                <a:cubicBezTo>
                  <a:pt x="8273" y="5614"/>
                  <a:pt x="8274" y="5604"/>
                  <a:pt x="8279" y="5596"/>
                </a:cubicBezTo>
                <a:lnTo>
                  <a:pt x="8280" y="5595"/>
                </a:lnTo>
                <a:lnTo>
                  <a:pt x="8280" y="5594"/>
                </a:lnTo>
                <a:close/>
                <a:moveTo>
                  <a:pt x="7771" y="5581"/>
                </a:moveTo>
                <a:cubicBezTo>
                  <a:pt x="7771" y="5596"/>
                  <a:pt x="7785" y="5596"/>
                  <a:pt x="7792" y="5603"/>
                </a:cubicBezTo>
                <a:cubicBezTo>
                  <a:pt x="7785" y="5588"/>
                  <a:pt x="7821" y="5581"/>
                  <a:pt x="7807" y="5581"/>
                </a:cubicBezTo>
                <a:cubicBezTo>
                  <a:pt x="7800" y="5581"/>
                  <a:pt x="7785" y="5588"/>
                  <a:pt x="7771" y="5581"/>
                </a:cubicBezTo>
                <a:close/>
                <a:moveTo>
                  <a:pt x="8165" y="5574"/>
                </a:moveTo>
                <a:cubicBezTo>
                  <a:pt x="8172" y="5624"/>
                  <a:pt x="8215" y="5581"/>
                  <a:pt x="8165" y="5574"/>
                </a:cubicBezTo>
                <a:close/>
                <a:moveTo>
                  <a:pt x="8222" y="5567"/>
                </a:moveTo>
                <a:cubicBezTo>
                  <a:pt x="8208" y="5574"/>
                  <a:pt x="8186" y="5567"/>
                  <a:pt x="8186" y="5581"/>
                </a:cubicBezTo>
                <a:cubicBezTo>
                  <a:pt x="8192" y="5581"/>
                  <a:pt x="8196" y="5583"/>
                  <a:pt x="8199" y="5586"/>
                </a:cubicBezTo>
                <a:lnTo>
                  <a:pt x="8201" y="5588"/>
                </a:lnTo>
                <a:lnTo>
                  <a:pt x="8207" y="5582"/>
                </a:lnTo>
                <a:lnTo>
                  <a:pt x="8222" y="5568"/>
                </a:lnTo>
                <a:lnTo>
                  <a:pt x="8222" y="5567"/>
                </a:lnTo>
                <a:close/>
                <a:moveTo>
                  <a:pt x="8072" y="5567"/>
                </a:moveTo>
                <a:cubicBezTo>
                  <a:pt x="8072" y="5588"/>
                  <a:pt x="8100" y="5581"/>
                  <a:pt x="8108" y="5603"/>
                </a:cubicBezTo>
                <a:cubicBezTo>
                  <a:pt x="8108" y="5581"/>
                  <a:pt x="8136" y="5610"/>
                  <a:pt x="8129" y="5596"/>
                </a:cubicBezTo>
                <a:cubicBezTo>
                  <a:pt x="8115" y="5596"/>
                  <a:pt x="8151" y="5574"/>
                  <a:pt x="8129" y="5574"/>
                </a:cubicBezTo>
                <a:cubicBezTo>
                  <a:pt x="8122" y="5581"/>
                  <a:pt x="8115" y="5588"/>
                  <a:pt x="8108" y="5588"/>
                </a:cubicBezTo>
                <a:cubicBezTo>
                  <a:pt x="8108" y="5581"/>
                  <a:pt x="8115" y="5574"/>
                  <a:pt x="8108" y="5567"/>
                </a:cubicBezTo>
                <a:cubicBezTo>
                  <a:pt x="8108" y="5567"/>
                  <a:pt x="8108" y="5567"/>
                  <a:pt x="8072" y="5567"/>
                </a:cubicBezTo>
                <a:close/>
                <a:moveTo>
                  <a:pt x="9133" y="5544"/>
                </a:moveTo>
                <a:cubicBezTo>
                  <a:pt x="9130" y="5544"/>
                  <a:pt x="9128" y="5549"/>
                  <a:pt x="9132" y="5560"/>
                </a:cubicBezTo>
                <a:cubicBezTo>
                  <a:pt x="9117" y="5531"/>
                  <a:pt x="9110" y="5567"/>
                  <a:pt x="9075" y="5553"/>
                </a:cubicBezTo>
                <a:cubicBezTo>
                  <a:pt x="9075" y="5588"/>
                  <a:pt x="9125" y="5567"/>
                  <a:pt x="9117" y="5603"/>
                </a:cubicBezTo>
                <a:cubicBezTo>
                  <a:pt x="9032" y="5617"/>
                  <a:pt x="8938" y="5596"/>
                  <a:pt x="8888" y="5653"/>
                </a:cubicBezTo>
                <a:cubicBezTo>
                  <a:pt x="8917" y="5689"/>
                  <a:pt x="8953" y="5660"/>
                  <a:pt x="8981" y="5653"/>
                </a:cubicBezTo>
                <a:cubicBezTo>
                  <a:pt x="8996" y="5653"/>
                  <a:pt x="9010" y="5667"/>
                  <a:pt x="9032" y="5667"/>
                </a:cubicBezTo>
                <a:cubicBezTo>
                  <a:pt x="9082" y="5674"/>
                  <a:pt x="9168" y="5653"/>
                  <a:pt x="9196" y="5646"/>
                </a:cubicBezTo>
                <a:cubicBezTo>
                  <a:pt x="9203" y="5646"/>
                  <a:pt x="9203" y="5660"/>
                  <a:pt x="9211" y="5660"/>
                </a:cubicBezTo>
                <a:cubicBezTo>
                  <a:pt x="9211" y="5660"/>
                  <a:pt x="9211" y="5646"/>
                  <a:pt x="9218" y="5646"/>
                </a:cubicBezTo>
                <a:cubicBezTo>
                  <a:pt x="9239" y="5631"/>
                  <a:pt x="9268" y="5639"/>
                  <a:pt x="9275" y="5624"/>
                </a:cubicBezTo>
                <a:cubicBezTo>
                  <a:pt x="9261" y="5574"/>
                  <a:pt x="9189" y="5574"/>
                  <a:pt x="9139" y="5560"/>
                </a:cubicBezTo>
                <a:cubicBezTo>
                  <a:pt x="9139" y="5549"/>
                  <a:pt x="9135" y="5544"/>
                  <a:pt x="9133" y="5544"/>
                </a:cubicBezTo>
                <a:close/>
                <a:moveTo>
                  <a:pt x="8896" y="5542"/>
                </a:moveTo>
                <a:cubicBezTo>
                  <a:pt x="8885" y="5542"/>
                  <a:pt x="8874" y="5545"/>
                  <a:pt x="8867" y="5560"/>
                </a:cubicBezTo>
                <a:cubicBezTo>
                  <a:pt x="8895" y="5553"/>
                  <a:pt x="8888" y="5574"/>
                  <a:pt x="8910" y="5574"/>
                </a:cubicBezTo>
                <a:cubicBezTo>
                  <a:pt x="8910" y="5553"/>
                  <a:pt x="8924" y="5560"/>
                  <a:pt x="8931" y="5545"/>
                </a:cubicBezTo>
                <a:cubicBezTo>
                  <a:pt x="8921" y="5545"/>
                  <a:pt x="8908" y="5542"/>
                  <a:pt x="8896" y="5542"/>
                </a:cubicBezTo>
                <a:close/>
                <a:moveTo>
                  <a:pt x="8466" y="5529"/>
                </a:moveTo>
                <a:cubicBezTo>
                  <a:pt x="8488" y="5543"/>
                  <a:pt x="8495" y="5551"/>
                  <a:pt x="8516" y="5543"/>
                </a:cubicBezTo>
                <a:cubicBezTo>
                  <a:pt x="8509" y="5558"/>
                  <a:pt x="8502" y="5572"/>
                  <a:pt x="8502" y="5594"/>
                </a:cubicBezTo>
                <a:cubicBezTo>
                  <a:pt x="8473" y="5586"/>
                  <a:pt x="8473" y="5579"/>
                  <a:pt x="8445" y="5586"/>
                </a:cubicBezTo>
                <a:cubicBezTo>
                  <a:pt x="8438" y="5565"/>
                  <a:pt x="8452" y="5565"/>
                  <a:pt x="8452" y="5543"/>
                </a:cubicBezTo>
                <a:cubicBezTo>
                  <a:pt x="8459" y="5529"/>
                  <a:pt x="8466" y="5558"/>
                  <a:pt x="8466" y="5529"/>
                </a:cubicBezTo>
                <a:close/>
                <a:moveTo>
                  <a:pt x="5101" y="5508"/>
                </a:moveTo>
                <a:lnTo>
                  <a:pt x="5101" y="5508"/>
                </a:lnTo>
                <a:cubicBezTo>
                  <a:pt x="5104" y="5509"/>
                  <a:pt x="5107" y="5510"/>
                  <a:pt x="5109" y="5509"/>
                </a:cubicBezTo>
                <a:lnTo>
                  <a:pt x="5111" y="5508"/>
                </a:lnTo>
                <a:lnTo>
                  <a:pt x="5103" y="5508"/>
                </a:lnTo>
                <a:lnTo>
                  <a:pt x="5101" y="5508"/>
                </a:lnTo>
                <a:close/>
                <a:moveTo>
                  <a:pt x="9288" y="5497"/>
                </a:moveTo>
                <a:cubicBezTo>
                  <a:pt x="9286" y="5497"/>
                  <a:pt x="9284" y="5499"/>
                  <a:pt x="9282" y="5502"/>
                </a:cubicBezTo>
                <a:cubicBezTo>
                  <a:pt x="9289" y="5509"/>
                  <a:pt x="9297" y="5517"/>
                  <a:pt x="9311" y="5517"/>
                </a:cubicBezTo>
                <a:cubicBezTo>
                  <a:pt x="9311" y="5517"/>
                  <a:pt x="9311" y="5517"/>
                  <a:pt x="9311" y="5502"/>
                </a:cubicBezTo>
                <a:cubicBezTo>
                  <a:pt x="9300" y="5508"/>
                  <a:pt x="9293" y="5497"/>
                  <a:pt x="9288" y="5497"/>
                </a:cubicBezTo>
                <a:close/>
                <a:moveTo>
                  <a:pt x="5092" y="5488"/>
                </a:moveTo>
                <a:cubicBezTo>
                  <a:pt x="5092" y="5493"/>
                  <a:pt x="5093" y="5498"/>
                  <a:pt x="5095" y="5501"/>
                </a:cubicBezTo>
                <a:lnTo>
                  <a:pt x="5096" y="5503"/>
                </a:lnTo>
                <a:lnTo>
                  <a:pt x="5097" y="5502"/>
                </a:lnTo>
                <a:cubicBezTo>
                  <a:pt x="5102" y="5496"/>
                  <a:pt x="5108" y="5493"/>
                  <a:pt x="5115" y="5491"/>
                </a:cubicBezTo>
                <a:lnTo>
                  <a:pt x="5121" y="5490"/>
                </a:lnTo>
                <a:lnTo>
                  <a:pt x="5121" y="5488"/>
                </a:lnTo>
                <a:lnTo>
                  <a:pt x="5092" y="5488"/>
                </a:lnTo>
                <a:close/>
                <a:moveTo>
                  <a:pt x="9347" y="5474"/>
                </a:moveTo>
                <a:cubicBezTo>
                  <a:pt x="9354" y="5502"/>
                  <a:pt x="9318" y="5481"/>
                  <a:pt x="9325" y="5495"/>
                </a:cubicBezTo>
                <a:cubicBezTo>
                  <a:pt x="9340" y="5502"/>
                  <a:pt x="9311" y="5502"/>
                  <a:pt x="9318" y="5517"/>
                </a:cubicBezTo>
                <a:cubicBezTo>
                  <a:pt x="9325" y="5524"/>
                  <a:pt x="9340" y="5524"/>
                  <a:pt x="9347" y="5517"/>
                </a:cubicBezTo>
                <a:cubicBezTo>
                  <a:pt x="9347" y="5509"/>
                  <a:pt x="9340" y="5509"/>
                  <a:pt x="9332" y="5502"/>
                </a:cubicBezTo>
                <a:cubicBezTo>
                  <a:pt x="9354" y="5495"/>
                  <a:pt x="9361" y="5538"/>
                  <a:pt x="9375" y="5517"/>
                </a:cubicBezTo>
                <a:cubicBezTo>
                  <a:pt x="9361" y="5502"/>
                  <a:pt x="9347" y="5495"/>
                  <a:pt x="9368" y="5481"/>
                </a:cubicBezTo>
                <a:cubicBezTo>
                  <a:pt x="9361" y="5481"/>
                  <a:pt x="9354" y="5481"/>
                  <a:pt x="9347" y="5474"/>
                </a:cubicBezTo>
                <a:close/>
                <a:moveTo>
                  <a:pt x="9557" y="5406"/>
                </a:moveTo>
                <a:cubicBezTo>
                  <a:pt x="9567" y="5406"/>
                  <a:pt x="9576" y="5407"/>
                  <a:pt x="9583" y="5409"/>
                </a:cubicBezTo>
                <a:cubicBezTo>
                  <a:pt x="9554" y="5431"/>
                  <a:pt x="9526" y="5445"/>
                  <a:pt x="9490" y="5431"/>
                </a:cubicBezTo>
                <a:cubicBezTo>
                  <a:pt x="9495" y="5414"/>
                  <a:pt x="9529" y="5406"/>
                  <a:pt x="9557" y="5406"/>
                </a:cubicBezTo>
                <a:close/>
                <a:moveTo>
                  <a:pt x="8430" y="5352"/>
                </a:moveTo>
                <a:cubicBezTo>
                  <a:pt x="8430" y="5352"/>
                  <a:pt x="8430" y="5352"/>
                  <a:pt x="8430" y="5366"/>
                </a:cubicBezTo>
                <a:cubicBezTo>
                  <a:pt x="8437" y="5366"/>
                  <a:pt x="8437" y="5366"/>
                  <a:pt x="8444" y="5366"/>
                </a:cubicBezTo>
                <a:cubicBezTo>
                  <a:pt x="8444" y="5366"/>
                  <a:pt x="8444" y="5373"/>
                  <a:pt x="8451" y="5373"/>
                </a:cubicBezTo>
                <a:cubicBezTo>
                  <a:pt x="8459" y="5352"/>
                  <a:pt x="8444" y="5352"/>
                  <a:pt x="8430" y="5352"/>
                </a:cubicBezTo>
                <a:close/>
                <a:moveTo>
                  <a:pt x="7321" y="5332"/>
                </a:moveTo>
                <a:cubicBezTo>
                  <a:pt x="7306" y="5332"/>
                  <a:pt x="7289" y="5340"/>
                  <a:pt x="7277" y="5359"/>
                </a:cubicBezTo>
                <a:cubicBezTo>
                  <a:pt x="7270" y="5323"/>
                  <a:pt x="7212" y="5344"/>
                  <a:pt x="7205" y="5366"/>
                </a:cubicBezTo>
                <a:cubicBezTo>
                  <a:pt x="7198" y="5337"/>
                  <a:pt x="7155" y="5373"/>
                  <a:pt x="7134" y="5366"/>
                </a:cubicBezTo>
                <a:cubicBezTo>
                  <a:pt x="7134" y="5388"/>
                  <a:pt x="7148" y="5388"/>
                  <a:pt x="7162" y="5388"/>
                </a:cubicBezTo>
                <a:cubicBezTo>
                  <a:pt x="7205" y="5352"/>
                  <a:pt x="7270" y="5388"/>
                  <a:pt x="7305" y="5352"/>
                </a:cubicBezTo>
                <a:cubicBezTo>
                  <a:pt x="7313" y="5352"/>
                  <a:pt x="7305" y="5373"/>
                  <a:pt x="7327" y="5366"/>
                </a:cubicBezTo>
                <a:cubicBezTo>
                  <a:pt x="7327" y="5353"/>
                  <a:pt x="7332" y="5352"/>
                  <a:pt x="7348" y="5352"/>
                </a:cubicBezTo>
                <a:lnTo>
                  <a:pt x="7352" y="5352"/>
                </a:lnTo>
                <a:lnTo>
                  <a:pt x="7353" y="5354"/>
                </a:lnTo>
                <a:lnTo>
                  <a:pt x="7354" y="5357"/>
                </a:lnTo>
                <a:lnTo>
                  <a:pt x="7353" y="5360"/>
                </a:lnTo>
                <a:cubicBezTo>
                  <a:pt x="7347" y="5366"/>
                  <a:pt x="7339" y="5366"/>
                  <a:pt x="7356" y="5366"/>
                </a:cubicBezTo>
                <a:cubicBezTo>
                  <a:pt x="7356" y="5364"/>
                  <a:pt x="7355" y="5362"/>
                  <a:pt x="7355" y="5360"/>
                </a:cubicBezTo>
                <a:lnTo>
                  <a:pt x="7354" y="5357"/>
                </a:lnTo>
                <a:lnTo>
                  <a:pt x="7355" y="5356"/>
                </a:lnTo>
                <a:cubicBezTo>
                  <a:pt x="7355" y="5355"/>
                  <a:pt x="7356" y="5353"/>
                  <a:pt x="7356" y="5352"/>
                </a:cubicBezTo>
                <a:lnTo>
                  <a:pt x="7352" y="5352"/>
                </a:lnTo>
                <a:lnTo>
                  <a:pt x="7351" y="5348"/>
                </a:lnTo>
                <a:cubicBezTo>
                  <a:pt x="7345" y="5338"/>
                  <a:pt x="7333" y="5332"/>
                  <a:pt x="7321" y="5332"/>
                </a:cubicBezTo>
                <a:close/>
                <a:moveTo>
                  <a:pt x="7442" y="5329"/>
                </a:moveTo>
                <a:cubicBezTo>
                  <a:pt x="7432" y="5329"/>
                  <a:pt x="7423" y="5331"/>
                  <a:pt x="7427" y="5344"/>
                </a:cubicBezTo>
                <a:cubicBezTo>
                  <a:pt x="7449" y="5344"/>
                  <a:pt x="7456" y="5359"/>
                  <a:pt x="7456" y="5330"/>
                </a:cubicBezTo>
                <a:cubicBezTo>
                  <a:pt x="7453" y="5330"/>
                  <a:pt x="7447" y="5329"/>
                  <a:pt x="7442" y="5329"/>
                </a:cubicBezTo>
                <a:close/>
                <a:moveTo>
                  <a:pt x="8716" y="5323"/>
                </a:moveTo>
                <a:cubicBezTo>
                  <a:pt x="8724" y="5344"/>
                  <a:pt x="8659" y="5337"/>
                  <a:pt x="8681" y="5359"/>
                </a:cubicBezTo>
                <a:cubicBezTo>
                  <a:pt x="8681" y="5352"/>
                  <a:pt x="8695" y="5373"/>
                  <a:pt x="8709" y="5366"/>
                </a:cubicBezTo>
                <a:cubicBezTo>
                  <a:pt x="8716" y="5352"/>
                  <a:pt x="8738" y="5330"/>
                  <a:pt x="8716" y="5323"/>
                </a:cubicBezTo>
                <a:close/>
                <a:moveTo>
                  <a:pt x="7632" y="5317"/>
                </a:moveTo>
                <a:cubicBezTo>
                  <a:pt x="7627" y="5317"/>
                  <a:pt x="7623" y="5318"/>
                  <a:pt x="7621" y="5323"/>
                </a:cubicBezTo>
                <a:cubicBezTo>
                  <a:pt x="7628" y="5323"/>
                  <a:pt x="7656" y="5344"/>
                  <a:pt x="7671" y="5330"/>
                </a:cubicBezTo>
                <a:cubicBezTo>
                  <a:pt x="7661" y="5325"/>
                  <a:pt x="7644" y="5317"/>
                  <a:pt x="7632" y="5317"/>
                </a:cubicBezTo>
                <a:close/>
                <a:moveTo>
                  <a:pt x="9261" y="5316"/>
                </a:moveTo>
                <a:cubicBezTo>
                  <a:pt x="9225" y="5316"/>
                  <a:pt x="9189" y="5316"/>
                  <a:pt x="9168" y="5323"/>
                </a:cubicBezTo>
                <a:cubicBezTo>
                  <a:pt x="9153" y="5344"/>
                  <a:pt x="9196" y="5344"/>
                  <a:pt x="9175" y="5352"/>
                </a:cubicBezTo>
                <a:cubicBezTo>
                  <a:pt x="9125" y="5352"/>
                  <a:pt x="9082" y="5380"/>
                  <a:pt x="9032" y="5359"/>
                </a:cubicBezTo>
                <a:cubicBezTo>
                  <a:pt x="8989" y="5388"/>
                  <a:pt x="8960" y="5431"/>
                  <a:pt x="8903" y="5445"/>
                </a:cubicBezTo>
                <a:cubicBezTo>
                  <a:pt x="8881" y="5409"/>
                  <a:pt x="8852" y="5373"/>
                  <a:pt x="8810" y="5352"/>
                </a:cubicBezTo>
                <a:cubicBezTo>
                  <a:pt x="8774" y="5395"/>
                  <a:pt x="8716" y="5438"/>
                  <a:pt x="8645" y="5395"/>
                </a:cubicBezTo>
                <a:cubicBezTo>
                  <a:pt x="8630" y="5409"/>
                  <a:pt x="8666" y="5416"/>
                  <a:pt x="8645" y="5431"/>
                </a:cubicBezTo>
                <a:cubicBezTo>
                  <a:pt x="8570" y="5431"/>
                  <a:pt x="8527" y="5458"/>
                  <a:pt x="8465" y="5475"/>
                </a:cubicBezTo>
                <a:lnTo>
                  <a:pt x="8454" y="5477"/>
                </a:lnTo>
                <a:lnTo>
                  <a:pt x="8458" y="5479"/>
                </a:lnTo>
                <a:cubicBezTo>
                  <a:pt x="8471" y="5485"/>
                  <a:pt x="8481" y="5493"/>
                  <a:pt x="8495" y="5493"/>
                </a:cubicBezTo>
                <a:cubicBezTo>
                  <a:pt x="8502" y="5515"/>
                  <a:pt x="8466" y="5508"/>
                  <a:pt x="8495" y="5515"/>
                </a:cubicBezTo>
                <a:cubicBezTo>
                  <a:pt x="8445" y="5529"/>
                  <a:pt x="8430" y="5529"/>
                  <a:pt x="8344" y="5500"/>
                </a:cubicBezTo>
                <a:cubicBezTo>
                  <a:pt x="8352" y="5493"/>
                  <a:pt x="8352" y="5486"/>
                  <a:pt x="8344" y="5479"/>
                </a:cubicBezTo>
                <a:cubicBezTo>
                  <a:pt x="8387" y="5465"/>
                  <a:pt x="8409" y="5522"/>
                  <a:pt x="8430" y="5472"/>
                </a:cubicBezTo>
                <a:cubicBezTo>
                  <a:pt x="8432" y="5472"/>
                  <a:pt x="8434" y="5472"/>
                  <a:pt x="8436" y="5472"/>
                </a:cubicBezTo>
                <a:lnTo>
                  <a:pt x="8437" y="5472"/>
                </a:lnTo>
                <a:lnTo>
                  <a:pt x="8437" y="5470"/>
                </a:lnTo>
                <a:cubicBezTo>
                  <a:pt x="8431" y="5448"/>
                  <a:pt x="8390" y="5456"/>
                  <a:pt x="8408" y="5431"/>
                </a:cubicBezTo>
                <a:lnTo>
                  <a:pt x="8395" y="5430"/>
                </a:lnTo>
                <a:lnTo>
                  <a:pt x="8391" y="5433"/>
                </a:lnTo>
                <a:cubicBezTo>
                  <a:pt x="8373" y="5443"/>
                  <a:pt x="8343" y="5430"/>
                  <a:pt x="8337" y="5436"/>
                </a:cubicBezTo>
                <a:cubicBezTo>
                  <a:pt x="8323" y="5472"/>
                  <a:pt x="8287" y="5500"/>
                  <a:pt x="8244" y="5479"/>
                </a:cubicBezTo>
                <a:cubicBezTo>
                  <a:pt x="8264" y="5472"/>
                  <a:pt x="8259" y="5478"/>
                  <a:pt x="8253" y="5449"/>
                </a:cubicBezTo>
                <a:lnTo>
                  <a:pt x="8252" y="5448"/>
                </a:lnTo>
                <a:lnTo>
                  <a:pt x="8244" y="5453"/>
                </a:lnTo>
                <a:cubicBezTo>
                  <a:pt x="8239" y="5456"/>
                  <a:pt x="8234" y="5461"/>
                  <a:pt x="8229" y="5466"/>
                </a:cubicBezTo>
                <a:cubicBezTo>
                  <a:pt x="8208" y="5459"/>
                  <a:pt x="8158" y="5466"/>
                  <a:pt x="8151" y="5495"/>
                </a:cubicBezTo>
                <a:cubicBezTo>
                  <a:pt x="8172" y="5509"/>
                  <a:pt x="8208" y="5517"/>
                  <a:pt x="8229" y="5517"/>
                </a:cubicBezTo>
                <a:cubicBezTo>
                  <a:pt x="8237" y="5545"/>
                  <a:pt x="8201" y="5524"/>
                  <a:pt x="8208" y="5545"/>
                </a:cubicBezTo>
                <a:cubicBezTo>
                  <a:pt x="8211" y="5553"/>
                  <a:pt x="8216" y="5558"/>
                  <a:pt x="8223" y="5562"/>
                </a:cubicBezTo>
                <a:lnTo>
                  <a:pt x="8226" y="5563"/>
                </a:lnTo>
                <a:lnTo>
                  <a:pt x="8237" y="5552"/>
                </a:lnTo>
                <a:cubicBezTo>
                  <a:pt x="8242" y="5547"/>
                  <a:pt x="8247" y="5542"/>
                  <a:pt x="8251" y="5536"/>
                </a:cubicBezTo>
                <a:cubicBezTo>
                  <a:pt x="8280" y="5536"/>
                  <a:pt x="8280" y="5529"/>
                  <a:pt x="8301" y="5536"/>
                </a:cubicBezTo>
                <a:cubicBezTo>
                  <a:pt x="8309" y="5558"/>
                  <a:pt x="8273" y="5543"/>
                  <a:pt x="8273" y="5551"/>
                </a:cubicBezTo>
                <a:cubicBezTo>
                  <a:pt x="8280" y="5572"/>
                  <a:pt x="8309" y="5565"/>
                  <a:pt x="8323" y="5558"/>
                </a:cubicBezTo>
                <a:cubicBezTo>
                  <a:pt x="8337" y="5565"/>
                  <a:pt x="8350" y="5576"/>
                  <a:pt x="8362" y="5587"/>
                </a:cubicBezTo>
                <a:lnTo>
                  <a:pt x="8380" y="5604"/>
                </a:lnTo>
                <a:lnTo>
                  <a:pt x="8382" y="5604"/>
                </a:lnTo>
                <a:cubicBezTo>
                  <a:pt x="8392" y="5599"/>
                  <a:pt x="8401" y="5594"/>
                  <a:pt x="8408" y="5588"/>
                </a:cubicBezTo>
                <a:cubicBezTo>
                  <a:pt x="8429" y="5597"/>
                  <a:pt x="8448" y="5604"/>
                  <a:pt x="8468" y="5608"/>
                </a:cubicBezTo>
                <a:lnTo>
                  <a:pt x="8472" y="5609"/>
                </a:lnTo>
                <a:lnTo>
                  <a:pt x="8476" y="5607"/>
                </a:lnTo>
                <a:cubicBezTo>
                  <a:pt x="8481" y="5605"/>
                  <a:pt x="8488" y="5603"/>
                  <a:pt x="8495" y="5601"/>
                </a:cubicBezTo>
                <a:cubicBezTo>
                  <a:pt x="8495" y="5608"/>
                  <a:pt x="8502" y="5608"/>
                  <a:pt x="8509" y="5608"/>
                </a:cubicBezTo>
                <a:lnTo>
                  <a:pt x="8511" y="5617"/>
                </a:lnTo>
                <a:lnTo>
                  <a:pt x="8521" y="5619"/>
                </a:lnTo>
                <a:cubicBezTo>
                  <a:pt x="8553" y="5624"/>
                  <a:pt x="8591" y="5629"/>
                  <a:pt x="8638" y="5639"/>
                </a:cubicBezTo>
                <a:cubicBezTo>
                  <a:pt x="8638" y="5653"/>
                  <a:pt x="8645" y="5660"/>
                  <a:pt x="8638" y="5674"/>
                </a:cubicBezTo>
                <a:cubicBezTo>
                  <a:pt x="8738" y="5660"/>
                  <a:pt x="8795" y="5660"/>
                  <a:pt x="8881" y="5646"/>
                </a:cubicBezTo>
                <a:cubicBezTo>
                  <a:pt x="8838" y="5624"/>
                  <a:pt x="8788" y="5646"/>
                  <a:pt x="8759" y="5646"/>
                </a:cubicBezTo>
                <a:cubicBezTo>
                  <a:pt x="8767" y="5624"/>
                  <a:pt x="8745" y="5617"/>
                  <a:pt x="8752" y="5588"/>
                </a:cubicBezTo>
                <a:cubicBezTo>
                  <a:pt x="8774" y="5567"/>
                  <a:pt x="8802" y="5603"/>
                  <a:pt x="8810" y="5560"/>
                </a:cubicBezTo>
                <a:cubicBezTo>
                  <a:pt x="8781" y="5538"/>
                  <a:pt x="8781" y="5581"/>
                  <a:pt x="8759" y="5574"/>
                </a:cubicBezTo>
                <a:cubicBezTo>
                  <a:pt x="8759" y="5560"/>
                  <a:pt x="8731" y="5567"/>
                  <a:pt x="8731" y="5560"/>
                </a:cubicBezTo>
                <a:cubicBezTo>
                  <a:pt x="8774" y="5553"/>
                  <a:pt x="8802" y="5538"/>
                  <a:pt x="8824" y="5502"/>
                </a:cubicBezTo>
                <a:cubicBezTo>
                  <a:pt x="8938" y="5545"/>
                  <a:pt x="9075" y="5509"/>
                  <a:pt x="9189" y="5545"/>
                </a:cubicBezTo>
                <a:cubicBezTo>
                  <a:pt x="9203" y="5517"/>
                  <a:pt x="9232" y="5524"/>
                  <a:pt x="9275" y="5517"/>
                </a:cubicBezTo>
                <a:cubicBezTo>
                  <a:pt x="9254" y="5509"/>
                  <a:pt x="9261" y="5495"/>
                  <a:pt x="9275" y="5488"/>
                </a:cubicBezTo>
                <a:cubicBezTo>
                  <a:pt x="9254" y="5488"/>
                  <a:pt x="9246" y="5509"/>
                  <a:pt x="9232" y="5517"/>
                </a:cubicBezTo>
                <a:cubicBezTo>
                  <a:pt x="9218" y="5495"/>
                  <a:pt x="9182" y="5495"/>
                  <a:pt x="9175" y="5459"/>
                </a:cubicBezTo>
                <a:cubicBezTo>
                  <a:pt x="9189" y="5438"/>
                  <a:pt x="9211" y="5431"/>
                  <a:pt x="9196" y="5395"/>
                </a:cubicBezTo>
                <a:cubicBezTo>
                  <a:pt x="9211" y="5380"/>
                  <a:pt x="9232" y="5373"/>
                  <a:pt x="9254" y="5373"/>
                </a:cubicBezTo>
                <a:cubicBezTo>
                  <a:pt x="9246" y="5352"/>
                  <a:pt x="9254" y="5344"/>
                  <a:pt x="9261" y="5316"/>
                </a:cubicBezTo>
                <a:close/>
                <a:moveTo>
                  <a:pt x="7800" y="5316"/>
                </a:moveTo>
                <a:cubicBezTo>
                  <a:pt x="7785" y="5316"/>
                  <a:pt x="7771" y="5323"/>
                  <a:pt x="7771" y="5330"/>
                </a:cubicBezTo>
                <a:cubicBezTo>
                  <a:pt x="7771" y="5330"/>
                  <a:pt x="7771" y="5337"/>
                  <a:pt x="7771" y="5344"/>
                </a:cubicBezTo>
                <a:cubicBezTo>
                  <a:pt x="7792" y="5344"/>
                  <a:pt x="7792" y="5323"/>
                  <a:pt x="7800" y="5316"/>
                </a:cubicBezTo>
                <a:close/>
                <a:moveTo>
                  <a:pt x="7578" y="5301"/>
                </a:moveTo>
                <a:cubicBezTo>
                  <a:pt x="7549" y="5301"/>
                  <a:pt x="7542" y="5323"/>
                  <a:pt x="7535" y="5344"/>
                </a:cubicBezTo>
                <a:cubicBezTo>
                  <a:pt x="7556" y="5337"/>
                  <a:pt x="7570" y="5366"/>
                  <a:pt x="7578" y="5352"/>
                </a:cubicBezTo>
                <a:cubicBezTo>
                  <a:pt x="7563" y="5337"/>
                  <a:pt x="7599" y="5337"/>
                  <a:pt x="7592" y="5323"/>
                </a:cubicBezTo>
                <a:cubicBezTo>
                  <a:pt x="7585" y="5323"/>
                  <a:pt x="7585" y="5309"/>
                  <a:pt x="7578" y="5301"/>
                </a:cubicBezTo>
                <a:close/>
                <a:moveTo>
                  <a:pt x="8456" y="5292"/>
                </a:moveTo>
                <a:cubicBezTo>
                  <a:pt x="8455" y="5292"/>
                  <a:pt x="8453" y="5292"/>
                  <a:pt x="8451" y="5294"/>
                </a:cubicBezTo>
                <a:cubicBezTo>
                  <a:pt x="8466" y="5294"/>
                  <a:pt x="8437" y="5337"/>
                  <a:pt x="8451" y="5323"/>
                </a:cubicBezTo>
                <a:cubicBezTo>
                  <a:pt x="8459" y="5301"/>
                  <a:pt x="8466" y="5323"/>
                  <a:pt x="8480" y="5323"/>
                </a:cubicBezTo>
                <a:cubicBezTo>
                  <a:pt x="8473" y="5309"/>
                  <a:pt x="8502" y="5301"/>
                  <a:pt x="8480" y="5294"/>
                </a:cubicBezTo>
                <a:cubicBezTo>
                  <a:pt x="8468" y="5326"/>
                  <a:pt x="8466" y="5291"/>
                  <a:pt x="8456" y="5292"/>
                </a:cubicBezTo>
                <a:close/>
                <a:moveTo>
                  <a:pt x="8537" y="5291"/>
                </a:moveTo>
                <a:cubicBezTo>
                  <a:pt x="8528" y="5291"/>
                  <a:pt x="8516" y="5294"/>
                  <a:pt x="8502" y="5294"/>
                </a:cubicBezTo>
                <a:cubicBezTo>
                  <a:pt x="8509" y="5309"/>
                  <a:pt x="8509" y="5316"/>
                  <a:pt x="8494" y="5323"/>
                </a:cubicBezTo>
                <a:cubicBezTo>
                  <a:pt x="8502" y="5323"/>
                  <a:pt x="8509" y="5323"/>
                  <a:pt x="8509" y="5330"/>
                </a:cubicBezTo>
                <a:cubicBezTo>
                  <a:pt x="8502" y="5337"/>
                  <a:pt x="8480" y="5330"/>
                  <a:pt x="8480" y="5352"/>
                </a:cubicBezTo>
                <a:cubicBezTo>
                  <a:pt x="8494" y="5359"/>
                  <a:pt x="8537" y="5359"/>
                  <a:pt x="8509" y="5380"/>
                </a:cubicBezTo>
                <a:cubicBezTo>
                  <a:pt x="8537" y="5380"/>
                  <a:pt x="8566" y="5344"/>
                  <a:pt x="8595" y="5373"/>
                </a:cubicBezTo>
                <a:cubicBezTo>
                  <a:pt x="8602" y="5366"/>
                  <a:pt x="8638" y="5352"/>
                  <a:pt x="8623" y="5337"/>
                </a:cubicBezTo>
                <a:cubicBezTo>
                  <a:pt x="8587" y="5337"/>
                  <a:pt x="8523" y="5380"/>
                  <a:pt x="8509" y="5316"/>
                </a:cubicBezTo>
                <a:cubicBezTo>
                  <a:pt x="8530" y="5309"/>
                  <a:pt x="8530" y="5309"/>
                  <a:pt x="8552" y="5309"/>
                </a:cubicBezTo>
                <a:cubicBezTo>
                  <a:pt x="8552" y="5294"/>
                  <a:pt x="8546" y="5291"/>
                  <a:pt x="8537" y="5291"/>
                </a:cubicBezTo>
                <a:close/>
                <a:moveTo>
                  <a:pt x="8237" y="5287"/>
                </a:moveTo>
                <a:cubicBezTo>
                  <a:pt x="8229" y="5309"/>
                  <a:pt x="8237" y="5330"/>
                  <a:pt x="8251" y="5337"/>
                </a:cubicBezTo>
                <a:cubicBezTo>
                  <a:pt x="8301" y="5309"/>
                  <a:pt x="8358" y="5352"/>
                  <a:pt x="8387" y="5373"/>
                </a:cubicBezTo>
                <a:cubicBezTo>
                  <a:pt x="8401" y="5366"/>
                  <a:pt x="8387" y="5344"/>
                  <a:pt x="8408" y="5352"/>
                </a:cubicBezTo>
                <a:cubicBezTo>
                  <a:pt x="8401" y="5359"/>
                  <a:pt x="8401" y="5366"/>
                  <a:pt x="8416" y="5366"/>
                </a:cubicBezTo>
                <a:cubicBezTo>
                  <a:pt x="8408" y="5344"/>
                  <a:pt x="8430" y="5344"/>
                  <a:pt x="8437" y="5337"/>
                </a:cubicBezTo>
                <a:cubicBezTo>
                  <a:pt x="8416" y="5330"/>
                  <a:pt x="8401" y="5323"/>
                  <a:pt x="8394" y="5309"/>
                </a:cubicBezTo>
                <a:cubicBezTo>
                  <a:pt x="8394" y="5330"/>
                  <a:pt x="8365" y="5316"/>
                  <a:pt x="8358" y="5330"/>
                </a:cubicBezTo>
                <a:cubicBezTo>
                  <a:pt x="8351" y="5323"/>
                  <a:pt x="8365" y="5294"/>
                  <a:pt x="8344" y="5301"/>
                </a:cubicBezTo>
                <a:cubicBezTo>
                  <a:pt x="8344" y="5309"/>
                  <a:pt x="8344" y="5316"/>
                  <a:pt x="8351" y="5323"/>
                </a:cubicBezTo>
                <a:cubicBezTo>
                  <a:pt x="8330" y="5316"/>
                  <a:pt x="8330" y="5330"/>
                  <a:pt x="8315" y="5323"/>
                </a:cubicBezTo>
                <a:cubicBezTo>
                  <a:pt x="8315" y="5316"/>
                  <a:pt x="8322" y="5316"/>
                  <a:pt x="8322" y="5309"/>
                </a:cubicBezTo>
                <a:cubicBezTo>
                  <a:pt x="8294" y="5323"/>
                  <a:pt x="8279" y="5287"/>
                  <a:pt x="8237" y="5287"/>
                </a:cubicBezTo>
                <a:close/>
                <a:moveTo>
                  <a:pt x="8108" y="5287"/>
                </a:moveTo>
                <a:cubicBezTo>
                  <a:pt x="8108" y="5301"/>
                  <a:pt x="8115" y="5323"/>
                  <a:pt x="8100" y="5323"/>
                </a:cubicBezTo>
                <a:cubicBezTo>
                  <a:pt x="8100" y="5309"/>
                  <a:pt x="8093" y="5316"/>
                  <a:pt x="8086" y="5323"/>
                </a:cubicBezTo>
                <a:cubicBezTo>
                  <a:pt x="8108" y="5323"/>
                  <a:pt x="8108" y="5337"/>
                  <a:pt x="8129" y="5337"/>
                </a:cubicBezTo>
                <a:cubicBezTo>
                  <a:pt x="8129" y="5309"/>
                  <a:pt x="8122" y="5294"/>
                  <a:pt x="8108" y="5287"/>
                </a:cubicBezTo>
                <a:close/>
                <a:moveTo>
                  <a:pt x="8194" y="5280"/>
                </a:moveTo>
                <a:cubicBezTo>
                  <a:pt x="8186" y="5294"/>
                  <a:pt x="8151" y="5294"/>
                  <a:pt x="8172" y="5309"/>
                </a:cubicBezTo>
                <a:cubicBezTo>
                  <a:pt x="8165" y="5294"/>
                  <a:pt x="8208" y="5294"/>
                  <a:pt x="8194" y="5280"/>
                </a:cubicBezTo>
                <a:close/>
                <a:moveTo>
                  <a:pt x="7843" y="5280"/>
                </a:moveTo>
                <a:cubicBezTo>
                  <a:pt x="7843" y="5301"/>
                  <a:pt x="7807" y="5287"/>
                  <a:pt x="7807" y="5301"/>
                </a:cubicBezTo>
                <a:cubicBezTo>
                  <a:pt x="7814" y="5301"/>
                  <a:pt x="7821" y="5301"/>
                  <a:pt x="7821" y="5309"/>
                </a:cubicBezTo>
                <a:cubicBezTo>
                  <a:pt x="7814" y="5309"/>
                  <a:pt x="7814" y="5309"/>
                  <a:pt x="7814" y="5316"/>
                </a:cubicBezTo>
                <a:cubicBezTo>
                  <a:pt x="7828" y="5323"/>
                  <a:pt x="7821" y="5309"/>
                  <a:pt x="7835" y="5323"/>
                </a:cubicBezTo>
                <a:cubicBezTo>
                  <a:pt x="7835" y="5309"/>
                  <a:pt x="7835" y="5301"/>
                  <a:pt x="7843" y="5301"/>
                </a:cubicBezTo>
                <a:cubicBezTo>
                  <a:pt x="7843" y="5316"/>
                  <a:pt x="7871" y="5330"/>
                  <a:pt x="7878" y="5316"/>
                </a:cubicBezTo>
                <a:cubicBezTo>
                  <a:pt x="7871" y="5309"/>
                  <a:pt x="7864" y="5309"/>
                  <a:pt x="7857" y="5316"/>
                </a:cubicBezTo>
                <a:cubicBezTo>
                  <a:pt x="7857" y="5294"/>
                  <a:pt x="7843" y="5301"/>
                  <a:pt x="7843" y="5287"/>
                </a:cubicBezTo>
                <a:cubicBezTo>
                  <a:pt x="7850" y="5287"/>
                  <a:pt x="7850" y="5287"/>
                  <a:pt x="7843" y="5280"/>
                </a:cubicBezTo>
                <a:close/>
                <a:moveTo>
                  <a:pt x="7592" y="5258"/>
                </a:moveTo>
                <a:cubicBezTo>
                  <a:pt x="7589" y="5258"/>
                  <a:pt x="7587" y="5260"/>
                  <a:pt x="7585" y="5266"/>
                </a:cubicBezTo>
                <a:cubicBezTo>
                  <a:pt x="7613" y="5266"/>
                  <a:pt x="7585" y="5273"/>
                  <a:pt x="7585" y="5280"/>
                </a:cubicBezTo>
                <a:cubicBezTo>
                  <a:pt x="7599" y="5287"/>
                  <a:pt x="7606" y="5273"/>
                  <a:pt x="7613" y="5273"/>
                </a:cubicBezTo>
                <a:cubicBezTo>
                  <a:pt x="7613" y="5273"/>
                  <a:pt x="7621" y="5280"/>
                  <a:pt x="7621" y="5273"/>
                </a:cubicBezTo>
                <a:cubicBezTo>
                  <a:pt x="7615" y="5273"/>
                  <a:pt x="7602" y="5257"/>
                  <a:pt x="7592" y="5258"/>
                </a:cubicBezTo>
                <a:close/>
                <a:moveTo>
                  <a:pt x="9418" y="5153"/>
                </a:moveTo>
                <a:cubicBezTo>
                  <a:pt x="9436" y="5152"/>
                  <a:pt x="9457" y="5163"/>
                  <a:pt x="9461" y="5172"/>
                </a:cubicBezTo>
                <a:cubicBezTo>
                  <a:pt x="9461" y="5187"/>
                  <a:pt x="9425" y="5172"/>
                  <a:pt x="9433" y="5187"/>
                </a:cubicBezTo>
                <a:cubicBezTo>
                  <a:pt x="9418" y="5187"/>
                  <a:pt x="9425" y="5165"/>
                  <a:pt x="9397" y="5172"/>
                </a:cubicBezTo>
                <a:cubicBezTo>
                  <a:pt x="9400" y="5159"/>
                  <a:pt x="9408" y="5153"/>
                  <a:pt x="9418" y="5153"/>
                </a:cubicBezTo>
                <a:close/>
                <a:moveTo>
                  <a:pt x="7201" y="5093"/>
                </a:moveTo>
                <a:lnTo>
                  <a:pt x="7202" y="5094"/>
                </a:lnTo>
                <a:cubicBezTo>
                  <a:pt x="7206" y="5095"/>
                  <a:pt x="7210" y="5096"/>
                  <a:pt x="7216" y="5094"/>
                </a:cubicBezTo>
                <a:lnTo>
                  <a:pt x="7217" y="5094"/>
                </a:lnTo>
                <a:lnTo>
                  <a:pt x="7213" y="5094"/>
                </a:lnTo>
                <a:cubicBezTo>
                  <a:pt x="7210" y="5094"/>
                  <a:pt x="7207" y="5094"/>
                  <a:pt x="7203" y="5093"/>
                </a:cubicBezTo>
                <a:lnTo>
                  <a:pt x="7201" y="5093"/>
                </a:lnTo>
                <a:close/>
                <a:moveTo>
                  <a:pt x="7491" y="5068"/>
                </a:moveTo>
                <a:cubicBezTo>
                  <a:pt x="7481" y="5068"/>
                  <a:pt x="7474" y="5072"/>
                  <a:pt x="7470" y="5086"/>
                </a:cubicBezTo>
                <a:cubicBezTo>
                  <a:pt x="7506" y="5086"/>
                  <a:pt x="7506" y="5079"/>
                  <a:pt x="7527" y="5072"/>
                </a:cubicBezTo>
                <a:cubicBezTo>
                  <a:pt x="7513" y="5072"/>
                  <a:pt x="7501" y="5068"/>
                  <a:pt x="7491" y="5068"/>
                </a:cubicBezTo>
                <a:close/>
                <a:moveTo>
                  <a:pt x="7427" y="5065"/>
                </a:moveTo>
                <a:cubicBezTo>
                  <a:pt x="7425" y="5065"/>
                  <a:pt x="7423" y="5065"/>
                  <a:pt x="7421" y="5065"/>
                </a:cubicBezTo>
                <a:lnTo>
                  <a:pt x="7420" y="5065"/>
                </a:lnTo>
                <a:lnTo>
                  <a:pt x="7420" y="5067"/>
                </a:lnTo>
                <a:cubicBezTo>
                  <a:pt x="7420" y="5070"/>
                  <a:pt x="7421" y="5074"/>
                  <a:pt x="7421" y="5077"/>
                </a:cubicBezTo>
                <a:cubicBezTo>
                  <a:pt x="7415" y="5072"/>
                  <a:pt x="7409" y="5074"/>
                  <a:pt x="7404" y="5080"/>
                </a:cubicBezTo>
                <a:lnTo>
                  <a:pt x="7404" y="5080"/>
                </a:lnTo>
                <a:lnTo>
                  <a:pt x="7405" y="5081"/>
                </a:lnTo>
                <a:cubicBezTo>
                  <a:pt x="7409" y="5087"/>
                  <a:pt x="7414" y="5091"/>
                  <a:pt x="7427" y="5086"/>
                </a:cubicBezTo>
                <a:lnTo>
                  <a:pt x="7427" y="5065"/>
                </a:lnTo>
                <a:close/>
                <a:moveTo>
                  <a:pt x="7671" y="5050"/>
                </a:moveTo>
                <a:cubicBezTo>
                  <a:pt x="7656" y="5057"/>
                  <a:pt x="7642" y="5057"/>
                  <a:pt x="7635" y="5072"/>
                </a:cubicBezTo>
                <a:cubicBezTo>
                  <a:pt x="7656" y="5079"/>
                  <a:pt x="7664" y="5072"/>
                  <a:pt x="7671" y="5065"/>
                </a:cubicBezTo>
                <a:cubicBezTo>
                  <a:pt x="7642" y="5057"/>
                  <a:pt x="7692" y="5057"/>
                  <a:pt x="7671" y="5050"/>
                </a:cubicBezTo>
                <a:close/>
                <a:moveTo>
                  <a:pt x="8917" y="5048"/>
                </a:moveTo>
                <a:cubicBezTo>
                  <a:pt x="8932" y="5056"/>
                  <a:pt x="8896" y="5063"/>
                  <a:pt x="8874" y="5063"/>
                </a:cubicBezTo>
                <a:cubicBezTo>
                  <a:pt x="8867" y="5034"/>
                  <a:pt x="8917" y="5063"/>
                  <a:pt x="8917" y="5048"/>
                </a:cubicBezTo>
                <a:close/>
                <a:moveTo>
                  <a:pt x="9651" y="5047"/>
                </a:moveTo>
                <a:cubicBezTo>
                  <a:pt x="9664" y="5047"/>
                  <a:pt x="9681" y="5052"/>
                  <a:pt x="9705" y="5048"/>
                </a:cubicBezTo>
                <a:cubicBezTo>
                  <a:pt x="9691" y="5063"/>
                  <a:pt x="9655" y="5056"/>
                  <a:pt x="9627" y="5063"/>
                </a:cubicBezTo>
                <a:cubicBezTo>
                  <a:pt x="9633" y="5050"/>
                  <a:pt x="9640" y="5047"/>
                  <a:pt x="9651" y="5047"/>
                </a:cubicBezTo>
                <a:close/>
                <a:moveTo>
                  <a:pt x="8087" y="5041"/>
                </a:moveTo>
                <a:cubicBezTo>
                  <a:pt x="8087" y="5041"/>
                  <a:pt x="8087" y="5041"/>
                  <a:pt x="8122" y="5041"/>
                </a:cubicBezTo>
                <a:cubicBezTo>
                  <a:pt x="8115" y="5070"/>
                  <a:pt x="8108" y="5063"/>
                  <a:pt x="8087" y="5063"/>
                </a:cubicBezTo>
                <a:cubicBezTo>
                  <a:pt x="8087" y="5063"/>
                  <a:pt x="8087" y="5063"/>
                  <a:pt x="8087" y="5041"/>
                </a:cubicBezTo>
                <a:close/>
                <a:moveTo>
                  <a:pt x="9419" y="5034"/>
                </a:moveTo>
                <a:cubicBezTo>
                  <a:pt x="9412" y="5048"/>
                  <a:pt x="9405" y="5063"/>
                  <a:pt x="9405" y="5070"/>
                </a:cubicBezTo>
                <a:cubicBezTo>
                  <a:pt x="9405" y="5070"/>
                  <a:pt x="9405" y="5070"/>
                  <a:pt x="9376" y="5070"/>
                </a:cubicBezTo>
                <a:cubicBezTo>
                  <a:pt x="9390" y="5063"/>
                  <a:pt x="9390" y="5034"/>
                  <a:pt x="9419" y="5034"/>
                </a:cubicBezTo>
                <a:close/>
                <a:moveTo>
                  <a:pt x="8352" y="5034"/>
                </a:moveTo>
                <a:cubicBezTo>
                  <a:pt x="8380" y="5034"/>
                  <a:pt x="8387" y="5048"/>
                  <a:pt x="8416" y="5048"/>
                </a:cubicBezTo>
                <a:cubicBezTo>
                  <a:pt x="8395" y="5056"/>
                  <a:pt x="8359" y="5077"/>
                  <a:pt x="8344" y="5056"/>
                </a:cubicBezTo>
                <a:cubicBezTo>
                  <a:pt x="8344" y="5048"/>
                  <a:pt x="8352" y="5041"/>
                  <a:pt x="8352" y="5034"/>
                </a:cubicBezTo>
                <a:close/>
                <a:moveTo>
                  <a:pt x="9693" y="4998"/>
                </a:moveTo>
                <a:cubicBezTo>
                  <a:pt x="9702" y="4997"/>
                  <a:pt x="9715" y="5005"/>
                  <a:pt x="9720" y="5005"/>
                </a:cubicBezTo>
                <a:cubicBezTo>
                  <a:pt x="9720" y="5027"/>
                  <a:pt x="9691" y="5020"/>
                  <a:pt x="9684" y="5013"/>
                </a:cubicBezTo>
                <a:cubicBezTo>
                  <a:pt x="9684" y="5002"/>
                  <a:pt x="9688" y="4998"/>
                  <a:pt x="9693" y="4998"/>
                </a:cubicBezTo>
                <a:close/>
                <a:moveTo>
                  <a:pt x="9498" y="4991"/>
                </a:moveTo>
                <a:cubicBezTo>
                  <a:pt x="9483" y="5027"/>
                  <a:pt x="9498" y="5027"/>
                  <a:pt x="9519" y="5048"/>
                </a:cubicBezTo>
                <a:cubicBezTo>
                  <a:pt x="9548" y="5048"/>
                  <a:pt x="9569" y="5027"/>
                  <a:pt x="9591" y="5041"/>
                </a:cubicBezTo>
                <a:cubicBezTo>
                  <a:pt x="9533" y="5099"/>
                  <a:pt x="9462" y="5005"/>
                  <a:pt x="9426" y="5020"/>
                </a:cubicBezTo>
                <a:cubicBezTo>
                  <a:pt x="9405" y="4991"/>
                  <a:pt x="9483" y="5005"/>
                  <a:pt x="9498" y="4991"/>
                </a:cubicBezTo>
                <a:close/>
                <a:moveTo>
                  <a:pt x="9300" y="4982"/>
                </a:moveTo>
                <a:lnTo>
                  <a:pt x="9300" y="4982"/>
                </a:lnTo>
                <a:cubicBezTo>
                  <a:pt x="9299" y="4982"/>
                  <a:pt x="9300" y="4983"/>
                  <a:pt x="9303" y="4984"/>
                </a:cubicBezTo>
                <a:lnTo>
                  <a:pt x="9304" y="4984"/>
                </a:lnTo>
                <a:lnTo>
                  <a:pt x="9304" y="4984"/>
                </a:lnTo>
                <a:cubicBezTo>
                  <a:pt x="9303" y="4984"/>
                  <a:pt x="9303" y="4984"/>
                  <a:pt x="9302" y="4983"/>
                </a:cubicBezTo>
                <a:lnTo>
                  <a:pt x="9300" y="4982"/>
                </a:lnTo>
                <a:close/>
                <a:moveTo>
                  <a:pt x="8330" y="4979"/>
                </a:moveTo>
                <a:cubicBezTo>
                  <a:pt x="8351" y="4979"/>
                  <a:pt x="8344" y="4993"/>
                  <a:pt x="8365" y="4986"/>
                </a:cubicBezTo>
                <a:cubicBezTo>
                  <a:pt x="8358" y="5000"/>
                  <a:pt x="8322" y="5007"/>
                  <a:pt x="8330" y="4979"/>
                </a:cubicBezTo>
                <a:close/>
                <a:moveTo>
                  <a:pt x="8602" y="4960"/>
                </a:moveTo>
                <a:cubicBezTo>
                  <a:pt x="8615" y="4961"/>
                  <a:pt x="8629" y="4969"/>
                  <a:pt x="8645" y="4977"/>
                </a:cubicBezTo>
                <a:cubicBezTo>
                  <a:pt x="8631" y="4984"/>
                  <a:pt x="8617" y="4991"/>
                  <a:pt x="8602" y="4998"/>
                </a:cubicBezTo>
                <a:cubicBezTo>
                  <a:pt x="8595" y="4984"/>
                  <a:pt x="8581" y="4984"/>
                  <a:pt x="8574" y="4977"/>
                </a:cubicBezTo>
                <a:cubicBezTo>
                  <a:pt x="8583" y="4964"/>
                  <a:pt x="8592" y="4960"/>
                  <a:pt x="8602" y="4960"/>
                </a:cubicBezTo>
                <a:close/>
                <a:moveTo>
                  <a:pt x="7570" y="4957"/>
                </a:moveTo>
                <a:cubicBezTo>
                  <a:pt x="7570" y="4957"/>
                  <a:pt x="7570" y="4957"/>
                  <a:pt x="7570" y="4979"/>
                </a:cubicBezTo>
                <a:cubicBezTo>
                  <a:pt x="7585" y="4979"/>
                  <a:pt x="7606" y="4964"/>
                  <a:pt x="7628" y="4979"/>
                </a:cubicBezTo>
                <a:cubicBezTo>
                  <a:pt x="7621" y="4950"/>
                  <a:pt x="7599" y="4971"/>
                  <a:pt x="7570" y="4957"/>
                </a:cubicBezTo>
                <a:close/>
                <a:moveTo>
                  <a:pt x="7875" y="4934"/>
                </a:moveTo>
                <a:cubicBezTo>
                  <a:pt x="7893" y="4934"/>
                  <a:pt x="7913" y="4946"/>
                  <a:pt x="7922" y="4955"/>
                </a:cubicBezTo>
                <a:cubicBezTo>
                  <a:pt x="7929" y="4962"/>
                  <a:pt x="7922" y="4962"/>
                  <a:pt x="7915" y="4962"/>
                </a:cubicBezTo>
                <a:lnTo>
                  <a:pt x="7929" y="4971"/>
                </a:lnTo>
                <a:lnTo>
                  <a:pt x="7931" y="4972"/>
                </a:lnTo>
                <a:cubicBezTo>
                  <a:pt x="7949" y="4975"/>
                  <a:pt x="7966" y="4980"/>
                  <a:pt x="7979" y="4993"/>
                </a:cubicBezTo>
                <a:cubicBezTo>
                  <a:pt x="7978" y="4993"/>
                  <a:pt x="7977" y="4994"/>
                  <a:pt x="7975" y="4994"/>
                </a:cubicBezTo>
                <a:lnTo>
                  <a:pt x="7974" y="4994"/>
                </a:lnTo>
                <a:lnTo>
                  <a:pt x="7976" y="4995"/>
                </a:lnTo>
                <a:cubicBezTo>
                  <a:pt x="7979" y="4996"/>
                  <a:pt x="7983" y="4997"/>
                  <a:pt x="7986" y="4998"/>
                </a:cubicBezTo>
                <a:cubicBezTo>
                  <a:pt x="7986" y="5013"/>
                  <a:pt x="7958" y="5020"/>
                  <a:pt x="7951" y="5013"/>
                </a:cubicBezTo>
                <a:cubicBezTo>
                  <a:pt x="7951" y="5020"/>
                  <a:pt x="7958" y="5020"/>
                  <a:pt x="7965" y="5027"/>
                </a:cubicBezTo>
                <a:cubicBezTo>
                  <a:pt x="7952" y="5032"/>
                  <a:pt x="7940" y="5031"/>
                  <a:pt x="7927" y="5028"/>
                </a:cubicBezTo>
                <a:lnTo>
                  <a:pt x="7921" y="5025"/>
                </a:lnTo>
                <a:lnTo>
                  <a:pt x="7921" y="5029"/>
                </a:lnTo>
                <a:cubicBezTo>
                  <a:pt x="7893" y="5022"/>
                  <a:pt x="7914" y="5029"/>
                  <a:pt x="7914" y="5043"/>
                </a:cubicBezTo>
                <a:cubicBezTo>
                  <a:pt x="7893" y="5043"/>
                  <a:pt x="7886" y="5022"/>
                  <a:pt x="7871" y="5043"/>
                </a:cubicBezTo>
                <a:cubicBezTo>
                  <a:pt x="7854" y="5026"/>
                  <a:pt x="7846" y="5018"/>
                  <a:pt x="7836" y="5000"/>
                </a:cubicBezTo>
                <a:lnTo>
                  <a:pt x="7834" y="4996"/>
                </a:lnTo>
                <a:lnTo>
                  <a:pt x="7834" y="4996"/>
                </a:lnTo>
                <a:cubicBezTo>
                  <a:pt x="7825" y="4997"/>
                  <a:pt x="7816" y="5000"/>
                  <a:pt x="7807" y="5005"/>
                </a:cubicBezTo>
                <a:cubicBezTo>
                  <a:pt x="7813" y="5000"/>
                  <a:pt x="7820" y="4996"/>
                  <a:pt x="7828" y="4992"/>
                </a:cubicBezTo>
                <a:lnTo>
                  <a:pt x="7831" y="4991"/>
                </a:lnTo>
                <a:lnTo>
                  <a:pt x="7828" y="4986"/>
                </a:lnTo>
                <a:cubicBezTo>
                  <a:pt x="7833" y="4986"/>
                  <a:pt x="7837" y="4986"/>
                  <a:pt x="7841" y="4987"/>
                </a:cubicBezTo>
                <a:lnTo>
                  <a:pt x="7842" y="4987"/>
                </a:lnTo>
                <a:lnTo>
                  <a:pt x="7847" y="4986"/>
                </a:lnTo>
                <a:cubicBezTo>
                  <a:pt x="7867" y="4982"/>
                  <a:pt x="7888" y="4983"/>
                  <a:pt x="7900" y="4991"/>
                </a:cubicBezTo>
                <a:lnTo>
                  <a:pt x="7901" y="4987"/>
                </a:lnTo>
                <a:lnTo>
                  <a:pt x="7893" y="4985"/>
                </a:lnTo>
                <a:cubicBezTo>
                  <a:pt x="7876" y="4980"/>
                  <a:pt x="7861" y="4973"/>
                  <a:pt x="7850" y="4964"/>
                </a:cubicBezTo>
                <a:cubicBezTo>
                  <a:pt x="7862" y="4966"/>
                  <a:pt x="7875" y="4967"/>
                  <a:pt x="7887" y="4968"/>
                </a:cubicBezTo>
                <a:lnTo>
                  <a:pt x="7893" y="4968"/>
                </a:lnTo>
                <a:lnTo>
                  <a:pt x="7891" y="4967"/>
                </a:lnTo>
                <a:cubicBezTo>
                  <a:pt x="7879" y="4961"/>
                  <a:pt x="7859" y="4961"/>
                  <a:pt x="7850" y="4948"/>
                </a:cubicBezTo>
                <a:cubicBezTo>
                  <a:pt x="7856" y="4937"/>
                  <a:pt x="7865" y="4934"/>
                  <a:pt x="7875" y="4934"/>
                </a:cubicBezTo>
                <a:close/>
                <a:moveTo>
                  <a:pt x="7580" y="4932"/>
                </a:moveTo>
                <a:lnTo>
                  <a:pt x="7572" y="4932"/>
                </a:lnTo>
                <a:lnTo>
                  <a:pt x="7578" y="4943"/>
                </a:lnTo>
                <a:cubicBezTo>
                  <a:pt x="7578" y="4940"/>
                  <a:pt x="7579" y="4937"/>
                  <a:pt x="7580" y="4935"/>
                </a:cubicBezTo>
                <a:lnTo>
                  <a:pt x="7580" y="4932"/>
                </a:lnTo>
                <a:close/>
                <a:moveTo>
                  <a:pt x="7604" y="4932"/>
                </a:moveTo>
                <a:lnTo>
                  <a:pt x="7592" y="4932"/>
                </a:lnTo>
                <a:lnTo>
                  <a:pt x="7592" y="4933"/>
                </a:lnTo>
                <a:cubicBezTo>
                  <a:pt x="7591" y="4939"/>
                  <a:pt x="7594" y="4943"/>
                  <a:pt x="7606" y="4943"/>
                </a:cubicBezTo>
                <a:cubicBezTo>
                  <a:pt x="7605" y="4939"/>
                  <a:pt x="7604" y="4935"/>
                  <a:pt x="7604" y="4932"/>
                </a:cubicBezTo>
                <a:lnTo>
                  <a:pt x="7604" y="4932"/>
                </a:lnTo>
                <a:close/>
                <a:moveTo>
                  <a:pt x="7681" y="4931"/>
                </a:moveTo>
                <a:lnTo>
                  <a:pt x="7664" y="4931"/>
                </a:lnTo>
                <a:lnTo>
                  <a:pt x="7664" y="4933"/>
                </a:lnTo>
                <a:cubicBezTo>
                  <a:pt x="7664" y="4940"/>
                  <a:pt x="7667" y="4945"/>
                  <a:pt x="7678" y="4943"/>
                </a:cubicBezTo>
                <a:cubicBezTo>
                  <a:pt x="7678" y="4939"/>
                  <a:pt x="7679" y="4935"/>
                  <a:pt x="7680" y="4933"/>
                </a:cubicBezTo>
                <a:lnTo>
                  <a:pt x="7681" y="4931"/>
                </a:lnTo>
                <a:close/>
                <a:moveTo>
                  <a:pt x="8602" y="4891"/>
                </a:moveTo>
                <a:cubicBezTo>
                  <a:pt x="8602" y="4891"/>
                  <a:pt x="8602" y="4891"/>
                  <a:pt x="8645" y="4891"/>
                </a:cubicBezTo>
                <a:cubicBezTo>
                  <a:pt x="8645" y="4905"/>
                  <a:pt x="8660" y="4912"/>
                  <a:pt x="8660" y="4919"/>
                </a:cubicBezTo>
                <a:cubicBezTo>
                  <a:pt x="8688" y="4919"/>
                  <a:pt x="8724" y="4919"/>
                  <a:pt x="8746" y="4905"/>
                </a:cubicBezTo>
                <a:cubicBezTo>
                  <a:pt x="8746" y="4912"/>
                  <a:pt x="8760" y="4912"/>
                  <a:pt x="8767" y="4919"/>
                </a:cubicBezTo>
                <a:cubicBezTo>
                  <a:pt x="8789" y="4919"/>
                  <a:pt x="8767" y="4898"/>
                  <a:pt x="8781" y="4891"/>
                </a:cubicBezTo>
                <a:cubicBezTo>
                  <a:pt x="8781" y="4891"/>
                  <a:pt x="8781" y="4891"/>
                  <a:pt x="8810" y="4891"/>
                </a:cubicBezTo>
                <a:cubicBezTo>
                  <a:pt x="8816" y="4928"/>
                  <a:pt x="8809" y="4962"/>
                  <a:pt x="8796" y="4991"/>
                </a:cubicBezTo>
                <a:lnTo>
                  <a:pt x="8794" y="4995"/>
                </a:lnTo>
                <a:lnTo>
                  <a:pt x="8796" y="4995"/>
                </a:lnTo>
                <a:cubicBezTo>
                  <a:pt x="8832" y="5003"/>
                  <a:pt x="8840" y="4971"/>
                  <a:pt x="8867" y="4971"/>
                </a:cubicBezTo>
                <a:cubicBezTo>
                  <a:pt x="8874" y="5007"/>
                  <a:pt x="8953" y="4993"/>
                  <a:pt x="8989" y="5022"/>
                </a:cubicBezTo>
                <a:cubicBezTo>
                  <a:pt x="8917" y="5007"/>
                  <a:pt x="8845" y="5057"/>
                  <a:pt x="8788" y="5014"/>
                </a:cubicBezTo>
                <a:cubicBezTo>
                  <a:pt x="8788" y="5014"/>
                  <a:pt x="8788" y="5014"/>
                  <a:pt x="8788" y="5009"/>
                </a:cubicBezTo>
                <a:lnTo>
                  <a:pt x="8788" y="5008"/>
                </a:lnTo>
                <a:lnTo>
                  <a:pt x="8784" y="5015"/>
                </a:lnTo>
                <a:cubicBezTo>
                  <a:pt x="8769" y="5043"/>
                  <a:pt x="8751" y="5065"/>
                  <a:pt x="8738" y="5084"/>
                </a:cubicBezTo>
                <a:cubicBezTo>
                  <a:pt x="8703" y="5077"/>
                  <a:pt x="8674" y="5063"/>
                  <a:pt x="8638" y="5056"/>
                </a:cubicBezTo>
                <a:cubicBezTo>
                  <a:pt x="8609" y="5056"/>
                  <a:pt x="8631" y="5084"/>
                  <a:pt x="8624" y="5084"/>
                </a:cubicBezTo>
                <a:cubicBezTo>
                  <a:pt x="8609" y="5084"/>
                  <a:pt x="8617" y="5070"/>
                  <a:pt x="8602" y="5070"/>
                </a:cubicBezTo>
                <a:cubicBezTo>
                  <a:pt x="8595" y="5084"/>
                  <a:pt x="8595" y="5135"/>
                  <a:pt x="8567" y="5149"/>
                </a:cubicBezTo>
                <a:cubicBezTo>
                  <a:pt x="8552" y="5120"/>
                  <a:pt x="8581" y="5091"/>
                  <a:pt x="8595" y="5077"/>
                </a:cubicBezTo>
                <a:cubicBezTo>
                  <a:pt x="8588" y="5056"/>
                  <a:pt x="8567" y="5048"/>
                  <a:pt x="8559" y="5041"/>
                </a:cubicBezTo>
                <a:cubicBezTo>
                  <a:pt x="8567" y="5020"/>
                  <a:pt x="8581" y="5013"/>
                  <a:pt x="8588" y="4991"/>
                </a:cubicBezTo>
                <a:cubicBezTo>
                  <a:pt x="8602" y="4998"/>
                  <a:pt x="8602" y="5013"/>
                  <a:pt x="8609" y="5027"/>
                </a:cubicBezTo>
                <a:cubicBezTo>
                  <a:pt x="8652" y="5027"/>
                  <a:pt x="8703" y="4991"/>
                  <a:pt x="8746" y="4998"/>
                </a:cubicBezTo>
                <a:cubicBezTo>
                  <a:pt x="8767" y="4919"/>
                  <a:pt x="8652" y="4926"/>
                  <a:pt x="8602" y="4919"/>
                </a:cubicBezTo>
                <a:cubicBezTo>
                  <a:pt x="8602" y="4912"/>
                  <a:pt x="8602" y="4898"/>
                  <a:pt x="8602" y="4891"/>
                </a:cubicBezTo>
                <a:close/>
                <a:moveTo>
                  <a:pt x="7764" y="4869"/>
                </a:moveTo>
                <a:cubicBezTo>
                  <a:pt x="7757" y="4883"/>
                  <a:pt x="7743" y="4883"/>
                  <a:pt x="7736" y="4898"/>
                </a:cubicBezTo>
                <a:cubicBezTo>
                  <a:pt x="7764" y="4898"/>
                  <a:pt x="7779" y="4891"/>
                  <a:pt x="7807" y="4898"/>
                </a:cubicBezTo>
                <a:cubicBezTo>
                  <a:pt x="7814" y="4869"/>
                  <a:pt x="7779" y="4883"/>
                  <a:pt x="7764" y="4869"/>
                </a:cubicBezTo>
                <a:close/>
                <a:moveTo>
                  <a:pt x="9340" y="4855"/>
                </a:moveTo>
                <a:cubicBezTo>
                  <a:pt x="9340" y="4855"/>
                  <a:pt x="9340" y="4855"/>
                  <a:pt x="9340" y="4891"/>
                </a:cubicBezTo>
                <a:cubicBezTo>
                  <a:pt x="9333" y="4883"/>
                  <a:pt x="9326" y="4883"/>
                  <a:pt x="9311" y="4883"/>
                </a:cubicBezTo>
                <a:cubicBezTo>
                  <a:pt x="9319" y="4869"/>
                  <a:pt x="9326" y="4862"/>
                  <a:pt x="9340" y="4855"/>
                </a:cubicBezTo>
                <a:close/>
                <a:moveTo>
                  <a:pt x="9179" y="4854"/>
                </a:moveTo>
                <a:cubicBezTo>
                  <a:pt x="9196" y="4853"/>
                  <a:pt x="9225" y="4869"/>
                  <a:pt x="9247" y="4869"/>
                </a:cubicBezTo>
                <a:cubicBezTo>
                  <a:pt x="9233" y="4883"/>
                  <a:pt x="9218" y="4883"/>
                  <a:pt x="9204" y="4883"/>
                </a:cubicBezTo>
                <a:cubicBezTo>
                  <a:pt x="9204" y="4862"/>
                  <a:pt x="9175" y="4869"/>
                  <a:pt x="9168" y="4862"/>
                </a:cubicBezTo>
                <a:cubicBezTo>
                  <a:pt x="9170" y="4856"/>
                  <a:pt x="9174" y="4854"/>
                  <a:pt x="9179" y="4854"/>
                </a:cubicBezTo>
                <a:close/>
                <a:moveTo>
                  <a:pt x="9058" y="4851"/>
                </a:moveTo>
                <a:cubicBezTo>
                  <a:pt x="9078" y="4851"/>
                  <a:pt x="9095" y="4858"/>
                  <a:pt x="9102" y="4878"/>
                </a:cubicBezTo>
                <a:lnTo>
                  <a:pt x="9102" y="4879"/>
                </a:lnTo>
                <a:lnTo>
                  <a:pt x="9103" y="4878"/>
                </a:lnTo>
                <a:cubicBezTo>
                  <a:pt x="9146" y="4878"/>
                  <a:pt x="9175" y="4885"/>
                  <a:pt x="9218" y="4892"/>
                </a:cubicBezTo>
                <a:cubicBezTo>
                  <a:pt x="9203" y="4921"/>
                  <a:pt x="9160" y="4900"/>
                  <a:pt x="9153" y="4907"/>
                </a:cubicBezTo>
                <a:cubicBezTo>
                  <a:pt x="9139" y="4943"/>
                  <a:pt x="9103" y="4971"/>
                  <a:pt x="9060" y="4950"/>
                </a:cubicBezTo>
                <a:cubicBezTo>
                  <a:pt x="9082" y="4943"/>
                  <a:pt x="9075" y="4950"/>
                  <a:pt x="9067" y="4914"/>
                </a:cubicBezTo>
                <a:cubicBezTo>
                  <a:pt x="9083" y="4914"/>
                  <a:pt x="9087" y="4898"/>
                  <a:pt x="9095" y="4887"/>
                </a:cubicBezTo>
                <a:lnTo>
                  <a:pt x="9098" y="4883"/>
                </a:lnTo>
                <a:lnTo>
                  <a:pt x="9094" y="4883"/>
                </a:lnTo>
                <a:cubicBezTo>
                  <a:pt x="9075" y="4885"/>
                  <a:pt x="9071" y="4911"/>
                  <a:pt x="9046" y="4905"/>
                </a:cubicBezTo>
                <a:cubicBezTo>
                  <a:pt x="9025" y="4898"/>
                  <a:pt x="9032" y="4876"/>
                  <a:pt x="9003" y="4876"/>
                </a:cubicBezTo>
                <a:cubicBezTo>
                  <a:pt x="8996" y="4891"/>
                  <a:pt x="9011" y="4934"/>
                  <a:pt x="9039" y="4934"/>
                </a:cubicBezTo>
                <a:cubicBezTo>
                  <a:pt x="9011" y="4941"/>
                  <a:pt x="8968" y="4941"/>
                  <a:pt x="8953" y="4912"/>
                </a:cubicBezTo>
                <a:cubicBezTo>
                  <a:pt x="8953" y="4905"/>
                  <a:pt x="8975" y="4891"/>
                  <a:pt x="8960" y="4883"/>
                </a:cubicBezTo>
                <a:cubicBezTo>
                  <a:pt x="8974" y="4874"/>
                  <a:pt x="9021" y="4851"/>
                  <a:pt x="9058" y="4851"/>
                </a:cubicBezTo>
                <a:close/>
                <a:moveTo>
                  <a:pt x="9440" y="4848"/>
                </a:moveTo>
                <a:cubicBezTo>
                  <a:pt x="9447" y="4855"/>
                  <a:pt x="9462" y="4862"/>
                  <a:pt x="9476" y="4862"/>
                </a:cubicBezTo>
                <a:cubicBezTo>
                  <a:pt x="9455" y="4869"/>
                  <a:pt x="9447" y="4883"/>
                  <a:pt x="9447" y="4905"/>
                </a:cubicBezTo>
                <a:cubicBezTo>
                  <a:pt x="9426" y="4912"/>
                  <a:pt x="9440" y="4883"/>
                  <a:pt x="9426" y="4883"/>
                </a:cubicBezTo>
                <a:cubicBezTo>
                  <a:pt x="9426" y="4862"/>
                  <a:pt x="9440" y="4869"/>
                  <a:pt x="9440" y="4848"/>
                </a:cubicBezTo>
                <a:close/>
                <a:moveTo>
                  <a:pt x="8275" y="4839"/>
                </a:moveTo>
                <a:cubicBezTo>
                  <a:pt x="8248" y="4840"/>
                  <a:pt x="8219" y="4851"/>
                  <a:pt x="8201" y="4862"/>
                </a:cubicBezTo>
                <a:cubicBezTo>
                  <a:pt x="8251" y="4876"/>
                  <a:pt x="8280" y="4862"/>
                  <a:pt x="8337" y="4876"/>
                </a:cubicBezTo>
                <a:cubicBezTo>
                  <a:pt x="8327" y="4848"/>
                  <a:pt x="8301" y="4839"/>
                  <a:pt x="8275" y="4839"/>
                </a:cubicBezTo>
                <a:close/>
                <a:moveTo>
                  <a:pt x="821" y="4820"/>
                </a:moveTo>
                <a:cubicBezTo>
                  <a:pt x="823" y="4820"/>
                  <a:pt x="824" y="4820"/>
                  <a:pt x="826" y="4820"/>
                </a:cubicBezTo>
                <a:cubicBezTo>
                  <a:pt x="832" y="4832"/>
                  <a:pt x="808" y="4838"/>
                  <a:pt x="814" y="4862"/>
                </a:cubicBezTo>
                <a:cubicBezTo>
                  <a:pt x="792" y="4862"/>
                  <a:pt x="801" y="4820"/>
                  <a:pt x="821" y="4820"/>
                </a:cubicBezTo>
                <a:close/>
                <a:moveTo>
                  <a:pt x="9032" y="4812"/>
                </a:moveTo>
                <a:cubicBezTo>
                  <a:pt x="9054" y="4826"/>
                  <a:pt x="9075" y="4812"/>
                  <a:pt x="9082" y="4848"/>
                </a:cubicBezTo>
                <a:cubicBezTo>
                  <a:pt x="9061" y="4833"/>
                  <a:pt x="9039" y="4848"/>
                  <a:pt x="9025" y="4826"/>
                </a:cubicBezTo>
                <a:cubicBezTo>
                  <a:pt x="9025" y="4819"/>
                  <a:pt x="9032" y="4819"/>
                  <a:pt x="9032" y="4812"/>
                </a:cubicBezTo>
                <a:close/>
                <a:moveTo>
                  <a:pt x="8658" y="4808"/>
                </a:moveTo>
                <a:cubicBezTo>
                  <a:pt x="8680" y="4808"/>
                  <a:pt x="8704" y="4851"/>
                  <a:pt x="8688" y="4862"/>
                </a:cubicBezTo>
                <a:cubicBezTo>
                  <a:pt x="8674" y="4869"/>
                  <a:pt x="8645" y="4869"/>
                  <a:pt x="8624" y="4869"/>
                </a:cubicBezTo>
                <a:cubicBezTo>
                  <a:pt x="8624" y="4848"/>
                  <a:pt x="8645" y="4855"/>
                  <a:pt x="8660" y="4840"/>
                </a:cubicBezTo>
                <a:cubicBezTo>
                  <a:pt x="8660" y="4833"/>
                  <a:pt x="8638" y="4840"/>
                  <a:pt x="8638" y="4826"/>
                </a:cubicBezTo>
                <a:cubicBezTo>
                  <a:pt x="8643" y="4813"/>
                  <a:pt x="8651" y="4809"/>
                  <a:pt x="8658" y="4808"/>
                </a:cubicBezTo>
                <a:close/>
                <a:moveTo>
                  <a:pt x="9447" y="4761"/>
                </a:moveTo>
                <a:cubicBezTo>
                  <a:pt x="9469" y="4769"/>
                  <a:pt x="9469" y="4761"/>
                  <a:pt x="9483" y="4761"/>
                </a:cubicBezTo>
                <a:cubicBezTo>
                  <a:pt x="9483" y="4783"/>
                  <a:pt x="9476" y="4797"/>
                  <a:pt x="9462" y="4797"/>
                </a:cubicBezTo>
                <a:cubicBezTo>
                  <a:pt x="9462" y="4776"/>
                  <a:pt x="9440" y="4790"/>
                  <a:pt x="9447" y="4761"/>
                </a:cubicBezTo>
                <a:close/>
                <a:moveTo>
                  <a:pt x="8957" y="4758"/>
                </a:moveTo>
                <a:cubicBezTo>
                  <a:pt x="8939" y="4759"/>
                  <a:pt x="8921" y="4761"/>
                  <a:pt x="8903" y="4761"/>
                </a:cubicBezTo>
                <a:cubicBezTo>
                  <a:pt x="8903" y="4761"/>
                  <a:pt x="8903" y="4761"/>
                  <a:pt x="8903" y="4783"/>
                </a:cubicBezTo>
                <a:cubicBezTo>
                  <a:pt x="8925" y="4790"/>
                  <a:pt x="8989" y="4790"/>
                  <a:pt x="8989" y="4761"/>
                </a:cubicBezTo>
                <a:cubicBezTo>
                  <a:pt x="8978" y="4759"/>
                  <a:pt x="8968" y="4758"/>
                  <a:pt x="8957" y="4758"/>
                </a:cubicBezTo>
                <a:close/>
                <a:moveTo>
                  <a:pt x="9332" y="4753"/>
                </a:moveTo>
                <a:cubicBezTo>
                  <a:pt x="9336" y="4753"/>
                  <a:pt x="9342" y="4754"/>
                  <a:pt x="9347" y="4754"/>
                </a:cubicBezTo>
                <a:cubicBezTo>
                  <a:pt x="9347" y="4761"/>
                  <a:pt x="9354" y="4769"/>
                  <a:pt x="9354" y="4776"/>
                </a:cubicBezTo>
                <a:cubicBezTo>
                  <a:pt x="9340" y="4790"/>
                  <a:pt x="9333" y="4776"/>
                  <a:pt x="9319" y="4769"/>
                </a:cubicBezTo>
                <a:cubicBezTo>
                  <a:pt x="9319" y="4755"/>
                  <a:pt x="9324" y="4753"/>
                  <a:pt x="9332" y="4753"/>
                </a:cubicBezTo>
                <a:close/>
                <a:moveTo>
                  <a:pt x="9655" y="4752"/>
                </a:moveTo>
                <a:cubicBezTo>
                  <a:pt x="9660" y="4752"/>
                  <a:pt x="9664" y="4753"/>
                  <a:pt x="9670" y="4754"/>
                </a:cubicBezTo>
                <a:cubicBezTo>
                  <a:pt x="9670" y="4769"/>
                  <a:pt x="9677" y="4769"/>
                  <a:pt x="9677" y="4783"/>
                </a:cubicBezTo>
                <a:cubicBezTo>
                  <a:pt x="9655" y="4783"/>
                  <a:pt x="9648" y="4797"/>
                  <a:pt x="9634" y="4812"/>
                </a:cubicBezTo>
                <a:cubicBezTo>
                  <a:pt x="9627" y="4804"/>
                  <a:pt x="9605" y="4797"/>
                  <a:pt x="9598" y="4790"/>
                </a:cubicBezTo>
                <a:cubicBezTo>
                  <a:pt x="9605" y="4776"/>
                  <a:pt x="9619" y="4783"/>
                  <a:pt x="9612" y="4761"/>
                </a:cubicBezTo>
                <a:cubicBezTo>
                  <a:pt x="9630" y="4761"/>
                  <a:pt x="9638" y="4752"/>
                  <a:pt x="9655" y="4752"/>
                </a:cubicBezTo>
                <a:close/>
                <a:moveTo>
                  <a:pt x="8447" y="4745"/>
                </a:moveTo>
                <a:cubicBezTo>
                  <a:pt x="8441" y="4745"/>
                  <a:pt x="8438" y="4747"/>
                  <a:pt x="8438" y="4754"/>
                </a:cubicBezTo>
                <a:cubicBezTo>
                  <a:pt x="8473" y="4769"/>
                  <a:pt x="8466" y="4804"/>
                  <a:pt x="8509" y="4812"/>
                </a:cubicBezTo>
                <a:cubicBezTo>
                  <a:pt x="8509" y="4812"/>
                  <a:pt x="8509" y="4812"/>
                  <a:pt x="8509" y="4776"/>
                </a:cubicBezTo>
                <a:cubicBezTo>
                  <a:pt x="8495" y="4754"/>
                  <a:pt x="8452" y="4776"/>
                  <a:pt x="8466" y="4747"/>
                </a:cubicBezTo>
                <a:cubicBezTo>
                  <a:pt x="8459" y="4747"/>
                  <a:pt x="8452" y="4745"/>
                  <a:pt x="8447" y="4745"/>
                </a:cubicBezTo>
                <a:close/>
                <a:moveTo>
                  <a:pt x="10198" y="4705"/>
                </a:moveTo>
                <a:cubicBezTo>
                  <a:pt x="10217" y="4705"/>
                  <a:pt x="10242" y="4716"/>
                  <a:pt x="10256" y="4706"/>
                </a:cubicBezTo>
                <a:cubicBezTo>
                  <a:pt x="10249" y="4727"/>
                  <a:pt x="10206" y="4713"/>
                  <a:pt x="10178" y="4713"/>
                </a:cubicBezTo>
                <a:cubicBezTo>
                  <a:pt x="10182" y="4706"/>
                  <a:pt x="10189" y="4705"/>
                  <a:pt x="10198" y="4705"/>
                </a:cubicBezTo>
                <a:close/>
                <a:moveTo>
                  <a:pt x="10311" y="4702"/>
                </a:moveTo>
                <a:cubicBezTo>
                  <a:pt x="10330" y="4702"/>
                  <a:pt x="10349" y="4706"/>
                  <a:pt x="10364" y="4713"/>
                </a:cubicBezTo>
                <a:cubicBezTo>
                  <a:pt x="10342" y="4735"/>
                  <a:pt x="10299" y="4713"/>
                  <a:pt x="10263" y="4713"/>
                </a:cubicBezTo>
                <a:cubicBezTo>
                  <a:pt x="10274" y="4706"/>
                  <a:pt x="10292" y="4702"/>
                  <a:pt x="10311" y="4702"/>
                </a:cubicBezTo>
                <a:close/>
                <a:moveTo>
                  <a:pt x="9973" y="4701"/>
                </a:moveTo>
                <a:cubicBezTo>
                  <a:pt x="9982" y="4701"/>
                  <a:pt x="9991" y="4702"/>
                  <a:pt x="9998" y="4706"/>
                </a:cubicBezTo>
                <a:cubicBezTo>
                  <a:pt x="9991" y="4720"/>
                  <a:pt x="9963" y="4706"/>
                  <a:pt x="9948" y="4706"/>
                </a:cubicBezTo>
                <a:cubicBezTo>
                  <a:pt x="9955" y="4702"/>
                  <a:pt x="9964" y="4701"/>
                  <a:pt x="9973" y="4701"/>
                </a:cubicBezTo>
                <a:close/>
                <a:moveTo>
                  <a:pt x="8967" y="4699"/>
                </a:moveTo>
                <a:cubicBezTo>
                  <a:pt x="8954" y="4699"/>
                  <a:pt x="8963" y="4707"/>
                  <a:pt x="8966" y="4713"/>
                </a:cubicBezTo>
                <a:lnTo>
                  <a:pt x="8966" y="4714"/>
                </a:lnTo>
                <a:lnTo>
                  <a:pt x="8972" y="4715"/>
                </a:lnTo>
                <a:lnTo>
                  <a:pt x="8972" y="4715"/>
                </a:lnTo>
                <a:cubicBezTo>
                  <a:pt x="8969" y="4711"/>
                  <a:pt x="8967" y="4706"/>
                  <a:pt x="8967" y="4699"/>
                </a:cubicBezTo>
                <a:close/>
                <a:moveTo>
                  <a:pt x="9067" y="4684"/>
                </a:moveTo>
                <a:cubicBezTo>
                  <a:pt x="9096" y="4713"/>
                  <a:pt x="9032" y="4720"/>
                  <a:pt x="9003" y="4713"/>
                </a:cubicBezTo>
                <a:cubicBezTo>
                  <a:pt x="9003" y="4713"/>
                  <a:pt x="9003" y="4713"/>
                  <a:pt x="9003" y="4692"/>
                </a:cubicBezTo>
                <a:cubicBezTo>
                  <a:pt x="9039" y="4692"/>
                  <a:pt x="9060" y="4699"/>
                  <a:pt x="9067" y="4684"/>
                </a:cubicBezTo>
                <a:close/>
                <a:moveTo>
                  <a:pt x="8323" y="4675"/>
                </a:moveTo>
                <a:cubicBezTo>
                  <a:pt x="8259" y="4683"/>
                  <a:pt x="8208" y="4675"/>
                  <a:pt x="8173" y="4704"/>
                </a:cubicBezTo>
                <a:cubicBezTo>
                  <a:pt x="8208" y="4697"/>
                  <a:pt x="8201" y="4733"/>
                  <a:pt x="8216" y="4754"/>
                </a:cubicBezTo>
                <a:cubicBezTo>
                  <a:pt x="8237" y="4747"/>
                  <a:pt x="8266" y="4747"/>
                  <a:pt x="8301" y="4754"/>
                </a:cubicBezTo>
                <a:cubicBezTo>
                  <a:pt x="8309" y="4740"/>
                  <a:pt x="8337" y="4733"/>
                  <a:pt x="8352" y="4711"/>
                </a:cubicBezTo>
                <a:cubicBezTo>
                  <a:pt x="8337" y="4711"/>
                  <a:pt x="8323" y="4697"/>
                  <a:pt x="8323" y="4675"/>
                </a:cubicBezTo>
                <a:close/>
                <a:moveTo>
                  <a:pt x="8079" y="4661"/>
                </a:moveTo>
                <a:cubicBezTo>
                  <a:pt x="8072" y="4661"/>
                  <a:pt x="8029" y="4661"/>
                  <a:pt x="8022" y="4668"/>
                </a:cubicBezTo>
                <a:cubicBezTo>
                  <a:pt x="8044" y="4668"/>
                  <a:pt x="8044" y="4683"/>
                  <a:pt x="8058" y="4683"/>
                </a:cubicBezTo>
                <a:cubicBezTo>
                  <a:pt x="8029" y="4704"/>
                  <a:pt x="8001" y="4697"/>
                  <a:pt x="7994" y="4747"/>
                </a:cubicBezTo>
                <a:cubicBezTo>
                  <a:pt x="8015" y="4761"/>
                  <a:pt x="8044" y="4747"/>
                  <a:pt x="8051" y="4733"/>
                </a:cubicBezTo>
                <a:cubicBezTo>
                  <a:pt x="8051" y="4769"/>
                  <a:pt x="8087" y="4733"/>
                  <a:pt x="8101" y="4754"/>
                </a:cubicBezTo>
                <a:cubicBezTo>
                  <a:pt x="8101" y="4776"/>
                  <a:pt x="8087" y="4769"/>
                  <a:pt x="8094" y="4790"/>
                </a:cubicBezTo>
                <a:cubicBezTo>
                  <a:pt x="8115" y="4769"/>
                  <a:pt x="8122" y="4783"/>
                  <a:pt x="8151" y="4776"/>
                </a:cubicBezTo>
                <a:cubicBezTo>
                  <a:pt x="8144" y="4790"/>
                  <a:pt x="8173" y="4783"/>
                  <a:pt x="8158" y="4804"/>
                </a:cubicBezTo>
                <a:cubicBezTo>
                  <a:pt x="8137" y="4797"/>
                  <a:pt x="8144" y="4797"/>
                  <a:pt x="8115" y="4804"/>
                </a:cubicBezTo>
                <a:cubicBezTo>
                  <a:pt x="8115" y="4819"/>
                  <a:pt x="8115" y="4826"/>
                  <a:pt x="8137" y="4826"/>
                </a:cubicBezTo>
                <a:cubicBezTo>
                  <a:pt x="8144" y="4826"/>
                  <a:pt x="8137" y="4812"/>
                  <a:pt x="8151" y="4812"/>
                </a:cubicBezTo>
                <a:cubicBezTo>
                  <a:pt x="8158" y="4833"/>
                  <a:pt x="8216" y="4840"/>
                  <a:pt x="8237" y="4819"/>
                </a:cubicBezTo>
                <a:cubicBezTo>
                  <a:pt x="8230" y="4797"/>
                  <a:pt x="8194" y="4797"/>
                  <a:pt x="8201" y="4754"/>
                </a:cubicBezTo>
                <a:cubicBezTo>
                  <a:pt x="8194" y="4754"/>
                  <a:pt x="8187" y="4754"/>
                  <a:pt x="8187" y="4747"/>
                </a:cubicBezTo>
                <a:cubicBezTo>
                  <a:pt x="8165" y="4747"/>
                  <a:pt x="8173" y="4769"/>
                  <a:pt x="8144" y="4761"/>
                </a:cubicBezTo>
                <a:cubicBezTo>
                  <a:pt x="8144" y="4747"/>
                  <a:pt x="8137" y="4747"/>
                  <a:pt x="8137" y="4733"/>
                </a:cubicBezTo>
                <a:cubicBezTo>
                  <a:pt x="8158" y="4740"/>
                  <a:pt x="8158" y="4711"/>
                  <a:pt x="8165" y="4704"/>
                </a:cubicBezTo>
                <a:cubicBezTo>
                  <a:pt x="8144" y="4718"/>
                  <a:pt x="8122" y="4690"/>
                  <a:pt x="8108" y="4718"/>
                </a:cubicBezTo>
                <a:cubicBezTo>
                  <a:pt x="8094" y="4711"/>
                  <a:pt x="8072" y="4704"/>
                  <a:pt x="8065" y="4697"/>
                </a:cubicBezTo>
                <a:cubicBezTo>
                  <a:pt x="8079" y="4690"/>
                  <a:pt x="8079" y="4675"/>
                  <a:pt x="8079" y="4661"/>
                </a:cubicBezTo>
                <a:close/>
                <a:moveTo>
                  <a:pt x="9420" y="4646"/>
                </a:moveTo>
                <a:cubicBezTo>
                  <a:pt x="9431" y="4645"/>
                  <a:pt x="9446" y="4649"/>
                  <a:pt x="9455" y="4654"/>
                </a:cubicBezTo>
                <a:cubicBezTo>
                  <a:pt x="9440" y="4668"/>
                  <a:pt x="9426" y="4668"/>
                  <a:pt x="9405" y="4654"/>
                </a:cubicBezTo>
                <a:cubicBezTo>
                  <a:pt x="9407" y="4648"/>
                  <a:pt x="9413" y="4646"/>
                  <a:pt x="9420" y="4646"/>
                </a:cubicBezTo>
                <a:close/>
                <a:moveTo>
                  <a:pt x="9340" y="4639"/>
                </a:moveTo>
                <a:cubicBezTo>
                  <a:pt x="9340" y="4661"/>
                  <a:pt x="9326" y="4661"/>
                  <a:pt x="9304" y="4661"/>
                </a:cubicBezTo>
                <a:cubicBezTo>
                  <a:pt x="9304" y="4661"/>
                  <a:pt x="9304" y="4661"/>
                  <a:pt x="9304" y="4647"/>
                </a:cubicBezTo>
                <a:cubicBezTo>
                  <a:pt x="9311" y="4639"/>
                  <a:pt x="9326" y="4639"/>
                  <a:pt x="9340" y="4639"/>
                </a:cubicBezTo>
                <a:close/>
                <a:moveTo>
                  <a:pt x="8789" y="4639"/>
                </a:moveTo>
                <a:cubicBezTo>
                  <a:pt x="8767" y="4668"/>
                  <a:pt x="8803" y="4690"/>
                  <a:pt x="8824" y="4690"/>
                </a:cubicBezTo>
                <a:cubicBezTo>
                  <a:pt x="8832" y="4704"/>
                  <a:pt x="8817" y="4697"/>
                  <a:pt x="8817" y="4704"/>
                </a:cubicBezTo>
                <a:cubicBezTo>
                  <a:pt x="8853" y="4700"/>
                  <a:pt x="8897" y="4706"/>
                  <a:pt x="8945" y="4712"/>
                </a:cubicBezTo>
                <a:lnTo>
                  <a:pt x="8957" y="4713"/>
                </a:lnTo>
                <a:lnTo>
                  <a:pt x="8957" y="4713"/>
                </a:lnTo>
                <a:cubicBezTo>
                  <a:pt x="8949" y="4695"/>
                  <a:pt x="8936" y="4681"/>
                  <a:pt x="8917" y="4656"/>
                </a:cubicBezTo>
                <a:cubicBezTo>
                  <a:pt x="8938" y="4677"/>
                  <a:pt x="8960" y="4692"/>
                  <a:pt x="8989" y="4699"/>
                </a:cubicBezTo>
                <a:cubicBezTo>
                  <a:pt x="8994" y="4710"/>
                  <a:pt x="8991" y="4712"/>
                  <a:pt x="8987" y="4716"/>
                </a:cubicBezTo>
                <a:lnTo>
                  <a:pt x="8986" y="4716"/>
                </a:lnTo>
                <a:lnTo>
                  <a:pt x="9003" y="4717"/>
                </a:lnTo>
                <a:cubicBezTo>
                  <a:pt x="9012" y="4718"/>
                  <a:pt x="9022" y="4718"/>
                  <a:pt x="9032" y="4718"/>
                </a:cubicBezTo>
                <a:cubicBezTo>
                  <a:pt x="9032" y="4740"/>
                  <a:pt x="9003" y="4726"/>
                  <a:pt x="9003" y="4740"/>
                </a:cubicBezTo>
                <a:cubicBezTo>
                  <a:pt x="9011" y="4747"/>
                  <a:pt x="9011" y="4754"/>
                  <a:pt x="9003" y="4754"/>
                </a:cubicBezTo>
                <a:cubicBezTo>
                  <a:pt x="9018" y="4754"/>
                  <a:pt x="9025" y="4790"/>
                  <a:pt x="9032" y="4776"/>
                </a:cubicBezTo>
                <a:cubicBezTo>
                  <a:pt x="9054" y="4783"/>
                  <a:pt x="9018" y="4783"/>
                  <a:pt x="9025" y="4797"/>
                </a:cubicBezTo>
                <a:cubicBezTo>
                  <a:pt x="8975" y="4776"/>
                  <a:pt x="8975" y="4812"/>
                  <a:pt x="8925" y="4790"/>
                </a:cubicBezTo>
                <a:cubicBezTo>
                  <a:pt x="8925" y="4833"/>
                  <a:pt x="8975" y="4819"/>
                  <a:pt x="8975" y="4855"/>
                </a:cubicBezTo>
                <a:cubicBezTo>
                  <a:pt x="8939" y="4848"/>
                  <a:pt x="8939" y="4833"/>
                  <a:pt x="8903" y="4840"/>
                </a:cubicBezTo>
                <a:cubicBezTo>
                  <a:pt x="8889" y="4855"/>
                  <a:pt x="8903" y="4848"/>
                  <a:pt x="8896" y="4869"/>
                </a:cubicBezTo>
                <a:cubicBezTo>
                  <a:pt x="8874" y="4869"/>
                  <a:pt x="8853" y="4883"/>
                  <a:pt x="8817" y="4876"/>
                </a:cubicBezTo>
                <a:cubicBezTo>
                  <a:pt x="8824" y="4819"/>
                  <a:pt x="8760" y="4848"/>
                  <a:pt x="8724" y="4833"/>
                </a:cubicBezTo>
                <a:cubicBezTo>
                  <a:pt x="8760" y="4819"/>
                  <a:pt x="8817" y="4840"/>
                  <a:pt x="8832" y="4804"/>
                </a:cubicBezTo>
                <a:cubicBezTo>
                  <a:pt x="8839" y="4826"/>
                  <a:pt x="8824" y="4833"/>
                  <a:pt x="8846" y="4855"/>
                </a:cubicBezTo>
                <a:cubicBezTo>
                  <a:pt x="8846" y="4855"/>
                  <a:pt x="8846" y="4855"/>
                  <a:pt x="8874" y="4862"/>
                </a:cubicBezTo>
                <a:cubicBezTo>
                  <a:pt x="8867" y="4848"/>
                  <a:pt x="8860" y="4840"/>
                  <a:pt x="8839" y="4840"/>
                </a:cubicBezTo>
                <a:cubicBezTo>
                  <a:pt x="8846" y="4826"/>
                  <a:pt x="8853" y="4812"/>
                  <a:pt x="8860" y="4804"/>
                </a:cubicBezTo>
                <a:cubicBezTo>
                  <a:pt x="8867" y="4804"/>
                  <a:pt x="8867" y="4812"/>
                  <a:pt x="8874" y="4812"/>
                </a:cubicBezTo>
                <a:cubicBezTo>
                  <a:pt x="8889" y="4812"/>
                  <a:pt x="8874" y="4783"/>
                  <a:pt x="8882" y="4769"/>
                </a:cubicBezTo>
                <a:cubicBezTo>
                  <a:pt x="8846" y="4776"/>
                  <a:pt x="8810" y="4754"/>
                  <a:pt x="8803" y="4790"/>
                </a:cubicBezTo>
                <a:cubicBezTo>
                  <a:pt x="8789" y="4761"/>
                  <a:pt x="8717" y="4761"/>
                  <a:pt x="8717" y="4804"/>
                </a:cubicBezTo>
                <a:cubicBezTo>
                  <a:pt x="8710" y="4776"/>
                  <a:pt x="8631" y="4769"/>
                  <a:pt x="8645" y="4804"/>
                </a:cubicBezTo>
                <a:cubicBezTo>
                  <a:pt x="8638" y="4797"/>
                  <a:pt x="8631" y="4783"/>
                  <a:pt x="8624" y="4769"/>
                </a:cubicBezTo>
                <a:cubicBezTo>
                  <a:pt x="8638" y="4761"/>
                  <a:pt x="8638" y="4740"/>
                  <a:pt x="8667" y="4747"/>
                </a:cubicBezTo>
                <a:cubicBezTo>
                  <a:pt x="8660" y="4761"/>
                  <a:pt x="8667" y="4776"/>
                  <a:pt x="8674" y="4776"/>
                </a:cubicBezTo>
                <a:cubicBezTo>
                  <a:pt x="8695" y="4769"/>
                  <a:pt x="8695" y="4747"/>
                  <a:pt x="8717" y="4733"/>
                </a:cubicBezTo>
                <a:cubicBezTo>
                  <a:pt x="8774" y="4718"/>
                  <a:pt x="8846" y="4747"/>
                  <a:pt x="8896" y="4747"/>
                </a:cubicBezTo>
                <a:cubicBezTo>
                  <a:pt x="8867" y="4690"/>
                  <a:pt x="8746" y="4726"/>
                  <a:pt x="8681" y="4704"/>
                </a:cubicBezTo>
                <a:cubicBezTo>
                  <a:pt x="8688" y="4683"/>
                  <a:pt x="8717" y="4683"/>
                  <a:pt x="8724" y="4704"/>
                </a:cubicBezTo>
                <a:cubicBezTo>
                  <a:pt x="8731" y="4683"/>
                  <a:pt x="8738" y="4647"/>
                  <a:pt x="8789" y="4639"/>
                </a:cubicBezTo>
                <a:close/>
                <a:moveTo>
                  <a:pt x="9548" y="4618"/>
                </a:moveTo>
                <a:cubicBezTo>
                  <a:pt x="9569" y="4625"/>
                  <a:pt x="9612" y="4604"/>
                  <a:pt x="9619" y="4639"/>
                </a:cubicBezTo>
                <a:cubicBezTo>
                  <a:pt x="9641" y="4618"/>
                  <a:pt x="9670" y="4618"/>
                  <a:pt x="9698" y="4632"/>
                </a:cubicBezTo>
                <a:cubicBezTo>
                  <a:pt x="9662" y="4683"/>
                  <a:pt x="9605" y="4661"/>
                  <a:pt x="9541" y="4661"/>
                </a:cubicBezTo>
                <a:cubicBezTo>
                  <a:pt x="9548" y="4639"/>
                  <a:pt x="9569" y="4639"/>
                  <a:pt x="9548" y="4618"/>
                </a:cubicBezTo>
                <a:close/>
                <a:moveTo>
                  <a:pt x="9490" y="4618"/>
                </a:moveTo>
                <a:cubicBezTo>
                  <a:pt x="9498" y="4632"/>
                  <a:pt x="9483" y="4632"/>
                  <a:pt x="9476" y="4632"/>
                </a:cubicBezTo>
                <a:cubicBezTo>
                  <a:pt x="9476" y="4639"/>
                  <a:pt x="9490" y="4632"/>
                  <a:pt x="9498" y="4639"/>
                </a:cubicBezTo>
                <a:cubicBezTo>
                  <a:pt x="9498" y="4654"/>
                  <a:pt x="9498" y="4668"/>
                  <a:pt x="9476" y="4668"/>
                </a:cubicBezTo>
                <a:cubicBezTo>
                  <a:pt x="9469" y="4654"/>
                  <a:pt x="9490" y="4647"/>
                  <a:pt x="9469" y="4639"/>
                </a:cubicBezTo>
                <a:cubicBezTo>
                  <a:pt x="9469" y="4639"/>
                  <a:pt x="9469" y="4639"/>
                  <a:pt x="9455" y="4639"/>
                </a:cubicBezTo>
                <a:cubicBezTo>
                  <a:pt x="9469" y="4632"/>
                  <a:pt x="9469" y="4618"/>
                  <a:pt x="9490" y="4618"/>
                </a:cubicBezTo>
                <a:close/>
                <a:moveTo>
                  <a:pt x="8065" y="4618"/>
                </a:moveTo>
                <a:cubicBezTo>
                  <a:pt x="8044" y="4618"/>
                  <a:pt x="8029" y="4625"/>
                  <a:pt x="8029" y="4647"/>
                </a:cubicBezTo>
                <a:cubicBezTo>
                  <a:pt x="8044" y="4647"/>
                  <a:pt x="8065" y="4647"/>
                  <a:pt x="8065" y="4618"/>
                </a:cubicBezTo>
                <a:close/>
                <a:moveTo>
                  <a:pt x="9147" y="4596"/>
                </a:moveTo>
                <a:cubicBezTo>
                  <a:pt x="9168" y="4604"/>
                  <a:pt x="9139" y="4618"/>
                  <a:pt x="9125" y="4611"/>
                </a:cubicBezTo>
                <a:cubicBezTo>
                  <a:pt x="9111" y="4589"/>
                  <a:pt x="9147" y="4611"/>
                  <a:pt x="9147" y="4596"/>
                </a:cubicBezTo>
                <a:close/>
                <a:moveTo>
                  <a:pt x="8982" y="4596"/>
                </a:moveTo>
                <a:cubicBezTo>
                  <a:pt x="8975" y="4611"/>
                  <a:pt x="8953" y="4625"/>
                  <a:pt x="8939" y="4618"/>
                </a:cubicBezTo>
                <a:cubicBezTo>
                  <a:pt x="8953" y="4611"/>
                  <a:pt x="8960" y="4596"/>
                  <a:pt x="8982" y="4596"/>
                </a:cubicBezTo>
                <a:close/>
                <a:moveTo>
                  <a:pt x="8544" y="4589"/>
                </a:moveTo>
                <a:cubicBezTo>
                  <a:pt x="8542" y="4589"/>
                  <a:pt x="8540" y="4591"/>
                  <a:pt x="8538" y="4596"/>
                </a:cubicBezTo>
                <a:cubicBezTo>
                  <a:pt x="8552" y="4596"/>
                  <a:pt x="8531" y="4604"/>
                  <a:pt x="8538" y="4618"/>
                </a:cubicBezTo>
                <a:cubicBezTo>
                  <a:pt x="8567" y="4632"/>
                  <a:pt x="8595" y="4618"/>
                  <a:pt x="8617" y="4625"/>
                </a:cubicBezTo>
                <a:cubicBezTo>
                  <a:pt x="8602" y="4618"/>
                  <a:pt x="8602" y="4604"/>
                  <a:pt x="8595" y="4596"/>
                </a:cubicBezTo>
                <a:cubicBezTo>
                  <a:pt x="8574" y="4589"/>
                  <a:pt x="8567" y="4604"/>
                  <a:pt x="8559" y="4611"/>
                </a:cubicBezTo>
                <a:cubicBezTo>
                  <a:pt x="8559" y="4605"/>
                  <a:pt x="8551" y="4588"/>
                  <a:pt x="8544" y="4589"/>
                </a:cubicBezTo>
                <a:close/>
                <a:moveTo>
                  <a:pt x="9333" y="4568"/>
                </a:moveTo>
                <a:cubicBezTo>
                  <a:pt x="9326" y="4575"/>
                  <a:pt x="9326" y="4604"/>
                  <a:pt x="9326" y="4625"/>
                </a:cubicBezTo>
                <a:cubicBezTo>
                  <a:pt x="9311" y="4618"/>
                  <a:pt x="9304" y="4611"/>
                  <a:pt x="9304" y="4596"/>
                </a:cubicBezTo>
                <a:cubicBezTo>
                  <a:pt x="9311" y="4596"/>
                  <a:pt x="9311" y="4589"/>
                  <a:pt x="9319" y="4589"/>
                </a:cubicBezTo>
                <a:cubicBezTo>
                  <a:pt x="9319" y="4582"/>
                  <a:pt x="9304" y="4575"/>
                  <a:pt x="9290" y="4575"/>
                </a:cubicBezTo>
                <a:cubicBezTo>
                  <a:pt x="9297" y="4568"/>
                  <a:pt x="9319" y="4568"/>
                  <a:pt x="9333" y="4568"/>
                </a:cubicBezTo>
                <a:close/>
                <a:moveTo>
                  <a:pt x="8760" y="4568"/>
                </a:moveTo>
                <a:cubicBezTo>
                  <a:pt x="8774" y="4575"/>
                  <a:pt x="8824" y="4589"/>
                  <a:pt x="8839" y="4582"/>
                </a:cubicBezTo>
                <a:cubicBezTo>
                  <a:pt x="8853" y="4604"/>
                  <a:pt x="8810" y="4611"/>
                  <a:pt x="8803" y="4625"/>
                </a:cubicBezTo>
                <a:cubicBezTo>
                  <a:pt x="8767" y="4625"/>
                  <a:pt x="8774" y="4589"/>
                  <a:pt x="8760" y="4568"/>
                </a:cubicBezTo>
                <a:close/>
                <a:moveTo>
                  <a:pt x="8009" y="4564"/>
                </a:moveTo>
                <a:lnTo>
                  <a:pt x="7991" y="4565"/>
                </a:lnTo>
                <a:lnTo>
                  <a:pt x="7989" y="4567"/>
                </a:lnTo>
                <a:cubicBezTo>
                  <a:pt x="7976" y="4577"/>
                  <a:pt x="7943" y="4564"/>
                  <a:pt x="7943" y="4589"/>
                </a:cubicBezTo>
                <a:cubicBezTo>
                  <a:pt x="7972" y="4589"/>
                  <a:pt x="8001" y="4582"/>
                  <a:pt x="8001" y="4604"/>
                </a:cubicBezTo>
                <a:cubicBezTo>
                  <a:pt x="8015" y="4582"/>
                  <a:pt x="8008" y="4604"/>
                  <a:pt x="8029" y="4604"/>
                </a:cubicBezTo>
                <a:cubicBezTo>
                  <a:pt x="8040" y="4593"/>
                  <a:pt x="8031" y="4578"/>
                  <a:pt x="8034" y="4565"/>
                </a:cubicBezTo>
                <a:lnTo>
                  <a:pt x="8034" y="4565"/>
                </a:lnTo>
                <a:lnTo>
                  <a:pt x="8029" y="4565"/>
                </a:lnTo>
                <a:cubicBezTo>
                  <a:pt x="8023" y="4565"/>
                  <a:pt x="8016" y="4564"/>
                  <a:pt x="8009" y="4564"/>
                </a:cubicBezTo>
                <a:close/>
                <a:moveTo>
                  <a:pt x="8945" y="4561"/>
                </a:moveTo>
                <a:cubicBezTo>
                  <a:pt x="8956" y="4562"/>
                  <a:pt x="8968" y="4576"/>
                  <a:pt x="8968" y="4589"/>
                </a:cubicBezTo>
                <a:cubicBezTo>
                  <a:pt x="8946" y="4596"/>
                  <a:pt x="8939" y="4582"/>
                  <a:pt x="8925" y="4575"/>
                </a:cubicBezTo>
                <a:cubicBezTo>
                  <a:pt x="8930" y="4564"/>
                  <a:pt x="8937" y="4560"/>
                  <a:pt x="8945" y="4561"/>
                </a:cubicBezTo>
                <a:close/>
                <a:moveTo>
                  <a:pt x="9003" y="4561"/>
                </a:moveTo>
                <a:cubicBezTo>
                  <a:pt x="9025" y="4561"/>
                  <a:pt x="9018" y="4575"/>
                  <a:pt x="9039" y="4568"/>
                </a:cubicBezTo>
                <a:cubicBezTo>
                  <a:pt x="9018" y="4604"/>
                  <a:pt x="9061" y="4604"/>
                  <a:pt x="8996" y="4604"/>
                </a:cubicBezTo>
                <a:cubicBezTo>
                  <a:pt x="8996" y="4589"/>
                  <a:pt x="8996" y="4568"/>
                  <a:pt x="9003" y="4561"/>
                </a:cubicBezTo>
                <a:close/>
                <a:moveTo>
                  <a:pt x="9439" y="4543"/>
                </a:moveTo>
                <a:lnTo>
                  <a:pt x="9440" y="4546"/>
                </a:lnTo>
                <a:cubicBezTo>
                  <a:pt x="9441" y="4550"/>
                  <a:pt x="9442" y="4552"/>
                  <a:pt x="9441" y="4554"/>
                </a:cubicBezTo>
                <a:lnTo>
                  <a:pt x="9441" y="4554"/>
                </a:lnTo>
                <a:lnTo>
                  <a:pt x="9443" y="4554"/>
                </a:lnTo>
                <a:cubicBezTo>
                  <a:pt x="9446" y="4552"/>
                  <a:pt x="9447" y="4550"/>
                  <a:pt x="9447" y="4546"/>
                </a:cubicBezTo>
                <a:cubicBezTo>
                  <a:pt x="9446" y="4545"/>
                  <a:pt x="9445" y="4545"/>
                  <a:pt x="9443" y="4544"/>
                </a:cubicBezTo>
                <a:lnTo>
                  <a:pt x="9439" y="4543"/>
                </a:lnTo>
                <a:close/>
                <a:moveTo>
                  <a:pt x="9328" y="4530"/>
                </a:moveTo>
                <a:cubicBezTo>
                  <a:pt x="9336" y="4530"/>
                  <a:pt x="9347" y="4532"/>
                  <a:pt x="9354" y="4532"/>
                </a:cubicBezTo>
                <a:cubicBezTo>
                  <a:pt x="9362" y="4553"/>
                  <a:pt x="9326" y="4539"/>
                  <a:pt x="9311" y="4539"/>
                </a:cubicBezTo>
                <a:cubicBezTo>
                  <a:pt x="9311" y="4532"/>
                  <a:pt x="9319" y="4530"/>
                  <a:pt x="9328" y="4530"/>
                </a:cubicBezTo>
                <a:close/>
                <a:moveTo>
                  <a:pt x="9733" y="4519"/>
                </a:moveTo>
                <a:cubicBezTo>
                  <a:pt x="9748" y="4527"/>
                  <a:pt x="9712" y="4534"/>
                  <a:pt x="9690" y="4534"/>
                </a:cubicBezTo>
                <a:cubicBezTo>
                  <a:pt x="9683" y="4505"/>
                  <a:pt x="9733" y="4534"/>
                  <a:pt x="9733" y="4519"/>
                </a:cubicBezTo>
                <a:close/>
                <a:moveTo>
                  <a:pt x="10467" y="4518"/>
                </a:moveTo>
                <a:cubicBezTo>
                  <a:pt x="10480" y="4518"/>
                  <a:pt x="10497" y="4523"/>
                  <a:pt x="10521" y="4519"/>
                </a:cubicBezTo>
                <a:cubicBezTo>
                  <a:pt x="10507" y="4534"/>
                  <a:pt x="10471" y="4527"/>
                  <a:pt x="10443" y="4534"/>
                </a:cubicBezTo>
                <a:cubicBezTo>
                  <a:pt x="10449" y="4521"/>
                  <a:pt x="10456" y="4518"/>
                  <a:pt x="10467" y="4518"/>
                </a:cubicBezTo>
                <a:close/>
                <a:moveTo>
                  <a:pt x="10235" y="4505"/>
                </a:moveTo>
                <a:cubicBezTo>
                  <a:pt x="10228" y="4519"/>
                  <a:pt x="10221" y="4534"/>
                  <a:pt x="10221" y="4541"/>
                </a:cubicBezTo>
                <a:cubicBezTo>
                  <a:pt x="10221" y="4541"/>
                  <a:pt x="10221" y="4541"/>
                  <a:pt x="10192" y="4541"/>
                </a:cubicBezTo>
                <a:cubicBezTo>
                  <a:pt x="10206" y="4534"/>
                  <a:pt x="10206" y="4505"/>
                  <a:pt x="10235" y="4505"/>
                </a:cubicBezTo>
                <a:close/>
                <a:moveTo>
                  <a:pt x="9168" y="4505"/>
                </a:moveTo>
                <a:cubicBezTo>
                  <a:pt x="9196" y="4505"/>
                  <a:pt x="9203" y="4519"/>
                  <a:pt x="9232" y="4519"/>
                </a:cubicBezTo>
                <a:cubicBezTo>
                  <a:pt x="9229" y="4520"/>
                  <a:pt x="9226" y="4521"/>
                  <a:pt x="9223" y="4523"/>
                </a:cubicBezTo>
                <a:lnTo>
                  <a:pt x="9217" y="4525"/>
                </a:lnTo>
                <a:lnTo>
                  <a:pt x="9222" y="4525"/>
                </a:lnTo>
                <a:cubicBezTo>
                  <a:pt x="9236" y="4523"/>
                  <a:pt x="9251" y="4521"/>
                  <a:pt x="9261" y="4518"/>
                </a:cubicBezTo>
                <a:cubicBezTo>
                  <a:pt x="9255" y="4543"/>
                  <a:pt x="9210" y="4546"/>
                  <a:pt x="9190" y="4537"/>
                </a:cubicBezTo>
                <a:lnTo>
                  <a:pt x="9187" y="4535"/>
                </a:lnTo>
                <a:lnTo>
                  <a:pt x="9184" y="4536"/>
                </a:lnTo>
                <a:cubicBezTo>
                  <a:pt x="9174" y="4537"/>
                  <a:pt x="9166" y="4535"/>
                  <a:pt x="9160" y="4527"/>
                </a:cubicBezTo>
                <a:cubicBezTo>
                  <a:pt x="9160" y="4519"/>
                  <a:pt x="9168" y="4512"/>
                  <a:pt x="9168" y="4505"/>
                </a:cubicBezTo>
                <a:close/>
                <a:moveTo>
                  <a:pt x="9883" y="4494"/>
                </a:moveTo>
                <a:cubicBezTo>
                  <a:pt x="9877" y="4494"/>
                  <a:pt x="9874" y="4497"/>
                  <a:pt x="9877" y="4505"/>
                </a:cubicBezTo>
                <a:cubicBezTo>
                  <a:pt x="9884" y="4519"/>
                  <a:pt x="9905" y="4512"/>
                  <a:pt x="9913" y="4505"/>
                </a:cubicBezTo>
                <a:cubicBezTo>
                  <a:pt x="9908" y="4501"/>
                  <a:pt x="9892" y="4493"/>
                  <a:pt x="9883" y="4494"/>
                </a:cubicBezTo>
                <a:close/>
                <a:moveTo>
                  <a:pt x="10509" y="4469"/>
                </a:moveTo>
                <a:cubicBezTo>
                  <a:pt x="10518" y="4468"/>
                  <a:pt x="10531" y="4476"/>
                  <a:pt x="10536" y="4476"/>
                </a:cubicBezTo>
                <a:cubicBezTo>
                  <a:pt x="10536" y="4498"/>
                  <a:pt x="10507" y="4491"/>
                  <a:pt x="10500" y="4484"/>
                </a:cubicBezTo>
                <a:cubicBezTo>
                  <a:pt x="10500" y="4473"/>
                  <a:pt x="10504" y="4469"/>
                  <a:pt x="10509" y="4469"/>
                </a:cubicBezTo>
                <a:close/>
                <a:moveTo>
                  <a:pt x="8663" y="4467"/>
                </a:moveTo>
                <a:lnTo>
                  <a:pt x="8658" y="4469"/>
                </a:lnTo>
                <a:cubicBezTo>
                  <a:pt x="8652" y="4470"/>
                  <a:pt x="8647" y="4473"/>
                  <a:pt x="8645" y="4474"/>
                </a:cubicBezTo>
                <a:cubicBezTo>
                  <a:pt x="8667" y="4482"/>
                  <a:pt x="8681" y="4496"/>
                  <a:pt x="8703" y="4482"/>
                </a:cubicBezTo>
                <a:lnTo>
                  <a:pt x="8703" y="4481"/>
                </a:lnTo>
                <a:lnTo>
                  <a:pt x="8695" y="4477"/>
                </a:lnTo>
                <a:cubicBezTo>
                  <a:pt x="8685" y="4473"/>
                  <a:pt x="8675" y="4469"/>
                  <a:pt x="8665" y="4468"/>
                </a:cubicBezTo>
                <a:lnTo>
                  <a:pt x="8663" y="4467"/>
                </a:lnTo>
                <a:close/>
                <a:moveTo>
                  <a:pt x="10314" y="4462"/>
                </a:moveTo>
                <a:cubicBezTo>
                  <a:pt x="10299" y="4498"/>
                  <a:pt x="10314" y="4498"/>
                  <a:pt x="10335" y="4519"/>
                </a:cubicBezTo>
                <a:cubicBezTo>
                  <a:pt x="10364" y="4519"/>
                  <a:pt x="10385" y="4498"/>
                  <a:pt x="10407" y="4512"/>
                </a:cubicBezTo>
                <a:cubicBezTo>
                  <a:pt x="10349" y="4570"/>
                  <a:pt x="10278" y="4476"/>
                  <a:pt x="10242" y="4491"/>
                </a:cubicBezTo>
                <a:cubicBezTo>
                  <a:pt x="10221" y="4462"/>
                  <a:pt x="10299" y="4476"/>
                  <a:pt x="10314" y="4462"/>
                </a:cubicBezTo>
                <a:close/>
                <a:moveTo>
                  <a:pt x="9941" y="4436"/>
                </a:moveTo>
                <a:cubicBezTo>
                  <a:pt x="9953" y="4436"/>
                  <a:pt x="9966" y="4438"/>
                  <a:pt x="9977" y="4440"/>
                </a:cubicBezTo>
                <a:cubicBezTo>
                  <a:pt x="9955" y="4455"/>
                  <a:pt x="9970" y="4476"/>
                  <a:pt x="9984" y="4491"/>
                </a:cubicBezTo>
                <a:cubicBezTo>
                  <a:pt x="9977" y="4505"/>
                  <a:pt x="9941" y="4505"/>
                  <a:pt x="9948" y="4541"/>
                </a:cubicBezTo>
                <a:cubicBezTo>
                  <a:pt x="9884" y="4534"/>
                  <a:pt x="9834" y="4512"/>
                  <a:pt x="9812" y="4570"/>
                </a:cubicBezTo>
                <a:cubicBezTo>
                  <a:pt x="9805" y="4562"/>
                  <a:pt x="9791" y="4562"/>
                  <a:pt x="9776" y="4548"/>
                </a:cubicBezTo>
                <a:cubicBezTo>
                  <a:pt x="9784" y="4512"/>
                  <a:pt x="9827" y="4519"/>
                  <a:pt x="9848" y="4519"/>
                </a:cubicBezTo>
                <a:cubicBezTo>
                  <a:pt x="9848" y="4498"/>
                  <a:pt x="9819" y="4505"/>
                  <a:pt x="9812" y="4491"/>
                </a:cubicBezTo>
                <a:cubicBezTo>
                  <a:pt x="9819" y="4462"/>
                  <a:pt x="9870" y="4505"/>
                  <a:pt x="9884" y="4476"/>
                </a:cubicBezTo>
                <a:cubicBezTo>
                  <a:pt x="9884" y="4476"/>
                  <a:pt x="9884" y="4476"/>
                  <a:pt x="9891" y="4448"/>
                </a:cubicBezTo>
                <a:cubicBezTo>
                  <a:pt x="9900" y="4439"/>
                  <a:pt x="9920" y="4435"/>
                  <a:pt x="9941" y="4436"/>
                </a:cubicBezTo>
                <a:close/>
                <a:moveTo>
                  <a:pt x="10118" y="4432"/>
                </a:moveTo>
                <a:cubicBezTo>
                  <a:pt x="10126" y="4432"/>
                  <a:pt x="10135" y="4433"/>
                  <a:pt x="10142" y="4433"/>
                </a:cubicBezTo>
                <a:cubicBezTo>
                  <a:pt x="10142" y="4462"/>
                  <a:pt x="10163" y="4469"/>
                  <a:pt x="10156" y="4498"/>
                </a:cubicBezTo>
                <a:cubicBezTo>
                  <a:pt x="10156" y="4498"/>
                  <a:pt x="10156" y="4498"/>
                  <a:pt x="10135" y="4498"/>
                </a:cubicBezTo>
                <a:cubicBezTo>
                  <a:pt x="10120" y="4519"/>
                  <a:pt x="10163" y="4498"/>
                  <a:pt x="10149" y="4519"/>
                </a:cubicBezTo>
                <a:cubicBezTo>
                  <a:pt x="10084" y="4512"/>
                  <a:pt x="10049" y="4548"/>
                  <a:pt x="9984" y="4534"/>
                </a:cubicBezTo>
                <a:cubicBezTo>
                  <a:pt x="10013" y="4512"/>
                  <a:pt x="10049" y="4512"/>
                  <a:pt x="10113" y="4512"/>
                </a:cubicBezTo>
                <a:cubicBezTo>
                  <a:pt x="10106" y="4484"/>
                  <a:pt x="10056" y="4512"/>
                  <a:pt x="10041" y="4498"/>
                </a:cubicBezTo>
                <a:cubicBezTo>
                  <a:pt x="10049" y="4462"/>
                  <a:pt x="10099" y="4476"/>
                  <a:pt x="10120" y="4455"/>
                </a:cubicBezTo>
                <a:cubicBezTo>
                  <a:pt x="10113" y="4455"/>
                  <a:pt x="10113" y="4440"/>
                  <a:pt x="10099" y="4440"/>
                </a:cubicBezTo>
                <a:cubicBezTo>
                  <a:pt x="10102" y="4433"/>
                  <a:pt x="10109" y="4432"/>
                  <a:pt x="10118" y="4432"/>
                </a:cubicBezTo>
                <a:close/>
                <a:moveTo>
                  <a:pt x="9369" y="4417"/>
                </a:moveTo>
                <a:cubicBezTo>
                  <a:pt x="9378" y="4430"/>
                  <a:pt x="9389" y="4434"/>
                  <a:pt x="9400" y="4435"/>
                </a:cubicBezTo>
                <a:lnTo>
                  <a:pt x="9402" y="4436"/>
                </a:lnTo>
                <a:lnTo>
                  <a:pt x="9404" y="4435"/>
                </a:lnTo>
                <a:cubicBezTo>
                  <a:pt x="9409" y="4432"/>
                  <a:pt x="9413" y="4431"/>
                  <a:pt x="9418" y="4431"/>
                </a:cubicBezTo>
                <a:cubicBezTo>
                  <a:pt x="9431" y="4432"/>
                  <a:pt x="9445" y="4440"/>
                  <a:pt x="9461" y="4448"/>
                </a:cubicBezTo>
                <a:cubicBezTo>
                  <a:pt x="9447" y="4455"/>
                  <a:pt x="9433" y="4462"/>
                  <a:pt x="9418" y="4469"/>
                </a:cubicBezTo>
                <a:cubicBezTo>
                  <a:pt x="9417" y="4466"/>
                  <a:pt x="9414" y="4463"/>
                  <a:pt x="9412" y="4461"/>
                </a:cubicBezTo>
                <a:lnTo>
                  <a:pt x="9409" y="4458"/>
                </a:lnTo>
                <a:lnTo>
                  <a:pt x="9406" y="4458"/>
                </a:lnTo>
                <a:cubicBezTo>
                  <a:pt x="9390" y="4457"/>
                  <a:pt x="9372" y="4449"/>
                  <a:pt x="9362" y="4446"/>
                </a:cubicBezTo>
                <a:cubicBezTo>
                  <a:pt x="9354" y="4431"/>
                  <a:pt x="9362" y="4424"/>
                  <a:pt x="9369" y="4417"/>
                </a:cubicBezTo>
                <a:close/>
                <a:moveTo>
                  <a:pt x="8572" y="4403"/>
                </a:moveTo>
                <a:cubicBezTo>
                  <a:pt x="8553" y="4404"/>
                  <a:pt x="8537" y="4408"/>
                  <a:pt x="8531" y="4417"/>
                </a:cubicBezTo>
                <a:cubicBezTo>
                  <a:pt x="8581" y="4424"/>
                  <a:pt x="8609" y="4482"/>
                  <a:pt x="8645" y="4417"/>
                </a:cubicBezTo>
                <a:cubicBezTo>
                  <a:pt x="8625" y="4409"/>
                  <a:pt x="8596" y="4403"/>
                  <a:pt x="8572" y="4403"/>
                </a:cubicBezTo>
                <a:close/>
                <a:moveTo>
                  <a:pt x="9562" y="4378"/>
                </a:moveTo>
                <a:lnTo>
                  <a:pt x="9562" y="4378"/>
                </a:lnTo>
                <a:cubicBezTo>
                  <a:pt x="9565" y="4383"/>
                  <a:pt x="9577" y="4384"/>
                  <a:pt x="9583" y="4390"/>
                </a:cubicBezTo>
                <a:cubicBezTo>
                  <a:pt x="9590" y="4390"/>
                  <a:pt x="9592" y="4388"/>
                  <a:pt x="9593" y="4385"/>
                </a:cubicBezTo>
                <a:lnTo>
                  <a:pt x="9593" y="4384"/>
                </a:lnTo>
                <a:lnTo>
                  <a:pt x="9590" y="4382"/>
                </a:lnTo>
                <a:cubicBezTo>
                  <a:pt x="9584" y="4381"/>
                  <a:pt x="9577" y="4379"/>
                  <a:pt x="9569" y="4379"/>
                </a:cubicBezTo>
                <a:lnTo>
                  <a:pt x="9562" y="4378"/>
                </a:lnTo>
                <a:close/>
                <a:moveTo>
                  <a:pt x="9528" y="4377"/>
                </a:moveTo>
                <a:cubicBezTo>
                  <a:pt x="9509" y="4377"/>
                  <a:pt x="9490" y="4379"/>
                  <a:pt x="9476" y="4383"/>
                </a:cubicBezTo>
                <a:lnTo>
                  <a:pt x="9473" y="4384"/>
                </a:lnTo>
                <a:lnTo>
                  <a:pt x="9473" y="4385"/>
                </a:lnTo>
                <a:cubicBezTo>
                  <a:pt x="9475" y="4387"/>
                  <a:pt x="9476" y="4388"/>
                  <a:pt x="9476" y="4390"/>
                </a:cubicBezTo>
                <a:cubicBezTo>
                  <a:pt x="9501" y="4390"/>
                  <a:pt x="9531" y="4390"/>
                  <a:pt x="9553" y="4381"/>
                </a:cubicBezTo>
                <a:lnTo>
                  <a:pt x="9559" y="4378"/>
                </a:lnTo>
                <a:lnTo>
                  <a:pt x="9556" y="4377"/>
                </a:lnTo>
                <a:cubicBezTo>
                  <a:pt x="9547" y="4377"/>
                  <a:pt x="9538" y="4376"/>
                  <a:pt x="9528" y="4377"/>
                </a:cubicBezTo>
                <a:close/>
                <a:moveTo>
                  <a:pt x="9550" y="4350"/>
                </a:moveTo>
                <a:cubicBezTo>
                  <a:pt x="9596" y="4349"/>
                  <a:pt x="9641" y="4356"/>
                  <a:pt x="9662" y="4381"/>
                </a:cubicBezTo>
                <a:cubicBezTo>
                  <a:pt x="9677" y="4388"/>
                  <a:pt x="9670" y="4360"/>
                  <a:pt x="9677" y="4352"/>
                </a:cubicBezTo>
                <a:cubicBezTo>
                  <a:pt x="9677" y="4352"/>
                  <a:pt x="9677" y="4352"/>
                  <a:pt x="9712" y="4360"/>
                </a:cubicBezTo>
                <a:cubicBezTo>
                  <a:pt x="9712" y="4367"/>
                  <a:pt x="9720" y="4381"/>
                  <a:pt x="9720" y="4396"/>
                </a:cubicBezTo>
                <a:cubicBezTo>
                  <a:pt x="9687" y="4390"/>
                  <a:pt x="9663" y="4385"/>
                  <a:pt x="9632" y="4388"/>
                </a:cubicBezTo>
                <a:lnTo>
                  <a:pt x="9628" y="4389"/>
                </a:lnTo>
                <a:lnTo>
                  <a:pt x="9628" y="4393"/>
                </a:lnTo>
                <a:cubicBezTo>
                  <a:pt x="9627" y="4443"/>
                  <a:pt x="9603" y="4485"/>
                  <a:pt x="9580" y="4519"/>
                </a:cubicBezTo>
                <a:lnTo>
                  <a:pt x="9576" y="4524"/>
                </a:lnTo>
                <a:lnTo>
                  <a:pt x="9587" y="4525"/>
                </a:lnTo>
                <a:cubicBezTo>
                  <a:pt x="9603" y="4527"/>
                  <a:pt x="9619" y="4529"/>
                  <a:pt x="9634" y="4532"/>
                </a:cubicBezTo>
                <a:cubicBezTo>
                  <a:pt x="9605" y="4518"/>
                  <a:pt x="9641" y="4518"/>
                  <a:pt x="9662" y="4525"/>
                </a:cubicBezTo>
                <a:cubicBezTo>
                  <a:pt x="9655" y="4532"/>
                  <a:pt x="9655" y="4532"/>
                  <a:pt x="9670" y="4532"/>
                </a:cubicBezTo>
                <a:cubicBezTo>
                  <a:pt x="9640" y="4543"/>
                  <a:pt x="9606" y="4543"/>
                  <a:pt x="9573" y="4543"/>
                </a:cubicBezTo>
                <a:lnTo>
                  <a:pt x="9563" y="4542"/>
                </a:lnTo>
                <a:lnTo>
                  <a:pt x="9560" y="4547"/>
                </a:lnTo>
                <a:lnTo>
                  <a:pt x="9555" y="4554"/>
                </a:lnTo>
                <a:lnTo>
                  <a:pt x="9558" y="4556"/>
                </a:lnTo>
                <a:cubicBezTo>
                  <a:pt x="9561" y="4559"/>
                  <a:pt x="9564" y="4561"/>
                  <a:pt x="9569" y="4561"/>
                </a:cubicBezTo>
                <a:cubicBezTo>
                  <a:pt x="9569" y="4582"/>
                  <a:pt x="9555" y="4582"/>
                  <a:pt x="9541" y="4575"/>
                </a:cubicBezTo>
                <a:cubicBezTo>
                  <a:pt x="9541" y="4575"/>
                  <a:pt x="9541" y="4575"/>
                  <a:pt x="9541" y="4553"/>
                </a:cubicBezTo>
                <a:lnTo>
                  <a:pt x="9542" y="4553"/>
                </a:lnTo>
                <a:lnTo>
                  <a:pt x="9541" y="4552"/>
                </a:lnTo>
                <a:cubicBezTo>
                  <a:pt x="9537" y="4551"/>
                  <a:pt x="9533" y="4550"/>
                  <a:pt x="9529" y="4549"/>
                </a:cubicBezTo>
                <a:lnTo>
                  <a:pt x="9507" y="4542"/>
                </a:lnTo>
                <a:lnTo>
                  <a:pt x="9506" y="4542"/>
                </a:lnTo>
                <a:cubicBezTo>
                  <a:pt x="9484" y="4543"/>
                  <a:pt x="9463" y="4546"/>
                  <a:pt x="9445" y="4553"/>
                </a:cubicBezTo>
                <a:lnTo>
                  <a:pt x="9441" y="4555"/>
                </a:lnTo>
                <a:lnTo>
                  <a:pt x="9441" y="4555"/>
                </a:lnTo>
                <a:cubicBezTo>
                  <a:pt x="9441" y="4555"/>
                  <a:pt x="9440" y="4555"/>
                  <a:pt x="9440" y="4555"/>
                </a:cubicBezTo>
                <a:lnTo>
                  <a:pt x="9440" y="4555"/>
                </a:lnTo>
                <a:lnTo>
                  <a:pt x="9438" y="4556"/>
                </a:lnTo>
                <a:cubicBezTo>
                  <a:pt x="9431" y="4559"/>
                  <a:pt x="9425" y="4563"/>
                  <a:pt x="9419" y="4568"/>
                </a:cubicBezTo>
                <a:cubicBezTo>
                  <a:pt x="9419" y="4559"/>
                  <a:pt x="9430" y="4558"/>
                  <a:pt x="9438" y="4556"/>
                </a:cubicBezTo>
                <a:lnTo>
                  <a:pt x="9439" y="4555"/>
                </a:lnTo>
                <a:lnTo>
                  <a:pt x="9437" y="4555"/>
                </a:lnTo>
                <a:cubicBezTo>
                  <a:pt x="9429" y="4554"/>
                  <a:pt x="9430" y="4547"/>
                  <a:pt x="9426" y="4543"/>
                </a:cubicBezTo>
                <a:lnTo>
                  <a:pt x="9425" y="4542"/>
                </a:lnTo>
                <a:lnTo>
                  <a:pt x="9422" y="4543"/>
                </a:lnTo>
                <a:lnTo>
                  <a:pt x="9417" y="4543"/>
                </a:lnTo>
                <a:lnTo>
                  <a:pt x="9417" y="4544"/>
                </a:lnTo>
                <a:cubicBezTo>
                  <a:pt x="9411" y="4561"/>
                  <a:pt x="9409" y="4606"/>
                  <a:pt x="9383" y="4620"/>
                </a:cubicBezTo>
                <a:cubicBezTo>
                  <a:pt x="9368" y="4591"/>
                  <a:pt x="9397" y="4562"/>
                  <a:pt x="9411" y="4548"/>
                </a:cubicBezTo>
                <a:lnTo>
                  <a:pt x="9410" y="4544"/>
                </a:lnTo>
                <a:lnTo>
                  <a:pt x="9405" y="4545"/>
                </a:lnTo>
                <a:cubicBezTo>
                  <a:pt x="9388" y="4548"/>
                  <a:pt x="9372" y="4550"/>
                  <a:pt x="9362" y="4539"/>
                </a:cubicBezTo>
                <a:cubicBezTo>
                  <a:pt x="9372" y="4535"/>
                  <a:pt x="9383" y="4532"/>
                  <a:pt x="9395" y="4530"/>
                </a:cubicBezTo>
                <a:lnTo>
                  <a:pt x="9398" y="4529"/>
                </a:lnTo>
                <a:lnTo>
                  <a:pt x="9393" y="4525"/>
                </a:lnTo>
                <a:cubicBezTo>
                  <a:pt x="9386" y="4519"/>
                  <a:pt x="9379" y="4516"/>
                  <a:pt x="9375" y="4512"/>
                </a:cubicBezTo>
                <a:cubicBezTo>
                  <a:pt x="9383" y="4491"/>
                  <a:pt x="9397" y="4484"/>
                  <a:pt x="9404" y="4462"/>
                </a:cubicBezTo>
                <a:cubicBezTo>
                  <a:pt x="9418" y="4469"/>
                  <a:pt x="9418" y="4484"/>
                  <a:pt x="9425" y="4498"/>
                </a:cubicBezTo>
                <a:cubicBezTo>
                  <a:pt x="9468" y="4498"/>
                  <a:pt x="9519" y="4462"/>
                  <a:pt x="9562" y="4469"/>
                </a:cubicBezTo>
                <a:lnTo>
                  <a:pt x="9563" y="4465"/>
                </a:lnTo>
                <a:lnTo>
                  <a:pt x="9561" y="4465"/>
                </a:lnTo>
                <a:cubicBezTo>
                  <a:pt x="9549" y="4465"/>
                  <a:pt x="9535" y="4460"/>
                  <a:pt x="9519" y="4460"/>
                </a:cubicBezTo>
                <a:cubicBezTo>
                  <a:pt x="9512" y="4439"/>
                  <a:pt x="9533" y="4446"/>
                  <a:pt x="9541" y="4431"/>
                </a:cubicBezTo>
                <a:cubicBezTo>
                  <a:pt x="9535" y="4453"/>
                  <a:pt x="9546" y="4450"/>
                  <a:pt x="9564" y="4451"/>
                </a:cubicBezTo>
                <a:lnTo>
                  <a:pt x="9564" y="4451"/>
                </a:lnTo>
                <a:lnTo>
                  <a:pt x="9564" y="4449"/>
                </a:lnTo>
                <a:cubicBezTo>
                  <a:pt x="9563" y="4407"/>
                  <a:pt x="9511" y="4399"/>
                  <a:pt x="9465" y="4395"/>
                </a:cubicBezTo>
                <a:lnTo>
                  <a:pt x="9456" y="4394"/>
                </a:lnTo>
                <a:lnTo>
                  <a:pt x="9455" y="4396"/>
                </a:lnTo>
                <a:cubicBezTo>
                  <a:pt x="9453" y="4395"/>
                  <a:pt x="9452" y="4395"/>
                  <a:pt x="9451" y="4394"/>
                </a:cubicBezTo>
                <a:lnTo>
                  <a:pt x="9450" y="4393"/>
                </a:lnTo>
                <a:lnTo>
                  <a:pt x="9440" y="4392"/>
                </a:lnTo>
                <a:cubicBezTo>
                  <a:pt x="9432" y="4392"/>
                  <a:pt x="9425" y="4391"/>
                  <a:pt x="9418" y="4390"/>
                </a:cubicBezTo>
                <a:cubicBezTo>
                  <a:pt x="9418" y="4383"/>
                  <a:pt x="9418" y="4369"/>
                  <a:pt x="9418" y="4362"/>
                </a:cubicBezTo>
                <a:cubicBezTo>
                  <a:pt x="9418" y="4362"/>
                  <a:pt x="9418" y="4362"/>
                  <a:pt x="9447" y="4362"/>
                </a:cubicBezTo>
                <a:lnTo>
                  <a:pt x="9449" y="4362"/>
                </a:lnTo>
                <a:lnTo>
                  <a:pt x="9451" y="4361"/>
                </a:lnTo>
                <a:cubicBezTo>
                  <a:pt x="9479" y="4356"/>
                  <a:pt x="9515" y="4350"/>
                  <a:pt x="9550" y="4350"/>
                </a:cubicBezTo>
                <a:close/>
                <a:moveTo>
                  <a:pt x="10156" y="4326"/>
                </a:moveTo>
                <a:cubicBezTo>
                  <a:pt x="10156" y="4326"/>
                  <a:pt x="10156" y="4326"/>
                  <a:pt x="10156" y="4362"/>
                </a:cubicBezTo>
                <a:cubicBezTo>
                  <a:pt x="10149" y="4354"/>
                  <a:pt x="10142" y="4354"/>
                  <a:pt x="10127" y="4354"/>
                </a:cubicBezTo>
                <a:cubicBezTo>
                  <a:pt x="10135" y="4340"/>
                  <a:pt x="10142" y="4333"/>
                  <a:pt x="10156" y="4326"/>
                </a:cubicBezTo>
                <a:close/>
                <a:moveTo>
                  <a:pt x="9995" y="4325"/>
                </a:moveTo>
                <a:cubicBezTo>
                  <a:pt x="10012" y="4324"/>
                  <a:pt x="10041" y="4340"/>
                  <a:pt x="10063" y="4340"/>
                </a:cubicBezTo>
                <a:cubicBezTo>
                  <a:pt x="10049" y="4354"/>
                  <a:pt x="10034" y="4354"/>
                  <a:pt x="10020" y="4354"/>
                </a:cubicBezTo>
                <a:cubicBezTo>
                  <a:pt x="10020" y="4333"/>
                  <a:pt x="9991" y="4340"/>
                  <a:pt x="9984" y="4333"/>
                </a:cubicBezTo>
                <a:cubicBezTo>
                  <a:pt x="9986" y="4327"/>
                  <a:pt x="9990" y="4325"/>
                  <a:pt x="9995" y="4325"/>
                </a:cubicBezTo>
                <a:close/>
                <a:moveTo>
                  <a:pt x="9874" y="4322"/>
                </a:moveTo>
                <a:cubicBezTo>
                  <a:pt x="9896" y="4322"/>
                  <a:pt x="9914" y="4330"/>
                  <a:pt x="9920" y="4354"/>
                </a:cubicBezTo>
                <a:cubicBezTo>
                  <a:pt x="9891" y="4347"/>
                  <a:pt x="9891" y="4383"/>
                  <a:pt x="9862" y="4376"/>
                </a:cubicBezTo>
                <a:cubicBezTo>
                  <a:pt x="9841" y="4369"/>
                  <a:pt x="9848" y="4347"/>
                  <a:pt x="9819" y="4347"/>
                </a:cubicBezTo>
                <a:cubicBezTo>
                  <a:pt x="9812" y="4362"/>
                  <a:pt x="9827" y="4405"/>
                  <a:pt x="9855" y="4405"/>
                </a:cubicBezTo>
                <a:cubicBezTo>
                  <a:pt x="9827" y="4412"/>
                  <a:pt x="9784" y="4412"/>
                  <a:pt x="9769" y="4383"/>
                </a:cubicBezTo>
                <a:cubicBezTo>
                  <a:pt x="9769" y="4376"/>
                  <a:pt x="9791" y="4362"/>
                  <a:pt x="9776" y="4354"/>
                </a:cubicBezTo>
                <a:cubicBezTo>
                  <a:pt x="9790" y="4345"/>
                  <a:pt x="9837" y="4322"/>
                  <a:pt x="9874" y="4322"/>
                </a:cubicBezTo>
                <a:close/>
                <a:moveTo>
                  <a:pt x="10256" y="4319"/>
                </a:moveTo>
                <a:cubicBezTo>
                  <a:pt x="10263" y="4326"/>
                  <a:pt x="10278" y="4333"/>
                  <a:pt x="10292" y="4333"/>
                </a:cubicBezTo>
                <a:cubicBezTo>
                  <a:pt x="10271" y="4340"/>
                  <a:pt x="10263" y="4354"/>
                  <a:pt x="10263" y="4376"/>
                </a:cubicBezTo>
                <a:cubicBezTo>
                  <a:pt x="10242" y="4383"/>
                  <a:pt x="10256" y="4354"/>
                  <a:pt x="10242" y="4354"/>
                </a:cubicBezTo>
                <a:cubicBezTo>
                  <a:pt x="10242" y="4333"/>
                  <a:pt x="10256" y="4340"/>
                  <a:pt x="10256" y="4319"/>
                </a:cubicBezTo>
                <a:close/>
                <a:moveTo>
                  <a:pt x="9091" y="4310"/>
                </a:moveTo>
                <a:cubicBezTo>
                  <a:pt x="9064" y="4311"/>
                  <a:pt x="9035" y="4322"/>
                  <a:pt x="9017" y="4333"/>
                </a:cubicBezTo>
                <a:cubicBezTo>
                  <a:pt x="9067" y="4347"/>
                  <a:pt x="9096" y="4333"/>
                  <a:pt x="9153" y="4347"/>
                </a:cubicBezTo>
                <a:cubicBezTo>
                  <a:pt x="9143" y="4319"/>
                  <a:pt x="9117" y="4310"/>
                  <a:pt x="9091" y="4310"/>
                </a:cubicBezTo>
                <a:close/>
                <a:moveTo>
                  <a:pt x="9848" y="4283"/>
                </a:moveTo>
                <a:cubicBezTo>
                  <a:pt x="9870" y="4297"/>
                  <a:pt x="9891" y="4283"/>
                  <a:pt x="9898" y="4319"/>
                </a:cubicBezTo>
                <a:cubicBezTo>
                  <a:pt x="9877" y="4304"/>
                  <a:pt x="9855" y="4319"/>
                  <a:pt x="9841" y="4297"/>
                </a:cubicBezTo>
                <a:cubicBezTo>
                  <a:pt x="9841" y="4290"/>
                  <a:pt x="9848" y="4290"/>
                  <a:pt x="9848" y="4283"/>
                </a:cubicBezTo>
                <a:close/>
                <a:moveTo>
                  <a:pt x="9474" y="4279"/>
                </a:moveTo>
                <a:cubicBezTo>
                  <a:pt x="9496" y="4279"/>
                  <a:pt x="9520" y="4322"/>
                  <a:pt x="9504" y="4333"/>
                </a:cubicBezTo>
                <a:cubicBezTo>
                  <a:pt x="9490" y="4340"/>
                  <a:pt x="9461" y="4340"/>
                  <a:pt x="9440" y="4340"/>
                </a:cubicBezTo>
                <a:cubicBezTo>
                  <a:pt x="9440" y="4319"/>
                  <a:pt x="9461" y="4326"/>
                  <a:pt x="9476" y="4311"/>
                </a:cubicBezTo>
                <a:cubicBezTo>
                  <a:pt x="9476" y="4304"/>
                  <a:pt x="9454" y="4311"/>
                  <a:pt x="9454" y="4297"/>
                </a:cubicBezTo>
                <a:cubicBezTo>
                  <a:pt x="9459" y="4284"/>
                  <a:pt x="9467" y="4280"/>
                  <a:pt x="9474" y="4279"/>
                </a:cubicBezTo>
                <a:close/>
                <a:moveTo>
                  <a:pt x="9283" y="4251"/>
                </a:moveTo>
                <a:lnTo>
                  <a:pt x="9287" y="4257"/>
                </a:lnTo>
                <a:cubicBezTo>
                  <a:pt x="9295" y="4268"/>
                  <a:pt x="9304" y="4279"/>
                  <a:pt x="9325" y="4283"/>
                </a:cubicBezTo>
                <a:cubicBezTo>
                  <a:pt x="9325" y="4283"/>
                  <a:pt x="9325" y="4283"/>
                  <a:pt x="9325" y="4253"/>
                </a:cubicBezTo>
                <a:lnTo>
                  <a:pt x="9325" y="4252"/>
                </a:lnTo>
                <a:lnTo>
                  <a:pt x="9299" y="4251"/>
                </a:lnTo>
                <a:lnTo>
                  <a:pt x="9283" y="4251"/>
                </a:lnTo>
                <a:close/>
                <a:moveTo>
                  <a:pt x="9648" y="4240"/>
                </a:moveTo>
                <a:cubicBezTo>
                  <a:pt x="9644" y="4240"/>
                  <a:pt x="9641" y="4240"/>
                  <a:pt x="9637" y="4240"/>
                </a:cubicBezTo>
                <a:lnTo>
                  <a:pt x="9636" y="4241"/>
                </a:lnTo>
                <a:lnTo>
                  <a:pt x="9642" y="4243"/>
                </a:lnTo>
                <a:cubicBezTo>
                  <a:pt x="9652" y="4246"/>
                  <a:pt x="9661" y="4249"/>
                  <a:pt x="9670" y="4252"/>
                </a:cubicBezTo>
                <a:cubicBezTo>
                  <a:pt x="9684" y="4252"/>
                  <a:pt x="9672" y="4249"/>
                  <a:pt x="9667" y="4242"/>
                </a:cubicBezTo>
                <a:lnTo>
                  <a:pt x="9667" y="4241"/>
                </a:lnTo>
                <a:lnTo>
                  <a:pt x="9659" y="4240"/>
                </a:lnTo>
                <a:cubicBezTo>
                  <a:pt x="9655" y="4240"/>
                  <a:pt x="9651" y="4240"/>
                  <a:pt x="9648" y="4240"/>
                </a:cubicBezTo>
                <a:close/>
                <a:moveTo>
                  <a:pt x="9698" y="4240"/>
                </a:moveTo>
                <a:lnTo>
                  <a:pt x="9693" y="4240"/>
                </a:lnTo>
                <a:lnTo>
                  <a:pt x="9693" y="4242"/>
                </a:lnTo>
                <a:cubicBezTo>
                  <a:pt x="9694" y="4247"/>
                  <a:pt x="9694" y="4252"/>
                  <a:pt x="9695" y="4257"/>
                </a:cubicBezTo>
                <a:lnTo>
                  <a:pt x="9696" y="4258"/>
                </a:lnTo>
                <a:lnTo>
                  <a:pt x="9696" y="4252"/>
                </a:lnTo>
                <a:cubicBezTo>
                  <a:pt x="9695" y="4248"/>
                  <a:pt x="9696" y="4243"/>
                  <a:pt x="9698" y="4240"/>
                </a:cubicBezTo>
                <a:close/>
                <a:moveTo>
                  <a:pt x="10263" y="4232"/>
                </a:moveTo>
                <a:cubicBezTo>
                  <a:pt x="10285" y="4240"/>
                  <a:pt x="10285" y="4232"/>
                  <a:pt x="10299" y="4232"/>
                </a:cubicBezTo>
                <a:cubicBezTo>
                  <a:pt x="10299" y="4254"/>
                  <a:pt x="10292" y="4268"/>
                  <a:pt x="10278" y="4268"/>
                </a:cubicBezTo>
                <a:cubicBezTo>
                  <a:pt x="10278" y="4247"/>
                  <a:pt x="10256" y="4261"/>
                  <a:pt x="10263" y="4232"/>
                </a:cubicBezTo>
                <a:close/>
                <a:moveTo>
                  <a:pt x="9773" y="4229"/>
                </a:moveTo>
                <a:cubicBezTo>
                  <a:pt x="9755" y="4230"/>
                  <a:pt x="9737" y="4232"/>
                  <a:pt x="9719" y="4232"/>
                </a:cubicBezTo>
                <a:cubicBezTo>
                  <a:pt x="9719" y="4232"/>
                  <a:pt x="9719" y="4232"/>
                  <a:pt x="9719" y="4254"/>
                </a:cubicBezTo>
                <a:cubicBezTo>
                  <a:pt x="9741" y="4261"/>
                  <a:pt x="9805" y="4261"/>
                  <a:pt x="9805" y="4232"/>
                </a:cubicBezTo>
                <a:cubicBezTo>
                  <a:pt x="9794" y="4230"/>
                  <a:pt x="9784" y="4229"/>
                  <a:pt x="9773" y="4229"/>
                </a:cubicBezTo>
                <a:close/>
                <a:moveTo>
                  <a:pt x="10148" y="4224"/>
                </a:moveTo>
                <a:cubicBezTo>
                  <a:pt x="10152" y="4224"/>
                  <a:pt x="10158" y="4225"/>
                  <a:pt x="10163" y="4225"/>
                </a:cubicBezTo>
                <a:cubicBezTo>
                  <a:pt x="10163" y="4232"/>
                  <a:pt x="10170" y="4240"/>
                  <a:pt x="10170" y="4247"/>
                </a:cubicBezTo>
                <a:cubicBezTo>
                  <a:pt x="10156" y="4261"/>
                  <a:pt x="10149" y="4247"/>
                  <a:pt x="10135" y="4240"/>
                </a:cubicBezTo>
                <a:cubicBezTo>
                  <a:pt x="10135" y="4226"/>
                  <a:pt x="10140" y="4224"/>
                  <a:pt x="10148" y="4224"/>
                </a:cubicBezTo>
                <a:close/>
                <a:moveTo>
                  <a:pt x="10471" y="4223"/>
                </a:moveTo>
                <a:cubicBezTo>
                  <a:pt x="10476" y="4223"/>
                  <a:pt x="10480" y="4224"/>
                  <a:pt x="10486" y="4225"/>
                </a:cubicBezTo>
                <a:cubicBezTo>
                  <a:pt x="10486" y="4240"/>
                  <a:pt x="10493" y="4240"/>
                  <a:pt x="10493" y="4254"/>
                </a:cubicBezTo>
                <a:cubicBezTo>
                  <a:pt x="10471" y="4254"/>
                  <a:pt x="10464" y="4268"/>
                  <a:pt x="10450" y="4283"/>
                </a:cubicBezTo>
                <a:cubicBezTo>
                  <a:pt x="10443" y="4275"/>
                  <a:pt x="10421" y="4268"/>
                  <a:pt x="10414" y="4261"/>
                </a:cubicBezTo>
                <a:cubicBezTo>
                  <a:pt x="10421" y="4247"/>
                  <a:pt x="10435" y="4254"/>
                  <a:pt x="10428" y="4232"/>
                </a:cubicBezTo>
                <a:cubicBezTo>
                  <a:pt x="10446" y="4232"/>
                  <a:pt x="10454" y="4223"/>
                  <a:pt x="10471" y="4223"/>
                </a:cubicBezTo>
                <a:close/>
                <a:moveTo>
                  <a:pt x="9265" y="4216"/>
                </a:moveTo>
                <a:lnTo>
                  <a:pt x="9267" y="4217"/>
                </a:lnTo>
                <a:cubicBezTo>
                  <a:pt x="9272" y="4219"/>
                  <a:pt x="9268" y="4223"/>
                  <a:pt x="9266" y="4229"/>
                </a:cubicBezTo>
                <a:lnTo>
                  <a:pt x="9265" y="4231"/>
                </a:lnTo>
                <a:lnTo>
                  <a:pt x="9265" y="4232"/>
                </a:lnTo>
                <a:cubicBezTo>
                  <a:pt x="9268" y="4234"/>
                  <a:pt x="9271" y="4237"/>
                  <a:pt x="9274" y="4239"/>
                </a:cubicBezTo>
                <a:lnTo>
                  <a:pt x="9276" y="4242"/>
                </a:lnTo>
                <a:lnTo>
                  <a:pt x="9283" y="4240"/>
                </a:lnTo>
                <a:cubicBezTo>
                  <a:pt x="9287" y="4239"/>
                  <a:pt x="9292" y="4238"/>
                  <a:pt x="9296" y="4237"/>
                </a:cubicBezTo>
                <a:lnTo>
                  <a:pt x="9304" y="4236"/>
                </a:lnTo>
                <a:lnTo>
                  <a:pt x="9302" y="4236"/>
                </a:lnTo>
                <a:cubicBezTo>
                  <a:pt x="9287" y="4234"/>
                  <a:pt x="9273" y="4236"/>
                  <a:pt x="9282" y="4218"/>
                </a:cubicBezTo>
                <a:cubicBezTo>
                  <a:pt x="9277" y="4218"/>
                  <a:pt x="9271" y="4217"/>
                  <a:pt x="9267" y="4217"/>
                </a:cubicBezTo>
                <a:lnTo>
                  <a:pt x="9265" y="4216"/>
                </a:lnTo>
                <a:close/>
                <a:moveTo>
                  <a:pt x="9261" y="4216"/>
                </a:moveTo>
                <a:lnTo>
                  <a:pt x="9259" y="4217"/>
                </a:lnTo>
                <a:cubicBezTo>
                  <a:pt x="9257" y="4217"/>
                  <a:pt x="9255" y="4218"/>
                  <a:pt x="9254" y="4221"/>
                </a:cubicBezTo>
                <a:lnTo>
                  <a:pt x="9254" y="4222"/>
                </a:lnTo>
                <a:lnTo>
                  <a:pt x="9255" y="4221"/>
                </a:lnTo>
                <a:lnTo>
                  <a:pt x="9261" y="4216"/>
                </a:lnTo>
                <a:close/>
                <a:moveTo>
                  <a:pt x="9856" y="4188"/>
                </a:moveTo>
                <a:cubicBezTo>
                  <a:pt x="9865" y="4188"/>
                  <a:pt x="9882" y="4195"/>
                  <a:pt x="9892" y="4195"/>
                </a:cubicBezTo>
                <a:cubicBezTo>
                  <a:pt x="9884" y="4209"/>
                  <a:pt x="9863" y="4202"/>
                  <a:pt x="9849" y="4195"/>
                </a:cubicBezTo>
                <a:cubicBezTo>
                  <a:pt x="9849" y="4190"/>
                  <a:pt x="9851" y="4188"/>
                  <a:pt x="9856" y="4188"/>
                </a:cubicBezTo>
                <a:close/>
                <a:moveTo>
                  <a:pt x="10228" y="4186"/>
                </a:moveTo>
                <a:cubicBezTo>
                  <a:pt x="10246" y="4187"/>
                  <a:pt x="10282" y="4207"/>
                  <a:pt x="10307" y="4195"/>
                </a:cubicBezTo>
                <a:cubicBezTo>
                  <a:pt x="10300" y="4216"/>
                  <a:pt x="10228" y="4202"/>
                  <a:pt x="10221" y="4187"/>
                </a:cubicBezTo>
                <a:cubicBezTo>
                  <a:pt x="10223" y="4187"/>
                  <a:pt x="10225" y="4186"/>
                  <a:pt x="10228" y="4186"/>
                </a:cubicBezTo>
                <a:close/>
                <a:moveTo>
                  <a:pt x="9980" y="4185"/>
                </a:moveTo>
                <a:cubicBezTo>
                  <a:pt x="9996" y="4185"/>
                  <a:pt x="10011" y="4189"/>
                  <a:pt x="10020" y="4202"/>
                </a:cubicBezTo>
                <a:cubicBezTo>
                  <a:pt x="9977" y="4195"/>
                  <a:pt x="9949" y="4209"/>
                  <a:pt x="9920" y="4202"/>
                </a:cubicBezTo>
                <a:cubicBezTo>
                  <a:pt x="9936" y="4194"/>
                  <a:pt x="9959" y="4186"/>
                  <a:pt x="9980" y="4185"/>
                </a:cubicBezTo>
                <a:close/>
                <a:moveTo>
                  <a:pt x="10207" y="4180"/>
                </a:moveTo>
                <a:cubicBezTo>
                  <a:pt x="10185" y="4216"/>
                  <a:pt x="10121" y="4202"/>
                  <a:pt x="10078" y="4202"/>
                </a:cubicBezTo>
                <a:cubicBezTo>
                  <a:pt x="10106" y="4187"/>
                  <a:pt x="10149" y="4180"/>
                  <a:pt x="10207" y="4180"/>
                </a:cubicBezTo>
                <a:close/>
                <a:moveTo>
                  <a:pt x="9139" y="4146"/>
                </a:moveTo>
                <a:cubicBezTo>
                  <a:pt x="9075" y="4154"/>
                  <a:pt x="9024" y="4146"/>
                  <a:pt x="8989" y="4175"/>
                </a:cubicBezTo>
                <a:cubicBezTo>
                  <a:pt x="9015" y="4170"/>
                  <a:pt x="9018" y="4188"/>
                  <a:pt x="9024" y="4207"/>
                </a:cubicBezTo>
                <a:lnTo>
                  <a:pt x="9025" y="4211"/>
                </a:lnTo>
                <a:lnTo>
                  <a:pt x="9028" y="4210"/>
                </a:lnTo>
                <a:cubicBezTo>
                  <a:pt x="9034" y="4210"/>
                  <a:pt x="9040" y="4209"/>
                  <a:pt x="9046" y="4209"/>
                </a:cubicBezTo>
                <a:cubicBezTo>
                  <a:pt x="9041" y="4213"/>
                  <a:pt x="9035" y="4215"/>
                  <a:pt x="9030" y="4218"/>
                </a:cubicBezTo>
                <a:lnTo>
                  <a:pt x="9028" y="4219"/>
                </a:lnTo>
                <a:lnTo>
                  <a:pt x="9029" y="4221"/>
                </a:lnTo>
                <a:cubicBezTo>
                  <a:pt x="9030" y="4223"/>
                  <a:pt x="9031" y="4224"/>
                  <a:pt x="9032" y="4225"/>
                </a:cubicBezTo>
                <a:cubicBezTo>
                  <a:pt x="9048" y="4220"/>
                  <a:pt x="9068" y="4219"/>
                  <a:pt x="9092" y="4221"/>
                </a:cubicBezTo>
                <a:lnTo>
                  <a:pt x="9093" y="4221"/>
                </a:lnTo>
                <a:lnTo>
                  <a:pt x="9093" y="4221"/>
                </a:lnTo>
                <a:cubicBezTo>
                  <a:pt x="9102" y="4211"/>
                  <a:pt x="9127" y="4213"/>
                  <a:pt x="9132" y="4202"/>
                </a:cubicBezTo>
                <a:cubicBezTo>
                  <a:pt x="9133" y="4203"/>
                  <a:pt x="9134" y="4204"/>
                  <a:pt x="9135" y="4206"/>
                </a:cubicBezTo>
                <a:lnTo>
                  <a:pt x="9137" y="4208"/>
                </a:lnTo>
                <a:lnTo>
                  <a:pt x="9140" y="4206"/>
                </a:lnTo>
                <a:cubicBezTo>
                  <a:pt x="9150" y="4200"/>
                  <a:pt x="9160" y="4193"/>
                  <a:pt x="9168" y="4182"/>
                </a:cubicBezTo>
                <a:cubicBezTo>
                  <a:pt x="9153" y="4182"/>
                  <a:pt x="9139" y="4168"/>
                  <a:pt x="9139" y="4146"/>
                </a:cubicBezTo>
                <a:close/>
                <a:moveTo>
                  <a:pt x="8885" y="4132"/>
                </a:moveTo>
                <a:lnTo>
                  <a:pt x="8884" y="4132"/>
                </a:lnTo>
                <a:cubicBezTo>
                  <a:pt x="8869" y="4132"/>
                  <a:pt x="8844" y="4134"/>
                  <a:pt x="8838" y="4139"/>
                </a:cubicBezTo>
                <a:cubicBezTo>
                  <a:pt x="8860" y="4139"/>
                  <a:pt x="8860" y="4154"/>
                  <a:pt x="8874" y="4154"/>
                </a:cubicBezTo>
                <a:cubicBezTo>
                  <a:pt x="8858" y="4166"/>
                  <a:pt x="8842" y="4169"/>
                  <a:pt x="8829" y="4178"/>
                </a:cubicBezTo>
                <a:lnTo>
                  <a:pt x="8828" y="4179"/>
                </a:lnTo>
                <a:lnTo>
                  <a:pt x="8830" y="4178"/>
                </a:lnTo>
                <a:cubicBezTo>
                  <a:pt x="8858" y="4171"/>
                  <a:pt x="8841" y="4209"/>
                  <a:pt x="8882" y="4202"/>
                </a:cubicBezTo>
                <a:cubicBezTo>
                  <a:pt x="8877" y="4206"/>
                  <a:pt x="8875" y="4211"/>
                  <a:pt x="8875" y="4217"/>
                </a:cubicBezTo>
                <a:lnTo>
                  <a:pt x="8875" y="4220"/>
                </a:lnTo>
                <a:lnTo>
                  <a:pt x="8876" y="4220"/>
                </a:lnTo>
                <a:cubicBezTo>
                  <a:pt x="8887" y="4223"/>
                  <a:pt x="8907" y="4210"/>
                  <a:pt x="8917" y="4225"/>
                </a:cubicBezTo>
                <a:cubicBezTo>
                  <a:pt x="8917" y="4247"/>
                  <a:pt x="8903" y="4240"/>
                  <a:pt x="8910" y="4261"/>
                </a:cubicBezTo>
                <a:cubicBezTo>
                  <a:pt x="8931" y="4240"/>
                  <a:pt x="8938" y="4254"/>
                  <a:pt x="8967" y="4247"/>
                </a:cubicBezTo>
                <a:cubicBezTo>
                  <a:pt x="8960" y="4261"/>
                  <a:pt x="8989" y="4254"/>
                  <a:pt x="8974" y="4275"/>
                </a:cubicBezTo>
                <a:cubicBezTo>
                  <a:pt x="8953" y="4268"/>
                  <a:pt x="8960" y="4268"/>
                  <a:pt x="8931" y="4275"/>
                </a:cubicBezTo>
                <a:cubicBezTo>
                  <a:pt x="8931" y="4290"/>
                  <a:pt x="8931" y="4297"/>
                  <a:pt x="8953" y="4297"/>
                </a:cubicBezTo>
                <a:cubicBezTo>
                  <a:pt x="8960" y="4297"/>
                  <a:pt x="8953" y="4283"/>
                  <a:pt x="8967" y="4283"/>
                </a:cubicBezTo>
                <a:cubicBezTo>
                  <a:pt x="8974" y="4304"/>
                  <a:pt x="9032" y="4311"/>
                  <a:pt x="9053" y="4290"/>
                </a:cubicBezTo>
                <a:cubicBezTo>
                  <a:pt x="9046" y="4268"/>
                  <a:pt x="9010" y="4268"/>
                  <a:pt x="9017" y="4225"/>
                </a:cubicBezTo>
                <a:lnTo>
                  <a:pt x="9017" y="4225"/>
                </a:lnTo>
                <a:lnTo>
                  <a:pt x="9014" y="4227"/>
                </a:lnTo>
                <a:cubicBezTo>
                  <a:pt x="9005" y="4234"/>
                  <a:pt x="9000" y="4245"/>
                  <a:pt x="9003" y="4266"/>
                </a:cubicBezTo>
                <a:cubicBezTo>
                  <a:pt x="8992" y="4255"/>
                  <a:pt x="8975" y="4253"/>
                  <a:pt x="8970" y="4237"/>
                </a:cubicBezTo>
                <a:lnTo>
                  <a:pt x="8969" y="4234"/>
                </a:lnTo>
                <a:lnTo>
                  <a:pt x="8965" y="4233"/>
                </a:lnTo>
                <a:cubicBezTo>
                  <a:pt x="8963" y="4233"/>
                  <a:pt x="8962" y="4233"/>
                  <a:pt x="8960" y="4232"/>
                </a:cubicBezTo>
                <a:cubicBezTo>
                  <a:pt x="8960" y="4218"/>
                  <a:pt x="8953" y="4218"/>
                  <a:pt x="8953" y="4204"/>
                </a:cubicBezTo>
                <a:cubicBezTo>
                  <a:pt x="8974" y="4211"/>
                  <a:pt x="8974" y="4182"/>
                  <a:pt x="8981" y="4175"/>
                </a:cubicBezTo>
                <a:cubicBezTo>
                  <a:pt x="8960" y="4189"/>
                  <a:pt x="8938" y="4161"/>
                  <a:pt x="8924" y="4189"/>
                </a:cubicBezTo>
                <a:cubicBezTo>
                  <a:pt x="8910" y="4182"/>
                  <a:pt x="8888" y="4175"/>
                  <a:pt x="8881" y="4168"/>
                </a:cubicBezTo>
                <a:cubicBezTo>
                  <a:pt x="8887" y="4165"/>
                  <a:pt x="8890" y="4161"/>
                  <a:pt x="8892" y="4157"/>
                </a:cubicBezTo>
                <a:lnTo>
                  <a:pt x="8893" y="4154"/>
                </a:lnTo>
                <a:lnTo>
                  <a:pt x="8890" y="4149"/>
                </a:lnTo>
                <a:cubicBezTo>
                  <a:pt x="8888" y="4145"/>
                  <a:pt x="8886" y="4140"/>
                  <a:pt x="8886" y="4136"/>
                </a:cubicBezTo>
                <a:lnTo>
                  <a:pt x="8885" y="4132"/>
                </a:lnTo>
                <a:close/>
                <a:moveTo>
                  <a:pt x="10240" y="4117"/>
                </a:moveTo>
                <a:cubicBezTo>
                  <a:pt x="10251" y="4117"/>
                  <a:pt x="10263" y="4121"/>
                  <a:pt x="10271" y="4125"/>
                </a:cubicBezTo>
                <a:cubicBezTo>
                  <a:pt x="10256" y="4139"/>
                  <a:pt x="10242" y="4139"/>
                  <a:pt x="10221" y="4125"/>
                </a:cubicBezTo>
                <a:cubicBezTo>
                  <a:pt x="10223" y="4119"/>
                  <a:pt x="10229" y="4117"/>
                  <a:pt x="10236" y="4117"/>
                </a:cubicBezTo>
                <a:cubicBezTo>
                  <a:pt x="10237" y="4117"/>
                  <a:pt x="10239" y="4117"/>
                  <a:pt x="10240" y="4117"/>
                </a:cubicBezTo>
                <a:close/>
                <a:moveTo>
                  <a:pt x="10156" y="4110"/>
                </a:moveTo>
                <a:cubicBezTo>
                  <a:pt x="10156" y="4132"/>
                  <a:pt x="10142" y="4132"/>
                  <a:pt x="10120" y="4132"/>
                </a:cubicBezTo>
                <a:cubicBezTo>
                  <a:pt x="10120" y="4132"/>
                  <a:pt x="10120" y="4132"/>
                  <a:pt x="10120" y="4118"/>
                </a:cubicBezTo>
                <a:cubicBezTo>
                  <a:pt x="10127" y="4110"/>
                  <a:pt x="10142" y="4110"/>
                  <a:pt x="10156" y="4110"/>
                </a:cubicBezTo>
                <a:close/>
                <a:moveTo>
                  <a:pt x="1150" y="4093"/>
                </a:moveTo>
                <a:cubicBezTo>
                  <a:pt x="1148" y="4093"/>
                  <a:pt x="1147" y="4094"/>
                  <a:pt x="1145" y="4097"/>
                </a:cubicBezTo>
                <a:cubicBezTo>
                  <a:pt x="1157" y="4103"/>
                  <a:pt x="1134" y="4121"/>
                  <a:pt x="1151" y="4127"/>
                </a:cubicBezTo>
                <a:cubicBezTo>
                  <a:pt x="1163" y="4115"/>
                  <a:pt x="1151" y="4109"/>
                  <a:pt x="1163" y="4103"/>
                </a:cubicBezTo>
                <a:cubicBezTo>
                  <a:pt x="1159" y="4103"/>
                  <a:pt x="1154" y="4093"/>
                  <a:pt x="1150" y="4093"/>
                </a:cubicBezTo>
                <a:close/>
                <a:moveTo>
                  <a:pt x="10364" y="4089"/>
                </a:moveTo>
                <a:cubicBezTo>
                  <a:pt x="10385" y="4096"/>
                  <a:pt x="10428" y="4075"/>
                  <a:pt x="10435" y="4110"/>
                </a:cubicBezTo>
                <a:cubicBezTo>
                  <a:pt x="10457" y="4089"/>
                  <a:pt x="10486" y="4089"/>
                  <a:pt x="10514" y="4103"/>
                </a:cubicBezTo>
                <a:cubicBezTo>
                  <a:pt x="10478" y="4154"/>
                  <a:pt x="10421" y="4132"/>
                  <a:pt x="10357" y="4132"/>
                </a:cubicBezTo>
                <a:cubicBezTo>
                  <a:pt x="10364" y="4110"/>
                  <a:pt x="10385" y="4110"/>
                  <a:pt x="10364" y="4089"/>
                </a:cubicBezTo>
                <a:close/>
                <a:moveTo>
                  <a:pt x="10306" y="4089"/>
                </a:moveTo>
                <a:cubicBezTo>
                  <a:pt x="10314" y="4103"/>
                  <a:pt x="10299" y="4103"/>
                  <a:pt x="10292" y="4103"/>
                </a:cubicBezTo>
                <a:cubicBezTo>
                  <a:pt x="10292" y="4110"/>
                  <a:pt x="10306" y="4103"/>
                  <a:pt x="10314" y="4110"/>
                </a:cubicBezTo>
                <a:cubicBezTo>
                  <a:pt x="10314" y="4125"/>
                  <a:pt x="10314" y="4139"/>
                  <a:pt x="10292" y="4139"/>
                </a:cubicBezTo>
                <a:cubicBezTo>
                  <a:pt x="10285" y="4125"/>
                  <a:pt x="10306" y="4118"/>
                  <a:pt x="10285" y="4110"/>
                </a:cubicBezTo>
                <a:cubicBezTo>
                  <a:pt x="10285" y="4110"/>
                  <a:pt x="10285" y="4110"/>
                  <a:pt x="10271" y="4110"/>
                </a:cubicBezTo>
                <a:cubicBezTo>
                  <a:pt x="10285" y="4103"/>
                  <a:pt x="10285" y="4089"/>
                  <a:pt x="10306" y="4089"/>
                </a:cubicBezTo>
                <a:close/>
                <a:moveTo>
                  <a:pt x="8881" y="4089"/>
                </a:moveTo>
                <a:cubicBezTo>
                  <a:pt x="8860" y="4089"/>
                  <a:pt x="8845" y="4096"/>
                  <a:pt x="8845" y="4118"/>
                </a:cubicBezTo>
                <a:cubicBezTo>
                  <a:pt x="8860" y="4118"/>
                  <a:pt x="8881" y="4118"/>
                  <a:pt x="8881" y="4089"/>
                </a:cubicBezTo>
                <a:close/>
                <a:moveTo>
                  <a:pt x="1074" y="4085"/>
                </a:moveTo>
                <a:cubicBezTo>
                  <a:pt x="1074" y="4085"/>
                  <a:pt x="1074" y="4085"/>
                  <a:pt x="1074" y="4103"/>
                </a:cubicBezTo>
                <a:cubicBezTo>
                  <a:pt x="1086" y="4097"/>
                  <a:pt x="1092" y="4115"/>
                  <a:pt x="1092" y="4103"/>
                </a:cubicBezTo>
                <a:cubicBezTo>
                  <a:pt x="1080" y="4085"/>
                  <a:pt x="1104" y="4091"/>
                  <a:pt x="1110" y="4103"/>
                </a:cubicBezTo>
                <a:cubicBezTo>
                  <a:pt x="1110" y="4103"/>
                  <a:pt x="1110" y="4103"/>
                  <a:pt x="1110" y="4091"/>
                </a:cubicBezTo>
                <a:cubicBezTo>
                  <a:pt x="1116" y="4091"/>
                  <a:pt x="1116" y="4091"/>
                  <a:pt x="1116" y="4085"/>
                </a:cubicBezTo>
                <a:cubicBezTo>
                  <a:pt x="1116" y="4085"/>
                  <a:pt x="1116" y="4085"/>
                  <a:pt x="1074" y="4085"/>
                </a:cubicBezTo>
                <a:close/>
                <a:moveTo>
                  <a:pt x="9419" y="4081"/>
                </a:moveTo>
                <a:lnTo>
                  <a:pt x="9417" y="4081"/>
                </a:lnTo>
                <a:cubicBezTo>
                  <a:pt x="9403" y="4086"/>
                  <a:pt x="9394" y="4094"/>
                  <a:pt x="9376" y="4094"/>
                </a:cubicBezTo>
                <a:lnTo>
                  <a:pt x="9375" y="4095"/>
                </a:lnTo>
                <a:lnTo>
                  <a:pt x="9375" y="4095"/>
                </a:lnTo>
                <a:cubicBezTo>
                  <a:pt x="9396" y="4097"/>
                  <a:pt x="9417" y="4091"/>
                  <a:pt x="9433" y="4096"/>
                </a:cubicBezTo>
                <a:cubicBezTo>
                  <a:pt x="9425" y="4093"/>
                  <a:pt x="9422" y="4087"/>
                  <a:pt x="9419" y="4082"/>
                </a:cubicBezTo>
                <a:lnTo>
                  <a:pt x="9419" y="4081"/>
                </a:lnTo>
                <a:close/>
                <a:moveTo>
                  <a:pt x="8850" y="4067"/>
                </a:moveTo>
                <a:lnTo>
                  <a:pt x="8849" y="4068"/>
                </a:lnTo>
                <a:lnTo>
                  <a:pt x="8842" y="4074"/>
                </a:lnTo>
                <a:lnTo>
                  <a:pt x="8845" y="4075"/>
                </a:lnTo>
                <a:cubicBezTo>
                  <a:pt x="8847" y="4073"/>
                  <a:pt x="8848" y="4071"/>
                  <a:pt x="8849" y="4069"/>
                </a:cubicBezTo>
                <a:lnTo>
                  <a:pt x="8850" y="4067"/>
                </a:lnTo>
                <a:close/>
                <a:moveTo>
                  <a:pt x="9542" y="4062"/>
                </a:moveTo>
                <a:cubicBezTo>
                  <a:pt x="9536" y="4062"/>
                  <a:pt x="9529" y="4063"/>
                  <a:pt x="9519" y="4066"/>
                </a:cubicBezTo>
                <a:lnTo>
                  <a:pt x="9518" y="4063"/>
                </a:lnTo>
                <a:lnTo>
                  <a:pt x="9515" y="4067"/>
                </a:lnTo>
                <a:lnTo>
                  <a:pt x="9506" y="4074"/>
                </a:lnTo>
                <a:lnTo>
                  <a:pt x="9511" y="4073"/>
                </a:lnTo>
                <a:cubicBezTo>
                  <a:pt x="9523" y="4070"/>
                  <a:pt x="9536" y="4071"/>
                  <a:pt x="9541" y="4080"/>
                </a:cubicBezTo>
                <a:cubicBezTo>
                  <a:pt x="9541" y="4080"/>
                  <a:pt x="9541" y="4080"/>
                  <a:pt x="9541" y="4109"/>
                </a:cubicBezTo>
                <a:cubicBezTo>
                  <a:pt x="9469" y="4094"/>
                  <a:pt x="9498" y="4137"/>
                  <a:pt x="9469" y="4159"/>
                </a:cubicBezTo>
                <a:cubicBezTo>
                  <a:pt x="9462" y="4152"/>
                  <a:pt x="9455" y="4152"/>
                  <a:pt x="9440" y="4152"/>
                </a:cubicBezTo>
                <a:cubicBezTo>
                  <a:pt x="9443" y="4144"/>
                  <a:pt x="9443" y="4137"/>
                  <a:pt x="9441" y="4133"/>
                </a:cubicBezTo>
                <a:lnTo>
                  <a:pt x="9439" y="4130"/>
                </a:lnTo>
                <a:lnTo>
                  <a:pt x="9435" y="4130"/>
                </a:lnTo>
                <a:cubicBezTo>
                  <a:pt x="9411" y="4129"/>
                  <a:pt x="9388" y="4120"/>
                  <a:pt x="9368" y="4125"/>
                </a:cubicBezTo>
                <a:cubicBezTo>
                  <a:pt x="9383" y="4154"/>
                  <a:pt x="9425" y="4139"/>
                  <a:pt x="9425" y="4175"/>
                </a:cubicBezTo>
                <a:cubicBezTo>
                  <a:pt x="9375" y="4168"/>
                  <a:pt x="9340" y="4189"/>
                  <a:pt x="9297" y="4189"/>
                </a:cubicBezTo>
                <a:cubicBezTo>
                  <a:pt x="9311" y="4219"/>
                  <a:pt x="9357" y="4221"/>
                  <a:pt x="9383" y="4239"/>
                </a:cubicBezTo>
                <a:lnTo>
                  <a:pt x="9385" y="4240"/>
                </a:lnTo>
                <a:lnTo>
                  <a:pt x="9396" y="4241"/>
                </a:lnTo>
                <a:cubicBezTo>
                  <a:pt x="9410" y="4241"/>
                  <a:pt x="9425" y="4240"/>
                  <a:pt x="9442" y="4235"/>
                </a:cubicBezTo>
                <a:lnTo>
                  <a:pt x="9448" y="4233"/>
                </a:lnTo>
                <a:lnTo>
                  <a:pt x="9449" y="4232"/>
                </a:lnTo>
                <a:cubicBezTo>
                  <a:pt x="9456" y="4223"/>
                  <a:pt x="9461" y="4213"/>
                  <a:pt x="9483" y="4218"/>
                </a:cubicBezTo>
                <a:cubicBezTo>
                  <a:pt x="9480" y="4223"/>
                  <a:pt x="9479" y="4229"/>
                  <a:pt x="9480" y="4233"/>
                </a:cubicBezTo>
                <a:lnTo>
                  <a:pt x="9481" y="4236"/>
                </a:lnTo>
                <a:lnTo>
                  <a:pt x="9481" y="4236"/>
                </a:lnTo>
                <a:cubicBezTo>
                  <a:pt x="9485" y="4233"/>
                  <a:pt x="9493" y="4235"/>
                  <a:pt x="9501" y="4239"/>
                </a:cubicBezTo>
                <a:lnTo>
                  <a:pt x="9502" y="4240"/>
                </a:lnTo>
                <a:lnTo>
                  <a:pt x="9503" y="4239"/>
                </a:lnTo>
                <a:cubicBezTo>
                  <a:pt x="9513" y="4229"/>
                  <a:pt x="9517" y="4215"/>
                  <a:pt x="9533" y="4204"/>
                </a:cubicBezTo>
                <a:cubicBezTo>
                  <a:pt x="9590" y="4189"/>
                  <a:pt x="9662" y="4218"/>
                  <a:pt x="9712" y="4218"/>
                </a:cubicBezTo>
                <a:cubicBezTo>
                  <a:pt x="9683" y="4161"/>
                  <a:pt x="9562" y="4197"/>
                  <a:pt x="9497" y="4175"/>
                </a:cubicBezTo>
                <a:cubicBezTo>
                  <a:pt x="9504" y="4154"/>
                  <a:pt x="9533" y="4154"/>
                  <a:pt x="9540" y="4175"/>
                </a:cubicBezTo>
                <a:cubicBezTo>
                  <a:pt x="9547" y="4155"/>
                  <a:pt x="9554" y="4122"/>
                  <a:pt x="9596" y="4112"/>
                </a:cubicBezTo>
                <a:lnTo>
                  <a:pt x="9600" y="4111"/>
                </a:lnTo>
                <a:lnTo>
                  <a:pt x="9592" y="4111"/>
                </a:lnTo>
                <a:cubicBezTo>
                  <a:pt x="9587" y="4110"/>
                  <a:pt x="9582" y="4109"/>
                  <a:pt x="9576" y="4109"/>
                </a:cubicBezTo>
                <a:cubicBezTo>
                  <a:pt x="9565" y="4091"/>
                  <a:pt x="9567" y="4064"/>
                  <a:pt x="9542" y="4062"/>
                </a:cubicBezTo>
                <a:close/>
                <a:moveTo>
                  <a:pt x="956" y="4061"/>
                </a:moveTo>
                <a:cubicBezTo>
                  <a:pt x="956" y="4073"/>
                  <a:pt x="944" y="4073"/>
                  <a:pt x="944" y="4085"/>
                </a:cubicBezTo>
                <a:cubicBezTo>
                  <a:pt x="950" y="4091"/>
                  <a:pt x="962" y="4091"/>
                  <a:pt x="974" y="4091"/>
                </a:cubicBezTo>
                <a:cubicBezTo>
                  <a:pt x="974" y="4085"/>
                  <a:pt x="974" y="4079"/>
                  <a:pt x="980" y="4073"/>
                </a:cubicBezTo>
                <a:cubicBezTo>
                  <a:pt x="968" y="4073"/>
                  <a:pt x="968" y="4061"/>
                  <a:pt x="956" y="4061"/>
                </a:cubicBezTo>
                <a:close/>
                <a:moveTo>
                  <a:pt x="8774" y="4058"/>
                </a:moveTo>
                <a:cubicBezTo>
                  <a:pt x="8772" y="4058"/>
                  <a:pt x="8771" y="4059"/>
                  <a:pt x="8770" y="4059"/>
                </a:cubicBezTo>
                <a:lnTo>
                  <a:pt x="8769" y="4060"/>
                </a:lnTo>
                <a:lnTo>
                  <a:pt x="8770" y="4060"/>
                </a:lnTo>
                <a:cubicBezTo>
                  <a:pt x="8774" y="4060"/>
                  <a:pt x="8777" y="4060"/>
                  <a:pt x="8780" y="4059"/>
                </a:cubicBezTo>
                <a:lnTo>
                  <a:pt x="8788" y="4059"/>
                </a:lnTo>
                <a:lnTo>
                  <a:pt x="8789" y="4058"/>
                </a:lnTo>
                <a:cubicBezTo>
                  <a:pt x="8789" y="4058"/>
                  <a:pt x="8789" y="4058"/>
                  <a:pt x="8774" y="4058"/>
                </a:cubicBezTo>
                <a:close/>
                <a:moveTo>
                  <a:pt x="9705" y="4051"/>
                </a:moveTo>
                <a:cubicBezTo>
                  <a:pt x="9705" y="4073"/>
                  <a:pt x="9705" y="4087"/>
                  <a:pt x="9720" y="4094"/>
                </a:cubicBezTo>
                <a:cubicBezTo>
                  <a:pt x="9727" y="4080"/>
                  <a:pt x="9741" y="4073"/>
                  <a:pt x="9748" y="4058"/>
                </a:cubicBezTo>
                <a:lnTo>
                  <a:pt x="9705" y="4051"/>
                </a:lnTo>
                <a:close/>
                <a:moveTo>
                  <a:pt x="10293" y="4044"/>
                </a:moveTo>
                <a:cubicBezTo>
                  <a:pt x="10285" y="4051"/>
                  <a:pt x="10264" y="4058"/>
                  <a:pt x="10250" y="4051"/>
                </a:cubicBezTo>
                <a:cubicBezTo>
                  <a:pt x="10257" y="4037"/>
                  <a:pt x="10278" y="4051"/>
                  <a:pt x="10293" y="4044"/>
                </a:cubicBezTo>
                <a:close/>
                <a:moveTo>
                  <a:pt x="9778" y="4044"/>
                </a:moveTo>
                <a:lnTo>
                  <a:pt x="9779" y="4046"/>
                </a:lnTo>
                <a:cubicBezTo>
                  <a:pt x="9782" y="4050"/>
                  <a:pt x="9784" y="4055"/>
                  <a:pt x="9784" y="4060"/>
                </a:cubicBezTo>
                <a:cubicBezTo>
                  <a:pt x="9780" y="4062"/>
                  <a:pt x="9776" y="4062"/>
                  <a:pt x="9773" y="4062"/>
                </a:cubicBezTo>
                <a:lnTo>
                  <a:pt x="9770" y="4062"/>
                </a:lnTo>
                <a:lnTo>
                  <a:pt x="9770" y="4062"/>
                </a:lnTo>
                <a:cubicBezTo>
                  <a:pt x="9772" y="4066"/>
                  <a:pt x="9776" y="4068"/>
                  <a:pt x="9779" y="4070"/>
                </a:cubicBezTo>
                <a:lnTo>
                  <a:pt x="9782" y="4071"/>
                </a:lnTo>
                <a:lnTo>
                  <a:pt x="9784" y="4070"/>
                </a:lnTo>
                <a:cubicBezTo>
                  <a:pt x="9788" y="4068"/>
                  <a:pt x="9793" y="4067"/>
                  <a:pt x="9798" y="4067"/>
                </a:cubicBezTo>
                <a:cubicBezTo>
                  <a:pt x="9796" y="4071"/>
                  <a:pt x="9793" y="4075"/>
                  <a:pt x="9790" y="4078"/>
                </a:cubicBezTo>
                <a:lnTo>
                  <a:pt x="9790" y="4078"/>
                </a:lnTo>
                <a:lnTo>
                  <a:pt x="9791" y="4080"/>
                </a:lnTo>
                <a:cubicBezTo>
                  <a:pt x="9795" y="4073"/>
                  <a:pt x="9800" y="4067"/>
                  <a:pt x="9807" y="4064"/>
                </a:cubicBezTo>
                <a:lnTo>
                  <a:pt x="9812" y="4062"/>
                </a:lnTo>
                <a:lnTo>
                  <a:pt x="9813" y="4050"/>
                </a:lnTo>
                <a:cubicBezTo>
                  <a:pt x="9813" y="4048"/>
                  <a:pt x="9814" y="4046"/>
                  <a:pt x="9814" y="4045"/>
                </a:cubicBezTo>
                <a:lnTo>
                  <a:pt x="9814" y="4044"/>
                </a:lnTo>
                <a:lnTo>
                  <a:pt x="9808" y="4044"/>
                </a:lnTo>
                <a:cubicBezTo>
                  <a:pt x="9801" y="4044"/>
                  <a:pt x="9794" y="4044"/>
                  <a:pt x="9785" y="4044"/>
                </a:cubicBezTo>
                <a:lnTo>
                  <a:pt x="9778" y="4044"/>
                </a:lnTo>
                <a:close/>
                <a:moveTo>
                  <a:pt x="10149" y="4039"/>
                </a:moveTo>
                <a:cubicBezTo>
                  <a:pt x="10142" y="4046"/>
                  <a:pt x="10142" y="4075"/>
                  <a:pt x="10142" y="4096"/>
                </a:cubicBezTo>
                <a:cubicBezTo>
                  <a:pt x="10127" y="4089"/>
                  <a:pt x="10120" y="4082"/>
                  <a:pt x="10120" y="4067"/>
                </a:cubicBezTo>
                <a:cubicBezTo>
                  <a:pt x="10127" y="4067"/>
                  <a:pt x="10127" y="4060"/>
                  <a:pt x="10135" y="4060"/>
                </a:cubicBezTo>
                <a:cubicBezTo>
                  <a:pt x="10135" y="4053"/>
                  <a:pt x="10120" y="4046"/>
                  <a:pt x="10106" y="4046"/>
                </a:cubicBezTo>
                <a:cubicBezTo>
                  <a:pt x="10113" y="4039"/>
                  <a:pt x="10135" y="4039"/>
                  <a:pt x="10149" y="4039"/>
                </a:cubicBezTo>
                <a:close/>
                <a:moveTo>
                  <a:pt x="10363" y="4022"/>
                </a:moveTo>
                <a:cubicBezTo>
                  <a:pt x="10371" y="4022"/>
                  <a:pt x="10374" y="4032"/>
                  <a:pt x="10385" y="4032"/>
                </a:cubicBezTo>
                <a:cubicBezTo>
                  <a:pt x="10385" y="4053"/>
                  <a:pt x="10371" y="4053"/>
                  <a:pt x="10357" y="4046"/>
                </a:cubicBezTo>
                <a:cubicBezTo>
                  <a:pt x="10357" y="4046"/>
                  <a:pt x="10357" y="4046"/>
                  <a:pt x="10357" y="4024"/>
                </a:cubicBezTo>
                <a:cubicBezTo>
                  <a:pt x="10359" y="4023"/>
                  <a:pt x="10361" y="4022"/>
                  <a:pt x="10363" y="4022"/>
                </a:cubicBezTo>
                <a:close/>
                <a:moveTo>
                  <a:pt x="8844" y="4019"/>
                </a:moveTo>
                <a:lnTo>
                  <a:pt x="8843" y="4022"/>
                </a:lnTo>
                <a:cubicBezTo>
                  <a:pt x="8834" y="4037"/>
                  <a:pt x="8816" y="4039"/>
                  <a:pt x="8810" y="4051"/>
                </a:cubicBezTo>
                <a:cubicBezTo>
                  <a:pt x="8828" y="4065"/>
                  <a:pt x="8837" y="4061"/>
                  <a:pt x="8849" y="4057"/>
                </a:cubicBezTo>
                <a:lnTo>
                  <a:pt x="8850" y="4056"/>
                </a:lnTo>
                <a:lnTo>
                  <a:pt x="8850" y="4056"/>
                </a:lnTo>
                <a:cubicBezTo>
                  <a:pt x="8850" y="4045"/>
                  <a:pt x="8846" y="4033"/>
                  <a:pt x="8860" y="4024"/>
                </a:cubicBezTo>
                <a:cubicBezTo>
                  <a:pt x="8856" y="4023"/>
                  <a:pt x="8852" y="4021"/>
                  <a:pt x="8847" y="4020"/>
                </a:cubicBezTo>
                <a:lnTo>
                  <a:pt x="8844" y="4019"/>
                </a:lnTo>
                <a:close/>
                <a:moveTo>
                  <a:pt x="9738" y="4012"/>
                </a:moveTo>
                <a:lnTo>
                  <a:pt x="9734" y="4013"/>
                </a:lnTo>
                <a:cubicBezTo>
                  <a:pt x="9729" y="4014"/>
                  <a:pt x="9725" y="4015"/>
                  <a:pt x="9720" y="4015"/>
                </a:cubicBezTo>
                <a:lnTo>
                  <a:pt x="9694" y="4019"/>
                </a:lnTo>
                <a:lnTo>
                  <a:pt x="9684" y="4030"/>
                </a:lnTo>
                <a:cubicBezTo>
                  <a:pt x="9691" y="4030"/>
                  <a:pt x="9691" y="4037"/>
                  <a:pt x="9691" y="4037"/>
                </a:cubicBezTo>
                <a:cubicBezTo>
                  <a:pt x="9718" y="4040"/>
                  <a:pt x="9730" y="4029"/>
                  <a:pt x="9736" y="4016"/>
                </a:cubicBezTo>
                <a:lnTo>
                  <a:pt x="9738" y="4012"/>
                </a:lnTo>
                <a:close/>
                <a:moveTo>
                  <a:pt x="9777" y="4003"/>
                </a:moveTo>
                <a:lnTo>
                  <a:pt x="9777" y="4006"/>
                </a:lnTo>
                <a:cubicBezTo>
                  <a:pt x="9775" y="4031"/>
                  <a:pt x="9791" y="4040"/>
                  <a:pt x="9808" y="4040"/>
                </a:cubicBezTo>
                <a:lnTo>
                  <a:pt x="9815" y="4040"/>
                </a:lnTo>
                <a:lnTo>
                  <a:pt x="9815" y="4039"/>
                </a:lnTo>
                <a:cubicBezTo>
                  <a:pt x="9816" y="4036"/>
                  <a:pt x="9818" y="4033"/>
                  <a:pt x="9819" y="4032"/>
                </a:cubicBezTo>
                <a:cubicBezTo>
                  <a:pt x="9825" y="4032"/>
                  <a:pt x="9828" y="4032"/>
                  <a:pt x="9831" y="4034"/>
                </a:cubicBezTo>
                <a:lnTo>
                  <a:pt x="9833" y="4035"/>
                </a:lnTo>
                <a:lnTo>
                  <a:pt x="9836" y="4033"/>
                </a:lnTo>
                <a:cubicBezTo>
                  <a:pt x="9845" y="4029"/>
                  <a:pt x="9852" y="4022"/>
                  <a:pt x="9856" y="4015"/>
                </a:cubicBezTo>
                <a:cubicBezTo>
                  <a:pt x="9840" y="4021"/>
                  <a:pt x="9829" y="4018"/>
                  <a:pt x="9819" y="4013"/>
                </a:cubicBezTo>
                <a:lnTo>
                  <a:pt x="9818" y="4012"/>
                </a:lnTo>
                <a:lnTo>
                  <a:pt x="9816" y="4012"/>
                </a:lnTo>
                <a:cubicBezTo>
                  <a:pt x="9804" y="4014"/>
                  <a:pt x="9789" y="4009"/>
                  <a:pt x="9779" y="4004"/>
                </a:cubicBezTo>
                <a:lnTo>
                  <a:pt x="9777" y="4003"/>
                </a:lnTo>
                <a:close/>
                <a:moveTo>
                  <a:pt x="10144" y="4001"/>
                </a:moveTo>
                <a:cubicBezTo>
                  <a:pt x="10152" y="4001"/>
                  <a:pt x="10163" y="4003"/>
                  <a:pt x="10170" y="4003"/>
                </a:cubicBezTo>
                <a:cubicBezTo>
                  <a:pt x="10178" y="4024"/>
                  <a:pt x="10142" y="4010"/>
                  <a:pt x="10127" y="4010"/>
                </a:cubicBezTo>
                <a:cubicBezTo>
                  <a:pt x="10127" y="4003"/>
                  <a:pt x="10135" y="4001"/>
                  <a:pt x="10144" y="4001"/>
                </a:cubicBezTo>
                <a:close/>
                <a:moveTo>
                  <a:pt x="10316" y="3990"/>
                </a:moveTo>
                <a:cubicBezTo>
                  <a:pt x="10364" y="3990"/>
                  <a:pt x="10410" y="3996"/>
                  <a:pt x="10450" y="4003"/>
                </a:cubicBezTo>
                <a:cubicBezTo>
                  <a:pt x="10421" y="3989"/>
                  <a:pt x="10457" y="3989"/>
                  <a:pt x="10478" y="3996"/>
                </a:cubicBezTo>
                <a:cubicBezTo>
                  <a:pt x="10471" y="4003"/>
                  <a:pt x="10471" y="4003"/>
                  <a:pt x="10486" y="4003"/>
                </a:cubicBezTo>
                <a:cubicBezTo>
                  <a:pt x="10407" y="4032"/>
                  <a:pt x="10299" y="3989"/>
                  <a:pt x="10235" y="4039"/>
                </a:cubicBezTo>
                <a:cubicBezTo>
                  <a:pt x="10235" y="4024"/>
                  <a:pt x="10263" y="4032"/>
                  <a:pt x="10263" y="4017"/>
                </a:cubicBezTo>
                <a:cubicBezTo>
                  <a:pt x="10242" y="4003"/>
                  <a:pt x="10199" y="4032"/>
                  <a:pt x="10178" y="4010"/>
                </a:cubicBezTo>
                <a:cubicBezTo>
                  <a:pt x="10221" y="3996"/>
                  <a:pt x="10269" y="3990"/>
                  <a:pt x="10316" y="3990"/>
                </a:cubicBezTo>
                <a:close/>
                <a:moveTo>
                  <a:pt x="10077" y="3989"/>
                </a:moveTo>
                <a:cubicBezTo>
                  <a:pt x="10070" y="4017"/>
                  <a:pt x="10013" y="4017"/>
                  <a:pt x="9998" y="4003"/>
                </a:cubicBezTo>
                <a:cubicBezTo>
                  <a:pt x="10020" y="3996"/>
                  <a:pt x="10056" y="3996"/>
                  <a:pt x="10077" y="3989"/>
                </a:cubicBezTo>
                <a:close/>
                <a:moveTo>
                  <a:pt x="8762" y="3983"/>
                </a:moveTo>
                <a:cubicBezTo>
                  <a:pt x="8758" y="3983"/>
                  <a:pt x="8753" y="3986"/>
                  <a:pt x="8748" y="3989"/>
                </a:cubicBezTo>
                <a:lnTo>
                  <a:pt x="8745" y="3991"/>
                </a:lnTo>
                <a:lnTo>
                  <a:pt x="8747" y="3991"/>
                </a:lnTo>
                <a:cubicBezTo>
                  <a:pt x="8755" y="3990"/>
                  <a:pt x="8763" y="3990"/>
                  <a:pt x="8771" y="3990"/>
                </a:cubicBezTo>
                <a:lnTo>
                  <a:pt x="8771" y="3990"/>
                </a:lnTo>
                <a:lnTo>
                  <a:pt x="8770" y="3987"/>
                </a:lnTo>
                <a:cubicBezTo>
                  <a:pt x="8768" y="3985"/>
                  <a:pt x="8765" y="3983"/>
                  <a:pt x="8762" y="3983"/>
                </a:cubicBezTo>
                <a:close/>
                <a:moveTo>
                  <a:pt x="8724" y="3981"/>
                </a:moveTo>
                <a:cubicBezTo>
                  <a:pt x="8721" y="3985"/>
                  <a:pt x="8718" y="3988"/>
                  <a:pt x="8714" y="3991"/>
                </a:cubicBezTo>
                <a:lnTo>
                  <a:pt x="8713" y="3992"/>
                </a:lnTo>
                <a:lnTo>
                  <a:pt x="8724" y="3991"/>
                </a:lnTo>
                <a:lnTo>
                  <a:pt x="8730" y="3991"/>
                </a:lnTo>
                <a:lnTo>
                  <a:pt x="8730" y="3990"/>
                </a:lnTo>
                <a:cubicBezTo>
                  <a:pt x="8730" y="3988"/>
                  <a:pt x="8728" y="3986"/>
                  <a:pt x="8724" y="3981"/>
                </a:cubicBezTo>
                <a:close/>
                <a:moveTo>
                  <a:pt x="8845" y="3974"/>
                </a:moveTo>
                <a:cubicBezTo>
                  <a:pt x="8827" y="3974"/>
                  <a:pt x="8815" y="3980"/>
                  <a:pt x="8801" y="3986"/>
                </a:cubicBezTo>
                <a:lnTo>
                  <a:pt x="8794" y="3989"/>
                </a:lnTo>
                <a:lnTo>
                  <a:pt x="8796" y="3989"/>
                </a:lnTo>
                <a:cubicBezTo>
                  <a:pt x="8805" y="3988"/>
                  <a:pt x="8814" y="3987"/>
                  <a:pt x="8824" y="3987"/>
                </a:cubicBezTo>
                <a:cubicBezTo>
                  <a:pt x="8820" y="3992"/>
                  <a:pt x="8818" y="3996"/>
                  <a:pt x="8817" y="3999"/>
                </a:cubicBezTo>
                <a:lnTo>
                  <a:pt x="8816" y="4000"/>
                </a:lnTo>
                <a:lnTo>
                  <a:pt x="8821" y="3998"/>
                </a:lnTo>
                <a:cubicBezTo>
                  <a:pt x="8833" y="3994"/>
                  <a:pt x="8845" y="3990"/>
                  <a:pt x="8845" y="3974"/>
                </a:cubicBezTo>
                <a:close/>
                <a:moveTo>
                  <a:pt x="9501" y="3935"/>
                </a:moveTo>
                <a:cubicBezTo>
                  <a:pt x="9485" y="3935"/>
                  <a:pt x="9465" y="3941"/>
                  <a:pt x="9461" y="3945"/>
                </a:cubicBezTo>
                <a:cubicBezTo>
                  <a:pt x="9476" y="3950"/>
                  <a:pt x="9487" y="3959"/>
                  <a:pt x="9500" y="3959"/>
                </a:cubicBezTo>
                <a:lnTo>
                  <a:pt x="9500" y="3959"/>
                </a:lnTo>
                <a:lnTo>
                  <a:pt x="9500" y="3959"/>
                </a:lnTo>
                <a:cubicBezTo>
                  <a:pt x="9499" y="3958"/>
                  <a:pt x="9499" y="3958"/>
                  <a:pt x="9498" y="3958"/>
                </a:cubicBezTo>
                <a:cubicBezTo>
                  <a:pt x="9492" y="3942"/>
                  <a:pt x="9515" y="3946"/>
                  <a:pt x="9518" y="3943"/>
                </a:cubicBezTo>
                <a:lnTo>
                  <a:pt x="9518" y="3943"/>
                </a:lnTo>
                <a:lnTo>
                  <a:pt x="9517" y="3942"/>
                </a:lnTo>
                <a:cubicBezTo>
                  <a:pt x="9514" y="3937"/>
                  <a:pt x="9508" y="3936"/>
                  <a:pt x="9501" y="3935"/>
                </a:cubicBezTo>
                <a:close/>
                <a:moveTo>
                  <a:pt x="10357" y="3902"/>
                </a:moveTo>
                <a:cubicBezTo>
                  <a:pt x="10349" y="3931"/>
                  <a:pt x="10371" y="3917"/>
                  <a:pt x="10400" y="3924"/>
                </a:cubicBezTo>
                <a:cubicBezTo>
                  <a:pt x="10385" y="3945"/>
                  <a:pt x="10364" y="3931"/>
                  <a:pt x="10335" y="3931"/>
                </a:cubicBezTo>
                <a:cubicBezTo>
                  <a:pt x="10328" y="3910"/>
                  <a:pt x="10349" y="3917"/>
                  <a:pt x="10357" y="3902"/>
                </a:cubicBezTo>
                <a:close/>
                <a:moveTo>
                  <a:pt x="10185" y="3888"/>
                </a:moveTo>
                <a:cubicBezTo>
                  <a:pt x="10206" y="3917"/>
                  <a:pt x="10235" y="3902"/>
                  <a:pt x="10256" y="3910"/>
                </a:cubicBezTo>
                <a:cubicBezTo>
                  <a:pt x="10249" y="3945"/>
                  <a:pt x="10199" y="3924"/>
                  <a:pt x="10178" y="3917"/>
                </a:cubicBezTo>
                <a:cubicBezTo>
                  <a:pt x="10170" y="3902"/>
                  <a:pt x="10178" y="3895"/>
                  <a:pt x="10185" y="3888"/>
                </a:cubicBezTo>
                <a:close/>
                <a:moveTo>
                  <a:pt x="9388" y="3874"/>
                </a:moveTo>
                <a:cubicBezTo>
                  <a:pt x="9369" y="3875"/>
                  <a:pt x="9353" y="3879"/>
                  <a:pt x="9347" y="3888"/>
                </a:cubicBezTo>
                <a:cubicBezTo>
                  <a:pt x="9397" y="3895"/>
                  <a:pt x="9425" y="3953"/>
                  <a:pt x="9461" y="3888"/>
                </a:cubicBezTo>
                <a:cubicBezTo>
                  <a:pt x="9441" y="3880"/>
                  <a:pt x="9412" y="3874"/>
                  <a:pt x="9388" y="3874"/>
                </a:cubicBezTo>
                <a:close/>
                <a:moveTo>
                  <a:pt x="10366" y="3821"/>
                </a:moveTo>
                <a:cubicBezTo>
                  <a:pt x="10412" y="3820"/>
                  <a:pt x="10457" y="3827"/>
                  <a:pt x="10478" y="3852"/>
                </a:cubicBezTo>
                <a:cubicBezTo>
                  <a:pt x="10493" y="3859"/>
                  <a:pt x="10486" y="3831"/>
                  <a:pt x="10493" y="3823"/>
                </a:cubicBezTo>
                <a:cubicBezTo>
                  <a:pt x="10493" y="3823"/>
                  <a:pt x="10493" y="3823"/>
                  <a:pt x="10528" y="3831"/>
                </a:cubicBezTo>
                <a:cubicBezTo>
                  <a:pt x="10528" y="3838"/>
                  <a:pt x="10536" y="3852"/>
                  <a:pt x="10536" y="3867"/>
                </a:cubicBezTo>
                <a:cubicBezTo>
                  <a:pt x="10493" y="3859"/>
                  <a:pt x="10464" y="3852"/>
                  <a:pt x="10414" y="3867"/>
                </a:cubicBezTo>
                <a:cubicBezTo>
                  <a:pt x="10443" y="3845"/>
                  <a:pt x="10285" y="3838"/>
                  <a:pt x="10271" y="3867"/>
                </a:cubicBezTo>
                <a:cubicBezTo>
                  <a:pt x="10249" y="3859"/>
                  <a:pt x="10285" y="3838"/>
                  <a:pt x="10242" y="3838"/>
                </a:cubicBezTo>
                <a:cubicBezTo>
                  <a:pt x="10271" y="3831"/>
                  <a:pt x="10319" y="3822"/>
                  <a:pt x="10366" y="3821"/>
                </a:cubicBezTo>
                <a:close/>
                <a:moveTo>
                  <a:pt x="9913" y="3807"/>
                </a:moveTo>
                <a:cubicBezTo>
                  <a:pt x="9935" y="3814"/>
                  <a:pt x="9956" y="3814"/>
                  <a:pt x="9956" y="3829"/>
                </a:cubicBezTo>
                <a:cubicBezTo>
                  <a:pt x="9935" y="3807"/>
                  <a:pt x="9906" y="3843"/>
                  <a:pt x="9892" y="3829"/>
                </a:cubicBezTo>
                <a:cubicBezTo>
                  <a:pt x="9899" y="3822"/>
                  <a:pt x="9906" y="3814"/>
                  <a:pt x="9913" y="3807"/>
                </a:cubicBezTo>
                <a:close/>
                <a:moveTo>
                  <a:pt x="8846" y="3793"/>
                </a:moveTo>
                <a:cubicBezTo>
                  <a:pt x="8846" y="3795"/>
                  <a:pt x="8846" y="3796"/>
                  <a:pt x="8846" y="3798"/>
                </a:cubicBezTo>
                <a:lnTo>
                  <a:pt x="8847" y="3801"/>
                </a:lnTo>
                <a:lnTo>
                  <a:pt x="8848" y="3800"/>
                </a:lnTo>
                <a:cubicBezTo>
                  <a:pt x="8851" y="3797"/>
                  <a:pt x="8855" y="3796"/>
                  <a:pt x="8858" y="3795"/>
                </a:cubicBezTo>
                <a:lnTo>
                  <a:pt x="8865" y="3793"/>
                </a:lnTo>
                <a:lnTo>
                  <a:pt x="8846" y="3793"/>
                </a:lnTo>
                <a:close/>
                <a:moveTo>
                  <a:pt x="9098" y="3786"/>
                </a:moveTo>
                <a:lnTo>
                  <a:pt x="9083" y="3787"/>
                </a:lnTo>
                <a:cubicBezTo>
                  <a:pt x="9071" y="3788"/>
                  <a:pt x="9059" y="3790"/>
                  <a:pt x="9048" y="3794"/>
                </a:cubicBezTo>
                <a:lnTo>
                  <a:pt x="9041" y="3796"/>
                </a:lnTo>
                <a:lnTo>
                  <a:pt x="9044" y="3796"/>
                </a:lnTo>
                <a:cubicBezTo>
                  <a:pt x="9060" y="3796"/>
                  <a:pt x="9076" y="3791"/>
                  <a:pt x="9089" y="3800"/>
                </a:cubicBezTo>
                <a:cubicBezTo>
                  <a:pt x="9092" y="3797"/>
                  <a:pt x="9094" y="3793"/>
                  <a:pt x="9097" y="3787"/>
                </a:cubicBezTo>
                <a:lnTo>
                  <a:pt x="9098" y="3786"/>
                </a:lnTo>
                <a:close/>
                <a:moveTo>
                  <a:pt x="8994" y="3773"/>
                </a:moveTo>
                <a:lnTo>
                  <a:pt x="8990" y="3773"/>
                </a:lnTo>
                <a:cubicBezTo>
                  <a:pt x="8981" y="3774"/>
                  <a:pt x="8972" y="3775"/>
                  <a:pt x="8968" y="3785"/>
                </a:cubicBezTo>
                <a:lnTo>
                  <a:pt x="8968" y="3786"/>
                </a:lnTo>
                <a:lnTo>
                  <a:pt x="8973" y="3785"/>
                </a:lnTo>
                <a:cubicBezTo>
                  <a:pt x="8981" y="3784"/>
                  <a:pt x="8986" y="3781"/>
                  <a:pt x="8991" y="3777"/>
                </a:cubicBezTo>
                <a:lnTo>
                  <a:pt x="8994" y="3773"/>
                </a:lnTo>
                <a:close/>
                <a:moveTo>
                  <a:pt x="9674" y="3759"/>
                </a:moveTo>
                <a:cubicBezTo>
                  <a:pt x="9664" y="3759"/>
                  <a:pt x="9655" y="3760"/>
                  <a:pt x="9646" y="3761"/>
                </a:cubicBezTo>
                <a:lnTo>
                  <a:pt x="9641" y="3762"/>
                </a:lnTo>
                <a:lnTo>
                  <a:pt x="9647" y="3763"/>
                </a:lnTo>
                <a:cubicBezTo>
                  <a:pt x="9660" y="3768"/>
                  <a:pt x="9673" y="3773"/>
                  <a:pt x="9676" y="3788"/>
                </a:cubicBezTo>
                <a:lnTo>
                  <a:pt x="9682" y="3786"/>
                </a:lnTo>
                <a:lnTo>
                  <a:pt x="9683" y="3784"/>
                </a:lnTo>
                <a:cubicBezTo>
                  <a:pt x="9684" y="3774"/>
                  <a:pt x="9700" y="3777"/>
                  <a:pt x="9705" y="3771"/>
                </a:cubicBezTo>
                <a:cubicBezTo>
                  <a:pt x="9696" y="3762"/>
                  <a:pt x="9685" y="3760"/>
                  <a:pt x="9674" y="3759"/>
                </a:cubicBezTo>
                <a:close/>
                <a:moveTo>
                  <a:pt x="9799" y="3723"/>
                </a:moveTo>
                <a:lnTo>
                  <a:pt x="9799" y="3725"/>
                </a:lnTo>
                <a:cubicBezTo>
                  <a:pt x="9800" y="3727"/>
                  <a:pt x="9802" y="3728"/>
                  <a:pt x="9806" y="3728"/>
                </a:cubicBezTo>
                <a:lnTo>
                  <a:pt x="9808" y="3729"/>
                </a:lnTo>
                <a:lnTo>
                  <a:pt x="9802" y="3725"/>
                </a:lnTo>
                <a:lnTo>
                  <a:pt x="9799" y="3723"/>
                </a:lnTo>
                <a:close/>
                <a:moveTo>
                  <a:pt x="9151" y="3714"/>
                </a:moveTo>
                <a:lnTo>
                  <a:pt x="9146" y="3715"/>
                </a:lnTo>
                <a:cubicBezTo>
                  <a:pt x="9137" y="3716"/>
                  <a:pt x="9128" y="3716"/>
                  <a:pt x="9125" y="3723"/>
                </a:cubicBezTo>
                <a:cubicBezTo>
                  <a:pt x="9146" y="3723"/>
                  <a:pt x="9168" y="3723"/>
                  <a:pt x="9160" y="3737"/>
                </a:cubicBezTo>
                <a:cubicBezTo>
                  <a:pt x="9158" y="3739"/>
                  <a:pt x="9155" y="3741"/>
                  <a:pt x="9152" y="3742"/>
                </a:cubicBezTo>
                <a:lnTo>
                  <a:pt x="9152" y="3742"/>
                </a:lnTo>
                <a:lnTo>
                  <a:pt x="9150" y="3744"/>
                </a:lnTo>
                <a:cubicBezTo>
                  <a:pt x="9147" y="3749"/>
                  <a:pt x="9144" y="3752"/>
                  <a:pt x="9140" y="3755"/>
                </a:cubicBezTo>
                <a:lnTo>
                  <a:pt x="9136" y="3757"/>
                </a:lnTo>
                <a:lnTo>
                  <a:pt x="9139" y="3757"/>
                </a:lnTo>
                <a:cubicBezTo>
                  <a:pt x="9153" y="3755"/>
                  <a:pt x="9164" y="3756"/>
                  <a:pt x="9160" y="3780"/>
                </a:cubicBezTo>
                <a:cubicBezTo>
                  <a:pt x="9154" y="3781"/>
                  <a:pt x="9148" y="3782"/>
                  <a:pt x="9141" y="3783"/>
                </a:cubicBezTo>
                <a:lnTo>
                  <a:pt x="9131" y="3783"/>
                </a:lnTo>
                <a:lnTo>
                  <a:pt x="9132" y="3786"/>
                </a:lnTo>
                <a:cubicBezTo>
                  <a:pt x="9119" y="3794"/>
                  <a:pt x="9102" y="3804"/>
                  <a:pt x="9084" y="3814"/>
                </a:cubicBezTo>
                <a:lnTo>
                  <a:pt x="9074" y="3820"/>
                </a:lnTo>
                <a:lnTo>
                  <a:pt x="9077" y="3821"/>
                </a:lnTo>
                <a:cubicBezTo>
                  <a:pt x="9086" y="3827"/>
                  <a:pt x="9092" y="3834"/>
                  <a:pt x="9089" y="3845"/>
                </a:cubicBezTo>
                <a:cubicBezTo>
                  <a:pt x="9125" y="3816"/>
                  <a:pt x="9175" y="3845"/>
                  <a:pt x="9196" y="3867"/>
                </a:cubicBezTo>
                <a:cubicBezTo>
                  <a:pt x="9196" y="3852"/>
                  <a:pt x="9189" y="3852"/>
                  <a:pt x="9182" y="3845"/>
                </a:cubicBezTo>
                <a:cubicBezTo>
                  <a:pt x="9203" y="3838"/>
                  <a:pt x="9232" y="3881"/>
                  <a:pt x="9254" y="3845"/>
                </a:cubicBezTo>
                <a:cubicBezTo>
                  <a:pt x="9254" y="3854"/>
                  <a:pt x="9258" y="3857"/>
                  <a:pt x="9266" y="3858"/>
                </a:cubicBezTo>
                <a:lnTo>
                  <a:pt x="9269" y="3858"/>
                </a:lnTo>
                <a:lnTo>
                  <a:pt x="9272" y="3852"/>
                </a:lnTo>
                <a:cubicBezTo>
                  <a:pt x="9279" y="3839"/>
                  <a:pt x="9288" y="3828"/>
                  <a:pt x="9297" y="3814"/>
                </a:cubicBezTo>
                <a:cubicBezTo>
                  <a:pt x="9311" y="3825"/>
                  <a:pt x="9308" y="3836"/>
                  <a:pt x="9301" y="3848"/>
                </a:cubicBezTo>
                <a:lnTo>
                  <a:pt x="9295" y="3856"/>
                </a:lnTo>
                <a:lnTo>
                  <a:pt x="9297" y="3855"/>
                </a:lnTo>
                <a:cubicBezTo>
                  <a:pt x="9306" y="3855"/>
                  <a:pt x="9314" y="3855"/>
                  <a:pt x="9318" y="3859"/>
                </a:cubicBezTo>
                <a:cubicBezTo>
                  <a:pt x="9311" y="3838"/>
                  <a:pt x="9311" y="3831"/>
                  <a:pt x="9318" y="3802"/>
                </a:cubicBezTo>
                <a:cubicBezTo>
                  <a:pt x="9297" y="3795"/>
                  <a:pt x="9254" y="3816"/>
                  <a:pt x="9254" y="3831"/>
                </a:cubicBezTo>
                <a:cubicBezTo>
                  <a:pt x="9225" y="3795"/>
                  <a:pt x="9211" y="3809"/>
                  <a:pt x="9182" y="3823"/>
                </a:cubicBezTo>
                <a:cubicBezTo>
                  <a:pt x="9175" y="3809"/>
                  <a:pt x="9168" y="3795"/>
                  <a:pt x="9160" y="3780"/>
                </a:cubicBezTo>
                <a:cubicBezTo>
                  <a:pt x="9182" y="3773"/>
                  <a:pt x="9196" y="3766"/>
                  <a:pt x="9218" y="3766"/>
                </a:cubicBezTo>
                <a:cubicBezTo>
                  <a:pt x="9214" y="3759"/>
                  <a:pt x="9213" y="3751"/>
                  <a:pt x="9213" y="3744"/>
                </a:cubicBezTo>
                <a:lnTo>
                  <a:pt x="9214" y="3742"/>
                </a:lnTo>
                <a:lnTo>
                  <a:pt x="9207" y="3740"/>
                </a:lnTo>
                <a:cubicBezTo>
                  <a:pt x="9190" y="3733"/>
                  <a:pt x="9174" y="3724"/>
                  <a:pt x="9158" y="3717"/>
                </a:cubicBezTo>
                <a:lnTo>
                  <a:pt x="9151" y="3714"/>
                </a:lnTo>
                <a:close/>
                <a:moveTo>
                  <a:pt x="9093" y="3705"/>
                </a:moveTo>
                <a:lnTo>
                  <a:pt x="9091" y="3705"/>
                </a:lnTo>
                <a:lnTo>
                  <a:pt x="9090" y="3706"/>
                </a:lnTo>
                <a:lnTo>
                  <a:pt x="9086" y="3707"/>
                </a:lnTo>
                <a:lnTo>
                  <a:pt x="9085" y="3709"/>
                </a:lnTo>
                <a:cubicBezTo>
                  <a:pt x="9085" y="3711"/>
                  <a:pt x="9086" y="3713"/>
                  <a:pt x="9089" y="3716"/>
                </a:cubicBezTo>
                <a:cubicBezTo>
                  <a:pt x="9103" y="3694"/>
                  <a:pt x="9096" y="3737"/>
                  <a:pt x="9117" y="3730"/>
                </a:cubicBezTo>
                <a:cubicBezTo>
                  <a:pt x="9135" y="3717"/>
                  <a:pt x="9111" y="3706"/>
                  <a:pt x="9096" y="3705"/>
                </a:cubicBezTo>
                <a:cubicBezTo>
                  <a:pt x="9095" y="3705"/>
                  <a:pt x="9094" y="3705"/>
                  <a:pt x="9093" y="3705"/>
                </a:cubicBezTo>
                <a:close/>
                <a:moveTo>
                  <a:pt x="8986" y="3685"/>
                </a:moveTo>
                <a:lnTo>
                  <a:pt x="8986" y="3685"/>
                </a:lnTo>
                <a:cubicBezTo>
                  <a:pt x="8984" y="3686"/>
                  <a:pt x="8983" y="3687"/>
                  <a:pt x="8982" y="3690"/>
                </a:cubicBezTo>
                <a:lnTo>
                  <a:pt x="8982" y="3690"/>
                </a:lnTo>
                <a:lnTo>
                  <a:pt x="8983" y="3694"/>
                </a:lnTo>
                <a:lnTo>
                  <a:pt x="8983" y="3694"/>
                </a:lnTo>
                <a:lnTo>
                  <a:pt x="8989" y="3694"/>
                </a:lnTo>
                <a:cubicBezTo>
                  <a:pt x="8992" y="3694"/>
                  <a:pt x="8994" y="3694"/>
                  <a:pt x="8996" y="3694"/>
                </a:cubicBezTo>
                <a:lnTo>
                  <a:pt x="8998" y="3694"/>
                </a:lnTo>
                <a:lnTo>
                  <a:pt x="8997" y="3693"/>
                </a:lnTo>
                <a:cubicBezTo>
                  <a:pt x="8996" y="3692"/>
                  <a:pt x="8994" y="3690"/>
                  <a:pt x="8992" y="3689"/>
                </a:cubicBezTo>
                <a:lnTo>
                  <a:pt x="8986" y="3685"/>
                </a:lnTo>
                <a:close/>
                <a:moveTo>
                  <a:pt x="9862" y="3680"/>
                </a:moveTo>
                <a:lnTo>
                  <a:pt x="9854" y="3685"/>
                </a:lnTo>
                <a:cubicBezTo>
                  <a:pt x="9837" y="3694"/>
                  <a:pt x="9819" y="3698"/>
                  <a:pt x="9818" y="3723"/>
                </a:cubicBezTo>
                <a:lnTo>
                  <a:pt x="9818" y="3729"/>
                </a:lnTo>
                <a:lnTo>
                  <a:pt x="9822" y="3728"/>
                </a:lnTo>
                <a:cubicBezTo>
                  <a:pt x="9842" y="3723"/>
                  <a:pt x="9845" y="3698"/>
                  <a:pt x="9863" y="3692"/>
                </a:cubicBezTo>
                <a:cubicBezTo>
                  <a:pt x="9863" y="3689"/>
                  <a:pt x="9863" y="3685"/>
                  <a:pt x="9862" y="3682"/>
                </a:cubicBezTo>
                <a:lnTo>
                  <a:pt x="9862" y="3680"/>
                </a:lnTo>
                <a:close/>
                <a:moveTo>
                  <a:pt x="8879" y="3662"/>
                </a:moveTo>
                <a:lnTo>
                  <a:pt x="8876" y="3663"/>
                </a:lnTo>
                <a:cubicBezTo>
                  <a:pt x="8871" y="3663"/>
                  <a:pt x="8866" y="3664"/>
                  <a:pt x="8860" y="3664"/>
                </a:cubicBezTo>
                <a:cubicBezTo>
                  <a:pt x="8866" y="3675"/>
                  <a:pt x="8873" y="3679"/>
                  <a:pt x="8881" y="3682"/>
                </a:cubicBezTo>
                <a:lnTo>
                  <a:pt x="8883" y="3683"/>
                </a:lnTo>
                <a:lnTo>
                  <a:pt x="8885" y="3682"/>
                </a:lnTo>
                <a:cubicBezTo>
                  <a:pt x="8886" y="3682"/>
                  <a:pt x="8887" y="3681"/>
                  <a:pt x="8888" y="3680"/>
                </a:cubicBezTo>
                <a:cubicBezTo>
                  <a:pt x="8888" y="3674"/>
                  <a:pt x="8886" y="3668"/>
                  <a:pt x="8882" y="3664"/>
                </a:cubicBezTo>
                <a:lnTo>
                  <a:pt x="8879" y="3662"/>
                </a:lnTo>
                <a:close/>
                <a:moveTo>
                  <a:pt x="10672" y="3659"/>
                </a:moveTo>
                <a:cubicBezTo>
                  <a:pt x="10681" y="3659"/>
                  <a:pt x="10698" y="3666"/>
                  <a:pt x="10708" y="3666"/>
                </a:cubicBezTo>
                <a:cubicBezTo>
                  <a:pt x="10700" y="3680"/>
                  <a:pt x="10679" y="3673"/>
                  <a:pt x="10665" y="3666"/>
                </a:cubicBezTo>
                <a:cubicBezTo>
                  <a:pt x="10665" y="3661"/>
                  <a:pt x="10667" y="3659"/>
                  <a:pt x="10672" y="3659"/>
                </a:cubicBezTo>
                <a:close/>
                <a:moveTo>
                  <a:pt x="11044" y="3657"/>
                </a:moveTo>
                <a:cubicBezTo>
                  <a:pt x="11062" y="3658"/>
                  <a:pt x="11098" y="3678"/>
                  <a:pt x="11123" y="3666"/>
                </a:cubicBezTo>
                <a:cubicBezTo>
                  <a:pt x="11116" y="3687"/>
                  <a:pt x="11044" y="3673"/>
                  <a:pt x="11037" y="3658"/>
                </a:cubicBezTo>
                <a:cubicBezTo>
                  <a:pt x="11039" y="3658"/>
                  <a:pt x="11041" y="3657"/>
                  <a:pt x="11044" y="3657"/>
                </a:cubicBezTo>
                <a:close/>
                <a:moveTo>
                  <a:pt x="9304" y="3657"/>
                </a:moveTo>
                <a:cubicBezTo>
                  <a:pt x="9297" y="3657"/>
                  <a:pt x="9276" y="3707"/>
                  <a:pt x="9304" y="3707"/>
                </a:cubicBezTo>
                <a:cubicBezTo>
                  <a:pt x="9297" y="3714"/>
                  <a:pt x="9290" y="3721"/>
                  <a:pt x="9276" y="3728"/>
                </a:cubicBezTo>
                <a:lnTo>
                  <a:pt x="9276" y="3730"/>
                </a:lnTo>
                <a:lnTo>
                  <a:pt x="9282" y="3730"/>
                </a:lnTo>
                <a:cubicBezTo>
                  <a:pt x="9317" y="3728"/>
                  <a:pt x="9363" y="3710"/>
                  <a:pt x="9390" y="3723"/>
                </a:cubicBezTo>
                <a:cubicBezTo>
                  <a:pt x="9397" y="3687"/>
                  <a:pt x="9454" y="3737"/>
                  <a:pt x="9454" y="3702"/>
                </a:cubicBezTo>
                <a:cubicBezTo>
                  <a:pt x="9447" y="3701"/>
                  <a:pt x="9440" y="3700"/>
                  <a:pt x="9434" y="3698"/>
                </a:cubicBezTo>
                <a:lnTo>
                  <a:pt x="9426" y="3696"/>
                </a:lnTo>
                <a:lnTo>
                  <a:pt x="9425" y="3698"/>
                </a:lnTo>
                <a:cubicBezTo>
                  <a:pt x="9424" y="3701"/>
                  <a:pt x="9422" y="3704"/>
                  <a:pt x="9419" y="3707"/>
                </a:cubicBezTo>
                <a:cubicBezTo>
                  <a:pt x="9413" y="3704"/>
                  <a:pt x="9411" y="3700"/>
                  <a:pt x="9410" y="3696"/>
                </a:cubicBezTo>
                <a:lnTo>
                  <a:pt x="9410" y="3692"/>
                </a:lnTo>
                <a:lnTo>
                  <a:pt x="9403" y="3690"/>
                </a:lnTo>
                <a:cubicBezTo>
                  <a:pt x="9379" y="3682"/>
                  <a:pt x="9358" y="3676"/>
                  <a:pt x="9318" y="3680"/>
                </a:cubicBezTo>
                <a:cubicBezTo>
                  <a:pt x="9318" y="3676"/>
                  <a:pt x="9315" y="3671"/>
                  <a:pt x="9315" y="3665"/>
                </a:cubicBezTo>
                <a:lnTo>
                  <a:pt x="9315" y="3661"/>
                </a:lnTo>
                <a:lnTo>
                  <a:pt x="9313" y="3660"/>
                </a:lnTo>
                <a:cubicBezTo>
                  <a:pt x="9310" y="3659"/>
                  <a:pt x="9307" y="3658"/>
                  <a:pt x="9304" y="3657"/>
                </a:cubicBezTo>
                <a:close/>
                <a:moveTo>
                  <a:pt x="10796" y="3656"/>
                </a:moveTo>
                <a:cubicBezTo>
                  <a:pt x="10812" y="3656"/>
                  <a:pt x="10827" y="3660"/>
                  <a:pt x="10836" y="3673"/>
                </a:cubicBezTo>
                <a:cubicBezTo>
                  <a:pt x="10793" y="3666"/>
                  <a:pt x="10765" y="3680"/>
                  <a:pt x="10736" y="3673"/>
                </a:cubicBezTo>
                <a:cubicBezTo>
                  <a:pt x="10752" y="3665"/>
                  <a:pt x="10775" y="3657"/>
                  <a:pt x="10796" y="3656"/>
                </a:cubicBezTo>
                <a:close/>
                <a:moveTo>
                  <a:pt x="11023" y="3651"/>
                </a:moveTo>
                <a:cubicBezTo>
                  <a:pt x="11001" y="3687"/>
                  <a:pt x="10937" y="3673"/>
                  <a:pt x="10894" y="3673"/>
                </a:cubicBezTo>
                <a:cubicBezTo>
                  <a:pt x="10922" y="3658"/>
                  <a:pt x="10965" y="3651"/>
                  <a:pt x="11023" y="3651"/>
                </a:cubicBezTo>
                <a:close/>
                <a:moveTo>
                  <a:pt x="9097" y="3621"/>
                </a:moveTo>
                <a:cubicBezTo>
                  <a:pt x="9093" y="3622"/>
                  <a:pt x="9088" y="3624"/>
                  <a:pt x="9083" y="3625"/>
                </a:cubicBezTo>
                <a:lnTo>
                  <a:pt x="9074" y="3625"/>
                </a:lnTo>
                <a:lnTo>
                  <a:pt x="9074" y="3628"/>
                </a:lnTo>
                <a:cubicBezTo>
                  <a:pt x="9074" y="3633"/>
                  <a:pt x="9073" y="3639"/>
                  <a:pt x="9067" y="3644"/>
                </a:cubicBezTo>
                <a:lnTo>
                  <a:pt x="9075" y="3646"/>
                </a:lnTo>
                <a:lnTo>
                  <a:pt x="9080" y="3642"/>
                </a:lnTo>
                <a:cubicBezTo>
                  <a:pt x="9086" y="3636"/>
                  <a:pt x="9091" y="3629"/>
                  <a:pt x="9097" y="3621"/>
                </a:cubicBezTo>
                <a:close/>
                <a:moveTo>
                  <a:pt x="9003" y="3589"/>
                </a:moveTo>
                <a:cubicBezTo>
                  <a:pt x="8978" y="3590"/>
                  <a:pt x="8957" y="3603"/>
                  <a:pt x="8953" y="3630"/>
                </a:cubicBezTo>
                <a:cubicBezTo>
                  <a:pt x="8938" y="3630"/>
                  <a:pt x="8931" y="3630"/>
                  <a:pt x="8924" y="3637"/>
                </a:cubicBezTo>
                <a:cubicBezTo>
                  <a:pt x="8917" y="3651"/>
                  <a:pt x="8917" y="3666"/>
                  <a:pt x="8931" y="3666"/>
                </a:cubicBezTo>
                <a:cubicBezTo>
                  <a:pt x="8953" y="3651"/>
                  <a:pt x="8981" y="3644"/>
                  <a:pt x="8996" y="3623"/>
                </a:cubicBezTo>
                <a:cubicBezTo>
                  <a:pt x="9015" y="3635"/>
                  <a:pt x="9055" y="3631"/>
                  <a:pt x="9070" y="3625"/>
                </a:cubicBezTo>
                <a:lnTo>
                  <a:pt x="9071" y="3625"/>
                </a:lnTo>
                <a:lnTo>
                  <a:pt x="9066" y="3624"/>
                </a:lnTo>
                <a:cubicBezTo>
                  <a:pt x="9055" y="3622"/>
                  <a:pt x="9046" y="3617"/>
                  <a:pt x="9046" y="3606"/>
                </a:cubicBezTo>
                <a:cubicBezTo>
                  <a:pt x="9101" y="3592"/>
                  <a:pt x="9145" y="3617"/>
                  <a:pt x="9185" y="3621"/>
                </a:cubicBezTo>
                <a:lnTo>
                  <a:pt x="9194" y="3621"/>
                </a:lnTo>
                <a:lnTo>
                  <a:pt x="9192" y="3618"/>
                </a:lnTo>
                <a:cubicBezTo>
                  <a:pt x="9191" y="3617"/>
                  <a:pt x="9190" y="3616"/>
                  <a:pt x="9189" y="3615"/>
                </a:cubicBezTo>
                <a:cubicBezTo>
                  <a:pt x="9189" y="3608"/>
                  <a:pt x="9203" y="3608"/>
                  <a:pt x="9203" y="3594"/>
                </a:cubicBezTo>
                <a:cubicBezTo>
                  <a:pt x="9168" y="3594"/>
                  <a:pt x="9103" y="3594"/>
                  <a:pt x="9046" y="3601"/>
                </a:cubicBezTo>
                <a:cubicBezTo>
                  <a:pt x="9032" y="3593"/>
                  <a:pt x="9017" y="3589"/>
                  <a:pt x="9003" y="3589"/>
                </a:cubicBezTo>
                <a:close/>
                <a:moveTo>
                  <a:pt x="10091" y="3574"/>
                </a:moveTo>
                <a:cubicBezTo>
                  <a:pt x="10087" y="3574"/>
                  <a:pt x="10084" y="3578"/>
                  <a:pt x="10084" y="3587"/>
                </a:cubicBezTo>
                <a:cubicBezTo>
                  <a:pt x="10099" y="3587"/>
                  <a:pt x="10113" y="3608"/>
                  <a:pt x="10120" y="3587"/>
                </a:cubicBezTo>
                <a:cubicBezTo>
                  <a:pt x="10115" y="3587"/>
                  <a:pt x="10100" y="3573"/>
                  <a:pt x="10091" y="3574"/>
                </a:cubicBezTo>
                <a:close/>
                <a:moveTo>
                  <a:pt x="9603" y="3536"/>
                </a:moveTo>
                <a:lnTo>
                  <a:pt x="9603" y="3536"/>
                </a:lnTo>
                <a:cubicBezTo>
                  <a:pt x="9594" y="3538"/>
                  <a:pt x="9589" y="3542"/>
                  <a:pt x="9584" y="3542"/>
                </a:cubicBezTo>
                <a:cubicBezTo>
                  <a:pt x="9585" y="3547"/>
                  <a:pt x="9585" y="3553"/>
                  <a:pt x="9584" y="3559"/>
                </a:cubicBezTo>
                <a:lnTo>
                  <a:pt x="9583" y="3564"/>
                </a:lnTo>
                <a:lnTo>
                  <a:pt x="9583" y="3565"/>
                </a:lnTo>
                <a:cubicBezTo>
                  <a:pt x="9610" y="3565"/>
                  <a:pt x="9612" y="3588"/>
                  <a:pt x="9621" y="3606"/>
                </a:cubicBezTo>
                <a:lnTo>
                  <a:pt x="9623" y="3609"/>
                </a:lnTo>
                <a:lnTo>
                  <a:pt x="9624" y="3608"/>
                </a:lnTo>
                <a:cubicBezTo>
                  <a:pt x="9633" y="3598"/>
                  <a:pt x="9649" y="3596"/>
                  <a:pt x="9662" y="3592"/>
                </a:cubicBezTo>
                <a:cubicBezTo>
                  <a:pt x="9662" y="3578"/>
                  <a:pt x="9634" y="3592"/>
                  <a:pt x="9627" y="3585"/>
                </a:cubicBezTo>
                <a:cubicBezTo>
                  <a:pt x="9632" y="3576"/>
                  <a:pt x="9633" y="3570"/>
                  <a:pt x="9631" y="3565"/>
                </a:cubicBezTo>
                <a:lnTo>
                  <a:pt x="9631" y="3564"/>
                </a:lnTo>
                <a:lnTo>
                  <a:pt x="9625" y="3565"/>
                </a:lnTo>
                <a:cubicBezTo>
                  <a:pt x="9623" y="3565"/>
                  <a:pt x="9621" y="3565"/>
                  <a:pt x="9619" y="3565"/>
                </a:cubicBezTo>
                <a:cubicBezTo>
                  <a:pt x="9619" y="3546"/>
                  <a:pt x="9602" y="3550"/>
                  <a:pt x="9603" y="3536"/>
                </a:cubicBezTo>
                <a:lnTo>
                  <a:pt x="9603" y="3536"/>
                </a:lnTo>
                <a:close/>
                <a:moveTo>
                  <a:pt x="10521" y="3522"/>
                </a:moveTo>
                <a:cubicBezTo>
                  <a:pt x="10521" y="3544"/>
                  <a:pt x="10521" y="3558"/>
                  <a:pt x="10536" y="3565"/>
                </a:cubicBezTo>
                <a:cubicBezTo>
                  <a:pt x="10543" y="3551"/>
                  <a:pt x="10557" y="3544"/>
                  <a:pt x="10564" y="3529"/>
                </a:cubicBezTo>
                <a:lnTo>
                  <a:pt x="10521" y="3522"/>
                </a:lnTo>
                <a:close/>
                <a:moveTo>
                  <a:pt x="11109" y="3515"/>
                </a:moveTo>
                <a:cubicBezTo>
                  <a:pt x="11101" y="3522"/>
                  <a:pt x="11080" y="3529"/>
                  <a:pt x="11066" y="3522"/>
                </a:cubicBezTo>
                <a:cubicBezTo>
                  <a:pt x="11073" y="3508"/>
                  <a:pt x="11094" y="3522"/>
                  <a:pt x="11109" y="3515"/>
                </a:cubicBezTo>
                <a:close/>
                <a:moveTo>
                  <a:pt x="10278" y="3515"/>
                </a:moveTo>
                <a:cubicBezTo>
                  <a:pt x="10249" y="3522"/>
                  <a:pt x="10256" y="3515"/>
                  <a:pt x="10235" y="3522"/>
                </a:cubicBezTo>
                <a:cubicBezTo>
                  <a:pt x="10228" y="3544"/>
                  <a:pt x="10256" y="3544"/>
                  <a:pt x="10271" y="3551"/>
                </a:cubicBezTo>
                <a:cubicBezTo>
                  <a:pt x="10271" y="3544"/>
                  <a:pt x="10278" y="3529"/>
                  <a:pt x="10278" y="3515"/>
                </a:cubicBezTo>
                <a:close/>
                <a:moveTo>
                  <a:pt x="10748" y="3501"/>
                </a:moveTo>
                <a:cubicBezTo>
                  <a:pt x="10760" y="3501"/>
                  <a:pt x="10776" y="3508"/>
                  <a:pt x="10786" y="3508"/>
                </a:cubicBezTo>
                <a:cubicBezTo>
                  <a:pt x="10793" y="3508"/>
                  <a:pt x="10758" y="3522"/>
                  <a:pt x="10779" y="3544"/>
                </a:cubicBezTo>
                <a:cubicBezTo>
                  <a:pt x="10758" y="3537"/>
                  <a:pt x="10765" y="3522"/>
                  <a:pt x="10736" y="3508"/>
                </a:cubicBezTo>
                <a:cubicBezTo>
                  <a:pt x="10738" y="3503"/>
                  <a:pt x="10743" y="3502"/>
                  <a:pt x="10748" y="3501"/>
                </a:cubicBezTo>
                <a:close/>
                <a:moveTo>
                  <a:pt x="9692" y="3493"/>
                </a:moveTo>
                <a:cubicBezTo>
                  <a:pt x="9685" y="3492"/>
                  <a:pt x="9676" y="3493"/>
                  <a:pt x="9667" y="3495"/>
                </a:cubicBezTo>
                <a:lnTo>
                  <a:pt x="9656" y="3496"/>
                </a:lnTo>
                <a:lnTo>
                  <a:pt x="9656" y="3496"/>
                </a:lnTo>
                <a:cubicBezTo>
                  <a:pt x="9647" y="3508"/>
                  <a:pt x="9632" y="3511"/>
                  <a:pt x="9626" y="3522"/>
                </a:cubicBezTo>
                <a:cubicBezTo>
                  <a:pt x="9628" y="3524"/>
                  <a:pt x="9630" y="3525"/>
                  <a:pt x="9631" y="3526"/>
                </a:cubicBezTo>
                <a:lnTo>
                  <a:pt x="9634" y="3527"/>
                </a:lnTo>
                <a:lnTo>
                  <a:pt x="9646" y="3527"/>
                </a:lnTo>
                <a:cubicBezTo>
                  <a:pt x="9653" y="3527"/>
                  <a:pt x="9660" y="3527"/>
                  <a:pt x="9666" y="3526"/>
                </a:cubicBezTo>
                <a:lnTo>
                  <a:pt x="9671" y="3526"/>
                </a:lnTo>
                <a:lnTo>
                  <a:pt x="9672" y="3525"/>
                </a:lnTo>
                <a:cubicBezTo>
                  <a:pt x="9675" y="3524"/>
                  <a:pt x="9678" y="3524"/>
                  <a:pt x="9681" y="3523"/>
                </a:cubicBezTo>
                <a:lnTo>
                  <a:pt x="9683" y="3523"/>
                </a:lnTo>
                <a:lnTo>
                  <a:pt x="9684" y="3523"/>
                </a:lnTo>
                <a:cubicBezTo>
                  <a:pt x="9695" y="3518"/>
                  <a:pt x="9705" y="3511"/>
                  <a:pt x="9712" y="3499"/>
                </a:cubicBezTo>
                <a:cubicBezTo>
                  <a:pt x="9707" y="3495"/>
                  <a:pt x="9700" y="3493"/>
                  <a:pt x="9692" y="3493"/>
                </a:cubicBezTo>
                <a:close/>
                <a:moveTo>
                  <a:pt x="9970" y="3486"/>
                </a:moveTo>
                <a:cubicBezTo>
                  <a:pt x="9984" y="3486"/>
                  <a:pt x="10006" y="3486"/>
                  <a:pt x="10027" y="3486"/>
                </a:cubicBezTo>
                <a:cubicBezTo>
                  <a:pt x="10034" y="3501"/>
                  <a:pt x="10013" y="3537"/>
                  <a:pt x="10041" y="3529"/>
                </a:cubicBezTo>
                <a:cubicBezTo>
                  <a:pt x="10020" y="3551"/>
                  <a:pt x="10034" y="3558"/>
                  <a:pt x="10013" y="3572"/>
                </a:cubicBezTo>
                <a:cubicBezTo>
                  <a:pt x="10013" y="3587"/>
                  <a:pt x="10020" y="3594"/>
                  <a:pt x="10041" y="3594"/>
                </a:cubicBezTo>
                <a:cubicBezTo>
                  <a:pt x="10013" y="3615"/>
                  <a:pt x="9998" y="3637"/>
                  <a:pt x="9955" y="3615"/>
                </a:cubicBezTo>
                <a:cubicBezTo>
                  <a:pt x="9948" y="3572"/>
                  <a:pt x="9934" y="3544"/>
                  <a:pt x="9970" y="3486"/>
                </a:cubicBezTo>
                <a:close/>
                <a:moveTo>
                  <a:pt x="10603" y="3469"/>
                </a:moveTo>
                <a:cubicBezTo>
                  <a:pt x="10600" y="3469"/>
                  <a:pt x="10597" y="3470"/>
                  <a:pt x="10593" y="3472"/>
                </a:cubicBezTo>
                <a:cubicBezTo>
                  <a:pt x="10586" y="3529"/>
                  <a:pt x="10657" y="3515"/>
                  <a:pt x="10672" y="3486"/>
                </a:cubicBezTo>
                <a:cubicBezTo>
                  <a:pt x="10634" y="3499"/>
                  <a:pt x="10624" y="3467"/>
                  <a:pt x="10603" y="3469"/>
                </a:cubicBezTo>
                <a:close/>
                <a:moveTo>
                  <a:pt x="9898" y="3458"/>
                </a:moveTo>
                <a:cubicBezTo>
                  <a:pt x="9913" y="3465"/>
                  <a:pt x="9927" y="3465"/>
                  <a:pt x="9934" y="3486"/>
                </a:cubicBezTo>
                <a:cubicBezTo>
                  <a:pt x="9913" y="3479"/>
                  <a:pt x="9891" y="3472"/>
                  <a:pt x="9870" y="3479"/>
                </a:cubicBezTo>
                <a:cubicBezTo>
                  <a:pt x="9877" y="3472"/>
                  <a:pt x="9884" y="3458"/>
                  <a:pt x="9898" y="3458"/>
                </a:cubicBezTo>
                <a:close/>
                <a:moveTo>
                  <a:pt x="9399" y="3439"/>
                </a:moveTo>
                <a:lnTo>
                  <a:pt x="9400" y="3441"/>
                </a:lnTo>
                <a:cubicBezTo>
                  <a:pt x="9400" y="3442"/>
                  <a:pt x="9401" y="3442"/>
                  <a:pt x="9402" y="3443"/>
                </a:cubicBezTo>
                <a:lnTo>
                  <a:pt x="9403" y="3443"/>
                </a:lnTo>
                <a:lnTo>
                  <a:pt x="9403" y="3442"/>
                </a:lnTo>
                <a:cubicBezTo>
                  <a:pt x="9402" y="3441"/>
                  <a:pt x="9401" y="3440"/>
                  <a:pt x="9400" y="3439"/>
                </a:cubicBezTo>
                <a:lnTo>
                  <a:pt x="9399" y="3439"/>
                </a:lnTo>
                <a:close/>
                <a:moveTo>
                  <a:pt x="10571" y="3429"/>
                </a:moveTo>
                <a:cubicBezTo>
                  <a:pt x="10557" y="3450"/>
                  <a:pt x="10521" y="3429"/>
                  <a:pt x="10543" y="3465"/>
                </a:cubicBezTo>
                <a:cubicBezTo>
                  <a:pt x="10528" y="3472"/>
                  <a:pt x="10514" y="3486"/>
                  <a:pt x="10500" y="3501"/>
                </a:cubicBezTo>
                <a:cubicBezTo>
                  <a:pt x="10507" y="3501"/>
                  <a:pt x="10507" y="3508"/>
                  <a:pt x="10507" y="3508"/>
                </a:cubicBezTo>
                <a:cubicBezTo>
                  <a:pt x="10579" y="3515"/>
                  <a:pt x="10543" y="3429"/>
                  <a:pt x="10586" y="3443"/>
                </a:cubicBezTo>
                <a:cubicBezTo>
                  <a:pt x="10579" y="3436"/>
                  <a:pt x="10579" y="3429"/>
                  <a:pt x="10571" y="3429"/>
                </a:cubicBezTo>
                <a:close/>
                <a:moveTo>
                  <a:pt x="9397" y="3415"/>
                </a:moveTo>
                <a:lnTo>
                  <a:pt x="9397" y="3423"/>
                </a:lnTo>
                <a:lnTo>
                  <a:pt x="9401" y="3421"/>
                </a:lnTo>
                <a:lnTo>
                  <a:pt x="9406" y="3418"/>
                </a:lnTo>
                <a:lnTo>
                  <a:pt x="9397" y="3415"/>
                </a:lnTo>
                <a:close/>
                <a:moveTo>
                  <a:pt x="9770" y="3405"/>
                </a:moveTo>
                <a:cubicBezTo>
                  <a:pt x="9748" y="3420"/>
                  <a:pt x="9727" y="3413"/>
                  <a:pt x="9720" y="3427"/>
                </a:cubicBezTo>
                <a:cubicBezTo>
                  <a:pt x="9720" y="3449"/>
                  <a:pt x="9741" y="3413"/>
                  <a:pt x="9734" y="3434"/>
                </a:cubicBezTo>
                <a:cubicBezTo>
                  <a:pt x="9727" y="3441"/>
                  <a:pt x="9705" y="3434"/>
                  <a:pt x="9705" y="3456"/>
                </a:cubicBezTo>
                <a:cubicBezTo>
                  <a:pt x="9763" y="3484"/>
                  <a:pt x="9763" y="3441"/>
                  <a:pt x="9770" y="3405"/>
                </a:cubicBezTo>
                <a:close/>
                <a:moveTo>
                  <a:pt x="9468" y="3400"/>
                </a:moveTo>
                <a:cubicBezTo>
                  <a:pt x="9463" y="3400"/>
                  <a:pt x="9460" y="3402"/>
                  <a:pt x="9457" y="3405"/>
                </a:cubicBezTo>
                <a:lnTo>
                  <a:pt x="9457" y="3406"/>
                </a:lnTo>
                <a:lnTo>
                  <a:pt x="9467" y="3405"/>
                </a:lnTo>
                <a:lnTo>
                  <a:pt x="9473" y="3405"/>
                </a:lnTo>
                <a:lnTo>
                  <a:pt x="9472" y="3404"/>
                </a:lnTo>
                <a:cubicBezTo>
                  <a:pt x="9470" y="3402"/>
                  <a:pt x="9469" y="3401"/>
                  <a:pt x="9468" y="3400"/>
                </a:cubicBezTo>
                <a:close/>
                <a:moveTo>
                  <a:pt x="10104" y="3383"/>
                </a:moveTo>
                <a:lnTo>
                  <a:pt x="10100" y="3384"/>
                </a:lnTo>
                <a:cubicBezTo>
                  <a:pt x="10095" y="3384"/>
                  <a:pt x="10090" y="3384"/>
                  <a:pt x="10085" y="3384"/>
                </a:cubicBezTo>
                <a:cubicBezTo>
                  <a:pt x="10093" y="3389"/>
                  <a:pt x="10094" y="3397"/>
                  <a:pt x="10093" y="3405"/>
                </a:cubicBezTo>
                <a:lnTo>
                  <a:pt x="10092" y="3412"/>
                </a:lnTo>
                <a:lnTo>
                  <a:pt x="10097" y="3413"/>
                </a:lnTo>
                <a:cubicBezTo>
                  <a:pt x="10100" y="3414"/>
                  <a:pt x="10103" y="3414"/>
                  <a:pt x="10106" y="3415"/>
                </a:cubicBezTo>
                <a:cubicBezTo>
                  <a:pt x="10106" y="3402"/>
                  <a:pt x="10100" y="3395"/>
                  <a:pt x="10104" y="3384"/>
                </a:cubicBezTo>
                <a:lnTo>
                  <a:pt x="10104" y="3383"/>
                </a:lnTo>
                <a:close/>
                <a:moveTo>
                  <a:pt x="9690" y="3379"/>
                </a:moveTo>
                <a:cubicBezTo>
                  <a:pt x="9682" y="3379"/>
                  <a:pt x="9678" y="3383"/>
                  <a:pt x="9676" y="3388"/>
                </a:cubicBezTo>
                <a:lnTo>
                  <a:pt x="9675" y="3391"/>
                </a:lnTo>
                <a:lnTo>
                  <a:pt x="9693" y="3387"/>
                </a:lnTo>
                <a:lnTo>
                  <a:pt x="9691" y="3384"/>
                </a:lnTo>
                <a:cubicBezTo>
                  <a:pt x="9691" y="3382"/>
                  <a:pt x="9690" y="3380"/>
                  <a:pt x="9690" y="3379"/>
                </a:cubicBezTo>
                <a:close/>
                <a:moveTo>
                  <a:pt x="10751" y="3372"/>
                </a:moveTo>
                <a:cubicBezTo>
                  <a:pt x="10751" y="3386"/>
                  <a:pt x="10758" y="3393"/>
                  <a:pt x="10758" y="3400"/>
                </a:cubicBezTo>
                <a:cubicBezTo>
                  <a:pt x="10793" y="3400"/>
                  <a:pt x="10801" y="3379"/>
                  <a:pt x="10844" y="3393"/>
                </a:cubicBezTo>
                <a:cubicBezTo>
                  <a:pt x="10844" y="3400"/>
                  <a:pt x="10844" y="3407"/>
                  <a:pt x="10851" y="3407"/>
                </a:cubicBezTo>
                <a:cubicBezTo>
                  <a:pt x="10836" y="3436"/>
                  <a:pt x="10786" y="3415"/>
                  <a:pt x="10765" y="3429"/>
                </a:cubicBezTo>
                <a:cubicBezTo>
                  <a:pt x="10765" y="3443"/>
                  <a:pt x="10772" y="3450"/>
                  <a:pt x="10772" y="3465"/>
                </a:cubicBezTo>
                <a:cubicBezTo>
                  <a:pt x="10736" y="3450"/>
                  <a:pt x="10751" y="3493"/>
                  <a:pt x="10715" y="3486"/>
                </a:cubicBezTo>
                <a:cubicBezTo>
                  <a:pt x="10722" y="3493"/>
                  <a:pt x="10722" y="3501"/>
                  <a:pt x="10722" y="3508"/>
                </a:cubicBezTo>
                <a:cubicBezTo>
                  <a:pt x="10708" y="3508"/>
                  <a:pt x="10708" y="3501"/>
                  <a:pt x="10693" y="3501"/>
                </a:cubicBezTo>
                <a:cubicBezTo>
                  <a:pt x="10693" y="3522"/>
                  <a:pt x="10708" y="3522"/>
                  <a:pt x="10715" y="3529"/>
                </a:cubicBezTo>
                <a:cubicBezTo>
                  <a:pt x="10700" y="3537"/>
                  <a:pt x="10686" y="3537"/>
                  <a:pt x="10672" y="3544"/>
                </a:cubicBezTo>
                <a:cubicBezTo>
                  <a:pt x="10665" y="3522"/>
                  <a:pt x="10679" y="3522"/>
                  <a:pt x="10672" y="3515"/>
                </a:cubicBezTo>
                <a:cubicBezTo>
                  <a:pt x="10643" y="3515"/>
                  <a:pt x="10629" y="3515"/>
                  <a:pt x="10586" y="3515"/>
                </a:cubicBezTo>
                <a:cubicBezTo>
                  <a:pt x="10579" y="3544"/>
                  <a:pt x="10600" y="3537"/>
                  <a:pt x="10607" y="3551"/>
                </a:cubicBezTo>
                <a:cubicBezTo>
                  <a:pt x="10614" y="3537"/>
                  <a:pt x="10629" y="3529"/>
                  <a:pt x="10650" y="3529"/>
                </a:cubicBezTo>
                <a:cubicBezTo>
                  <a:pt x="10636" y="3572"/>
                  <a:pt x="10708" y="3572"/>
                  <a:pt x="10722" y="3551"/>
                </a:cubicBezTo>
                <a:cubicBezTo>
                  <a:pt x="10722" y="3565"/>
                  <a:pt x="10751" y="3580"/>
                  <a:pt x="10722" y="3580"/>
                </a:cubicBezTo>
                <a:cubicBezTo>
                  <a:pt x="10751" y="3615"/>
                  <a:pt x="10772" y="3558"/>
                  <a:pt x="10765" y="3544"/>
                </a:cubicBezTo>
                <a:cubicBezTo>
                  <a:pt x="10772" y="3572"/>
                  <a:pt x="10822" y="3565"/>
                  <a:pt x="10851" y="3558"/>
                </a:cubicBezTo>
                <a:cubicBezTo>
                  <a:pt x="10793" y="3644"/>
                  <a:pt x="10650" y="3580"/>
                  <a:pt x="10543" y="3594"/>
                </a:cubicBezTo>
                <a:cubicBezTo>
                  <a:pt x="10536" y="3608"/>
                  <a:pt x="10507" y="3608"/>
                  <a:pt x="10507" y="3637"/>
                </a:cubicBezTo>
                <a:cubicBezTo>
                  <a:pt x="10493" y="3637"/>
                  <a:pt x="10507" y="3615"/>
                  <a:pt x="10478" y="3623"/>
                </a:cubicBezTo>
                <a:cubicBezTo>
                  <a:pt x="10478" y="3601"/>
                  <a:pt x="10493" y="3608"/>
                  <a:pt x="10486" y="3587"/>
                </a:cubicBezTo>
                <a:cubicBezTo>
                  <a:pt x="10464" y="3580"/>
                  <a:pt x="10435" y="3587"/>
                  <a:pt x="10392" y="3580"/>
                </a:cubicBezTo>
                <a:cubicBezTo>
                  <a:pt x="10378" y="3558"/>
                  <a:pt x="10385" y="3522"/>
                  <a:pt x="10335" y="3537"/>
                </a:cubicBezTo>
                <a:cubicBezTo>
                  <a:pt x="10328" y="3515"/>
                  <a:pt x="10321" y="3493"/>
                  <a:pt x="10292" y="3493"/>
                </a:cubicBezTo>
                <a:cubicBezTo>
                  <a:pt x="10285" y="3508"/>
                  <a:pt x="10285" y="3537"/>
                  <a:pt x="10306" y="3551"/>
                </a:cubicBezTo>
                <a:cubicBezTo>
                  <a:pt x="10321" y="3544"/>
                  <a:pt x="10349" y="3537"/>
                  <a:pt x="10357" y="3551"/>
                </a:cubicBezTo>
                <a:cubicBezTo>
                  <a:pt x="10357" y="3551"/>
                  <a:pt x="10357" y="3551"/>
                  <a:pt x="10357" y="3580"/>
                </a:cubicBezTo>
                <a:cubicBezTo>
                  <a:pt x="10285" y="3565"/>
                  <a:pt x="10314" y="3608"/>
                  <a:pt x="10285" y="3630"/>
                </a:cubicBezTo>
                <a:cubicBezTo>
                  <a:pt x="10278" y="3623"/>
                  <a:pt x="10271" y="3623"/>
                  <a:pt x="10256" y="3623"/>
                </a:cubicBezTo>
                <a:cubicBezTo>
                  <a:pt x="10263" y="3601"/>
                  <a:pt x="10249" y="3594"/>
                  <a:pt x="10242" y="3587"/>
                </a:cubicBezTo>
                <a:cubicBezTo>
                  <a:pt x="10249" y="3580"/>
                  <a:pt x="10249" y="3565"/>
                  <a:pt x="10263" y="3551"/>
                </a:cubicBezTo>
                <a:cubicBezTo>
                  <a:pt x="10228" y="3544"/>
                  <a:pt x="10221" y="3565"/>
                  <a:pt x="10192" y="3565"/>
                </a:cubicBezTo>
                <a:cubicBezTo>
                  <a:pt x="10178" y="3572"/>
                  <a:pt x="10178" y="3601"/>
                  <a:pt x="10178" y="3623"/>
                </a:cubicBezTo>
                <a:cubicBezTo>
                  <a:pt x="10142" y="3630"/>
                  <a:pt x="10163" y="3587"/>
                  <a:pt x="10135" y="3587"/>
                </a:cubicBezTo>
                <a:cubicBezTo>
                  <a:pt x="10120" y="3587"/>
                  <a:pt x="10127" y="3615"/>
                  <a:pt x="10142" y="3608"/>
                </a:cubicBezTo>
                <a:cubicBezTo>
                  <a:pt x="10127" y="3615"/>
                  <a:pt x="10106" y="3615"/>
                  <a:pt x="10084" y="3623"/>
                </a:cubicBezTo>
                <a:cubicBezTo>
                  <a:pt x="10092" y="3594"/>
                  <a:pt x="10070" y="3587"/>
                  <a:pt x="10056" y="3572"/>
                </a:cubicBezTo>
                <a:cubicBezTo>
                  <a:pt x="10070" y="3558"/>
                  <a:pt x="10077" y="3544"/>
                  <a:pt x="10092" y="3537"/>
                </a:cubicBezTo>
                <a:cubicBezTo>
                  <a:pt x="10099" y="3522"/>
                  <a:pt x="10084" y="3522"/>
                  <a:pt x="10070" y="3522"/>
                </a:cubicBezTo>
                <a:cubicBezTo>
                  <a:pt x="10084" y="3508"/>
                  <a:pt x="10099" y="3508"/>
                  <a:pt x="10120" y="3501"/>
                </a:cubicBezTo>
                <a:cubicBezTo>
                  <a:pt x="10099" y="3479"/>
                  <a:pt x="10106" y="3479"/>
                  <a:pt x="10084" y="3465"/>
                </a:cubicBezTo>
                <a:cubicBezTo>
                  <a:pt x="10092" y="3443"/>
                  <a:pt x="10113" y="3443"/>
                  <a:pt x="10127" y="3436"/>
                </a:cubicBezTo>
                <a:cubicBezTo>
                  <a:pt x="10127" y="3443"/>
                  <a:pt x="10142" y="3450"/>
                  <a:pt x="10142" y="3465"/>
                </a:cubicBezTo>
                <a:cubicBezTo>
                  <a:pt x="10163" y="3458"/>
                  <a:pt x="10170" y="3450"/>
                  <a:pt x="10185" y="3443"/>
                </a:cubicBezTo>
                <a:cubicBezTo>
                  <a:pt x="10192" y="3429"/>
                  <a:pt x="10178" y="3429"/>
                  <a:pt x="10170" y="3429"/>
                </a:cubicBezTo>
                <a:cubicBezTo>
                  <a:pt x="10192" y="3393"/>
                  <a:pt x="10221" y="3436"/>
                  <a:pt x="10263" y="3415"/>
                </a:cubicBezTo>
                <a:cubicBezTo>
                  <a:pt x="10285" y="3436"/>
                  <a:pt x="10228" y="3436"/>
                  <a:pt x="10213" y="3443"/>
                </a:cubicBezTo>
                <a:cubicBezTo>
                  <a:pt x="10213" y="3465"/>
                  <a:pt x="10235" y="3436"/>
                  <a:pt x="10249" y="3458"/>
                </a:cubicBezTo>
                <a:cubicBezTo>
                  <a:pt x="10221" y="3458"/>
                  <a:pt x="10221" y="3479"/>
                  <a:pt x="10192" y="3479"/>
                </a:cubicBezTo>
                <a:cubicBezTo>
                  <a:pt x="10256" y="3501"/>
                  <a:pt x="10314" y="3479"/>
                  <a:pt x="10364" y="3472"/>
                </a:cubicBezTo>
                <a:cubicBezTo>
                  <a:pt x="10364" y="3443"/>
                  <a:pt x="10342" y="3465"/>
                  <a:pt x="10321" y="3450"/>
                </a:cubicBezTo>
                <a:cubicBezTo>
                  <a:pt x="10321" y="3443"/>
                  <a:pt x="10321" y="3429"/>
                  <a:pt x="10314" y="3429"/>
                </a:cubicBezTo>
                <a:cubicBezTo>
                  <a:pt x="10306" y="3407"/>
                  <a:pt x="10349" y="3422"/>
                  <a:pt x="10328" y="3407"/>
                </a:cubicBezTo>
                <a:cubicBezTo>
                  <a:pt x="10371" y="3415"/>
                  <a:pt x="10435" y="3364"/>
                  <a:pt x="10514" y="3400"/>
                </a:cubicBezTo>
                <a:cubicBezTo>
                  <a:pt x="10514" y="3407"/>
                  <a:pt x="10507" y="3407"/>
                  <a:pt x="10507" y="3415"/>
                </a:cubicBezTo>
                <a:cubicBezTo>
                  <a:pt x="10543" y="3422"/>
                  <a:pt x="10536" y="3393"/>
                  <a:pt x="10543" y="3386"/>
                </a:cubicBezTo>
                <a:cubicBezTo>
                  <a:pt x="10543" y="3386"/>
                  <a:pt x="10543" y="3386"/>
                  <a:pt x="10600" y="3386"/>
                </a:cubicBezTo>
                <a:cubicBezTo>
                  <a:pt x="10600" y="3400"/>
                  <a:pt x="10586" y="3407"/>
                  <a:pt x="10586" y="3415"/>
                </a:cubicBezTo>
                <a:cubicBezTo>
                  <a:pt x="10643" y="3450"/>
                  <a:pt x="10700" y="3372"/>
                  <a:pt x="10751" y="3372"/>
                </a:cubicBezTo>
                <a:close/>
                <a:moveTo>
                  <a:pt x="10242" y="3368"/>
                </a:moveTo>
                <a:cubicBezTo>
                  <a:pt x="10255" y="3367"/>
                  <a:pt x="10251" y="3384"/>
                  <a:pt x="10264" y="3384"/>
                </a:cubicBezTo>
                <a:cubicBezTo>
                  <a:pt x="10257" y="3391"/>
                  <a:pt x="10243" y="3405"/>
                  <a:pt x="10235" y="3391"/>
                </a:cubicBezTo>
                <a:cubicBezTo>
                  <a:pt x="10235" y="3384"/>
                  <a:pt x="10243" y="3391"/>
                  <a:pt x="10250" y="3384"/>
                </a:cubicBezTo>
                <a:cubicBezTo>
                  <a:pt x="10243" y="3384"/>
                  <a:pt x="10235" y="3377"/>
                  <a:pt x="10235" y="3370"/>
                </a:cubicBezTo>
                <a:cubicBezTo>
                  <a:pt x="10238" y="3369"/>
                  <a:pt x="10240" y="3368"/>
                  <a:pt x="10242" y="3368"/>
                </a:cubicBezTo>
                <a:close/>
                <a:moveTo>
                  <a:pt x="10700" y="3357"/>
                </a:moveTo>
                <a:cubicBezTo>
                  <a:pt x="10693" y="3364"/>
                  <a:pt x="10693" y="3372"/>
                  <a:pt x="10693" y="3379"/>
                </a:cubicBezTo>
                <a:cubicBezTo>
                  <a:pt x="10665" y="3372"/>
                  <a:pt x="10665" y="3379"/>
                  <a:pt x="10650" y="3372"/>
                </a:cubicBezTo>
                <a:cubicBezTo>
                  <a:pt x="10665" y="3364"/>
                  <a:pt x="10672" y="3364"/>
                  <a:pt x="10700" y="3357"/>
                </a:cubicBezTo>
                <a:close/>
                <a:moveTo>
                  <a:pt x="9490" y="3350"/>
                </a:moveTo>
                <a:cubicBezTo>
                  <a:pt x="9490" y="3361"/>
                  <a:pt x="9483" y="3363"/>
                  <a:pt x="9475" y="3363"/>
                </a:cubicBezTo>
                <a:lnTo>
                  <a:pt x="9472" y="3364"/>
                </a:lnTo>
                <a:lnTo>
                  <a:pt x="9471" y="3366"/>
                </a:lnTo>
                <a:cubicBezTo>
                  <a:pt x="9470" y="3371"/>
                  <a:pt x="9469" y="3377"/>
                  <a:pt x="9469" y="3384"/>
                </a:cubicBezTo>
                <a:cubicBezTo>
                  <a:pt x="9466" y="3384"/>
                  <a:pt x="9464" y="3384"/>
                  <a:pt x="9462" y="3383"/>
                </a:cubicBezTo>
                <a:lnTo>
                  <a:pt x="9459" y="3382"/>
                </a:lnTo>
                <a:lnTo>
                  <a:pt x="9459" y="3382"/>
                </a:lnTo>
                <a:cubicBezTo>
                  <a:pt x="9459" y="3386"/>
                  <a:pt x="9458" y="3389"/>
                  <a:pt x="9454" y="3393"/>
                </a:cubicBezTo>
                <a:cubicBezTo>
                  <a:pt x="9476" y="3400"/>
                  <a:pt x="9511" y="3364"/>
                  <a:pt x="9490" y="3350"/>
                </a:cubicBezTo>
                <a:close/>
                <a:moveTo>
                  <a:pt x="9755" y="3336"/>
                </a:moveTo>
                <a:cubicBezTo>
                  <a:pt x="9741" y="3336"/>
                  <a:pt x="9741" y="3357"/>
                  <a:pt x="9712" y="3350"/>
                </a:cubicBezTo>
                <a:cubicBezTo>
                  <a:pt x="9708" y="3364"/>
                  <a:pt x="9712" y="3372"/>
                  <a:pt x="9716" y="3378"/>
                </a:cubicBezTo>
                <a:lnTo>
                  <a:pt x="9720" y="3382"/>
                </a:lnTo>
                <a:lnTo>
                  <a:pt x="9727" y="3381"/>
                </a:lnTo>
                <a:cubicBezTo>
                  <a:pt x="9747" y="3378"/>
                  <a:pt x="9767" y="3375"/>
                  <a:pt x="9787" y="3373"/>
                </a:cubicBezTo>
                <a:lnTo>
                  <a:pt x="9795" y="3372"/>
                </a:lnTo>
                <a:lnTo>
                  <a:pt x="9793" y="3372"/>
                </a:lnTo>
                <a:cubicBezTo>
                  <a:pt x="9784" y="3370"/>
                  <a:pt x="9775" y="3369"/>
                  <a:pt x="9769" y="3372"/>
                </a:cubicBezTo>
                <a:cubicBezTo>
                  <a:pt x="9769" y="3357"/>
                  <a:pt x="9755" y="3350"/>
                  <a:pt x="9755" y="3336"/>
                </a:cubicBezTo>
                <a:close/>
                <a:moveTo>
                  <a:pt x="8680" y="3336"/>
                </a:moveTo>
                <a:lnTo>
                  <a:pt x="8677" y="3337"/>
                </a:lnTo>
                <a:cubicBezTo>
                  <a:pt x="8674" y="3339"/>
                  <a:pt x="8670" y="3340"/>
                  <a:pt x="8667" y="3341"/>
                </a:cubicBezTo>
                <a:cubicBezTo>
                  <a:pt x="8669" y="3344"/>
                  <a:pt x="8670" y="3346"/>
                  <a:pt x="8671" y="3348"/>
                </a:cubicBezTo>
                <a:lnTo>
                  <a:pt x="8671" y="3348"/>
                </a:lnTo>
                <a:lnTo>
                  <a:pt x="8671" y="3348"/>
                </a:lnTo>
                <a:cubicBezTo>
                  <a:pt x="8675" y="3348"/>
                  <a:pt x="8678" y="3345"/>
                  <a:pt x="8679" y="3339"/>
                </a:cubicBezTo>
                <a:lnTo>
                  <a:pt x="8680" y="3336"/>
                </a:lnTo>
                <a:close/>
                <a:moveTo>
                  <a:pt x="9576" y="3334"/>
                </a:moveTo>
                <a:cubicBezTo>
                  <a:pt x="9561" y="3334"/>
                  <a:pt x="9559" y="3350"/>
                  <a:pt x="9540" y="3350"/>
                </a:cubicBezTo>
                <a:cubicBezTo>
                  <a:pt x="9540" y="3379"/>
                  <a:pt x="9554" y="3372"/>
                  <a:pt x="9547" y="3400"/>
                </a:cubicBezTo>
                <a:cubicBezTo>
                  <a:pt x="9535" y="3400"/>
                  <a:pt x="9522" y="3400"/>
                  <a:pt x="9514" y="3405"/>
                </a:cubicBezTo>
                <a:lnTo>
                  <a:pt x="9513" y="3406"/>
                </a:lnTo>
                <a:lnTo>
                  <a:pt x="9535" y="3407"/>
                </a:lnTo>
                <a:cubicBezTo>
                  <a:pt x="9570" y="3409"/>
                  <a:pt x="9604" y="3409"/>
                  <a:pt x="9634" y="3398"/>
                </a:cubicBezTo>
                <a:cubicBezTo>
                  <a:pt x="9591" y="3431"/>
                  <a:pt x="9520" y="3427"/>
                  <a:pt x="9462" y="3438"/>
                </a:cubicBezTo>
                <a:lnTo>
                  <a:pt x="9459" y="3439"/>
                </a:lnTo>
                <a:lnTo>
                  <a:pt x="9459" y="3439"/>
                </a:lnTo>
                <a:cubicBezTo>
                  <a:pt x="9460" y="3440"/>
                  <a:pt x="9461" y="3441"/>
                  <a:pt x="9461" y="3443"/>
                </a:cubicBezTo>
                <a:cubicBezTo>
                  <a:pt x="9461" y="3461"/>
                  <a:pt x="9452" y="3445"/>
                  <a:pt x="9444" y="3442"/>
                </a:cubicBezTo>
                <a:lnTo>
                  <a:pt x="9444" y="3442"/>
                </a:lnTo>
                <a:lnTo>
                  <a:pt x="9439" y="3444"/>
                </a:lnTo>
                <a:lnTo>
                  <a:pt x="9436" y="3445"/>
                </a:lnTo>
                <a:cubicBezTo>
                  <a:pt x="9423" y="3451"/>
                  <a:pt x="9453" y="3458"/>
                  <a:pt x="9440" y="3472"/>
                </a:cubicBezTo>
                <a:cubicBezTo>
                  <a:pt x="9445" y="3471"/>
                  <a:pt x="9450" y="3470"/>
                  <a:pt x="9454" y="3470"/>
                </a:cubicBezTo>
                <a:lnTo>
                  <a:pt x="9455" y="3469"/>
                </a:lnTo>
                <a:lnTo>
                  <a:pt x="9455" y="3466"/>
                </a:lnTo>
                <a:cubicBezTo>
                  <a:pt x="9459" y="3449"/>
                  <a:pt x="9491" y="3449"/>
                  <a:pt x="9498" y="3456"/>
                </a:cubicBezTo>
                <a:cubicBezTo>
                  <a:pt x="9498" y="3462"/>
                  <a:pt x="9481" y="3457"/>
                  <a:pt x="9477" y="3466"/>
                </a:cubicBezTo>
                <a:lnTo>
                  <a:pt x="9477" y="3466"/>
                </a:lnTo>
                <a:lnTo>
                  <a:pt x="9481" y="3466"/>
                </a:lnTo>
                <a:cubicBezTo>
                  <a:pt x="9536" y="3460"/>
                  <a:pt x="9576" y="3463"/>
                  <a:pt x="9640" y="3458"/>
                </a:cubicBezTo>
                <a:cubicBezTo>
                  <a:pt x="9622" y="3483"/>
                  <a:pt x="9636" y="3475"/>
                  <a:pt x="9654" y="3482"/>
                </a:cubicBezTo>
                <a:lnTo>
                  <a:pt x="9657" y="3484"/>
                </a:lnTo>
                <a:lnTo>
                  <a:pt x="9662" y="3482"/>
                </a:lnTo>
                <a:cubicBezTo>
                  <a:pt x="9671" y="3479"/>
                  <a:pt x="9678" y="3474"/>
                  <a:pt x="9684" y="3463"/>
                </a:cubicBezTo>
                <a:cubicBezTo>
                  <a:pt x="9684" y="3427"/>
                  <a:pt x="9648" y="3427"/>
                  <a:pt x="9641" y="3398"/>
                </a:cubicBezTo>
                <a:lnTo>
                  <a:pt x="9653" y="3396"/>
                </a:lnTo>
                <a:lnTo>
                  <a:pt x="9654" y="3391"/>
                </a:lnTo>
                <a:cubicBezTo>
                  <a:pt x="9654" y="3389"/>
                  <a:pt x="9655" y="3388"/>
                  <a:pt x="9655" y="3386"/>
                </a:cubicBezTo>
                <a:cubicBezTo>
                  <a:pt x="9633" y="3386"/>
                  <a:pt x="9626" y="3400"/>
                  <a:pt x="9605" y="3393"/>
                </a:cubicBezTo>
                <a:cubicBezTo>
                  <a:pt x="9612" y="3357"/>
                  <a:pt x="9583" y="3364"/>
                  <a:pt x="9583" y="3336"/>
                </a:cubicBezTo>
                <a:cubicBezTo>
                  <a:pt x="9580" y="3335"/>
                  <a:pt x="9578" y="3334"/>
                  <a:pt x="9576" y="3334"/>
                </a:cubicBezTo>
                <a:close/>
                <a:moveTo>
                  <a:pt x="10414" y="3328"/>
                </a:moveTo>
                <a:cubicBezTo>
                  <a:pt x="10471" y="3336"/>
                  <a:pt x="10457" y="3336"/>
                  <a:pt x="10500" y="3343"/>
                </a:cubicBezTo>
                <a:cubicBezTo>
                  <a:pt x="10486" y="3364"/>
                  <a:pt x="10464" y="3343"/>
                  <a:pt x="10435" y="3357"/>
                </a:cubicBezTo>
                <a:cubicBezTo>
                  <a:pt x="10457" y="3386"/>
                  <a:pt x="10428" y="3379"/>
                  <a:pt x="10400" y="3372"/>
                </a:cubicBezTo>
                <a:cubicBezTo>
                  <a:pt x="10407" y="3357"/>
                  <a:pt x="10421" y="3350"/>
                  <a:pt x="10414" y="3328"/>
                </a:cubicBezTo>
                <a:close/>
                <a:moveTo>
                  <a:pt x="9544" y="3321"/>
                </a:moveTo>
                <a:lnTo>
                  <a:pt x="9534" y="3322"/>
                </a:lnTo>
                <a:cubicBezTo>
                  <a:pt x="9527" y="3323"/>
                  <a:pt x="9520" y="3323"/>
                  <a:pt x="9512" y="3324"/>
                </a:cubicBezTo>
                <a:lnTo>
                  <a:pt x="9505" y="3325"/>
                </a:lnTo>
                <a:lnTo>
                  <a:pt x="9509" y="3327"/>
                </a:lnTo>
                <a:cubicBezTo>
                  <a:pt x="9522" y="3334"/>
                  <a:pt x="9539" y="3332"/>
                  <a:pt x="9547" y="3328"/>
                </a:cubicBezTo>
                <a:cubicBezTo>
                  <a:pt x="9545" y="3327"/>
                  <a:pt x="9544" y="3325"/>
                  <a:pt x="9544" y="3323"/>
                </a:cubicBezTo>
                <a:lnTo>
                  <a:pt x="9544" y="3321"/>
                </a:lnTo>
                <a:close/>
                <a:moveTo>
                  <a:pt x="9770" y="3306"/>
                </a:moveTo>
                <a:cubicBezTo>
                  <a:pt x="9758" y="3306"/>
                  <a:pt x="9751" y="3323"/>
                  <a:pt x="9741" y="3328"/>
                </a:cubicBezTo>
                <a:cubicBezTo>
                  <a:pt x="9762" y="3336"/>
                  <a:pt x="9776" y="3328"/>
                  <a:pt x="9784" y="3314"/>
                </a:cubicBezTo>
                <a:cubicBezTo>
                  <a:pt x="9778" y="3309"/>
                  <a:pt x="9774" y="3306"/>
                  <a:pt x="9770" y="3306"/>
                </a:cubicBezTo>
                <a:close/>
                <a:moveTo>
                  <a:pt x="10321" y="3300"/>
                </a:moveTo>
                <a:cubicBezTo>
                  <a:pt x="10321" y="3300"/>
                  <a:pt x="10321" y="3300"/>
                  <a:pt x="10335" y="3300"/>
                </a:cubicBezTo>
                <a:cubicBezTo>
                  <a:pt x="10335" y="3321"/>
                  <a:pt x="10321" y="3350"/>
                  <a:pt x="10306" y="3336"/>
                </a:cubicBezTo>
                <a:cubicBezTo>
                  <a:pt x="10321" y="3321"/>
                  <a:pt x="10328" y="3321"/>
                  <a:pt x="10321" y="3300"/>
                </a:cubicBezTo>
                <a:close/>
                <a:moveTo>
                  <a:pt x="10478" y="3293"/>
                </a:moveTo>
                <a:cubicBezTo>
                  <a:pt x="10493" y="3321"/>
                  <a:pt x="10392" y="3314"/>
                  <a:pt x="10378" y="3307"/>
                </a:cubicBezTo>
                <a:cubicBezTo>
                  <a:pt x="10400" y="3278"/>
                  <a:pt x="10450" y="3314"/>
                  <a:pt x="10478" y="3293"/>
                </a:cubicBezTo>
                <a:close/>
                <a:moveTo>
                  <a:pt x="10113" y="3285"/>
                </a:moveTo>
                <a:cubicBezTo>
                  <a:pt x="10142" y="3307"/>
                  <a:pt x="10099" y="3328"/>
                  <a:pt x="10099" y="3357"/>
                </a:cubicBezTo>
                <a:cubicBezTo>
                  <a:pt x="10084" y="3343"/>
                  <a:pt x="10084" y="3357"/>
                  <a:pt x="10077" y="3350"/>
                </a:cubicBezTo>
                <a:cubicBezTo>
                  <a:pt x="10084" y="3321"/>
                  <a:pt x="10099" y="3307"/>
                  <a:pt x="10113" y="3285"/>
                </a:cubicBezTo>
                <a:close/>
                <a:moveTo>
                  <a:pt x="9569" y="3285"/>
                </a:moveTo>
                <a:cubicBezTo>
                  <a:pt x="9562" y="3285"/>
                  <a:pt x="9554" y="3285"/>
                  <a:pt x="9547" y="3286"/>
                </a:cubicBezTo>
                <a:lnTo>
                  <a:pt x="9544" y="3286"/>
                </a:lnTo>
                <a:lnTo>
                  <a:pt x="9544" y="3286"/>
                </a:lnTo>
                <a:cubicBezTo>
                  <a:pt x="9548" y="3289"/>
                  <a:pt x="9551" y="3292"/>
                  <a:pt x="9555" y="3294"/>
                </a:cubicBezTo>
                <a:lnTo>
                  <a:pt x="9561" y="3299"/>
                </a:lnTo>
                <a:lnTo>
                  <a:pt x="9563" y="3296"/>
                </a:lnTo>
                <a:cubicBezTo>
                  <a:pt x="9566" y="3293"/>
                  <a:pt x="9569" y="3289"/>
                  <a:pt x="9569" y="3285"/>
                </a:cubicBezTo>
                <a:close/>
                <a:moveTo>
                  <a:pt x="10729" y="3278"/>
                </a:moveTo>
                <a:cubicBezTo>
                  <a:pt x="10751" y="3285"/>
                  <a:pt x="10772" y="3285"/>
                  <a:pt x="10772" y="3300"/>
                </a:cubicBezTo>
                <a:cubicBezTo>
                  <a:pt x="10751" y="3278"/>
                  <a:pt x="10722" y="3314"/>
                  <a:pt x="10708" y="3300"/>
                </a:cubicBezTo>
                <a:cubicBezTo>
                  <a:pt x="10715" y="3293"/>
                  <a:pt x="10722" y="3285"/>
                  <a:pt x="10729" y="3278"/>
                </a:cubicBezTo>
                <a:close/>
                <a:moveTo>
                  <a:pt x="9927" y="3276"/>
                </a:moveTo>
                <a:cubicBezTo>
                  <a:pt x="9949" y="3284"/>
                  <a:pt x="9935" y="3312"/>
                  <a:pt x="9913" y="3305"/>
                </a:cubicBezTo>
                <a:cubicBezTo>
                  <a:pt x="9920" y="3298"/>
                  <a:pt x="9920" y="3284"/>
                  <a:pt x="9927" y="3276"/>
                </a:cubicBezTo>
                <a:close/>
                <a:moveTo>
                  <a:pt x="9662" y="3264"/>
                </a:moveTo>
                <a:cubicBezTo>
                  <a:pt x="9662" y="3293"/>
                  <a:pt x="9683" y="3293"/>
                  <a:pt x="9690" y="3307"/>
                </a:cubicBezTo>
                <a:cubicBezTo>
                  <a:pt x="9669" y="3300"/>
                  <a:pt x="9669" y="3328"/>
                  <a:pt x="9655" y="3314"/>
                </a:cubicBezTo>
                <a:cubicBezTo>
                  <a:pt x="9662" y="3328"/>
                  <a:pt x="9640" y="3336"/>
                  <a:pt x="9655" y="3336"/>
                </a:cubicBezTo>
                <a:cubicBezTo>
                  <a:pt x="9676" y="3321"/>
                  <a:pt x="9698" y="3350"/>
                  <a:pt x="9726" y="3321"/>
                </a:cubicBezTo>
                <a:cubicBezTo>
                  <a:pt x="9712" y="3314"/>
                  <a:pt x="9698" y="3336"/>
                  <a:pt x="9690" y="3321"/>
                </a:cubicBezTo>
                <a:cubicBezTo>
                  <a:pt x="9693" y="3319"/>
                  <a:pt x="9695" y="3318"/>
                  <a:pt x="9697" y="3316"/>
                </a:cubicBezTo>
                <a:lnTo>
                  <a:pt x="9698" y="3314"/>
                </a:lnTo>
                <a:lnTo>
                  <a:pt x="9697" y="3313"/>
                </a:lnTo>
                <a:cubicBezTo>
                  <a:pt x="9691" y="3305"/>
                  <a:pt x="9691" y="3292"/>
                  <a:pt x="9691" y="3276"/>
                </a:cubicBezTo>
                <a:cubicBezTo>
                  <a:pt x="9696" y="3279"/>
                  <a:pt x="9702" y="3280"/>
                  <a:pt x="9706" y="3279"/>
                </a:cubicBezTo>
                <a:lnTo>
                  <a:pt x="9708" y="3278"/>
                </a:lnTo>
                <a:lnTo>
                  <a:pt x="9707" y="3278"/>
                </a:lnTo>
                <a:cubicBezTo>
                  <a:pt x="9698" y="3276"/>
                  <a:pt x="9699" y="3270"/>
                  <a:pt x="9705" y="3264"/>
                </a:cubicBezTo>
                <a:lnTo>
                  <a:pt x="9684" y="3264"/>
                </a:lnTo>
                <a:lnTo>
                  <a:pt x="9684" y="3264"/>
                </a:lnTo>
                <a:cubicBezTo>
                  <a:pt x="9682" y="3269"/>
                  <a:pt x="9676" y="3269"/>
                  <a:pt x="9670" y="3266"/>
                </a:cubicBezTo>
                <a:lnTo>
                  <a:pt x="9668" y="3264"/>
                </a:lnTo>
                <a:lnTo>
                  <a:pt x="9662" y="3264"/>
                </a:lnTo>
                <a:close/>
                <a:moveTo>
                  <a:pt x="10407" y="3257"/>
                </a:moveTo>
                <a:cubicBezTo>
                  <a:pt x="10407" y="3278"/>
                  <a:pt x="10385" y="3278"/>
                  <a:pt x="10364" y="3271"/>
                </a:cubicBezTo>
                <a:cubicBezTo>
                  <a:pt x="10364" y="3250"/>
                  <a:pt x="10392" y="3271"/>
                  <a:pt x="10407" y="3257"/>
                </a:cubicBezTo>
                <a:close/>
                <a:moveTo>
                  <a:pt x="9805" y="3242"/>
                </a:moveTo>
                <a:lnTo>
                  <a:pt x="9805" y="3244"/>
                </a:lnTo>
                <a:cubicBezTo>
                  <a:pt x="9806" y="3245"/>
                  <a:pt x="9806" y="3246"/>
                  <a:pt x="9806" y="3248"/>
                </a:cubicBezTo>
                <a:cubicBezTo>
                  <a:pt x="9798" y="3248"/>
                  <a:pt x="9784" y="3240"/>
                  <a:pt x="9784" y="3255"/>
                </a:cubicBezTo>
                <a:lnTo>
                  <a:pt x="9785" y="3257"/>
                </a:lnTo>
                <a:lnTo>
                  <a:pt x="9789" y="3256"/>
                </a:lnTo>
                <a:cubicBezTo>
                  <a:pt x="9800" y="3255"/>
                  <a:pt x="9806" y="3249"/>
                  <a:pt x="9812" y="3242"/>
                </a:cubicBezTo>
                <a:lnTo>
                  <a:pt x="9805" y="3242"/>
                </a:lnTo>
                <a:close/>
                <a:moveTo>
                  <a:pt x="9473" y="3219"/>
                </a:moveTo>
                <a:lnTo>
                  <a:pt x="9473" y="3219"/>
                </a:lnTo>
                <a:cubicBezTo>
                  <a:pt x="9465" y="3237"/>
                  <a:pt x="9451" y="3248"/>
                  <a:pt x="9426" y="3248"/>
                </a:cubicBezTo>
                <a:cubicBezTo>
                  <a:pt x="9422" y="3240"/>
                  <a:pt x="9419" y="3235"/>
                  <a:pt x="9415" y="3230"/>
                </a:cubicBezTo>
                <a:lnTo>
                  <a:pt x="9413" y="3227"/>
                </a:lnTo>
                <a:lnTo>
                  <a:pt x="9412" y="3228"/>
                </a:lnTo>
                <a:cubicBezTo>
                  <a:pt x="9402" y="3241"/>
                  <a:pt x="9393" y="3253"/>
                  <a:pt x="9375" y="3257"/>
                </a:cubicBezTo>
                <a:cubicBezTo>
                  <a:pt x="9384" y="3269"/>
                  <a:pt x="9395" y="3276"/>
                  <a:pt x="9405" y="3278"/>
                </a:cubicBezTo>
                <a:lnTo>
                  <a:pt x="9408" y="3279"/>
                </a:lnTo>
                <a:lnTo>
                  <a:pt x="9413" y="3276"/>
                </a:lnTo>
                <a:cubicBezTo>
                  <a:pt x="9424" y="3271"/>
                  <a:pt x="9436" y="3267"/>
                  <a:pt x="9448" y="3264"/>
                </a:cubicBezTo>
                <a:lnTo>
                  <a:pt x="9453" y="3263"/>
                </a:lnTo>
                <a:lnTo>
                  <a:pt x="9459" y="3258"/>
                </a:lnTo>
                <a:cubicBezTo>
                  <a:pt x="9470" y="3248"/>
                  <a:pt x="9478" y="3234"/>
                  <a:pt x="9483" y="3221"/>
                </a:cubicBezTo>
                <a:cubicBezTo>
                  <a:pt x="9483" y="3221"/>
                  <a:pt x="9483" y="3221"/>
                  <a:pt x="9475" y="3220"/>
                </a:cubicBezTo>
                <a:lnTo>
                  <a:pt x="9473" y="3219"/>
                </a:lnTo>
                <a:close/>
                <a:moveTo>
                  <a:pt x="10170" y="3206"/>
                </a:moveTo>
                <a:cubicBezTo>
                  <a:pt x="10213" y="3206"/>
                  <a:pt x="10249" y="3206"/>
                  <a:pt x="10299" y="3214"/>
                </a:cubicBezTo>
                <a:cubicBezTo>
                  <a:pt x="10292" y="3257"/>
                  <a:pt x="10235" y="3199"/>
                  <a:pt x="10235" y="3242"/>
                </a:cubicBezTo>
                <a:cubicBezTo>
                  <a:pt x="10213" y="3228"/>
                  <a:pt x="10178" y="3235"/>
                  <a:pt x="10170" y="3206"/>
                </a:cubicBezTo>
                <a:close/>
                <a:moveTo>
                  <a:pt x="9454" y="3199"/>
                </a:moveTo>
                <a:cubicBezTo>
                  <a:pt x="9443" y="3201"/>
                  <a:pt x="9435" y="3205"/>
                  <a:pt x="9429" y="3210"/>
                </a:cubicBezTo>
                <a:lnTo>
                  <a:pt x="9426" y="3213"/>
                </a:lnTo>
                <a:lnTo>
                  <a:pt x="9429" y="3214"/>
                </a:lnTo>
                <a:cubicBezTo>
                  <a:pt x="9436" y="3216"/>
                  <a:pt x="9444" y="3217"/>
                  <a:pt x="9454" y="3216"/>
                </a:cubicBezTo>
                <a:lnTo>
                  <a:pt x="9455" y="3216"/>
                </a:lnTo>
                <a:lnTo>
                  <a:pt x="9454" y="3216"/>
                </a:lnTo>
                <a:cubicBezTo>
                  <a:pt x="9450" y="3215"/>
                  <a:pt x="9445" y="3215"/>
                  <a:pt x="9440" y="3214"/>
                </a:cubicBezTo>
                <a:cubicBezTo>
                  <a:pt x="9440" y="3206"/>
                  <a:pt x="9447" y="3206"/>
                  <a:pt x="9454" y="3199"/>
                </a:cubicBezTo>
                <a:close/>
                <a:moveTo>
                  <a:pt x="9776" y="3192"/>
                </a:moveTo>
                <a:cubicBezTo>
                  <a:pt x="9769" y="3214"/>
                  <a:pt x="9726" y="3192"/>
                  <a:pt x="9719" y="3214"/>
                </a:cubicBezTo>
                <a:cubicBezTo>
                  <a:pt x="9737" y="3223"/>
                  <a:pt x="9752" y="3229"/>
                  <a:pt x="9768" y="3230"/>
                </a:cubicBezTo>
                <a:lnTo>
                  <a:pt x="9776" y="3231"/>
                </a:lnTo>
                <a:lnTo>
                  <a:pt x="9777" y="3231"/>
                </a:lnTo>
                <a:cubicBezTo>
                  <a:pt x="9783" y="3229"/>
                  <a:pt x="9789" y="3228"/>
                  <a:pt x="9793" y="3228"/>
                </a:cubicBezTo>
                <a:lnTo>
                  <a:pt x="9795" y="3229"/>
                </a:lnTo>
                <a:lnTo>
                  <a:pt x="9798" y="3228"/>
                </a:lnTo>
                <a:cubicBezTo>
                  <a:pt x="9798" y="3206"/>
                  <a:pt x="9784" y="3206"/>
                  <a:pt x="9776" y="3192"/>
                </a:cubicBezTo>
                <a:close/>
                <a:moveTo>
                  <a:pt x="9352" y="3162"/>
                </a:moveTo>
                <a:lnTo>
                  <a:pt x="9347" y="3164"/>
                </a:lnTo>
                <a:cubicBezTo>
                  <a:pt x="9332" y="3170"/>
                  <a:pt x="9315" y="3175"/>
                  <a:pt x="9297" y="3178"/>
                </a:cubicBezTo>
                <a:cubicBezTo>
                  <a:pt x="9297" y="3199"/>
                  <a:pt x="9311" y="3192"/>
                  <a:pt x="9318" y="3206"/>
                </a:cubicBezTo>
                <a:cubicBezTo>
                  <a:pt x="9343" y="3200"/>
                  <a:pt x="9357" y="3194"/>
                  <a:pt x="9365" y="3178"/>
                </a:cubicBezTo>
                <a:lnTo>
                  <a:pt x="9367" y="3173"/>
                </a:lnTo>
                <a:lnTo>
                  <a:pt x="9366" y="3172"/>
                </a:lnTo>
                <a:cubicBezTo>
                  <a:pt x="9361" y="3170"/>
                  <a:pt x="9354" y="3169"/>
                  <a:pt x="9347" y="3169"/>
                </a:cubicBezTo>
                <a:lnTo>
                  <a:pt x="9352" y="3162"/>
                </a:lnTo>
                <a:close/>
                <a:moveTo>
                  <a:pt x="10528" y="3156"/>
                </a:moveTo>
                <a:cubicBezTo>
                  <a:pt x="10536" y="3156"/>
                  <a:pt x="10543" y="3163"/>
                  <a:pt x="10550" y="3163"/>
                </a:cubicBezTo>
                <a:cubicBezTo>
                  <a:pt x="10536" y="3178"/>
                  <a:pt x="10500" y="3156"/>
                  <a:pt x="10500" y="3185"/>
                </a:cubicBezTo>
                <a:cubicBezTo>
                  <a:pt x="10493" y="3185"/>
                  <a:pt x="10500" y="3171"/>
                  <a:pt x="10486" y="3171"/>
                </a:cubicBezTo>
                <a:cubicBezTo>
                  <a:pt x="10500" y="3163"/>
                  <a:pt x="10514" y="3156"/>
                  <a:pt x="10528" y="3156"/>
                </a:cubicBezTo>
                <a:close/>
                <a:moveTo>
                  <a:pt x="10228" y="3142"/>
                </a:moveTo>
                <a:cubicBezTo>
                  <a:pt x="10249" y="3142"/>
                  <a:pt x="10249" y="3163"/>
                  <a:pt x="10235" y="3178"/>
                </a:cubicBezTo>
                <a:cubicBezTo>
                  <a:pt x="10221" y="3171"/>
                  <a:pt x="10228" y="3156"/>
                  <a:pt x="10228" y="3142"/>
                </a:cubicBezTo>
                <a:close/>
                <a:moveTo>
                  <a:pt x="943" y="3138"/>
                </a:moveTo>
                <a:cubicBezTo>
                  <a:pt x="932" y="3138"/>
                  <a:pt x="923" y="3142"/>
                  <a:pt x="921" y="3148"/>
                </a:cubicBezTo>
                <a:cubicBezTo>
                  <a:pt x="950" y="3154"/>
                  <a:pt x="944" y="3154"/>
                  <a:pt x="980" y="3160"/>
                </a:cubicBezTo>
                <a:cubicBezTo>
                  <a:pt x="983" y="3145"/>
                  <a:pt x="962" y="3137"/>
                  <a:pt x="943" y="3138"/>
                </a:cubicBezTo>
                <a:close/>
                <a:moveTo>
                  <a:pt x="10708" y="3135"/>
                </a:moveTo>
                <a:cubicBezTo>
                  <a:pt x="10708" y="3142"/>
                  <a:pt x="10700" y="3142"/>
                  <a:pt x="10693" y="3142"/>
                </a:cubicBezTo>
                <a:cubicBezTo>
                  <a:pt x="10693" y="3163"/>
                  <a:pt x="10736" y="3163"/>
                  <a:pt x="10715" y="3185"/>
                </a:cubicBezTo>
                <a:cubicBezTo>
                  <a:pt x="10736" y="3199"/>
                  <a:pt x="10844" y="3221"/>
                  <a:pt x="10858" y="3163"/>
                </a:cubicBezTo>
                <a:cubicBezTo>
                  <a:pt x="10858" y="3163"/>
                  <a:pt x="10858" y="3163"/>
                  <a:pt x="10908" y="3163"/>
                </a:cubicBezTo>
                <a:cubicBezTo>
                  <a:pt x="10901" y="3171"/>
                  <a:pt x="10901" y="3185"/>
                  <a:pt x="10894" y="3185"/>
                </a:cubicBezTo>
                <a:cubicBezTo>
                  <a:pt x="10908" y="3206"/>
                  <a:pt x="10922" y="3199"/>
                  <a:pt x="10951" y="3199"/>
                </a:cubicBezTo>
                <a:cubicBezTo>
                  <a:pt x="10951" y="3206"/>
                  <a:pt x="10944" y="3214"/>
                  <a:pt x="10944" y="3221"/>
                </a:cubicBezTo>
                <a:cubicBezTo>
                  <a:pt x="10908" y="3228"/>
                  <a:pt x="10879" y="3235"/>
                  <a:pt x="10865" y="3257"/>
                </a:cubicBezTo>
                <a:cubicBezTo>
                  <a:pt x="10858" y="3235"/>
                  <a:pt x="10808" y="3228"/>
                  <a:pt x="10822" y="3206"/>
                </a:cubicBezTo>
                <a:cubicBezTo>
                  <a:pt x="10808" y="3214"/>
                  <a:pt x="10779" y="3235"/>
                  <a:pt x="10786" y="3250"/>
                </a:cubicBezTo>
                <a:cubicBezTo>
                  <a:pt x="10786" y="3264"/>
                  <a:pt x="10758" y="3235"/>
                  <a:pt x="10743" y="3250"/>
                </a:cubicBezTo>
                <a:cubicBezTo>
                  <a:pt x="10743" y="3257"/>
                  <a:pt x="10751" y="3257"/>
                  <a:pt x="10758" y="3257"/>
                </a:cubicBezTo>
                <a:cubicBezTo>
                  <a:pt x="10729" y="3278"/>
                  <a:pt x="10743" y="3242"/>
                  <a:pt x="10722" y="3235"/>
                </a:cubicBezTo>
                <a:cubicBezTo>
                  <a:pt x="10736" y="3235"/>
                  <a:pt x="10758" y="3242"/>
                  <a:pt x="10758" y="3228"/>
                </a:cubicBezTo>
                <a:cubicBezTo>
                  <a:pt x="10743" y="3221"/>
                  <a:pt x="10722" y="3221"/>
                  <a:pt x="10708" y="3206"/>
                </a:cubicBezTo>
                <a:cubicBezTo>
                  <a:pt x="10708" y="3228"/>
                  <a:pt x="10672" y="3221"/>
                  <a:pt x="10665" y="3264"/>
                </a:cubicBezTo>
                <a:cubicBezTo>
                  <a:pt x="10600" y="3235"/>
                  <a:pt x="10586" y="3257"/>
                  <a:pt x="10550" y="3293"/>
                </a:cubicBezTo>
                <a:cubicBezTo>
                  <a:pt x="10571" y="3307"/>
                  <a:pt x="10586" y="3271"/>
                  <a:pt x="10607" y="3293"/>
                </a:cubicBezTo>
                <a:cubicBezTo>
                  <a:pt x="10579" y="3328"/>
                  <a:pt x="10564" y="3300"/>
                  <a:pt x="10507" y="3307"/>
                </a:cubicBezTo>
                <a:cubicBezTo>
                  <a:pt x="10514" y="3293"/>
                  <a:pt x="10528" y="3293"/>
                  <a:pt x="10528" y="3278"/>
                </a:cubicBezTo>
                <a:cubicBezTo>
                  <a:pt x="10521" y="3257"/>
                  <a:pt x="10507" y="3278"/>
                  <a:pt x="10500" y="3264"/>
                </a:cubicBezTo>
                <a:cubicBezTo>
                  <a:pt x="10493" y="3242"/>
                  <a:pt x="10514" y="3250"/>
                  <a:pt x="10521" y="3242"/>
                </a:cubicBezTo>
                <a:cubicBezTo>
                  <a:pt x="10493" y="3214"/>
                  <a:pt x="10443" y="3250"/>
                  <a:pt x="10421" y="3221"/>
                </a:cubicBezTo>
                <a:cubicBezTo>
                  <a:pt x="10414" y="3228"/>
                  <a:pt x="10407" y="3242"/>
                  <a:pt x="10407" y="3250"/>
                </a:cubicBezTo>
                <a:cubicBezTo>
                  <a:pt x="10400" y="3242"/>
                  <a:pt x="10392" y="3221"/>
                  <a:pt x="10378" y="3221"/>
                </a:cubicBezTo>
                <a:cubicBezTo>
                  <a:pt x="10421" y="3192"/>
                  <a:pt x="10464" y="3214"/>
                  <a:pt x="10507" y="3192"/>
                </a:cubicBezTo>
                <a:cubicBezTo>
                  <a:pt x="10500" y="3206"/>
                  <a:pt x="10500" y="3214"/>
                  <a:pt x="10507" y="3221"/>
                </a:cubicBezTo>
                <a:cubicBezTo>
                  <a:pt x="10536" y="3192"/>
                  <a:pt x="10571" y="3214"/>
                  <a:pt x="10600" y="3178"/>
                </a:cubicBezTo>
                <a:cubicBezTo>
                  <a:pt x="10622" y="3178"/>
                  <a:pt x="10607" y="3199"/>
                  <a:pt x="10622" y="3199"/>
                </a:cubicBezTo>
                <a:cubicBezTo>
                  <a:pt x="10657" y="3206"/>
                  <a:pt x="10657" y="3171"/>
                  <a:pt x="10679" y="3163"/>
                </a:cubicBezTo>
                <a:cubicBezTo>
                  <a:pt x="10679" y="3156"/>
                  <a:pt x="10679" y="3149"/>
                  <a:pt x="10672" y="3142"/>
                </a:cubicBezTo>
                <a:cubicBezTo>
                  <a:pt x="10672" y="3128"/>
                  <a:pt x="10700" y="3142"/>
                  <a:pt x="10708" y="3135"/>
                </a:cubicBezTo>
                <a:close/>
                <a:moveTo>
                  <a:pt x="10779" y="3128"/>
                </a:moveTo>
                <a:cubicBezTo>
                  <a:pt x="10765" y="3142"/>
                  <a:pt x="10765" y="3149"/>
                  <a:pt x="10772" y="3163"/>
                </a:cubicBezTo>
                <a:cubicBezTo>
                  <a:pt x="10758" y="3156"/>
                  <a:pt x="10758" y="3142"/>
                  <a:pt x="10736" y="3142"/>
                </a:cubicBezTo>
                <a:cubicBezTo>
                  <a:pt x="10751" y="3128"/>
                  <a:pt x="10758" y="3128"/>
                  <a:pt x="10779" y="3128"/>
                </a:cubicBezTo>
                <a:close/>
                <a:moveTo>
                  <a:pt x="9636" y="3124"/>
                </a:moveTo>
                <a:lnTo>
                  <a:pt x="9634" y="3124"/>
                </a:lnTo>
                <a:cubicBezTo>
                  <a:pt x="9626" y="3125"/>
                  <a:pt x="9619" y="3128"/>
                  <a:pt x="9613" y="3131"/>
                </a:cubicBezTo>
                <a:lnTo>
                  <a:pt x="9613" y="3131"/>
                </a:lnTo>
                <a:lnTo>
                  <a:pt x="9622" y="3128"/>
                </a:lnTo>
                <a:cubicBezTo>
                  <a:pt x="9626" y="3127"/>
                  <a:pt x="9629" y="3126"/>
                  <a:pt x="9633" y="3125"/>
                </a:cubicBezTo>
                <a:lnTo>
                  <a:pt x="9636" y="3124"/>
                </a:lnTo>
                <a:close/>
                <a:moveTo>
                  <a:pt x="10199" y="3092"/>
                </a:moveTo>
                <a:cubicBezTo>
                  <a:pt x="10199" y="3099"/>
                  <a:pt x="10192" y="3099"/>
                  <a:pt x="10192" y="3113"/>
                </a:cubicBezTo>
                <a:cubicBezTo>
                  <a:pt x="10192" y="3113"/>
                  <a:pt x="10192" y="3113"/>
                  <a:pt x="10221" y="3113"/>
                </a:cubicBezTo>
                <a:cubicBezTo>
                  <a:pt x="10228" y="3099"/>
                  <a:pt x="10206" y="3099"/>
                  <a:pt x="10199" y="3092"/>
                </a:cubicBezTo>
                <a:close/>
                <a:moveTo>
                  <a:pt x="719" y="3083"/>
                </a:moveTo>
                <a:cubicBezTo>
                  <a:pt x="731" y="3101"/>
                  <a:pt x="778" y="3107"/>
                  <a:pt x="784" y="3107"/>
                </a:cubicBezTo>
                <a:cubicBezTo>
                  <a:pt x="778" y="3083"/>
                  <a:pt x="737" y="3089"/>
                  <a:pt x="719" y="3083"/>
                </a:cubicBezTo>
                <a:close/>
                <a:moveTo>
                  <a:pt x="10165" y="3069"/>
                </a:moveTo>
                <a:cubicBezTo>
                  <a:pt x="10138" y="3068"/>
                  <a:pt x="10126" y="3087"/>
                  <a:pt x="10120" y="3106"/>
                </a:cubicBezTo>
                <a:cubicBezTo>
                  <a:pt x="10127" y="3120"/>
                  <a:pt x="10163" y="3113"/>
                  <a:pt x="10163" y="3099"/>
                </a:cubicBezTo>
                <a:cubicBezTo>
                  <a:pt x="10127" y="3092"/>
                  <a:pt x="10170" y="3077"/>
                  <a:pt x="10178" y="3070"/>
                </a:cubicBezTo>
                <a:cubicBezTo>
                  <a:pt x="10173" y="3069"/>
                  <a:pt x="10169" y="3069"/>
                  <a:pt x="10165" y="3069"/>
                </a:cubicBezTo>
                <a:close/>
                <a:moveTo>
                  <a:pt x="9334" y="3068"/>
                </a:moveTo>
                <a:lnTo>
                  <a:pt x="9329" y="3073"/>
                </a:lnTo>
                <a:cubicBezTo>
                  <a:pt x="9325" y="3076"/>
                  <a:pt x="9321" y="3078"/>
                  <a:pt x="9317" y="3081"/>
                </a:cubicBezTo>
                <a:lnTo>
                  <a:pt x="9317" y="3081"/>
                </a:lnTo>
                <a:lnTo>
                  <a:pt x="9315" y="3085"/>
                </a:lnTo>
                <a:cubicBezTo>
                  <a:pt x="9304" y="3103"/>
                  <a:pt x="9279" y="3111"/>
                  <a:pt x="9289" y="3128"/>
                </a:cubicBezTo>
                <a:cubicBezTo>
                  <a:pt x="9304" y="3106"/>
                  <a:pt x="9340" y="3135"/>
                  <a:pt x="9354" y="3099"/>
                </a:cubicBezTo>
                <a:cubicBezTo>
                  <a:pt x="9340" y="3099"/>
                  <a:pt x="9347" y="3077"/>
                  <a:pt x="9347" y="3070"/>
                </a:cubicBezTo>
                <a:cubicBezTo>
                  <a:pt x="9342" y="3070"/>
                  <a:pt x="9339" y="3070"/>
                  <a:pt x="9337" y="3069"/>
                </a:cubicBezTo>
                <a:lnTo>
                  <a:pt x="9334" y="3068"/>
                </a:lnTo>
                <a:close/>
                <a:moveTo>
                  <a:pt x="9853" y="3047"/>
                </a:moveTo>
                <a:cubicBezTo>
                  <a:pt x="9814" y="3046"/>
                  <a:pt x="9766" y="3071"/>
                  <a:pt x="9770" y="3111"/>
                </a:cubicBezTo>
                <a:cubicBezTo>
                  <a:pt x="9748" y="3104"/>
                  <a:pt x="9748" y="3104"/>
                  <a:pt x="9741" y="3126"/>
                </a:cubicBezTo>
                <a:cubicBezTo>
                  <a:pt x="9737" y="3124"/>
                  <a:pt x="9732" y="3122"/>
                  <a:pt x="9727" y="3121"/>
                </a:cubicBezTo>
                <a:lnTo>
                  <a:pt x="9726" y="3120"/>
                </a:lnTo>
                <a:lnTo>
                  <a:pt x="9723" y="3123"/>
                </a:lnTo>
                <a:cubicBezTo>
                  <a:pt x="9714" y="3129"/>
                  <a:pt x="9695" y="3135"/>
                  <a:pt x="9676" y="3135"/>
                </a:cubicBezTo>
                <a:cubicBezTo>
                  <a:pt x="9690" y="3163"/>
                  <a:pt x="9719" y="3149"/>
                  <a:pt x="9733" y="3178"/>
                </a:cubicBezTo>
                <a:cubicBezTo>
                  <a:pt x="9733" y="3179"/>
                  <a:pt x="9733" y="3179"/>
                  <a:pt x="9733" y="3180"/>
                </a:cubicBezTo>
                <a:lnTo>
                  <a:pt x="9732" y="3180"/>
                </a:lnTo>
                <a:lnTo>
                  <a:pt x="9728" y="3180"/>
                </a:lnTo>
                <a:cubicBezTo>
                  <a:pt x="9726" y="3180"/>
                  <a:pt x="9724" y="3180"/>
                  <a:pt x="9723" y="3180"/>
                </a:cubicBezTo>
                <a:lnTo>
                  <a:pt x="9722" y="3180"/>
                </a:lnTo>
                <a:lnTo>
                  <a:pt x="9718" y="3179"/>
                </a:lnTo>
                <a:cubicBezTo>
                  <a:pt x="9716" y="3178"/>
                  <a:pt x="9714" y="3178"/>
                  <a:pt x="9712" y="3178"/>
                </a:cubicBezTo>
                <a:lnTo>
                  <a:pt x="9722" y="3180"/>
                </a:lnTo>
                <a:lnTo>
                  <a:pt x="9725" y="3180"/>
                </a:lnTo>
                <a:cubicBezTo>
                  <a:pt x="9728" y="3181"/>
                  <a:pt x="9730" y="3181"/>
                  <a:pt x="9731" y="3181"/>
                </a:cubicBezTo>
                <a:lnTo>
                  <a:pt x="9732" y="3180"/>
                </a:lnTo>
                <a:lnTo>
                  <a:pt x="9733" y="3180"/>
                </a:lnTo>
                <a:cubicBezTo>
                  <a:pt x="9754" y="3180"/>
                  <a:pt x="9773" y="3171"/>
                  <a:pt x="9784" y="3149"/>
                </a:cubicBezTo>
                <a:cubicBezTo>
                  <a:pt x="9805" y="3156"/>
                  <a:pt x="9798" y="3171"/>
                  <a:pt x="9798" y="3192"/>
                </a:cubicBezTo>
                <a:cubicBezTo>
                  <a:pt x="9805" y="3192"/>
                  <a:pt x="9805" y="3185"/>
                  <a:pt x="9819" y="3185"/>
                </a:cubicBezTo>
                <a:cubicBezTo>
                  <a:pt x="9827" y="3156"/>
                  <a:pt x="9791" y="3163"/>
                  <a:pt x="9791" y="3135"/>
                </a:cubicBezTo>
                <a:cubicBezTo>
                  <a:pt x="9805" y="3120"/>
                  <a:pt x="9848" y="3113"/>
                  <a:pt x="9855" y="3135"/>
                </a:cubicBezTo>
                <a:cubicBezTo>
                  <a:pt x="9880" y="3128"/>
                  <a:pt x="9894" y="3117"/>
                  <a:pt x="9907" y="3099"/>
                </a:cubicBezTo>
                <a:lnTo>
                  <a:pt x="9911" y="3094"/>
                </a:lnTo>
                <a:lnTo>
                  <a:pt x="9907" y="3095"/>
                </a:lnTo>
                <a:cubicBezTo>
                  <a:pt x="9904" y="3096"/>
                  <a:pt x="9901" y="3097"/>
                  <a:pt x="9899" y="3097"/>
                </a:cubicBezTo>
                <a:lnTo>
                  <a:pt x="9899" y="3095"/>
                </a:lnTo>
                <a:lnTo>
                  <a:pt x="9899" y="3096"/>
                </a:lnTo>
                <a:cubicBezTo>
                  <a:pt x="9883" y="3098"/>
                  <a:pt x="9862" y="3093"/>
                  <a:pt x="9862" y="3077"/>
                </a:cubicBezTo>
                <a:cubicBezTo>
                  <a:pt x="9872" y="3075"/>
                  <a:pt x="9882" y="3073"/>
                  <a:pt x="9891" y="3073"/>
                </a:cubicBezTo>
                <a:lnTo>
                  <a:pt x="9899" y="3073"/>
                </a:lnTo>
                <a:lnTo>
                  <a:pt x="9899" y="3072"/>
                </a:lnTo>
                <a:cubicBezTo>
                  <a:pt x="9893" y="3055"/>
                  <a:pt x="9875" y="3047"/>
                  <a:pt x="9853" y="3047"/>
                </a:cubicBezTo>
                <a:close/>
                <a:moveTo>
                  <a:pt x="10067" y="3028"/>
                </a:moveTo>
                <a:lnTo>
                  <a:pt x="10064" y="3028"/>
                </a:lnTo>
                <a:cubicBezTo>
                  <a:pt x="10025" y="3039"/>
                  <a:pt x="9987" y="3059"/>
                  <a:pt x="9955" y="3075"/>
                </a:cubicBezTo>
                <a:lnTo>
                  <a:pt x="9945" y="3080"/>
                </a:lnTo>
                <a:lnTo>
                  <a:pt x="9967" y="3085"/>
                </a:lnTo>
                <a:cubicBezTo>
                  <a:pt x="9998" y="3093"/>
                  <a:pt x="10027" y="3099"/>
                  <a:pt x="10056" y="3077"/>
                </a:cubicBezTo>
                <a:cubicBezTo>
                  <a:pt x="10049" y="3070"/>
                  <a:pt x="10034" y="3070"/>
                  <a:pt x="10027" y="3063"/>
                </a:cubicBezTo>
                <a:cubicBezTo>
                  <a:pt x="10041" y="3056"/>
                  <a:pt x="10070" y="3056"/>
                  <a:pt x="10077" y="3034"/>
                </a:cubicBezTo>
                <a:cubicBezTo>
                  <a:pt x="10075" y="3032"/>
                  <a:pt x="10072" y="3030"/>
                  <a:pt x="10069" y="3028"/>
                </a:cubicBezTo>
                <a:lnTo>
                  <a:pt x="10067" y="3028"/>
                </a:lnTo>
                <a:close/>
                <a:moveTo>
                  <a:pt x="10042" y="2989"/>
                </a:moveTo>
                <a:cubicBezTo>
                  <a:pt x="10042" y="2989"/>
                  <a:pt x="10042" y="2989"/>
                  <a:pt x="10042" y="2995"/>
                </a:cubicBezTo>
                <a:lnTo>
                  <a:pt x="10042" y="2995"/>
                </a:lnTo>
                <a:lnTo>
                  <a:pt x="10048" y="2992"/>
                </a:lnTo>
                <a:lnTo>
                  <a:pt x="10050" y="2991"/>
                </a:lnTo>
                <a:lnTo>
                  <a:pt x="10047" y="2990"/>
                </a:lnTo>
                <a:cubicBezTo>
                  <a:pt x="10045" y="2990"/>
                  <a:pt x="10044" y="2990"/>
                  <a:pt x="10042" y="2989"/>
                </a:cubicBezTo>
                <a:close/>
                <a:moveTo>
                  <a:pt x="10650" y="2984"/>
                </a:moveTo>
                <a:cubicBezTo>
                  <a:pt x="10643" y="3013"/>
                  <a:pt x="10622" y="3020"/>
                  <a:pt x="10607" y="2998"/>
                </a:cubicBezTo>
                <a:cubicBezTo>
                  <a:pt x="10614" y="2984"/>
                  <a:pt x="10636" y="2991"/>
                  <a:pt x="10650" y="2984"/>
                </a:cubicBezTo>
                <a:close/>
                <a:moveTo>
                  <a:pt x="10740" y="2982"/>
                </a:moveTo>
                <a:cubicBezTo>
                  <a:pt x="10743" y="2982"/>
                  <a:pt x="10746" y="2983"/>
                  <a:pt x="10751" y="2984"/>
                </a:cubicBezTo>
                <a:cubicBezTo>
                  <a:pt x="10743" y="2998"/>
                  <a:pt x="10758" y="2998"/>
                  <a:pt x="10765" y="2998"/>
                </a:cubicBezTo>
                <a:cubicBezTo>
                  <a:pt x="10765" y="3027"/>
                  <a:pt x="10715" y="3027"/>
                  <a:pt x="10700" y="3006"/>
                </a:cubicBezTo>
                <a:cubicBezTo>
                  <a:pt x="10708" y="2998"/>
                  <a:pt x="10708" y="2991"/>
                  <a:pt x="10708" y="2984"/>
                </a:cubicBezTo>
                <a:cubicBezTo>
                  <a:pt x="10719" y="2990"/>
                  <a:pt x="10726" y="2982"/>
                  <a:pt x="10740" y="2982"/>
                </a:cubicBezTo>
                <a:close/>
                <a:moveTo>
                  <a:pt x="9677" y="2979"/>
                </a:moveTo>
                <a:cubicBezTo>
                  <a:pt x="9669" y="2979"/>
                  <a:pt x="9656" y="2989"/>
                  <a:pt x="9640" y="2984"/>
                </a:cubicBezTo>
                <a:cubicBezTo>
                  <a:pt x="9619" y="3027"/>
                  <a:pt x="9554" y="3027"/>
                  <a:pt x="9526" y="3070"/>
                </a:cubicBezTo>
                <a:cubicBezTo>
                  <a:pt x="9523" y="3069"/>
                  <a:pt x="9520" y="3068"/>
                  <a:pt x="9518" y="3068"/>
                </a:cubicBezTo>
                <a:lnTo>
                  <a:pt x="9517" y="3067"/>
                </a:lnTo>
                <a:lnTo>
                  <a:pt x="9511" y="3066"/>
                </a:lnTo>
                <a:cubicBezTo>
                  <a:pt x="9503" y="3065"/>
                  <a:pt x="9494" y="3061"/>
                  <a:pt x="9490" y="3061"/>
                </a:cubicBezTo>
                <a:cubicBezTo>
                  <a:pt x="9490" y="3059"/>
                  <a:pt x="9491" y="3058"/>
                  <a:pt x="9492" y="3057"/>
                </a:cubicBezTo>
                <a:lnTo>
                  <a:pt x="9494" y="3055"/>
                </a:lnTo>
                <a:lnTo>
                  <a:pt x="9493" y="3054"/>
                </a:lnTo>
                <a:cubicBezTo>
                  <a:pt x="9491" y="3051"/>
                  <a:pt x="9490" y="3047"/>
                  <a:pt x="9490" y="3041"/>
                </a:cubicBezTo>
                <a:cubicBezTo>
                  <a:pt x="9454" y="3056"/>
                  <a:pt x="9447" y="3041"/>
                  <a:pt x="9404" y="3056"/>
                </a:cubicBezTo>
                <a:cubicBezTo>
                  <a:pt x="9404" y="3083"/>
                  <a:pt x="9379" y="3110"/>
                  <a:pt x="9405" y="3119"/>
                </a:cubicBezTo>
                <a:lnTo>
                  <a:pt x="9406" y="3119"/>
                </a:lnTo>
                <a:lnTo>
                  <a:pt x="9416" y="3115"/>
                </a:lnTo>
                <a:cubicBezTo>
                  <a:pt x="9432" y="3108"/>
                  <a:pt x="9450" y="3102"/>
                  <a:pt x="9469" y="3097"/>
                </a:cubicBezTo>
                <a:cubicBezTo>
                  <a:pt x="9475" y="3147"/>
                  <a:pt x="9405" y="3148"/>
                  <a:pt x="9397" y="3176"/>
                </a:cubicBezTo>
                <a:lnTo>
                  <a:pt x="9396" y="3179"/>
                </a:lnTo>
                <a:lnTo>
                  <a:pt x="9402" y="3180"/>
                </a:lnTo>
                <a:cubicBezTo>
                  <a:pt x="9436" y="3182"/>
                  <a:pt x="9474" y="3169"/>
                  <a:pt x="9511" y="3163"/>
                </a:cubicBezTo>
                <a:cubicBezTo>
                  <a:pt x="9504" y="3149"/>
                  <a:pt x="9490" y="3149"/>
                  <a:pt x="9476" y="3142"/>
                </a:cubicBezTo>
                <a:cubicBezTo>
                  <a:pt x="9490" y="3128"/>
                  <a:pt x="9511" y="3135"/>
                  <a:pt x="9526" y="3120"/>
                </a:cubicBezTo>
                <a:cubicBezTo>
                  <a:pt x="9526" y="3099"/>
                  <a:pt x="9511" y="3099"/>
                  <a:pt x="9519" y="3077"/>
                </a:cubicBezTo>
                <a:cubicBezTo>
                  <a:pt x="9540" y="3092"/>
                  <a:pt x="9569" y="3077"/>
                  <a:pt x="9590" y="3077"/>
                </a:cubicBezTo>
                <a:cubicBezTo>
                  <a:pt x="9590" y="3099"/>
                  <a:pt x="9562" y="3092"/>
                  <a:pt x="9562" y="3113"/>
                </a:cubicBezTo>
                <a:cubicBezTo>
                  <a:pt x="9568" y="3126"/>
                  <a:pt x="9576" y="3131"/>
                  <a:pt x="9587" y="3133"/>
                </a:cubicBezTo>
                <a:lnTo>
                  <a:pt x="9589" y="3133"/>
                </a:lnTo>
                <a:lnTo>
                  <a:pt x="9589" y="3132"/>
                </a:lnTo>
                <a:cubicBezTo>
                  <a:pt x="9593" y="3117"/>
                  <a:pt x="9641" y="3112"/>
                  <a:pt x="9641" y="3090"/>
                </a:cubicBezTo>
                <a:cubicBezTo>
                  <a:pt x="9641" y="3075"/>
                  <a:pt x="9627" y="3075"/>
                  <a:pt x="9619" y="3068"/>
                </a:cubicBezTo>
                <a:cubicBezTo>
                  <a:pt x="9632" y="3056"/>
                  <a:pt x="9644" y="3038"/>
                  <a:pt x="9652" y="3019"/>
                </a:cubicBezTo>
                <a:lnTo>
                  <a:pt x="9655" y="3012"/>
                </a:lnTo>
                <a:lnTo>
                  <a:pt x="9655" y="3008"/>
                </a:lnTo>
                <a:cubicBezTo>
                  <a:pt x="9657" y="2986"/>
                  <a:pt x="9677" y="2998"/>
                  <a:pt x="9683" y="2984"/>
                </a:cubicBezTo>
                <a:cubicBezTo>
                  <a:pt x="9682" y="2980"/>
                  <a:pt x="9679" y="2979"/>
                  <a:pt x="9677" y="2979"/>
                </a:cubicBezTo>
                <a:close/>
                <a:moveTo>
                  <a:pt x="9578" y="2968"/>
                </a:moveTo>
                <a:cubicBezTo>
                  <a:pt x="9569" y="2968"/>
                  <a:pt x="9562" y="2970"/>
                  <a:pt x="9562" y="2977"/>
                </a:cubicBezTo>
                <a:cubicBezTo>
                  <a:pt x="9569" y="2984"/>
                  <a:pt x="9590" y="3006"/>
                  <a:pt x="9597" y="2984"/>
                </a:cubicBezTo>
                <a:cubicBezTo>
                  <a:pt x="9590" y="2977"/>
                  <a:pt x="9583" y="2984"/>
                  <a:pt x="9583" y="2977"/>
                </a:cubicBezTo>
                <a:cubicBezTo>
                  <a:pt x="9590" y="2977"/>
                  <a:pt x="9605" y="2977"/>
                  <a:pt x="9605" y="2970"/>
                </a:cubicBezTo>
                <a:cubicBezTo>
                  <a:pt x="9597" y="2970"/>
                  <a:pt x="9587" y="2968"/>
                  <a:pt x="9578" y="2968"/>
                </a:cubicBezTo>
                <a:close/>
                <a:moveTo>
                  <a:pt x="10228" y="2954"/>
                </a:moveTo>
                <a:lnTo>
                  <a:pt x="10226" y="2956"/>
                </a:lnTo>
                <a:lnTo>
                  <a:pt x="10228" y="2955"/>
                </a:lnTo>
                <a:cubicBezTo>
                  <a:pt x="10228" y="2955"/>
                  <a:pt x="10228" y="2955"/>
                  <a:pt x="10228" y="2955"/>
                </a:cubicBezTo>
                <a:lnTo>
                  <a:pt x="10228" y="2954"/>
                </a:lnTo>
                <a:close/>
                <a:moveTo>
                  <a:pt x="10072" y="2938"/>
                </a:moveTo>
                <a:lnTo>
                  <a:pt x="10069" y="2938"/>
                </a:lnTo>
                <a:cubicBezTo>
                  <a:pt x="10051" y="2939"/>
                  <a:pt x="10034" y="2939"/>
                  <a:pt x="10020" y="2941"/>
                </a:cubicBezTo>
                <a:cubicBezTo>
                  <a:pt x="10020" y="2942"/>
                  <a:pt x="10019" y="2944"/>
                  <a:pt x="10018" y="2947"/>
                </a:cubicBezTo>
                <a:lnTo>
                  <a:pt x="10018" y="2947"/>
                </a:lnTo>
                <a:lnTo>
                  <a:pt x="10034" y="2944"/>
                </a:lnTo>
                <a:lnTo>
                  <a:pt x="10072" y="2938"/>
                </a:lnTo>
                <a:close/>
                <a:moveTo>
                  <a:pt x="181" y="2923"/>
                </a:moveTo>
                <a:cubicBezTo>
                  <a:pt x="181" y="2935"/>
                  <a:pt x="175" y="2941"/>
                  <a:pt x="175" y="2947"/>
                </a:cubicBezTo>
                <a:cubicBezTo>
                  <a:pt x="187" y="2947"/>
                  <a:pt x="192" y="2935"/>
                  <a:pt x="181" y="2953"/>
                </a:cubicBezTo>
                <a:cubicBezTo>
                  <a:pt x="204" y="2959"/>
                  <a:pt x="204" y="2941"/>
                  <a:pt x="222" y="2941"/>
                </a:cubicBezTo>
                <a:cubicBezTo>
                  <a:pt x="222" y="2947"/>
                  <a:pt x="222" y="2953"/>
                  <a:pt x="216" y="2959"/>
                </a:cubicBezTo>
                <a:cubicBezTo>
                  <a:pt x="246" y="2964"/>
                  <a:pt x="275" y="2959"/>
                  <a:pt x="281" y="2953"/>
                </a:cubicBezTo>
                <a:cubicBezTo>
                  <a:pt x="258" y="2929"/>
                  <a:pt x="222" y="2935"/>
                  <a:pt x="181" y="2923"/>
                </a:cubicBezTo>
                <a:close/>
                <a:moveTo>
                  <a:pt x="10278" y="2918"/>
                </a:moveTo>
                <a:cubicBezTo>
                  <a:pt x="10277" y="2921"/>
                  <a:pt x="10275" y="2925"/>
                  <a:pt x="10275" y="2928"/>
                </a:cubicBezTo>
                <a:lnTo>
                  <a:pt x="10274" y="2931"/>
                </a:lnTo>
                <a:lnTo>
                  <a:pt x="10276" y="2929"/>
                </a:lnTo>
                <a:cubicBezTo>
                  <a:pt x="10280" y="2925"/>
                  <a:pt x="10286" y="2923"/>
                  <a:pt x="10292" y="2923"/>
                </a:cubicBezTo>
                <a:lnTo>
                  <a:pt x="10295" y="2922"/>
                </a:lnTo>
                <a:lnTo>
                  <a:pt x="10294" y="2922"/>
                </a:lnTo>
                <a:cubicBezTo>
                  <a:pt x="10288" y="2921"/>
                  <a:pt x="10282" y="2919"/>
                  <a:pt x="10278" y="2918"/>
                </a:cubicBezTo>
                <a:close/>
                <a:moveTo>
                  <a:pt x="10207" y="2918"/>
                </a:moveTo>
                <a:lnTo>
                  <a:pt x="10204" y="2918"/>
                </a:lnTo>
                <a:lnTo>
                  <a:pt x="10204" y="2918"/>
                </a:lnTo>
                <a:cubicBezTo>
                  <a:pt x="10205" y="2918"/>
                  <a:pt x="10206" y="2918"/>
                  <a:pt x="10207" y="2918"/>
                </a:cubicBezTo>
                <a:close/>
                <a:moveTo>
                  <a:pt x="124" y="2913"/>
                </a:moveTo>
                <a:cubicBezTo>
                  <a:pt x="120" y="2913"/>
                  <a:pt x="117" y="2916"/>
                  <a:pt x="115" y="2923"/>
                </a:cubicBezTo>
                <a:cubicBezTo>
                  <a:pt x="121" y="2923"/>
                  <a:pt x="127" y="2935"/>
                  <a:pt x="127" y="2941"/>
                </a:cubicBezTo>
                <a:cubicBezTo>
                  <a:pt x="151" y="2935"/>
                  <a:pt x="145" y="2947"/>
                  <a:pt x="169" y="2953"/>
                </a:cubicBezTo>
                <a:cubicBezTo>
                  <a:pt x="163" y="2935"/>
                  <a:pt x="169" y="2929"/>
                  <a:pt x="175" y="2923"/>
                </a:cubicBezTo>
                <a:cubicBezTo>
                  <a:pt x="145" y="2923"/>
                  <a:pt x="145" y="2917"/>
                  <a:pt x="139" y="2935"/>
                </a:cubicBezTo>
                <a:cubicBezTo>
                  <a:pt x="139" y="2927"/>
                  <a:pt x="131" y="2913"/>
                  <a:pt x="124" y="2913"/>
                </a:cubicBezTo>
                <a:close/>
                <a:moveTo>
                  <a:pt x="9490" y="2912"/>
                </a:moveTo>
                <a:cubicBezTo>
                  <a:pt x="9490" y="2927"/>
                  <a:pt x="9490" y="2934"/>
                  <a:pt x="9490" y="2948"/>
                </a:cubicBezTo>
                <a:cubicBezTo>
                  <a:pt x="9504" y="2941"/>
                  <a:pt x="9511" y="2927"/>
                  <a:pt x="9511" y="2912"/>
                </a:cubicBezTo>
                <a:lnTo>
                  <a:pt x="9490" y="2912"/>
                </a:lnTo>
                <a:close/>
                <a:moveTo>
                  <a:pt x="9517" y="2901"/>
                </a:moveTo>
                <a:lnTo>
                  <a:pt x="9517" y="2903"/>
                </a:lnTo>
                <a:cubicBezTo>
                  <a:pt x="9518" y="2903"/>
                  <a:pt x="9518" y="2904"/>
                  <a:pt x="9519" y="2905"/>
                </a:cubicBezTo>
                <a:cubicBezTo>
                  <a:pt x="9526" y="2905"/>
                  <a:pt x="9529" y="2903"/>
                  <a:pt x="9533" y="2902"/>
                </a:cubicBezTo>
                <a:lnTo>
                  <a:pt x="9534" y="2901"/>
                </a:lnTo>
                <a:lnTo>
                  <a:pt x="9529" y="2901"/>
                </a:lnTo>
                <a:cubicBezTo>
                  <a:pt x="9526" y="2901"/>
                  <a:pt x="9523" y="2901"/>
                  <a:pt x="9520" y="2901"/>
                </a:cubicBezTo>
                <a:lnTo>
                  <a:pt x="9517" y="2901"/>
                </a:lnTo>
                <a:close/>
                <a:moveTo>
                  <a:pt x="10586" y="2876"/>
                </a:moveTo>
                <a:cubicBezTo>
                  <a:pt x="10564" y="2891"/>
                  <a:pt x="10543" y="2884"/>
                  <a:pt x="10536" y="2898"/>
                </a:cubicBezTo>
                <a:cubicBezTo>
                  <a:pt x="10536" y="2920"/>
                  <a:pt x="10557" y="2884"/>
                  <a:pt x="10550" y="2905"/>
                </a:cubicBezTo>
                <a:cubicBezTo>
                  <a:pt x="10543" y="2912"/>
                  <a:pt x="10521" y="2905"/>
                  <a:pt x="10521" y="2927"/>
                </a:cubicBezTo>
                <a:cubicBezTo>
                  <a:pt x="10579" y="2955"/>
                  <a:pt x="10579" y="2912"/>
                  <a:pt x="10586" y="2876"/>
                </a:cubicBezTo>
                <a:close/>
                <a:moveTo>
                  <a:pt x="9641" y="2846"/>
                </a:moveTo>
                <a:cubicBezTo>
                  <a:pt x="9641" y="2867"/>
                  <a:pt x="9627" y="2875"/>
                  <a:pt x="9605" y="2875"/>
                </a:cubicBezTo>
                <a:cubicBezTo>
                  <a:pt x="9612" y="2860"/>
                  <a:pt x="9627" y="2853"/>
                  <a:pt x="9641" y="2846"/>
                </a:cubicBezTo>
                <a:close/>
                <a:moveTo>
                  <a:pt x="11058" y="2839"/>
                </a:moveTo>
                <a:cubicBezTo>
                  <a:pt x="11071" y="2838"/>
                  <a:pt x="11067" y="2855"/>
                  <a:pt x="11080" y="2855"/>
                </a:cubicBezTo>
                <a:cubicBezTo>
                  <a:pt x="11073" y="2862"/>
                  <a:pt x="11059" y="2876"/>
                  <a:pt x="11051" y="2862"/>
                </a:cubicBezTo>
                <a:cubicBezTo>
                  <a:pt x="11051" y="2855"/>
                  <a:pt x="11059" y="2862"/>
                  <a:pt x="11066" y="2855"/>
                </a:cubicBezTo>
                <a:cubicBezTo>
                  <a:pt x="11059" y="2855"/>
                  <a:pt x="11051" y="2848"/>
                  <a:pt x="11051" y="2841"/>
                </a:cubicBezTo>
                <a:cubicBezTo>
                  <a:pt x="11054" y="2840"/>
                  <a:pt x="11056" y="2839"/>
                  <a:pt x="11058" y="2839"/>
                </a:cubicBezTo>
                <a:close/>
                <a:moveTo>
                  <a:pt x="9541" y="2803"/>
                </a:moveTo>
                <a:lnTo>
                  <a:pt x="9541" y="2803"/>
                </a:lnTo>
                <a:lnTo>
                  <a:pt x="9540" y="2803"/>
                </a:lnTo>
                <a:lnTo>
                  <a:pt x="9541" y="2803"/>
                </a:lnTo>
                <a:close/>
                <a:moveTo>
                  <a:pt x="9648" y="2798"/>
                </a:moveTo>
                <a:cubicBezTo>
                  <a:pt x="9629" y="2798"/>
                  <a:pt x="9626" y="2809"/>
                  <a:pt x="9607" y="2811"/>
                </a:cubicBezTo>
                <a:lnTo>
                  <a:pt x="9606" y="2811"/>
                </a:lnTo>
                <a:lnTo>
                  <a:pt x="9605" y="2813"/>
                </a:lnTo>
                <a:cubicBezTo>
                  <a:pt x="9604" y="2815"/>
                  <a:pt x="9603" y="2819"/>
                  <a:pt x="9605" y="2824"/>
                </a:cubicBezTo>
                <a:lnTo>
                  <a:pt x="9597" y="2822"/>
                </a:lnTo>
                <a:lnTo>
                  <a:pt x="9597" y="2823"/>
                </a:lnTo>
                <a:cubicBezTo>
                  <a:pt x="9599" y="2833"/>
                  <a:pt x="9601" y="2845"/>
                  <a:pt x="9583" y="2841"/>
                </a:cubicBezTo>
                <a:cubicBezTo>
                  <a:pt x="9590" y="2855"/>
                  <a:pt x="9597" y="2862"/>
                  <a:pt x="9576" y="2876"/>
                </a:cubicBezTo>
                <a:cubicBezTo>
                  <a:pt x="9573" y="2875"/>
                  <a:pt x="9571" y="2873"/>
                  <a:pt x="9570" y="2870"/>
                </a:cubicBezTo>
                <a:lnTo>
                  <a:pt x="9569" y="2869"/>
                </a:lnTo>
                <a:lnTo>
                  <a:pt x="9569" y="2872"/>
                </a:lnTo>
                <a:cubicBezTo>
                  <a:pt x="9568" y="2879"/>
                  <a:pt x="9566" y="2885"/>
                  <a:pt x="9562" y="2889"/>
                </a:cubicBezTo>
                <a:lnTo>
                  <a:pt x="9558" y="2894"/>
                </a:lnTo>
                <a:lnTo>
                  <a:pt x="9558" y="2894"/>
                </a:lnTo>
                <a:cubicBezTo>
                  <a:pt x="9594" y="2919"/>
                  <a:pt x="9646" y="2884"/>
                  <a:pt x="9698" y="2884"/>
                </a:cubicBezTo>
                <a:cubicBezTo>
                  <a:pt x="9655" y="2905"/>
                  <a:pt x="9712" y="2955"/>
                  <a:pt x="9676" y="2970"/>
                </a:cubicBezTo>
                <a:cubicBezTo>
                  <a:pt x="9676" y="2977"/>
                  <a:pt x="9698" y="2970"/>
                  <a:pt x="9705" y="2984"/>
                </a:cubicBezTo>
                <a:cubicBezTo>
                  <a:pt x="9699" y="2996"/>
                  <a:pt x="9688" y="2998"/>
                  <a:pt x="9692" y="3010"/>
                </a:cubicBezTo>
                <a:lnTo>
                  <a:pt x="9693" y="3011"/>
                </a:lnTo>
                <a:lnTo>
                  <a:pt x="9694" y="3011"/>
                </a:lnTo>
                <a:cubicBezTo>
                  <a:pt x="9699" y="3011"/>
                  <a:pt x="9705" y="3011"/>
                  <a:pt x="9712" y="3011"/>
                </a:cubicBezTo>
                <a:cubicBezTo>
                  <a:pt x="9712" y="3040"/>
                  <a:pt x="9662" y="3025"/>
                  <a:pt x="9655" y="3047"/>
                </a:cubicBezTo>
                <a:cubicBezTo>
                  <a:pt x="9677" y="3068"/>
                  <a:pt x="9648" y="3061"/>
                  <a:pt x="9648" y="3075"/>
                </a:cubicBezTo>
                <a:cubicBezTo>
                  <a:pt x="9648" y="3126"/>
                  <a:pt x="9734" y="3047"/>
                  <a:pt x="9763" y="3047"/>
                </a:cubicBezTo>
                <a:cubicBezTo>
                  <a:pt x="9755" y="3032"/>
                  <a:pt x="9748" y="3011"/>
                  <a:pt x="9777" y="3011"/>
                </a:cubicBezTo>
                <a:lnTo>
                  <a:pt x="9775" y="3007"/>
                </a:lnTo>
                <a:lnTo>
                  <a:pt x="9773" y="3008"/>
                </a:lnTo>
                <a:cubicBezTo>
                  <a:pt x="9763" y="3008"/>
                  <a:pt x="9757" y="3003"/>
                  <a:pt x="9750" y="2998"/>
                </a:cubicBezTo>
                <a:lnTo>
                  <a:pt x="9749" y="2997"/>
                </a:lnTo>
                <a:lnTo>
                  <a:pt x="9741" y="2997"/>
                </a:lnTo>
                <a:lnTo>
                  <a:pt x="9747" y="2995"/>
                </a:lnTo>
                <a:lnTo>
                  <a:pt x="9746" y="2994"/>
                </a:lnTo>
                <a:cubicBezTo>
                  <a:pt x="9744" y="2993"/>
                  <a:pt x="9742" y="2992"/>
                  <a:pt x="9741" y="2991"/>
                </a:cubicBezTo>
                <a:cubicBezTo>
                  <a:pt x="9741" y="2970"/>
                  <a:pt x="9762" y="2970"/>
                  <a:pt x="9769" y="2963"/>
                </a:cubicBezTo>
                <a:cubicBezTo>
                  <a:pt x="9769" y="2941"/>
                  <a:pt x="9741" y="2941"/>
                  <a:pt x="9733" y="2920"/>
                </a:cubicBezTo>
                <a:cubicBezTo>
                  <a:pt x="9733" y="2912"/>
                  <a:pt x="9748" y="2920"/>
                  <a:pt x="9755" y="2912"/>
                </a:cubicBezTo>
                <a:cubicBezTo>
                  <a:pt x="9750" y="2902"/>
                  <a:pt x="9752" y="2899"/>
                  <a:pt x="9754" y="2889"/>
                </a:cubicBezTo>
                <a:lnTo>
                  <a:pt x="9754" y="2889"/>
                </a:lnTo>
                <a:lnTo>
                  <a:pt x="9749" y="2889"/>
                </a:lnTo>
                <a:cubicBezTo>
                  <a:pt x="9736" y="2889"/>
                  <a:pt x="9724" y="2886"/>
                  <a:pt x="9712" y="2882"/>
                </a:cubicBezTo>
                <a:cubicBezTo>
                  <a:pt x="9705" y="2867"/>
                  <a:pt x="9720" y="2875"/>
                  <a:pt x="9720" y="2867"/>
                </a:cubicBezTo>
                <a:cubicBezTo>
                  <a:pt x="9698" y="2860"/>
                  <a:pt x="9691" y="2840"/>
                  <a:pt x="9682" y="2823"/>
                </a:cubicBezTo>
                <a:lnTo>
                  <a:pt x="9681" y="2821"/>
                </a:lnTo>
                <a:lnTo>
                  <a:pt x="9677" y="2820"/>
                </a:lnTo>
                <a:cubicBezTo>
                  <a:pt x="9661" y="2819"/>
                  <a:pt x="9659" y="2803"/>
                  <a:pt x="9648" y="2798"/>
                </a:cubicBezTo>
                <a:close/>
                <a:moveTo>
                  <a:pt x="9916" y="2792"/>
                </a:moveTo>
                <a:lnTo>
                  <a:pt x="9915" y="2793"/>
                </a:lnTo>
                <a:cubicBezTo>
                  <a:pt x="9913" y="2794"/>
                  <a:pt x="9913" y="2796"/>
                  <a:pt x="9913" y="2798"/>
                </a:cubicBezTo>
                <a:cubicBezTo>
                  <a:pt x="9918" y="2800"/>
                  <a:pt x="9923" y="2800"/>
                  <a:pt x="9928" y="2798"/>
                </a:cubicBezTo>
                <a:lnTo>
                  <a:pt x="9930" y="2796"/>
                </a:lnTo>
                <a:lnTo>
                  <a:pt x="9921" y="2794"/>
                </a:lnTo>
                <a:lnTo>
                  <a:pt x="9916" y="2792"/>
                </a:lnTo>
                <a:close/>
                <a:moveTo>
                  <a:pt x="9819" y="2766"/>
                </a:moveTo>
                <a:lnTo>
                  <a:pt x="9813" y="2767"/>
                </a:lnTo>
                <a:cubicBezTo>
                  <a:pt x="9829" y="2788"/>
                  <a:pt x="9801" y="2818"/>
                  <a:pt x="9801" y="2841"/>
                </a:cubicBezTo>
                <a:lnTo>
                  <a:pt x="9801" y="2844"/>
                </a:lnTo>
                <a:lnTo>
                  <a:pt x="9808" y="2840"/>
                </a:lnTo>
                <a:cubicBezTo>
                  <a:pt x="9819" y="2834"/>
                  <a:pt x="9828" y="2825"/>
                  <a:pt x="9834" y="2812"/>
                </a:cubicBezTo>
                <a:cubicBezTo>
                  <a:pt x="9855" y="2819"/>
                  <a:pt x="9841" y="2826"/>
                  <a:pt x="9841" y="2841"/>
                </a:cubicBezTo>
                <a:cubicBezTo>
                  <a:pt x="9862" y="2833"/>
                  <a:pt x="9891" y="2833"/>
                  <a:pt x="9905" y="2826"/>
                </a:cubicBezTo>
                <a:cubicBezTo>
                  <a:pt x="9913" y="2798"/>
                  <a:pt x="9870" y="2819"/>
                  <a:pt x="9891" y="2790"/>
                </a:cubicBezTo>
                <a:cubicBezTo>
                  <a:pt x="9862" y="2783"/>
                  <a:pt x="9855" y="2798"/>
                  <a:pt x="9827" y="2798"/>
                </a:cubicBezTo>
                <a:cubicBezTo>
                  <a:pt x="9834" y="2783"/>
                  <a:pt x="9855" y="2783"/>
                  <a:pt x="9877" y="2783"/>
                </a:cubicBezTo>
                <a:cubicBezTo>
                  <a:pt x="9877" y="2764"/>
                  <a:pt x="9827" y="2784"/>
                  <a:pt x="9820" y="2770"/>
                </a:cubicBezTo>
                <a:lnTo>
                  <a:pt x="9819" y="2766"/>
                </a:lnTo>
                <a:close/>
                <a:moveTo>
                  <a:pt x="10042" y="2749"/>
                </a:moveTo>
                <a:cubicBezTo>
                  <a:pt x="10038" y="2749"/>
                  <a:pt x="10034" y="2750"/>
                  <a:pt x="10034" y="2755"/>
                </a:cubicBezTo>
                <a:cubicBezTo>
                  <a:pt x="10034" y="2762"/>
                  <a:pt x="10049" y="2762"/>
                  <a:pt x="10063" y="2762"/>
                </a:cubicBezTo>
                <a:cubicBezTo>
                  <a:pt x="10059" y="2763"/>
                  <a:pt x="10057" y="2766"/>
                  <a:pt x="10055" y="2768"/>
                </a:cubicBezTo>
                <a:lnTo>
                  <a:pt x="10053" y="2771"/>
                </a:lnTo>
                <a:lnTo>
                  <a:pt x="10055" y="2771"/>
                </a:lnTo>
                <a:cubicBezTo>
                  <a:pt x="10060" y="2771"/>
                  <a:pt x="10065" y="2771"/>
                  <a:pt x="10071" y="2767"/>
                </a:cubicBezTo>
                <a:cubicBezTo>
                  <a:pt x="10067" y="2760"/>
                  <a:pt x="10063" y="2756"/>
                  <a:pt x="10060" y="2753"/>
                </a:cubicBezTo>
                <a:lnTo>
                  <a:pt x="10055" y="2750"/>
                </a:lnTo>
                <a:lnTo>
                  <a:pt x="10051" y="2750"/>
                </a:lnTo>
                <a:cubicBezTo>
                  <a:pt x="10048" y="2750"/>
                  <a:pt x="10045" y="2749"/>
                  <a:pt x="10042" y="2749"/>
                </a:cubicBezTo>
                <a:close/>
                <a:moveTo>
                  <a:pt x="10743" y="2747"/>
                </a:moveTo>
                <a:cubicBezTo>
                  <a:pt x="10765" y="2755"/>
                  <a:pt x="10751" y="2783"/>
                  <a:pt x="10729" y="2776"/>
                </a:cubicBezTo>
                <a:cubicBezTo>
                  <a:pt x="10736" y="2769"/>
                  <a:pt x="10736" y="2755"/>
                  <a:pt x="10743" y="2747"/>
                </a:cubicBezTo>
                <a:close/>
                <a:moveTo>
                  <a:pt x="404" y="2741"/>
                </a:moveTo>
                <a:cubicBezTo>
                  <a:pt x="401" y="2741"/>
                  <a:pt x="398" y="2743"/>
                  <a:pt x="394" y="2745"/>
                </a:cubicBezTo>
                <a:cubicBezTo>
                  <a:pt x="388" y="2757"/>
                  <a:pt x="417" y="2757"/>
                  <a:pt x="400" y="2763"/>
                </a:cubicBezTo>
                <a:cubicBezTo>
                  <a:pt x="376" y="2739"/>
                  <a:pt x="364" y="2769"/>
                  <a:pt x="340" y="2769"/>
                </a:cubicBezTo>
                <a:cubicBezTo>
                  <a:pt x="352" y="2810"/>
                  <a:pt x="411" y="2804"/>
                  <a:pt x="447" y="2822"/>
                </a:cubicBezTo>
                <a:cubicBezTo>
                  <a:pt x="453" y="2798"/>
                  <a:pt x="441" y="2793"/>
                  <a:pt x="447" y="2769"/>
                </a:cubicBezTo>
                <a:cubicBezTo>
                  <a:pt x="423" y="2774"/>
                  <a:pt x="422" y="2743"/>
                  <a:pt x="407" y="2741"/>
                </a:cubicBezTo>
                <a:cubicBezTo>
                  <a:pt x="406" y="2741"/>
                  <a:pt x="405" y="2741"/>
                  <a:pt x="404" y="2741"/>
                </a:cubicBezTo>
                <a:close/>
                <a:moveTo>
                  <a:pt x="10368" y="2738"/>
                </a:moveTo>
                <a:cubicBezTo>
                  <a:pt x="10362" y="2737"/>
                  <a:pt x="10355" y="2740"/>
                  <a:pt x="10349" y="2747"/>
                </a:cubicBezTo>
                <a:cubicBezTo>
                  <a:pt x="10364" y="2762"/>
                  <a:pt x="10378" y="2769"/>
                  <a:pt x="10392" y="2783"/>
                </a:cubicBezTo>
                <a:cubicBezTo>
                  <a:pt x="10409" y="2767"/>
                  <a:pt x="10388" y="2739"/>
                  <a:pt x="10368" y="2738"/>
                </a:cubicBezTo>
                <a:close/>
                <a:moveTo>
                  <a:pt x="10384" y="2725"/>
                </a:moveTo>
                <a:cubicBezTo>
                  <a:pt x="10412" y="2725"/>
                  <a:pt x="10439" y="2726"/>
                  <a:pt x="10464" y="2726"/>
                </a:cubicBezTo>
                <a:cubicBezTo>
                  <a:pt x="10457" y="2740"/>
                  <a:pt x="10414" y="2726"/>
                  <a:pt x="10400" y="2740"/>
                </a:cubicBezTo>
                <a:cubicBezTo>
                  <a:pt x="10407" y="2755"/>
                  <a:pt x="10450" y="2740"/>
                  <a:pt x="10471" y="2762"/>
                </a:cubicBezTo>
                <a:cubicBezTo>
                  <a:pt x="10428" y="2790"/>
                  <a:pt x="10364" y="2790"/>
                  <a:pt x="10306" y="2798"/>
                </a:cubicBezTo>
                <a:cubicBezTo>
                  <a:pt x="10299" y="2819"/>
                  <a:pt x="10285" y="2826"/>
                  <a:pt x="10285" y="2855"/>
                </a:cubicBezTo>
                <a:cubicBezTo>
                  <a:pt x="10263" y="2855"/>
                  <a:pt x="10263" y="2833"/>
                  <a:pt x="10256" y="2826"/>
                </a:cubicBezTo>
                <a:cubicBezTo>
                  <a:pt x="10213" y="2826"/>
                  <a:pt x="10199" y="2848"/>
                  <a:pt x="10185" y="2876"/>
                </a:cubicBezTo>
                <a:cubicBezTo>
                  <a:pt x="10170" y="2862"/>
                  <a:pt x="10199" y="2833"/>
                  <a:pt x="10163" y="2833"/>
                </a:cubicBezTo>
                <a:cubicBezTo>
                  <a:pt x="10178" y="2826"/>
                  <a:pt x="10185" y="2812"/>
                  <a:pt x="10178" y="2790"/>
                </a:cubicBezTo>
                <a:cubicBezTo>
                  <a:pt x="10187" y="2776"/>
                  <a:pt x="10199" y="2764"/>
                  <a:pt x="10214" y="2755"/>
                </a:cubicBezTo>
                <a:lnTo>
                  <a:pt x="10217" y="2753"/>
                </a:lnTo>
                <a:lnTo>
                  <a:pt x="10211" y="2752"/>
                </a:lnTo>
                <a:cubicBezTo>
                  <a:pt x="10205" y="2751"/>
                  <a:pt x="10200" y="2748"/>
                  <a:pt x="10200" y="2745"/>
                </a:cubicBezTo>
                <a:cubicBezTo>
                  <a:pt x="10200" y="2738"/>
                  <a:pt x="10214" y="2738"/>
                  <a:pt x="10221" y="2738"/>
                </a:cubicBezTo>
                <a:cubicBezTo>
                  <a:pt x="10227" y="2738"/>
                  <a:pt x="10228" y="2744"/>
                  <a:pt x="10233" y="2745"/>
                </a:cubicBezTo>
                <a:lnTo>
                  <a:pt x="10234" y="2745"/>
                </a:lnTo>
                <a:lnTo>
                  <a:pt x="10238" y="2744"/>
                </a:lnTo>
                <a:cubicBezTo>
                  <a:pt x="10279" y="2727"/>
                  <a:pt x="10332" y="2725"/>
                  <a:pt x="10384" y="2725"/>
                </a:cubicBezTo>
                <a:close/>
                <a:moveTo>
                  <a:pt x="10579" y="2719"/>
                </a:moveTo>
                <a:cubicBezTo>
                  <a:pt x="10564" y="2726"/>
                  <a:pt x="10571" y="2740"/>
                  <a:pt x="10579" y="2747"/>
                </a:cubicBezTo>
                <a:cubicBezTo>
                  <a:pt x="10586" y="2740"/>
                  <a:pt x="10593" y="2733"/>
                  <a:pt x="10593" y="2726"/>
                </a:cubicBezTo>
                <a:cubicBezTo>
                  <a:pt x="10586" y="2726"/>
                  <a:pt x="10579" y="2719"/>
                  <a:pt x="10579" y="2719"/>
                </a:cubicBezTo>
                <a:close/>
                <a:moveTo>
                  <a:pt x="10490" y="2715"/>
                </a:moveTo>
                <a:cubicBezTo>
                  <a:pt x="10496" y="2716"/>
                  <a:pt x="10501" y="2719"/>
                  <a:pt x="10514" y="2719"/>
                </a:cubicBezTo>
                <a:cubicBezTo>
                  <a:pt x="10514" y="2726"/>
                  <a:pt x="10478" y="2733"/>
                  <a:pt x="10500" y="2733"/>
                </a:cubicBezTo>
                <a:cubicBezTo>
                  <a:pt x="10500" y="2747"/>
                  <a:pt x="10471" y="2733"/>
                  <a:pt x="10478" y="2719"/>
                </a:cubicBezTo>
                <a:cubicBezTo>
                  <a:pt x="10484" y="2716"/>
                  <a:pt x="10487" y="2715"/>
                  <a:pt x="10490" y="2715"/>
                </a:cubicBezTo>
                <a:close/>
                <a:moveTo>
                  <a:pt x="10608" y="2699"/>
                </a:moveTo>
                <a:cubicBezTo>
                  <a:pt x="10616" y="2700"/>
                  <a:pt x="10622" y="2705"/>
                  <a:pt x="10622" y="2719"/>
                </a:cubicBezTo>
                <a:cubicBezTo>
                  <a:pt x="10614" y="2719"/>
                  <a:pt x="10600" y="2711"/>
                  <a:pt x="10600" y="2726"/>
                </a:cubicBezTo>
                <a:cubicBezTo>
                  <a:pt x="10607" y="2740"/>
                  <a:pt x="10614" y="2711"/>
                  <a:pt x="10622" y="2733"/>
                </a:cubicBezTo>
                <a:cubicBezTo>
                  <a:pt x="10614" y="2747"/>
                  <a:pt x="10622" y="2762"/>
                  <a:pt x="10622" y="2783"/>
                </a:cubicBezTo>
                <a:cubicBezTo>
                  <a:pt x="10586" y="2762"/>
                  <a:pt x="10543" y="2762"/>
                  <a:pt x="10521" y="2790"/>
                </a:cubicBezTo>
                <a:cubicBezTo>
                  <a:pt x="10507" y="2783"/>
                  <a:pt x="10507" y="2769"/>
                  <a:pt x="10507" y="2747"/>
                </a:cubicBezTo>
                <a:cubicBezTo>
                  <a:pt x="10521" y="2755"/>
                  <a:pt x="10536" y="2747"/>
                  <a:pt x="10528" y="2733"/>
                </a:cubicBezTo>
                <a:cubicBezTo>
                  <a:pt x="10543" y="2733"/>
                  <a:pt x="10536" y="2747"/>
                  <a:pt x="10550" y="2755"/>
                </a:cubicBezTo>
                <a:cubicBezTo>
                  <a:pt x="10557" y="2747"/>
                  <a:pt x="10550" y="2733"/>
                  <a:pt x="10564" y="2733"/>
                </a:cubicBezTo>
                <a:cubicBezTo>
                  <a:pt x="10564" y="2719"/>
                  <a:pt x="10536" y="2733"/>
                  <a:pt x="10543" y="2711"/>
                </a:cubicBezTo>
                <a:cubicBezTo>
                  <a:pt x="10561" y="2716"/>
                  <a:pt x="10587" y="2701"/>
                  <a:pt x="10604" y="2699"/>
                </a:cubicBezTo>
                <a:cubicBezTo>
                  <a:pt x="10606" y="2699"/>
                  <a:pt x="10607" y="2699"/>
                  <a:pt x="10608" y="2699"/>
                </a:cubicBezTo>
                <a:close/>
                <a:moveTo>
                  <a:pt x="9779" y="2688"/>
                </a:moveTo>
                <a:cubicBezTo>
                  <a:pt x="9776" y="2689"/>
                  <a:pt x="9773" y="2689"/>
                  <a:pt x="9769" y="2690"/>
                </a:cubicBezTo>
                <a:cubicBezTo>
                  <a:pt x="9748" y="2697"/>
                  <a:pt x="9755" y="2733"/>
                  <a:pt x="9726" y="2726"/>
                </a:cubicBezTo>
                <a:cubicBezTo>
                  <a:pt x="9729" y="2737"/>
                  <a:pt x="9732" y="2747"/>
                  <a:pt x="9734" y="2757"/>
                </a:cubicBezTo>
                <a:lnTo>
                  <a:pt x="9734" y="2758"/>
                </a:lnTo>
                <a:lnTo>
                  <a:pt x="9745" y="2758"/>
                </a:lnTo>
                <a:cubicBezTo>
                  <a:pt x="9787" y="2756"/>
                  <a:pt x="9827" y="2758"/>
                  <a:pt x="9851" y="2743"/>
                </a:cubicBezTo>
                <a:lnTo>
                  <a:pt x="9854" y="2740"/>
                </a:lnTo>
                <a:lnTo>
                  <a:pt x="9851" y="2739"/>
                </a:lnTo>
                <a:cubicBezTo>
                  <a:pt x="9833" y="2732"/>
                  <a:pt x="9828" y="2724"/>
                  <a:pt x="9848" y="2704"/>
                </a:cubicBezTo>
                <a:cubicBezTo>
                  <a:pt x="9810" y="2704"/>
                  <a:pt x="9800" y="2688"/>
                  <a:pt x="9779" y="2688"/>
                </a:cubicBezTo>
                <a:close/>
                <a:moveTo>
                  <a:pt x="9870" y="2683"/>
                </a:moveTo>
                <a:cubicBezTo>
                  <a:pt x="9855" y="2697"/>
                  <a:pt x="9877" y="2704"/>
                  <a:pt x="9862" y="2719"/>
                </a:cubicBezTo>
                <a:cubicBezTo>
                  <a:pt x="9884" y="2719"/>
                  <a:pt x="9891" y="2704"/>
                  <a:pt x="9898" y="2697"/>
                </a:cubicBezTo>
                <a:cubicBezTo>
                  <a:pt x="9884" y="2697"/>
                  <a:pt x="9884" y="2683"/>
                  <a:pt x="9870" y="2683"/>
                </a:cubicBezTo>
                <a:close/>
                <a:moveTo>
                  <a:pt x="10471" y="2647"/>
                </a:moveTo>
                <a:cubicBezTo>
                  <a:pt x="10478" y="2654"/>
                  <a:pt x="10486" y="2661"/>
                  <a:pt x="10493" y="2661"/>
                </a:cubicBezTo>
                <a:cubicBezTo>
                  <a:pt x="10493" y="2676"/>
                  <a:pt x="10471" y="2676"/>
                  <a:pt x="10457" y="2676"/>
                </a:cubicBezTo>
                <a:cubicBezTo>
                  <a:pt x="10464" y="2661"/>
                  <a:pt x="10471" y="2661"/>
                  <a:pt x="10471" y="2647"/>
                </a:cubicBezTo>
                <a:close/>
                <a:moveTo>
                  <a:pt x="9637" y="2627"/>
                </a:moveTo>
                <a:cubicBezTo>
                  <a:pt x="9613" y="2626"/>
                  <a:pt x="9591" y="2637"/>
                  <a:pt x="9583" y="2661"/>
                </a:cubicBezTo>
                <a:cubicBezTo>
                  <a:pt x="9605" y="2676"/>
                  <a:pt x="9640" y="2676"/>
                  <a:pt x="9655" y="2697"/>
                </a:cubicBezTo>
                <a:cubicBezTo>
                  <a:pt x="9640" y="2711"/>
                  <a:pt x="9640" y="2726"/>
                  <a:pt x="9619" y="2747"/>
                </a:cubicBezTo>
                <a:cubicBezTo>
                  <a:pt x="9597" y="2755"/>
                  <a:pt x="9605" y="2733"/>
                  <a:pt x="9583" y="2733"/>
                </a:cubicBezTo>
                <a:cubicBezTo>
                  <a:pt x="9605" y="2697"/>
                  <a:pt x="9562" y="2683"/>
                  <a:pt x="9576" y="2661"/>
                </a:cubicBezTo>
                <a:cubicBezTo>
                  <a:pt x="9569" y="2640"/>
                  <a:pt x="9540" y="2661"/>
                  <a:pt x="9540" y="2640"/>
                </a:cubicBezTo>
                <a:cubicBezTo>
                  <a:pt x="9519" y="2668"/>
                  <a:pt x="9504" y="2640"/>
                  <a:pt x="9476" y="2647"/>
                </a:cubicBezTo>
                <a:cubicBezTo>
                  <a:pt x="9468" y="2668"/>
                  <a:pt x="9468" y="2676"/>
                  <a:pt x="9440" y="2690"/>
                </a:cubicBezTo>
                <a:cubicBezTo>
                  <a:pt x="9476" y="2704"/>
                  <a:pt x="9490" y="2668"/>
                  <a:pt x="9540" y="2690"/>
                </a:cubicBezTo>
                <a:cubicBezTo>
                  <a:pt x="9533" y="2733"/>
                  <a:pt x="9547" y="2740"/>
                  <a:pt x="9562" y="2776"/>
                </a:cubicBezTo>
                <a:cubicBezTo>
                  <a:pt x="9526" y="2776"/>
                  <a:pt x="9511" y="2805"/>
                  <a:pt x="9483" y="2812"/>
                </a:cubicBezTo>
                <a:cubicBezTo>
                  <a:pt x="9497" y="2833"/>
                  <a:pt x="9476" y="2833"/>
                  <a:pt x="9454" y="2848"/>
                </a:cubicBezTo>
                <a:lnTo>
                  <a:pt x="9462" y="2848"/>
                </a:lnTo>
                <a:lnTo>
                  <a:pt x="9462" y="2846"/>
                </a:lnTo>
                <a:cubicBezTo>
                  <a:pt x="9490" y="2846"/>
                  <a:pt x="9490" y="2817"/>
                  <a:pt x="9505" y="2803"/>
                </a:cubicBezTo>
                <a:cubicBezTo>
                  <a:pt x="9516" y="2803"/>
                  <a:pt x="9528" y="2804"/>
                  <a:pt x="9540" y="2803"/>
                </a:cubicBezTo>
                <a:lnTo>
                  <a:pt x="9540" y="2803"/>
                </a:lnTo>
                <a:lnTo>
                  <a:pt x="9533" y="2809"/>
                </a:lnTo>
                <a:cubicBezTo>
                  <a:pt x="9521" y="2821"/>
                  <a:pt x="9513" y="2837"/>
                  <a:pt x="9501" y="2847"/>
                </a:cubicBezTo>
                <a:lnTo>
                  <a:pt x="9499" y="2848"/>
                </a:lnTo>
                <a:lnTo>
                  <a:pt x="9502" y="2849"/>
                </a:lnTo>
                <a:cubicBezTo>
                  <a:pt x="9509" y="2851"/>
                  <a:pt x="9517" y="2855"/>
                  <a:pt x="9526" y="2862"/>
                </a:cubicBezTo>
                <a:cubicBezTo>
                  <a:pt x="9526" y="2868"/>
                  <a:pt x="9525" y="2872"/>
                  <a:pt x="9524" y="2876"/>
                </a:cubicBezTo>
                <a:lnTo>
                  <a:pt x="9523" y="2877"/>
                </a:lnTo>
                <a:lnTo>
                  <a:pt x="9525" y="2877"/>
                </a:lnTo>
                <a:cubicBezTo>
                  <a:pt x="9529" y="2880"/>
                  <a:pt x="9532" y="2884"/>
                  <a:pt x="9533" y="2889"/>
                </a:cubicBezTo>
                <a:cubicBezTo>
                  <a:pt x="9546" y="2883"/>
                  <a:pt x="9558" y="2882"/>
                  <a:pt x="9566" y="2872"/>
                </a:cubicBezTo>
                <a:lnTo>
                  <a:pt x="9569" y="2868"/>
                </a:lnTo>
                <a:lnTo>
                  <a:pt x="9568" y="2867"/>
                </a:lnTo>
                <a:cubicBezTo>
                  <a:pt x="9563" y="2854"/>
                  <a:pt x="9562" y="2835"/>
                  <a:pt x="9540" y="2841"/>
                </a:cubicBezTo>
                <a:cubicBezTo>
                  <a:pt x="9540" y="2826"/>
                  <a:pt x="9540" y="2826"/>
                  <a:pt x="9540" y="2805"/>
                </a:cubicBezTo>
                <a:lnTo>
                  <a:pt x="9542" y="2804"/>
                </a:lnTo>
                <a:lnTo>
                  <a:pt x="9541" y="2803"/>
                </a:lnTo>
                <a:lnTo>
                  <a:pt x="9542" y="2803"/>
                </a:lnTo>
                <a:lnTo>
                  <a:pt x="9544" y="2802"/>
                </a:lnTo>
                <a:cubicBezTo>
                  <a:pt x="9550" y="2798"/>
                  <a:pt x="9557" y="2796"/>
                  <a:pt x="9565" y="2794"/>
                </a:cubicBezTo>
                <a:lnTo>
                  <a:pt x="9569" y="2794"/>
                </a:lnTo>
                <a:lnTo>
                  <a:pt x="9569" y="2794"/>
                </a:lnTo>
                <a:cubicBezTo>
                  <a:pt x="9574" y="2789"/>
                  <a:pt x="9576" y="2783"/>
                  <a:pt x="9576" y="2774"/>
                </a:cubicBezTo>
                <a:cubicBezTo>
                  <a:pt x="9591" y="2781"/>
                  <a:pt x="9598" y="2788"/>
                  <a:pt x="9612" y="2788"/>
                </a:cubicBezTo>
                <a:lnTo>
                  <a:pt x="9614" y="2791"/>
                </a:lnTo>
                <a:lnTo>
                  <a:pt x="9618" y="2791"/>
                </a:lnTo>
                <a:cubicBezTo>
                  <a:pt x="9625" y="2791"/>
                  <a:pt x="9633" y="2791"/>
                  <a:pt x="9640" y="2790"/>
                </a:cubicBezTo>
                <a:lnTo>
                  <a:pt x="9644" y="2789"/>
                </a:lnTo>
                <a:lnTo>
                  <a:pt x="9639" y="2789"/>
                </a:lnTo>
                <a:cubicBezTo>
                  <a:pt x="9637" y="2789"/>
                  <a:pt x="9635" y="2788"/>
                  <a:pt x="9634" y="2788"/>
                </a:cubicBezTo>
                <a:cubicBezTo>
                  <a:pt x="9649" y="2776"/>
                  <a:pt x="9667" y="2769"/>
                  <a:pt x="9686" y="2764"/>
                </a:cubicBezTo>
                <a:lnTo>
                  <a:pt x="9689" y="2763"/>
                </a:lnTo>
                <a:lnTo>
                  <a:pt x="9690" y="2762"/>
                </a:lnTo>
                <a:cubicBezTo>
                  <a:pt x="9683" y="2755"/>
                  <a:pt x="9669" y="2755"/>
                  <a:pt x="9662" y="2747"/>
                </a:cubicBezTo>
                <a:cubicBezTo>
                  <a:pt x="9662" y="2726"/>
                  <a:pt x="9690" y="2733"/>
                  <a:pt x="9705" y="2719"/>
                </a:cubicBezTo>
                <a:cubicBezTo>
                  <a:pt x="9705" y="2676"/>
                  <a:pt x="9690" y="2690"/>
                  <a:pt x="9690" y="2647"/>
                </a:cubicBezTo>
                <a:cubicBezTo>
                  <a:pt x="9675" y="2634"/>
                  <a:pt x="9655" y="2627"/>
                  <a:pt x="9637" y="2627"/>
                </a:cubicBezTo>
                <a:close/>
                <a:moveTo>
                  <a:pt x="10046" y="2617"/>
                </a:moveTo>
                <a:cubicBezTo>
                  <a:pt x="10024" y="2618"/>
                  <a:pt x="10015" y="2642"/>
                  <a:pt x="10027" y="2654"/>
                </a:cubicBezTo>
                <a:cubicBezTo>
                  <a:pt x="10049" y="2654"/>
                  <a:pt x="10056" y="2647"/>
                  <a:pt x="10056" y="2618"/>
                </a:cubicBezTo>
                <a:cubicBezTo>
                  <a:pt x="10052" y="2617"/>
                  <a:pt x="10049" y="2617"/>
                  <a:pt x="10046" y="2617"/>
                </a:cubicBezTo>
                <a:close/>
                <a:moveTo>
                  <a:pt x="1098" y="2585"/>
                </a:moveTo>
                <a:cubicBezTo>
                  <a:pt x="1092" y="2597"/>
                  <a:pt x="1092" y="2609"/>
                  <a:pt x="1098" y="2621"/>
                </a:cubicBezTo>
                <a:cubicBezTo>
                  <a:pt x="1116" y="2615"/>
                  <a:pt x="1128" y="2615"/>
                  <a:pt x="1128" y="2597"/>
                </a:cubicBezTo>
                <a:cubicBezTo>
                  <a:pt x="1116" y="2597"/>
                  <a:pt x="1116" y="2585"/>
                  <a:pt x="1098" y="2585"/>
                </a:cubicBezTo>
                <a:close/>
                <a:moveTo>
                  <a:pt x="10285" y="2568"/>
                </a:moveTo>
                <a:cubicBezTo>
                  <a:pt x="10292" y="2625"/>
                  <a:pt x="10199" y="2618"/>
                  <a:pt x="10213" y="2661"/>
                </a:cubicBezTo>
                <a:cubicBezTo>
                  <a:pt x="10221" y="2676"/>
                  <a:pt x="10249" y="2697"/>
                  <a:pt x="10292" y="2683"/>
                </a:cubicBezTo>
                <a:cubicBezTo>
                  <a:pt x="10285" y="2704"/>
                  <a:pt x="10271" y="2719"/>
                  <a:pt x="10242" y="2719"/>
                </a:cubicBezTo>
                <a:cubicBezTo>
                  <a:pt x="10228" y="2690"/>
                  <a:pt x="10213" y="2683"/>
                  <a:pt x="10185" y="2683"/>
                </a:cubicBezTo>
                <a:cubicBezTo>
                  <a:pt x="10206" y="2661"/>
                  <a:pt x="10192" y="2640"/>
                  <a:pt x="10163" y="2640"/>
                </a:cubicBezTo>
                <a:cubicBezTo>
                  <a:pt x="10192" y="2597"/>
                  <a:pt x="10235" y="2582"/>
                  <a:pt x="10285" y="2568"/>
                </a:cubicBezTo>
                <a:close/>
                <a:moveTo>
                  <a:pt x="11256" y="2558"/>
                </a:moveTo>
                <a:cubicBezTo>
                  <a:pt x="11269" y="2557"/>
                  <a:pt x="11299" y="2561"/>
                  <a:pt x="11309" y="2561"/>
                </a:cubicBezTo>
                <a:cubicBezTo>
                  <a:pt x="11324" y="2575"/>
                  <a:pt x="11266" y="2561"/>
                  <a:pt x="11252" y="2561"/>
                </a:cubicBezTo>
                <a:cubicBezTo>
                  <a:pt x="11247" y="2559"/>
                  <a:pt x="11250" y="2558"/>
                  <a:pt x="11256" y="2558"/>
                </a:cubicBezTo>
                <a:close/>
                <a:moveTo>
                  <a:pt x="494" y="2555"/>
                </a:moveTo>
                <a:cubicBezTo>
                  <a:pt x="488" y="2585"/>
                  <a:pt x="512" y="2591"/>
                  <a:pt x="536" y="2591"/>
                </a:cubicBezTo>
                <a:cubicBezTo>
                  <a:pt x="530" y="2567"/>
                  <a:pt x="524" y="2555"/>
                  <a:pt x="494" y="2555"/>
                </a:cubicBezTo>
                <a:close/>
                <a:moveTo>
                  <a:pt x="9289" y="2554"/>
                </a:moveTo>
                <a:cubicBezTo>
                  <a:pt x="9232" y="2561"/>
                  <a:pt x="9218" y="2561"/>
                  <a:pt x="9182" y="2575"/>
                </a:cubicBezTo>
                <a:cubicBezTo>
                  <a:pt x="9218" y="2597"/>
                  <a:pt x="9261" y="2568"/>
                  <a:pt x="9289" y="2554"/>
                </a:cubicBezTo>
                <a:close/>
                <a:moveTo>
                  <a:pt x="394" y="2549"/>
                </a:moveTo>
                <a:cubicBezTo>
                  <a:pt x="394" y="2567"/>
                  <a:pt x="376" y="2567"/>
                  <a:pt x="376" y="2579"/>
                </a:cubicBezTo>
                <a:cubicBezTo>
                  <a:pt x="370" y="2573"/>
                  <a:pt x="370" y="2561"/>
                  <a:pt x="370" y="2555"/>
                </a:cubicBezTo>
                <a:cubicBezTo>
                  <a:pt x="382" y="2555"/>
                  <a:pt x="382" y="2549"/>
                  <a:pt x="394" y="2549"/>
                </a:cubicBezTo>
                <a:close/>
                <a:moveTo>
                  <a:pt x="1110" y="2532"/>
                </a:moveTo>
                <a:cubicBezTo>
                  <a:pt x="1086" y="2532"/>
                  <a:pt x="1092" y="2549"/>
                  <a:pt x="1080" y="2555"/>
                </a:cubicBezTo>
                <a:cubicBezTo>
                  <a:pt x="1098" y="2555"/>
                  <a:pt x="1116" y="2555"/>
                  <a:pt x="1116" y="2538"/>
                </a:cubicBezTo>
                <a:cubicBezTo>
                  <a:pt x="1116" y="2538"/>
                  <a:pt x="1104" y="2538"/>
                  <a:pt x="1110" y="2532"/>
                </a:cubicBezTo>
                <a:close/>
                <a:moveTo>
                  <a:pt x="10322" y="2524"/>
                </a:moveTo>
                <a:cubicBezTo>
                  <a:pt x="10332" y="2524"/>
                  <a:pt x="10342" y="2528"/>
                  <a:pt x="10342" y="2532"/>
                </a:cubicBezTo>
                <a:cubicBezTo>
                  <a:pt x="10342" y="2546"/>
                  <a:pt x="10314" y="2532"/>
                  <a:pt x="10306" y="2532"/>
                </a:cubicBezTo>
                <a:cubicBezTo>
                  <a:pt x="10306" y="2527"/>
                  <a:pt x="10311" y="2524"/>
                  <a:pt x="10318" y="2524"/>
                </a:cubicBezTo>
                <a:cubicBezTo>
                  <a:pt x="10319" y="2524"/>
                  <a:pt x="10320" y="2524"/>
                  <a:pt x="10322" y="2524"/>
                </a:cubicBezTo>
                <a:close/>
                <a:moveTo>
                  <a:pt x="9984" y="2518"/>
                </a:moveTo>
                <a:cubicBezTo>
                  <a:pt x="9984" y="2539"/>
                  <a:pt x="9998" y="2539"/>
                  <a:pt x="10013" y="2539"/>
                </a:cubicBezTo>
                <a:cubicBezTo>
                  <a:pt x="10020" y="2518"/>
                  <a:pt x="9998" y="2525"/>
                  <a:pt x="9984" y="2518"/>
                </a:cubicBezTo>
                <a:close/>
                <a:moveTo>
                  <a:pt x="9519" y="2503"/>
                </a:moveTo>
                <a:cubicBezTo>
                  <a:pt x="9511" y="2511"/>
                  <a:pt x="9504" y="2518"/>
                  <a:pt x="9504" y="2525"/>
                </a:cubicBezTo>
                <a:cubicBezTo>
                  <a:pt x="9519" y="2525"/>
                  <a:pt x="9519" y="2546"/>
                  <a:pt x="9540" y="2546"/>
                </a:cubicBezTo>
                <a:cubicBezTo>
                  <a:pt x="9540" y="2532"/>
                  <a:pt x="9540" y="2518"/>
                  <a:pt x="9554" y="2518"/>
                </a:cubicBezTo>
                <a:cubicBezTo>
                  <a:pt x="9562" y="2518"/>
                  <a:pt x="9569" y="2511"/>
                  <a:pt x="9562" y="2511"/>
                </a:cubicBezTo>
                <a:cubicBezTo>
                  <a:pt x="9540" y="2518"/>
                  <a:pt x="9540" y="2503"/>
                  <a:pt x="9519" y="2503"/>
                </a:cubicBezTo>
                <a:close/>
                <a:moveTo>
                  <a:pt x="1202" y="2500"/>
                </a:moveTo>
                <a:cubicBezTo>
                  <a:pt x="1198" y="2500"/>
                  <a:pt x="1195" y="2502"/>
                  <a:pt x="1193" y="2508"/>
                </a:cubicBezTo>
                <a:cubicBezTo>
                  <a:pt x="1211" y="2508"/>
                  <a:pt x="1199" y="2526"/>
                  <a:pt x="1222" y="2520"/>
                </a:cubicBezTo>
                <a:cubicBezTo>
                  <a:pt x="1222" y="2512"/>
                  <a:pt x="1211" y="2501"/>
                  <a:pt x="1202" y="2500"/>
                </a:cubicBezTo>
                <a:close/>
                <a:moveTo>
                  <a:pt x="9440" y="2482"/>
                </a:moveTo>
                <a:cubicBezTo>
                  <a:pt x="9433" y="2489"/>
                  <a:pt x="9440" y="2496"/>
                  <a:pt x="9440" y="2496"/>
                </a:cubicBezTo>
                <a:cubicBezTo>
                  <a:pt x="9433" y="2511"/>
                  <a:pt x="9418" y="2511"/>
                  <a:pt x="9404" y="2496"/>
                </a:cubicBezTo>
                <a:cubicBezTo>
                  <a:pt x="9411" y="2482"/>
                  <a:pt x="9425" y="2482"/>
                  <a:pt x="9440" y="2482"/>
                </a:cubicBezTo>
                <a:close/>
                <a:moveTo>
                  <a:pt x="10041" y="2468"/>
                </a:moveTo>
                <a:cubicBezTo>
                  <a:pt x="10056" y="2475"/>
                  <a:pt x="10099" y="2475"/>
                  <a:pt x="10120" y="2468"/>
                </a:cubicBezTo>
                <a:cubicBezTo>
                  <a:pt x="10113" y="2503"/>
                  <a:pt x="10070" y="2496"/>
                  <a:pt x="10063" y="2525"/>
                </a:cubicBezTo>
                <a:cubicBezTo>
                  <a:pt x="10084" y="2554"/>
                  <a:pt x="10127" y="2525"/>
                  <a:pt x="10163" y="2525"/>
                </a:cubicBezTo>
                <a:cubicBezTo>
                  <a:pt x="10142" y="2554"/>
                  <a:pt x="10106" y="2568"/>
                  <a:pt x="10063" y="2575"/>
                </a:cubicBezTo>
                <a:cubicBezTo>
                  <a:pt x="10041" y="2575"/>
                  <a:pt x="10063" y="2568"/>
                  <a:pt x="10049" y="2561"/>
                </a:cubicBezTo>
                <a:cubicBezTo>
                  <a:pt x="10020" y="2554"/>
                  <a:pt x="10006" y="2575"/>
                  <a:pt x="9991" y="2589"/>
                </a:cubicBezTo>
                <a:cubicBezTo>
                  <a:pt x="9970" y="2582"/>
                  <a:pt x="9955" y="2575"/>
                  <a:pt x="9941" y="2575"/>
                </a:cubicBezTo>
                <a:cubicBezTo>
                  <a:pt x="9955" y="2568"/>
                  <a:pt x="9955" y="2546"/>
                  <a:pt x="9970" y="2539"/>
                </a:cubicBezTo>
                <a:cubicBezTo>
                  <a:pt x="9955" y="2518"/>
                  <a:pt x="9927" y="2525"/>
                  <a:pt x="9905" y="2532"/>
                </a:cubicBezTo>
                <a:cubicBezTo>
                  <a:pt x="9898" y="2482"/>
                  <a:pt x="10020" y="2511"/>
                  <a:pt x="10041" y="2468"/>
                </a:cubicBezTo>
                <a:close/>
                <a:moveTo>
                  <a:pt x="10858" y="2460"/>
                </a:moveTo>
                <a:cubicBezTo>
                  <a:pt x="10858" y="2460"/>
                  <a:pt x="10858" y="2460"/>
                  <a:pt x="10858" y="2482"/>
                </a:cubicBezTo>
                <a:cubicBezTo>
                  <a:pt x="10887" y="2489"/>
                  <a:pt x="10901" y="2489"/>
                  <a:pt x="10915" y="2468"/>
                </a:cubicBezTo>
                <a:cubicBezTo>
                  <a:pt x="10894" y="2453"/>
                  <a:pt x="10887" y="2468"/>
                  <a:pt x="10858" y="2460"/>
                </a:cubicBezTo>
                <a:close/>
                <a:moveTo>
                  <a:pt x="1548" y="2437"/>
                </a:moveTo>
                <a:cubicBezTo>
                  <a:pt x="1542" y="2437"/>
                  <a:pt x="1542" y="2443"/>
                  <a:pt x="1542" y="2449"/>
                </a:cubicBezTo>
                <a:cubicBezTo>
                  <a:pt x="1595" y="2460"/>
                  <a:pt x="1649" y="2466"/>
                  <a:pt x="1696" y="2455"/>
                </a:cubicBezTo>
                <a:cubicBezTo>
                  <a:pt x="1637" y="2437"/>
                  <a:pt x="1589" y="2443"/>
                  <a:pt x="1548" y="2437"/>
                </a:cubicBezTo>
                <a:close/>
                <a:moveTo>
                  <a:pt x="9913" y="2432"/>
                </a:moveTo>
                <a:cubicBezTo>
                  <a:pt x="9934" y="2446"/>
                  <a:pt x="9905" y="2468"/>
                  <a:pt x="9898" y="2468"/>
                </a:cubicBezTo>
                <a:cubicBezTo>
                  <a:pt x="9884" y="2475"/>
                  <a:pt x="9884" y="2460"/>
                  <a:pt x="9862" y="2460"/>
                </a:cubicBezTo>
                <a:cubicBezTo>
                  <a:pt x="9877" y="2432"/>
                  <a:pt x="9905" y="2453"/>
                  <a:pt x="9913" y="2432"/>
                </a:cubicBezTo>
                <a:close/>
                <a:moveTo>
                  <a:pt x="10162" y="2431"/>
                </a:moveTo>
                <a:cubicBezTo>
                  <a:pt x="10167" y="2431"/>
                  <a:pt x="10172" y="2433"/>
                  <a:pt x="10178" y="2439"/>
                </a:cubicBezTo>
                <a:cubicBezTo>
                  <a:pt x="10142" y="2453"/>
                  <a:pt x="10185" y="2468"/>
                  <a:pt x="10221" y="2460"/>
                </a:cubicBezTo>
                <a:cubicBezTo>
                  <a:pt x="10206" y="2482"/>
                  <a:pt x="10185" y="2489"/>
                  <a:pt x="10163" y="2489"/>
                </a:cubicBezTo>
                <a:cubicBezTo>
                  <a:pt x="10156" y="2460"/>
                  <a:pt x="10156" y="2453"/>
                  <a:pt x="10142" y="2446"/>
                </a:cubicBezTo>
                <a:cubicBezTo>
                  <a:pt x="10146" y="2437"/>
                  <a:pt x="10153" y="2431"/>
                  <a:pt x="10162" y="2431"/>
                </a:cubicBezTo>
                <a:close/>
                <a:moveTo>
                  <a:pt x="1649" y="2413"/>
                </a:moveTo>
                <a:cubicBezTo>
                  <a:pt x="1643" y="2419"/>
                  <a:pt x="1619" y="2407"/>
                  <a:pt x="1619" y="2419"/>
                </a:cubicBezTo>
                <a:cubicBezTo>
                  <a:pt x="1625" y="2425"/>
                  <a:pt x="1649" y="2431"/>
                  <a:pt x="1649" y="2413"/>
                </a:cubicBezTo>
                <a:close/>
                <a:moveTo>
                  <a:pt x="11130" y="2401"/>
                </a:moveTo>
                <a:cubicBezTo>
                  <a:pt x="11138" y="2401"/>
                  <a:pt x="11140" y="2410"/>
                  <a:pt x="11152" y="2410"/>
                </a:cubicBezTo>
                <a:cubicBezTo>
                  <a:pt x="11144" y="2475"/>
                  <a:pt x="11051" y="2446"/>
                  <a:pt x="11059" y="2482"/>
                </a:cubicBezTo>
                <a:cubicBezTo>
                  <a:pt x="11044" y="2482"/>
                  <a:pt x="11030" y="2475"/>
                  <a:pt x="11030" y="2475"/>
                </a:cubicBezTo>
                <a:cubicBezTo>
                  <a:pt x="11044" y="2424"/>
                  <a:pt x="11101" y="2453"/>
                  <a:pt x="11130" y="2432"/>
                </a:cubicBezTo>
                <a:cubicBezTo>
                  <a:pt x="11130" y="2417"/>
                  <a:pt x="11109" y="2417"/>
                  <a:pt x="11123" y="2403"/>
                </a:cubicBezTo>
                <a:cubicBezTo>
                  <a:pt x="11126" y="2402"/>
                  <a:pt x="11128" y="2401"/>
                  <a:pt x="11130" y="2401"/>
                </a:cubicBezTo>
                <a:close/>
                <a:moveTo>
                  <a:pt x="9278" y="2390"/>
                </a:moveTo>
                <a:cubicBezTo>
                  <a:pt x="9274" y="2390"/>
                  <a:pt x="9270" y="2391"/>
                  <a:pt x="9268" y="2396"/>
                </a:cubicBezTo>
                <a:cubicBezTo>
                  <a:pt x="9304" y="2417"/>
                  <a:pt x="9232" y="2410"/>
                  <a:pt x="9232" y="2446"/>
                </a:cubicBezTo>
                <a:cubicBezTo>
                  <a:pt x="9254" y="2439"/>
                  <a:pt x="9261" y="2446"/>
                  <a:pt x="9275" y="2453"/>
                </a:cubicBezTo>
                <a:cubicBezTo>
                  <a:pt x="9282" y="2432"/>
                  <a:pt x="9304" y="2432"/>
                  <a:pt x="9297" y="2403"/>
                </a:cubicBezTo>
                <a:cubicBezTo>
                  <a:pt x="9297" y="2398"/>
                  <a:pt x="9286" y="2390"/>
                  <a:pt x="9278" y="2390"/>
                </a:cubicBezTo>
                <a:close/>
                <a:moveTo>
                  <a:pt x="11020" y="2389"/>
                </a:moveTo>
                <a:lnTo>
                  <a:pt x="11017" y="2390"/>
                </a:lnTo>
                <a:cubicBezTo>
                  <a:pt x="11012" y="2392"/>
                  <a:pt x="11008" y="2398"/>
                  <a:pt x="11008" y="2403"/>
                </a:cubicBezTo>
                <a:cubicBezTo>
                  <a:pt x="11016" y="2417"/>
                  <a:pt x="11030" y="2417"/>
                  <a:pt x="11044" y="2424"/>
                </a:cubicBezTo>
                <a:cubicBezTo>
                  <a:pt x="11030" y="2446"/>
                  <a:pt x="11008" y="2453"/>
                  <a:pt x="10987" y="2468"/>
                </a:cubicBezTo>
                <a:cubicBezTo>
                  <a:pt x="11001" y="2482"/>
                  <a:pt x="10980" y="2496"/>
                  <a:pt x="11001" y="2496"/>
                </a:cubicBezTo>
                <a:cubicBezTo>
                  <a:pt x="10994" y="2503"/>
                  <a:pt x="10994" y="2525"/>
                  <a:pt x="10965" y="2518"/>
                </a:cubicBezTo>
                <a:cubicBezTo>
                  <a:pt x="10965" y="2525"/>
                  <a:pt x="10973" y="2525"/>
                  <a:pt x="10980" y="2525"/>
                </a:cubicBezTo>
                <a:cubicBezTo>
                  <a:pt x="10965" y="2561"/>
                  <a:pt x="10908" y="2518"/>
                  <a:pt x="10894" y="2496"/>
                </a:cubicBezTo>
                <a:cubicBezTo>
                  <a:pt x="10822" y="2511"/>
                  <a:pt x="10758" y="2561"/>
                  <a:pt x="10715" y="2568"/>
                </a:cubicBezTo>
                <a:cubicBezTo>
                  <a:pt x="10736" y="2489"/>
                  <a:pt x="10579" y="2511"/>
                  <a:pt x="10586" y="2582"/>
                </a:cubicBezTo>
                <a:cubicBezTo>
                  <a:pt x="10564" y="2575"/>
                  <a:pt x="10564" y="2575"/>
                  <a:pt x="10557" y="2597"/>
                </a:cubicBezTo>
                <a:cubicBezTo>
                  <a:pt x="10536" y="2589"/>
                  <a:pt x="10486" y="2568"/>
                  <a:pt x="10486" y="2604"/>
                </a:cubicBezTo>
                <a:cubicBezTo>
                  <a:pt x="10457" y="2582"/>
                  <a:pt x="10414" y="2604"/>
                  <a:pt x="10414" y="2618"/>
                </a:cubicBezTo>
                <a:cubicBezTo>
                  <a:pt x="10378" y="2589"/>
                  <a:pt x="10457" y="2589"/>
                  <a:pt x="10457" y="2561"/>
                </a:cubicBezTo>
                <a:cubicBezTo>
                  <a:pt x="10457" y="2546"/>
                  <a:pt x="10443" y="2546"/>
                  <a:pt x="10435" y="2539"/>
                </a:cubicBezTo>
                <a:cubicBezTo>
                  <a:pt x="10450" y="2525"/>
                  <a:pt x="10464" y="2503"/>
                  <a:pt x="10471" y="2482"/>
                </a:cubicBezTo>
                <a:cubicBezTo>
                  <a:pt x="10471" y="2482"/>
                  <a:pt x="10471" y="2482"/>
                  <a:pt x="10528" y="2482"/>
                </a:cubicBezTo>
                <a:cubicBezTo>
                  <a:pt x="10528" y="2511"/>
                  <a:pt x="10478" y="2496"/>
                  <a:pt x="10471" y="2518"/>
                </a:cubicBezTo>
                <a:cubicBezTo>
                  <a:pt x="10493" y="2539"/>
                  <a:pt x="10464" y="2532"/>
                  <a:pt x="10464" y="2546"/>
                </a:cubicBezTo>
                <a:cubicBezTo>
                  <a:pt x="10464" y="2597"/>
                  <a:pt x="10550" y="2518"/>
                  <a:pt x="10579" y="2518"/>
                </a:cubicBezTo>
                <a:cubicBezTo>
                  <a:pt x="10571" y="2503"/>
                  <a:pt x="10564" y="2482"/>
                  <a:pt x="10593" y="2482"/>
                </a:cubicBezTo>
                <a:cubicBezTo>
                  <a:pt x="10586" y="2468"/>
                  <a:pt x="10571" y="2468"/>
                  <a:pt x="10557" y="2468"/>
                </a:cubicBezTo>
                <a:cubicBezTo>
                  <a:pt x="10701" y="2442"/>
                  <a:pt x="10829" y="2417"/>
                  <a:pt x="10964" y="2397"/>
                </a:cubicBezTo>
                <a:lnTo>
                  <a:pt x="11020" y="2389"/>
                </a:lnTo>
                <a:close/>
                <a:moveTo>
                  <a:pt x="11023" y="2389"/>
                </a:moveTo>
                <a:lnTo>
                  <a:pt x="11020" y="2389"/>
                </a:lnTo>
                <a:lnTo>
                  <a:pt x="11020" y="2389"/>
                </a:lnTo>
                <a:cubicBezTo>
                  <a:pt x="11021" y="2389"/>
                  <a:pt x="11022" y="2389"/>
                  <a:pt x="11023" y="2389"/>
                </a:cubicBezTo>
                <a:close/>
                <a:moveTo>
                  <a:pt x="742" y="2378"/>
                </a:moveTo>
                <a:cubicBezTo>
                  <a:pt x="731" y="2378"/>
                  <a:pt x="721" y="2382"/>
                  <a:pt x="713" y="2389"/>
                </a:cubicBezTo>
                <a:cubicBezTo>
                  <a:pt x="731" y="2413"/>
                  <a:pt x="707" y="2443"/>
                  <a:pt x="713" y="2455"/>
                </a:cubicBezTo>
                <a:cubicBezTo>
                  <a:pt x="737" y="2455"/>
                  <a:pt x="743" y="2437"/>
                  <a:pt x="761" y="2455"/>
                </a:cubicBezTo>
                <a:cubicBezTo>
                  <a:pt x="773" y="2437"/>
                  <a:pt x="778" y="2413"/>
                  <a:pt x="784" y="2389"/>
                </a:cubicBezTo>
                <a:cubicBezTo>
                  <a:pt x="771" y="2383"/>
                  <a:pt x="756" y="2378"/>
                  <a:pt x="742" y="2378"/>
                </a:cubicBezTo>
                <a:close/>
                <a:moveTo>
                  <a:pt x="11150" y="2371"/>
                </a:moveTo>
                <a:cubicBezTo>
                  <a:pt x="11152" y="2370"/>
                  <a:pt x="11154" y="2370"/>
                  <a:pt x="11155" y="2371"/>
                </a:cubicBezTo>
                <a:cubicBezTo>
                  <a:pt x="11165" y="2371"/>
                  <a:pt x="11173" y="2374"/>
                  <a:pt x="11180" y="2381"/>
                </a:cubicBezTo>
                <a:cubicBezTo>
                  <a:pt x="11173" y="2410"/>
                  <a:pt x="11116" y="2396"/>
                  <a:pt x="11094" y="2389"/>
                </a:cubicBezTo>
                <a:cubicBezTo>
                  <a:pt x="11087" y="2403"/>
                  <a:pt x="11087" y="2417"/>
                  <a:pt x="11109" y="2417"/>
                </a:cubicBezTo>
                <a:cubicBezTo>
                  <a:pt x="11101" y="2424"/>
                  <a:pt x="11087" y="2432"/>
                  <a:pt x="11073" y="2432"/>
                </a:cubicBezTo>
                <a:cubicBezTo>
                  <a:pt x="11066" y="2417"/>
                  <a:pt x="11094" y="2403"/>
                  <a:pt x="11073" y="2396"/>
                </a:cubicBezTo>
                <a:cubicBezTo>
                  <a:pt x="11093" y="2391"/>
                  <a:pt x="11124" y="2372"/>
                  <a:pt x="11150" y="2371"/>
                </a:cubicBezTo>
                <a:close/>
                <a:moveTo>
                  <a:pt x="9872" y="2366"/>
                </a:moveTo>
                <a:cubicBezTo>
                  <a:pt x="9875" y="2366"/>
                  <a:pt x="9876" y="2372"/>
                  <a:pt x="9870" y="2389"/>
                </a:cubicBezTo>
                <a:cubicBezTo>
                  <a:pt x="9870" y="2403"/>
                  <a:pt x="9891" y="2403"/>
                  <a:pt x="9877" y="2424"/>
                </a:cubicBezTo>
                <a:cubicBezTo>
                  <a:pt x="9877" y="2424"/>
                  <a:pt x="9877" y="2424"/>
                  <a:pt x="9827" y="2424"/>
                </a:cubicBezTo>
                <a:cubicBezTo>
                  <a:pt x="9832" y="2404"/>
                  <a:pt x="9863" y="2365"/>
                  <a:pt x="9872" y="2366"/>
                </a:cubicBezTo>
                <a:close/>
                <a:moveTo>
                  <a:pt x="346" y="2360"/>
                </a:moveTo>
                <a:cubicBezTo>
                  <a:pt x="352" y="2372"/>
                  <a:pt x="358" y="2383"/>
                  <a:pt x="358" y="2401"/>
                </a:cubicBezTo>
                <a:cubicBezTo>
                  <a:pt x="340" y="2395"/>
                  <a:pt x="340" y="2383"/>
                  <a:pt x="346" y="2360"/>
                </a:cubicBezTo>
                <a:close/>
                <a:moveTo>
                  <a:pt x="9475" y="2352"/>
                </a:moveTo>
                <a:cubicBezTo>
                  <a:pt x="9482" y="2352"/>
                  <a:pt x="9487" y="2355"/>
                  <a:pt x="9490" y="2360"/>
                </a:cubicBezTo>
                <a:cubicBezTo>
                  <a:pt x="9490" y="2367"/>
                  <a:pt x="9468" y="2367"/>
                  <a:pt x="9447" y="2367"/>
                </a:cubicBezTo>
                <a:cubicBezTo>
                  <a:pt x="9451" y="2358"/>
                  <a:pt x="9464" y="2352"/>
                  <a:pt x="9475" y="2352"/>
                </a:cubicBezTo>
                <a:close/>
                <a:moveTo>
                  <a:pt x="9905" y="2331"/>
                </a:moveTo>
                <a:cubicBezTo>
                  <a:pt x="9905" y="2331"/>
                  <a:pt x="9905" y="2331"/>
                  <a:pt x="9941" y="2331"/>
                </a:cubicBezTo>
                <a:cubicBezTo>
                  <a:pt x="9934" y="2346"/>
                  <a:pt x="9941" y="2360"/>
                  <a:pt x="9955" y="2353"/>
                </a:cubicBezTo>
                <a:cubicBezTo>
                  <a:pt x="9948" y="2381"/>
                  <a:pt x="9927" y="2381"/>
                  <a:pt x="9905" y="2367"/>
                </a:cubicBezTo>
                <a:cubicBezTo>
                  <a:pt x="9927" y="2353"/>
                  <a:pt x="9913" y="2353"/>
                  <a:pt x="9905" y="2331"/>
                </a:cubicBezTo>
                <a:close/>
                <a:moveTo>
                  <a:pt x="916" y="2323"/>
                </a:moveTo>
                <a:cubicBezTo>
                  <a:pt x="909" y="2323"/>
                  <a:pt x="903" y="2324"/>
                  <a:pt x="903" y="2330"/>
                </a:cubicBezTo>
                <a:cubicBezTo>
                  <a:pt x="909" y="2342"/>
                  <a:pt x="932" y="2336"/>
                  <a:pt x="938" y="2324"/>
                </a:cubicBezTo>
                <a:cubicBezTo>
                  <a:pt x="932" y="2324"/>
                  <a:pt x="923" y="2323"/>
                  <a:pt x="916" y="2323"/>
                </a:cubicBezTo>
                <a:close/>
                <a:moveTo>
                  <a:pt x="10457" y="2317"/>
                </a:moveTo>
                <a:cubicBezTo>
                  <a:pt x="10457" y="2338"/>
                  <a:pt x="10443" y="2346"/>
                  <a:pt x="10421" y="2346"/>
                </a:cubicBezTo>
                <a:cubicBezTo>
                  <a:pt x="10428" y="2331"/>
                  <a:pt x="10443" y="2324"/>
                  <a:pt x="10457" y="2317"/>
                </a:cubicBezTo>
                <a:close/>
                <a:moveTo>
                  <a:pt x="10063" y="2317"/>
                </a:moveTo>
                <a:cubicBezTo>
                  <a:pt x="10106" y="2331"/>
                  <a:pt x="10120" y="2367"/>
                  <a:pt x="10120" y="2417"/>
                </a:cubicBezTo>
                <a:cubicBezTo>
                  <a:pt x="10099" y="2439"/>
                  <a:pt x="10070" y="2424"/>
                  <a:pt x="10034" y="2432"/>
                </a:cubicBezTo>
                <a:cubicBezTo>
                  <a:pt x="10049" y="2410"/>
                  <a:pt x="10034" y="2403"/>
                  <a:pt x="10013" y="2396"/>
                </a:cubicBezTo>
                <a:cubicBezTo>
                  <a:pt x="9998" y="2353"/>
                  <a:pt x="10034" y="2346"/>
                  <a:pt x="10063" y="2317"/>
                </a:cubicBezTo>
                <a:close/>
                <a:moveTo>
                  <a:pt x="9994" y="2316"/>
                </a:moveTo>
                <a:cubicBezTo>
                  <a:pt x="9996" y="2316"/>
                  <a:pt x="9998" y="2316"/>
                  <a:pt x="9999" y="2316"/>
                </a:cubicBezTo>
                <a:cubicBezTo>
                  <a:pt x="10007" y="2316"/>
                  <a:pt x="10015" y="2319"/>
                  <a:pt x="10020" y="2324"/>
                </a:cubicBezTo>
                <a:cubicBezTo>
                  <a:pt x="10020" y="2338"/>
                  <a:pt x="9977" y="2331"/>
                  <a:pt x="9963" y="2324"/>
                </a:cubicBezTo>
                <a:cubicBezTo>
                  <a:pt x="9970" y="2320"/>
                  <a:pt x="9983" y="2316"/>
                  <a:pt x="9994" y="2316"/>
                </a:cubicBezTo>
                <a:close/>
                <a:moveTo>
                  <a:pt x="956" y="2312"/>
                </a:moveTo>
                <a:cubicBezTo>
                  <a:pt x="956" y="2324"/>
                  <a:pt x="950" y="2324"/>
                  <a:pt x="944" y="2330"/>
                </a:cubicBezTo>
                <a:cubicBezTo>
                  <a:pt x="950" y="2336"/>
                  <a:pt x="944" y="2336"/>
                  <a:pt x="950" y="2348"/>
                </a:cubicBezTo>
                <a:cubicBezTo>
                  <a:pt x="974" y="2348"/>
                  <a:pt x="997" y="2372"/>
                  <a:pt x="1015" y="2336"/>
                </a:cubicBezTo>
                <a:cubicBezTo>
                  <a:pt x="997" y="2336"/>
                  <a:pt x="997" y="2324"/>
                  <a:pt x="992" y="2312"/>
                </a:cubicBezTo>
                <a:cubicBezTo>
                  <a:pt x="980" y="2318"/>
                  <a:pt x="968" y="2318"/>
                  <a:pt x="956" y="2312"/>
                </a:cubicBezTo>
                <a:close/>
                <a:moveTo>
                  <a:pt x="10779" y="2295"/>
                </a:moveTo>
                <a:cubicBezTo>
                  <a:pt x="10786" y="2310"/>
                  <a:pt x="10793" y="2324"/>
                  <a:pt x="10801" y="2338"/>
                </a:cubicBezTo>
                <a:cubicBezTo>
                  <a:pt x="10815" y="2338"/>
                  <a:pt x="10822" y="2331"/>
                  <a:pt x="10844" y="2331"/>
                </a:cubicBezTo>
                <a:cubicBezTo>
                  <a:pt x="10844" y="2353"/>
                  <a:pt x="10858" y="2353"/>
                  <a:pt x="10872" y="2353"/>
                </a:cubicBezTo>
                <a:cubicBezTo>
                  <a:pt x="10872" y="2360"/>
                  <a:pt x="10858" y="2360"/>
                  <a:pt x="10851" y="2360"/>
                </a:cubicBezTo>
                <a:cubicBezTo>
                  <a:pt x="10844" y="2360"/>
                  <a:pt x="10851" y="2374"/>
                  <a:pt x="10836" y="2374"/>
                </a:cubicBezTo>
                <a:cubicBezTo>
                  <a:pt x="10822" y="2381"/>
                  <a:pt x="10822" y="2360"/>
                  <a:pt x="10815" y="2353"/>
                </a:cubicBezTo>
                <a:cubicBezTo>
                  <a:pt x="10793" y="2353"/>
                  <a:pt x="10793" y="2367"/>
                  <a:pt x="10765" y="2360"/>
                </a:cubicBezTo>
                <a:cubicBezTo>
                  <a:pt x="10793" y="2396"/>
                  <a:pt x="10650" y="2353"/>
                  <a:pt x="10700" y="2310"/>
                </a:cubicBezTo>
                <a:cubicBezTo>
                  <a:pt x="10729" y="2310"/>
                  <a:pt x="10722" y="2338"/>
                  <a:pt x="10751" y="2331"/>
                </a:cubicBezTo>
                <a:cubicBezTo>
                  <a:pt x="10758" y="2331"/>
                  <a:pt x="10765" y="2310"/>
                  <a:pt x="10751" y="2310"/>
                </a:cubicBezTo>
                <a:cubicBezTo>
                  <a:pt x="10758" y="2303"/>
                  <a:pt x="10765" y="2295"/>
                  <a:pt x="10779" y="2295"/>
                </a:cubicBezTo>
                <a:close/>
                <a:moveTo>
                  <a:pt x="593" y="2279"/>
                </a:moveTo>
                <a:cubicBezTo>
                  <a:pt x="598" y="2279"/>
                  <a:pt x="606" y="2283"/>
                  <a:pt x="619" y="2283"/>
                </a:cubicBezTo>
                <a:cubicBezTo>
                  <a:pt x="613" y="2289"/>
                  <a:pt x="613" y="2300"/>
                  <a:pt x="595" y="2294"/>
                </a:cubicBezTo>
                <a:cubicBezTo>
                  <a:pt x="595" y="2294"/>
                  <a:pt x="595" y="2294"/>
                  <a:pt x="601" y="2283"/>
                </a:cubicBezTo>
                <a:cubicBezTo>
                  <a:pt x="595" y="2283"/>
                  <a:pt x="595" y="2294"/>
                  <a:pt x="583" y="2289"/>
                </a:cubicBezTo>
                <a:cubicBezTo>
                  <a:pt x="585" y="2282"/>
                  <a:pt x="588" y="2279"/>
                  <a:pt x="591" y="2279"/>
                </a:cubicBezTo>
                <a:cubicBezTo>
                  <a:pt x="591" y="2279"/>
                  <a:pt x="592" y="2279"/>
                  <a:pt x="593" y="2279"/>
                </a:cubicBezTo>
                <a:close/>
                <a:moveTo>
                  <a:pt x="10239" y="2277"/>
                </a:moveTo>
                <a:cubicBezTo>
                  <a:pt x="10244" y="2277"/>
                  <a:pt x="10250" y="2278"/>
                  <a:pt x="10256" y="2281"/>
                </a:cubicBezTo>
                <a:cubicBezTo>
                  <a:pt x="10256" y="2303"/>
                  <a:pt x="10213" y="2324"/>
                  <a:pt x="10249" y="2331"/>
                </a:cubicBezTo>
                <a:cubicBezTo>
                  <a:pt x="10221" y="2338"/>
                  <a:pt x="10206" y="2367"/>
                  <a:pt x="10178" y="2367"/>
                </a:cubicBezTo>
                <a:cubicBezTo>
                  <a:pt x="10184" y="2336"/>
                  <a:pt x="10201" y="2277"/>
                  <a:pt x="10239" y="2277"/>
                </a:cubicBezTo>
                <a:close/>
                <a:moveTo>
                  <a:pt x="10357" y="2274"/>
                </a:moveTo>
                <a:lnTo>
                  <a:pt x="10357" y="2274"/>
                </a:lnTo>
                <a:lnTo>
                  <a:pt x="10356" y="2274"/>
                </a:lnTo>
                <a:lnTo>
                  <a:pt x="10357" y="2274"/>
                </a:lnTo>
                <a:close/>
                <a:moveTo>
                  <a:pt x="10321" y="2274"/>
                </a:moveTo>
                <a:cubicBezTo>
                  <a:pt x="10332" y="2274"/>
                  <a:pt x="10344" y="2275"/>
                  <a:pt x="10356" y="2274"/>
                </a:cubicBezTo>
                <a:lnTo>
                  <a:pt x="10356" y="2274"/>
                </a:lnTo>
                <a:lnTo>
                  <a:pt x="10349" y="2280"/>
                </a:lnTo>
                <a:cubicBezTo>
                  <a:pt x="10333" y="2295"/>
                  <a:pt x="10325" y="2318"/>
                  <a:pt x="10306" y="2324"/>
                </a:cubicBezTo>
                <a:cubicBezTo>
                  <a:pt x="10314" y="2346"/>
                  <a:pt x="10342" y="2338"/>
                  <a:pt x="10349" y="2360"/>
                </a:cubicBezTo>
                <a:cubicBezTo>
                  <a:pt x="10364" y="2353"/>
                  <a:pt x="10378" y="2353"/>
                  <a:pt x="10385" y="2338"/>
                </a:cubicBezTo>
                <a:cubicBezTo>
                  <a:pt x="10385" y="2389"/>
                  <a:pt x="10314" y="2374"/>
                  <a:pt x="10278" y="2353"/>
                </a:cubicBezTo>
                <a:cubicBezTo>
                  <a:pt x="10285" y="2338"/>
                  <a:pt x="10285" y="2338"/>
                  <a:pt x="10278" y="2317"/>
                </a:cubicBezTo>
                <a:cubicBezTo>
                  <a:pt x="10306" y="2317"/>
                  <a:pt x="10306" y="2288"/>
                  <a:pt x="10321" y="2274"/>
                </a:cubicBezTo>
                <a:close/>
                <a:moveTo>
                  <a:pt x="494" y="2259"/>
                </a:moveTo>
                <a:cubicBezTo>
                  <a:pt x="506" y="2271"/>
                  <a:pt x="518" y="2277"/>
                  <a:pt x="512" y="2294"/>
                </a:cubicBezTo>
                <a:cubicBezTo>
                  <a:pt x="494" y="2300"/>
                  <a:pt x="494" y="2283"/>
                  <a:pt x="482" y="2283"/>
                </a:cubicBezTo>
                <a:cubicBezTo>
                  <a:pt x="482" y="2277"/>
                  <a:pt x="494" y="2277"/>
                  <a:pt x="494" y="2259"/>
                </a:cubicBezTo>
                <a:close/>
                <a:moveTo>
                  <a:pt x="9669" y="2252"/>
                </a:moveTo>
                <a:cubicBezTo>
                  <a:pt x="9655" y="2274"/>
                  <a:pt x="9626" y="2267"/>
                  <a:pt x="9619" y="2274"/>
                </a:cubicBezTo>
                <a:cubicBezTo>
                  <a:pt x="9605" y="2259"/>
                  <a:pt x="9655" y="2259"/>
                  <a:pt x="9669" y="2252"/>
                </a:cubicBezTo>
                <a:close/>
                <a:moveTo>
                  <a:pt x="10392" y="2245"/>
                </a:moveTo>
                <a:cubicBezTo>
                  <a:pt x="10407" y="2252"/>
                  <a:pt x="10414" y="2259"/>
                  <a:pt x="10428" y="2259"/>
                </a:cubicBezTo>
                <a:cubicBezTo>
                  <a:pt x="10443" y="2281"/>
                  <a:pt x="10414" y="2274"/>
                  <a:pt x="10421" y="2295"/>
                </a:cubicBezTo>
                <a:cubicBezTo>
                  <a:pt x="10402" y="2289"/>
                  <a:pt x="10378" y="2288"/>
                  <a:pt x="10363" y="2279"/>
                </a:cubicBezTo>
                <a:lnTo>
                  <a:pt x="10357" y="2274"/>
                </a:lnTo>
                <a:lnTo>
                  <a:pt x="10362" y="2274"/>
                </a:lnTo>
                <a:cubicBezTo>
                  <a:pt x="10379" y="2272"/>
                  <a:pt x="10392" y="2265"/>
                  <a:pt x="10392" y="2245"/>
                </a:cubicBezTo>
                <a:close/>
                <a:moveTo>
                  <a:pt x="11066" y="2238"/>
                </a:moveTo>
                <a:cubicBezTo>
                  <a:pt x="11066" y="2259"/>
                  <a:pt x="11044" y="2252"/>
                  <a:pt x="11023" y="2252"/>
                </a:cubicBezTo>
                <a:cubicBezTo>
                  <a:pt x="11030" y="2238"/>
                  <a:pt x="11051" y="2238"/>
                  <a:pt x="11066" y="2238"/>
                </a:cubicBezTo>
                <a:close/>
                <a:moveTo>
                  <a:pt x="474" y="2225"/>
                </a:moveTo>
                <a:cubicBezTo>
                  <a:pt x="480" y="2225"/>
                  <a:pt x="485" y="2229"/>
                  <a:pt x="488" y="2235"/>
                </a:cubicBezTo>
                <a:cubicBezTo>
                  <a:pt x="488" y="2247"/>
                  <a:pt x="471" y="2235"/>
                  <a:pt x="465" y="2241"/>
                </a:cubicBezTo>
                <a:cubicBezTo>
                  <a:pt x="465" y="2229"/>
                  <a:pt x="469" y="2225"/>
                  <a:pt x="474" y="2225"/>
                </a:cubicBezTo>
                <a:close/>
                <a:moveTo>
                  <a:pt x="11037" y="2209"/>
                </a:moveTo>
                <a:cubicBezTo>
                  <a:pt x="11044" y="2209"/>
                  <a:pt x="11044" y="2216"/>
                  <a:pt x="11051" y="2216"/>
                </a:cubicBezTo>
                <a:cubicBezTo>
                  <a:pt x="11051" y="2231"/>
                  <a:pt x="11016" y="2224"/>
                  <a:pt x="11016" y="2216"/>
                </a:cubicBezTo>
                <a:cubicBezTo>
                  <a:pt x="11016" y="2209"/>
                  <a:pt x="11030" y="2209"/>
                  <a:pt x="11037" y="2209"/>
                </a:cubicBezTo>
                <a:close/>
                <a:moveTo>
                  <a:pt x="10904" y="2206"/>
                </a:moveTo>
                <a:cubicBezTo>
                  <a:pt x="10921" y="2207"/>
                  <a:pt x="10933" y="2217"/>
                  <a:pt x="10951" y="2231"/>
                </a:cubicBezTo>
                <a:cubicBezTo>
                  <a:pt x="10915" y="2252"/>
                  <a:pt x="10879" y="2259"/>
                  <a:pt x="10836" y="2245"/>
                </a:cubicBezTo>
                <a:cubicBezTo>
                  <a:pt x="10844" y="2224"/>
                  <a:pt x="10865" y="2252"/>
                  <a:pt x="10887" y="2238"/>
                </a:cubicBezTo>
                <a:cubicBezTo>
                  <a:pt x="10879" y="2224"/>
                  <a:pt x="10872" y="2224"/>
                  <a:pt x="10865" y="2216"/>
                </a:cubicBezTo>
                <a:cubicBezTo>
                  <a:pt x="10881" y="2208"/>
                  <a:pt x="10893" y="2205"/>
                  <a:pt x="10904" y="2206"/>
                </a:cubicBezTo>
                <a:close/>
                <a:moveTo>
                  <a:pt x="9517" y="2198"/>
                </a:moveTo>
                <a:cubicBezTo>
                  <a:pt x="9547" y="2198"/>
                  <a:pt x="9577" y="2203"/>
                  <a:pt x="9590" y="2216"/>
                </a:cubicBezTo>
                <a:cubicBezTo>
                  <a:pt x="9562" y="2252"/>
                  <a:pt x="9497" y="2209"/>
                  <a:pt x="9476" y="2224"/>
                </a:cubicBezTo>
                <a:cubicBezTo>
                  <a:pt x="9468" y="2216"/>
                  <a:pt x="9468" y="2209"/>
                  <a:pt x="9468" y="2202"/>
                </a:cubicBezTo>
                <a:cubicBezTo>
                  <a:pt x="9482" y="2199"/>
                  <a:pt x="9499" y="2198"/>
                  <a:pt x="9517" y="2198"/>
                </a:cubicBezTo>
                <a:close/>
                <a:moveTo>
                  <a:pt x="10815" y="2195"/>
                </a:moveTo>
                <a:cubicBezTo>
                  <a:pt x="10829" y="2216"/>
                  <a:pt x="10829" y="2238"/>
                  <a:pt x="10815" y="2267"/>
                </a:cubicBezTo>
                <a:cubicBezTo>
                  <a:pt x="10729" y="2288"/>
                  <a:pt x="10700" y="2231"/>
                  <a:pt x="10629" y="2238"/>
                </a:cubicBezTo>
                <a:cubicBezTo>
                  <a:pt x="10650" y="2267"/>
                  <a:pt x="10593" y="2310"/>
                  <a:pt x="10629" y="2331"/>
                </a:cubicBezTo>
                <a:cubicBezTo>
                  <a:pt x="10614" y="2360"/>
                  <a:pt x="10564" y="2367"/>
                  <a:pt x="10528" y="2353"/>
                </a:cubicBezTo>
                <a:cubicBezTo>
                  <a:pt x="10521" y="2338"/>
                  <a:pt x="10536" y="2346"/>
                  <a:pt x="10536" y="2338"/>
                </a:cubicBezTo>
                <a:cubicBezTo>
                  <a:pt x="10493" y="2324"/>
                  <a:pt x="10507" y="2259"/>
                  <a:pt x="10450" y="2259"/>
                </a:cubicBezTo>
                <a:cubicBezTo>
                  <a:pt x="10521" y="2202"/>
                  <a:pt x="10643" y="2252"/>
                  <a:pt x="10679" y="2202"/>
                </a:cubicBezTo>
                <a:cubicBezTo>
                  <a:pt x="10743" y="2209"/>
                  <a:pt x="10758" y="2202"/>
                  <a:pt x="10815" y="2195"/>
                </a:cubicBezTo>
                <a:close/>
                <a:moveTo>
                  <a:pt x="8831" y="2195"/>
                </a:moveTo>
                <a:cubicBezTo>
                  <a:pt x="8831" y="2216"/>
                  <a:pt x="8817" y="2209"/>
                  <a:pt x="8795" y="2209"/>
                </a:cubicBezTo>
                <a:cubicBezTo>
                  <a:pt x="8802" y="2202"/>
                  <a:pt x="8817" y="2195"/>
                  <a:pt x="8831" y="2195"/>
                </a:cubicBezTo>
                <a:close/>
                <a:moveTo>
                  <a:pt x="9590" y="2162"/>
                </a:moveTo>
                <a:cubicBezTo>
                  <a:pt x="9603" y="2162"/>
                  <a:pt x="9622" y="2169"/>
                  <a:pt x="9626" y="2173"/>
                </a:cubicBezTo>
                <a:cubicBezTo>
                  <a:pt x="9619" y="2181"/>
                  <a:pt x="9576" y="2188"/>
                  <a:pt x="9576" y="2173"/>
                </a:cubicBezTo>
                <a:cubicBezTo>
                  <a:pt x="9576" y="2165"/>
                  <a:pt x="9582" y="2162"/>
                  <a:pt x="9590" y="2162"/>
                </a:cubicBezTo>
                <a:close/>
                <a:moveTo>
                  <a:pt x="8829" y="2148"/>
                </a:moveTo>
                <a:cubicBezTo>
                  <a:pt x="8838" y="2147"/>
                  <a:pt x="8845" y="2149"/>
                  <a:pt x="8845" y="2152"/>
                </a:cubicBezTo>
                <a:cubicBezTo>
                  <a:pt x="8845" y="2173"/>
                  <a:pt x="8831" y="2181"/>
                  <a:pt x="8817" y="2188"/>
                </a:cubicBezTo>
                <a:cubicBezTo>
                  <a:pt x="8802" y="2188"/>
                  <a:pt x="8824" y="2159"/>
                  <a:pt x="8795" y="2166"/>
                </a:cubicBezTo>
                <a:cubicBezTo>
                  <a:pt x="8795" y="2153"/>
                  <a:pt x="8815" y="2148"/>
                  <a:pt x="8829" y="2148"/>
                </a:cubicBezTo>
                <a:close/>
                <a:moveTo>
                  <a:pt x="8905" y="2143"/>
                </a:moveTo>
                <a:cubicBezTo>
                  <a:pt x="8922" y="2143"/>
                  <a:pt x="8948" y="2153"/>
                  <a:pt x="8960" y="2159"/>
                </a:cubicBezTo>
                <a:cubicBezTo>
                  <a:pt x="8946" y="2173"/>
                  <a:pt x="8903" y="2159"/>
                  <a:pt x="8895" y="2145"/>
                </a:cubicBezTo>
                <a:cubicBezTo>
                  <a:pt x="8898" y="2143"/>
                  <a:pt x="8902" y="2143"/>
                  <a:pt x="8905" y="2143"/>
                </a:cubicBezTo>
                <a:close/>
                <a:moveTo>
                  <a:pt x="1264" y="2103"/>
                </a:moveTo>
                <a:cubicBezTo>
                  <a:pt x="1258" y="2103"/>
                  <a:pt x="1252" y="2105"/>
                  <a:pt x="1246" y="2111"/>
                </a:cubicBezTo>
                <a:cubicBezTo>
                  <a:pt x="1246" y="2128"/>
                  <a:pt x="1264" y="2128"/>
                  <a:pt x="1276" y="2128"/>
                </a:cubicBezTo>
                <a:cubicBezTo>
                  <a:pt x="1264" y="2140"/>
                  <a:pt x="1287" y="2146"/>
                  <a:pt x="1305" y="2146"/>
                </a:cubicBezTo>
                <a:cubicBezTo>
                  <a:pt x="1311" y="2140"/>
                  <a:pt x="1317" y="2128"/>
                  <a:pt x="1317" y="2117"/>
                </a:cubicBezTo>
                <a:cubicBezTo>
                  <a:pt x="1297" y="2113"/>
                  <a:pt x="1279" y="2103"/>
                  <a:pt x="1264" y="2103"/>
                </a:cubicBezTo>
                <a:close/>
                <a:moveTo>
                  <a:pt x="9332" y="2102"/>
                </a:moveTo>
                <a:cubicBezTo>
                  <a:pt x="9347" y="2102"/>
                  <a:pt x="9332" y="2130"/>
                  <a:pt x="9354" y="2130"/>
                </a:cubicBezTo>
                <a:cubicBezTo>
                  <a:pt x="9340" y="2138"/>
                  <a:pt x="9332" y="2123"/>
                  <a:pt x="9318" y="2130"/>
                </a:cubicBezTo>
                <a:cubicBezTo>
                  <a:pt x="9318" y="2130"/>
                  <a:pt x="9318" y="2130"/>
                  <a:pt x="9318" y="2109"/>
                </a:cubicBezTo>
                <a:cubicBezTo>
                  <a:pt x="9325" y="2109"/>
                  <a:pt x="9332" y="2109"/>
                  <a:pt x="9332" y="2102"/>
                </a:cubicBezTo>
                <a:close/>
                <a:moveTo>
                  <a:pt x="8856" y="2066"/>
                </a:moveTo>
                <a:cubicBezTo>
                  <a:pt x="8889" y="2066"/>
                  <a:pt x="8929" y="2080"/>
                  <a:pt x="8960" y="2080"/>
                </a:cubicBezTo>
                <a:cubicBezTo>
                  <a:pt x="8910" y="2102"/>
                  <a:pt x="8867" y="2109"/>
                  <a:pt x="8810" y="2087"/>
                </a:cubicBezTo>
                <a:cubicBezTo>
                  <a:pt x="8820" y="2071"/>
                  <a:pt x="8837" y="2066"/>
                  <a:pt x="8856" y="2066"/>
                </a:cubicBezTo>
                <a:close/>
                <a:moveTo>
                  <a:pt x="9397" y="2008"/>
                </a:moveTo>
                <a:cubicBezTo>
                  <a:pt x="9454" y="2044"/>
                  <a:pt x="9554" y="2051"/>
                  <a:pt x="9590" y="2109"/>
                </a:cubicBezTo>
                <a:cubicBezTo>
                  <a:pt x="9461" y="2087"/>
                  <a:pt x="9318" y="2087"/>
                  <a:pt x="9175" y="2037"/>
                </a:cubicBezTo>
                <a:cubicBezTo>
                  <a:pt x="9239" y="2001"/>
                  <a:pt x="9340" y="2044"/>
                  <a:pt x="9397" y="2008"/>
                </a:cubicBezTo>
                <a:close/>
                <a:moveTo>
                  <a:pt x="741" y="1965"/>
                </a:moveTo>
                <a:cubicBezTo>
                  <a:pt x="750" y="1965"/>
                  <a:pt x="760" y="1968"/>
                  <a:pt x="767" y="1968"/>
                </a:cubicBezTo>
                <a:cubicBezTo>
                  <a:pt x="761" y="1974"/>
                  <a:pt x="761" y="1980"/>
                  <a:pt x="773" y="1980"/>
                </a:cubicBezTo>
                <a:cubicBezTo>
                  <a:pt x="761" y="1992"/>
                  <a:pt x="743" y="1968"/>
                  <a:pt x="725" y="1974"/>
                </a:cubicBezTo>
                <a:cubicBezTo>
                  <a:pt x="727" y="1968"/>
                  <a:pt x="732" y="1965"/>
                  <a:pt x="738" y="1965"/>
                </a:cubicBezTo>
                <a:cubicBezTo>
                  <a:pt x="739" y="1965"/>
                  <a:pt x="740" y="1965"/>
                  <a:pt x="741" y="1965"/>
                </a:cubicBezTo>
                <a:close/>
                <a:moveTo>
                  <a:pt x="7917" y="1927"/>
                </a:moveTo>
                <a:cubicBezTo>
                  <a:pt x="7903" y="1928"/>
                  <a:pt x="7889" y="1937"/>
                  <a:pt x="7886" y="1951"/>
                </a:cubicBezTo>
                <a:cubicBezTo>
                  <a:pt x="7900" y="1958"/>
                  <a:pt x="7921" y="1965"/>
                  <a:pt x="7943" y="1951"/>
                </a:cubicBezTo>
                <a:cubicBezTo>
                  <a:pt x="7943" y="1933"/>
                  <a:pt x="7930" y="1926"/>
                  <a:pt x="7917" y="1927"/>
                </a:cubicBezTo>
                <a:close/>
                <a:moveTo>
                  <a:pt x="746" y="1889"/>
                </a:moveTo>
                <a:cubicBezTo>
                  <a:pt x="742" y="1890"/>
                  <a:pt x="739" y="1892"/>
                  <a:pt x="737" y="1897"/>
                </a:cubicBezTo>
                <a:cubicBezTo>
                  <a:pt x="755" y="1903"/>
                  <a:pt x="767" y="1915"/>
                  <a:pt x="778" y="1897"/>
                </a:cubicBezTo>
                <a:cubicBezTo>
                  <a:pt x="766" y="1897"/>
                  <a:pt x="754" y="1889"/>
                  <a:pt x="746" y="1889"/>
                </a:cubicBezTo>
                <a:close/>
                <a:moveTo>
                  <a:pt x="678" y="1879"/>
                </a:moveTo>
                <a:cubicBezTo>
                  <a:pt x="678" y="1879"/>
                  <a:pt x="678" y="1879"/>
                  <a:pt x="678" y="1897"/>
                </a:cubicBezTo>
                <a:cubicBezTo>
                  <a:pt x="690" y="1909"/>
                  <a:pt x="701" y="1891"/>
                  <a:pt x="713" y="1903"/>
                </a:cubicBezTo>
                <a:cubicBezTo>
                  <a:pt x="713" y="1885"/>
                  <a:pt x="701" y="1879"/>
                  <a:pt x="678" y="1879"/>
                </a:cubicBezTo>
                <a:close/>
                <a:moveTo>
                  <a:pt x="299" y="1879"/>
                </a:moveTo>
                <a:cubicBezTo>
                  <a:pt x="311" y="1879"/>
                  <a:pt x="317" y="1885"/>
                  <a:pt x="317" y="1897"/>
                </a:cubicBezTo>
                <a:cubicBezTo>
                  <a:pt x="317" y="1897"/>
                  <a:pt x="317" y="1897"/>
                  <a:pt x="299" y="1897"/>
                </a:cubicBezTo>
                <a:cubicBezTo>
                  <a:pt x="299" y="1897"/>
                  <a:pt x="299" y="1897"/>
                  <a:pt x="299" y="1879"/>
                </a:cubicBezTo>
                <a:close/>
                <a:moveTo>
                  <a:pt x="974" y="1825"/>
                </a:moveTo>
                <a:cubicBezTo>
                  <a:pt x="969" y="1825"/>
                  <a:pt x="963" y="1826"/>
                  <a:pt x="956" y="1826"/>
                </a:cubicBezTo>
                <a:cubicBezTo>
                  <a:pt x="950" y="1844"/>
                  <a:pt x="950" y="1850"/>
                  <a:pt x="944" y="1862"/>
                </a:cubicBezTo>
                <a:cubicBezTo>
                  <a:pt x="950" y="1868"/>
                  <a:pt x="956" y="1874"/>
                  <a:pt x="968" y="1868"/>
                </a:cubicBezTo>
                <a:cubicBezTo>
                  <a:pt x="968" y="1850"/>
                  <a:pt x="986" y="1844"/>
                  <a:pt x="997" y="1838"/>
                </a:cubicBezTo>
                <a:cubicBezTo>
                  <a:pt x="990" y="1827"/>
                  <a:pt x="983" y="1825"/>
                  <a:pt x="974" y="1825"/>
                </a:cubicBezTo>
                <a:close/>
                <a:moveTo>
                  <a:pt x="8469" y="1763"/>
                </a:moveTo>
                <a:cubicBezTo>
                  <a:pt x="8457" y="1764"/>
                  <a:pt x="8445" y="1768"/>
                  <a:pt x="8437" y="1772"/>
                </a:cubicBezTo>
                <a:cubicBezTo>
                  <a:pt x="8451" y="1772"/>
                  <a:pt x="8487" y="1779"/>
                  <a:pt x="8494" y="1772"/>
                </a:cubicBezTo>
                <a:cubicBezTo>
                  <a:pt x="8489" y="1766"/>
                  <a:pt x="8482" y="1764"/>
                  <a:pt x="8474" y="1763"/>
                </a:cubicBezTo>
                <a:cubicBezTo>
                  <a:pt x="8472" y="1763"/>
                  <a:pt x="8470" y="1763"/>
                  <a:pt x="8469" y="1763"/>
                </a:cubicBezTo>
                <a:close/>
                <a:moveTo>
                  <a:pt x="915" y="1743"/>
                </a:moveTo>
                <a:cubicBezTo>
                  <a:pt x="915" y="1761"/>
                  <a:pt x="909" y="1773"/>
                  <a:pt x="897" y="1767"/>
                </a:cubicBezTo>
                <a:cubicBezTo>
                  <a:pt x="903" y="1761"/>
                  <a:pt x="903" y="1755"/>
                  <a:pt x="891" y="1755"/>
                </a:cubicBezTo>
                <a:cubicBezTo>
                  <a:pt x="897" y="1749"/>
                  <a:pt x="903" y="1743"/>
                  <a:pt x="915" y="1743"/>
                </a:cubicBezTo>
                <a:close/>
                <a:moveTo>
                  <a:pt x="8917" y="1720"/>
                </a:moveTo>
                <a:cubicBezTo>
                  <a:pt x="8904" y="1720"/>
                  <a:pt x="8892" y="1725"/>
                  <a:pt x="8895" y="1736"/>
                </a:cubicBezTo>
                <a:cubicBezTo>
                  <a:pt x="8917" y="1736"/>
                  <a:pt x="8917" y="1729"/>
                  <a:pt x="8938" y="1736"/>
                </a:cubicBezTo>
                <a:cubicBezTo>
                  <a:pt x="8942" y="1725"/>
                  <a:pt x="8929" y="1720"/>
                  <a:pt x="8917" y="1720"/>
                </a:cubicBezTo>
                <a:close/>
                <a:moveTo>
                  <a:pt x="305" y="1700"/>
                </a:moveTo>
                <a:cubicBezTo>
                  <a:pt x="317" y="1701"/>
                  <a:pt x="317" y="1739"/>
                  <a:pt x="323" y="1749"/>
                </a:cubicBezTo>
                <a:cubicBezTo>
                  <a:pt x="317" y="1761"/>
                  <a:pt x="305" y="1743"/>
                  <a:pt x="287" y="1749"/>
                </a:cubicBezTo>
                <a:cubicBezTo>
                  <a:pt x="287" y="1731"/>
                  <a:pt x="317" y="1719"/>
                  <a:pt x="299" y="1702"/>
                </a:cubicBezTo>
                <a:cubicBezTo>
                  <a:pt x="301" y="1700"/>
                  <a:pt x="303" y="1700"/>
                  <a:pt x="305" y="1700"/>
                </a:cubicBezTo>
                <a:close/>
                <a:moveTo>
                  <a:pt x="784" y="1684"/>
                </a:moveTo>
                <a:cubicBezTo>
                  <a:pt x="778" y="1690"/>
                  <a:pt x="778" y="1702"/>
                  <a:pt x="773" y="1708"/>
                </a:cubicBezTo>
                <a:cubicBezTo>
                  <a:pt x="749" y="1708"/>
                  <a:pt x="743" y="1696"/>
                  <a:pt x="725" y="1702"/>
                </a:cubicBezTo>
                <a:cubicBezTo>
                  <a:pt x="737" y="1690"/>
                  <a:pt x="749" y="1684"/>
                  <a:pt x="784" y="1684"/>
                </a:cubicBezTo>
                <a:close/>
                <a:moveTo>
                  <a:pt x="8991" y="1669"/>
                </a:moveTo>
                <a:cubicBezTo>
                  <a:pt x="9006" y="1668"/>
                  <a:pt x="9024" y="1678"/>
                  <a:pt x="9039" y="1678"/>
                </a:cubicBezTo>
                <a:cubicBezTo>
                  <a:pt x="9032" y="1693"/>
                  <a:pt x="8996" y="1678"/>
                  <a:pt x="8974" y="1678"/>
                </a:cubicBezTo>
                <a:cubicBezTo>
                  <a:pt x="8979" y="1672"/>
                  <a:pt x="8985" y="1669"/>
                  <a:pt x="8991" y="1669"/>
                </a:cubicBezTo>
                <a:close/>
                <a:moveTo>
                  <a:pt x="938" y="1666"/>
                </a:moveTo>
                <a:cubicBezTo>
                  <a:pt x="932" y="1684"/>
                  <a:pt x="921" y="1696"/>
                  <a:pt x="897" y="1690"/>
                </a:cubicBezTo>
                <a:cubicBezTo>
                  <a:pt x="897" y="1684"/>
                  <a:pt x="926" y="1684"/>
                  <a:pt x="909" y="1672"/>
                </a:cubicBezTo>
                <a:cubicBezTo>
                  <a:pt x="909" y="1660"/>
                  <a:pt x="932" y="1672"/>
                  <a:pt x="938" y="1666"/>
                </a:cubicBezTo>
                <a:close/>
                <a:moveTo>
                  <a:pt x="753" y="1627"/>
                </a:moveTo>
                <a:cubicBezTo>
                  <a:pt x="774" y="1627"/>
                  <a:pt x="794" y="1633"/>
                  <a:pt x="802" y="1654"/>
                </a:cubicBezTo>
                <a:cubicBezTo>
                  <a:pt x="761" y="1654"/>
                  <a:pt x="725" y="1642"/>
                  <a:pt x="690" y="1636"/>
                </a:cubicBezTo>
                <a:cubicBezTo>
                  <a:pt x="696" y="1636"/>
                  <a:pt x="725" y="1627"/>
                  <a:pt x="753" y="1627"/>
                </a:cubicBezTo>
                <a:close/>
                <a:moveTo>
                  <a:pt x="9057" y="1585"/>
                </a:moveTo>
                <a:cubicBezTo>
                  <a:pt x="9092" y="1585"/>
                  <a:pt x="9128" y="1589"/>
                  <a:pt x="9153" y="1592"/>
                </a:cubicBezTo>
                <a:cubicBezTo>
                  <a:pt x="9110" y="1607"/>
                  <a:pt x="9010" y="1614"/>
                  <a:pt x="8960" y="1599"/>
                </a:cubicBezTo>
                <a:cubicBezTo>
                  <a:pt x="8985" y="1589"/>
                  <a:pt x="9021" y="1585"/>
                  <a:pt x="9057" y="1585"/>
                </a:cubicBezTo>
                <a:close/>
                <a:moveTo>
                  <a:pt x="8695" y="1493"/>
                </a:moveTo>
                <a:cubicBezTo>
                  <a:pt x="8695" y="1493"/>
                  <a:pt x="8695" y="1493"/>
                  <a:pt x="8695" y="1493"/>
                </a:cubicBezTo>
                <a:lnTo>
                  <a:pt x="8695" y="1493"/>
                </a:lnTo>
                <a:lnTo>
                  <a:pt x="8695" y="1492"/>
                </a:lnTo>
                <a:lnTo>
                  <a:pt x="8695" y="1491"/>
                </a:lnTo>
                <a:lnTo>
                  <a:pt x="8695" y="1490"/>
                </a:lnTo>
                <a:lnTo>
                  <a:pt x="8695" y="1490"/>
                </a:lnTo>
                <a:lnTo>
                  <a:pt x="8695" y="1493"/>
                </a:lnTo>
                <a:close/>
                <a:moveTo>
                  <a:pt x="9047" y="1475"/>
                </a:moveTo>
                <a:cubicBezTo>
                  <a:pt x="9049" y="1474"/>
                  <a:pt x="9053" y="1479"/>
                  <a:pt x="9053" y="1485"/>
                </a:cubicBezTo>
                <a:cubicBezTo>
                  <a:pt x="9075" y="1492"/>
                  <a:pt x="9089" y="1477"/>
                  <a:pt x="9089" y="1499"/>
                </a:cubicBezTo>
                <a:cubicBezTo>
                  <a:pt x="9075" y="1492"/>
                  <a:pt x="9067" y="1499"/>
                  <a:pt x="9053" y="1499"/>
                </a:cubicBezTo>
                <a:cubicBezTo>
                  <a:pt x="9053" y="1492"/>
                  <a:pt x="9053" y="1485"/>
                  <a:pt x="9046" y="1477"/>
                </a:cubicBezTo>
                <a:cubicBezTo>
                  <a:pt x="9046" y="1476"/>
                  <a:pt x="9046" y="1475"/>
                  <a:pt x="9047" y="1475"/>
                </a:cubicBezTo>
                <a:close/>
                <a:moveTo>
                  <a:pt x="8674" y="1461"/>
                </a:moveTo>
                <a:cubicBezTo>
                  <a:pt x="8688" y="1461"/>
                  <a:pt x="8681" y="1490"/>
                  <a:pt x="8695" y="1490"/>
                </a:cubicBezTo>
                <a:cubicBezTo>
                  <a:pt x="8681" y="1490"/>
                  <a:pt x="8681" y="1497"/>
                  <a:pt x="8667" y="1490"/>
                </a:cubicBezTo>
                <a:cubicBezTo>
                  <a:pt x="8660" y="1476"/>
                  <a:pt x="8674" y="1476"/>
                  <a:pt x="8674" y="1461"/>
                </a:cubicBezTo>
                <a:close/>
                <a:moveTo>
                  <a:pt x="7989" y="1382"/>
                </a:moveTo>
                <a:cubicBezTo>
                  <a:pt x="7975" y="1382"/>
                  <a:pt x="7967" y="1390"/>
                  <a:pt x="7950" y="1384"/>
                </a:cubicBezTo>
                <a:cubicBezTo>
                  <a:pt x="7950" y="1384"/>
                  <a:pt x="7950" y="1384"/>
                  <a:pt x="7950" y="1406"/>
                </a:cubicBezTo>
                <a:cubicBezTo>
                  <a:pt x="7979" y="1413"/>
                  <a:pt x="8000" y="1406"/>
                  <a:pt x="8000" y="1384"/>
                </a:cubicBezTo>
                <a:cubicBezTo>
                  <a:pt x="7996" y="1383"/>
                  <a:pt x="7993" y="1382"/>
                  <a:pt x="7989" y="1382"/>
                </a:cubicBezTo>
                <a:close/>
                <a:moveTo>
                  <a:pt x="7628" y="1377"/>
                </a:moveTo>
                <a:cubicBezTo>
                  <a:pt x="7606" y="1384"/>
                  <a:pt x="7578" y="1370"/>
                  <a:pt x="7570" y="1391"/>
                </a:cubicBezTo>
                <a:cubicBezTo>
                  <a:pt x="7584" y="1396"/>
                  <a:pt x="7586" y="1398"/>
                  <a:pt x="7591" y="1400"/>
                </a:cubicBezTo>
                <a:lnTo>
                  <a:pt x="7594" y="1401"/>
                </a:lnTo>
                <a:lnTo>
                  <a:pt x="7595" y="1400"/>
                </a:lnTo>
                <a:cubicBezTo>
                  <a:pt x="7597" y="1396"/>
                  <a:pt x="7600" y="1394"/>
                  <a:pt x="7600" y="1389"/>
                </a:cubicBezTo>
                <a:cubicBezTo>
                  <a:pt x="7604" y="1394"/>
                  <a:pt x="7609" y="1398"/>
                  <a:pt x="7615" y="1403"/>
                </a:cubicBezTo>
                <a:lnTo>
                  <a:pt x="7615" y="1403"/>
                </a:lnTo>
                <a:lnTo>
                  <a:pt x="7617" y="1400"/>
                </a:lnTo>
                <a:cubicBezTo>
                  <a:pt x="7622" y="1395"/>
                  <a:pt x="7623" y="1386"/>
                  <a:pt x="7628" y="1377"/>
                </a:cubicBezTo>
                <a:close/>
                <a:moveTo>
                  <a:pt x="8618" y="1344"/>
                </a:moveTo>
                <a:cubicBezTo>
                  <a:pt x="8611" y="1344"/>
                  <a:pt x="8605" y="1346"/>
                  <a:pt x="8602" y="1355"/>
                </a:cubicBezTo>
                <a:cubicBezTo>
                  <a:pt x="8623" y="1355"/>
                  <a:pt x="8645" y="1370"/>
                  <a:pt x="8645" y="1348"/>
                </a:cubicBezTo>
                <a:cubicBezTo>
                  <a:pt x="8637" y="1348"/>
                  <a:pt x="8626" y="1344"/>
                  <a:pt x="8618" y="1344"/>
                </a:cubicBezTo>
                <a:close/>
                <a:moveTo>
                  <a:pt x="6287" y="1317"/>
                </a:moveTo>
                <a:cubicBezTo>
                  <a:pt x="6279" y="1317"/>
                  <a:pt x="6270" y="1321"/>
                  <a:pt x="6267" y="1327"/>
                </a:cubicBezTo>
                <a:cubicBezTo>
                  <a:pt x="6274" y="1334"/>
                  <a:pt x="6288" y="1334"/>
                  <a:pt x="6303" y="1334"/>
                </a:cubicBezTo>
                <a:cubicBezTo>
                  <a:pt x="6307" y="1322"/>
                  <a:pt x="6297" y="1317"/>
                  <a:pt x="6287" y="1317"/>
                </a:cubicBezTo>
                <a:close/>
                <a:moveTo>
                  <a:pt x="7626" y="1307"/>
                </a:moveTo>
                <a:cubicBezTo>
                  <a:pt x="7610" y="1307"/>
                  <a:pt x="7592" y="1312"/>
                  <a:pt x="7585" y="1320"/>
                </a:cubicBezTo>
                <a:cubicBezTo>
                  <a:pt x="7621" y="1312"/>
                  <a:pt x="7628" y="1341"/>
                  <a:pt x="7656" y="1327"/>
                </a:cubicBezTo>
                <a:cubicBezTo>
                  <a:pt x="7656" y="1312"/>
                  <a:pt x="7642" y="1307"/>
                  <a:pt x="7626" y="1307"/>
                </a:cubicBezTo>
                <a:close/>
                <a:moveTo>
                  <a:pt x="7327" y="1298"/>
                </a:moveTo>
                <a:cubicBezTo>
                  <a:pt x="7291" y="1298"/>
                  <a:pt x="7248" y="1298"/>
                  <a:pt x="7219" y="1312"/>
                </a:cubicBezTo>
                <a:cubicBezTo>
                  <a:pt x="7248" y="1327"/>
                  <a:pt x="7313" y="1327"/>
                  <a:pt x="7327" y="1298"/>
                </a:cubicBezTo>
                <a:close/>
                <a:moveTo>
                  <a:pt x="5951" y="1297"/>
                </a:moveTo>
                <a:lnTo>
                  <a:pt x="5945" y="1298"/>
                </a:lnTo>
                <a:cubicBezTo>
                  <a:pt x="5873" y="1305"/>
                  <a:pt x="5794" y="1305"/>
                  <a:pt x="5765" y="1341"/>
                </a:cubicBezTo>
                <a:cubicBezTo>
                  <a:pt x="5816" y="1355"/>
                  <a:pt x="5873" y="1305"/>
                  <a:pt x="5902" y="1348"/>
                </a:cubicBezTo>
                <a:cubicBezTo>
                  <a:pt x="5903" y="1347"/>
                  <a:pt x="5905" y="1345"/>
                  <a:pt x="5907" y="1343"/>
                </a:cubicBezTo>
                <a:lnTo>
                  <a:pt x="5908" y="1342"/>
                </a:lnTo>
                <a:lnTo>
                  <a:pt x="5907" y="1339"/>
                </a:lnTo>
                <a:cubicBezTo>
                  <a:pt x="5902" y="1327"/>
                  <a:pt x="5906" y="1317"/>
                  <a:pt x="5924" y="1303"/>
                </a:cubicBezTo>
                <a:cubicBezTo>
                  <a:pt x="5929" y="1309"/>
                  <a:pt x="5935" y="1312"/>
                  <a:pt x="5942" y="1314"/>
                </a:cubicBezTo>
                <a:lnTo>
                  <a:pt x="5942" y="1314"/>
                </a:lnTo>
                <a:lnTo>
                  <a:pt x="5944" y="1313"/>
                </a:lnTo>
                <a:cubicBezTo>
                  <a:pt x="5946" y="1313"/>
                  <a:pt x="5949" y="1312"/>
                  <a:pt x="5952" y="1312"/>
                </a:cubicBezTo>
                <a:lnTo>
                  <a:pt x="5952" y="1315"/>
                </a:lnTo>
                <a:lnTo>
                  <a:pt x="5955" y="1315"/>
                </a:lnTo>
                <a:cubicBezTo>
                  <a:pt x="5962" y="1315"/>
                  <a:pt x="5968" y="1313"/>
                  <a:pt x="5974" y="1311"/>
                </a:cubicBezTo>
                <a:cubicBezTo>
                  <a:pt x="5974" y="1289"/>
                  <a:pt x="5967" y="1311"/>
                  <a:pt x="5952" y="1303"/>
                </a:cubicBezTo>
                <a:lnTo>
                  <a:pt x="5951" y="1297"/>
                </a:lnTo>
                <a:close/>
                <a:moveTo>
                  <a:pt x="6231" y="1291"/>
                </a:moveTo>
                <a:lnTo>
                  <a:pt x="6231" y="1305"/>
                </a:lnTo>
                <a:cubicBezTo>
                  <a:pt x="6245" y="1305"/>
                  <a:pt x="6245" y="1312"/>
                  <a:pt x="6253" y="1312"/>
                </a:cubicBezTo>
                <a:cubicBezTo>
                  <a:pt x="6253" y="1312"/>
                  <a:pt x="6253" y="1312"/>
                  <a:pt x="6253" y="1291"/>
                </a:cubicBezTo>
                <a:cubicBezTo>
                  <a:pt x="6253" y="1291"/>
                  <a:pt x="6253" y="1291"/>
                  <a:pt x="6231" y="1291"/>
                </a:cubicBezTo>
                <a:close/>
                <a:moveTo>
                  <a:pt x="6167" y="1284"/>
                </a:moveTo>
                <a:cubicBezTo>
                  <a:pt x="6167" y="1284"/>
                  <a:pt x="6167" y="1284"/>
                  <a:pt x="6167" y="1312"/>
                </a:cubicBezTo>
                <a:cubicBezTo>
                  <a:pt x="6188" y="1312"/>
                  <a:pt x="6195" y="1305"/>
                  <a:pt x="6188" y="1284"/>
                </a:cubicBezTo>
                <a:cubicBezTo>
                  <a:pt x="6188" y="1284"/>
                  <a:pt x="6188" y="1284"/>
                  <a:pt x="6167" y="1284"/>
                </a:cubicBezTo>
                <a:close/>
                <a:moveTo>
                  <a:pt x="6073" y="1284"/>
                </a:moveTo>
                <a:cubicBezTo>
                  <a:pt x="6073" y="1298"/>
                  <a:pt x="6088" y="1305"/>
                  <a:pt x="6095" y="1312"/>
                </a:cubicBezTo>
                <a:cubicBezTo>
                  <a:pt x="6081" y="1291"/>
                  <a:pt x="6131" y="1298"/>
                  <a:pt x="6124" y="1291"/>
                </a:cubicBezTo>
                <a:cubicBezTo>
                  <a:pt x="6095" y="1291"/>
                  <a:pt x="6095" y="1291"/>
                  <a:pt x="6073" y="1284"/>
                </a:cubicBezTo>
                <a:close/>
                <a:moveTo>
                  <a:pt x="6044" y="1282"/>
                </a:moveTo>
                <a:lnTo>
                  <a:pt x="6041" y="1282"/>
                </a:lnTo>
                <a:lnTo>
                  <a:pt x="6042" y="1283"/>
                </a:lnTo>
                <a:cubicBezTo>
                  <a:pt x="6045" y="1292"/>
                  <a:pt x="6047" y="1299"/>
                  <a:pt x="6038" y="1303"/>
                </a:cubicBezTo>
                <a:lnTo>
                  <a:pt x="6042" y="1305"/>
                </a:lnTo>
                <a:lnTo>
                  <a:pt x="6045" y="1304"/>
                </a:lnTo>
                <a:cubicBezTo>
                  <a:pt x="6051" y="1302"/>
                  <a:pt x="6058" y="1299"/>
                  <a:pt x="6066" y="1298"/>
                </a:cubicBezTo>
                <a:cubicBezTo>
                  <a:pt x="6066" y="1303"/>
                  <a:pt x="6062" y="1305"/>
                  <a:pt x="6063" y="1311"/>
                </a:cubicBezTo>
                <a:lnTo>
                  <a:pt x="6064" y="1312"/>
                </a:lnTo>
                <a:lnTo>
                  <a:pt x="6067" y="1313"/>
                </a:lnTo>
                <a:lnTo>
                  <a:pt x="6068" y="1313"/>
                </a:lnTo>
                <a:lnTo>
                  <a:pt x="6069" y="1310"/>
                </a:lnTo>
                <a:cubicBezTo>
                  <a:pt x="6073" y="1289"/>
                  <a:pt x="6062" y="1282"/>
                  <a:pt x="6044" y="1282"/>
                </a:cubicBezTo>
                <a:close/>
                <a:moveTo>
                  <a:pt x="6739" y="1277"/>
                </a:moveTo>
                <a:cubicBezTo>
                  <a:pt x="6738" y="1277"/>
                  <a:pt x="6737" y="1278"/>
                  <a:pt x="6733" y="1282"/>
                </a:cubicBezTo>
                <a:cubicBezTo>
                  <a:pt x="6732" y="1282"/>
                  <a:pt x="6730" y="1281"/>
                  <a:pt x="6730" y="1280"/>
                </a:cubicBezTo>
                <a:lnTo>
                  <a:pt x="6729" y="1279"/>
                </a:lnTo>
                <a:lnTo>
                  <a:pt x="6724" y="1282"/>
                </a:lnTo>
                <a:cubicBezTo>
                  <a:pt x="6719" y="1284"/>
                  <a:pt x="6715" y="1287"/>
                  <a:pt x="6711" y="1291"/>
                </a:cubicBezTo>
                <a:cubicBezTo>
                  <a:pt x="6718" y="1291"/>
                  <a:pt x="6724" y="1291"/>
                  <a:pt x="6730" y="1292"/>
                </a:cubicBezTo>
                <a:lnTo>
                  <a:pt x="6738" y="1293"/>
                </a:lnTo>
                <a:lnTo>
                  <a:pt x="6738" y="1293"/>
                </a:lnTo>
                <a:cubicBezTo>
                  <a:pt x="6737" y="1287"/>
                  <a:pt x="6741" y="1277"/>
                  <a:pt x="6739" y="1277"/>
                </a:cubicBezTo>
                <a:close/>
                <a:moveTo>
                  <a:pt x="8358" y="1277"/>
                </a:moveTo>
                <a:cubicBezTo>
                  <a:pt x="8315" y="1284"/>
                  <a:pt x="8279" y="1269"/>
                  <a:pt x="8265" y="1291"/>
                </a:cubicBezTo>
                <a:cubicBezTo>
                  <a:pt x="8315" y="1291"/>
                  <a:pt x="8337" y="1291"/>
                  <a:pt x="8358" y="1277"/>
                </a:cubicBezTo>
                <a:close/>
                <a:moveTo>
                  <a:pt x="5673" y="1275"/>
                </a:moveTo>
                <a:cubicBezTo>
                  <a:pt x="5672" y="1276"/>
                  <a:pt x="5672" y="1277"/>
                  <a:pt x="5671" y="1278"/>
                </a:cubicBezTo>
                <a:lnTo>
                  <a:pt x="5670" y="1280"/>
                </a:lnTo>
                <a:lnTo>
                  <a:pt x="5673" y="1279"/>
                </a:lnTo>
                <a:lnTo>
                  <a:pt x="5682" y="1275"/>
                </a:lnTo>
                <a:lnTo>
                  <a:pt x="5681" y="1275"/>
                </a:lnTo>
                <a:cubicBezTo>
                  <a:pt x="5678" y="1275"/>
                  <a:pt x="5676" y="1275"/>
                  <a:pt x="5673" y="1275"/>
                </a:cubicBezTo>
                <a:close/>
                <a:moveTo>
                  <a:pt x="5735" y="1271"/>
                </a:moveTo>
                <a:lnTo>
                  <a:pt x="5729" y="1272"/>
                </a:lnTo>
                <a:cubicBezTo>
                  <a:pt x="5722" y="1273"/>
                  <a:pt x="5716" y="1274"/>
                  <a:pt x="5709" y="1274"/>
                </a:cubicBezTo>
                <a:lnTo>
                  <a:pt x="5702" y="1275"/>
                </a:lnTo>
                <a:lnTo>
                  <a:pt x="5701" y="1279"/>
                </a:lnTo>
                <a:cubicBezTo>
                  <a:pt x="5701" y="1280"/>
                  <a:pt x="5701" y="1282"/>
                  <a:pt x="5701" y="1284"/>
                </a:cubicBezTo>
                <a:cubicBezTo>
                  <a:pt x="5713" y="1281"/>
                  <a:pt x="5724" y="1278"/>
                  <a:pt x="5736" y="1276"/>
                </a:cubicBezTo>
                <a:lnTo>
                  <a:pt x="5751" y="1273"/>
                </a:lnTo>
                <a:lnTo>
                  <a:pt x="5750" y="1273"/>
                </a:lnTo>
                <a:cubicBezTo>
                  <a:pt x="5745" y="1272"/>
                  <a:pt x="5741" y="1272"/>
                  <a:pt x="5736" y="1271"/>
                </a:cubicBezTo>
                <a:lnTo>
                  <a:pt x="5735" y="1271"/>
                </a:lnTo>
                <a:close/>
                <a:moveTo>
                  <a:pt x="7570" y="1262"/>
                </a:moveTo>
                <a:lnTo>
                  <a:pt x="7565" y="1263"/>
                </a:lnTo>
                <a:cubicBezTo>
                  <a:pt x="7547" y="1264"/>
                  <a:pt x="7535" y="1268"/>
                  <a:pt x="7535" y="1284"/>
                </a:cubicBezTo>
                <a:cubicBezTo>
                  <a:pt x="7542" y="1291"/>
                  <a:pt x="7542" y="1305"/>
                  <a:pt x="7556" y="1305"/>
                </a:cubicBezTo>
                <a:cubicBezTo>
                  <a:pt x="7556" y="1285"/>
                  <a:pt x="7588" y="1296"/>
                  <a:pt x="7586" y="1268"/>
                </a:cubicBezTo>
                <a:lnTo>
                  <a:pt x="7585" y="1266"/>
                </a:lnTo>
                <a:lnTo>
                  <a:pt x="7575" y="1264"/>
                </a:lnTo>
                <a:lnTo>
                  <a:pt x="7570" y="1262"/>
                </a:lnTo>
                <a:close/>
                <a:moveTo>
                  <a:pt x="6940" y="1262"/>
                </a:moveTo>
                <a:cubicBezTo>
                  <a:pt x="6924" y="1278"/>
                  <a:pt x="6897" y="1278"/>
                  <a:pt x="6866" y="1275"/>
                </a:cubicBezTo>
                <a:lnTo>
                  <a:pt x="6862" y="1275"/>
                </a:lnTo>
                <a:lnTo>
                  <a:pt x="6860" y="1277"/>
                </a:lnTo>
                <a:cubicBezTo>
                  <a:pt x="6857" y="1282"/>
                  <a:pt x="6855" y="1288"/>
                  <a:pt x="6855" y="1296"/>
                </a:cubicBezTo>
                <a:cubicBezTo>
                  <a:pt x="6828" y="1289"/>
                  <a:pt x="6807" y="1289"/>
                  <a:pt x="6793" y="1271"/>
                </a:cubicBezTo>
                <a:lnTo>
                  <a:pt x="6790" y="1268"/>
                </a:lnTo>
                <a:lnTo>
                  <a:pt x="6790" y="1268"/>
                </a:lnTo>
                <a:lnTo>
                  <a:pt x="6785" y="1273"/>
                </a:lnTo>
                <a:cubicBezTo>
                  <a:pt x="6775" y="1283"/>
                  <a:pt x="6768" y="1293"/>
                  <a:pt x="6750" y="1296"/>
                </a:cubicBezTo>
                <a:lnTo>
                  <a:pt x="6749" y="1296"/>
                </a:lnTo>
                <a:lnTo>
                  <a:pt x="6753" y="1297"/>
                </a:lnTo>
                <a:cubicBezTo>
                  <a:pt x="6776" y="1304"/>
                  <a:pt x="6789" y="1319"/>
                  <a:pt x="6818" y="1334"/>
                </a:cubicBezTo>
                <a:cubicBezTo>
                  <a:pt x="6840" y="1334"/>
                  <a:pt x="6818" y="1320"/>
                  <a:pt x="6833" y="1320"/>
                </a:cubicBezTo>
                <a:cubicBezTo>
                  <a:pt x="6890" y="1341"/>
                  <a:pt x="6983" y="1334"/>
                  <a:pt x="7019" y="1284"/>
                </a:cubicBezTo>
                <a:cubicBezTo>
                  <a:pt x="6997" y="1277"/>
                  <a:pt x="6969" y="1269"/>
                  <a:pt x="6940" y="1262"/>
                </a:cubicBezTo>
                <a:close/>
                <a:moveTo>
                  <a:pt x="7338" y="1259"/>
                </a:moveTo>
                <a:lnTo>
                  <a:pt x="7342" y="1260"/>
                </a:lnTo>
                <a:cubicBezTo>
                  <a:pt x="7342" y="1260"/>
                  <a:pt x="7340" y="1260"/>
                  <a:pt x="7338" y="1259"/>
                </a:cubicBezTo>
                <a:lnTo>
                  <a:pt x="7338" y="1259"/>
                </a:lnTo>
                <a:close/>
                <a:moveTo>
                  <a:pt x="6489" y="1255"/>
                </a:moveTo>
                <a:cubicBezTo>
                  <a:pt x="6484" y="1255"/>
                  <a:pt x="6480" y="1255"/>
                  <a:pt x="6476" y="1255"/>
                </a:cubicBezTo>
                <a:lnTo>
                  <a:pt x="6474" y="1255"/>
                </a:lnTo>
                <a:lnTo>
                  <a:pt x="6475" y="1257"/>
                </a:lnTo>
                <a:cubicBezTo>
                  <a:pt x="6476" y="1259"/>
                  <a:pt x="6479" y="1260"/>
                  <a:pt x="6482" y="1260"/>
                </a:cubicBezTo>
                <a:cubicBezTo>
                  <a:pt x="6473" y="1263"/>
                  <a:pt x="6454" y="1268"/>
                  <a:pt x="6432" y="1270"/>
                </a:cubicBezTo>
                <a:lnTo>
                  <a:pt x="6427" y="1270"/>
                </a:lnTo>
                <a:lnTo>
                  <a:pt x="6435" y="1270"/>
                </a:lnTo>
                <a:cubicBezTo>
                  <a:pt x="6457" y="1272"/>
                  <a:pt x="6475" y="1275"/>
                  <a:pt x="6496" y="1269"/>
                </a:cubicBezTo>
                <a:cubicBezTo>
                  <a:pt x="6489" y="1269"/>
                  <a:pt x="6489" y="1262"/>
                  <a:pt x="6489" y="1255"/>
                </a:cubicBezTo>
                <a:close/>
                <a:moveTo>
                  <a:pt x="6534" y="1255"/>
                </a:moveTo>
                <a:lnTo>
                  <a:pt x="6535" y="1256"/>
                </a:lnTo>
                <a:lnTo>
                  <a:pt x="6537" y="1257"/>
                </a:lnTo>
                <a:lnTo>
                  <a:pt x="6539" y="1255"/>
                </a:lnTo>
                <a:cubicBezTo>
                  <a:pt x="6538" y="1255"/>
                  <a:pt x="6537" y="1255"/>
                  <a:pt x="6536" y="1255"/>
                </a:cubicBezTo>
                <a:lnTo>
                  <a:pt x="6534" y="1255"/>
                </a:lnTo>
                <a:close/>
                <a:moveTo>
                  <a:pt x="6596" y="1252"/>
                </a:moveTo>
                <a:cubicBezTo>
                  <a:pt x="6589" y="1252"/>
                  <a:pt x="6582" y="1256"/>
                  <a:pt x="6582" y="1262"/>
                </a:cubicBezTo>
                <a:cubicBezTo>
                  <a:pt x="6596" y="1262"/>
                  <a:pt x="6596" y="1277"/>
                  <a:pt x="6611" y="1269"/>
                </a:cubicBezTo>
                <a:cubicBezTo>
                  <a:pt x="6615" y="1257"/>
                  <a:pt x="6605" y="1252"/>
                  <a:pt x="6596" y="1252"/>
                </a:cubicBezTo>
                <a:close/>
                <a:moveTo>
                  <a:pt x="7352" y="1252"/>
                </a:moveTo>
                <a:cubicBezTo>
                  <a:pt x="7347" y="1252"/>
                  <a:pt x="7341" y="1252"/>
                  <a:pt x="7335" y="1253"/>
                </a:cubicBezTo>
                <a:cubicBezTo>
                  <a:pt x="7335" y="1256"/>
                  <a:pt x="7336" y="1258"/>
                  <a:pt x="7337" y="1259"/>
                </a:cubicBezTo>
                <a:lnTo>
                  <a:pt x="7338" y="1259"/>
                </a:lnTo>
                <a:lnTo>
                  <a:pt x="7333" y="1258"/>
                </a:lnTo>
                <a:cubicBezTo>
                  <a:pt x="7293" y="1251"/>
                  <a:pt x="7233" y="1276"/>
                  <a:pt x="7187" y="1258"/>
                </a:cubicBezTo>
                <a:lnTo>
                  <a:pt x="7185" y="1257"/>
                </a:lnTo>
                <a:lnTo>
                  <a:pt x="7185" y="1260"/>
                </a:lnTo>
                <a:cubicBezTo>
                  <a:pt x="7186" y="1262"/>
                  <a:pt x="7186" y="1265"/>
                  <a:pt x="7185" y="1269"/>
                </a:cubicBezTo>
                <a:lnTo>
                  <a:pt x="7185" y="1270"/>
                </a:lnTo>
                <a:lnTo>
                  <a:pt x="7185" y="1272"/>
                </a:lnTo>
                <a:lnTo>
                  <a:pt x="7184" y="1274"/>
                </a:lnTo>
                <a:lnTo>
                  <a:pt x="7184" y="1277"/>
                </a:lnTo>
                <a:cubicBezTo>
                  <a:pt x="7298" y="1277"/>
                  <a:pt x="7363" y="1312"/>
                  <a:pt x="7456" y="1291"/>
                </a:cubicBezTo>
                <a:cubicBezTo>
                  <a:pt x="7438" y="1277"/>
                  <a:pt x="7415" y="1268"/>
                  <a:pt x="7393" y="1257"/>
                </a:cubicBezTo>
                <a:lnTo>
                  <a:pt x="7391" y="1256"/>
                </a:lnTo>
                <a:lnTo>
                  <a:pt x="7380" y="1254"/>
                </a:lnTo>
                <a:cubicBezTo>
                  <a:pt x="7371" y="1252"/>
                  <a:pt x="7362" y="1251"/>
                  <a:pt x="7352" y="1252"/>
                </a:cubicBezTo>
                <a:close/>
                <a:moveTo>
                  <a:pt x="6506" y="1250"/>
                </a:moveTo>
                <a:cubicBezTo>
                  <a:pt x="6498" y="1250"/>
                  <a:pt x="6493" y="1253"/>
                  <a:pt x="6496" y="1262"/>
                </a:cubicBezTo>
                <a:cubicBezTo>
                  <a:pt x="6507" y="1273"/>
                  <a:pt x="6518" y="1272"/>
                  <a:pt x="6528" y="1264"/>
                </a:cubicBezTo>
                <a:lnTo>
                  <a:pt x="6533" y="1260"/>
                </a:lnTo>
                <a:lnTo>
                  <a:pt x="6534" y="1260"/>
                </a:lnTo>
                <a:cubicBezTo>
                  <a:pt x="6534" y="1259"/>
                  <a:pt x="6534" y="1258"/>
                  <a:pt x="6533" y="1257"/>
                </a:cubicBezTo>
                <a:lnTo>
                  <a:pt x="6533" y="1254"/>
                </a:lnTo>
                <a:lnTo>
                  <a:pt x="6532" y="1254"/>
                </a:lnTo>
                <a:cubicBezTo>
                  <a:pt x="6524" y="1253"/>
                  <a:pt x="6514" y="1250"/>
                  <a:pt x="6506" y="1250"/>
                </a:cubicBezTo>
                <a:close/>
                <a:moveTo>
                  <a:pt x="7540" y="1248"/>
                </a:moveTo>
                <a:lnTo>
                  <a:pt x="7534" y="1251"/>
                </a:lnTo>
                <a:lnTo>
                  <a:pt x="7529" y="1253"/>
                </a:lnTo>
                <a:lnTo>
                  <a:pt x="7535" y="1255"/>
                </a:lnTo>
                <a:cubicBezTo>
                  <a:pt x="7535" y="1252"/>
                  <a:pt x="7536" y="1250"/>
                  <a:pt x="7538" y="1249"/>
                </a:cubicBezTo>
                <a:lnTo>
                  <a:pt x="7540" y="1248"/>
                </a:lnTo>
                <a:close/>
                <a:moveTo>
                  <a:pt x="7559" y="1244"/>
                </a:moveTo>
                <a:cubicBezTo>
                  <a:pt x="7555" y="1244"/>
                  <a:pt x="7551" y="1244"/>
                  <a:pt x="7547" y="1246"/>
                </a:cubicBezTo>
                <a:lnTo>
                  <a:pt x="7544" y="1246"/>
                </a:lnTo>
                <a:lnTo>
                  <a:pt x="7547" y="1246"/>
                </a:lnTo>
                <a:cubicBezTo>
                  <a:pt x="7550" y="1245"/>
                  <a:pt x="7553" y="1245"/>
                  <a:pt x="7556" y="1244"/>
                </a:cubicBezTo>
                <a:lnTo>
                  <a:pt x="7559" y="1244"/>
                </a:lnTo>
                <a:lnTo>
                  <a:pt x="7559" y="1244"/>
                </a:lnTo>
                <a:close/>
                <a:moveTo>
                  <a:pt x="6675" y="1226"/>
                </a:moveTo>
                <a:cubicBezTo>
                  <a:pt x="6668" y="1241"/>
                  <a:pt x="6646" y="1241"/>
                  <a:pt x="6661" y="1262"/>
                </a:cubicBezTo>
                <a:cubicBezTo>
                  <a:pt x="6666" y="1257"/>
                  <a:pt x="6676" y="1255"/>
                  <a:pt x="6686" y="1255"/>
                </a:cubicBezTo>
                <a:lnTo>
                  <a:pt x="6688" y="1255"/>
                </a:lnTo>
                <a:lnTo>
                  <a:pt x="6681" y="1252"/>
                </a:lnTo>
                <a:cubicBezTo>
                  <a:pt x="6675" y="1250"/>
                  <a:pt x="6668" y="1248"/>
                  <a:pt x="6661" y="1246"/>
                </a:cubicBezTo>
                <a:cubicBezTo>
                  <a:pt x="6668" y="1239"/>
                  <a:pt x="6681" y="1245"/>
                  <a:pt x="6683" y="1234"/>
                </a:cubicBezTo>
                <a:lnTo>
                  <a:pt x="6683" y="1234"/>
                </a:lnTo>
                <a:lnTo>
                  <a:pt x="6681" y="1233"/>
                </a:lnTo>
                <a:cubicBezTo>
                  <a:pt x="6679" y="1231"/>
                  <a:pt x="6677" y="1229"/>
                  <a:pt x="6675" y="1226"/>
                </a:cubicBezTo>
                <a:close/>
                <a:moveTo>
                  <a:pt x="7596" y="1225"/>
                </a:moveTo>
                <a:lnTo>
                  <a:pt x="7593" y="1226"/>
                </a:lnTo>
                <a:cubicBezTo>
                  <a:pt x="7589" y="1229"/>
                  <a:pt x="7584" y="1233"/>
                  <a:pt x="7584" y="1239"/>
                </a:cubicBezTo>
                <a:lnTo>
                  <a:pt x="7584" y="1239"/>
                </a:lnTo>
                <a:lnTo>
                  <a:pt x="7588" y="1238"/>
                </a:lnTo>
                <a:cubicBezTo>
                  <a:pt x="7592" y="1237"/>
                  <a:pt x="7595" y="1235"/>
                  <a:pt x="7599" y="1234"/>
                </a:cubicBezTo>
                <a:cubicBezTo>
                  <a:pt x="7599" y="1231"/>
                  <a:pt x="7598" y="1228"/>
                  <a:pt x="7596" y="1225"/>
                </a:cubicBezTo>
                <a:lnTo>
                  <a:pt x="7596" y="1225"/>
                </a:lnTo>
                <a:close/>
                <a:moveTo>
                  <a:pt x="7084" y="1210"/>
                </a:moveTo>
                <a:cubicBezTo>
                  <a:pt x="7027" y="1210"/>
                  <a:pt x="6998" y="1253"/>
                  <a:pt x="6926" y="1239"/>
                </a:cubicBezTo>
                <a:lnTo>
                  <a:pt x="6925" y="1241"/>
                </a:lnTo>
                <a:lnTo>
                  <a:pt x="6927" y="1241"/>
                </a:lnTo>
                <a:cubicBezTo>
                  <a:pt x="6948" y="1242"/>
                  <a:pt x="6971" y="1245"/>
                  <a:pt x="6997" y="1248"/>
                </a:cubicBezTo>
                <a:cubicBezTo>
                  <a:pt x="6997" y="1255"/>
                  <a:pt x="6983" y="1255"/>
                  <a:pt x="6983" y="1262"/>
                </a:cubicBezTo>
                <a:cubicBezTo>
                  <a:pt x="7019" y="1269"/>
                  <a:pt x="6997" y="1234"/>
                  <a:pt x="7033" y="1234"/>
                </a:cubicBezTo>
                <a:cubicBezTo>
                  <a:pt x="7033" y="1234"/>
                  <a:pt x="7026" y="1241"/>
                  <a:pt x="7026" y="1248"/>
                </a:cubicBezTo>
                <a:cubicBezTo>
                  <a:pt x="7048" y="1243"/>
                  <a:pt x="7065" y="1242"/>
                  <a:pt x="7083" y="1236"/>
                </a:cubicBezTo>
                <a:lnTo>
                  <a:pt x="7091" y="1233"/>
                </a:lnTo>
                <a:lnTo>
                  <a:pt x="7090" y="1232"/>
                </a:lnTo>
                <a:cubicBezTo>
                  <a:pt x="7083" y="1225"/>
                  <a:pt x="7075" y="1219"/>
                  <a:pt x="7084" y="1210"/>
                </a:cubicBezTo>
                <a:close/>
                <a:moveTo>
                  <a:pt x="8089" y="1207"/>
                </a:moveTo>
                <a:cubicBezTo>
                  <a:pt x="8078" y="1207"/>
                  <a:pt x="8067" y="1210"/>
                  <a:pt x="8057" y="1219"/>
                </a:cubicBezTo>
                <a:cubicBezTo>
                  <a:pt x="8079" y="1212"/>
                  <a:pt x="8079" y="1234"/>
                  <a:pt x="8093" y="1241"/>
                </a:cubicBezTo>
                <a:cubicBezTo>
                  <a:pt x="8100" y="1219"/>
                  <a:pt x="8129" y="1226"/>
                  <a:pt x="8136" y="1212"/>
                </a:cubicBezTo>
                <a:cubicBezTo>
                  <a:pt x="8120" y="1212"/>
                  <a:pt x="8104" y="1207"/>
                  <a:pt x="8089" y="1207"/>
                </a:cubicBezTo>
                <a:close/>
                <a:moveTo>
                  <a:pt x="7652" y="1193"/>
                </a:moveTo>
                <a:cubicBezTo>
                  <a:pt x="7647" y="1193"/>
                  <a:pt x="7643" y="1195"/>
                  <a:pt x="7643" y="1203"/>
                </a:cubicBezTo>
                <a:cubicBezTo>
                  <a:pt x="7644" y="1205"/>
                  <a:pt x="7647" y="1207"/>
                  <a:pt x="7651" y="1208"/>
                </a:cubicBezTo>
                <a:lnTo>
                  <a:pt x="7652" y="1209"/>
                </a:lnTo>
                <a:lnTo>
                  <a:pt x="7653" y="1207"/>
                </a:lnTo>
                <a:cubicBezTo>
                  <a:pt x="7655" y="1204"/>
                  <a:pt x="7656" y="1200"/>
                  <a:pt x="7656" y="1194"/>
                </a:cubicBezTo>
                <a:lnTo>
                  <a:pt x="7656" y="1193"/>
                </a:lnTo>
                <a:lnTo>
                  <a:pt x="7652" y="1193"/>
                </a:lnTo>
                <a:close/>
                <a:moveTo>
                  <a:pt x="8114" y="1178"/>
                </a:moveTo>
                <a:cubicBezTo>
                  <a:pt x="8101" y="1178"/>
                  <a:pt x="8078" y="1193"/>
                  <a:pt x="8093" y="1198"/>
                </a:cubicBezTo>
                <a:cubicBezTo>
                  <a:pt x="8093" y="1183"/>
                  <a:pt x="8115" y="1198"/>
                  <a:pt x="8122" y="1190"/>
                </a:cubicBezTo>
                <a:cubicBezTo>
                  <a:pt x="8124" y="1182"/>
                  <a:pt x="8120" y="1178"/>
                  <a:pt x="8114" y="1178"/>
                </a:cubicBezTo>
                <a:close/>
                <a:moveTo>
                  <a:pt x="7101" y="1176"/>
                </a:moveTo>
                <a:lnTo>
                  <a:pt x="7098" y="1181"/>
                </a:lnTo>
                <a:cubicBezTo>
                  <a:pt x="7112" y="1181"/>
                  <a:pt x="7122" y="1181"/>
                  <a:pt x="7130" y="1178"/>
                </a:cubicBezTo>
                <a:lnTo>
                  <a:pt x="7133" y="1176"/>
                </a:lnTo>
                <a:lnTo>
                  <a:pt x="7129" y="1177"/>
                </a:lnTo>
                <a:cubicBezTo>
                  <a:pt x="7122" y="1178"/>
                  <a:pt x="7114" y="1177"/>
                  <a:pt x="7106" y="1176"/>
                </a:cubicBezTo>
                <a:lnTo>
                  <a:pt x="7101" y="1176"/>
                </a:lnTo>
                <a:close/>
                <a:moveTo>
                  <a:pt x="8458" y="1147"/>
                </a:moveTo>
                <a:lnTo>
                  <a:pt x="8462" y="1152"/>
                </a:lnTo>
                <a:cubicBezTo>
                  <a:pt x="8467" y="1158"/>
                  <a:pt x="8473" y="1164"/>
                  <a:pt x="8480" y="1169"/>
                </a:cubicBezTo>
                <a:cubicBezTo>
                  <a:pt x="8494" y="1169"/>
                  <a:pt x="8494" y="1155"/>
                  <a:pt x="8516" y="1162"/>
                </a:cubicBezTo>
                <a:cubicBezTo>
                  <a:pt x="8514" y="1160"/>
                  <a:pt x="8512" y="1158"/>
                  <a:pt x="8510" y="1157"/>
                </a:cubicBezTo>
                <a:lnTo>
                  <a:pt x="8508" y="1154"/>
                </a:lnTo>
                <a:lnTo>
                  <a:pt x="8503" y="1153"/>
                </a:lnTo>
                <a:cubicBezTo>
                  <a:pt x="8489" y="1151"/>
                  <a:pt x="8475" y="1149"/>
                  <a:pt x="8461" y="1148"/>
                </a:cubicBezTo>
                <a:lnTo>
                  <a:pt x="8458" y="1147"/>
                </a:lnTo>
                <a:close/>
                <a:moveTo>
                  <a:pt x="8365" y="1136"/>
                </a:moveTo>
                <a:lnTo>
                  <a:pt x="8362" y="1138"/>
                </a:lnTo>
                <a:cubicBezTo>
                  <a:pt x="8358" y="1143"/>
                  <a:pt x="8356" y="1151"/>
                  <a:pt x="8358" y="1162"/>
                </a:cubicBezTo>
                <a:cubicBezTo>
                  <a:pt x="8394" y="1176"/>
                  <a:pt x="8401" y="1169"/>
                  <a:pt x="8437" y="1155"/>
                </a:cubicBezTo>
                <a:cubicBezTo>
                  <a:pt x="8437" y="1155"/>
                  <a:pt x="8437" y="1155"/>
                  <a:pt x="8437" y="1145"/>
                </a:cubicBezTo>
                <a:lnTo>
                  <a:pt x="8437" y="1145"/>
                </a:lnTo>
                <a:lnTo>
                  <a:pt x="8421" y="1143"/>
                </a:lnTo>
                <a:lnTo>
                  <a:pt x="8406" y="1141"/>
                </a:lnTo>
                <a:lnTo>
                  <a:pt x="8406" y="1142"/>
                </a:lnTo>
                <a:cubicBezTo>
                  <a:pt x="8406" y="1144"/>
                  <a:pt x="8405" y="1146"/>
                  <a:pt x="8401" y="1147"/>
                </a:cubicBezTo>
                <a:cubicBezTo>
                  <a:pt x="8399" y="1145"/>
                  <a:pt x="8397" y="1142"/>
                  <a:pt x="8395" y="1140"/>
                </a:cubicBezTo>
                <a:lnTo>
                  <a:pt x="8394" y="1139"/>
                </a:lnTo>
                <a:lnTo>
                  <a:pt x="8384" y="1138"/>
                </a:lnTo>
                <a:cubicBezTo>
                  <a:pt x="8377" y="1138"/>
                  <a:pt x="8371" y="1137"/>
                  <a:pt x="8366" y="1136"/>
                </a:cubicBezTo>
                <a:lnTo>
                  <a:pt x="8365" y="1136"/>
                </a:lnTo>
                <a:close/>
                <a:moveTo>
                  <a:pt x="5721" y="1135"/>
                </a:moveTo>
                <a:lnTo>
                  <a:pt x="5709" y="1137"/>
                </a:lnTo>
                <a:cubicBezTo>
                  <a:pt x="5698" y="1139"/>
                  <a:pt x="5688" y="1140"/>
                  <a:pt x="5678" y="1138"/>
                </a:cubicBezTo>
                <a:lnTo>
                  <a:pt x="5676" y="1138"/>
                </a:lnTo>
                <a:lnTo>
                  <a:pt x="5673" y="1139"/>
                </a:lnTo>
                <a:cubicBezTo>
                  <a:pt x="5656" y="1144"/>
                  <a:pt x="5633" y="1144"/>
                  <a:pt x="5623" y="1160"/>
                </a:cubicBezTo>
                <a:cubicBezTo>
                  <a:pt x="5668" y="1165"/>
                  <a:pt x="5710" y="1171"/>
                  <a:pt x="5751" y="1175"/>
                </a:cubicBezTo>
                <a:lnTo>
                  <a:pt x="5788" y="1178"/>
                </a:lnTo>
                <a:lnTo>
                  <a:pt x="5790" y="1177"/>
                </a:lnTo>
                <a:cubicBezTo>
                  <a:pt x="5796" y="1170"/>
                  <a:pt x="5798" y="1161"/>
                  <a:pt x="5798" y="1150"/>
                </a:cubicBezTo>
                <a:cubicBezTo>
                  <a:pt x="5776" y="1143"/>
                  <a:pt x="5749" y="1138"/>
                  <a:pt x="5722" y="1135"/>
                </a:cubicBezTo>
                <a:lnTo>
                  <a:pt x="5721" y="1135"/>
                </a:lnTo>
                <a:close/>
                <a:moveTo>
                  <a:pt x="6782" y="1133"/>
                </a:moveTo>
                <a:lnTo>
                  <a:pt x="6780" y="1136"/>
                </a:lnTo>
                <a:cubicBezTo>
                  <a:pt x="6776" y="1143"/>
                  <a:pt x="6770" y="1148"/>
                  <a:pt x="6766" y="1155"/>
                </a:cubicBezTo>
                <a:lnTo>
                  <a:pt x="6764" y="1160"/>
                </a:lnTo>
                <a:lnTo>
                  <a:pt x="6767" y="1160"/>
                </a:lnTo>
                <a:cubicBezTo>
                  <a:pt x="6787" y="1156"/>
                  <a:pt x="6804" y="1147"/>
                  <a:pt x="6826" y="1147"/>
                </a:cubicBezTo>
                <a:cubicBezTo>
                  <a:pt x="6813" y="1135"/>
                  <a:pt x="6800" y="1133"/>
                  <a:pt x="6783" y="1133"/>
                </a:cubicBezTo>
                <a:lnTo>
                  <a:pt x="6782" y="1133"/>
                </a:lnTo>
                <a:close/>
                <a:moveTo>
                  <a:pt x="6904" y="1130"/>
                </a:moveTo>
                <a:lnTo>
                  <a:pt x="6902" y="1130"/>
                </a:lnTo>
                <a:cubicBezTo>
                  <a:pt x="6900" y="1131"/>
                  <a:pt x="6898" y="1132"/>
                  <a:pt x="6896" y="1132"/>
                </a:cubicBezTo>
                <a:lnTo>
                  <a:pt x="6890" y="1133"/>
                </a:lnTo>
                <a:lnTo>
                  <a:pt x="6895" y="1133"/>
                </a:lnTo>
                <a:cubicBezTo>
                  <a:pt x="6898" y="1132"/>
                  <a:pt x="6901" y="1131"/>
                  <a:pt x="6903" y="1130"/>
                </a:cubicBezTo>
                <a:lnTo>
                  <a:pt x="6904" y="1130"/>
                </a:lnTo>
                <a:close/>
                <a:moveTo>
                  <a:pt x="5651" y="1126"/>
                </a:moveTo>
                <a:lnTo>
                  <a:pt x="5651" y="1126"/>
                </a:lnTo>
                <a:lnTo>
                  <a:pt x="5652" y="1126"/>
                </a:lnTo>
                <a:lnTo>
                  <a:pt x="5651" y="1126"/>
                </a:lnTo>
                <a:close/>
                <a:moveTo>
                  <a:pt x="6933" y="1124"/>
                </a:moveTo>
                <a:cubicBezTo>
                  <a:pt x="6930" y="1124"/>
                  <a:pt x="6927" y="1124"/>
                  <a:pt x="6924" y="1125"/>
                </a:cubicBezTo>
                <a:lnTo>
                  <a:pt x="6924" y="1125"/>
                </a:lnTo>
                <a:lnTo>
                  <a:pt x="6923" y="1130"/>
                </a:lnTo>
                <a:cubicBezTo>
                  <a:pt x="6922" y="1133"/>
                  <a:pt x="6920" y="1137"/>
                  <a:pt x="6919" y="1140"/>
                </a:cubicBezTo>
                <a:lnTo>
                  <a:pt x="6926" y="1138"/>
                </a:lnTo>
                <a:lnTo>
                  <a:pt x="6926" y="1137"/>
                </a:lnTo>
                <a:cubicBezTo>
                  <a:pt x="6927" y="1133"/>
                  <a:pt x="6929" y="1128"/>
                  <a:pt x="6933" y="1124"/>
                </a:cubicBezTo>
                <a:close/>
                <a:moveTo>
                  <a:pt x="8179" y="1118"/>
                </a:moveTo>
                <a:cubicBezTo>
                  <a:pt x="8173" y="1118"/>
                  <a:pt x="8168" y="1121"/>
                  <a:pt x="8165" y="1126"/>
                </a:cubicBezTo>
                <a:cubicBezTo>
                  <a:pt x="8165" y="1126"/>
                  <a:pt x="8172" y="1133"/>
                  <a:pt x="8165" y="1133"/>
                </a:cubicBezTo>
                <a:cubicBezTo>
                  <a:pt x="8158" y="1133"/>
                  <a:pt x="8158" y="1133"/>
                  <a:pt x="8158" y="1140"/>
                </a:cubicBezTo>
                <a:cubicBezTo>
                  <a:pt x="8179" y="1133"/>
                  <a:pt x="8179" y="1155"/>
                  <a:pt x="8194" y="1140"/>
                </a:cubicBezTo>
                <a:cubicBezTo>
                  <a:pt x="8198" y="1127"/>
                  <a:pt x="8189" y="1119"/>
                  <a:pt x="8179" y="1118"/>
                </a:cubicBezTo>
                <a:close/>
                <a:moveTo>
                  <a:pt x="6665" y="1115"/>
                </a:moveTo>
                <a:cubicBezTo>
                  <a:pt x="6656" y="1114"/>
                  <a:pt x="6648" y="1117"/>
                  <a:pt x="6638" y="1120"/>
                </a:cubicBezTo>
                <a:lnTo>
                  <a:pt x="6632" y="1122"/>
                </a:lnTo>
                <a:lnTo>
                  <a:pt x="6644" y="1121"/>
                </a:lnTo>
                <a:lnTo>
                  <a:pt x="6679" y="1118"/>
                </a:lnTo>
                <a:lnTo>
                  <a:pt x="6677" y="1117"/>
                </a:lnTo>
                <a:cubicBezTo>
                  <a:pt x="6673" y="1116"/>
                  <a:pt x="6669" y="1115"/>
                  <a:pt x="6665" y="1115"/>
                </a:cubicBezTo>
                <a:close/>
                <a:moveTo>
                  <a:pt x="8244" y="1112"/>
                </a:moveTo>
                <a:cubicBezTo>
                  <a:pt x="8229" y="1119"/>
                  <a:pt x="8201" y="1104"/>
                  <a:pt x="8208" y="1119"/>
                </a:cubicBezTo>
                <a:cubicBezTo>
                  <a:pt x="8229" y="1119"/>
                  <a:pt x="8244" y="1147"/>
                  <a:pt x="8244" y="1112"/>
                </a:cubicBezTo>
                <a:close/>
                <a:moveTo>
                  <a:pt x="6919" y="1112"/>
                </a:moveTo>
                <a:cubicBezTo>
                  <a:pt x="6912" y="1118"/>
                  <a:pt x="6886" y="1106"/>
                  <a:pt x="6883" y="1116"/>
                </a:cubicBezTo>
                <a:lnTo>
                  <a:pt x="6883" y="1116"/>
                </a:lnTo>
                <a:lnTo>
                  <a:pt x="6890" y="1117"/>
                </a:lnTo>
                <a:lnTo>
                  <a:pt x="6917" y="1116"/>
                </a:lnTo>
                <a:lnTo>
                  <a:pt x="6919" y="1112"/>
                </a:lnTo>
                <a:close/>
                <a:moveTo>
                  <a:pt x="7055" y="1100"/>
                </a:moveTo>
                <a:cubicBezTo>
                  <a:pt x="7043" y="1099"/>
                  <a:pt x="7030" y="1103"/>
                  <a:pt x="7028" y="1109"/>
                </a:cubicBezTo>
                <a:lnTo>
                  <a:pt x="7027" y="1110"/>
                </a:lnTo>
                <a:lnTo>
                  <a:pt x="7043" y="1110"/>
                </a:lnTo>
                <a:lnTo>
                  <a:pt x="7077" y="1108"/>
                </a:lnTo>
                <a:lnTo>
                  <a:pt x="7076" y="1107"/>
                </a:lnTo>
                <a:cubicBezTo>
                  <a:pt x="7073" y="1103"/>
                  <a:pt x="7064" y="1100"/>
                  <a:pt x="7055" y="1100"/>
                </a:cubicBezTo>
                <a:close/>
                <a:moveTo>
                  <a:pt x="8014" y="1084"/>
                </a:moveTo>
                <a:cubicBezTo>
                  <a:pt x="8033" y="1085"/>
                  <a:pt x="8055" y="1093"/>
                  <a:pt x="8079" y="1097"/>
                </a:cubicBezTo>
                <a:cubicBezTo>
                  <a:pt x="8079" y="1112"/>
                  <a:pt x="8043" y="1119"/>
                  <a:pt x="8036" y="1104"/>
                </a:cubicBezTo>
                <a:cubicBezTo>
                  <a:pt x="8036" y="1112"/>
                  <a:pt x="8014" y="1119"/>
                  <a:pt x="8029" y="1133"/>
                </a:cubicBezTo>
                <a:cubicBezTo>
                  <a:pt x="8014" y="1140"/>
                  <a:pt x="7993" y="1112"/>
                  <a:pt x="7979" y="1104"/>
                </a:cubicBezTo>
                <a:cubicBezTo>
                  <a:pt x="7988" y="1089"/>
                  <a:pt x="8000" y="1084"/>
                  <a:pt x="8014" y="1084"/>
                </a:cubicBezTo>
                <a:close/>
                <a:moveTo>
                  <a:pt x="8295" y="1081"/>
                </a:moveTo>
                <a:lnTo>
                  <a:pt x="8298" y="1083"/>
                </a:lnTo>
                <a:cubicBezTo>
                  <a:pt x="8300" y="1084"/>
                  <a:pt x="8301" y="1086"/>
                  <a:pt x="8301" y="1090"/>
                </a:cubicBezTo>
                <a:cubicBezTo>
                  <a:pt x="8306" y="1090"/>
                  <a:pt x="8311" y="1090"/>
                  <a:pt x="8314" y="1089"/>
                </a:cubicBezTo>
                <a:lnTo>
                  <a:pt x="8317" y="1089"/>
                </a:lnTo>
                <a:lnTo>
                  <a:pt x="8314" y="1087"/>
                </a:lnTo>
                <a:cubicBezTo>
                  <a:pt x="8310" y="1085"/>
                  <a:pt x="8306" y="1084"/>
                  <a:pt x="8302" y="1082"/>
                </a:cubicBezTo>
                <a:lnTo>
                  <a:pt x="8295" y="1081"/>
                </a:lnTo>
                <a:close/>
                <a:moveTo>
                  <a:pt x="5919" y="1075"/>
                </a:moveTo>
                <a:lnTo>
                  <a:pt x="5918" y="1077"/>
                </a:lnTo>
                <a:lnTo>
                  <a:pt x="5920" y="1076"/>
                </a:lnTo>
                <a:lnTo>
                  <a:pt x="5919" y="1075"/>
                </a:lnTo>
                <a:close/>
                <a:moveTo>
                  <a:pt x="5940" y="1068"/>
                </a:moveTo>
                <a:lnTo>
                  <a:pt x="5940" y="1070"/>
                </a:lnTo>
                <a:cubicBezTo>
                  <a:pt x="5941" y="1071"/>
                  <a:pt x="5941" y="1072"/>
                  <a:pt x="5942" y="1074"/>
                </a:cubicBezTo>
                <a:lnTo>
                  <a:pt x="5942" y="1074"/>
                </a:lnTo>
                <a:lnTo>
                  <a:pt x="5945" y="1074"/>
                </a:lnTo>
                <a:lnTo>
                  <a:pt x="5953" y="1074"/>
                </a:lnTo>
                <a:lnTo>
                  <a:pt x="5953" y="1072"/>
                </a:lnTo>
                <a:cubicBezTo>
                  <a:pt x="5952" y="1071"/>
                  <a:pt x="5952" y="1070"/>
                  <a:pt x="5952" y="1069"/>
                </a:cubicBezTo>
                <a:cubicBezTo>
                  <a:pt x="5949" y="1069"/>
                  <a:pt x="5946" y="1068"/>
                  <a:pt x="5943" y="1068"/>
                </a:cubicBezTo>
                <a:lnTo>
                  <a:pt x="5940" y="1068"/>
                </a:lnTo>
                <a:close/>
                <a:moveTo>
                  <a:pt x="6754" y="1052"/>
                </a:moveTo>
                <a:cubicBezTo>
                  <a:pt x="6711" y="1081"/>
                  <a:pt x="6640" y="1081"/>
                  <a:pt x="6561" y="1088"/>
                </a:cubicBezTo>
                <a:cubicBezTo>
                  <a:pt x="6611" y="1059"/>
                  <a:pt x="6697" y="1067"/>
                  <a:pt x="6754" y="1052"/>
                </a:cubicBezTo>
                <a:close/>
                <a:moveTo>
                  <a:pt x="7998" y="1041"/>
                </a:moveTo>
                <a:cubicBezTo>
                  <a:pt x="8033" y="1040"/>
                  <a:pt x="8076" y="1048"/>
                  <a:pt x="8094" y="1052"/>
                </a:cubicBezTo>
                <a:cubicBezTo>
                  <a:pt x="8083" y="1063"/>
                  <a:pt x="8069" y="1066"/>
                  <a:pt x="8055" y="1065"/>
                </a:cubicBezTo>
                <a:lnTo>
                  <a:pt x="8054" y="1065"/>
                </a:lnTo>
                <a:lnTo>
                  <a:pt x="8055" y="1066"/>
                </a:lnTo>
                <a:cubicBezTo>
                  <a:pt x="8056" y="1067"/>
                  <a:pt x="8057" y="1068"/>
                  <a:pt x="8057" y="1069"/>
                </a:cubicBezTo>
                <a:cubicBezTo>
                  <a:pt x="8043" y="1076"/>
                  <a:pt x="8014" y="1061"/>
                  <a:pt x="7986" y="1054"/>
                </a:cubicBezTo>
                <a:lnTo>
                  <a:pt x="7988" y="1051"/>
                </a:lnTo>
                <a:lnTo>
                  <a:pt x="7979" y="1050"/>
                </a:lnTo>
                <a:cubicBezTo>
                  <a:pt x="7970" y="1049"/>
                  <a:pt x="7960" y="1050"/>
                  <a:pt x="7951" y="1052"/>
                </a:cubicBezTo>
                <a:cubicBezTo>
                  <a:pt x="7959" y="1044"/>
                  <a:pt x="7977" y="1041"/>
                  <a:pt x="7998" y="1041"/>
                </a:cubicBezTo>
                <a:close/>
                <a:moveTo>
                  <a:pt x="7175" y="1034"/>
                </a:moveTo>
                <a:cubicBezTo>
                  <a:pt x="7188" y="1034"/>
                  <a:pt x="7202" y="1038"/>
                  <a:pt x="7213" y="1045"/>
                </a:cubicBezTo>
                <a:cubicBezTo>
                  <a:pt x="7191" y="1059"/>
                  <a:pt x="7177" y="1045"/>
                  <a:pt x="7148" y="1045"/>
                </a:cubicBezTo>
                <a:cubicBezTo>
                  <a:pt x="7152" y="1038"/>
                  <a:pt x="7163" y="1034"/>
                  <a:pt x="7175" y="1034"/>
                </a:cubicBezTo>
                <a:close/>
                <a:moveTo>
                  <a:pt x="6410" y="1011"/>
                </a:moveTo>
                <a:cubicBezTo>
                  <a:pt x="6399" y="1011"/>
                  <a:pt x="6393" y="1027"/>
                  <a:pt x="6396" y="1035"/>
                </a:cubicBezTo>
                <a:lnTo>
                  <a:pt x="6396" y="1035"/>
                </a:lnTo>
                <a:lnTo>
                  <a:pt x="6398" y="1034"/>
                </a:lnTo>
                <a:cubicBezTo>
                  <a:pt x="6405" y="1031"/>
                  <a:pt x="6414" y="1028"/>
                  <a:pt x="6422" y="1025"/>
                </a:cubicBezTo>
                <a:lnTo>
                  <a:pt x="6425" y="1025"/>
                </a:lnTo>
                <a:lnTo>
                  <a:pt x="6420" y="1021"/>
                </a:lnTo>
                <a:cubicBezTo>
                  <a:pt x="6417" y="1018"/>
                  <a:pt x="6413" y="1015"/>
                  <a:pt x="6410" y="1011"/>
                </a:cubicBezTo>
                <a:close/>
                <a:moveTo>
                  <a:pt x="2838" y="972"/>
                </a:moveTo>
                <a:cubicBezTo>
                  <a:pt x="2821" y="978"/>
                  <a:pt x="2803" y="978"/>
                  <a:pt x="2803" y="1002"/>
                </a:cubicBezTo>
                <a:lnTo>
                  <a:pt x="2838" y="1002"/>
                </a:lnTo>
                <a:cubicBezTo>
                  <a:pt x="2844" y="990"/>
                  <a:pt x="2844" y="984"/>
                  <a:pt x="2838" y="972"/>
                </a:cubicBezTo>
                <a:close/>
                <a:moveTo>
                  <a:pt x="6241" y="972"/>
                </a:moveTo>
                <a:cubicBezTo>
                  <a:pt x="6239" y="972"/>
                  <a:pt x="6238" y="973"/>
                  <a:pt x="6236" y="973"/>
                </a:cubicBezTo>
                <a:lnTo>
                  <a:pt x="6236" y="973"/>
                </a:lnTo>
                <a:lnTo>
                  <a:pt x="6236" y="973"/>
                </a:lnTo>
                <a:cubicBezTo>
                  <a:pt x="6236" y="979"/>
                  <a:pt x="6237" y="984"/>
                  <a:pt x="6239" y="989"/>
                </a:cubicBezTo>
                <a:lnTo>
                  <a:pt x="6239" y="990"/>
                </a:lnTo>
                <a:lnTo>
                  <a:pt x="6242" y="989"/>
                </a:lnTo>
                <a:cubicBezTo>
                  <a:pt x="6252" y="989"/>
                  <a:pt x="6260" y="988"/>
                  <a:pt x="6260" y="982"/>
                </a:cubicBezTo>
                <a:cubicBezTo>
                  <a:pt x="6254" y="977"/>
                  <a:pt x="6249" y="972"/>
                  <a:pt x="6241" y="972"/>
                </a:cubicBezTo>
                <a:close/>
                <a:moveTo>
                  <a:pt x="9541" y="961"/>
                </a:moveTo>
                <a:cubicBezTo>
                  <a:pt x="9549" y="961"/>
                  <a:pt x="9558" y="964"/>
                  <a:pt x="9562" y="968"/>
                </a:cubicBezTo>
                <a:cubicBezTo>
                  <a:pt x="9562" y="982"/>
                  <a:pt x="9540" y="968"/>
                  <a:pt x="9526" y="975"/>
                </a:cubicBezTo>
                <a:cubicBezTo>
                  <a:pt x="9526" y="964"/>
                  <a:pt x="9533" y="961"/>
                  <a:pt x="9541" y="961"/>
                </a:cubicBezTo>
                <a:close/>
                <a:moveTo>
                  <a:pt x="9511" y="964"/>
                </a:moveTo>
                <a:cubicBezTo>
                  <a:pt x="9511" y="964"/>
                  <a:pt x="9511" y="964"/>
                  <a:pt x="9511" y="964"/>
                </a:cubicBezTo>
                <a:lnTo>
                  <a:pt x="9511" y="964"/>
                </a:lnTo>
                <a:lnTo>
                  <a:pt x="9511" y="963"/>
                </a:lnTo>
                <a:lnTo>
                  <a:pt x="9511" y="962"/>
                </a:lnTo>
                <a:lnTo>
                  <a:pt x="9511" y="961"/>
                </a:lnTo>
                <a:lnTo>
                  <a:pt x="9511" y="961"/>
                </a:lnTo>
                <a:lnTo>
                  <a:pt x="9511" y="964"/>
                </a:lnTo>
                <a:close/>
                <a:moveTo>
                  <a:pt x="5952" y="954"/>
                </a:moveTo>
                <a:cubicBezTo>
                  <a:pt x="5930" y="954"/>
                  <a:pt x="5916" y="961"/>
                  <a:pt x="5902" y="968"/>
                </a:cubicBezTo>
                <a:cubicBezTo>
                  <a:pt x="5923" y="968"/>
                  <a:pt x="5945" y="975"/>
                  <a:pt x="5952" y="954"/>
                </a:cubicBezTo>
                <a:close/>
                <a:moveTo>
                  <a:pt x="1785" y="951"/>
                </a:moveTo>
                <a:lnTo>
                  <a:pt x="1786" y="952"/>
                </a:lnTo>
                <a:lnTo>
                  <a:pt x="1786" y="952"/>
                </a:lnTo>
                <a:lnTo>
                  <a:pt x="1785" y="951"/>
                </a:lnTo>
                <a:close/>
                <a:moveTo>
                  <a:pt x="1784" y="950"/>
                </a:moveTo>
                <a:lnTo>
                  <a:pt x="1785" y="951"/>
                </a:lnTo>
                <a:lnTo>
                  <a:pt x="1784" y="950"/>
                </a:lnTo>
                <a:lnTo>
                  <a:pt x="1784" y="950"/>
                </a:lnTo>
                <a:close/>
                <a:moveTo>
                  <a:pt x="6363" y="950"/>
                </a:moveTo>
                <a:cubicBezTo>
                  <a:pt x="6359" y="950"/>
                  <a:pt x="6355" y="953"/>
                  <a:pt x="6353" y="961"/>
                </a:cubicBezTo>
                <a:cubicBezTo>
                  <a:pt x="6360" y="961"/>
                  <a:pt x="6367" y="961"/>
                  <a:pt x="6367" y="968"/>
                </a:cubicBezTo>
                <a:cubicBezTo>
                  <a:pt x="6360" y="968"/>
                  <a:pt x="6353" y="968"/>
                  <a:pt x="6353" y="975"/>
                </a:cubicBezTo>
                <a:cubicBezTo>
                  <a:pt x="6367" y="975"/>
                  <a:pt x="6381" y="975"/>
                  <a:pt x="6381" y="961"/>
                </a:cubicBezTo>
                <a:cubicBezTo>
                  <a:pt x="6377" y="956"/>
                  <a:pt x="6370" y="949"/>
                  <a:pt x="6363" y="950"/>
                </a:cubicBezTo>
                <a:close/>
                <a:moveTo>
                  <a:pt x="1783" y="949"/>
                </a:moveTo>
                <a:lnTo>
                  <a:pt x="1784" y="950"/>
                </a:lnTo>
                <a:lnTo>
                  <a:pt x="1783" y="950"/>
                </a:lnTo>
                <a:lnTo>
                  <a:pt x="1783" y="949"/>
                </a:lnTo>
                <a:close/>
                <a:moveTo>
                  <a:pt x="6883" y="947"/>
                </a:moveTo>
                <a:cubicBezTo>
                  <a:pt x="6883" y="975"/>
                  <a:pt x="6854" y="954"/>
                  <a:pt x="6840" y="961"/>
                </a:cubicBezTo>
                <a:cubicBezTo>
                  <a:pt x="6854" y="947"/>
                  <a:pt x="6861" y="954"/>
                  <a:pt x="6883" y="947"/>
                </a:cubicBezTo>
                <a:close/>
                <a:moveTo>
                  <a:pt x="6407" y="946"/>
                </a:moveTo>
                <a:cubicBezTo>
                  <a:pt x="6397" y="946"/>
                  <a:pt x="6389" y="952"/>
                  <a:pt x="6389" y="961"/>
                </a:cubicBezTo>
                <a:cubicBezTo>
                  <a:pt x="6403" y="975"/>
                  <a:pt x="6417" y="968"/>
                  <a:pt x="6424" y="954"/>
                </a:cubicBezTo>
                <a:cubicBezTo>
                  <a:pt x="6419" y="948"/>
                  <a:pt x="6413" y="946"/>
                  <a:pt x="6407" y="946"/>
                </a:cubicBezTo>
                <a:close/>
                <a:moveTo>
                  <a:pt x="1779" y="943"/>
                </a:moveTo>
                <a:cubicBezTo>
                  <a:pt x="1780" y="944"/>
                  <a:pt x="1780" y="945"/>
                  <a:pt x="1781" y="947"/>
                </a:cubicBezTo>
                <a:lnTo>
                  <a:pt x="1783" y="949"/>
                </a:lnTo>
                <a:lnTo>
                  <a:pt x="1782" y="948"/>
                </a:lnTo>
                <a:cubicBezTo>
                  <a:pt x="1781" y="946"/>
                  <a:pt x="1780" y="945"/>
                  <a:pt x="1779" y="943"/>
                </a:cubicBezTo>
                <a:close/>
                <a:moveTo>
                  <a:pt x="8638" y="939"/>
                </a:moveTo>
                <a:cubicBezTo>
                  <a:pt x="8638" y="947"/>
                  <a:pt x="8630" y="961"/>
                  <a:pt x="8645" y="968"/>
                </a:cubicBezTo>
                <a:cubicBezTo>
                  <a:pt x="8645" y="975"/>
                  <a:pt x="8616" y="968"/>
                  <a:pt x="8609" y="968"/>
                </a:cubicBezTo>
                <a:cubicBezTo>
                  <a:pt x="8630" y="961"/>
                  <a:pt x="8609" y="939"/>
                  <a:pt x="8638" y="939"/>
                </a:cubicBezTo>
                <a:close/>
                <a:moveTo>
                  <a:pt x="3020" y="935"/>
                </a:moveTo>
                <a:cubicBezTo>
                  <a:pt x="3018" y="935"/>
                  <a:pt x="3014" y="935"/>
                  <a:pt x="3010" y="937"/>
                </a:cubicBezTo>
                <a:cubicBezTo>
                  <a:pt x="3010" y="955"/>
                  <a:pt x="2980" y="925"/>
                  <a:pt x="2980" y="955"/>
                </a:cubicBezTo>
                <a:cubicBezTo>
                  <a:pt x="2992" y="949"/>
                  <a:pt x="3004" y="949"/>
                  <a:pt x="3022" y="949"/>
                </a:cubicBezTo>
                <a:cubicBezTo>
                  <a:pt x="3022" y="949"/>
                  <a:pt x="3022" y="943"/>
                  <a:pt x="3028" y="943"/>
                </a:cubicBezTo>
                <a:cubicBezTo>
                  <a:pt x="3028" y="949"/>
                  <a:pt x="3040" y="949"/>
                  <a:pt x="3040" y="943"/>
                </a:cubicBezTo>
                <a:cubicBezTo>
                  <a:pt x="3031" y="943"/>
                  <a:pt x="3028" y="936"/>
                  <a:pt x="3020" y="935"/>
                </a:cubicBezTo>
                <a:close/>
                <a:moveTo>
                  <a:pt x="9490" y="932"/>
                </a:moveTo>
                <a:cubicBezTo>
                  <a:pt x="9504" y="932"/>
                  <a:pt x="9497" y="961"/>
                  <a:pt x="9511" y="961"/>
                </a:cubicBezTo>
                <a:cubicBezTo>
                  <a:pt x="9497" y="961"/>
                  <a:pt x="9497" y="968"/>
                  <a:pt x="9483" y="961"/>
                </a:cubicBezTo>
                <a:cubicBezTo>
                  <a:pt x="9476" y="947"/>
                  <a:pt x="9490" y="947"/>
                  <a:pt x="9490" y="932"/>
                </a:cubicBezTo>
                <a:close/>
                <a:moveTo>
                  <a:pt x="2667" y="925"/>
                </a:moveTo>
                <a:cubicBezTo>
                  <a:pt x="2661" y="937"/>
                  <a:pt x="2655" y="937"/>
                  <a:pt x="2661" y="949"/>
                </a:cubicBezTo>
                <a:cubicBezTo>
                  <a:pt x="2673" y="949"/>
                  <a:pt x="2678" y="937"/>
                  <a:pt x="2684" y="931"/>
                </a:cubicBezTo>
                <a:cubicBezTo>
                  <a:pt x="2673" y="937"/>
                  <a:pt x="2673" y="925"/>
                  <a:pt x="2667" y="925"/>
                </a:cubicBezTo>
                <a:close/>
                <a:moveTo>
                  <a:pt x="6115" y="924"/>
                </a:moveTo>
                <a:lnTo>
                  <a:pt x="6115" y="924"/>
                </a:lnTo>
                <a:cubicBezTo>
                  <a:pt x="6111" y="928"/>
                  <a:pt x="6106" y="931"/>
                  <a:pt x="6100" y="934"/>
                </a:cubicBezTo>
                <a:lnTo>
                  <a:pt x="6096" y="935"/>
                </a:lnTo>
                <a:lnTo>
                  <a:pt x="6099" y="937"/>
                </a:lnTo>
                <a:cubicBezTo>
                  <a:pt x="6102" y="943"/>
                  <a:pt x="6102" y="952"/>
                  <a:pt x="6102" y="961"/>
                </a:cubicBezTo>
                <a:cubicBezTo>
                  <a:pt x="6138" y="968"/>
                  <a:pt x="6145" y="947"/>
                  <a:pt x="6152" y="925"/>
                </a:cubicBezTo>
                <a:cubicBezTo>
                  <a:pt x="6143" y="927"/>
                  <a:pt x="6134" y="927"/>
                  <a:pt x="6126" y="926"/>
                </a:cubicBezTo>
                <a:lnTo>
                  <a:pt x="6115" y="924"/>
                </a:lnTo>
                <a:close/>
                <a:moveTo>
                  <a:pt x="7346" y="924"/>
                </a:moveTo>
                <a:cubicBezTo>
                  <a:pt x="7349" y="924"/>
                  <a:pt x="7352" y="924"/>
                  <a:pt x="7356" y="925"/>
                </a:cubicBezTo>
                <a:cubicBezTo>
                  <a:pt x="7341" y="954"/>
                  <a:pt x="7377" y="947"/>
                  <a:pt x="7370" y="968"/>
                </a:cubicBezTo>
                <a:cubicBezTo>
                  <a:pt x="7348" y="975"/>
                  <a:pt x="7334" y="968"/>
                  <a:pt x="7313" y="961"/>
                </a:cubicBezTo>
                <a:cubicBezTo>
                  <a:pt x="7319" y="942"/>
                  <a:pt x="7325" y="923"/>
                  <a:pt x="7346" y="924"/>
                </a:cubicBezTo>
                <a:close/>
                <a:moveTo>
                  <a:pt x="6553" y="904"/>
                </a:moveTo>
                <a:cubicBezTo>
                  <a:pt x="6553" y="904"/>
                  <a:pt x="6553" y="904"/>
                  <a:pt x="6553" y="904"/>
                </a:cubicBezTo>
                <a:lnTo>
                  <a:pt x="6553" y="905"/>
                </a:lnTo>
                <a:lnTo>
                  <a:pt x="6553" y="905"/>
                </a:lnTo>
                <a:cubicBezTo>
                  <a:pt x="6553" y="904"/>
                  <a:pt x="6553" y="904"/>
                  <a:pt x="6553" y="904"/>
                </a:cubicBezTo>
                <a:close/>
                <a:moveTo>
                  <a:pt x="8602" y="904"/>
                </a:moveTo>
                <a:cubicBezTo>
                  <a:pt x="8595" y="918"/>
                  <a:pt x="8587" y="925"/>
                  <a:pt x="8566" y="925"/>
                </a:cubicBezTo>
                <a:cubicBezTo>
                  <a:pt x="8573" y="939"/>
                  <a:pt x="8580" y="939"/>
                  <a:pt x="8566" y="954"/>
                </a:cubicBezTo>
                <a:cubicBezTo>
                  <a:pt x="8559" y="947"/>
                  <a:pt x="8552" y="932"/>
                  <a:pt x="8530" y="932"/>
                </a:cubicBezTo>
                <a:cubicBezTo>
                  <a:pt x="8537" y="904"/>
                  <a:pt x="8566" y="904"/>
                  <a:pt x="8602" y="904"/>
                </a:cubicBezTo>
                <a:close/>
                <a:moveTo>
                  <a:pt x="6913" y="902"/>
                </a:moveTo>
                <a:cubicBezTo>
                  <a:pt x="6922" y="902"/>
                  <a:pt x="6933" y="904"/>
                  <a:pt x="6940" y="904"/>
                </a:cubicBezTo>
                <a:cubicBezTo>
                  <a:pt x="6926" y="925"/>
                  <a:pt x="6919" y="918"/>
                  <a:pt x="6897" y="911"/>
                </a:cubicBezTo>
                <a:cubicBezTo>
                  <a:pt x="6897" y="904"/>
                  <a:pt x="6904" y="902"/>
                  <a:pt x="6913" y="902"/>
                </a:cubicBezTo>
                <a:close/>
                <a:moveTo>
                  <a:pt x="782" y="901"/>
                </a:moveTo>
                <a:cubicBezTo>
                  <a:pt x="758" y="900"/>
                  <a:pt x="736" y="913"/>
                  <a:pt x="713" y="913"/>
                </a:cubicBezTo>
                <a:cubicBezTo>
                  <a:pt x="701" y="889"/>
                  <a:pt x="625" y="907"/>
                  <a:pt x="601" y="913"/>
                </a:cubicBezTo>
                <a:cubicBezTo>
                  <a:pt x="654" y="937"/>
                  <a:pt x="749" y="931"/>
                  <a:pt x="808" y="907"/>
                </a:cubicBezTo>
                <a:cubicBezTo>
                  <a:pt x="799" y="903"/>
                  <a:pt x="791" y="901"/>
                  <a:pt x="782" y="901"/>
                </a:cubicBezTo>
                <a:close/>
                <a:moveTo>
                  <a:pt x="2987" y="895"/>
                </a:moveTo>
                <a:cubicBezTo>
                  <a:pt x="2971" y="895"/>
                  <a:pt x="2957" y="903"/>
                  <a:pt x="2957" y="919"/>
                </a:cubicBezTo>
                <a:cubicBezTo>
                  <a:pt x="2980" y="919"/>
                  <a:pt x="2998" y="919"/>
                  <a:pt x="3010" y="901"/>
                </a:cubicBezTo>
                <a:cubicBezTo>
                  <a:pt x="3003" y="897"/>
                  <a:pt x="2995" y="896"/>
                  <a:pt x="2987" y="895"/>
                </a:cubicBezTo>
                <a:close/>
                <a:moveTo>
                  <a:pt x="2296" y="893"/>
                </a:moveTo>
                <a:cubicBezTo>
                  <a:pt x="2303" y="893"/>
                  <a:pt x="2314" y="895"/>
                  <a:pt x="2317" y="895"/>
                </a:cubicBezTo>
                <a:cubicBezTo>
                  <a:pt x="2317" y="901"/>
                  <a:pt x="2312" y="901"/>
                  <a:pt x="2306" y="907"/>
                </a:cubicBezTo>
                <a:cubicBezTo>
                  <a:pt x="2294" y="913"/>
                  <a:pt x="2300" y="901"/>
                  <a:pt x="2288" y="895"/>
                </a:cubicBezTo>
                <a:cubicBezTo>
                  <a:pt x="2288" y="893"/>
                  <a:pt x="2291" y="892"/>
                  <a:pt x="2296" y="893"/>
                </a:cubicBezTo>
                <a:close/>
                <a:moveTo>
                  <a:pt x="5683" y="887"/>
                </a:moveTo>
                <a:cubicBezTo>
                  <a:pt x="5680" y="887"/>
                  <a:pt x="5676" y="888"/>
                  <a:pt x="5672" y="889"/>
                </a:cubicBezTo>
                <a:cubicBezTo>
                  <a:pt x="5672" y="895"/>
                  <a:pt x="5670" y="899"/>
                  <a:pt x="5667" y="903"/>
                </a:cubicBezTo>
                <a:lnTo>
                  <a:pt x="5666" y="905"/>
                </a:lnTo>
                <a:lnTo>
                  <a:pt x="5667" y="909"/>
                </a:lnTo>
                <a:cubicBezTo>
                  <a:pt x="5667" y="912"/>
                  <a:pt x="5668" y="915"/>
                  <a:pt x="5668" y="919"/>
                </a:cubicBezTo>
                <a:cubicBezTo>
                  <a:pt x="5620" y="913"/>
                  <a:pt x="5620" y="960"/>
                  <a:pt x="5585" y="972"/>
                </a:cubicBezTo>
                <a:cubicBezTo>
                  <a:pt x="5585" y="990"/>
                  <a:pt x="5608" y="984"/>
                  <a:pt x="5620" y="978"/>
                </a:cubicBezTo>
                <a:cubicBezTo>
                  <a:pt x="5627" y="1002"/>
                  <a:pt x="5656" y="1001"/>
                  <a:pt x="5682" y="1002"/>
                </a:cubicBezTo>
                <a:lnTo>
                  <a:pt x="5691" y="1002"/>
                </a:lnTo>
                <a:lnTo>
                  <a:pt x="5691" y="1002"/>
                </a:lnTo>
                <a:cubicBezTo>
                  <a:pt x="5699" y="998"/>
                  <a:pt x="5707" y="994"/>
                  <a:pt x="5715" y="990"/>
                </a:cubicBezTo>
                <a:cubicBezTo>
                  <a:pt x="5708" y="990"/>
                  <a:pt x="5708" y="982"/>
                  <a:pt x="5715" y="975"/>
                </a:cubicBezTo>
                <a:cubicBezTo>
                  <a:pt x="5687" y="982"/>
                  <a:pt x="5680" y="990"/>
                  <a:pt x="5658" y="975"/>
                </a:cubicBezTo>
                <a:cubicBezTo>
                  <a:pt x="5680" y="954"/>
                  <a:pt x="5737" y="947"/>
                  <a:pt x="5737" y="932"/>
                </a:cubicBezTo>
                <a:cubicBezTo>
                  <a:pt x="5730" y="947"/>
                  <a:pt x="5701" y="932"/>
                  <a:pt x="5694" y="918"/>
                </a:cubicBezTo>
                <a:cubicBezTo>
                  <a:pt x="5708" y="918"/>
                  <a:pt x="5715" y="911"/>
                  <a:pt x="5723" y="896"/>
                </a:cubicBezTo>
                <a:cubicBezTo>
                  <a:pt x="5705" y="896"/>
                  <a:pt x="5697" y="887"/>
                  <a:pt x="5683" y="887"/>
                </a:cubicBezTo>
                <a:close/>
                <a:moveTo>
                  <a:pt x="8093" y="882"/>
                </a:moveTo>
                <a:cubicBezTo>
                  <a:pt x="8108" y="882"/>
                  <a:pt x="8115" y="896"/>
                  <a:pt x="8136" y="889"/>
                </a:cubicBezTo>
                <a:cubicBezTo>
                  <a:pt x="8129" y="932"/>
                  <a:pt x="8100" y="875"/>
                  <a:pt x="8093" y="904"/>
                </a:cubicBezTo>
                <a:cubicBezTo>
                  <a:pt x="8086" y="904"/>
                  <a:pt x="8093" y="889"/>
                  <a:pt x="8093" y="882"/>
                </a:cubicBezTo>
                <a:close/>
                <a:moveTo>
                  <a:pt x="8416" y="860"/>
                </a:moveTo>
                <a:cubicBezTo>
                  <a:pt x="8423" y="868"/>
                  <a:pt x="8430" y="875"/>
                  <a:pt x="8444" y="882"/>
                </a:cubicBezTo>
                <a:cubicBezTo>
                  <a:pt x="8437" y="896"/>
                  <a:pt x="8423" y="875"/>
                  <a:pt x="8408" y="882"/>
                </a:cubicBezTo>
                <a:cubicBezTo>
                  <a:pt x="8408" y="868"/>
                  <a:pt x="8416" y="868"/>
                  <a:pt x="8416" y="860"/>
                </a:cubicBezTo>
                <a:close/>
                <a:moveTo>
                  <a:pt x="5824" y="860"/>
                </a:moveTo>
                <a:cubicBezTo>
                  <a:pt x="5812" y="860"/>
                  <a:pt x="5801" y="866"/>
                  <a:pt x="5801" y="875"/>
                </a:cubicBezTo>
                <a:cubicBezTo>
                  <a:pt x="5801" y="875"/>
                  <a:pt x="5808" y="875"/>
                  <a:pt x="5808" y="882"/>
                </a:cubicBezTo>
                <a:cubicBezTo>
                  <a:pt x="5823" y="882"/>
                  <a:pt x="5830" y="875"/>
                  <a:pt x="5844" y="868"/>
                </a:cubicBezTo>
                <a:cubicBezTo>
                  <a:pt x="5839" y="862"/>
                  <a:pt x="5832" y="860"/>
                  <a:pt x="5824" y="860"/>
                </a:cubicBezTo>
                <a:close/>
                <a:moveTo>
                  <a:pt x="8344" y="859"/>
                </a:moveTo>
                <a:cubicBezTo>
                  <a:pt x="8346" y="859"/>
                  <a:pt x="8348" y="860"/>
                  <a:pt x="8351" y="860"/>
                </a:cubicBezTo>
                <a:cubicBezTo>
                  <a:pt x="8344" y="875"/>
                  <a:pt x="8365" y="868"/>
                  <a:pt x="8365" y="889"/>
                </a:cubicBezTo>
                <a:cubicBezTo>
                  <a:pt x="8351" y="896"/>
                  <a:pt x="8344" y="911"/>
                  <a:pt x="8322" y="911"/>
                </a:cubicBezTo>
                <a:cubicBezTo>
                  <a:pt x="8322" y="904"/>
                  <a:pt x="8322" y="889"/>
                  <a:pt x="8315" y="889"/>
                </a:cubicBezTo>
                <a:cubicBezTo>
                  <a:pt x="8328" y="883"/>
                  <a:pt x="8329" y="860"/>
                  <a:pt x="8344" y="859"/>
                </a:cubicBezTo>
                <a:close/>
                <a:moveTo>
                  <a:pt x="3680" y="852"/>
                </a:moveTo>
                <a:cubicBezTo>
                  <a:pt x="3673" y="851"/>
                  <a:pt x="3664" y="854"/>
                  <a:pt x="3661" y="860"/>
                </a:cubicBezTo>
                <a:cubicBezTo>
                  <a:pt x="3667" y="866"/>
                  <a:pt x="3679" y="866"/>
                  <a:pt x="3691" y="866"/>
                </a:cubicBezTo>
                <a:cubicBezTo>
                  <a:pt x="3694" y="857"/>
                  <a:pt x="3688" y="852"/>
                  <a:pt x="3680" y="852"/>
                </a:cubicBezTo>
                <a:close/>
                <a:moveTo>
                  <a:pt x="6482" y="846"/>
                </a:moveTo>
                <a:cubicBezTo>
                  <a:pt x="6496" y="846"/>
                  <a:pt x="6475" y="853"/>
                  <a:pt x="6482" y="868"/>
                </a:cubicBezTo>
                <a:cubicBezTo>
                  <a:pt x="6482" y="868"/>
                  <a:pt x="6482" y="868"/>
                  <a:pt x="6439" y="868"/>
                </a:cubicBezTo>
                <a:cubicBezTo>
                  <a:pt x="6439" y="846"/>
                  <a:pt x="6467" y="853"/>
                  <a:pt x="6482" y="846"/>
                </a:cubicBezTo>
                <a:close/>
                <a:moveTo>
                  <a:pt x="9039" y="843"/>
                </a:moveTo>
                <a:cubicBezTo>
                  <a:pt x="9054" y="842"/>
                  <a:pt x="9058" y="873"/>
                  <a:pt x="9089" y="860"/>
                </a:cubicBezTo>
                <a:cubicBezTo>
                  <a:pt x="9082" y="875"/>
                  <a:pt x="9060" y="875"/>
                  <a:pt x="9060" y="896"/>
                </a:cubicBezTo>
                <a:cubicBezTo>
                  <a:pt x="9032" y="882"/>
                  <a:pt x="8989" y="882"/>
                  <a:pt x="8967" y="904"/>
                </a:cubicBezTo>
                <a:cubicBezTo>
                  <a:pt x="8960" y="896"/>
                  <a:pt x="8960" y="882"/>
                  <a:pt x="8938" y="889"/>
                </a:cubicBezTo>
                <a:cubicBezTo>
                  <a:pt x="8938" y="853"/>
                  <a:pt x="8967" y="860"/>
                  <a:pt x="8981" y="846"/>
                </a:cubicBezTo>
                <a:cubicBezTo>
                  <a:pt x="9003" y="839"/>
                  <a:pt x="8989" y="868"/>
                  <a:pt x="9003" y="868"/>
                </a:cubicBezTo>
                <a:cubicBezTo>
                  <a:pt x="9017" y="868"/>
                  <a:pt x="9046" y="853"/>
                  <a:pt x="9032" y="846"/>
                </a:cubicBezTo>
                <a:cubicBezTo>
                  <a:pt x="9034" y="844"/>
                  <a:pt x="9037" y="843"/>
                  <a:pt x="9039" y="843"/>
                </a:cubicBezTo>
                <a:close/>
                <a:moveTo>
                  <a:pt x="4537" y="836"/>
                </a:moveTo>
                <a:cubicBezTo>
                  <a:pt x="4508" y="836"/>
                  <a:pt x="4472" y="836"/>
                  <a:pt x="4448" y="848"/>
                </a:cubicBezTo>
                <a:cubicBezTo>
                  <a:pt x="4472" y="860"/>
                  <a:pt x="4525" y="860"/>
                  <a:pt x="4537" y="836"/>
                </a:cubicBezTo>
                <a:close/>
                <a:moveTo>
                  <a:pt x="9261" y="832"/>
                </a:moveTo>
                <a:cubicBezTo>
                  <a:pt x="9282" y="846"/>
                  <a:pt x="9311" y="839"/>
                  <a:pt x="9332" y="839"/>
                </a:cubicBezTo>
                <a:cubicBezTo>
                  <a:pt x="9318" y="860"/>
                  <a:pt x="9397" y="889"/>
                  <a:pt x="9447" y="889"/>
                </a:cubicBezTo>
                <a:cubicBezTo>
                  <a:pt x="9454" y="911"/>
                  <a:pt x="9433" y="889"/>
                  <a:pt x="9440" y="911"/>
                </a:cubicBezTo>
                <a:cubicBezTo>
                  <a:pt x="9411" y="904"/>
                  <a:pt x="9383" y="896"/>
                  <a:pt x="9354" y="882"/>
                </a:cubicBezTo>
                <a:cubicBezTo>
                  <a:pt x="9318" y="939"/>
                  <a:pt x="9282" y="882"/>
                  <a:pt x="9225" y="868"/>
                </a:cubicBezTo>
                <a:cubicBezTo>
                  <a:pt x="9189" y="868"/>
                  <a:pt x="9160" y="875"/>
                  <a:pt x="9139" y="846"/>
                </a:cubicBezTo>
                <a:cubicBezTo>
                  <a:pt x="9168" y="832"/>
                  <a:pt x="9225" y="825"/>
                  <a:pt x="9239" y="853"/>
                </a:cubicBezTo>
                <a:cubicBezTo>
                  <a:pt x="9261" y="853"/>
                  <a:pt x="9261" y="846"/>
                  <a:pt x="9261" y="832"/>
                </a:cubicBezTo>
                <a:close/>
                <a:moveTo>
                  <a:pt x="3631" y="830"/>
                </a:moveTo>
                <a:lnTo>
                  <a:pt x="3631" y="842"/>
                </a:lnTo>
                <a:cubicBezTo>
                  <a:pt x="3643" y="842"/>
                  <a:pt x="3643" y="848"/>
                  <a:pt x="3649" y="848"/>
                </a:cubicBezTo>
                <a:cubicBezTo>
                  <a:pt x="3649" y="848"/>
                  <a:pt x="3649" y="848"/>
                  <a:pt x="3649" y="830"/>
                </a:cubicBezTo>
                <a:cubicBezTo>
                  <a:pt x="3649" y="830"/>
                  <a:pt x="3649" y="830"/>
                  <a:pt x="3631" y="830"/>
                </a:cubicBezTo>
                <a:close/>
                <a:moveTo>
                  <a:pt x="8623" y="825"/>
                </a:moveTo>
                <a:cubicBezTo>
                  <a:pt x="8645" y="839"/>
                  <a:pt x="8652" y="860"/>
                  <a:pt x="8673" y="875"/>
                </a:cubicBezTo>
                <a:cubicBezTo>
                  <a:pt x="8666" y="889"/>
                  <a:pt x="8638" y="875"/>
                  <a:pt x="8630" y="896"/>
                </a:cubicBezTo>
                <a:cubicBezTo>
                  <a:pt x="8630" y="882"/>
                  <a:pt x="8595" y="875"/>
                  <a:pt x="8595" y="904"/>
                </a:cubicBezTo>
                <a:cubicBezTo>
                  <a:pt x="8566" y="896"/>
                  <a:pt x="8609" y="889"/>
                  <a:pt x="8595" y="875"/>
                </a:cubicBezTo>
                <a:cubicBezTo>
                  <a:pt x="8566" y="868"/>
                  <a:pt x="8573" y="896"/>
                  <a:pt x="8552" y="889"/>
                </a:cubicBezTo>
                <a:cubicBezTo>
                  <a:pt x="8559" y="875"/>
                  <a:pt x="8537" y="875"/>
                  <a:pt x="8530" y="868"/>
                </a:cubicBezTo>
                <a:cubicBezTo>
                  <a:pt x="8544" y="846"/>
                  <a:pt x="8580" y="875"/>
                  <a:pt x="8595" y="860"/>
                </a:cubicBezTo>
                <a:cubicBezTo>
                  <a:pt x="8602" y="846"/>
                  <a:pt x="8573" y="860"/>
                  <a:pt x="8580" y="839"/>
                </a:cubicBezTo>
                <a:cubicBezTo>
                  <a:pt x="8602" y="839"/>
                  <a:pt x="8616" y="839"/>
                  <a:pt x="8623" y="825"/>
                </a:cubicBezTo>
                <a:close/>
                <a:moveTo>
                  <a:pt x="3578" y="824"/>
                </a:moveTo>
                <a:cubicBezTo>
                  <a:pt x="3578" y="824"/>
                  <a:pt x="3578" y="824"/>
                  <a:pt x="3578" y="848"/>
                </a:cubicBezTo>
                <a:cubicBezTo>
                  <a:pt x="3596" y="848"/>
                  <a:pt x="3602" y="842"/>
                  <a:pt x="3596" y="824"/>
                </a:cubicBezTo>
                <a:cubicBezTo>
                  <a:pt x="3596" y="824"/>
                  <a:pt x="3596" y="824"/>
                  <a:pt x="3578" y="824"/>
                </a:cubicBezTo>
                <a:close/>
                <a:moveTo>
                  <a:pt x="3501" y="824"/>
                </a:moveTo>
                <a:cubicBezTo>
                  <a:pt x="3501" y="836"/>
                  <a:pt x="3513" y="842"/>
                  <a:pt x="3519" y="848"/>
                </a:cubicBezTo>
                <a:cubicBezTo>
                  <a:pt x="3507" y="830"/>
                  <a:pt x="3549" y="836"/>
                  <a:pt x="3543" y="830"/>
                </a:cubicBezTo>
                <a:cubicBezTo>
                  <a:pt x="3519" y="830"/>
                  <a:pt x="3519" y="830"/>
                  <a:pt x="3501" y="824"/>
                </a:cubicBezTo>
                <a:close/>
                <a:moveTo>
                  <a:pt x="2862" y="824"/>
                </a:moveTo>
                <a:cubicBezTo>
                  <a:pt x="2862" y="848"/>
                  <a:pt x="2832" y="830"/>
                  <a:pt x="2815" y="830"/>
                </a:cubicBezTo>
                <a:cubicBezTo>
                  <a:pt x="2809" y="824"/>
                  <a:pt x="2850" y="830"/>
                  <a:pt x="2862" y="824"/>
                </a:cubicBezTo>
                <a:close/>
                <a:moveTo>
                  <a:pt x="555" y="823"/>
                </a:moveTo>
                <a:cubicBezTo>
                  <a:pt x="533" y="823"/>
                  <a:pt x="513" y="830"/>
                  <a:pt x="500" y="848"/>
                </a:cubicBezTo>
                <a:cubicBezTo>
                  <a:pt x="536" y="872"/>
                  <a:pt x="595" y="866"/>
                  <a:pt x="642" y="848"/>
                </a:cubicBezTo>
                <a:cubicBezTo>
                  <a:pt x="616" y="834"/>
                  <a:pt x="583" y="823"/>
                  <a:pt x="555" y="823"/>
                </a:cubicBezTo>
                <a:close/>
                <a:moveTo>
                  <a:pt x="3477" y="822"/>
                </a:moveTo>
                <a:cubicBezTo>
                  <a:pt x="3455" y="822"/>
                  <a:pt x="3421" y="833"/>
                  <a:pt x="3395" y="836"/>
                </a:cubicBezTo>
                <a:cubicBezTo>
                  <a:pt x="3336" y="842"/>
                  <a:pt x="3270" y="842"/>
                  <a:pt x="3247" y="872"/>
                </a:cubicBezTo>
                <a:cubicBezTo>
                  <a:pt x="3288" y="883"/>
                  <a:pt x="3336" y="842"/>
                  <a:pt x="3359" y="877"/>
                </a:cubicBezTo>
                <a:cubicBezTo>
                  <a:pt x="3371" y="866"/>
                  <a:pt x="3383" y="848"/>
                  <a:pt x="3401" y="848"/>
                </a:cubicBezTo>
                <a:cubicBezTo>
                  <a:pt x="3401" y="854"/>
                  <a:pt x="3407" y="866"/>
                  <a:pt x="3412" y="866"/>
                </a:cubicBezTo>
                <a:cubicBezTo>
                  <a:pt x="3448" y="866"/>
                  <a:pt x="3460" y="842"/>
                  <a:pt x="3495" y="836"/>
                </a:cubicBezTo>
                <a:cubicBezTo>
                  <a:pt x="3495" y="842"/>
                  <a:pt x="3489" y="842"/>
                  <a:pt x="3495" y="854"/>
                </a:cubicBezTo>
                <a:cubicBezTo>
                  <a:pt x="3503" y="830"/>
                  <a:pt x="3494" y="823"/>
                  <a:pt x="3477" y="822"/>
                </a:cubicBezTo>
                <a:close/>
                <a:moveTo>
                  <a:pt x="1541" y="811"/>
                </a:moveTo>
                <a:cubicBezTo>
                  <a:pt x="1524" y="811"/>
                  <a:pt x="1511" y="823"/>
                  <a:pt x="1506" y="842"/>
                </a:cubicBezTo>
                <a:cubicBezTo>
                  <a:pt x="1542" y="848"/>
                  <a:pt x="1560" y="836"/>
                  <a:pt x="1583" y="824"/>
                </a:cubicBezTo>
                <a:cubicBezTo>
                  <a:pt x="1566" y="824"/>
                  <a:pt x="1530" y="824"/>
                  <a:pt x="1554" y="812"/>
                </a:cubicBezTo>
                <a:cubicBezTo>
                  <a:pt x="1549" y="811"/>
                  <a:pt x="1545" y="811"/>
                  <a:pt x="1541" y="811"/>
                </a:cubicBezTo>
                <a:close/>
                <a:moveTo>
                  <a:pt x="725" y="810"/>
                </a:moveTo>
                <a:cubicBezTo>
                  <a:pt x="704" y="809"/>
                  <a:pt x="685" y="820"/>
                  <a:pt x="678" y="842"/>
                </a:cubicBezTo>
                <a:cubicBezTo>
                  <a:pt x="707" y="854"/>
                  <a:pt x="731" y="836"/>
                  <a:pt x="761" y="824"/>
                </a:cubicBezTo>
                <a:cubicBezTo>
                  <a:pt x="750" y="815"/>
                  <a:pt x="737" y="811"/>
                  <a:pt x="725" y="810"/>
                </a:cubicBezTo>
                <a:close/>
                <a:moveTo>
                  <a:pt x="4750" y="806"/>
                </a:moveTo>
                <a:cubicBezTo>
                  <a:pt x="4729" y="806"/>
                  <a:pt x="4713" y="806"/>
                  <a:pt x="4710" y="818"/>
                </a:cubicBezTo>
                <a:lnTo>
                  <a:pt x="4709" y="820"/>
                </a:lnTo>
                <a:lnTo>
                  <a:pt x="4731" y="822"/>
                </a:lnTo>
                <a:lnTo>
                  <a:pt x="4748" y="823"/>
                </a:lnTo>
                <a:lnTo>
                  <a:pt x="4749" y="822"/>
                </a:lnTo>
                <a:cubicBezTo>
                  <a:pt x="4751" y="819"/>
                  <a:pt x="4752" y="814"/>
                  <a:pt x="4750" y="806"/>
                </a:cubicBezTo>
                <a:close/>
                <a:moveTo>
                  <a:pt x="4217" y="806"/>
                </a:moveTo>
                <a:cubicBezTo>
                  <a:pt x="4182" y="842"/>
                  <a:pt x="4081" y="783"/>
                  <a:pt x="4028" y="830"/>
                </a:cubicBezTo>
                <a:cubicBezTo>
                  <a:pt x="4075" y="830"/>
                  <a:pt x="4081" y="848"/>
                  <a:pt x="4117" y="866"/>
                </a:cubicBezTo>
                <a:cubicBezTo>
                  <a:pt x="4135" y="866"/>
                  <a:pt x="4117" y="854"/>
                  <a:pt x="4129" y="854"/>
                </a:cubicBezTo>
                <a:cubicBezTo>
                  <a:pt x="4176" y="872"/>
                  <a:pt x="4253" y="866"/>
                  <a:pt x="4283" y="824"/>
                </a:cubicBezTo>
                <a:cubicBezTo>
                  <a:pt x="4265" y="818"/>
                  <a:pt x="4241" y="812"/>
                  <a:pt x="4217" y="806"/>
                </a:cubicBezTo>
                <a:close/>
                <a:moveTo>
                  <a:pt x="3845" y="800"/>
                </a:moveTo>
                <a:cubicBezTo>
                  <a:pt x="3815" y="800"/>
                  <a:pt x="3791" y="800"/>
                  <a:pt x="3779" y="812"/>
                </a:cubicBezTo>
                <a:cubicBezTo>
                  <a:pt x="3809" y="812"/>
                  <a:pt x="3827" y="818"/>
                  <a:pt x="3850" y="812"/>
                </a:cubicBezTo>
                <a:cubicBezTo>
                  <a:pt x="3845" y="812"/>
                  <a:pt x="3845" y="806"/>
                  <a:pt x="3845" y="800"/>
                </a:cubicBezTo>
                <a:close/>
                <a:moveTo>
                  <a:pt x="2847" y="799"/>
                </a:moveTo>
                <a:cubicBezTo>
                  <a:pt x="2865" y="799"/>
                  <a:pt x="2873" y="806"/>
                  <a:pt x="2898" y="806"/>
                </a:cubicBezTo>
                <a:cubicBezTo>
                  <a:pt x="2874" y="830"/>
                  <a:pt x="2856" y="818"/>
                  <a:pt x="2821" y="812"/>
                </a:cubicBezTo>
                <a:cubicBezTo>
                  <a:pt x="2826" y="806"/>
                  <a:pt x="2832" y="806"/>
                  <a:pt x="2832" y="800"/>
                </a:cubicBezTo>
                <a:cubicBezTo>
                  <a:pt x="2838" y="799"/>
                  <a:pt x="2843" y="799"/>
                  <a:pt x="2847" y="799"/>
                </a:cubicBezTo>
                <a:close/>
                <a:moveTo>
                  <a:pt x="3936" y="798"/>
                </a:moveTo>
                <a:cubicBezTo>
                  <a:pt x="3929" y="797"/>
                  <a:pt x="3922" y="800"/>
                  <a:pt x="3922" y="806"/>
                </a:cubicBezTo>
                <a:cubicBezTo>
                  <a:pt x="3933" y="806"/>
                  <a:pt x="3933" y="818"/>
                  <a:pt x="3945" y="812"/>
                </a:cubicBezTo>
                <a:cubicBezTo>
                  <a:pt x="3948" y="803"/>
                  <a:pt x="3942" y="799"/>
                  <a:pt x="3936" y="798"/>
                </a:cubicBezTo>
                <a:close/>
                <a:moveTo>
                  <a:pt x="3859" y="797"/>
                </a:moveTo>
                <a:cubicBezTo>
                  <a:pt x="3858" y="797"/>
                  <a:pt x="3857" y="797"/>
                  <a:pt x="3856" y="797"/>
                </a:cubicBezTo>
                <a:cubicBezTo>
                  <a:pt x="3851" y="797"/>
                  <a:pt x="3848" y="800"/>
                  <a:pt x="3850" y="806"/>
                </a:cubicBezTo>
                <a:cubicBezTo>
                  <a:pt x="3862" y="818"/>
                  <a:pt x="3874" y="812"/>
                  <a:pt x="3886" y="800"/>
                </a:cubicBezTo>
                <a:cubicBezTo>
                  <a:pt x="3880" y="800"/>
                  <a:pt x="3868" y="797"/>
                  <a:pt x="3859" y="797"/>
                </a:cubicBezTo>
                <a:close/>
                <a:moveTo>
                  <a:pt x="2130" y="788"/>
                </a:moveTo>
                <a:cubicBezTo>
                  <a:pt x="2108" y="788"/>
                  <a:pt x="2089" y="819"/>
                  <a:pt x="2075" y="794"/>
                </a:cubicBezTo>
                <a:cubicBezTo>
                  <a:pt x="2063" y="836"/>
                  <a:pt x="2021" y="783"/>
                  <a:pt x="2004" y="824"/>
                </a:cubicBezTo>
                <a:cubicBezTo>
                  <a:pt x="2051" y="818"/>
                  <a:pt x="2110" y="824"/>
                  <a:pt x="2146" y="794"/>
                </a:cubicBezTo>
                <a:cubicBezTo>
                  <a:pt x="2140" y="790"/>
                  <a:pt x="2135" y="788"/>
                  <a:pt x="2130" y="788"/>
                </a:cubicBezTo>
                <a:close/>
                <a:moveTo>
                  <a:pt x="4489" y="786"/>
                </a:moveTo>
                <a:cubicBezTo>
                  <a:pt x="4499" y="787"/>
                  <a:pt x="4508" y="792"/>
                  <a:pt x="4508" y="800"/>
                </a:cubicBezTo>
                <a:cubicBezTo>
                  <a:pt x="4490" y="800"/>
                  <a:pt x="4478" y="794"/>
                  <a:pt x="4466" y="794"/>
                </a:cubicBezTo>
                <a:cubicBezTo>
                  <a:pt x="4469" y="789"/>
                  <a:pt x="4479" y="786"/>
                  <a:pt x="4489" y="786"/>
                </a:cubicBezTo>
                <a:close/>
                <a:moveTo>
                  <a:pt x="2181" y="783"/>
                </a:moveTo>
                <a:cubicBezTo>
                  <a:pt x="2181" y="794"/>
                  <a:pt x="2175" y="794"/>
                  <a:pt x="2175" y="806"/>
                </a:cubicBezTo>
                <a:cubicBezTo>
                  <a:pt x="2187" y="800"/>
                  <a:pt x="2211" y="812"/>
                  <a:pt x="2211" y="800"/>
                </a:cubicBezTo>
                <a:cubicBezTo>
                  <a:pt x="2187" y="806"/>
                  <a:pt x="2199" y="783"/>
                  <a:pt x="2181" y="783"/>
                </a:cubicBezTo>
                <a:close/>
                <a:moveTo>
                  <a:pt x="7184" y="782"/>
                </a:moveTo>
                <a:cubicBezTo>
                  <a:pt x="7184" y="789"/>
                  <a:pt x="7198" y="789"/>
                  <a:pt x="7198" y="803"/>
                </a:cubicBezTo>
                <a:cubicBezTo>
                  <a:pt x="7184" y="817"/>
                  <a:pt x="7184" y="803"/>
                  <a:pt x="7162" y="803"/>
                </a:cubicBezTo>
                <a:cubicBezTo>
                  <a:pt x="7162" y="789"/>
                  <a:pt x="7176" y="789"/>
                  <a:pt x="7184" y="782"/>
                </a:cubicBezTo>
                <a:close/>
                <a:moveTo>
                  <a:pt x="4093" y="777"/>
                </a:moveTo>
                <a:cubicBezTo>
                  <a:pt x="4094" y="779"/>
                  <a:pt x="4094" y="781"/>
                  <a:pt x="4095" y="783"/>
                </a:cubicBezTo>
                <a:lnTo>
                  <a:pt x="4095" y="784"/>
                </a:lnTo>
                <a:lnTo>
                  <a:pt x="4094" y="781"/>
                </a:lnTo>
                <a:cubicBezTo>
                  <a:pt x="4093" y="780"/>
                  <a:pt x="4093" y="778"/>
                  <a:pt x="4093" y="777"/>
                </a:cubicBezTo>
                <a:close/>
                <a:moveTo>
                  <a:pt x="3998" y="777"/>
                </a:moveTo>
                <a:cubicBezTo>
                  <a:pt x="3993" y="789"/>
                  <a:pt x="3975" y="789"/>
                  <a:pt x="3987" y="806"/>
                </a:cubicBezTo>
                <a:cubicBezTo>
                  <a:pt x="3998" y="794"/>
                  <a:pt x="4034" y="806"/>
                  <a:pt x="4040" y="789"/>
                </a:cubicBezTo>
                <a:cubicBezTo>
                  <a:pt x="4028" y="777"/>
                  <a:pt x="4010" y="794"/>
                  <a:pt x="3998" y="777"/>
                </a:cubicBezTo>
                <a:close/>
                <a:moveTo>
                  <a:pt x="2231" y="774"/>
                </a:moveTo>
                <a:cubicBezTo>
                  <a:pt x="2222" y="775"/>
                  <a:pt x="2217" y="779"/>
                  <a:pt x="2217" y="794"/>
                </a:cubicBezTo>
                <a:cubicBezTo>
                  <a:pt x="2235" y="806"/>
                  <a:pt x="2246" y="800"/>
                  <a:pt x="2264" y="800"/>
                </a:cubicBezTo>
                <a:cubicBezTo>
                  <a:pt x="2258" y="783"/>
                  <a:pt x="2270" y="783"/>
                  <a:pt x="2276" y="777"/>
                </a:cubicBezTo>
                <a:cubicBezTo>
                  <a:pt x="2259" y="780"/>
                  <a:pt x="2243" y="774"/>
                  <a:pt x="2231" y="774"/>
                </a:cubicBezTo>
                <a:close/>
                <a:moveTo>
                  <a:pt x="5168" y="761"/>
                </a:moveTo>
                <a:cubicBezTo>
                  <a:pt x="5166" y="761"/>
                  <a:pt x="5165" y="761"/>
                  <a:pt x="5163" y="761"/>
                </a:cubicBezTo>
                <a:cubicBezTo>
                  <a:pt x="5155" y="762"/>
                  <a:pt x="5148" y="764"/>
                  <a:pt x="5141" y="771"/>
                </a:cubicBezTo>
                <a:cubicBezTo>
                  <a:pt x="5150" y="768"/>
                  <a:pt x="5154" y="771"/>
                  <a:pt x="5158" y="775"/>
                </a:cubicBezTo>
                <a:lnTo>
                  <a:pt x="5159" y="776"/>
                </a:lnTo>
                <a:lnTo>
                  <a:pt x="5187" y="773"/>
                </a:lnTo>
                <a:lnTo>
                  <a:pt x="5195" y="772"/>
                </a:lnTo>
                <a:lnTo>
                  <a:pt x="5199" y="771"/>
                </a:lnTo>
                <a:cubicBezTo>
                  <a:pt x="5202" y="770"/>
                  <a:pt x="5205" y="768"/>
                  <a:pt x="5206" y="765"/>
                </a:cubicBezTo>
                <a:cubicBezTo>
                  <a:pt x="5193" y="765"/>
                  <a:pt x="5180" y="761"/>
                  <a:pt x="5168" y="761"/>
                </a:cubicBezTo>
                <a:close/>
                <a:moveTo>
                  <a:pt x="3714" y="759"/>
                </a:moveTo>
                <a:cubicBezTo>
                  <a:pt x="3703" y="759"/>
                  <a:pt x="3685" y="759"/>
                  <a:pt x="3685" y="771"/>
                </a:cubicBezTo>
                <a:cubicBezTo>
                  <a:pt x="3697" y="771"/>
                  <a:pt x="3714" y="771"/>
                  <a:pt x="3714" y="759"/>
                </a:cubicBezTo>
                <a:close/>
                <a:moveTo>
                  <a:pt x="1820" y="759"/>
                </a:moveTo>
                <a:cubicBezTo>
                  <a:pt x="1820" y="777"/>
                  <a:pt x="1814" y="783"/>
                  <a:pt x="1802" y="783"/>
                </a:cubicBezTo>
                <a:cubicBezTo>
                  <a:pt x="1802" y="777"/>
                  <a:pt x="1814" y="771"/>
                  <a:pt x="1814" y="765"/>
                </a:cubicBezTo>
                <a:cubicBezTo>
                  <a:pt x="1779" y="759"/>
                  <a:pt x="1767" y="783"/>
                  <a:pt x="1749" y="794"/>
                </a:cubicBezTo>
                <a:cubicBezTo>
                  <a:pt x="1749" y="783"/>
                  <a:pt x="1749" y="777"/>
                  <a:pt x="1755" y="777"/>
                </a:cubicBezTo>
                <a:cubicBezTo>
                  <a:pt x="1731" y="771"/>
                  <a:pt x="1720" y="765"/>
                  <a:pt x="1708" y="777"/>
                </a:cubicBezTo>
                <a:cubicBezTo>
                  <a:pt x="1708" y="783"/>
                  <a:pt x="1726" y="777"/>
                  <a:pt x="1726" y="789"/>
                </a:cubicBezTo>
                <a:cubicBezTo>
                  <a:pt x="1696" y="794"/>
                  <a:pt x="1654" y="789"/>
                  <a:pt x="1631" y="806"/>
                </a:cubicBezTo>
                <a:cubicBezTo>
                  <a:pt x="1654" y="812"/>
                  <a:pt x="1684" y="830"/>
                  <a:pt x="1702" y="812"/>
                </a:cubicBezTo>
                <a:cubicBezTo>
                  <a:pt x="1696" y="812"/>
                  <a:pt x="1690" y="812"/>
                  <a:pt x="1690" y="806"/>
                </a:cubicBezTo>
                <a:cubicBezTo>
                  <a:pt x="1690" y="794"/>
                  <a:pt x="1714" y="800"/>
                  <a:pt x="1726" y="800"/>
                </a:cubicBezTo>
                <a:cubicBezTo>
                  <a:pt x="1714" y="836"/>
                  <a:pt x="1779" y="824"/>
                  <a:pt x="1761" y="848"/>
                </a:cubicBezTo>
                <a:cubicBezTo>
                  <a:pt x="1820" y="842"/>
                  <a:pt x="1897" y="848"/>
                  <a:pt x="1950" y="818"/>
                </a:cubicBezTo>
                <a:cubicBezTo>
                  <a:pt x="1903" y="806"/>
                  <a:pt x="1814" y="830"/>
                  <a:pt x="1779" y="812"/>
                </a:cubicBezTo>
                <a:cubicBezTo>
                  <a:pt x="1797" y="806"/>
                  <a:pt x="1814" y="812"/>
                  <a:pt x="1802" y="794"/>
                </a:cubicBezTo>
                <a:cubicBezTo>
                  <a:pt x="1820" y="794"/>
                  <a:pt x="1832" y="789"/>
                  <a:pt x="1838" y="777"/>
                </a:cubicBezTo>
                <a:cubicBezTo>
                  <a:pt x="1832" y="777"/>
                  <a:pt x="1838" y="759"/>
                  <a:pt x="1820" y="759"/>
                </a:cubicBezTo>
                <a:close/>
                <a:moveTo>
                  <a:pt x="3022" y="758"/>
                </a:moveTo>
                <a:cubicBezTo>
                  <a:pt x="3034" y="758"/>
                  <a:pt x="3045" y="759"/>
                  <a:pt x="3051" y="759"/>
                </a:cubicBezTo>
                <a:cubicBezTo>
                  <a:pt x="3051" y="777"/>
                  <a:pt x="3075" y="771"/>
                  <a:pt x="3081" y="783"/>
                </a:cubicBezTo>
                <a:cubicBezTo>
                  <a:pt x="3063" y="794"/>
                  <a:pt x="3057" y="800"/>
                  <a:pt x="3057" y="818"/>
                </a:cubicBezTo>
                <a:cubicBezTo>
                  <a:pt x="3045" y="818"/>
                  <a:pt x="3022" y="818"/>
                  <a:pt x="3040" y="806"/>
                </a:cubicBezTo>
                <a:cubicBezTo>
                  <a:pt x="3016" y="824"/>
                  <a:pt x="2992" y="818"/>
                  <a:pt x="2969" y="818"/>
                </a:cubicBezTo>
                <a:cubicBezTo>
                  <a:pt x="2974" y="818"/>
                  <a:pt x="2986" y="800"/>
                  <a:pt x="2974" y="794"/>
                </a:cubicBezTo>
                <a:cubicBezTo>
                  <a:pt x="2980" y="783"/>
                  <a:pt x="3010" y="794"/>
                  <a:pt x="3010" y="777"/>
                </a:cubicBezTo>
                <a:cubicBezTo>
                  <a:pt x="2998" y="765"/>
                  <a:pt x="2986" y="777"/>
                  <a:pt x="2963" y="771"/>
                </a:cubicBezTo>
                <a:cubicBezTo>
                  <a:pt x="2977" y="760"/>
                  <a:pt x="3001" y="758"/>
                  <a:pt x="3022" y="758"/>
                </a:cubicBezTo>
                <a:close/>
                <a:moveTo>
                  <a:pt x="5188" y="737"/>
                </a:moveTo>
                <a:cubicBezTo>
                  <a:pt x="5177" y="736"/>
                  <a:pt x="5158" y="749"/>
                  <a:pt x="5170" y="753"/>
                </a:cubicBezTo>
                <a:cubicBezTo>
                  <a:pt x="5170" y="741"/>
                  <a:pt x="5188" y="753"/>
                  <a:pt x="5194" y="747"/>
                </a:cubicBezTo>
                <a:cubicBezTo>
                  <a:pt x="5196" y="740"/>
                  <a:pt x="5193" y="737"/>
                  <a:pt x="5188" y="737"/>
                </a:cubicBezTo>
                <a:close/>
                <a:moveTo>
                  <a:pt x="8154" y="730"/>
                </a:moveTo>
                <a:lnTo>
                  <a:pt x="8158" y="731"/>
                </a:lnTo>
                <a:cubicBezTo>
                  <a:pt x="8158" y="731"/>
                  <a:pt x="8156" y="731"/>
                  <a:pt x="8154" y="730"/>
                </a:cubicBezTo>
                <a:lnTo>
                  <a:pt x="8154" y="730"/>
                </a:lnTo>
                <a:close/>
                <a:moveTo>
                  <a:pt x="2039" y="728"/>
                </a:moveTo>
                <a:cubicBezTo>
                  <a:pt x="2038" y="728"/>
                  <a:pt x="2036" y="729"/>
                  <a:pt x="2033" y="729"/>
                </a:cubicBezTo>
                <a:cubicBezTo>
                  <a:pt x="2039" y="741"/>
                  <a:pt x="2004" y="747"/>
                  <a:pt x="2016" y="771"/>
                </a:cubicBezTo>
                <a:cubicBezTo>
                  <a:pt x="2060" y="776"/>
                  <a:pt x="2068" y="725"/>
                  <a:pt x="2039" y="728"/>
                </a:cubicBezTo>
                <a:close/>
                <a:moveTo>
                  <a:pt x="7348" y="724"/>
                </a:moveTo>
                <a:cubicBezTo>
                  <a:pt x="7356" y="731"/>
                  <a:pt x="7370" y="738"/>
                  <a:pt x="7384" y="731"/>
                </a:cubicBezTo>
                <a:cubicBezTo>
                  <a:pt x="7363" y="738"/>
                  <a:pt x="7356" y="753"/>
                  <a:pt x="7334" y="753"/>
                </a:cubicBezTo>
                <a:cubicBezTo>
                  <a:pt x="7327" y="731"/>
                  <a:pt x="7356" y="746"/>
                  <a:pt x="7348" y="724"/>
                </a:cubicBezTo>
                <a:close/>
                <a:moveTo>
                  <a:pt x="3785" y="723"/>
                </a:moveTo>
                <a:cubicBezTo>
                  <a:pt x="3783" y="723"/>
                  <a:pt x="3781" y="725"/>
                  <a:pt x="3779" y="729"/>
                </a:cubicBezTo>
                <a:cubicBezTo>
                  <a:pt x="3779" y="741"/>
                  <a:pt x="3803" y="753"/>
                  <a:pt x="3809" y="735"/>
                </a:cubicBezTo>
                <a:cubicBezTo>
                  <a:pt x="3800" y="735"/>
                  <a:pt x="3791" y="722"/>
                  <a:pt x="3785" y="723"/>
                </a:cubicBezTo>
                <a:close/>
                <a:moveTo>
                  <a:pt x="5425" y="688"/>
                </a:moveTo>
                <a:cubicBezTo>
                  <a:pt x="5419" y="700"/>
                  <a:pt x="5437" y="706"/>
                  <a:pt x="5425" y="711"/>
                </a:cubicBezTo>
                <a:cubicBezTo>
                  <a:pt x="5413" y="694"/>
                  <a:pt x="5384" y="694"/>
                  <a:pt x="5389" y="723"/>
                </a:cubicBezTo>
                <a:cubicBezTo>
                  <a:pt x="5419" y="735"/>
                  <a:pt x="5425" y="729"/>
                  <a:pt x="5455" y="717"/>
                </a:cubicBezTo>
                <a:cubicBezTo>
                  <a:pt x="5455" y="717"/>
                  <a:pt x="5455" y="717"/>
                  <a:pt x="5455" y="694"/>
                </a:cubicBezTo>
                <a:cubicBezTo>
                  <a:pt x="5449" y="688"/>
                  <a:pt x="5437" y="688"/>
                  <a:pt x="5425" y="688"/>
                </a:cubicBezTo>
                <a:close/>
                <a:moveTo>
                  <a:pt x="5241" y="688"/>
                </a:moveTo>
                <a:cubicBezTo>
                  <a:pt x="5237" y="687"/>
                  <a:pt x="5232" y="689"/>
                  <a:pt x="5230" y="694"/>
                </a:cubicBezTo>
                <a:cubicBezTo>
                  <a:pt x="5230" y="694"/>
                  <a:pt x="5236" y="700"/>
                  <a:pt x="5230" y="700"/>
                </a:cubicBezTo>
                <a:cubicBezTo>
                  <a:pt x="5224" y="700"/>
                  <a:pt x="5224" y="700"/>
                  <a:pt x="5224" y="706"/>
                </a:cubicBezTo>
                <a:cubicBezTo>
                  <a:pt x="5241" y="700"/>
                  <a:pt x="5241" y="717"/>
                  <a:pt x="5253" y="706"/>
                </a:cubicBezTo>
                <a:cubicBezTo>
                  <a:pt x="5257" y="694"/>
                  <a:pt x="5249" y="688"/>
                  <a:pt x="5241" y="688"/>
                </a:cubicBezTo>
                <a:close/>
                <a:moveTo>
                  <a:pt x="5295" y="682"/>
                </a:moveTo>
                <a:cubicBezTo>
                  <a:pt x="5283" y="688"/>
                  <a:pt x="5259" y="676"/>
                  <a:pt x="5265" y="688"/>
                </a:cubicBezTo>
                <a:cubicBezTo>
                  <a:pt x="5283" y="688"/>
                  <a:pt x="5295" y="711"/>
                  <a:pt x="5295" y="682"/>
                </a:cubicBezTo>
                <a:close/>
                <a:moveTo>
                  <a:pt x="4200" y="682"/>
                </a:moveTo>
                <a:cubicBezTo>
                  <a:pt x="4194" y="688"/>
                  <a:pt x="4170" y="676"/>
                  <a:pt x="4170" y="688"/>
                </a:cubicBezTo>
                <a:cubicBezTo>
                  <a:pt x="4194" y="688"/>
                  <a:pt x="4176" y="694"/>
                  <a:pt x="4176" y="700"/>
                </a:cubicBezTo>
                <a:cubicBezTo>
                  <a:pt x="4188" y="700"/>
                  <a:pt x="4194" y="694"/>
                  <a:pt x="4200" y="682"/>
                </a:cubicBezTo>
                <a:close/>
                <a:moveTo>
                  <a:pt x="7071" y="677"/>
                </a:moveTo>
                <a:cubicBezTo>
                  <a:pt x="7059" y="677"/>
                  <a:pt x="7048" y="682"/>
                  <a:pt x="7048" y="695"/>
                </a:cubicBezTo>
                <a:cubicBezTo>
                  <a:pt x="7069" y="695"/>
                  <a:pt x="7083" y="695"/>
                  <a:pt x="7091" y="681"/>
                </a:cubicBezTo>
                <a:cubicBezTo>
                  <a:pt x="7085" y="678"/>
                  <a:pt x="7078" y="677"/>
                  <a:pt x="7071" y="677"/>
                </a:cubicBezTo>
                <a:close/>
                <a:moveTo>
                  <a:pt x="3980" y="674"/>
                </a:moveTo>
                <a:cubicBezTo>
                  <a:pt x="3995" y="674"/>
                  <a:pt x="4008" y="678"/>
                  <a:pt x="4010" y="694"/>
                </a:cubicBezTo>
                <a:cubicBezTo>
                  <a:pt x="3993" y="676"/>
                  <a:pt x="3975" y="688"/>
                  <a:pt x="3951" y="694"/>
                </a:cubicBezTo>
                <a:cubicBezTo>
                  <a:pt x="3951" y="688"/>
                  <a:pt x="3945" y="688"/>
                  <a:pt x="3933" y="682"/>
                </a:cubicBezTo>
                <a:cubicBezTo>
                  <a:pt x="3940" y="682"/>
                  <a:pt x="3962" y="674"/>
                  <a:pt x="3980" y="674"/>
                </a:cubicBezTo>
                <a:close/>
                <a:moveTo>
                  <a:pt x="4313" y="672"/>
                </a:moveTo>
                <a:cubicBezTo>
                  <a:pt x="4298" y="671"/>
                  <a:pt x="4281" y="678"/>
                  <a:pt x="4294" y="688"/>
                </a:cubicBezTo>
                <a:cubicBezTo>
                  <a:pt x="4306" y="676"/>
                  <a:pt x="4312" y="706"/>
                  <a:pt x="4330" y="688"/>
                </a:cubicBezTo>
                <a:cubicBezTo>
                  <a:pt x="4335" y="677"/>
                  <a:pt x="4324" y="673"/>
                  <a:pt x="4313" y="672"/>
                </a:cubicBezTo>
                <a:close/>
                <a:moveTo>
                  <a:pt x="5740" y="671"/>
                </a:moveTo>
                <a:cubicBezTo>
                  <a:pt x="5759" y="671"/>
                  <a:pt x="5780" y="671"/>
                  <a:pt x="5801" y="674"/>
                </a:cubicBezTo>
                <a:cubicBezTo>
                  <a:pt x="5794" y="710"/>
                  <a:pt x="5751" y="695"/>
                  <a:pt x="5730" y="717"/>
                </a:cubicBezTo>
                <a:cubicBezTo>
                  <a:pt x="5737" y="738"/>
                  <a:pt x="5744" y="710"/>
                  <a:pt x="5758" y="717"/>
                </a:cubicBezTo>
                <a:cubicBezTo>
                  <a:pt x="5744" y="738"/>
                  <a:pt x="5701" y="731"/>
                  <a:pt x="5672" y="731"/>
                </a:cubicBezTo>
                <a:cubicBezTo>
                  <a:pt x="5672" y="717"/>
                  <a:pt x="5665" y="703"/>
                  <a:pt x="5644" y="710"/>
                </a:cubicBezTo>
                <a:cubicBezTo>
                  <a:pt x="5644" y="688"/>
                  <a:pt x="5658" y="688"/>
                  <a:pt x="5651" y="674"/>
                </a:cubicBezTo>
                <a:cubicBezTo>
                  <a:pt x="5678" y="674"/>
                  <a:pt x="5707" y="671"/>
                  <a:pt x="5740" y="671"/>
                </a:cubicBezTo>
                <a:close/>
                <a:moveTo>
                  <a:pt x="3809" y="670"/>
                </a:moveTo>
                <a:cubicBezTo>
                  <a:pt x="3815" y="688"/>
                  <a:pt x="3803" y="682"/>
                  <a:pt x="3791" y="682"/>
                </a:cubicBezTo>
                <a:cubicBezTo>
                  <a:pt x="3791" y="670"/>
                  <a:pt x="3803" y="670"/>
                  <a:pt x="3809" y="670"/>
                </a:cubicBezTo>
                <a:close/>
                <a:moveTo>
                  <a:pt x="5105" y="659"/>
                </a:moveTo>
                <a:cubicBezTo>
                  <a:pt x="5121" y="660"/>
                  <a:pt x="5139" y="667"/>
                  <a:pt x="5159" y="670"/>
                </a:cubicBezTo>
                <a:cubicBezTo>
                  <a:pt x="5159" y="682"/>
                  <a:pt x="5129" y="688"/>
                  <a:pt x="5123" y="676"/>
                </a:cubicBezTo>
                <a:cubicBezTo>
                  <a:pt x="5123" y="682"/>
                  <a:pt x="5105" y="688"/>
                  <a:pt x="5117" y="700"/>
                </a:cubicBezTo>
                <a:cubicBezTo>
                  <a:pt x="5105" y="706"/>
                  <a:pt x="5088" y="682"/>
                  <a:pt x="5076" y="676"/>
                </a:cubicBezTo>
                <a:cubicBezTo>
                  <a:pt x="5084" y="663"/>
                  <a:pt x="5094" y="659"/>
                  <a:pt x="5105" y="659"/>
                </a:cubicBezTo>
                <a:close/>
                <a:moveTo>
                  <a:pt x="3386" y="646"/>
                </a:moveTo>
                <a:cubicBezTo>
                  <a:pt x="3378" y="646"/>
                  <a:pt x="3371" y="649"/>
                  <a:pt x="3371" y="664"/>
                </a:cubicBezTo>
                <a:cubicBezTo>
                  <a:pt x="3389" y="664"/>
                  <a:pt x="3407" y="664"/>
                  <a:pt x="3401" y="646"/>
                </a:cubicBezTo>
                <a:cubicBezTo>
                  <a:pt x="3396" y="646"/>
                  <a:pt x="3391" y="645"/>
                  <a:pt x="3386" y="646"/>
                </a:cubicBezTo>
                <a:close/>
                <a:moveTo>
                  <a:pt x="2604" y="644"/>
                </a:moveTo>
                <a:cubicBezTo>
                  <a:pt x="2590" y="644"/>
                  <a:pt x="2582" y="651"/>
                  <a:pt x="2578" y="664"/>
                </a:cubicBezTo>
                <a:cubicBezTo>
                  <a:pt x="2596" y="658"/>
                  <a:pt x="2613" y="658"/>
                  <a:pt x="2619" y="646"/>
                </a:cubicBezTo>
                <a:cubicBezTo>
                  <a:pt x="2613" y="645"/>
                  <a:pt x="2608" y="644"/>
                  <a:pt x="2604" y="644"/>
                </a:cubicBezTo>
                <a:close/>
                <a:moveTo>
                  <a:pt x="5092" y="629"/>
                </a:moveTo>
                <a:cubicBezTo>
                  <a:pt x="5103" y="629"/>
                  <a:pt x="5117" y="643"/>
                  <a:pt x="5135" y="634"/>
                </a:cubicBezTo>
                <a:cubicBezTo>
                  <a:pt x="5135" y="640"/>
                  <a:pt x="5135" y="640"/>
                  <a:pt x="5141" y="646"/>
                </a:cubicBezTo>
                <a:cubicBezTo>
                  <a:pt x="5129" y="652"/>
                  <a:pt x="5105" y="640"/>
                  <a:pt x="5082" y="634"/>
                </a:cubicBezTo>
                <a:cubicBezTo>
                  <a:pt x="5085" y="630"/>
                  <a:pt x="5088" y="628"/>
                  <a:pt x="5092" y="629"/>
                </a:cubicBezTo>
                <a:close/>
                <a:moveTo>
                  <a:pt x="8074" y="629"/>
                </a:moveTo>
                <a:cubicBezTo>
                  <a:pt x="8094" y="628"/>
                  <a:pt x="8119" y="638"/>
                  <a:pt x="8143" y="638"/>
                </a:cubicBezTo>
                <a:cubicBezTo>
                  <a:pt x="8115" y="660"/>
                  <a:pt x="8129" y="645"/>
                  <a:pt x="8115" y="681"/>
                </a:cubicBezTo>
                <a:cubicBezTo>
                  <a:pt x="8100" y="674"/>
                  <a:pt x="8122" y="652"/>
                  <a:pt x="8108" y="645"/>
                </a:cubicBezTo>
                <a:cubicBezTo>
                  <a:pt x="8093" y="638"/>
                  <a:pt x="8093" y="660"/>
                  <a:pt x="8079" y="660"/>
                </a:cubicBezTo>
                <a:cubicBezTo>
                  <a:pt x="8079" y="667"/>
                  <a:pt x="8086" y="667"/>
                  <a:pt x="8093" y="667"/>
                </a:cubicBezTo>
                <a:cubicBezTo>
                  <a:pt x="8093" y="681"/>
                  <a:pt x="8079" y="681"/>
                  <a:pt x="8072" y="681"/>
                </a:cubicBezTo>
                <a:cubicBezTo>
                  <a:pt x="8065" y="674"/>
                  <a:pt x="8065" y="674"/>
                  <a:pt x="8057" y="667"/>
                </a:cubicBezTo>
                <a:cubicBezTo>
                  <a:pt x="8072" y="660"/>
                  <a:pt x="8079" y="652"/>
                  <a:pt x="8050" y="652"/>
                </a:cubicBezTo>
                <a:cubicBezTo>
                  <a:pt x="8057" y="645"/>
                  <a:pt x="8057" y="638"/>
                  <a:pt x="8050" y="638"/>
                </a:cubicBezTo>
                <a:cubicBezTo>
                  <a:pt x="8057" y="631"/>
                  <a:pt x="8065" y="629"/>
                  <a:pt x="8074" y="629"/>
                </a:cubicBezTo>
                <a:close/>
                <a:moveTo>
                  <a:pt x="7950" y="624"/>
                </a:moveTo>
                <a:cubicBezTo>
                  <a:pt x="7929" y="624"/>
                  <a:pt x="7921" y="638"/>
                  <a:pt x="7914" y="652"/>
                </a:cubicBezTo>
                <a:cubicBezTo>
                  <a:pt x="7936" y="652"/>
                  <a:pt x="7950" y="652"/>
                  <a:pt x="7957" y="638"/>
                </a:cubicBezTo>
                <a:cubicBezTo>
                  <a:pt x="7950" y="638"/>
                  <a:pt x="7950" y="631"/>
                  <a:pt x="7950" y="624"/>
                </a:cubicBezTo>
                <a:close/>
                <a:moveTo>
                  <a:pt x="2554" y="623"/>
                </a:moveTo>
                <a:cubicBezTo>
                  <a:pt x="2507" y="623"/>
                  <a:pt x="2477" y="634"/>
                  <a:pt x="2442" y="652"/>
                </a:cubicBezTo>
                <a:cubicBezTo>
                  <a:pt x="2477" y="658"/>
                  <a:pt x="2495" y="646"/>
                  <a:pt x="2519" y="646"/>
                </a:cubicBezTo>
                <a:cubicBezTo>
                  <a:pt x="2519" y="652"/>
                  <a:pt x="2513" y="652"/>
                  <a:pt x="2513" y="658"/>
                </a:cubicBezTo>
                <a:cubicBezTo>
                  <a:pt x="2536" y="658"/>
                  <a:pt x="2536" y="634"/>
                  <a:pt x="2554" y="623"/>
                </a:cubicBezTo>
                <a:close/>
                <a:moveTo>
                  <a:pt x="7599" y="602"/>
                </a:moveTo>
                <a:cubicBezTo>
                  <a:pt x="7592" y="617"/>
                  <a:pt x="7578" y="624"/>
                  <a:pt x="7578" y="645"/>
                </a:cubicBezTo>
                <a:cubicBezTo>
                  <a:pt x="7585" y="645"/>
                  <a:pt x="7599" y="645"/>
                  <a:pt x="7599" y="652"/>
                </a:cubicBezTo>
                <a:cubicBezTo>
                  <a:pt x="7599" y="652"/>
                  <a:pt x="7592" y="660"/>
                  <a:pt x="7599" y="660"/>
                </a:cubicBezTo>
                <a:cubicBezTo>
                  <a:pt x="7613" y="624"/>
                  <a:pt x="7664" y="638"/>
                  <a:pt x="7678" y="609"/>
                </a:cubicBezTo>
                <a:cubicBezTo>
                  <a:pt x="7649" y="617"/>
                  <a:pt x="7635" y="602"/>
                  <a:pt x="7599" y="602"/>
                </a:cubicBezTo>
                <a:close/>
                <a:moveTo>
                  <a:pt x="2986" y="600"/>
                </a:moveTo>
                <a:cubicBezTo>
                  <a:pt x="2971" y="600"/>
                  <a:pt x="2957" y="607"/>
                  <a:pt x="2933" y="611"/>
                </a:cubicBezTo>
                <a:cubicBezTo>
                  <a:pt x="2933" y="623"/>
                  <a:pt x="2939" y="628"/>
                  <a:pt x="2957" y="628"/>
                </a:cubicBezTo>
                <a:cubicBezTo>
                  <a:pt x="2969" y="617"/>
                  <a:pt x="3004" y="623"/>
                  <a:pt x="3010" y="605"/>
                </a:cubicBezTo>
                <a:cubicBezTo>
                  <a:pt x="3001" y="601"/>
                  <a:pt x="2993" y="600"/>
                  <a:pt x="2986" y="600"/>
                </a:cubicBezTo>
                <a:close/>
                <a:moveTo>
                  <a:pt x="7749" y="595"/>
                </a:moveTo>
                <a:cubicBezTo>
                  <a:pt x="7721" y="595"/>
                  <a:pt x="7714" y="609"/>
                  <a:pt x="7692" y="602"/>
                </a:cubicBezTo>
                <a:cubicBezTo>
                  <a:pt x="7685" y="609"/>
                  <a:pt x="7699" y="617"/>
                  <a:pt x="7699" y="617"/>
                </a:cubicBezTo>
                <a:cubicBezTo>
                  <a:pt x="7685" y="631"/>
                  <a:pt x="7692" y="631"/>
                  <a:pt x="7664" y="624"/>
                </a:cubicBezTo>
                <a:cubicBezTo>
                  <a:pt x="7664" y="652"/>
                  <a:pt x="7656" y="645"/>
                  <a:pt x="7664" y="667"/>
                </a:cubicBezTo>
                <a:cubicBezTo>
                  <a:pt x="7671" y="667"/>
                  <a:pt x="7692" y="674"/>
                  <a:pt x="7692" y="660"/>
                </a:cubicBezTo>
                <a:cubicBezTo>
                  <a:pt x="7685" y="660"/>
                  <a:pt x="7678" y="652"/>
                  <a:pt x="7678" y="652"/>
                </a:cubicBezTo>
                <a:cubicBezTo>
                  <a:pt x="7699" y="645"/>
                  <a:pt x="7735" y="652"/>
                  <a:pt x="7749" y="631"/>
                </a:cubicBezTo>
                <a:cubicBezTo>
                  <a:pt x="7742" y="624"/>
                  <a:pt x="7735" y="609"/>
                  <a:pt x="7749" y="595"/>
                </a:cubicBezTo>
                <a:close/>
                <a:moveTo>
                  <a:pt x="2850" y="587"/>
                </a:moveTo>
                <a:cubicBezTo>
                  <a:pt x="2773" y="587"/>
                  <a:pt x="2684" y="599"/>
                  <a:pt x="2602" y="617"/>
                </a:cubicBezTo>
                <a:cubicBezTo>
                  <a:pt x="2590" y="605"/>
                  <a:pt x="2542" y="611"/>
                  <a:pt x="2560" y="634"/>
                </a:cubicBezTo>
                <a:cubicBezTo>
                  <a:pt x="2625" y="634"/>
                  <a:pt x="2744" y="605"/>
                  <a:pt x="2803" y="617"/>
                </a:cubicBezTo>
                <a:cubicBezTo>
                  <a:pt x="2773" y="634"/>
                  <a:pt x="2714" y="628"/>
                  <a:pt x="2696" y="646"/>
                </a:cubicBezTo>
                <a:cubicBezTo>
                  <a:pt x="2720" y="646"/>
                  <a:pt x="2761" y="646"/>
                  <a:pt x="2750" y="676"/>
                </a:cubicBezTo>
                <a:cubicBezTo>
                  <a:pt x="2767" y="682"/>
                  <a:pt x="2767" y="664"/>
                  <a:pt x="2761" y="658"/>
                </a:cubicBezTo>
                <a:cubicBezTo>
                  <a:pt x="2779" y="634"/>
                  <a:pt x="2838" y="652"/>
                  <a:pt x="2856" y="623"/>
                </a:cubicBezTo>
                <a:cubicBezTo>
                  <a:pt x="2850" y="611"/>
                  <a:pt x="2815" y="617"/>
                  <a:pt x="2803" y="605"/>
                </a:cubicBezTo>
                <a:cubicBezTo>
                  <a:pt x="2815" y="587"/>
                  <a:pt x="2832" y="593"/>
                  <a:pt x="2850" y="587"/>
                </a:cubicBezTo>
                <a:close/>
                <a:moveTo>
                  <a:pt x="2915" y="581"/>
                </a:moveTo>
                <a:cubicBezTo>
                  <a:pt x="2898" y="587"/>
                  <a:pt x="2856" y="581"/>
                  <a:pt x="2868" y="587"/>
                </a:cubicBezTo>
                <a:cubicBezTo>
                  <a:pt x="2874" y="593"/>
                  <a:pt x="2909" y="593"/>
                  <a:pt x="2915" y="581"/>
                </a:cubicBezTo>
                <a:close/>
                <a:moveTo>
                  <a:pt x="3639" y="567"/>
                </a:moveTo>
                <a:cubicBezTo>
                  <a:pt x="3637" y="567"/>
                  <a:pt x="3634" y="568"/>
                  <a:pt x="3631" y="569"/>
                </a:cubicBezTo>
                <a:cubicBezTo>
                  <a:pt x="3631" y="569"/>
                  <a:pt x="3631" y="569"/>
                  <a:pt x="3631" y="581"/>
                </a:cubicBezTo>
                <a:cubicBezTo>
                  <a:pt x="3643" y="581"/>
                  <a:pt x="3655" y="581"/>
                  <a:pt x="3655" y="575"/>
                </a:cubicBezTo>
                <a:cubicBezTo>
                  <a:pt x="3651" y="571"/>
                  <a:pt x="3646" y="566"/>
                  <a:pt x="3639" y="567"/>
                </a:cubicBezTo>
                <a:close/>
                <a:moveTo>
                  <a:pt x="2480" y="563"/>
                </a:moveTo>
                <a:cubicBezTo>
                  <a:pt x="2469" y="563"/>
                  <a:pt x="2459" y="566"/>
                  <a:pt x="2459" y="581"/>
                </a:cubicBezTo>
                <a:cubicBezTo>
                  <a:pt x="2477" y="575"/>
                  <a:pt x="2501" y="581"/>
                  <a:pt x="2501" y="563"/>
                </a:cubicBezTo>
                <a:cubicBezTo>
                  <a:pt x="2494" y="563"/>
                  <a:pt x="2487" y="562"/>
                  <a:pt x="2480" y="563"/>
                </a:cubicBezTo>
                <a:close/>
                <a:moveTo>
                  <a:pt x="6367" y="557"/>
                </a:moveTo>
                <a:cubicBezTo>
                  <a:pt x="6374" y="557"/>
                  <a:pt x="6381" y="560"/>
                  <a:pt x="6384" y="563"/>
                </a:cubicBezTo>
                <a:cubicBezTo>
                  <a:pt x="6384" y="575"/>
                  <a:pt x="6366" y="563"/>
                  <a:pt x="6354" y="569"/>
                </a:cubicBezTo>
                <a:cubicBezTo>
                  <a:pt x="6354" y="560"/>
                  <a:pt x="6360" y="557"/>
                  <a:pt x="6367" y="557"/>
                </a:cubicBezTo>
                <a:close/>
                <a:moveTo>
                  <a:pt x="6342" y="560"/>
                </a:moveTo>
                <a:lnTo>
                  <a:pt x="6342" y="560"/>
                </a:lnTo>
                <a:lnTo>
                  <a:pt x="6342" y="560"/>
                </a:lnTo>
                <a:lnTo>
                  <a:pt x="6342" y="559"/>
                </a:lnTo>
                <a:lnTo>
                  <a:pt x="6342" y="558"/>
                </a:lnTo>
                <a:lnTo>
                  <a:pt x="6342" y="558"/>
                </a:lnTo>
                <a:lnTo>
                  <a:pt x="6342" y="557"/>
                </a:lnTo>
                <a:lnTo>
                  <a:pt x="6342" y="560"/>
                </a:lnTo>
                <a:close/>
                <a:moveTo>
                  <a:pt x="3401" y="551"/>
                </a:moveTo>
                <a:cubicBezTo>
                  <a:pt x="3383" y="551"/>
                  <a:pt x="3371" y="557"/>
                  <a:pt x="3359" y="563"/>
                </a:cubicBezTo>
                <a:cubicBezTo>
                  <a:pt x="3377" y="563"/>
                  <a:pt x="3395" y="569"/>
                  <a:pt x="3401" y="551"/>
                </a:cubicBezTo>
                <a:close/>
                <a:moveTo>
                  <a:pt x="3741" y="548"/>
                </a:moveTo>
                <a:cubicBezTo>
                  <a:pt x="3737" y="548"/>
                  <a:pt x="3734" y="551"/>
                  <a:pt x="3732" y="557"/>
                </a:cubicBezTo>
                <a:cubicBezTo>
                  <a:pt x="3738" y="557"/>
                  <a:pt x="3744" y="557"/>
                  <a:pt x="3744" y="563"/>
                </a:cubicBezTo>
                <a:cubicBezTo>
                  <a:pt x="3738" y="563"/>
                  <a:pt x="3732" y="563"/>
                  <a:pt x="3732" y="569"/>
                </a:cubicBezTo>
                <a:cubicBezTo>
                  <a:pt x="3744" y="569"/>
                  <a:pt x="3756" y="569"/>
                  <a:pt x="3756" y="557"/>
                </a:cubicBezTo>
                <a:cubicBezTo>
                  <a:pt x="3752" y="554"/>
                  <a:pt x="3746" y="548"/>
                  <a:pt x="3741" y="548"/>
                </a:cubicBezTo>
                <a:close/>
                <a:moveTo>
                  <a:pt x="4170" y="545"/>
                </a:moveTo>
                <a:cubicBezTo>
                  <a:pt x="4170" y="569"/>
                  <a:pt x="4146" y="551"/>
                  <a:pt x="4135" y="557"/>
                </a:cubicBezTo>
                <a:cubicBezTo>
                  <a:pt x="4146" y="545"/>
                  <a:pt x="4152" y="551"/>
                  <a:pt x="4170" y="545"/>
                </a:cubicBezTo>
                <a:close/>
                <a:moveTo>
                  <a:pt x="3777" y="545"/>
                </a:moveTo>
                <a:cubicBezTo>
                  <a:pt x="3769" y="545"/>
                  <a:pt x="3762" y="550"/>
                  <a:pt x="3762" y="557"/>
                </a:cubicBezTo>
                <a:cubicBezTo>
                  <a:pt x="3774" y="569"/>
                  <a:pt x="3785" y="563"/>
                  <a:pt x="3791" y="551"/>
                </a:cubicBezTo>
                <a:cubicBezTo>
                  <a:pt x="3787" y="547"/>
                  <a:pt x="3782" y="545"/>
                  <a:pt x="3777" y="545"/>
                </a:cubicBezTo>
                <a:close/>
                <a:moveTo>
                  <a:pt x="5620" y="540"/>
                </a:moveTo>
                <a:cubicBezTo>
                  <a:pt x="5620" y="545"/>
                  <a:pt x="5614" y="557"/>
                  <a:pt x="5626" y="563"/>
                </a:cubicBezTo>
                <a:cubicBezTo>
                  <a:pt x="5626" y="569"/>
                  <a:pt x="5603" y="563"/>
                  <a:pt x="5597" y="563"/>
                </a:cubicBezTo>
                <a:cubicBezTo>
                  <a:pt x="5614" y="557"/>
                  <a:pt x="5597" y="540"/>
                  <a:pt x="5620" y="540"/>
                </a:cubicBezTo>
                <a:close/>
                <a:moveTo>
                  <a:pt x="6325" y="534"/>
                </a:moveTo>
                <a:cubicBezTo>
                  <a:pt x="6337" y="534"/>
                  <a:pt x="6331" y="557"/>
                  <a:pt x="6342" y="557"/>
                </a:cubicBezTo>
                <a:cubicBezTo>
                  <a:pt x="6331" y="557"/>
                  <a:pt x="6331" y="563"/>
                  <a:pt x="6319" y="557"/>
                </a:cubicBezTo>
                <a:cubicBezTo>
                  <a:pt x="6313" y="545"/>
                  <a:pt x="6325" y="545"/>
                  <a:pt x="6325" y="534"/>
                </a:cubicBezTo>
                <a:close/>
                <a:moveTo>
                  <a:pt x="4553" y="527"/>
                </a:moveTo>
                <a:cubicBezTo>
                  <a:pt x="4555" y="527"/>
                  <a:pt x="4558" y="527"/>
                  <a:pt x="4561" y="528"/>
                </a:cubicBezTo>
                <a:cubicBezTo>
                  <a:pt x="4549" y="551"/>
                  <a:pt x="4579" y="545"/>
                  <a:pt x="4573" y="563"/>
                </a:cubicBezTo>
                <a:cubicBezTo>
                  <a:pt x="4555" y="569"/>
                  <a:pt x="4543" y="563"/>
                  <a:pt x="4525" y="557"/>
                </a:cubicBezTo>
                <a:cubicBezTo>
                  <a:pt x="4530" y="542"/>
                  <a:pt x="4536" y="526"/>
                  <a:pt x="4553" y="527"/>
                </a:cubicBezTo>
                <a:close/>
                <a:moveTo>
                  <a:pt x="3526" y="525"/>
                </a:moveTo>
                <a:cubicBezTo>
                  <a:pt x="3520" y="525"/>
                  <a:pt x="3515" y="527"/>
                  <a:pt x="3513" y="534"/>
                </a:cubicBezTo>
                <a:cubicBezTo>
                  <a:pt x="3525" y="534"/>
                  <a:pt x="3525" y="545"/>
                  <a:pt x="3525" y="557"/>
                </a:cubicBezTo>
                <a:cubicBezTo>
                  <a:pt x="3555" y="563"/>
                  <a:pt x="3560" y="545"/>
                  <a:pt x="3566" y="528"/>
                </a:cubicBezTo>
                <a:cubicBezTo>
                  <a:pt x="3552" y="531"/>
                  <a:pt x="3537" y="526"/>
                  <a:pt x="3526" y="525"/>
                </a:cubicBezTo>
                <a:close/>
                <a:moveTo>
                  <a:pt x="2889" y="524"/>
                </a:moveTo>
                <a:cubicBezTo>
                  <a:pt x="2876" y="525"/>
                  <a:pt x="2862" y="531"/>
                  <a:pt x="2862" y="545"/>
                </a:cubicBezTo>
                <a:cubicBezTo>
                  <a:pt x="2880" y="540"/>
                  <a:pt x="2898" y="540"/>
                  <a:pt x="2909" y="528"/>
                </a:cubicBezTo>
                <a:cubicBezTo>
                  <a:pt x="2905" y="525"/>
                  <a:pt x="2897" y="524"/>
                  <a:pt x="2889" y="524"/>
                </a:cubicBezTo>
                <a:close/>
                <a:moveTo>
                  <a:pt x="7570" y="523"/>
                </a:moveTo>
                <a:cubicBezTo>
                  <a:pt x="7527" y="552"/>
                  <a:pt x="7456" y="552"/>
                  <a:pt x="7377" y="559"/>
                </a:cubicBezTo>
                <a:cubicBezTo>
                  <a:pt x="7427" y="530"/>
                  <a:pt x="7513" y="538"/>
                  <a:pt x="7570" y="523"/>
                </a:cubicBezTo>
                <a:close/>
                <a:moveTo>
                  <a:pt x="6754" y="523"/>
                </a:moveTo>
                <a:cubicBezTo>
                  <a:pt x="6754" y="552"/>
                  <a:pt x="6768" y="559"/>
                  <a:pt x="6783" y="566"/>
                </a:cubicBezTo>
                <a:cubicBezTo>
                  <a:pt x="6783" y="552"/>
                  <a:pt x="6775" y="545"/>
                  <a:pt x="6783" y="523"/>
                </a:cubicBezTo>
                <a:cubicBezTo>
                  <a:pt x="6783" y="523"/>
                  <a:pt x="6783" y="523"/>
                  <a:pt x="6754" y="523"/>
                </a:cubicBezTo>
                <a:close/>
                <a:moveTo>
                  <a:pt x="2317" y="518"/>
                </a:moveTo>
                <a:cubicBezTo>
                  <a:pt x="2305" y="519"/>
                  <a:pt x="2296" y="522"/>
                  <a:pt x="2294" y="534"/>
                </a:cubicBezTo>
                <a:cubicBezTo>
                  <a:pt x="2329" y="557"/>
                  <a:pt x="2359" y="528"/>
                  <a:pt x="2377" y="522"/>
                </a:cubicBezTo>
                <a:cubicBezTo>
                  <a:pt x="2363" y="525"/>
                  <a:pt x="2341" y="519"/>
                  <a:pt x="2322" y="518"/>
                </a:cubicBezTo>
                <a:cubicBezTo>
                  <a:pt x="2320" y="518"/>
                  <a:pt x="2319" y="518"/>
                  <a:pt x="2317" y="518"/>
                </a:cubicBezTo>
                <a:close/>
                <a:moveTo>
                  <a:pt x="8814" y="512"/>
                </a:moveTo>
                <a:cubicBezTo>
                  <a:pt x="8849" y="511"/>
                  <a:pt x="8892" y="519"/>
                  <a:pt x="8910" y="523"/>
                </a:cubicBezTo>
                <a:cubicBezTo>
                  <a:pt x="8874" y="559"/>
                  <a:pt x="8817" y="509"/>
                  <a:pt x="8767" y="523"/>
                </a:cubicBezTo>
                <a:cubicBezTo>
                  <a:pt x="8775" y="515"/>
                  <a:pt x="8793" y="512"/>
                  <a:pt x="8814" y="512"/>
                </a:cubicBezTo>
                <a:close/>
                <a:moveTo>
                  <a:pt x="3897" y="510"/>
                </a:moveTo>
                <a:cubicBezTo>
                  <a:pt x="3897" y="510"/>
                  <a:pt x="3897" y="510"/>
                  <a:pt x="3898" y="511"/>
                </a:cubicBezTo>
                <a:lnTo>
                  <a:pt x="3898" y="511"/>
                </a:lnTo>
                <a:lnTo>
                  <a:pt x="3898" y="511"/>
                </a:lnTo>
                <a:cubicBezTo>
                  <a:pt x="3897" y="511"/>
                  <a:pt x="3897" y="510"/>
                  <a:pt x="3897" y="510"/>
                </a:cubicBezTo>
                <a:close/>
                <a:moveTo>
                  <a:pt x="5591" y="510"/>
                </a:moveTo>
                <a:cubicBezTo>
                  <a:pt x="5585" y="522"/>
                  <a:pt x="5579" y="528"/>
                  <a:pt x="5561" y="528"/>
                </a:cubicBezTo>
                <a:cubicBezTo>
                  <a:pt x="5567" y="540"/>
                  <a:pt x="5573" y="540"/>
                  <a:pt x="5561" y="551"/>
                </a:cubicBezTo>
                <a:cubicBezTo>
                  <a:pt x="5555" y="545"/>
                  <a:pt x="5549" y="534"/>
                  <a:pt x="5532" y="534"/>
                </a:cubicBezTo>
                <a:cubicBezTo>
                  <a:pt x="5537" y="510"/>
                  <a:pt x="5561" y="510"/>
                  <a:pt x="5591" y="510"/>
                </a:cubicBezTo>
                <a:close/>
                <a:moveTo>
                  <a:pt x="4195" y="508"/>
                </a:moveTo>
                <a:cubicBezTo>
                  <a:pt x="4203" y="508"/>
                  <a:pt x="4212" y="510"/>
                  <a:pt x="4217" y="510"/>
                </a:cubicBezTo>
                <a:cubicBezTo>
                  <a:pt x="4206" y="528"/>
                  <a:pt x="4200" y="522"/>
                  <a:pt x="4182" y="516"/>
                </a:cubicBezTo>
                <a:cubicBezTo>
                  <a:pt x="4182" y="510"/>
                  <a:pt x="4188" y="508"/>
                  <a:pt x="4195" y="508"/>
                </a:cubicBezTo>
                <a:close/>
                <a:moveTo>
                  <a:pt x="7991" y="505"/>
                </a:moveTo>
                <a:cubicBezTo>
                  <a:pt x="8004" y="505"/>
                  <a:pt x="8018" y="509"/>
                  <a:pt x="8029" y="516"/>
                </a:cubicBezTo>
                <a:cubicBezTo>
                  <a:pt x="8007" y="530"/>
                  <a:pt x="7993" y="516"/>
                  <a:pt x="7964" y="516"/>
                </a:cubicBezTo>
                <a:cubicBezTo>
                  <a:pt x="7968" y="509"/>
                  <a:pt x="7979" y="505"/>
                  <a:pt x="7991" y="505"/>
                </a:cubicBezTo>
                <a:close/>
                <a:moveTo>
                  <a:pt x="2193" y="504"/>
                </a:moveTo>
                <a:cubicBezTo>
                  <a:pt x="2199" y="534"/>
                  <a:pt x="2146" y="510"/>
                  <a:pt x="2169" y="540"/>
                </a:cubicBezTo>
                <a:cubicBezTo>
                  <a:pt x="2152" y="540"/>
                  <a:pt x="2152" y="522"/>
                  <a:pt x="2140" y="516"/>
                </a:cubicBezTo>
                <a:cubicBezTo>
                  <a:pt x="2152" y="498"/>
                  <a:pt x="2175" y="510"/>
                  <a:pt x="2193" y="504"/>
                </a:cubicBezTo>
                <a:close/>
                <a:moveTo>
                  <a:pt x="3181" y="496"/>
                </a:moveTo>
                <a:cubicBezTo>
                  <a:pt x="3178" y="496"/>
                  <a:pt x="3174" y="497"/>
                  <a:pt x="3170" y="498"/>
                </a:cubicBezTo>
                <a:cubicBezTo>
                  <a:pt x="3170" y="510"/>
                  <a:pt x="3158" y="516"/>
                  <a:pt x="3152" y="522"/>
                </a:cubicBezTo>
                <a:cubicBezTo>
                  <a:pt x="3134" y="522"/>
                  <a:pt x="3128" y="522"/>
                  <a:pt x="3111" y="528"/>
                </a:cubicBezTo>
                <a:cubicBezTo>
                  <a:pt x="3117" y="516"/>
                  <a:pt x="3099" y="498"/>
                  <a:pt x="3087" y="516"/>
                </a:cubicBezTo>
                <a:cubicBezTo>
                  <a:pt x="3105" y="534"/>
                  <a:pt x="3045" y="557"/>
                  <a:pt x="3022" y="569"/>
                </a:cubicBezTo>
                <a:cubicBezTo>
                  <a:pt x="3045" y="563"/>
                  <a:pt x="3040" y="587"/>
                  <a:pt x="3051" y="593"/>
                </a:cubicBezTo>
                <a:cubicBezTo>
                  <a:pt x="3045" y="593"/>
                  <a:pt x="3034" y="593"/>
                  <a:pt x="3040" y="605"/>
                </a:cubicBezTo>
                <a:cubicBezTo>
                  <a:pt x="3099" y="617"/>
                  <a:pt x="3152" y="611"/>
                  <a:pt x="3205" y="581"/>
                </a:cubicBezTo>
                <a:cubicBezTo>
                  <a:pt x="3199" y="581"/>
                  <a:pt x="3199" y="575"/>
                  <a:pt x="3205" y="569"/>
                </a:cubicBezTo>
                <a:cubicBezTo>
                  <a:pt x="3182" y="575"/>
                  <a:pt x="3176" y="581"/>
                  <a:pt x="3158" y="569"/>
                </a:cubicBezTo>
                <a:cubicBezTo>
                  <a:pt x="3176" y="551"/>
                  <a:pt x="3223" y="545"/>
                  <a:pt x="3223" y="534"/>
                </a:cubicBezTo>
                <a:cubicBezTo>
                  <a:pt x="3217" y="545"/>
                  <a:pt x="3193" y="534"/>
                  <a:pt x="3188" y="522"/>
                </a:cubicBezTo>
                <a:cubicBezTo>
                  <a:pt x="3199" y="522"/>
                  <a:pt x="3205" y="516"/>
                  <a:pt x="3211" y="504"/>
                </a:cubicBezTo>
                <a:cubicBezTo>
                  <a:pt x="3198" y="504"/>
                  <a:pt x="3191" y="497"/>
                  <a:pt x="3181" y="496"/>
                </a:cubicBezTo>
                <a:close/>
                <a:moveTo>
                  <a:pt x="5170" y="492"/>
                </a:moveTo>
                <a:cubicBezTo>
                  <a:pt x="5182" y="492"/>
                  <a:pt x="5188" y="504"/>
                  <a:pt x="5206" y="498"/>
                </a:cubicBezTo>
                <a:cubicBezTo>
                  <a:pt x="5200" y="534"/>
                  <a:pt x="5176" y="486"/>
                  <a:pt x="5170" y="510"/>
                </a:cubicBezTo>
                <a:cubicBezTo>
                  <a:pt x="5165" y="510"/>
                  <a:pt x="5170" y="498"/>
                  <a:pt x="5170" y="492"/>
                </a:cubicBezTo>
                <a:close/>
                <a:moveTo>
                  <a:pt x="7270" y="492"/>
                </a:moveTo>
                <a:cubicBezTo>
                  <a:pt x="7273" y="492"/>
                  <a:pt x="7276" y="492"/>
                  <a:pt x="7280" y="492"/>
                </a:cubicBezTo>
                <a:cubicBezTo>
                  <a:pt x="7303" y="493"/>
                  <a:pt x="7326" y="500"/>
                  <a:pt x="7341" y="516"/>
                </a:cubicBezTo>
                <a:cubicBezTo>
                  <a:pt x="7313" y="566"/>
                  <a:pt x="7248" y="573"/>
                  <a:pt x="7184" y="595"/>
                </a:cubicBezTo>
                <a:cubicBezTo>
                  <a:pt x="7212" y="566"/>
                  <a:pt x="7184" y="573"/>
                  <a:pt x="7184" y="552"/>
                </a:cubicBezTo>
                <a:cubicBezTo>
                  <a:pt x="7174" y="520"/>
                  <a:pt x="7222" y="493"/>
                  <a:pt x="7270" y="492"/>
                </a:cubicBezTo>
                <a:close/>
                <a:moveTo>
                  <a:pt x="9096" y="480"/>
                </a:moveTo>
                <a:cubicBezTo>
                  <a:pt x="9304" y="495"/>
                  <a:pt x="9504" y="545"/>
                  <a:pt x="9748" y="566"/>
                </a:cubicBezTo>
                <a:cubicBezTo>
                  <a:pt x="9683" y="631"/>
                  <a:pt x="9562" y="552"/>
                  <a:pt x="9461" y="588"/>
                </a:cubicBezTo>
                <a:cubicBezTo>
                  <a:pt x="9490" y="617"/>
                  <a:pt x="9519" y="609"/>
                  <a:pt x="9576" y="617"/>
                </a:cubicBezTo>
                <a:cubicBezTo>
                  <a:pt x="9533" y="660"/>
                  <a:pt x="9433" y="595"/>
                  <a:pt x="9404" y="638"/>
                </a:cubicBezTo>
                <a:cubicBezTo>
                  <a:pt x="9289" y="617"/>
                  <a:pt x="9175" y="609"/>
                  <a:pt x="9103" y="595"/>
                </a:cubicBezTo>
                <a:cubicBezTo>
                  <a:pt x="9103" y="573"/>
                  <a:pt x="9132" y="588"/>
                  <a:pt x="9146" y="573"/>
                </a:cubicBezTo>
                <a:cubicBezTo>
                  <a:pt x="9132" y="545"/>
                  <a:pt x="9082" y="552"/>
                  <a:pt x="9053" y="538"/>
                </a:cubicBezTo>
                <a:cubicBezTo>
                  <a:pt x="9060" y="523"/>
                  <a:pt x="9089" y="538"/>
                  <a:pt x="9110" y="538"/>
                </a:cubicBezTo>
                <a:cubicBezTo>
                  <a:pt x="9125" y="523"/>
                  <a:pt x="9082" y="516"/>
                  <a:pt x="9096" y="480"/>
                </a:cubicBezTo>
                <a:close/>
                <a:moveTo>
                  <a:pt x="5437" y="474"/>
                </a:moveTo>
                <a:cubicBezTo>
                  <a:pt x="5443" y="480"/>
                  <a:pt x="5449" y="486"/>
                  <a:pt x="5461" y="492"/>
                </a:cubicBezTo>
                <a:cubicBezTo>
                  <a:pt x="5455" y="504"/>
                  <a:pt x="5443" y="486"/>
                  <a:pt x="5431" y="492"/>
                </a:cubicBezTo>
                <a:cubicBezTo>
                  <a:pt x="5431" y="480"/>
                  <a:pt x="5437" y="480"/>
                  <a:pt x="5437" y="474"/>
                </a:cubicBezTo>
                <a:close/>
                <a:moveTo>
                  <a:pt x="3295" y="474"/>
                </a:moveTo>
                <a:cubicBezTo>
                  <a:pt x="3286" y="474"/>
                  <a:pt x="3276" y="479"/>
                  <a:pt x="3276" y="486"/>
                </a:cubicBezTo>
                <a:cubicBezTo>
                  <a:pt x="3276" y="486"/>
                  <a:pt x="3282" y="486"/>
                  <a:pt x="3282" y="492"/>
                </a:cubicBezTo>
                <a:cubicBezTo>
                  <a:pt x="3294" y="492"/>
                  <a:pt x="3300" y="486"/>
                  <a:pt x="3312" y="480"/>
                </a:cubicBezTo>
                <a:cubicBezTo>
                  <a:pt x="3307" y="476"/>
                  <a:pt x="3301" y="474"/>
                  <a:pt x="3295" y="474"/>
                </a:cubicBezTo>
                <a:close/>
                <a:moveTo>
                  <a:pt x="5378" y="473"/>
                </a:moveTo>
                <a:cubicBezTo>
                  <a:pt x="5379" y="473"/>
                  <a:pt x="5381" y="474"/>
                  <a:pt x="5384" y="474"/>
                </a:cubicBezTo>
                <a:cubicBezTo>
                  <a:pt x="5378" y="486"/>
                  <a:pt x="5395" y="480"/>
                  <a:pt x="5395" y="498"/>
                </a:cubicBezTo>
                <a:cubicBezTo>
                  <a:pt x="5384" y="504"/>
                  <a:pt x="5378" y="516"/>
                  <a:pt x="5360" y="516"/>
                </a:cubicBezTo>
                <a:cubicBezTo>
                  <a:pt x="5360" y="510"/>
                  <a:pt x="5360" y="498"/>
                  <a:pt x="5354" y="498"/>
                </a:cubicBezTo>
                <a:cubicBezTo>
                  <a:pt x="5364" y="493"/>
                  <a:pt x="5366" y="474"/>
                  <a:pt x="5378" y="473"/>
                </a:cubicBezTo>
                <a:close/>
                <a:moveTo>
                  <a:pt x="2151" y="466"/>
                </a:moveTo>
                <a:cubicBezTo>
                  <a:pt x="2155" y="466"/>
                  <a:pt x="2159" y="467"/>
                  <a:pt x="2164" y="468"/>
                </a:cubicBezTo>
                <a:cubicBezTo>
                  <a:pt x="2146" y="480"/>
                  <a:pt x="2164" y="480"/>
                  <a:pt x="2169" y="498"/>
                </a:cubicBezTo>
                <a:cubicBezTo>
                  <a:pt x="2158" y="492"/>
                  <a:pt x="2146" y="498"/>
                  <a:pt x="2134" y="486"/>
                </a:cubicBezTo>
                <a:cubicBezTo>
                  <a:pt x="2134" y="473"/>
                  <a:pt x="2141" y="466"/>
                  <a:pt x="2151" y="466"/>
                </a:cubicBezTo>
                <a:close/>
                <a:moveTo>
                  <a:pt x="3839" y="462"/>
                </a:moveTo>
                <a:cubicBezTo>
                  <a:pt x="3850" y="462"/>
                  <a:pt x="3833" y="468"/>
                  <a:pt x="3839" y="480"/>
                </a:cubicBezTo>
                <a:cubicBezTo>
                  <a:pt x="3839" y="480"/>
                  <a:pt x="3839" y="480"/>
                  <a:pt x="3803" y="480"/>
                </a:cubicBezTo>
                <a:cubicBezTo>
                  <a:pt x="3803" y="462"/>
                  <a:pt x="3827" y="468"/>
                  <a:pt x="3839" y="462"/>
                </a:cubicBezTo>
                <a:close/>
                <a:moveTo>
                  <a:pt x="5952" y="460"/>
                </a:moveTo>
                <a:cubicBezTo>
                  <a:pt x="5964" y="459"/>
                  <a:pt x="5967" y="485"/>
                  <a:pt x="5993" y="474"/>
                </a:cubicBezTo>
                <a:cubicBezTo>
                  <a:pt x="5987" y="486"/>
                  <a:pt x="5970" y="486"/>
                  <a:pt x="5970" y="504"/>
                </a:cubicBezTo>
                <a:cubicBezTo>
                  <a:pt x="5946" y="492"/>
                  <a:pt x="5910" y="492"/>
                  <a:pt x="5893" y="510"/>
                </a:cubicBezTo>
                <a:cubicBezTo>
                  <a:pt x="5887" y="504"/>
                  <a:pt x="5887" y="492"/>
                  <a:pt x="5869" y="498"/>
                </a:cubicBezTo>
                <a:cubicBezTo>
                  <a:pt x="5869" y="468"/>
                  <a:pt x="5893" y="474"/>
                  <a:pt x="5904" y="462"/>
                </a:cubicBezTo>
                <a:cubicBezTo>
                  <a:pt x="5922" y="457"/>
                  <a:pt x="5910" y="480"/>
                  <a:pt x="5922" y="480"/>
                </a:cubicBezTo>
                <a:cubicBezTo>
                  <a:pt x="5934" y="480"/>
                  <a:pt x="5958" y="468"/>
                  <a:pt x="5946" y="462"/>
                </a:cubicBezTo>
                <a:cubicBezTo>
                  <a:pt x="5948" y="461"/>
                  <a:pt x="5950" y="460"/>
                  <a:pt x="5952" y="460"/>
                </a:cubicBezTo>
                <a:close/>
                <a:moveTo>
                  <a:pt x="6990" y="452"/>
                </a:moveTo>
                <a:cubicBezTo>
                  <a:pt x="6997" y="459"/>
                  <a:pt x="6997" y="473"/>
                  <a:pt x="6997" y="495"/>
                </a:cubicBezTo>
                <a:cubicBezTo>
                  <a:pt x="6983" y="495"/>
                  <a:pt x="6969" y="502"/>
                  <a:pt x="6969" y="516"/>
                </a:cubicBezTo>
                <a:cubicBezTo>
                  <a:pt x="6954" y="509"/>
                  <a:pt x="6947" y="495"/>
                  <a:pt x="6947" y="480"/>
                </a:cubicBezTo>
                <a:cubicBezTo>
                  <a:pt x="6969" y="480"/>
                  <a:pt x="6983" y="473"/>
                  <a:pt x="6990" y="452"/>
                </a:cubicBezTo>
                <a:close/>
                <a:moveTo>
                  <a:pt x="6135" y="451"/>
                </a:moveTo>
                <a:cubicBezTo>
                  <a:pt x="6153" y="462"/>
                  <a:pt x="6177" y="457"/>
                  <a:pt x="6194" y="457"/>
                </a:cubicBezTo>
                <a:cubicBezTo>
                  <a:pt x="6183" y="474"/>
                  <a:pt x="6248" y="498"/>
                  <a:pt x="6289" y="498"/>
                </a:cubicBezTo>
                <a:cubicBezTo>
                  <a:pt x="6295" y="516"/>
                  <a:pt x="6277" y="498"/>
                  <a:pt x="6283" y="516"/>
                </a:cubicBezTo>
                <a:cubicBezTo>
                  <a:pt x="6260" y="510"/>
                  <a:pt x="6236" y="504"/>
                  <a:pt x="6212" y="492"/>
                </a:cubicBezTo>
                <a:cubicBezTo>
                  <a:pt x="6183" y="540"/>
                  <a:pt x="6153" y="492"/>
                  <a:pt x="6106" y="480"/>
                </a:cubicBezTo>
                <a:cubicBezTo>
                  <a:pt x="6076" y="480"/>
                  <a:pt x="6052" y="486"/>
                  <a:pt x="6035" y="462"/>
                </a:cubicBezTo>
                <a:cubicBezTo>
                  <a:pt x="6058" y="451"/>
                  <a:pt x="6106" y="445"/>
                  <a:pt x="6118" y="468"/>
                </a:cubicBezTo>
                <a:cubicBezTo>
                  <a:pt x="6135" y="468"/>
                  <a:pt x="6135" y="462"/>
                  <a:pt x="6135" y="451"/>
                </a:cubicBezTo>
                <a:close/>
                <a:moveTo>
                  <a:pt x="5608" y="445"/>
                </a:moveTo>
                <a:cubicBezTo>
                  <a:pt x="5626" y="457"/>
                  <a:pt x="5632" y="474"/>
                  <a:pt x="5650" y="486"/>
                </a:cubicBezTo>
                <a:cubicBezTo>
                  <a:pt x="5644" y="498"/>
                  <a:pt x="5620" y="486"/>
                  <a:pt x="5614" y="504"/>
                </a:cubicBezTo>
                <a:cubicBezTo>
                  <a:pt x="5614" y="492"/>
                  <a:pt x="5585" y="486"/>
                  <a:pt x="5585" y="510"/>
                </a:cubicBezTo>
                <a:cubicBezTo>
                  <a:pt x="5561" y="504"/>
                  <a:pt x="5597" y="498"/>
                  <a:pt x="5585" y="486"/>
                </a:cubicBezTo>
                <a:cubicBezTo>
                  <a:pt x="5561" y="480"/>
                  <a:pt x="5567" y="504"/>
                  <a:pt x="5549" y="498"/>
                </a:cubicBezTo>
                <a:cubicBezTo>
                  <a:pt x="5555" y="486"/>
                  <a:pt x="5537" y="486"/>
                  <a:pt x="5532" y="480"/>
                </a:cubicBezTo>
                <a:cubicBezTo>
                  <a:pt x="5543" y="462"/>
                  <a:pt x="5573" y="486"/>
                  <a:pt x="5585" y="474"/>
                </a:cubicBezTo>
                <a:cubicBezTo>
                  <a:pt x="5591" y="462"/>
                  <a:pt x="5567" y="474"/>
                  <a:pt x="5573" y="457"/>
                </a:cubicBezTo>
                <a:cubicBezTo>
                  <a:pt x="5591" y="457"/>
                  <a:pt x="5603" y="457"/>
                  <a:pt x="5608" y="445"/>
                </a:cubicBezTo>
                <a:close/>
                <a:moveTo>
                  <a:pt x="6926" y="437"/>
                </a:moveTo>
                <a:cubicBezTo>
                  <a:pt x="6954" y="459"/>
                  <a:pt x="6940" y="480"/>
                  <a:pt x="6933" y="516"/>
                </a:cubicBezTo>
                <a:cubicBezTo>
                  <a:pt x="6897" y="502"/>
                  <a:pt x="6868" y="452"/>
                  <a:pt x="6926" y="437"/>
                </a:cubicBezTo>
                <a:close/>
                <a:moveTo>
                  <a:pt x="7048" y="416"/>
                </a:moveTo>
                <a:cubicBezTo>
                  <a:pt x="7055" y="430"/>
                  <a:pt x="7048" y="459"/>
                  <a:pt x="7062" y="473"/>
                </a:cubicBezTo>
                <a:cubicBezTo>
                  <a:pt x="7033" y="473"/>
                  <a:pt x="7033" y="430"/>
                  <a:pt x="7048" y="416"/>
                </a:cubicBezTo>
                <a:close/>
                <a:moveTo>
                  <a:pt x="6790" y="411"/>
                </a:moveTo>
                <a:cubicBezTo>
                  <a:pt x="6799" y="412"/>
                  <a:pt x="6809" y="426"/>
                  <a:pt x="6804" y="437"/>
                </a:cubicBezTo>
                <a:cubicBezTo>
                  <a:pt x="6804" y="437"/>
                  <a:pt x="6804" y="437"/>
                  <a:pt x="6861" y="444"/>
                </a:cubicBezTo>
                <a:cubicBezTo>
                  <a:pt x="6847" y="473"/>
                  <a:pt x="6818" y="444"/>
                  <a:pt x="6804" y="473"/>
                </a:cubicBezTo>
                <a:cubicBezTo>
                  <a:pt x="6804" y="466"/>
                  <a:pt x="6790" y="459"/>
                  <a:pt x="6790" y="444"/>
                </a:cubicBezTo>
                <a:cubicBezTo>
                  <a:pt x="6761" y="452"/>
                  <a:pt x="6790" y="487"/>
                  <a:pt x="6790" y="509"/>
                </a:cubicBezTo>
                <a:cubicBezTo>
                  <a:pt x="6818" y="502"/>
                  <a:pt x="6797" y="487"/>
                  <a:pt x="6804" y="473"/>
                </a:cubicBezTo>
                <a:cubicBezTo>
                  <a:pt x="6854" y="480"/>
                  <a:pt x="6840" y="523"/>
                  <a:pt x="6868" y="516"/>
                </a:cubicBezTo>
                <a:cubicBezTo>
                  <a:pt x="6868" y="538"/>
                  <a:pt x="6847" y="538"/>
                  <a:pt x="6833" y="545"/>
                </a:cubicBezTo>
                <a:cubicBezTo>
                  <a:pt x="6840" y="566"/>
                  <a:pt x="6840" y="581"/>
                  <a:pt x="6833" y="595"/>
                </a:cubicBezTo>
                <a:cubicBezTo>
                  <a:pt x="6826" y="581"/>
                  <a:pt x="6811" y="573"/>
                  <a:pt x="6811" y="602"/>
                </a:cubicBezTo>
                <a:cubicBezTo>
                  <a:pt x="6804" y="595"/>
                  <a:pt x="6797" y="588"/>
                  <a:pt x="6797" y="573"/>
                </a:cubicBezTo>
                <a:cubicBezTo>
                  <a:pt x="6775" y="588"/>
                  <a:pt x="6768" y="581"/>
                  <a:pt x="6740" y="581"/>
                </a:cubicBezTo>
                <a:cubicBezTo>
                  <a:pt x="6754" y="566"/>
                  <a:pt x="6732" y="538"/>
                  <a:pt x="6718" y="530"/>
                </a:cubicBezTo>
                <a:cubicBezTo>
                  <a:pt x="6725" y="516"/>
                  <a:pt x="6740" y="516"/>
                  <a:pt x="6747" y="502"/>
                </a:cubicBezTo>
                <a:cubicBezTo>
                  <a:pt x="6732" y="495"/>
                  <a:pt x="6718" y="487"/>
                  <a:pt x="6718" y="466"/>
                </a:cubicBezTo>
                <a:cubicBezTo>
                  <a:pt x="6732" y="466"/>
                  <a:pt x="6732" y="473"/>
                  <a:pt x="6732" y="487"/>
                </a:cubicBezTo>
                <a:cubicBezTo>
                  <a:pt x="6747" y="487"/>
                  <a:pt x="6747" y="437"/>
                  <a:pt x="6754" y="473"/>
                </a:cubicBezTo>
                <a:cubicBezTo>
                  <a:pt x="6761" y="466"/>
                  <a:pt x="6768" y="452"/>
                  <a:pt x="6768" y="430"/>
                </a:cubicBezTo>
                <a:cubicBezTo>
                  <a:pt x="6775" y="430"/>
                  <a:pt x="6804" y="416"/>
                  <a:pt x="6783" y="416"/>
                </a:cubicBezTo>
                <a:cubicBezTo>
                  <a:pt x="6784" y="412"/>
                  <a:pt x="6787" y="411"/>
                  <a:pt x="6790" y="411"/>
                </a:cubicBezTo>
                <a:close/>
                <a:moveTo>
                  <a:pt x="4419" y="409"/>
                </a:moveTo>
                <a:cubicBezTo>
                  <a:pt x="4419" y="415"/>
                  <a:pt x="4431" y="415"/>
                  <a:pt x="4431" y="427"/>
                </a:cubicBezTo>
                <a:cubicBezTo>
                  <a:pt x="4419" y="439"/>
                  <a:pt x="4419" y="427"/>
                  <a:pt x="4401" y="427"/>
                </a:cubicBezTo>
                <a:cubicBezTo>
                  <a:pt x="4401" y="415"/>
                  <a:pt x="4413" y="415"/>
                  <a:pt x="4419" y="409"/>
                </a:cubicBezTo>
                <a:close/>
                <a:moveTo>
                  <a:pt x="5221" y="367"/>
                </a:moveTo>
                <a:lnTo>
                  <a:pt x="5224" y="368"/>
                </a:lnTo>
                <a:cubicBezTo>
                  <a:pt x="5224" y="368"/>
                  <a:pt x="5222" y="368"/>
                  <a:pt x="5221" y="367"/>
                </a:cubicBezTo>
                <a:lnTo>
                  <a:pt x="5221" y="367"/>
                </a:lnTo>
                <a:close/>
                <a:moveTo>
                  <a:pt x="4555" y="362"/>
                </a:moveTo>
                <a:cubicBezTo>
                  <a:pt x="4561" y="368"/>
                  <a:pt x="4573" y="374"/>
                  <a:pt x="4584" y="368"/>
                </a:cubicBezTo>
                <a:cubicBezTo>
                  <a:pt x="4567" y="374"/>
                  <a:pt x="4561" y="385"/>
                  <a:pt x="4543" y="385"/>
                </a:cubicBezTo>
                <a:cubicBezTo>
                  <a:pt x="4537" y="368"/>
                  <a:pt x="4561" y="379"/>
                  <a:pt x="4555" y="362"/>
                </a:cubicBezTo>
                <a:close/>
                <a:moveTo>
                  <a:pt x="4325" y="323"/>
                </a:moveTo>
                <a:cubicBezTo>
                  <a:pt x="4316" y="323"/>
                  <a:pt x="4306" y="327"/>
                  <a:pt x="4306" y="338"/>
                </a:cubicBezTo>
                <a:cubicBezTo>
                  <a:pt x="4324" y="338"/>
                  <a:pt x="4336" y="338"/>
                  <a:pt x="4342" y="326"/>
                </a:cubicBezTo>
                <a:cubicBezTo>
                  <a:pt x="4337" y="324"/>
                  <a:pt x="4331" y="322"/>
                  <a:pt x="4325" y="323"/>
                </a:cubicBezTo>
                <a:close/>
                <a:moveTo>
                  <a:pt x="7026" y="322"/>
                </a:moveTo>
                <a:cubicBezTo>
                  <a:pt x="7048" y="322"/>
                  <a:pt x="7048" y="358"/>
                  <a:pt x="7033" y="373"/>
                </a:cubicBezTo>
                <a:cubicBezTo>
                  <a:pt x="7026" y="358"/>
                  <a:pt x="7026" y="344"/>
                  <a:pt x="7026" y="322"/>
                </a:cubicBezTo>
                <a:close/>
                <a:moveTo>
                  <a:pt x="3226" y="318"/>
                </a:moveTo>
                <a:cubicBezTo>
                  <a:pt x="3242" y="317"/>
                  <a:pt x="3259" y="318"/>
                  <a:pt x="3276" y="320"/>
                </a:cubicBezTo>
                <a:cubicBezTo>
                  <a:pt x="3270" y="350"/>
                  <a:pt x="3235" y="338"/>
                  <a:pt x="3217" y="356"/>
                </a:cubicBezTo>
                <a:cubicBezTo>
                  <a:pt x="3223" y="374"/>
                  <a:pt x="3229" y="350"/>
                  <a:pt x="3241" y="356"/>
                </a:cubicBezTo>
                <a:cubicBezTo>
                  <a:pt x="3229" y="374"/>
                  <a:pt x="3193" y="368"/>
                  <a:pt x="3170" y="368"/>
                </a:cubicBezTo>
                <a:cubicBezTo>
                  <a:pt x="3170" y="356"/>
                  <a:pt x="3164" y="344"/>
                  <a:pt x="3146" y="350"/>
                </a:cubicBezTo>
                <a:cubicBezTo>
                  <a:pt x="3146" y="332"/>
                  <a:pt x="3158" y="332"/>
                  <a:pt x="3152" y="320"/>
                </a:cubicBezTo>
                <a:cubicBezTo>
                  <a:pt x="3174" y="320"/>
                  <a:pt x="3199" y="318"/>
                  <a:pt x="3226" y="318"/>
                </a:cubicBezTo>
                <a:close/>
                <a:moveTo>
                  <a:pt x="6919" y="286"/>
                </a:moveTo>
                <a:cubicBezTo>
                  <a:pt x="6969" y="294"/>
                  <a:pt x="6969" y="315"/>
                  <a:pt x="6976" y="351"/>
                </a:cubicBezTo>
                <a:cubicBezTo>
                  <a:pt x="6947" y="365"/>
                  <a:pt x="6940" y="401"/>
                  <a:pt x="6904" y="408"/>
                </a:cubicBezTo>
                <a:cubicBezTo>
                  <a:pt x="6890" y="394"/>
                  <a:pt x="6883" y="380"/>
                  <a:pt x="6861" y="387"/>
                </a:cubicBezTo>
                <a:cubicBezTo>
                  <a:pt x="6868" y="380"/>
                  <a:pt x="6868" y="365"/>
                  <a:pt x="6876" y="358"/>
                </a:cubicBezTo>
                <a:cubicBezTo>
                  <a:pt x="6919" y="365"/>
                  <a:pt x="6926" y="308"/>
                  <a:pt x="6919" y="286"/>
                </a:cubicBezTo>
                <a:close/>
                <a:moveTo>
                  <a:pt x="5155" y="283"/>
                </a:moveTo>
                <a:cubicBezTo>
                  <a:pt x="5171" y="282"/>
                  <a:pt x="5192" y="291"/>
                  <a:pt x="5212" y="291"/>
                </a:cubicBezTo>
                <a:cubicBezTo>
                  <a:pt x="5188" y="308"/>
                  <a:pt x="5200" y="296"/>
                  <a:pt x="5188" y="326"/>
                </a:cubicBezTo>
                <a:cubicBezTo>
                  <a:pt x="5176" y="320"/>
                  <a:pt x="5194" y="302"/>
                  <a:pt x="5182" y="296"/>
                </a:cubicBezTo>
                <a:cubicBezTo>
                  <a:pt x="5170" y="291"/>
                  <a:pt x="5170" y="308"/>
                  <a:pt x="5159" y="308"/>
                </a:cubicBezTo>
                <a:cubicBezTo>
                  <a:pt x="5159" y="314"/>
                  <a:pt x="5165" y="314"/>
                  <a:pt x="5170" y="314"/>
                </a:cubicBezTo>
                <a:cubicBezTo>
                  <a:pt x="5170" y="326"/>
                  <a:pt x="5159" y="326"/>
                  <a:pt x="5153" y="326"/>
                </a:cubicBezTo>
                <a:cubicBezTo>
                  <a:pt x="5147" y="320"/>
                  <a:pt x="5147" y="320"/>
                  <a:pt x="5141" y="314"/>
                </a:cubicBezTo>
                <a:cubicBezTo>
                  <a:pt x="5153" y="308"/>
                  <a:pt x="5159" y="302"/>
                  <a:pt x="5135" y="302"/>
                </a:cubicBezTo>
                <a:cubicBezTo>
                  <a:pt x="5141" y="296"/>
                  <a:pt x="5141" y="291"/>
                  <a:pt x="5135" y="291"/>
                </a:cubicBezTo>
                <a:cubicBezTo>
                  <a:pt x="5141" y="285"/>
                  <a:pt x="5147" y="283"/>
                  <a:pt x="5155" y="283"/>
                </a:cubicBezTo>
                <a:close/>
                <a:moveTo>
                  <a:pt x="5052" y="279"/>
                </a:moveTo>
                <a:cubicBezTo>
                  <a:pt x="5034" y="279"/>
                  <a:pt x="5028" y="291"/>
                  <a:pt x="5022" y="302"/>
                </a:cubicBezTo>
                <a:cubicBezTo>
                  <a:pt x="5040" y="302"/>
                  <a:pt x="5052" y="302"/>
                  <a:pt x="5058" y="291"/>
                </a:cubicBezTo>
                <a:cubicBezTo>
                  <a:pt x="5052" y="291"/>
                  <a:pt x="5052" y="285"/>
                  <a:pt x="5052" y="279"/>
                </a:cubicBezTo>
                <a:close/>
                <a:moveTo>
                  <a:pt x="4762" y="261"/>
                </a:moveTo>
                <a:cubicBezTo>
                  <a:pt x="4756" y="273"/>
                  <a:pt x="4744" y="279"/>
                  <a:pt x="4744" y="296"/>
                </a:cubicBezTo>
                <a:cubicBezTo>
                  <a:pt x="4750" y="296"/>
                  <a:pt x="4762" y="296"/>
                  <a:pt x="4762" y="302"/>
                </a:cubicBezTo>
                <a:cubicBezTo>
                  <a:pt x="4762" y="302"/>
                  <a:pt x="4756" y="308"/>
                  <a:pt x="4762" y="308"/>
                </a:cubicBezTo>
                <a:cubicBezTo>
                  <a:pt x="4774" y="279"/>
                  <a:pt x="4815" y="291"/>
                  <a:pt x="4827" y="267"/>
                </a:cubicBezTo>
                <a:cubicBezTo>
                  <a:pt x="4803" y="273"/>
                  <a:pt x="4792" y="261"/>
                  <a:pt x="4762" y="261"/>
                </a:cubicBezTo>
                <a:close/>
                <a:moveTo>
                  <a:pt x="4886" y="255"/>
                </a:moveTo>
                <a:cubicBezTo>
                  <a:pt x="4863" y="255"/>
                  <a:pt x="4857" y="267"/>
                  <a:pt x="4839" y="261"/>
                </a:cubicBezTo>
                <a:cubicBezTo>
                  <a:pt x="4833" y="267"/>
                  <a:pt x="4845" y="273"/>
                  <a:pt x="4845" y="273"/>
                </a:cubicBezTo>
                <a:cubicBezTo>
                  <a:pt x="4833" y="285"/>
                  <a:pt x="4839" y="285"/>
                  <a:pt x="4815" y="279"/>
                </a:cubicBezTo>
                <a:cubicBezTo>
                  <a:pt x="4815" y="302"/>
                  <a:pt x="4809" y="296"/>
                  <a:pt x="4815" y="314"/>
                </a:cubicBezTo>
                <a:cubicBezTo>
                  <a:pt x="4821" y="314"/>
                  <a:pt x="4839" y="320"/>
                  <a:pt x="4839" y="308"/>
                </a:cubicBezTo>
                <a:cubicBezTo>
                  <a:pt x="4833" y="308"/>
                  <a:pt x="4827" y="302"/>
                  <a:pt x="4827" y="302"/>
                </a:cubicBezTo>
                <a:cubicBezTo>
                  <a:pt x="4845" y="296"/>
                  <a:pt x="4875" y="302"/>
                  <a:pt x="4886" y="285"/>
                </a:cubicBezTo>
                <a:cubicBezTo>
                  <a:pt x="4880" y="279"/>
                  <a:pt x="4875" y="267"/>
                  <a:pt x="4886" y="255"/>
                </a:cubicBezTo>
                <a:close/>
                <a:moveTo>
                  <a:pt x="5101" y="241"/>
                </a:moveTo>
                <a:cubicBezTo>
                  <a:pt x="5129" y="241"/>
                  <a:pt x="5156" y="242"/>
                  <a:pt x="5182" y="243"/>
                </a:cubicBezTo>
                <a:cubicBezTo>
                  <a:pt x="5153" y="267"/>
                  <a:pt x="5111" y="255"/>
                  <a:pt x="5070" y="249"/>
                </a:cubicBezTo>
                <a:cubicBezTo>
                  <a:pt x="5070" y="273"/>
                  <a:pt x="5094" y="261"/>
                  <a:pt x="5099" y="267"/>
                </a:cubicBezTo>
                <a:cubicBezTo>
                  <a:pt x="5088" y="279"/>
                  <a:pt x="5076" y="279"/>
                  <a:pt x="5070" y="291"/>
                </a:cubicBezTo>
                <a:cubicBezTo>
                  <a:pt x="5076" y="302"/>
                  <a:pt x="5088" y="302"/>
                  <a:pt x="5094" y="302"/>
                </a:cubicBezTo>
                <a:cubicBezTo>
                  <a:pt x="5076" y="308"/>
                  <a:pt x="5088" y="320"/>
                  <a:pt x="5082" y="332"/>
                </a:cubicBezTo>
                <a:cubicBezTo>
                  <a:pt x="5076" y="332"/>
                  <a:pt x="5076" y="320"/>
                  <a:pt x="5070" y="320"/>
                </a:cubicBezTo>
                <a:cubicBezTo>
                  <a:pt x="5052" y="326"/>
                  <a:pt x="5076" y="338"/>
                  <a:pt x="5070" y="350"/>
                </a:cubicBezTo>
                <a:cubicBezTo>
                  <a:pt x="5141" y="344"/>
                  <a:pt x="5194" y="362"/>
                  <a:pt x="5283" y="350"/>
                </a:cubicBezTo>
                <a:cubicBezTo>
                  <a:pt x="5271" y="344"/>
                  <a:pt x="5283" y="332"/>
                  <a:pt x="5271" y="326"/>
                </a:cubicBezTo>
                <a:cubicBezTo>
                  <a:pt x="5277" y="314"/>
                  <a:pt x="5301" y="320"/>
                  <a:pt x="5301" y="308"/>
                </a:cubicBezTo>
                <a:cubicBezTo>
                  <a:pt x="5318" y="314"/>
                  <a:pt x="5313" y="338"/>
                  <a:pt x="5336" y="344"/>
                </a:cubicBezTo>
                <a:cubicBezTo>
                  <a:pt x="5348" y="338"/>
                  <a:pt x="5330" y="314"/>
                  <a:pt x="5313" y="314"/>
                </a:cubicBezTo>
                <a:cubicBezTo>
                  <a:pt x="5330" y="308"/>
                  <a:pt x="5348" y="308"/>
                  <a:pt x="5360" y="314"/>
                </a:cubicBezTo>
                <a:cubicBezTo>
                  <a:pt x="5360" y="320"/>
                  <a:pt x="5342" y="314"/>
                  <a:pt x="5348" y="332"/>
                </a:cubicBezTo>
                <a:cubicBezTo>
                  <a:pt x="5366" y="344"/>
                  <a:pt x="5389" y="344"/>
                  <a:pt x="5407" y="332"/>
                </a:cubicBezTo>
                <a:cubicBezTo>
                  <a:pt x="5407" y="320"/>
                  <a:pt x="5378" y="332"/>
                  <a:pt x="5378" y="320"/>
                </a:cubicBezTo>
                <a:cubicBezTo>
                  <a:pt x="5378" y="314"/>
                  <a:pt x="5407" y="320"/>
                  <a:pt x="5419" y="320"/>
                </a:cubicBezTo>
                <a:cubicBezTo>
                  <a:pt x="5401" y="302"/>
                  <a:pt x="5419" y="314"/>
                  <a:pt x="5431" y="302"/>
                </a:cubicBezTo>
                <a:cubicBezTo>
                  <a:pt x="5407" y="326"/>
                  <a:pt x="5443" y="332"/>
                  <a:pt x="5443" y="332"/>
                </a:cubicBezTo>
                <a:cubicBezTo>
                  <a:pt x="5443" y="338"/>
                  <a:pt x="5419" y="338"/>
                  <a:pt x="5425" y="356"/>
                </a:cubicBezTo>
                <a:cubicBezTo>
                  <a:pt x="5431" y="362"/>
                  <a:pt x="5437" y="362"/>
                  <a:pt x="5455" y="362"/>
                </a:cubicBezTo>
                <a:cubicBezTo>
                  <a:pt x="5461" y="350"/>
                  <a:pt x="5443" y="356"/>
                  <a:pt x="5437" y="350"/>
                </a:cubicBezTo>
                <a:cubicBezTo>
                  <a:pt x="5449" y="344"/>
                  <a:pt x="5455" y="338"/>
                  <a:pt x="5466" y="332"/>
                </a:cubicBezTo>
                <a:cubicBezTo>
                  <a:pt x="5461" y="326"/>
                  <a:pt x="5455" y="314"/>
                  <a:pt x="5443" y="308"/>
                </a:cubicBezTo>
                <a:cubicBezTo>
                  <a:pt x="5455" y="296"/>
                  <a:pt x="5484" y="291"/>
                  <a:pt x="5496" y="308"/>
                </a:cubicBezTo>
                <a:cubicBezTo>
                  <a:pt x="5496" y="320"/>
                  <a:pt x="5472" y="302"/>
                  <a:pt x="5472" y="320"/>
                </a:cubicBezTo>
                <a:cubicBezTo>
                  <a:pt x="5478" y="326"/>
                  <a:pt x="5502" y="332"/>
                  <a:pt x="5490" y="344"/>
                </a:cubicBezTo>
                <a:cubicBezTo>
                  <a:pt x="5502" y="344"/>
                  <a:pt x="5520" y="344"/>
                  <a:pt x="5526" y="350"/>
                </a:cubicBezTo>
                <a:cubicBezTo>
                  <a:pt x="5508" y="356"/>
                  <a:pt x="5532" y="356"/>
                  <a:pt x="5532" y="379"/>
                </a:cubicBezTo>
                <a:cubicBezTo>
                  <a:pt x="5508" y="368"/>
                  <a:pt x="5455" y="385"/>
                  <a:pt x="5407" y="368"/>
                </a:cubicBezTo>
                <a:cubicBezTo>
                  <a:pt x="5425" y="338"/>
                  <a:pt x="5354" y="362"/>
                  <a:pt x="5360" y="391"/>
                </a:cubicBezTo>
                <a:cubicBezTo>
                  <a:pt x="5342" y="374"/>
                  <a:pt x="5336" y="397"/>
                  <a:pt x="5313" y="385"/>
                </a:cubicBezTo>
                <a:cubicBezTo>
                  <a:pt x="5324" y="379"/>
                  <a:pt x="5313" y="374"/>
                  <a:pt x="5313" y="362"/>
                </a:cubicBezTo>
                <a:cubicBezTo>
                  <a:pt x="5271" y="374"/>
                  <a:pt x="5259" y="356"/>
                  <a:pt x="5218" y="362"/>
                </a:cubicBezTo>
                <a:cubicBezTo>
                  <a:pt x="5218" y="364"/>
                  <a:pt x="5219" y="365"/>
                  <a:pt x="5220" y="366"/>
                </a:cubicBezTo>
                <a:lnTo>
                  <a:pt x="5221" y="367"/>
                </a:lnTo>
                <a:lnTo>
                  <a:pt x="5217" y="366"/>
                </a:lnTo>
                <a:cubicBezTo>
                  <a:pt x="5181" y="359"/>
                  <a:pt x="5126" y="384"/>
                  <a:pt x="5088" y="362"/>
                </a:cubicBezTo>
                <a:cubicBezTo>
                  <a:pt x="5076" y="362"/>
                  <a:pt x="5099" y="368"/>
                  <a:pt x="5094" y="379"/>
                </a:cubicBezTo>
                <a:cubicBezTo>
                  <a:pt x="5082" y="362"/>
                  <a:pt x="5052" y="344"/>
                  <a:pt x="5022" y="356"/>
                </a:cubicBezTo>
                <a:cubicBezTo>
                  <a:pt x="5022" y="344"/>
                  <a:pt x="4999" y="338"/>
                  <a:pt x="5011" y="326"/>
                </a:cubicBezTo>
                <a:cubicBezTo>
                  <a:pt x="4963" y="326"/>
                  <a:pt x="4940" y="362"/>
                  <a:pt x="4880" y="350"/>
                </a:cubicBezTo>
                <a:cubicBezTo>
                  <a:pt x="4869" y="374"/>
                  <a:pt x="4821" y="362"/>
                  <a:pt x="4821" y="397"/>
                </a:cubicBezTo>
                <a:cubicBezTo>
                  <a:pt x="4798" y="391"/>
                  <a:pt x="4780" y="391"/>
                  <a:pt x="4768" y="374"/>
                </a:cubicBezTo>
                <a:cubicBezTo>
                  <a:pt x="4756" y="385"/>
                  <a:pt x="4750" y="397"/>
                  <a:pt x="4727" y="397"/>
                </a:cubicBezTo>
                <a:cubicBezTo>
                  <a:pt x="4721" y="391"/>
                  <a:pt x="4732" y="374"/>
                  <a:pt x="4721" y="385"/>
                </a:cubicBezTo>
                <a:cubicBezTo>
                  <a:pt x="4715" y="385"/>
                  <a:pt x="4715" y="368"/>
                  <a:pt x="4721" y="362"/>
                </a:cubicBezTo>
                <a:cubicBezTo>
                  <a:pt x="4697" y="374"/>
                  <a:pt x="4685" y="362"/>
                  <a:pt x="4661" y="356"/>
                </a:cubicBezTo>
                <a:cubicBezTo>
                  <a:pt x="4667" y="350"/>
                  <a:pt x="4679" y="356"/>
                  <a:pt x="4679" y="344"/>
                </a:cubicBezTo>
                <a:cubicBezTo>
                  <a:pt x="4679" y="338"/>
                  <a:pt x="4673" y="338"/>
                  <a:pt x="4673" y="332"/>
                </a:cubicBezTo>
                <a:cubicBezTo>
                  <a:pt x="4661" y="338"/>
                  <a:pt x="4644" y="338"/>
                  <a:pt x="4650" y="356"/>
                </a:cubicBezTo>
                <a:cubicBezTo>
                  <a:pt x="4638" y="356"/>
                  <a:pt x="4638" y="344"/>
                  <a:pt x="4620" y="344"/>
                </a:cubicBezTo>
                <a:cubicBezTo>
                  <a:pt x="4620" y="338"/>
                  <a:pt x="4626" y="332"/>
                  <a:pt x="4632" y="326"/>
                </a:cubicBezTo>
                <a:cubicBezTo>
                  <a:pt x="4596" y="332"/>
                  <a:pt x="4596" y="314"/>
                  <a:pt x="4567" y="308"/>
                </a:cubicBezTo>
                <a:cubicBezTo>
                  <a:pt x="4549" y="308"/>
                  <a:pt x="4561" y="314"/>
                  <a:pt x="4561" y="326"/>
                </a:cubicBezTo>
                <a:cubicBezTo>
                  <a:pt x="4519" y="320"/>
                  <a:pt x="4490" y="338"/>
                  <a:pt x="4454" y="356"/>
                </a:cubicBezTo>
                <a:cubicBezTo>
                  <a:pt x="4460" y="362"/>
                  <a:pt x="4484" y="362"/>
                  <a:pt x="4496" y="350"/>
                </a:cubicBezTo>
                <a:cubicBezTo>
                  <a:pt x="4508" y="350"/>
                  <a:pt x="4502" y="368"/>
                  <a:pt x="4513" y="368"/>
                </a:cubicBezTo>
                <a:cubicBezTo>
                  <a:pt x="4496" y="374"/>
                  <a:pt x="4436" y="385"/>
                  <a:pt x="4401" y="362"/>
                </a:cubicBezTo>
                <a:cubicBezTo>
                  <a:pt x="4395" y="362"/>
                  <a:pt x="4401" y="368"/>
                  <a:pt x="4395" y="374"/>
                </a:cubicBezTo>
                <a:cubicBezTo>
                  <a:pt x="4371" y="374"/>
                  <a:pt x="4365" y="350"/>
                  <a:pt x="4348" y="344"/>
                </a:cubicBezTo>
                <a:cubicBezTo>
                  <a:pt x="4277" y="350"/>
                  <a:pt x="4229" y="385"/>
                  <a:pt x="4146" y="374"/>
                </a:cubicBezTo>
                <a:cubicBezTo>
                  <a:pt x="4146" y="385"/>
                  <a:pt x="4158" y="397"/>
                  <a:pt x="4146" y="403"/>
                </a:cubicBezTo>
                <a:cubicBezTo>
                  <a:pt x="4170" y="421"/>
                  <a:pt x="4235" y="403"/>
                  <a:pt x="4253" y="433"/>
                </a:cubicBezTo>
                <a:cubicBezTo>
                  <a:pt x="4217" y="451"/>
                  <a:pt x="4164" y="427"/>
                  <a:pt x="4158" y="468"/>
                </a:cubicBezTo>
                <a:cubicBezTo>
                  <a:pt x="4141" y="474"/>
                  <a:pt x="4158" y="451"/>
                  <a:pt x="4146" y="451"/>
                </a:cubicBezTo>
                <a:cubicBezTo>
                  <a:pt x="4129" y="451"/>
                  <a:pt x="4146" y="462"/>
                  <a:pt x="4141" y="468"/>
                </a:cubicBezTo>
                <a:cubicBezTo>
                  <a:pt x="4123" y="462"/>
                  <a:pt x="4135" y="457"/>
                  <a:pt x="4129" y="445"/>
                </a:cubicBezTo>
                <a:cubicBezTo>
                  <a:pt x="4105" y="462"/>
                  <a:pt x="4064" y="439"/>
                  <a:pt x="4052" y="451"/>
                </a:cubicBezTo>
                <a:cubicBezTo>
                  <a:pt x="4034" y="433"/>
                  <a:pt x="4028" y="421"/>
                  <a:pt x="4052" y="403"/>
                </a:cubicBezTo>
                <a:cubicBezTo>
                  <a:pt x="4064" y="415"/>
                  <a:pt x="4081" y="415"/>
                  <a:pt x="4093" y="409"/>
                </a:cubicBezTo>
                <a:cubicBezTo>
                  <a:pt x="4093" y="391"/>
                  <a:pt x="4087" y="409"/>
                  <a:pt x="4075" y="403"/>
                </a:cubicBezTo>
                <a:cubicBezTo>
                  <a:pt x="4064" y="326"/>
                  <a:pt x="3916" y="385"/>
                  <a:pt x="3845" y="379"/>
                </a:cubicBezTo>
                <a:cubicBezTo>
                  <a:pt x="3839" y="397"/>
                  <a:pt x="3803" y="397"/>
                  <a:pt x="3791" y="415"/>
                </a:cubicBezTo>
                <a:cubicBezTo>
                  <a:pt x="3744" y="421"/>
                  <a:pt x="3697" y="403"/>
                  <a:pt x="3661" y="421"/>
                </a:cubicBezTo>
                <a:cubicBezTo>
                  <a:pt x="3661" y="427"/>
                  <a:pt x="3667" y="427"/>
                  <a:pt x="3667" y="433"/>
                </a:cubicBezTo>
                <a:cubicBezTo>
                  <a:pt x="3649" y="451"/>
                  <a:pt x="3637" y="415"/>
                  <a:pt x="3614" y="415"/>
                </a:cubicBezTo>
                <a:cubicBezTo>
                  <a:pt x="3602" y="421"/>
                  <a:pt x="3626" y="427"/>
                  <a:pt x="3620" y="439"/>
                </a:cubicBezTo>
                <a:cubicBezTo>
                  <a:pt x="3614" y="445"/>
                  <a:pt x="3596" y="445"/>
                  <a:pt x="3584" y="445"/>
                </a:cubicBezTo>
                <a:cubicBezTo>
                  <a:pt x="3584" y="445"/>
                  <a:pt x="3584" y="445"/>
                  <a:pt x="3584" y="457"/>
                </a:cubicBezTo>
                <a:cubicBezTo>
                  <a:pt x="3602" y="468"/>
                  <a:pt x="3631" y="468"/>
                  <a:pt x="3649" y="474"/>
                </a:cubicBezTo>
                <a:cubicBezTo>
                  <a:pt x="3631" y="498"/>
                  <a:pt x="3584" y="486"/>
                  <a:pt x="3572" y="516"/>
                </a:cubicBezTo>
                <a:cubicBezTo>
                  <a:pt x="3584" y="522"/>
                  <a:pt x="3590" y="522"/>
                  <a:pt x="3572" y="528"/>
                </a:cubicBezTo>
                <a:cubicBezTo>
                  <a:pt x="3614" y="551"/>
                  <a:pt x="3661" y="545"/>
                  <a:pt x="3703" y="528"/>
                </a:cubicBezTo>
                <a:cubicBezTo>
                  <a:pt x="3697" y="516"/>
                  <a:pt x="3673" y="528"/>
                  <a:pt x="3679" y="510"/>
                </a:cubicBezTo>
                <a:cubicBezTo>
                  <a:pt x="3685" y="510"/>
                  <a:pt x="3714" y="498"/>
                  <a:pt x="3714" y="504"/>
                </a:cubicBezTo>
                <a:cubicBezTo>
                  <a:pt x="3720" y="522"/>
                  <a:pt x="3703" y="516"/>
                  <a:pt x="3697" y="516"/>
                </a:cubicBezTo>
                <a:cubicBezTo>
                  <a:pt x="3697" y="522"/>
                  <a:pt x="3708" y="522"/>
                  <a:pt x="3708" y="528"/>
                </a:cubicBezTo>
                <a:cubicBezTo>
                  <a:pt x="3785" y="540"/>
                  <a:pt x="3839" y="528"/>
                  <a:pt x="3898" y="522"/>
                </a:cubicBezTo>
                <a:cubicBezTo>
                  <a:pt x="3898" y="516"/>
                  <a:pt x="3898" y="513"/>
                  <a:pt x="3898" y="511"/>
                </a:cubicBezTo>
                <a:lnTo>
                  <a:pt x="3898" y="511"/>
                </a:lnTo>
                <a:lnTo>
                  <a:pt x="3898" y="513"/>
                </a:lnTo>
                <a:cubicBezTo>
                  <a:pt x="3899" y="521"/>
                  <a:pt x="3905" y="541"/>
                  <a:pt x="3927" y="534"/>
                </a:cubicBezTo>
                <a:cubicBezTo>
                  <a:pt x="3922" y="540"/>
                  <a:pt x="3916" y="545"/>
                  <a:pt x="3916" y="551"/>
                </a:cubicBezTo>
                <a:cubicBezTo>
                  <a:pt x="3922" y="557"/>
                  <a:pt x="3939" y="551"/>
                  <a:pt x="3957" y="557"/>
                </a:cubicBezTo>
                <a:cubicBezTo>
                  <a:pt x="3957" y="557"/>
                  <a:pt x="3957" y="557"/>
                  <a:pt x="3951" y="581"/>
                </a:cubicBezTo>
                <a:cubicBezTo>
                  <a:pt x="3981" y="593"/>
                  <a:pt x="4004" y="563"/>
                  <a:pt x="4028" y="575"/>
                </a:cubicBezTo>
                <a:cubicBezTo>
                  <a:pt x="4046" y="575"/>
                  <a:pt x="4040" y="563"/>
                  <a:pt x="4040" y="545"/>
                </a:cubicBezTo>
                <a:cubicBezTo>
                  <a:pt x="4058" y="545"/>
                  <a:pt x="4070" y="540"/>
                  <a:pt x="4081" y="534"/>
                </a:cubicBezTo>
                <a:cubicBezTo>
                  <a:pt x="4081" y="522"/>
                  <a:pt x="4070" y="528"/>
                  <a:pt x="4075" y="510"/>
                </a:cubicBezTo>
                <a:cubicBezTo>
                  <a:pt x="4099" y="516"/>
                  <a:pt x="4093" y="551"/>
                  <a:pt x="4099" y="569"/>
                </a:cubicBezTo>
                <a:cubicBezTo>
                  <a:pt x="4141" y="581"/>
                  <a:pt x="4188" y="545"/>
                  <a:pt x="4206" y="575"/>
                </a:cubicBezTo>
                <a:cubicBezTo>
                  <a:pt x="4212" y="575"/>
                  <a:pt x="4212" y="569"/>
                  <a:pt x="4212" y="563"/>
                </a:cubicBezTo>
                <a:cubicBezTo>
                  <a:pt x="4206" y="551"/>
                  <a:pt x="4182" y="557"/>
                  <a:pt x="4182" y="551"/>
                </a:cubicBezTo>
                <a:cubicBezTo>
                  <a:pt x="4194" y="534"/>
                  <a:pt x="4217" y="545"/>
                  <a:pt x="4235" y="545"/>
                </a:cubicBezTo>
                <a:cubicBezTo>
                  <a:pt x="4247" y="545"/>
                  <a:pt x="4253" y="534"/>
                  <a:pt x="4265" y="534"/>
                </a:cubicBezTo>
                <a:cubicBezTo>
                  <a:pt x="4283" y="528"/>
                  <a:pt x="4324" y="545"/>
                  <a:pt x="4306" y="522"/>
                </a:cubicBezTo>
                <a:cubicBezTo>
                  <a:pt x="4318" y="528"/>
                  <a:pt x="4330" y="540"/>
                  <a:pt x="4312" y="545"/>
                </a:cubicBezTo>
                <a:cubicBezTo>
                  <a:pt x="4312" y="563"/>
                  <a:pt x="4342" y="534"/>
                  <a:pt x="4330" y="557"/>
                </a:cubicBezTo>
                <a:cubicBezTo>
                  <a:pt x="4324" y="557"/>
                  <a:pt x="4324" y="563"/>
                  <a:pt x="4330" y="563"/>
                </a:cubicBezTo>
                <a:cubicBezTo>
                  <a:pt x="4306" y="569"/>
                  <a:pt x="4235" y="557"/>
                  <a:pt x="4253" y="587"/>
                </a:cubicBezTo>
                <a:cubicBezTo>
                  <a:pt x="4200" y="593"/>
                  <a:pt x="4146" y="569"/>
                  <a:pt x="4070" y="587"/>
                </a:cubicBezTo>
                <a:cubicBezTo>
                  <a:pt x="4075" y="605"/>
                  <a:pt x="4058" y="611"/>
                  <a:pt x="4070" y="617"/>
                </a:cubicBezTo>
                <a:cubicBezTo>
                  <a:pt x="4046" y="611"/>
                  <a:pt x="3993" y="611"/>
                  <a:pt x="3951" y="599"/>
                </a:cubicBezTo>
                <a:cubicBezTo>
                  <a:pt x="3916" y="640"/>
                  <a:pt x="3821" y="646"/>
                  <a:pt x="3779" y="599"/>
                </a:cubicBezTo>
                <a:cubicBezTo>
                  <a:pt x="3768" y="599"/>
                  <a:pt x="3762" y="623"/>
                  <a:pt x="3774" y="623"/>
                </a:cubicBezTo>
                <a:cubicBezTo>
                  <a:pt x="3750" y="634"/>
                  <a:pt x="3726" y="634"/>
                  <a:pt x="3697" y="634"/>
                </a:cubicBezTo>
                <a:cubicBezTo>
                  <a:pt x="3685" y="658"/>
                  <a:pt x="3726" y="640"/>
                  <a:pt x="3720" y="658"/>
                </a:cubicBezTo>
                <a:cubicBezTo>
                  <a:pt x="3691" y="658"/>
                  <a:pt x="3679" y="670"/>
                  <a:pt x="3649" y="664"/>
                </a:cubicBezTo>
                <a:cubicBezTo>
                  <a:pt x="3655" y="682"/>
                  <a:pt x="3679" y="676"/>
                  <a:pt x="3685" y="670"/>
                </a:cubicBezTo>
                <a:cubicBezTo>
                  <a:pt x="3697" y="688"/>
                  <a:pt x="3661" y="682"/>
                  <a:pt x="3649" y="682"/>
                </a:cubicBezTo>
                <a:cubicBezTo>
                  <a:pt x="3637" y="682"/>
                  <a:pt x="3649" y="694"/>
                  <a:pt x="3655" y="694"/>
                </a:cubicBezTo>
                <a:cubicBezTo>
                  <a:pt x="3631" y="711"/>
                  <a:pt x="3549" y="682"/>
                  <a:pt x="3555" y="652"/>
                </a:cubicBezTo>
                <a:cubicBezTo>
                  <a:pt x="3537" y="658"/>
                  <a:pt x="3525" y="682"/>
                  <a:pt x="3513" y="711"/>
                </a:cubicBezTo>
                <a:cubicBezTo>
                  <a:pt x="3460" y="688"/>
                  <a:pt x="3430" y="694"/>
                  <a:pt x="3377" y="700"/>
                </a:cubicBezTo>
                <a:cubicBezTo>
                  <a:pt x="3377" y="694"/>
                  <a:pt x="3371" y="694"/>
                  <a:pt x="3365" y="694"/>
                </a:cubicBezTo>
                <a:cubicBezTo>
                  <a:pt x="3371" y="676"/>
                  <a:pt x="3395" y="694"/>
                  <a:pt x="3418" y="682"/>
                </a:cubicBezTo>
                <a:cubicBezTo>
                  <a:pt x="3383" y="652"/>
                  <a:pt x="3341" y="700"/>
                  <a:pt x="3294" y="688"/>
                </a:cubicBezTo>
                <a:cubicBezTo>
                  <a:pt x="3294" y="682"/>
                  <a:pt x="3306" y="682"/>
                  <a:pt x="3312" y="682"/>
                </a:cubicBezTo>
                <a:cubicBezTo>
                  <a:pt x="3276" y="664"/>
                  <a:pt x="3193" y="729"/>
                  <a:pt x="3152" y="694"/>
                </a:cubicBezTo>
                <a:cubicBezTo>
                  <a:pt x="3122" y="735"/>
                  <a:pt x="3069" y="694"/>
                  <a:pt x="3040" y="723"/>
                </a:cubicBezTo>
                <a:cubicBezTo>
                  <a:pt x="2986" y="717"/>
                  <a:pt x="2951" y="735"/>
                  <a:pt x="2898" y="735"/>
                </a:cubicBezTo>
                <a:cubicBezTo>
                  <a:pt x="2898" y="741"/>
                  <a:pt x="2898" y="741"/>
                  <a:pt x="2903" y="747"/>
                </a:cubicBezTo>
                <a:cubicBezTo>
                  <a:pt x="2880" y="753"/>
                  <a:pt x="2868" y="735"/>
                  <a:pt x="2832" y="741"/>
                </a:cubicBezTo>
                <a:cubicBezTo>
                  <a:pt x="2832" y="753"/>
                  <a:pt x="2850" y="753"/>
                  <a:pt x="2862" y="753"/>
                </a:cubicBezTo>
                <a:cubicBezTo>
                  <a:pt x="2815" y="789"/>
                  <a:pt x="2750" y="729"/>
                  <a:pt x="2684" y="759"/>
                </a:cubicBezTo>
                <a:cubicBezTo>
                  <a:pt x="2696" y="747"/>
                  <a:pt x="2667" y="753"/>
                  <a:pt x="2673" y="735"/>
                </a:cubicBezTo>
                <a:cubicBezTo>
                  <a:pt x="2690" y="735"/>
                  <a:pt x="2696" y="729"/>
                  <a:pt x="2714" y="717"/>
                </a:cubicBezTo>
                <a:cubicBezTo>
                  <a:pt x="2607" y="706"/>
                  <a:pt x="2495" y="729"/>
                  <a:pt x="2412" y="735"/>
                </a:cubicBezTo>
                <a:cubicBezTo>
                  <a:pt x="2436" y="747"/>
                  <a:pt x="2394" y="753"/>
                  <a:pt x="2388" y="765"/>
                </a:cubicBezTo>
                <a:cubicBezTo>
                  <a:pt x="2388" y="771"/>
                  <a:pt x="2418" y="771"/>
                  <a:pt x="2394" y="783"/>
                </a:cubicBezTo>
                <a:cubicBezTo>
                  <a:pt x="2394" y="789"/>
                  <a:pt x="2418" y="783"/>
                  <a:pt x="2412" y="800"/>
                </a:cubicBezTo>
                <a:cubicBezTo>
                  <a:pt x="2436" y="794"/>
                  <a:pt x="2471" y="789"/>
                  <a:pt x="2465" y="765"/>
                </a:cubicBezTo>
                <a:cubicBezTo>
                  <a:pt x="2465" y="765"/>
                  <a:pt x="2465" y="765"/>
                  <a:pt x="2507" y="765"/>
                </a:cubicBezTo>
                <a:cubicBezTo>
                  <a:pt x="2507" y="771"/>
                  <a:pt x="2501" y="771"/>
                  <a:pt x="2501" y="771"/>
                </a:cubicBezTo>
                <a:cubicBezTo>
                  <a:pt x="2554" y="794"/>
                  <a:pt x="2631" y="771"/>
                  <a:pt x="2690" y="777"/>
                </a:cubicBezTo>
                <a:cubicBezTo>
                  <a:pt x="2643" y="800"/>
                  <a:pt x="2572" y="789"/>
                  <a:pt x="2525" y="812"/>
                </a:cubicBezTo>
                <a:cubicBezTo>
                  <a:pt x="2572" y="836"/>
                  <a:pt x="2631" y="800"/>
                  <a:pt x="2667" y="824"/>
                </a:cubicBezTo>
                <a:cubicBezTo>
                  <a:pt x="2661" y="812"/>
                  <a:pt x="2690" y="806"/>
                  <a:pt x="2708" y="818"/>
                </a:cubicBezTo>
                <a:cubicBezTo>
                  <a:pt x="2702" y="836"/>
                  <a:pt x="2696" y="830"/>
                  <a:pt x="2702" y="848"/>
                </a:cubicBezTo>
                <a:cubicBezTo>
                  <a:pt x="2661" y="860"/>
                  <a:pt x="2625" y="860"/>
                  <a:pt x="2584" y="848"/>
                </a:cubicBezTo>
                <a:cubicBezTo>
                  <a:pt x="2572" y="842"/>
                  <a:pt x="2578" y="860"/>
                  <a:pt x="2572" y="860"/>
                </a:cubicBezTo>
                <a:cubicBezTo>
                  <a:pt x="2495" y="854"/>
                  <a:pt x="2406" y="883"/>
                  <a:pt x="2329" y="877"/>
                </a:cubicBezTo>
                <a:cubicBezTo>
                  <a:pt x="2294" y="872"/>
                  <a:pt x="2240" y="830"/>
                  <a:pt x="2223" y="877"/>
                </a:cubicBezTo>
                <a:cubicBezTo>
                  <a:pt x="2164" y="877"/>
                  <a:pt x="2146" y="877"/>
                  <a:pt x="2098" y="877"/>
                </a:cubicBezTo>
                <a:cubicBezTo>
                  <a:pt x="2098" y="872"/>
                  <a:pt x="2110" y="877"/>
                  <a:pt x="2110" y="872"/>
                </a:cubicBezTo>
                <a:cubicBezTo>
                  <a:pt x="2092" y="860"/>
                  <a:pt x="2069" y="866"/>
                  <a:pt x="2051" y="866"/>
                </a:cubicBezTo>
                <a:cubicBezTo>
                  <a:pt x="2039" y="883"/>
                  <a:pt x="2063" y="877"/>
                  <a:pt x="2057" y="889"/>
                </a:cubicBezTo>
                <a:cubicBezTo>
                  <a:pt x="2033" y="901"/>
                  <a:pt x="2010" y="913"/>
                  <a:pt x="1992" y="889"/>
                </a:cubicBezTo>
                <a:cubicBezTo>
                  <a:pt x="1974" y="901"/>
                  <a:pt x="1945" y="901"/>
                  <a:pt x="1945" y="925"/>
                </a:cubicBezTo>
                <a:cubicBezTo>
                  <a:pt x="1980" y="943"/>
                  <a:pt x="2033" y="913"/>
                  <a:pt x="2092" y="919"/>
                </a:cubicBezTo>
                <a:cubicBezTo>
                  <a:pt x="2075" y="931"/>
                  <a:pt x="2033" y="919"/>
                  <a:pt x="2027" y="943"/>
                </a:cubicBezTo>
                <a:cubicBezTo>
                  <a:pt x="2027" y="949"/>
                  <a:pt x="2039" y="949"/>
                  <a:pt x="2045" y="949"/>
                </a:cubicBezTo>
                <a:cubicBezTo>
                  <a:pt x="2027" y="960"/>
                  <a:pt x="2016" y="966"/>
                  <a:pt x="1992" y="960"/>
                </a:cubicBezTo>
                <a:cubicBezTo>
                  <a:pt x="1998" y="949"/>
                  <a:pt x="2004" y="949"/>
                  <a:pt x="2016" y="949"/>
                </a:cubicBezTo>
                <a:cubicBezTo>
                  <a:pt x="2004" y="943"/>
                  <a:pt x="1950" y="919"/>
                  <a:pt x="1950" y="955"/>
                </a:cubicBezTo>
                <a:cubicBezTo>
                  <a:pt x="1939" y="955"/>
                  <a:pt x="1921" y="955"/>
                  <a:pt x="1915" y="949"/>
                </a:cubicBezTo>
                <a:cubicBezTo>
                  <a:pt x="1927" y="931"/>
                  <a:pt x="1945" y="925"/>
                  <a:pt x="1945" y="907"/>
                </a:cubicBezTo>
                <a:cubicBezTo>
                  <a:pt x="1908" y="902"/>
                  <a:pt x="1881" y="910"/>
                  <a:pt x="1851" y="917"/>
                </a:cubicBezTo>
                <a:lnTo>
                  <a:pt x="1847" y="917"/>
                </a:lnTo>
                <a:lnTo>
                  <a:pt x="1846" y="917"/>
                </a:lnTo>
                <a:cubicBezTo>
                  <a:pt x="1844" y="916"/>
                  <a:pt x="1841" y="917"/>
                  <a:pt x="1838" y="919"/>
                </a:cubicBezTo>
                <a:lnTo>
                  <a:pt x="1847" y="917"/>
                </a:lnTo>
                <a:lnTo>
                  <a:pt x="1849" y="918"/>
                </a:lnTo>
                <a:cubicBezTo>
                  <a:pt x="1858" y="925"/>
                  <a:pt x="1865" y="946"/>
                  <a:pt x="1891" y="937"/>
                </a:cubicBezTo>
                <a:cubicBezTo>
                  <a:pt x="1886" y="962"/>
                  <a:pt x="1817" y="970"/>
                  <a:pt x="1789" y="954"/>
                </a:cubicBezTo>
                <a:lnTo>
                  <a:pt x="1786" y="952"/>
                </a:lnTo>
                <a:lnTo>
                  <a:pt x="1788" y="953"/>
                </a:lnTo>
                <a:cubicBezTo>
                  <a:pt x="1799" y="956"/>
                  <a:pt x="1813" y="943"/>
                  <a:pt x="1826" y="943"/>
                </a:cubicBezTo>
                <a:cubicBezTo>
                  <a:pt x="1820" y="931"/>
                  <a:pt x="1820" y="931"/>
                  <a:pt x="1826" y="919"/>
                </a:cubicBezTo>
                <a:cubicBezTo>
                  <a:pt x="1767" y="901"/>
                  <a:pt x="1731" y="943"/>
                  <a:pt x="1714" y="984"/>
                </a:cubicBezTo>
                <a:cubicBezTo>
                  <a:pt x="1743" y="1002"/>
                  <a:pt x="1808" y="1002"/>
                  <a:pt x="1832" y="978"/>
                </a:cubicBezTo>
                <a:cubicBezTo>
                  <a:pt x="1844" y="984"/>
                  <a:pt x="1832" y="984"/>
                  <a:pt x="1832" y="990"/>
                </a:cubicBezTo>
                <a:cubicBezTo>
                  <a:pt x="1862" y="1002"/>
                  <a:pt x="1873" y="990"/>
                  <a:pt x="1903" y="1002"/>
                </a:cubicBezTo>
                <a:cubicBezTo>
                  <a:pt x="1909" y="984"/>
                  <a:pt x="1939" y="996"/>
                  <a:pt x="1939" y="972"/>
                </a:cubicBezTo>
                <a:cubicBezTo>
                  <a:pt x="2021" y="996"/>
                  <a:pt x="2116" y="937"/>
                  <a:pt x="2169" y="978"/>
                </a:cubicBezTo>
                <a:cubicBezTo>
                  <a:pt x="2335" y="889"/>
                  <a:pt x="2566" y="931"/>
                  <a:pt x="2744" y="872"/>
                </a:cubicBezTo>
                <a:cubicBezTo>
                  <a:pt x="2761" y="866"/>
                  <a:pt x="2761" y="877"/>
                  <a:pt x="2779" y="877"/>
                </a:cubicBezTo>
                <a:cubicBezTo>
                  <a:pt x="2797" y="877"/>
                  <a:pt x="2791" y="860"/>
                  <a:pt x="2815" y="866"/>
                </a:cubicBezTo>
                <a:cubicBezTo>
                  <a:pt x="2815" y="869"/>
                  <a:pt x="2816" y="870"/>
                  <a:pt x="2818" y="871"/>
                </a:cubicBezTo>
                <a:lnTo>
                  <a:pt x="2822" y="871"/>
                </a:lnTo>
                <a:lnTo>
                  <a:pt x="2821" y="872"/>
                </a:lnTo>
                <a:cubicBezTo>
                  <a:pt x="2822" y="872"/>
                  <a:pt x="2824" y="872"/>
                  <a:pt x="2826" y="872"/>
                </a:cubicBezTo>
                <a:lnTo>
                  <a:pt x="2826" y="872"/>
                </a:lnTo>
                <a:lnTo>
                  <a:pt x="2826" y="874"/>
                </a:lnTo>
                <a:cubicBezTo>
                  <a:pt x="2825" y="877"/>
                  <a:pt x="2820" y="877"/>
                  <a:pt x="2815" y="877"/>
                </a:cubicBezTo>
                <a:cubicBezTo>
                  <a:pt x="2832" y="889"/>
                  <a:pt x="2856" y="872"/>
                  <a:pt x="2868" y="895"/>
                </a:cubicBezTo>
                <a:cubicBezTo>
                  <a:pt x="2880" y="889"/>
                  <a:pt x="2880" y="883"/>
                  <a:pt x="2886" y="877"/>
                </a:cubicBezTo>
                <a:cubicBezTo>
                  <a:pt x="2860" y="862"/>
                  <a:pt x="2852" y="874"/>
                  <a:pt x="2831" y="873"/>
                </a:cubicBezTo>
                <a:lnTo>
                  <a:pt x="2826" y="872"/>
                </a:lnTo>
                <a:lnTo>
                  <a:pt x="2826" y="872"/>
                </a:lnTo>
                <a:cubicBezTo>
                  <a:pt x="2825" y="872"/>
                  <a:pt x="2824" y="872"/>
                  <a:pt x="2822" y="871"/>
                </a:cubicBezTo>
                <a:lnTo>
                  <a:pt x="2822" y="871"/>
                </a:lnTo>
                <a:lnTo>
                  <a:pt x="2849" y="867"/>
                </a:lnTo>
                <a:cubicBezTo>
                  <a:pt x="2917" y="854"/>
                  <a:pt x="2983" y="837"/>
                  <a:pt x="3040" y="842"/>
                </a:cubicBezTo>
                <a:cubicBezTo>
                  <a:pt x="3045" y="836"/>
                  <a:pt x="3057" y="836"/>
                  <a:pt x="3057" y="824"/>
                </a:cubicBezTo>
                <a:cubicBezTo>
                  <a:pt x="3075" y="836"/>
                  <a:pt x="3093" y="824"/>
                  <a:pt x="3099" y="812"/>
                </a:cubicBezTo>
                <a:cubicBezTo>
                  <a:pt x="3117" y="818"/>
                  <a:pt x="3105" y="818"/>
                  <a:pt x="3105" y="830"/>
                </a:cubicBezTo>
                <a:cubicBezTo>
                  <a:pt x="3134" y="830"/>
                  <a:pt x="3176" y="824"/>
                  <a:pt x="3193" y="806"/>
                </a:cubicBezTo>
                <a:cubicBezTo>
                  <a:pt x="3199" y="806"/>
                  <a:pt x="3193" y="812"/>
                  <a:pt x="3193" y="824"/>
                </a:cubicBezTo>
                <a:cubicBezTo>
                  <a:pt x="3270" y="806"/>
                  <a:pt x="3341" y="794"/>
                  <a:pt x="3412" y="777"/>
                </a:cubicBezTo>
                <a:cubicBezTo>
                  <a:pt x="3412" y="771"/>
                  <a:pt x="3401" y="771"/>
                  <a:pt x="3395" y="771"/>
                </a:cubicBezTo>
                <a:cubicBezTo>
                  <a:pt x="3395" y="753"/>
                  <a:pt x="3424" y="771"/>
                  <a:pt x="3418" y="753"/>
                </a:cubicBezTo>
                <a:cubicBezTo>
                  <a:pt x="3436" y="759"/>
                  <a:pt x="3412" y="771"/>
                  <a:pt x="3424" y="777"/>
                </a:cubicBezTo>
                <a:cubicBezTo>
                  <a:pt x="3478" y="777"/>
                  <a:pt x="3507" y="753"/>
                  <a:pt x="3543" y="765"/>
                </a:cubicBezTo>
                <a:cubicBezTo>
                  <a:pt x="3555" y="765"/>
                  <a:pt x="3543" y="759"/>
                  <a:pt x="3549" y="753"/>
                </a:cubicBezTo>
                <a:cubicBezTo>
                  <a:pt x="3602" y="735"/>
                  <a:pt x="3631" y="759"/>
                  <a:pt x="3667" y="735"/>
                </a:cubicBezTo>
                <a:cubicBezTo>
                  <a:pt x="3673" y="741"/>
                  <a:pt x="3703" y="753"/>
                  <a:pt x="3703" y="723"/>
                </a:cubicBezTo>
                <a:cubicBezTo>
                  <a:pt x="3714" y="735"/>
                  <a:pt x="3726" y="735"/>
                  <a:pt x="3744" y="735"/>
                </a:cubicBezTo>
                <a:cubicBezTo>
                  <a:pt x="3768" y="717"/>
                  <a:pt x="3791" y="717"/>
                  <a:pt x="3833" y="700"/>
                </a:cubicBezTo>
                <a:cubicBezTo>
                  <a:pt x="3839" y="711"/>
                  <a:pt x="3833" y="711"/>
                  <a:pt x="3845" y="723"/>
                </a:cubicBezTo>
                <a:cubicBezTo>
                  <a:pt x="3856" y="694"/>
                  <a:pt x="3892" y="723"/>
                  <a:pt x="3904" y="700"/>
                </a:cubicBezTo>
                <a:cubicBezTo>
                  <a:pt x="3916" y="700"/>
                  <a:pt x="3904" y="711"/>
                  <a:pt x="3916" y="717"/>
                </a:cubicBezTo>
                <a:cubicBezTo>
                  <a:pt x="3939" y="700"/>
                  <a:pt x="4004" y="729"/>
                  <a:pt x="4046" y="706"/>
                </a:cubicBezTo>
                <a:cubicBezTo>
                  <a:pt x="4046" y="694"/>
                  <a:pt x="4028" y="700"/>
                  <a:pt x="4022" y="688"/>
                </a:cubicBezTo>
                <a:cubicBezTo>
                  <a:pt x="4022" y="676"/>
                  <a:pt x="4046" y="676"/>
                  <a:pt x="4052" y="682"/>
                </a:cubicBezTo>
                <a:cubicBezTo>
                  <a:pt x="4058" y="694"/>
                  <a:pt x="4046" y="706"/>
                  <a:pt x="4058" y="723"/>
                </a:cubicBezTo>
                <a:cubicBezTo>
                  <a:pt x="4081" y="723"/>
                  <a:pt x="4099" y="711"/>
                  <a:pt x="4123" y="711"/>
                </a:cubicBezTo>
                <a:cubicBezTo>
                  <a:pt x="4111" y="700"/>
                  <a:pt x="4099" y="700"/>
                  <a:pt x="4081" y="700"/>
                </a:cubicBezTo>
                <a:cubicBezTo>
                  <a:pt x="4087" y="682"/>
                  <a:pt x="4099" y="682"/>
                  <a:pt x="4117" y="682"/>
                </a:cubicBezTo>
                <a:cubicBezTo>
                  <a:pt x="4105" y="700"/>
                  <a:pt x="4135" y="694"/>
                  <a:pt x="4146" y="700"/>
                </a:cubicBezTo>
                <a:cubicBezTo>
                  <a:pt x="4170" y="700"/>
                  <a:pt x="4146" y="682"/>
                  <a:pt x="4158" y="670"/>
                </a:cubicBezTo>
                <a:cubicBezTo>
                  <a:pt x="4164" y="670"/>
                  <a:pt x="4170" y="670"/>
                  <a:pt x="4170" y="664"/>
                </a:cubicBezTo>
                <a:cubicBezTo>
                  <a:pt x="4182" y="664"/>
                  <a:pt x="4176" y="682"/>
                  <a:pt x="4200" y="676"/>
                </a:cubicBezTo>
                <a:cubicBezTo>
                  <a:pt x="4206" y="682"/>
                  <a:pt x="4206" y="694"/>
                  <a:pt x="4200" y="706"/>
                </a:cubicBezTo>
                <a:cubicBezTo>
                  <a:pt x="4217" y="700"/>
                  <a:pt x="4241" y="700"/>
                  <a:pt x="4259" y="694"/>
                </a:cubicBezTo>
                <a:cubicBezTo>
                  <a:pt x="4277" y="646"/>
                  <a:pt x="4318" y="676"/>
                  <a:pt x="4365" y="670"/>
                </a:cubicBezTo>
                <a:cubicBezTo>
                  <a:pt x="4360" y="688"/>
                  <a:pt x="4336" y="676"/>
                  <a:pt x="4354" y="700"/>
                </a:cubicBezTo>
                <a:cubicBezTo>
                  <a:pt x="4371" y="700"/>
                  <a:pt x="4354" y="694"/>
                  <a:pt x="4365" y="688"/>
                </a:cubicBezTo>
                <a:cubicBezTo>
                  <a:pt x="4371" y="688"/>
                  <a:pt x="4377" y="694"/>
                  <a:pt x="4389" y="694"/>
                </a:cubicBezTo>
                <a:cubicBezTo>
                  <a:pt x="4377" y="700"/>
                  <a:pt x="4377" y="717"/>
                  <a:pt x="4395" y="723"/>
                </a:cubicBezTo>
                <a:cubicBezTo>
                  <a:pt x="4383" y="741"/>
                  <a:pt x="4365" y="735"/>
                  <a:pt x="4348" y="735"/>
                </a:cubicBezTo>
                <a:cubicBezTo>
                  <a:pt x="4348" y="747"/>
                  <a:pt x="4348" y="753"/>
                  <a:pt x="4360" y="753"/>
                </a:cubicBezTo>
                <a:cubicBezTo>
                  <a:pt x="4348" y="759"/>
                  <a:pt x="4336" y="753"/>
                  <a:pt x="4324" y="759"/>
                </a:cubicBezTo>
                <a:cubicBezTo>
                  <a:pt x="4329" y="754"/>
                  <a:pt x="4325" y="749"/>
                  <a:pt x="4316" y="747"/>
                </a:cubicBezTo>
                <a:lnTo>
                  <a:pt x="4314" y="747"/>
                </a:lnTo>
                <a:lnTo>
                  <a:pt x="4313" y="746"/>
                </a:lnTo>
                <a:lnTo>
                  <a:pt x="4312" y="746"/>
                </a:lnTo>
                <a:lnTo>
                  <a:pt x="4312" y="745"/>
                </a:lnTo>
                <a:cubicBezTo>
                  <a:pt x="4315" y="736"/>
                  <a:pt x="4336" y="741"/>
                  <a:pt x="4336" y="747"/>
                </a:cubicBezTo>
                <a:cubicBezTo>
                  <a:pt x="4336" y="729"/>
                  <a:pt x="4312" y="723"/>
                  <a:pt x="4300" y="729"/>
                </a:cubicBezTo>
                <a:cubicBezTo>
                  <a:pt x="4300" y="737"/>
                  <a:pt x="4305" y="739"/>
                  <a:pt x="4310" y="743"/>
                </a:cubicBezTo>
                <a:lnTo>
                  <a:pt x="4312" y="746"/>
                </a:lnTo>
                <a:lnTo>
                  <a:pt x="4312" y="747"/>
                </a:lnTo>
                <a:lnTo>
                  <a:pt x="4314" y="747"/>
                </a:lnTo>
                <a:lnTo>
                  <a:pt x="4316" y="749"/>
                </a:lnTo>
                <a:cubicBezTo>
                  <a:pt x="4317" y="750"/>
                  <a:pt x="4317" y="751"/>
                  <a:pt x="4318" y="753"/>
                </a:cubicBezTo>
                <a:cubicBezTo>
                  <a:pt x="4271" y="777"/>
                  <a:pt x="4217" y="735"/>
                  <a:pt x="4176" y="771"/>
                </a:cubicBezTo>
                <a:cubicBezTo>
                  <a:pt x="4158" y="765"/>
                  <a:pt x="4146" y="771"/>
                  <a:pt x="4135" y="777"/>
                </a:cubicBezTo>
                <a:cubicBezTo>
                  <a:pt x="4129" y="765"/>
                  <a:pt x="4117" y="771"/>
                  <a:pt x="4129" y="759"/>
                </a:cubicBezTo>
                <a:cubicBezTo>
                  <a:pt x="4093" y="765"/>
                  <a:pt x="4087" y="765"/>
                  <a:pt x="4070" y="777"/>
                </a:cubicBezTo>
                <a:cubicBezTo>
                  <a:pt x="4075" y="789"/>
                  <a:pt x="4087" y="789"/>
                  <a:pt x="4075" y="800"/>
                </a:cubicBezTo>
                <a:cubicBezTo>
                  <a:pt x="4089" y="796"/>
                  <a:pt x="4095" y="795"/>
                  <a:pt x="4095" y="787"/>
                </a:cubicBezTo>
                <a:lnTo>
                  <a:pt x="4095" y="784"/>
                </a:lnTo>
                <a:lnTo>
                  <a:pt x="4095" y="784"/>
                </a:lnTo>
                <a:cubicBezTo>
                  <a:pt x="4099" y="791"/>
                  <a:pt x="4108" y="794"/>
                  <a:pt x="4117" y="794"/>
                </a:cubicBezTo>
                <a:cubicBezTo>
                  <a:pt x="4123" y="789"/>
                  <a:pt x="4123" y="765"/>
                  <a:pt x="4129" y="794"/>
                </a:cubicBezTo>
                <a:cubicBezTo>
                  <a:pt x="4170" y="783"/>
                  <a:pt x="4206" y="789"/>
                  <a:pt x="4265" y="794"/>
                </a:cubicBezTo>
                <a:cubicBezTo>
                  <a:pt x="4265" y="800"/>
                  <a:pt x="4253" y="800"/>
                  <a:pt x="4253" y="806"/>
                </a:cubicBezTo>
                <a:cubicBezTo>
                  <a:pt x="4283" y="812"/>
                  <a:pt x="4265" y="783"/>
                  <a:pt x="4294" y="783"/>
                </a:cubicBezTo>
                <a:cubicBezTo>
                  <a:pt x="4294" y="783"/>
                  <a:pt x="4289" y="789"/>
                  <a:pt x="4289" y="794"/>
                </a:cubicBezTo>
                <a:cubicBezTo>
                  <a:pt x="4318" y="789"/>
                  <a:pt x="4336" y="789"/>
                  <a:pt x="4365" y="771"/>
                </a:cubicBezTo>
                <a:cubicBezTo>
                  <a:pt x="4371" y="783"/>
                  <a:pt x="4377" y="794"/>
                  <a:pt x="4389" y="777"/>
                </a:cubicBezTo>
                <a:cubicBezTo>
                  <a:pt x="4413" y="789"/>
                  <a:pt x="4383" y="794"/>
                  <a:pt x="4425" y="789"/>
                </a:cubicBezTo>
                <a:cubicBezTo>
                  <a:pt x="4413" y="800"/>
                  <a:pt x="4425" y="800"/>
                  <a:pt x="4419" y="818"/>
                </a:cubicBezTo>
                <a:cubicBezTo>
                  <a:pt x="4478" y="818"/>
                  <a:pt x="4521" y="830"/>
                  <a:pt x="4564" y="834"/>
                </a:cubicBezTo>
                <a:lnTo>
                  <a:pt x="4568" y="834"/>
                </a:lnTo>
                <a:lnTo>
                  <a:pt x="4576" y="831"/>
                </a:lnTo>
                <a:cubicBezTo>
                  <a:pt x="4590" y="826"/>
                  <a:pt x="4605" y="822"/>
                  <a:pt x="4622" y="820"/>
                </a:cubicBezTo>
                <a:lnTo>
                  <a:pt x="4628" y="820"/>
                </a:lnTo>
                <a:lnTo>
                  <a:pt x="4619" y="815"/>
                </a:lnTo>
                <a:cubicBezTo>
                  <a:pt x="4592" y="802"/>
                  <a:pt x="4562" y="792"/>
                  <a:pt x="4549" y="765"/>
                </a:cubicBezTo>
                <a:cubicBezTo>
                  <a:pt x="4555" y="747"/>
                  <a:pt x="4579" y="783"/>
                  <a:pt x="4590" y="759"/>
                </a:cubicBezTo>
                <a:cubicBezTo>
                  <a:pt x="4590" y="747"/>
                  <a:pt x="4573" y="753"/>
                  <a:pt x="4573" y="741"/>
                </a:cubicBezTo>
                <a:cubicBezTo>
                  <a:pt x="4561" y="771"/>
                  <a:pt x="4549" y="735"/>
                  <a:pt x="4519" y="753"/>
                </a:cubicBezTo>
                <a:cubicBezTo>
                  <a:pt x="4519" y="735"/>
                  <a:pt x="4519" y="711"/>
                  <a:pt x="4496" y="711"/>
                </a:cubicBezTo>
                <a:cubicBezTo>
                  <a:pt x="4502" y="706"/>
                  <a:pt x="4513" y="700"/>
                  <a:pt x="4531" y="700"/>
                </a:cubicBezTo>
                <a:cubicBezTo>
                  <a:pt x="4531" y="717"/>
                  <a:pt x="4573" y="717"/>
                  <a:pt x="4602" y="711"/>
                </a:cubicBezTo>
                <a:cubicBezTo>
                  <a:pt x="4596" y="729"/>
                  <a:pt x="4602" y="741"/>
                  <a:pt x="4608" y="747"/>
                </a:cubicBezTo>
                <a:cubicBezTo>
                  <a:pt x="4602" y="759"/>
                  <a:pt x="4596" y="753"/>
                  <a:pt x="4596" y="741"/>
                </a:cubicBezTo>
                <a:cubicBezTo>
                  <a:pt x="4584" y="777"/>
                  <a:pt x="4638" y="759"/>
                  <a:pt x="4655" y="794"/>
                </a:cubicBezTo>
                <a:cubicBezTo>
                  <a:pt x="4673" y="777"/>
                  <a:pt x="4685" y="794"/>
                  <a:pt x="4709" y="800"/>
                </a:cubicBezTo>
                <a:cubicBezTo>
                  <a:pt x="4709" y="789"/>
                  <a:pt x="4738" y="794"/>
                  <a:pt x="4762" y="783"/>
                </a:cubicBezTo>
                <a:cubicBezTo>
                  <a:pt x="4762" y="777"/>
                  <a:pt x="4756" y="771"/>
                  <a:pt x="4750" y="765"/>
                </a:cubicBezTo>
                <a:cubicBezTo>
                  <a:pt x="4762" y="747"/>
                  <a:pt x="4780" y="777"/>
                  <a:pt x="4786" y="741"/>
                </a:cubicBezTo>
                <a:cubicBezTo>
                  <a:pt x="4798" y="747"/>
                  <a:pt x="4798" y="747"/>
                  <a:pt x="4792" y="765"/>
                </a:cubicBezTo>
                <a:cubicBezTo>
                  <a:pt x="4803" y="765"/>
                  <a:pt x="4809" y="765"/>
                  <a:pt x="4809" y="747"/>
                </a:cubicBezTo>
                <a:cubicBezTo>
                  <a:pt x="4821" y="759"/>
                  <a:pt x="4809" y="771"/>
                  <a:pt x="4815" y="783"/>
                </a:cubicBezTo>
                <a:cubicBezTo>
                  <a:pt x="4821" y="771"/>
                  <a:pt x="4845" y="783"/>
                  <a:pt x="4845" y="771"/>
                </a:cubicBezTo>
                <a:cubicBezTo>
                  <a:pt x="4869" y="789"/>
                  <a:pt x="4880" y="777"/>
                  <a:pt x="4916" y="783"/>
                </a:cubicBezTo>
                <a:cubicBezTo>
                  <a:pt x="4910" y="789"/>
                  <a:pt x="4898" y="783"/>
                  <a:pt x="4892" y="783"/>
                </a:cubicBezTo>
                <a:cubicBezTo>
                  <a:pt x="4886" y="783"/>
                  <a:pt x="4869" y="800"/>
                  <a:pt x="4863" y="783"/>
                </a:cubicBezTo>
                <a:cubicBezTo>
                  <a:pt x="4857" y="794"/>
                  <a:pt x="4839" y="789"/>
                  <a:pt x="4827" y="794"/>
                </a:cubicBezTo>
                <a:cubicBezTo>
                  <a:pt x="4809" y="800"/>
                  <a:pt x="4803" y="794"/>
                  <a:pt x="4792" y="789"/>
                </a:cubicBezTo>
                <a:cubicBezTo>
                  <a:pt x="4792" y="794"/>
                  <a:pt x="4792" y="800"/>
                  <a:pt x="4786" y="800"/>
                </a:cubicBezTo>
                <a:cubicBezTo>
                  <a:pt x="4803" y="842"/>
                  <a:pt x="4845" y="806"/>
                  <a:pt x="4869" y="824"/>
                </a:cubicBezTo>
                <a:cubicBezTo>
                  <a:pt x="4889" y="806"/>
                  <a:pt x="4919" y="809"/>
                  <a:pt x="4949" y="814"/>
                </a:cubicBezTo>
                <a:lnTo>
                  <a:pt x="4952" y="815"/>
                </a:lnTo>
                <a:lnTo>
                  <a:pt x="4969" y="811"/>
                </a:lnTo>
                <a:cubicBezTo>
                  <a:pt x="4986" y="807"/>
                  <a:pt x="5004" y="803"/>
                  <a:pt x="5022" y="799"/>
                </a:cubicBezTo>
                <a:lnTo>
                  <a:pt x="5035" y="796"/>
                </a:lnTo>
                <a:lnTo>
                  <a:pt x="5031" y="794"/>
                </a:lnTo>
                <a:cubicBezTo>
                  <a:pt x="5020" y="786"/>
                  <a:pt x="5015" y="774"/>
                  <a:pt x="5011" y="765"/>
                </a:cubicBezTo>
                <a:cubicBezTo>
                  <a:pt x="5064" y="759"/>
                  <a:pt x="5105" y="741"/>
                  <a:pt x="5153" y="759"/>
                </a:cubicBezTo>
                <a:cubicBezTo>
                  <a:pt x="5168" y="759"/>
                  <a:pt x="5152" y="736"/>
                  <a:pt x="5160" y="735"/>
                </a:cubicBezTo>
                <a:lnTo>
                  <a:pt x="5162" y="734"/>
                </a:lnTo>
                <a:lnTo>
                  <a:pt x="5165" y="735"/>
                </a:lnTo>
                <a:cubicBezTo>
                  <a:pt x="5163" y="735"/>
                  <a:pt x="5162" y="735"/>
                  <a:pt x="5162" y="734"/>
                </a:cubicBezTo>
                <a:lnTo>
                  <a:pt x="5162" y="734"/>
                </a:lnTo>
                <a:lnTo>
                  <a:pt x="5161" y="734"/>
                </a:lnTo>
                <a:cubicBezTo>
                  <a:pt x="5143" y="731"/>
                  <a:pt x="5115" y="746"/>
                  <a:pt x="5088" y="735"/>
                </a:cubicBezTo>
                <a:cubicBezTo>
                  <a:pt x="5123" y="694"/>
                  <a:pt x="5188" y="711"/>
                  <a:pt x="5218" y="706"/>
                </a:cubicBezTo>
                <a:cubicBezTo>
                  <a:pt x="5218" y="688"/>
                  <a:pt x="5194" y="670"/>
                  <a:pt x="5176" y="682"/>
                </a:cubicBezTo>
                <a:cubicBezTo>
                  <a:pt x="5182" y="670"/>
                  <a:pt x="5230" y="664"/>
                  <a:pt x="5241" y="658"/>
                </a:cubicBezTo>
                <a:cubicBezTo>
                  <a:pt x="5265" y="652"/>
                  <a:pt x="5301" y="658"/>
                  <a:pt x="5330" y="640"/>
                </a:cubicBezTo>
                <a:cubicBezTo>
                  <a:pt x="5324" y="658"/>
                  <a:pt x="5342" y="652"/>
                  <a:pt x="5342" y="664"/>
                </a:cubicBezTo>
                <a:cubicBezTo>
                  <a:pt x="5354" y="664"/>
                  <a:pt x="5360" y="664"/>
                  <a:pt x="5366" y="652"/>
                </a:cubicBezTo>
                <a:cubicBezTo>
                  <a:pt x="5413" y="688"/>
                  <a:pt x="5484" y="628"/>
                  <a:pt x="5537" y="670"/>
                </a:cubicBezTo>
                <a:cubicBezTo>
                  <a:pt x="5514" y="706"/>
                  <a:pt x="5484" y="682"/>
                  <a:pt x="5437" y="676"/>
                </a:cubicBezTo>
                <a:cubicBezTo>
                  <a:pt x="5461" y="688"/>
                  <a:pt x="5466" y="711"/>
                  <a:pt x="5490" y="729"/>
                </a:cubicBezTo>
                <a:cubicBezTo>
                  <a:pt x="5502" y="729"/>
                  <a:pt x="5502" y="717"/>
                  <a:pt x="5520" y="723"/>
                </a:cubicBezTo>
                <a:cubicBezTo>
                  <a:pt x="5514" y="717"/>
                  <a:pt x="5508" y="711"/>
                  <a:pt x="5502" y="711"/>
                </a:cubicBezTo>
                <a:cubicBezTo>
                  <a:pt x="5526" y="688"/>
                  <a:pt x="5543" y="694"/>
                  <a:pt x="5561" y="723"/>
                </a:cubicBezTo>
                <a:cubicBezTo>
                  <a:pt x="5579" y="711"/>
                  <a:pt x="5579" y="694"/>
                  <a:pt x="5620" y="706"/>
                </a:cubicBezTo>
                <a:cubicBezTo>
                  <a:pt x="5626" y="717"/>
                  <a:pt x="5608" y="711"/>
                  <a:pt x="5608" y="729"/>
                </a:cubicBezTo>
                <a:cubicBezTo>
                  <a:pt x="5635" y="747"/>
                  <a:pt x="5665" y="751"/>
                  <a:pt x="5693" y="755"/>
                </a:cubicBezTo>
                <a:lnTo>
                  <a:pt x="5697" y="756"/>
                </a:lnTo>
                <a:lnTo>
                  <a:pt x="5701" y="754"/>
                </a:lnTo>
                <a:cubicBezTo>
                  <a:pt x="5704" y="754"/>
                  <a:pt x="5706" y="753"/>
                  <a:pt x="5708" y="753"/>
                </a:cubicBezTo>
                <a:cubicBezTo>
                  <a:pt x="5787" y="738"/>
                  <a:pt x="5873" y="753"/>
                  <a:pt x="5937" y="710"/>
                </a:cubicBezTo>
                <a:cubicBezTo>
                  <a:pt x="5937" y="703"/>
                  <a:pt x="5923" y="703"/>
                  <a:pt x="5909" y="703"/>
                </a:cubicBezTo>
                <a:cubicBezTo>
                  <a:pt x="5980" y="667"/>
                  <a:pt x="6124" y="660"/>
                  <a:pt x="6238" y="645"/>
                </a:cubicBezTo>
                <a:cubicBezTo>
                  <a:pt x="6238" y="631"/>
                  <a:pt x="6231" y="631"/>
                  <a:pt x="6231" y="617"/>
                </a:cubicBezTo>
                <a:cubicBezTo>
                  <a:pt x="6303" y="573"/>
                  <a:pt x="6396" y="588"/>
                  <a:pt x="6503" y="602"/>
                </a:cubicBezTo>
                <a:cubicBezTo>
                  <a:pt x="6489" y="617"/>
                  <a:pt x="6453" y="609"/>
                  <a:pt x="6439" y="631"/>
                </a:cubicBezTo>
                <a:cubicBezTo>
                  <a:pt x="6561" y="645"/>
                  <a:pt x="6654" y="660"/>
                  <a:pt x="6775" y="645"/>
                </a:cubicBezTo>
                <a:cubicBezTo>
                  <a:pt x="6775" y="631"/>
                  <a:pt x="6754" y="631"/>
                  <a:pt x="6768" y="617"/>
                </a:cubicBezTo>
                <a:cubicBezTo>
                  <a:pt x="6775" y="617"/>
                  <a:pt x="6783" y="617"/>
                  <a:pt x="6783" y="624"/>
                </a:cubicBezTo>
                <a:cubicBezTo>
                  <a:pt x="6783" y="624"/>
                  <a:pt x="6783" y="624"/>
                  <a:pt x="6797" y="624"/>
                </a:cubicBezTo>
                <a:cubicBezTo>
                  <a:pt x="6790" y="638"/>
                  <a:pt x="6775" y="624"/>
                  <a:pt x="6790" y="645"/>
                </a:cubicBezTo>
                <a:cubicBezTo>
                  <a:pt x="6826" y="674"/>
                  <a:pt x="6983" y="645"/>
                  <a:pt x="7048" y="638"/>
                </a:cubicBezTo>
                <a:cubicBezTo>
                  <a:pt x="7262" y="617"/>
                  <a:pt x="7492" y="573"/>
                  <a:pt x="7706" y="588"/>
                </a:cubicBezTo>
                <a:cubicBezTo>
                  <a:pt x="7843" y="581"/>
                  <a:pt x="7979" y="573"/>
                  <a:pt x="8108" y="581"/>
                </a:cubicBezTo>
                <a:cubicBezTo>
                  <a:pt x="8072" y="609"/>
                  <a:pt x="8022" y="595"/>
                  <a:pt x="7972" y="588"/>
                </a:cubicBezTo>
                <a:cubicBezTo>
                  <a:pt x="7972" y="617"/>
                  <a:pt x="8000" y="602"/>
                  <a:pt x="8007" y="609"/>
                </a:cubicBezTo>
                <a:cubicBezTo>
                  <a:pt x="7993" y="624"/>
                  <a:pt x="7979" y="624"/>
                  <a:pt x="7972" y="638"/>
                </a:cubicBezTo>
                <a:cubicBezTo>
                  <a:pt x="7979" y="652"/>
                  <a:pt x="7993" y="652"/>
                  <a:pt x="8000" y="652"/>
                </a:cubicBezTo>
                <a:cubicBezTo>
                  <a:pt x="7979" y="660"/>
                  <a:pt x="7993" y="674"/>
                  <a:pt x="7986" y="688"/>
                </a:cubicBezTo>
                <a:cubicBezTo>
                  <a:pt x="7979" y="688"/>
                  <a:pt x="7979" y="674"/>
                  <a:pt x="7972" y="674"/>
                </a:cubicBezTo>
                <a:cubicBezTo>
                  <a:pt x="7950" y="681"/>
                  <a:pt x="7979" y="695"/>
                  <a:pt x="7972" y="710"/>
                </a:cubicBezTo>
                <a:cubicBezTo>
                  <a:pt x="8057" y="703"/>
                  <a:pt x="8122" y="724"/>
                  <a:pt x="8229" y="710"/>
                </a:cubicBezTo>
                <a:cubicBezTo>
                  <a:pt x="8215" y="703"/>
                  <a:pt x="8229" y="688"/>
                  <a:pt x="8215" y="681"/>
                </a:cubicBezTo>
                <a:cubicBezTo>
                  <a:pt x="8222" y="667"/>
                  <a:pt x="8251" y="674"/>
                  <a:pt x="8251" y="660"/>
                </a:cubicBezTo>
                <a:cubicBezTo>
                  <a:pt x="8272" y="667"/>
                  <a:pt x="8265" y="695"/>
                  <a:pt x="8294" y="703"/>
                </a:cubicBezTo>
                <a:cubicBezTo>
                  <a:pt x="8308" y="695"/>
                  <a:pt x="8287" y="667"/>
                  <a:pt x="8265" y="667"/>
                </a:cubicBezTo>
                <a:cubicBezTo>
                  <a:pt x="8287" y="660"/>
                  <a:pt x="8308" y="660"/>
                  <a:pt x="8322" y="667"/>
                </a:cubicBezTo>
                <a:cubicBezTo>
                  <a:pt x="8322" y="674"/>
                  <a:pt x="8301" y="667"/>
                  <a:pt x="8308" y="688"/>
                </a:cubicBezTo>
                <a:cubicBezTo>
                  <a:pt x="8330" y="703"/>
                  <a:pt x="8358" y="703"/>
                  <a:pt x="8380" y="688"/>
                </a:cubicBezTo>
                <a:cubicBezTo>
                  <a:pt x="8380" y="674"/>
                  <a:pt x="8344" y="688"/>
                  <a:pt x="8344" y="674"/>
                </a:cubicBezTo>
                <a:cubicBezTo>
                  <a:pt x="8344" y="667"/>
                  <a:pt x="8380" y="674"/>
                  <a:pt x="8394" y="674"/>
                </a:cubicBezTo>
                <a:cubicBezTo>
                  <a:pt x="8373" y="652"/>
                  <a:pt x="8394" y="667"/>
                  <a:pt x="8408" y="652"/>
                </a:cubicBezTo>
                <a:cubicBezTo>
                  <a:pt x="8380" y="681"/>
                  <a:pt x="8423" y="688"/>
                  <a:pt x="8423" y="688"/>
                </a:cubicBezTo>
                <a:cubicBezTo>
                  <a:pt x="8423" y="695"/>
                  <a:pt x="8394" y="695"/>
                  <a:pt x="8401" y="717"/>
                </a:cubicBezTo>
                <a:cubicBezTo>
                  <a:pt x="8408" y="724"/>
                  <a:pt x="8416" y="724"/>
                  <a:pt x="8437" y="724"/>
                </a:cubicBezTo>
                <a:cubicBezTo>
                  <a:pt x="8444" y="710"/>
                  <a:pt x="8423" y="717"/>
                  <a:pt x="8416" y="710"/>
                </a:cubicBezTo>
                <a:cubicBezTo>
                  <a:pt x="8430" y="703"/>
                  <a:pt x="8437" y="695"/>
                  <a:pt x="8451" y="688"/>
                </a:cubicBezTo>
                <a:cubicBezTo>
                  <a:pt x="8444" y="681"/>
                  <a:pt x="8437" y="667"/>
                  <a:pt x="8423" y="660"/>
                </a:cubicBezTo>
                <a:cubicBezTo>
                  <a:pt x="8437" y="645"/>
                  <a:pt x="8473" y="638"/>
                  <a:pt x="8487" y="660"/>
                </a:cubicBezTo>
                <a:cubicBezTo>
                  <a:pt x="8487" y="674"/>
                  <a:pt x="8459" y="652"/>
                  <a:pt x="8459" y="674"/>
                </a:cubicBezTo>
                <a:cubicBezTo>
                  <a:pt x="8466" y="681"/>
                  <a:pt x="8494" y="688"/>
                  <a:pt x="8480" y="703"/>
                </a:cubicBezTo>
                <a:cubicBezTo>
                  <a:pt x="8494" y="703"/>
                  <a:pt x="8516" y="703"/>
                  <a:pt x="8523" y="710"/>
                </a:cubicBezTo>
                <a:cubicBezTo>
                  <a:pt x="8502" y="717"/>
                  <a:pt x="8530" y="717"/>
                  <a:pt x="8530" y="746"/>
                </a:cubicBezTo>
                <a:cubicBezTo>
                  <a:pt x="8502" y="731"/>
                  <a:pt x="8437" y="753"/>
                  <a:pt x="8380" y="731"/>
                </a:cubicBezTo>
                <a:cubicBezTo>
                  <a:pt x="8401" y="695"/>
                  <a:pt x="8315" y="724"/>
                  <a:pt x="8322" y="760"/>
                </a:cubicBezTo>
                <a:cubicBezTo>
                  <a:pt x="8301" y="738"/>
                  <a:pt x="8294" y="767"/>
                  <a:pt x="8265" y="753"/>
                </a:cubicBezTo>
                <a:cubicBezTo>
                  <a:pt x="8279" y="746"/>
                  <a:pt x="8265" y="738"/>
                  <a:pt x="8265" y="724"/>
                </a:cubicBezTo>
                <a:cubicBezTo>
                  <a:pt x="8215" y="738"/>
                  <a:pt x="8201" y="717"/>
                  <a:pt x="8151" y="724"/>
                </a:cubicBezTo>
                <a:cubicBezTo>
                  <a:pt x="8151" y="727"/>
                  <a:pt x="8152" y="729"/>
                  <a:pt x="8153" y="730"/>
                </a:cubicBezTo>
                <a:lnTo>
                  <a:pt x="8154" y="730"/>
                </a:lnTo>
                <a:lnTo>
                  <a:pt x="8149" y="729"/>
                </a:lnTo>
                <a:cubicBezTo>
                  <a:pt x="8106" y="721"/>
                  <a:pt x="8040" y="751"/>
                  <a:pt x="7993" y="724"/>
                </a:cubicBezTo>
                <a:cubicBezTo>
                  <a:pt x="7979" y="724"/>
                  <a:pt x="8007" y="731"/>
                  <a:pt x="8000" y="746"/>
                </a:cubicBezTo>
                <a:cubicBezTo>
                  <a:pt x="7986" y="724"/>
                  <a:pt x="7950" y="703"/>
                  <a:pt x="7914" y="717"/>
                </a:cubicBezTo>
                <a:cubicBezTo>
                  <a:pt x="7914" y="703"/>
                  <a:pt x="7886" y="695"/>
                  <a:pt x="7900" y="681"/>
                </a:cubicBezTo>
                <a:cubicBezTo>
                  <a:pt x="7843" y="681"/>
                  <a:pt x="7814" y="724"/>
                  <a:pt x="7742" y="710"/>
                </a:cubicBezTo>
                <a:cubicBezTo>
                  <a:pt x="7728" y="738"/>
                  <a:pt x="7671" y="724"/>
                  <a:pt x="7671" y="767"/>
                </a:cubicBezTo>
                <a:cubicBezTo>
                  <a:pt x="7642" y="760"/>
                  <a:pt x="7621" y="760"/>
                  <a:pt x="7606" y="738"/>
                </a:cubicBezTo>
                <a:cubicBezTo>
                  <a:pt x="7592" y="753"/>
                  <a:pt x="7585" y="767"/>
                  <a:pt x="7556" y="767"/>
                </a:cubicBezTo>
                <a:cubicBezTo>
                  <a:pt x="7549" y="760"/>
                  <a:pt x="7563" y="738"/>
                  <a:pt x="7549" y="753"/>
                </a:cubicBezTo>
                <a:cubicBezTo>
                  <a:pt x="7542" y="753"/>
                  <a:pt x="7542" y="731"/>
                  <a:pt x="7549" y="724"/>
                </a:cubicBezTo>
                <a:cubicBezTo>
                  <a:pt x="7520" y="738"/>
                  <a:pt x="7506" y="724"/>
                  <a:pt x="7477" y="717"/>
                </a:cubicBezTo>
                <a:cubicBezTo>
                  <a:pt x="7484" y="710"/>
                  <a:pt x="7499" y="717"/>
                  <a:pt x="7499" y="703"/>
                </a:cubicBezTo>
                <a:cubicBezTo>
                  <a:pt x="7499" y="695"/>
                  <a:pt x="7492" y="695"/>
                  <a:pt x="7492" y="688"/>
                </a:cubicBezTo>
                <a:cubicBezTo>
                  <a:pt x="7477" y="695"/>
                  <a:pt x="7456" y="695"/>
                  <a:pt x="7463" y="717"/>
                </a:cubicBezTo>
                <a:cubicBezTo>
                  <a:pt x="7449" y="717"/>
                  <a:pt x="7449" y="703"/>
                  <a:pt x="7427" y="703"/>
                </a:cubicBezTo>
                <a:cubicBezTo>
                  <a:pt x="7427" y="695"/>
                  <a:pt x="7434" y="688"/>
                  <a:pt x="7441" y="681"/>
                </a:cubicBezTo>
                <a:cubicBezTo>
                  <a:pt x="7399" y="688"/>
                  <a:pt x="7399" y="667"/>
                  <a:pt x="7363" y="660"/>
                </a:cubicBezTo>
                <a:cubicBezTo>
                  <a:pt x="7341" y="660"/>
                  <a:pt x="7356" y="667"/>
                  <a:pt x="7356" y="681"/>
                </a:cubicBezTo>
                <a:cubicBezTo>
                  <a:pt x="7305" y="674"/>
                  <a:pt x="7270" y="695"/>
                  <a:pt x="7227" y="717"/>
                </a:cubicBezTo>
                <a:cubicBezTo>
                  <a:pt x="7234" y="724"/>
                  <a:pt x="7262" y="724"/>
                  <a:pt x="7277" y="710"/>
                </a:cubicBezTo>
                <a:cubicBezTo>
                  <a:pt x="7291" y="710"/>
                  <a:pt x="7284" y="731"/>
                  <a:pt x="7298" y="731"/>
                </a:cubicBezTo>
                <a:cubicBezTo>
                  <a:pt x="7277" y="738"/>
                  <a:pt x="7205" y="753"/>
                  <a:pt x="7162" y="724"/>
                </a:cubicBezTo>
                <a:cubicBezTo>
                  <a:pt x="7155" y="724"/>
                  <a:pt x="7162" y="731"/>
                  <a:pt x="7155" y="738"/>
                </a:cubicBezTo>
                <a:cubicBezTo>
                  <a:pt x="7126" y="738"/>
                  <a:pt x="7119" y="710"/>
                  <a:pt x="7098" y="703"/>
                </a:cubicBezTo>
                <a:cubicBezTo>
                  <a:pt x="7012" y="710"/>
                  <a:pt x="6954" y="753"/>
                  <a:pt x="6854" y="738"/>
                </a:cubicBezTo>
                <a:cubicBezTo>
                  <a:pt x="6854" y="753"/>
                  <a:pt x="6868" y="767"/>
                  <a:pt x="6854" y="774"/>
                </a:cubicBezTo>
                <a:cubicBezTo>
                  <a:pt x="6883" y="796"/>
                  <a:pt x="6962" y="774"/>
                  <a:pt x="6983" y="810"/>
                </a:cubicBezTo>
                <a:cubicBezTo>
                  <a:pt x="6940" y="832"/>
                  <a:pt x="6876" y="803"/>
                  <a:pt x="6868" y="853"/>
                </a:cubicBezTo>
                <a:cubicBezTo>
                  <a:pt x="6847" y="860"/>
                  <a:pt x="6868" y="832"/>
                  <a:pt x="6854" y="832"/>
                </a:cubicBezTo>
                <a:cubicBezTo>
                  <a:pt x="6833" y="832"/>
                  <a:pt x="6854" y="846"/>
                  <a:pt x="6847" y="853"/>
                </a:cubicBezTo>
                <a:cubicBezTo>
                  <a:pt x="6826" y="846"/>
                  <a:pt x="6840" y="839"/>
                  <a:pt x="6833" y="825"/>
                </a:cubicBezTo>
                <a:cubicBezTo>
                  <a:pt x="6804" y="846"/>
                  <a:pt x="6754" y="817"/>
                  <a:pt x="6740" y="832"/>
                </a:cubicBezTo>
                <a:cubicBezTo>
                  <a:pt x="6718" y="810"/>
                  <a:pt x="6711" y="796"/>
                  <a:pt x="6740" y="774"/>
                </a:cubicBezTo>
                <a:cubicBezTo>
                  <a:pt x="6754" y="789"/>
                  <a:pt x="6775" y="789"/>
                  <a:pt x="6790" y="782"/>
                </a:cubicBezTo>
                <a:cubicBezTo>
                  <a:pt x="6790" y="760"/>
                  <a:pt x="6783" y="782"/>
                  <a:pt x="6768" y="774"/>
                </a:cubicBezTo>
                <a:cubicBezTo>
                  <a:pt x="6754" y="681"/>
                  <a:pt x="6575" y="753"/>
                  <a:pt x="6489" y="746"/>
                </a:cubicBezTo>
                <a:cubicBezTo>
                  <a:pt x="6482" y="767"/>
                  <a:pt x="6439" y="767"/>
                  <a:pt x="6424" y="789"/>
                </a:cubicBezTo>
                <a:cubicBezTo>
                  <a:pt x="6367" y="796"/>
                  <a:pt x="6310" y="774"/>
                  <a:pt x="6267" y="796"/>
                </a:cubicBezTo>
                <a:cubicBezTo>
                  <a:pt x="6267" y="803"/>
                  <a:pt x="6274" y="803"/>
                  <a:pt x="6274" y="810"/>
                </a:cubicBezTo>
                <a:cubicBezTo>
                  <a:pt x="6253" y="832"/>
                  <a:pt x="6238" y="789"/>
                  <a:pt x="6210" y="789"/>
                </a:cubicBezTo>
                <a:cubicBezTo>
                  <a:pt x="6195" y="796"/>
                  <a:pt x="6224" y="803"/>
                  <a:pt x="6217" y="817"/>
                </a:cubicBezTo>
                <a:cubicBezTo>
                  <a:pt x="6210" y="825"/>
                  <a:pt x="6188" y="825"/>
                  <a:pt x="6174" y="825"/>
                </a:cubicBezTo>
                <a:cubicBezTo>
                  <a:pt x="6174" y="825"/>
                  <a:pt x="6174" y="825"/>
                  <a:pt x="6174" y="839"/>
                </a:cubicBezTo>
                <a:cubicBezTo>
                  <a:pt x="6182" y="844"/>
                  <a:pt x="6192" y="848"/>
                  <a:pt x="6202" y="850"/>
                </a:cubicBezTo>
                <a:lnTo>
                  <a:pt x="6210" y="852"/>
                </a:lnTo>
                <a:lnTo>
                  <a:pt x="6210" y="851"/>
                </a:lnTo>
                <a:cubicBezTo>
                  <a:pt x="6213" y="851"/>
                  <a:pt x="6215" y="852"/>
                  <a:pt x="6217" y="853"/>
                </a:cubicBezTo>
                <a:lnTo>
                  <a:pt x="6217" y="853"/>
                </a:lnTo>
                <a:lnTo>
                  <a:pt x="6224" y="854"/>
                </a:lnTo>
                <a:cubicBezTo>
                  <a:pt x="6234" y="856"/>
                  <a:pt x="6244" y="858"/>
                  <a:pt x="6253" y="860"/>
                </a:cubicBezTo>
                <a:cubicBezTo>
                  <a:pt x="6247" y="868"/>
                  <a:pt x="6240" y="872"/>
                  <a:pt x="6231" y="875"/>
                </a:cubicBezTo>
                <a:lnTo>
                  <a:pt x="6227" y="877"/>
                </a:lnTo>
                <a:lnTo>
                  <a:pt x="6227" y="879"/>
                </a:lnTo>
                <a:cubicBezTo>
                  <a:pt x="6226" y="888"/>
                  <a:pt x="6223" y="896"/>
                  <a:pt x="6217" y="902"/>
                </a:cubicBezTo>
                <a:cubicBezTo>
                  <a:pt x="6215" y="896"/>
                  <a:pt x="6213" y="891"/>
                  <a:pt x="6212" y="885"/>
                </a:cubicBezTo>
                <a:lnTo>
                  <a:pt x="6211" y="881"/>
                </a:lnTo>
                <a:lnTo>
                  <a:pt x="6203" y="883"/>
                </a:lnTo>
                <a:cubicBezTo>
                  <a:pt x="6184" y="887"/>
                  <a:pt x="6167" y="893"/>
                  <a:pt x="6159" y="911"/>
                </a:cubicBezTo>
                <a:cubicBezTo>
                  <a:pt x="6174" y="918"/>
                  <a:pt x="6181" y="918"/>
                  <a:pt x="6159" y="925"/>
                </a:cubicBezTo>
                <a:cubicBezTo>
                  <a:pt x="6210" y="954"/>
                  <a:pt x="6267" y="947"/>
                  <a:pt x="6317" y="925"/>
                </a:cubicBezTo>
                <a:cubicBezTo>
                  <a:pt x="6310" y="911"/>
                  <a:pt x="6281" y="925"/>
                  <a:pt x="6288" y="904"/>
                </a:cubicBezTo>
                <a:cubicBezTo>
                  <a:pt x="6296" y="904"/>
                  <a:pt x="6331" y="889"/>
                  <a:pt x="6331" y="896"/>
                </a:cubicBezTo>
                <a:cubicBezTo>
                  <a:pt x="6338" y="918"/>
                  <a:pt x="6317" y="911"/>
                  <a:pt x="6310" y="911"/>
                </a:cubicBezTo>
                <a:cubicBezTo>
                  <a:pt x="6310" y="918"/>
                  <a:pt x="6324" y="918"/>
                  <a:pt x="6324" y="925"/>
                </a:cubicBezTo>
                <a:cubicBezTo>
                  <a:pt x="6417" y="939"/>
                  <a:pt x="6482" y="925"/>
                  <a:pt x="6553" y="918"/>
                </a:cubicBezTo>
                <a:cubicBezTo>
                  <a:pt x="6553" y="911"/>
                  <a:pt x="6553" y="907"/>
                  <a:pt x="6553" y="905"/>
                </a:cubicBezTo>
                <a:lnTo>
                  <a:pt x="6553" y="905"/>
                </a:lnTo>
                <a:lnTo>
                  <a:pt x="6553" y="907"/>
                </a:lnTo>
                <a:cubicBezTo>
                  <a:pt x="6555" y="917"/>
                  <a:pt x="6562" y="941"/>
                  <a:pt x="6589" y="932"/>
                </a:cubicBezTo>
                <a:cubicBezTo>
                  <a:pt x="6582" y="939"/>
                  <a:pt x="6575" y="947"/>
                  <a:pt x="6575" y="954"/>
                </a:cubicBezTo>
                <a:cubicBezTo>
                  <a:pt x="6582" y="961"/>
                  <a:pt x="6603" y="954"/>
                  <a:pt x="6625" y="961"/>
                </a:cubicBezTo>
                <a:cubicBezTo>
                  <a:pt x="6625" y="961"/>
                  <a:pt x="6625" y="961"/>
                  <a:pt x="6618" y="990"/>
                </a:cubicBezTo>
                <a:cubicBezTo>
                  <a:pt x="6654" y="1004"/>
                  <a:pt x="6682" y="968"/>
                  <a:pt x="6711" y="982"/>
                </a:cubicBezTo>
                <a:cubicBezTo>
                  <a:pt x="6732" y="982"/>
                  <a:pt x="6725" y="968"/>
                  <a:pt x="6725" y="947"/>
                </a:cubicBezTo>
                <a:cubicBezTo>
                  <a:pt x="6747" y="947"/>
                  <a:pt x="6761" y="939"/>
                  <a:pt x="6775" y="932"/>
                </a:cubicBezTo>
                <a:cubicBezTo>
                  <a:pt x="6775" y="918"/>
                  <a:pt x="6761" y="925"/>
                  <a:pt x="6768" y="904"/>
                </a:cubicBezTo>
                <a:cubicBezTo>
                  <a:pt x="6797" y="911"/>
                  <a:pt x="6790" y="954"/>
                  <a:pt x="6797" y="975"/>
                </a:cubicBezTo>
                <a:cubicBezTo>
                  <a:pt x="6847" y="990"/>
                  <a:pt x="6904" y="947"/>
                  <a:pt x="6926" y="982"/>
                </a:cubicBezTo>
                <a:cubicBezTo>
                  <a:pt x="6933" y="982"/>
                  <a:pt x="6933" y="975"/>
                  <a:pt x="6933" y="968"/>
                </a:cubicBezTo>
                <a:cubicBezTo>
                  <a:pt x="6926" y="954"/>
                  <a:pt x="6897" y="961"/>
                  <a:pt x="6897" y="954"/>
                </a:cubicBezTo>
                <a:cubicBezTo>
                  <a:pt x="6911" y="932"/>
                  <a:pt x="6940" y="947"/>
                  <a:pt x="6962" y="947"/>
                </a:cubicBezTo>
                <a:cubicBezTo>
                  <a:pt x="6976" y="947"/>
                  <a:pt x="6983" y="932"/>
                  <a:pt x="6997" y="932"/>
                </a:cubicBezTo>
                <a:cubicBezTo>
                  <a:pt x="7019" y="925"/>
                  <a:pt x="7069" y="947"/>
                  <a:pt x="7048" y="918"/>
                </a:cubicBezTo>
                <a:cubicBezTo>
                  <a:pt x="7062" y="925"/>
                  <a:pt x="7076" y="939"/>
                  <a:pt x="7055" y="947"/>
                </a:cubicBezTo>
                <a:cubicBezTo>
                  <a:pt x="7055" y="968"/>
                  <a:pt x="7091" y="932"/>
                  <a:pt x="7076" y="961"/>
                </a:cubicBezTo>
                <a:cubicBezTo>
                  <a:pt x="7069" y="961"/>
                  <a:pt x="7069" y="968"/>
                  <a:pt x="7076" y="968"/>
                </a:cubicBezTo>
                <a:cubicBezTo>
                  <a:pt x="7048" y="975"/>
                  <a:pt x="6962" y="961"/>
                  <a:pt x="6983" y="997"/>
                </a:cubicBezTo>
                <a:cubicBezTo>
                  <a:pt x="6919" y="1004"/>
                  <a:pt x="6854" y="975"/>
                  <a:pt x="6761" y="997"/>
                </a:cubicBezTo>
                <a:cubicBezTo>
                  <a:pt x="6768" y="1018"/>
                  <a:pt x="6747" y="1025"/>
                  <a:pt x="6761" y="1033"/>
                </a:cubicBezTo>
                <a:cubicBezTo>
                  <a:pt x="6732" y="1025"/>
                  <a:pt x="6668" y="1025"/>
                  <a:pt x="6618" y="1011"/>
                </a:cubicBezTo>
                <a:cubicBezTo>
                  <a:pt x="6599" y="1033"/>
                  <a:pt x="6567" y="1047"/>
                  <a:pt x="6532" y="1051"/>
                </a:cubicBezTo>
                <a:lnTo>
                  <a:pt x="6521" y="1051"/>
                </a:lnTo>
                <a:lnTo>
                  <a:pt x="6519" y="1054"/>
                </a:lnTo>
                <a:cubicBezTo>
                  <a:pt x="6503" y="1077"/>
                  <a:pt x="6478" y="1089"/>
                  <a:pt x="6449" y="1099"/>
                </a:cubicBezTo>
                <a:lnTo>
                  <a:pt x="6447" y="1100"/>
                </a:lnTo>
                <a:lnTo>
                  <a:pt x="6447" y="1101"/>
                </a:lnTo>
                <a:cubicBezTo>
                  <a:pt x="6451" y="1118"/>
                  <a:pt x="6438" y="1112"/>
                  <a:pt x="6424" y="1112"/>
                </a:cubicBezTo>
                <a:cubicBezTo>
                  <a:pt x="6424" y="1110"/>
                  <a:pt x="6425" y="1108"/>
                  <a:pt x="6425" y="1107"/>
                </a:cubicBezTo>
                <a:lnTo>
                  <a:pt x="6425" y="1107"/>
                </a:lnTo>
                <a:lnTo>
                  <a:pt x="6415" y="1110"/>
                </a:lnTo>
                <a:cubicBezTo>
                  <a:pt x="6400" y="1114"/>
                  <a:pt x="6384" y="1119"/>
                  <a:pt x="6368" y="1124"/>
                </a:cubicBezTo>
                <a:cubicBezTo>
                  <a:pt x="6396" y="1095"/>
                  <a:pt x="6368" y="1102"/>
                  <a:pt x="6368" y="1081"/>
                </a:cubicBezTo>
                <a:cubicBezTo>
                  <a:pt x="6365" y="1070"/>
                  <a:pt x="6368" y="1060"/>
                  <a:pt x="6376" y="1051"/>
                </a:cubicBezTo>
                <a:lnTo>
                  <a:pt x="6377" y="1049"/>
                </a:lnTo>
                <a:lnTo>
                  <a:pt x="6370" y="1051"/>
                </a:lnTo>
                <a:cubicBezTo>
                  <a:pt x="6352" y="1054"/>
                  <a:pt x="6332" y="1054"/>
                  <a:pt x="6310" y="1054"/>
                </a:cubicBezTo>
                <a:cubicBezTo>
                  <a:pt x="6296" y="1083"/>
                  <a:pt x="6346" y="1061"/>
                  <a:pt x="6338" y="1083"/>
                </a:cubicBezTo>
                <a:cubicBezTo>
                  <a:pt x="6303" y="1083"/>
                  <a:pt x="6288" y="1097"/>
                  <a:pt x="6253" y="1090"/>
                </a:cubicBezTo>
                <a:cubicBezTo>
                  <a:pt x="6260" y="1112"/>
                  <a:pt x="6288" y="1104"/>
                  <a:pt x="6296" y="1097"/>
                </a:cubicBezTo>
                <a:cubicBezTo>
                  <a:pt x="6310" y="1119"/>
                  <a:pt x="6267" y="1112"/>
                  <a:pt x="6253" y="1112"/>
                </a:cubicBezTo>
                <a:cubicBezTo>
                  <a:pt x="6238" y="1112"/>
                  <a:pt x="6253" y="1126"/>
                  <a:pt x="6260" y="1126"/>
                </a:cubicBezTo>
                <a:cubicBezTo>
                  <a:pt x="6231" y="1147"/>
                  <a:pt x="6131" y="1112"/>
                  <a:pt x="6138" y="1076"/>
                </a:cubicBezTo>
                <a:cubicBezTo>
                  <a:pt x="6116" y="1083"/>
                  <a:pt x="6102" y="1112"/>
                  <a:pt x="6088" y="1147"/>
                </a:cubicBezTo>
                <a:cubicBezTo>
                  <a:pt x="6052" y="1131"/>
                  <a:pt x="6024" y="1126"/>
                  <a:pt x="5996" y="1127"/>
                </a:cubicBezTo>
                <a:lnTo>
                  <a:pt x="5995" y="1127"/>
                </a:lnTo>
                <a:lnTo>
                  <a:pt x="5995" y="1131"/>
                </a:lnTo>
                <a:lnTo>
                  <a:pt x="5991" y="1127"/>
                </a:lnTo>
                <a:lnTo>
                  <a:pt x="5987" y="1127"/>
                </a:lnTo>
                <a:cubicBezTo>
                  <a:pt x="5967" y="1128"/>
                  <a:pt x="5947" y="1130"/>
                  <a:pt x="5923" y="1133"/>
                </a:cubicBezTo>
                <a:cubicBezTo>
                  <a:pt x="5923" y="1126"/>
                  <a:pt x="5916" y="1126"/>
                  <a:pt x="5909" y="1126"/>
                </a:cubicBezTo>
                <a:cubicBezTo>
                  <a:pt x="5916" y="1104"/>
                  <a:pt x="5945" y="1126"/>
                  <a:pt x="5973" y="1112"/>
                </a:cubicBezTo>
                <a:lnTo>
                  <a:pt x="5969" y="1109"/>
                </a:lnTo>
                <a:lnTo>
                  <a:pt x="5967" y="1110"/>
                </a:lnTo>
                <a:cubicBezTo>
                  <a:pt x="5954" y="1114"/>
                  <a:pt x="5945" y="1110"/>
                  <a:pt x="5924" y="1110"/>
                </a:cubicBezTo>
                <a:cubicBezTo>
                  <a:pt x="5925" y="1108"/>
                  <a:pt x="5927" y="1106"/>
                  <a:pt x="5927" y="1104"/>
                </a:cubicBezTo>
                <a:lnTo>
                  <a:pt x="5928" y="1101"/>
                </a:lnTo>
                <a:lnTo>
                  <a:pt x="5922" y="1102"/>
                </a:lnTo>
                <a:cubicBezTo>
                  <a:pt x="5892" y="1109"/>
                  <a:pt x="5859" y="1128"/>
                  <a:pt x="5823" y="1119"/>
                </a:cubicBezTo>
                <a:cubicBezTo>
                  <a:pt x="5823" y="1112"/>
                  <a:pt x="5837" y="1112"/>
                  <a:pt x="5844" y="1112"/>
                </a:cubicBezTo>
                <a:cubicBezTo>
                  <a:pt x="5836" y="1108"/>
                  <a:pt x="5826" y="1107"/>
                  <a:pt x="5815" y="1109"/>
                </a:cubicBezTo>
                <a:lnTo>
                  <a:pt x="5803" y="1111"/>
                </a:lnTo>
                <a:lnTo>
                  <a:pt x="5805" y="1113"/>
                </a:lnTo>
                <a:cubicBezTo>
                  <a:pt x="5808" y="1114"/>
                  <a:pt x="5811" y="1115"/>
                  <a:pt x="5816" y="1115"/>
                </a:cubicBezTo>
                <a:cubicBezTo>
                  <a:pt x="5810" y="1121"/>
                  <a:pt x="5798" y="1121"/>
                  <a:pt x="5786" y="1121"/>
                </a:cubicBezTo>
                <a:cubicBezTo>
                  <a:pt x="5810" y="1138"/>
                  <a:pt x="5845" y="1144"/>
                  <a:pt x="5881" y="1150"/>
                </a:cubicBezTo>
                <a:cubicBezTo>
                  <a:pt x="5881" y="1162"/>
                  <a:pt x="5875" y="1168"/>
                  <a:pt x="5863" y="1168"/>
                </a:cubicBezTo>
                <a:cubicBezTo>
                  <a:pt x="5864" y="1171"/>
                  <a:pt x="5865" y="1174"/>
                  <a:pt x="5866" y="1176"/>
                </a:cubicBezTo>
                <a:lnTo>
                  <a:pt x="5869" y="1180"/>
                </a:lnTo>
                <a:lnTo>
                  <a:pt x="5873" y="1180"/>
                </a:lnTo>
                <a:cubicBezTo>
                  <a:pt x="5900" y="1180"/>
                  <a:pt x="5929" y="1178"/>
                  <a:pt x="5959" y="1174"/>
                </a:cubicBezTo>
                <a:cubicBezTo>
                  <a:pt x="5959" y="1164"/>
                  <a:pt x="5949" y="1161"/>
                  <a:pt x="5948" y="1156"/>
                </a:cubicBezTo>
                <a:lnTo>
                  <a:pt x="5947" y="1154"/>
                </a:lnTo>
                <a:lnTo>
                  <a:pt x="5946" y="1155"/>
                </a:lnTo>
                <a:cubicBezTo>
                  <a:pt x="5935" y="1158"/>
                  <a:pt x="5913" y="1150"/>
                  <a:pt x="5899" y="1150"/>
                </a:cubicBezTo>
                <a:cubicBezTo>
                  <a:pt x="5902" y="1145"/>
                  <a:pt x="5907" y="1143"/>
                  <a:pt x="5913" y="1142"/>
                </a:cubicBezTo>
                <a:cubicBezTo>
                  <a:pt x="5923" y="1142"/>
                  <a:pt x="5936" y="1148"/>
                  <a:pt x="5947" y="1150"/>
                </a:cubicBezTo>
                <a:lnTo>
                  <a:pt x="5949" y="1150"/>
                </a:lnTo>
                <a:lnTo>
                  <a:pt x="5950" y="1148"/>
                </a:lnTo>
                <a:cubicBezTo>
                  <a:pt x="5951" y="1147"/>
                  <a:pt x="5951" y="1146"/>
                  <a:pt x="5952" y="1146"/>
                </a:cubicBezTo>
                <a:cubicBezTo>
                  <a:pt x="5959" y="1146"/>
                  <a:pt x="5967" y="1146"/>
                  <a:pt x="5967" y="1153"/>
                </a:cubicBezTo>
                <a:cubicBezTo>
                  <a:pt x="5967" y="1153"/>
                  <a:pt x="5967" y="1153"/>
                  <a:pt x="5981" y="1153"/>
                </a:cubicBezTo>
                <a:cubicBezTo>
                  <a:pt x="5974" y="1167"/>
                  <a:pt x="5959" y="1153"/>
                  <a:pt x="5974" y="1174"/>
                </a:cubicBezTo>
                <a:cubicBezTo>
                  <a:pt x="6010" y="1203"/>
                  <a:pt x="6167" y="1174"/>
                  <a:pt x="6232" y="1167"/>
                </a:cubicBezTo>
                <a:cubicBezTo>
                  <a:pt x="6285" y="1162"/>
                  <a:pt x="6340" y="1155"/>
                  <a:pt x="6395" y="1148"/>
                </a:cubicBezTo>
                <a:lnTo>
                  <a:pt x="6456" y="1141"/>
                </a:lnTo>
                <a:lnTo>
                  <a:pt x="6457" y="1140"/>
                </a:lnTo>
                <a:cubicBezTo>
                  <a:pt x="6462" y="1138"/>
                  <a:pt x="6468" y="1136"/>
                  <a:pt x="6475" y="1133"/>
                </a:cubicBezTo>
                <a:cubicBezTo>
                  <a:pt x="6475" y="1135"/>
                  <a:pt x="6476" y="1136"/>
                  <a:pt x="6477" y="1138"/>
                </a:cubicBezTo>
                <a:lnTo>
                  <a:pt x="6477" y="1138"/>
                </a:lnTo>
                <a:lnTo>
                  <a:pt x="6478" y="1138"/>
                </a:lnTo>
                <a:cubicBezTo>
                  <a:pt x="6519" y="1133"/>
                  <a:pt x="6561" y="1128"/>
                  <a:pt x="6603" y="1124"/>
                </a:cubicBezTo>
                <a:lnTo>
                  <a:pt x="6617" y="1123"/>
                </a:lnTo>
                <a:lnTo>
                  <a:pt x="6616" y="1122"/>
                </a:lnTo>
                <a:cubicBezTo>
                  <a:pt x="6614" y="1118"/>
                  <a:pt x="6607" y="1117"/>
                  <a:pt x="6596" y="1112"/>
                </a:cubicBezTo>
                <a:cubicBezTo>
                  <a:pt x="6604" y="1112"/>
                  <a:pt x="6631" y="1102"/>
                  <a:pt x="6653" y="1102"/>
                </a:cubicBezTo>
                <a:cubicBezTo>
                  <a:pt x="6666" y="1102"/>
                  <a:pt x="6678" y="1105"/>
                  <a:pt x="6685" y="1114"/>
                </a:cubicBezTo>
                <a:lnTo>
                  <a:pt x="6687" y="1118"/>
                </a:lnTo>
                <a:lnTo>
                  <a:pt x="6704" y="1117"/>
                </a:lnTo>
                <a:lnTo>
                  <a:pt x="6704" y="1116"/>
                </a:lnTo>
                <a:cubicBezTo>
                  <a:pt x="6707" y="1104"/>
                  <a:pt x="6733" y="1105"/>
                  <a:pt x="6740" y="1112"/>
                </a:cubicBezTo>
                <a:cubicBezTo>
                  <a:pt x="6740" y="1112"/>
                  <a:pt x="6740" y="1113"/>
                  <a:pt x="6741" y="1114"/>
                </a:cubicBezTo>
                <a:lnTo>
                  <a:pt x="6741" y="1115"/>
                </a:lnTo>
                <a:lnTo>
                  <a:pt x="6768" y="1114"/>
                </a:lnTo>
                <a:lnTo>
                  <a:pt x="6792" y="1114"/>
                </a:lnTo>
                <a:lnTo>
                  <a:pt x="6797" y="1113"/>
                </a:lnTo>
                <a:cubicBezTo>
                  <a:pt x="6803" y="1112"/>
                  <a:pt x="6810" y="1112"/>
                  <a:pt x="6818" y="1112"/>
                </a:cubicBezTo>
                <a:lnTo>
                  <a:pt x="6817" y="1114"/>
                </a:lnTo>
                <a:lnTo>
                  <a:pt x="6850" y="1115"/>
                </a:lnTo>
                <a:lnTo>
                  <a:pt x="6865" y="1116"/>
                </a:lnTo>
                <a:lnTo>
                  <a:pt x="6865" y="1115"/>
                </a:lnTo>
                <a:cubicBezTo>
                  <a:pt x="6864" y="1109"/>
                  <a:pt x="6863" y="1103"/>
                  <a:pt x="6868" y="1097"/>
                </a:cubicBezTo>
                <a:cubicBezTo>
                  <a:pt x="6876" y="1097"/>
                  <a:pt x="6883" y="1097"/>
                  <a:pt x="6883" y="1090"/>
                </a:cubicBezTo>
                <a:cubicBezTo>
                  <a:pt x="6897" y="1090"/>
                  <a:pt x="6890" y="1112"/>
                  <a:pt x="6919" y="1104"/>
                </a:cubicBezTo>
                <a:cubicBezTo>
                  <a:pt x="6921" y="1107"/>
                  <a:pt x="6923" y="1111"/>
                  <a:pt x="6924" y="1115"/>
                </a:cubicBezTo>
                <a:lnTo>
                  <a:pt x="6924" y="1115"/>
                </a:lnTo>
                <a:lnTo>
                  <a:pt x="6992" y="1112"/>
                </a:lnTo>
                <a:lnTo>
                  <a:pt x="6998" y="1111"/>
                </a:lnTo>
                <a:lnTo>
                  <a:pt x="7000" y="1108"/>
                </a:lnTo>
                <a:cubicBezTo>
                  <a:pt x="7024" y="1077"/>
                  <a:pt x="7069" y="1103"/>
                  <a:pt x="7119" y="1097"/>
                </a:cubicBezTo>
                <a:cubicBezTo>
                  <a:pt x="7118" y="1101"/>
                  <a:pt x="7116" y="1104"/>
                  <a:pt x="7113" y="1106"/>
                </a:cubicBezTo>
                <a:lnTo>
                  <a:pt x="7111" y="1108"/>
                </a:lnTo>
                <a:lnTo>
                  <a:pt x="7144" y="1107"/>
                </a:lnTo>
                <a:cubicBezTo>
                  <a:pt x="7194" y="1106"/>
                  <a:pt x="7243" y="1107"/>
                  <a:pt x="7292" y="1110"/>
                </a:cubicBezTo>
                <a:cubicBezTo>
                  <a:pt x="7256" y="1138"/>
                  <a:pt x="7206" y="1124"/>
                  <a:pt x="7156" y="1117"/>
                </a:cubicBezTo>
                <a:cubicBezTo>
                  <a:pt x="7156" y="1146"/>
                  <a:pt x="7184" y="1131"/>
                  <a:pt x="7191" y="1138"/>
                </a:cubicBezTo>
                <a:cubicBezTo>
                  <a:pt x="7177" y="1153"/>
                  <a:pt x="7163" y="1153"/>
                  <a:pt x="7156" y="1167"/>
                </a:cubicBezTo>
                <a:cubicBezTo>
                  <a:pt x="7163" y="1181"/>
                  <a:pt x="7177" y="1181"/>
                  <a:pt x="7184" y="1181"/>
                </a:cubicBezTo>
                <a:cubicBezTo>
                  <a:pt x="7163" y="1189"/>
                  <a:pt x="7177" y="1203"/>
                  <a:pt x="7170" y="1217"/>
                </a:cubicBezTo>
                <a:cubicBezTo>
                  <a:pt x="7163" y="1217"/>
                  <a:pt x="7163" y="1203"/>
                  <a:pt x="7156" y="1203"/>
                </a:cubicBezTo>
                <a:cubicBezTo>
                  <a:pt x="7138" y="1209"/>
                  <a:pt x="7154" y="1219"/>
                  <a:pt x="7156" y="1231"/>
                </a:cubicBezTo>
                <a:lnTo>
                  <a:pt x="7156" y="1232"/>
                </a:lnTo>
                <a:lnTo>
                  <a:pt x="7158" y="1234"/>
                </a:lnTo>
                <a:cubicBezTo>
                  <a:pt x="7159" y="1235"/>
                  <a:pt x="7160" y="1236"/>
                  <a:pt x="7160" y="1237"/>
                </a:cubicBezTo>
                <a:lnTo>
                  <a:pt x="7161" y="1238"/>
                </a:lnTo>
                <a:lnTo>
                  <a:pt x="7171" y="1238"/>
                </a:lnTo>
                <a:cubicBezTo>
                  <a:pt x="7197" y="1237"/>
                  <a:pt x="7222" y="1238"/>
                  <a:pt x="7247" y="1239"/>
                </a:cubicBezTo>
                <a:lnTo>
                  <a:pt x="7253" y="1240"/>
                </a:lnTo>
                <a:lnTo>
                  <a:pt x="7257" y="1239"/>
                </a:lnTo>
                <a:cubicBezTo>
                  <a:pt x="7259" y="1238"/>
                  <a:pt x="7262" y="1238"/>
                  <a:pt x="7264" y="1238"/>
                </a:cubicBezTo>
                <a:cubicBezTo>
                  <a:pt x="7271" y="1238"/>
                  <a:pt x="7278" y="1239"/>
                  <a:pt x="7283" y="1242"/>
                </a:cubicBezTo>
                <a:lnTo>
                  <a:pt x="7283" y="1242"/>
                </a:lnTo>
                <a:lnTo>
                  <a:pt x="7292" y="1242"/>
                </a:lnTo>
                <a:cubicBezTo>
                  <a:pt x="7312" y="1244"/>
                  <a:pt x="7334" y="1244"/>
                  <a:pt x="7357" y="1244"/>
                </a:cubicBezTo>
                <a:lnTo>
                  <a:pt x="7369" y="1243"/>
                </a:lnTo>
                <a:lnTo>
                  <a:pt x="7363" y="1238"/>
                </a:lnTo>
                <a:cubicBezTo>
                  <a:pt x="7354" y="1231"/>
                  <a:pt x="7347" y="1223"/>
                  <a:pt x="7341" y="1212"/>
                </a:cubicBezTo>
                <a:cubicBezTo>
                  <a:pt x="7348" y="1190"/>
                  <a:pt x="7377" y="1234"/>
                  <a:pt x="7391" y="1205"/>
                </a:cubicBezTo>
                <a:cubicBezTo>
                  <a:pt x="7391" y="1190"/>
                  <a:pt x="7370" y="1198"/>
                  <a:pt x="7370" y="1183"/>
                </a:cubicBezTo>
                <a:cubicBezTo>
                  <a:pt x="7356" y="1219"/>
                  <a:pt x="7341" y="1176"/>
                  <a:pt x="7305" y="1198"/>
                </a:cubicBezTo>
                <a:lnTo>
                  <a:pt x="7305" y="1191"/>
                </a:lnTo>
                <a:lnTo>
                  <a:pt x="7305" y="1191"/>
                </a:lnTo>
                <a:cubicBezTo>
                  <a:pt x="7304" y="1195"/>
                  <a:pt x="7302" y="1201"/>
                  <a:pt x="7299" y="1210"/>
                </a:cubicBezTo>
                <a:cubicBezTo>
                  <a:pt x="7284" y="1203"/>
                  <a:pt x="7306" y="1181"/>
                  <a:pt x="7292" y="1174"/>
                </a:cubicBezTo>
                <a:cubicBezTo>
                  <a:pt x="7277" y="1167"/>
                  <a:pt x="7277" y="1189"/>
                  <a:pt x="7263" y="1189"/>
                </a:cubicBezTo>
                <a:cubicBezTo>
                  <a:pt x="7263" y="1196"/>
                  <a:pt x="7270" y="1196"/>
                  <a:pt x="7277" y="1196"/>
                </a:cubicBezTo>
                <a:cubicBezTo>
                  <a:pt x="7277" y="1210"/>
                  <a:pt x="7263" y="1210"/>
                  <a:pt x="7256" y="1210"/>
                </a:cubicBezTo>
                <a:cubicBezTo>
                  <a:pt x="7249" y="1203"/>
                  <a:pt x="7249" y="1203"/>
                  <a:pt x="7241" y="1196"/>
                </a:cubicBezTo>
                <a:cubicBezTo>
                  <a:pt x="7256" y="1189"/>
                  <a:pt x="7263" y="1181"/>
                  <a:pt x="7234" y="1181"/>
                </a:cubicBezTo>
                <a:cubicBezTo>
                  <a:pt x="7241" y="1174"/>
                  <a:pt x="7241" y="1167"/>
                  <a:pt x="7234" y="1167"/>
                </a:cubicBezTo>
                <a:cubicBezTo>
                  <a:pt x="7250" y="1151"/>
                  <a:pt x="7275" y="1159"/>
                  <a:pt x="7301" y="1164"/>
                </a:cubicBezTo>
                <a:lnTo>
                  <a:pt x="7302" y="1164"/>
                </a:lnTo>
                <a:lnTo>
                  <a:pt x="7300" y="1161"/>
                </a:lnTo>
                <a:cubicBezTo>
                  <a:pt x="7296" y="1153"/>
                  <a:pt x="7289" y="1147"/>
                  <a:pt x="7277" y="1147"/>
                </a:cubicBezTo>
                <a:cubicBezTo>
                  <a:pt x="7284" y="1140"/>
                  <a:pt x="7298" y="1133"/>
                  <a:pt x="7320" y="1133"/>
                </a:cubicBezTo>
                <a:cubicBezTo>
                  <a:pt x="7320" y="1155"/>
                  <a:pt x="7370" y="1155"/>
                  <a:pt x="7406" y="1147"/>
                </a:cubicBezTo>
                <a:cubicBezTo>
                  <a:pt x="7399" y="1169"/>
                  <a:pt x="7406" y="1183"/>
                  <a:pt x="7413" y="1190"/>
                </a:cubicBezTo>
                <a:cubicBezTo>
                  <a:pt x="7406" y="1205"/>
                  <a:pt x="7399" y="1198"/>
                  <a:pt x="7399" y="1183"/>
                </a:cubicBezTo>
                <a:cubicBezTo>
                  <a:pt x="7395" y="1194"/>
                  <a:pt x="7396" y="1201"/>
                  <a:pt x="7401" y="1205"/>
                </a:cubicBezTo>
                <a:lnTo>
                  <a:pt x="7402" y="1206"/>
                </a:lnTo>
                <a:lnTo>
                  <a:pt x="7403" y="1206"/>
                </a:lnTo>
                <a:cubicBezTo>
                  <a:pt x="7413" y="1197"/>
                  <a:pt x="7435" y="1201"/>
                  <a:pt x="7435" y="1189"/>
                </a:cubicBezTo>
                <a:cubicBezTo>
                  <a:pt x="7456" y="1196"/>
                  <a:pt x="7449" y="1224"/>
                  <a:pt x="7478" y="1232"/>
                </a:cubicBezTo>
                <a:cubicBezTo>
                  <a:pt x="7492" y="1224"/>
                  <a:pt x="7471" y="1196"/>
                  <a:pt x="7449" y="1196"/>
                </a:cubicBezTo>
                <a:cubicBezTo>
                  <a:pt x="7471" y="1189"/>
                  <a:pt x="7492" y="1189"/>
                  <a:pt x="7506" y="1196"/>
                </a:cubicBezTo>
                <a:cubicBezTo>
                  <a:pt x="7506" y="1203"/>
                  <a:pt x="7485" y="1196"/>
                  <a:pt x="7492" y="1217"/>
                </a:cubicBezTo>
                <a:cubicBezTo>
                  <a:pt x="7514" y="1232"/>
                  <a:pt x="7542" y="1232"/>
                  <a:pt x="7564" y="1217"/>
                </a:cubicBezTo>
                <a:cubicBezTo>
                  <a:pt x="7564" y="1203"/>
                  <a:pt x="7528" y="1217"/>
                  <a:pt x="7528" y="1203"/>
                </a:cubicBezTo>
                <a:cubicBezTo>
                  <a:pt x="7528" y="1196"/>
                  <a:pt x="7564" y="1203"/>
                  <a:pt x="7578" y="1203"/>
                </a:cubicBezTo>
                <a:cubicBezTo>
                  <a:pt x="7557" y="1181"/>
                  <a:pt x="7578" y="1196"/>
                  <a:pt x="7592" y="1181"/>
                </a:cubicBezTo>
                <a:cubicBezTo>
                  <a:pt x="7580" y="1194"/>
                  <a:pt x="7581" y="1202"/>
                  <a:pt x="7586" y="1208"/>
                </a:cubicBezTo>
                <a:lnTo>
                  <a:pt x="7587" y="1209"/>
                </a:lnTo>
                <a:lnTo>
                  <a:pt x="7588" y="1209"/>
                </a:lnTo>
                <a:cubicBezTo>
                  <a:pt x="7598" y="1198"/>
                  <a:pt x="7611" y="1211"/>
                  <a:pt x="7620" y="1203"/>
                </a:cubicBezTo>
                <a:lnTo>
                  <a:pt x="7622" y="1201"/>
                </a:lnTo>
                <a:lnTo>
                  <a:pt x="7620" y="1199"/>
                </a:lnTo>
                <a:cubicBezTo>
                  <a:pt x="7616" y="1195"/>
                  <a:pt x="7612" y="1191"/>
                  <a:pt x="7607" y="1189"/>
                </a:cubicBezTo>
                <a:cubicBezTo>
                  <a:pt x="7621" y="1174"/>
                  <a:pt x="7657" y="1167"/>
                  <a:pt x="7671" y="1189"/>
                </a:cubicBezTo>
                <a:cubicBezTo>
                  <a:pt x="7671" y="1194"/>
                  <a:pt x="7667" y="1194"/>
                  <a:pt x="7662" y="1194"/>
                </a:cubicBezTo>
                <a:lnTo>
                  <a:pt x="7659" y="1193"/>
                </a:lnTo>
                <a:lnTo>
                  <a:pt x="7660" y="1196"/>
                </a:lnTo>
                <a:cubicBezTo>
                  <a:pt x="7663" y="1201"/>
                  <a:pt x="7663" y="1207"/>
                  <a:pt x="7663" y="1212"/>
                </a:cubicBezTo>
                <a:lnTo>
                  <a:pt x="7662" y="1215"/>
                </a:lnTo>
                <a:lnTo>
                  <a:pt x="7664" y="1216"/>
                </a:lnTo>
                <a:cubicBezTo>
                  <a:pt x="7668" y="1220"/>
                  <a:pt x="7670" y="1225"/>
                  <a:pt x="7664" y="1232"/>
                </a:cubicBezTo>
                <a:lnTo>
                  <a:pt x="7665" y="1232"/>
                </a:lnTo>
                <a:lnTo>
                  <a:pt x="7665" y="1231"/>
                </a:lnTo>
                <a:cubicBezTo>
                  <a:pt x="7674" y="1221"/>
                  <a:pt x="7699" y="1233"/>
                  <a:pt x="7699" y="1219"/>
                </a:cubicBezTo>
                <a:cubicBezTo>
                  <a:pt x="7728" y="1241"/>
                  <a:pt x="7742" y="1226"/>
                  <a:pt x="7785" y="1234"/>
                </a:cubicBezTo>
                <a:cubicBezTo>
                  <a:pt x="7778" y="1241"/>
                  <a:pt x="7764" y="1234"/>
                  <a:pt x="7757" y="1234"/>
                </a:cubicBezTo>
                <a:cubicBezTo>
                  <a:pt x="7749" y="1234"/>
                  <a:pt x="7728" y="1255"/>
                  <a:pt x="7721" y="1234"/>
                </a:cubicBezTo>
                <a:cubicBezTo>
                  <a:pt x="7717" y="1241"/>
                  <a:pt x="7710" y="1242"/>
                  <a:pt x="7702" y="1243"/>
                </a:cubicBezTo>
                <a:lnTo>
                  <a:pt x="7699" y="1244"/>
                </a:lnTo>
                <a:lnTo>
                  <a:pt x="7699" y="1245"/>
                </a:lnTo>
                <a:cubicBezTo>
                  <a:pt x="7701" y="1249"/>
                  <a:pt x="7714" y="1255"/>
                  <a:pt x="7714" y="1275"/>
                </a:cubicBezTo>
                <a:cubicBezTo>
                  <a:pt x="7700" y="1267"/>
                  <a:pt x="7677" y="1269"/>
                  <a:pt x="7650" y="1270"/>
                </a:cubicBezTo>
                <a:lnTo>
                  <a:pt x="7638" y="1270"/>
                </a:lnTo>
                <a:lnTo>
                  <a:pt x="7640" y="1272"/>
                </a:lnTo>
                <a:cubicBezTo>
                  <a:pt x="7664" y="1293"/>
                  <a:pt x="7704" y="1266"/>
                  <a:pt x="7728" y="1284"/>
                </a:cubicBezTo>
                <a:cubicBezTo>
                  <a:pt x="7785" y="1234"/>
                  <a:pt x="7900" y="1320"/>
                  <a:pt x="7943" y="1255"/>
                </a:cubicBezTo>
                <a:cubicBezTo>
                  <a:pt x="7914" y="1248"/>
                  <a:pt x="7907" y="1226"/>
                  <a:pt x="7900" y="1212"/>
                </a:cubicBezTo>
                <a:cubicBezTo>
                  <a:pt x="7964" y="1205"/>
                  <a:pt x="8014" y="1183"/>
                  <a:pt x="8072" y="1205"/>
                </a:cubicBezTo>
                <a:cubicBezTo>
                  <a:pt x="8091" y="1205"/>
                  <a:pt x="8071" y="1177"/>
                  <a:pt x="8080" y="1175"/>
                </a:cubicBezTo>
                <a:lnTo>
                  <a:pt x="8083" y="1175"/>
                </a:lnTo>
                <a:lnTo>
                  <a:pt x="8086" y="1176"/>
                </a:lnTo>
                <a:cubicBezTo>
                  <a:pt x="8085" y="1176"/>
                  <a:pt x="8084" y="1175"/>
                  <a:pt x="8083" y="1175"/>
                </a:cubicBezTo>
                <a:lnTo>
                  <a:pt x="8083" y="1175"/>
                </a:lnTo>
                <a:lnTo>
                  <a:pt x="8082" y="1175"/>
                </a:lnTo>
                <a:cubicBezTo>
                  <a:pt x="8060" y="1172"/>
                  <a:pt x="8027" y="1190"/>
                  <a:pt x="7993" y="1176"/>
                </a:cubicBezTo>
                <a:cubicBezTo>
                  <a:pt x="8036" y="1126"/>
                  <a:pt x="8115" y="1147"/>
                  <a:pt x="8151" y="1140"/>
                </a:cubicBezTo>
                <a:cubicBezTo>
                  <a:pt x="8151" y="1119"/>
                  <a:pt x="8122" y="1097"/>
                  <a:pt x="8100" y="1112"/>
                </a:cubicBezTo>
                <a:cubicBezTo>
                  <a:pt x="8108" y="1097"/>
                  <a:pt x="8165" y="1090"/>
                  <a:pt x="8179" y="1083"/>
                </a:cubicBezTo>
                <a:cubicBezTo>
                  <a:pt x="8199" y="1078"/>
                  <a:pt x="8225" y="1080"/>
                  <a:pt x="8252" y="1074"/>
                </a:cubicBezTo>
                <a:lnTo>
                  <a:pt x="8257" y="1073"/>
                </a:lnTo>
                <a:lnTo>
                  <a:pt x="8249" y="1071"/>
                </a:lnTo>
                <a:cubicBezTo>
                  <a:pt x="8245" y="1070"/>
                  <a:pt x="8241" y="1068"/>
                  <a:pt x="8237" y="1067"/>
                </a:cubicBezTo>
                <a:cubicBezTo>
                  <a:pt x="8242" y="1056"/>
                  <a:pt x="8260" y="1061"/>
                  <a:pt x="8277" y="1065"/>
                </a:cubicBezTo>
                <a:lnTo>
                  <a:pt x="8280" y="1065"/>
                </a:lnTo>
                <a:lnTo>
                  <a:pt x="8287" y="1061"/>
                </a:lnTo>
                <a:cubicBezTo>
                  <a:pt x="8286" y="1063"/>
                  <a:pt x="8286" y="1064"/>
                  <a:pt x="8286" y="1065"/>
                </a:cubicBezTo>
                <a:lnTo>
                  <a:pt x="8286" y="1066"/>
                </a:lnTo>
                <a:lnTo>
                  <a:pt x="8286" y="1066"/>
                </a:lnTo>
                <a:cubicBezTo>
                  <a:pt x="8289" y="1066"/>
                  <a:pt x="8292" y="1067"/>
                  <a:pt x="8294" y="1067"/>
                </a:cubicBezTo>
                <a:cubicBezTo>
                  <a:pt x="8309" y="1052"/>
                  <a:pt x="8266" y="1045"/>
                  <a:pt x="8280" y="1009"/>
                </a:cubicBezTo>
                <a:cubicBezTo>
                  <a:pt x="8488" y="1024"/>
                  <a:pt x="8688" y="1074"/>
                  <a:pt x="8932" y="1095"/>
                </a:cubicBezTo>
                <a:cubicBezTo>
                  <a:pt x="8867" y="1160"/>
                  <a:pt x="8746" y="1081"/>
                  <a:pt x="8645" y="1117"/>
                </a:cubicBezTo>
                <a:cubicBezTo>
                  <a:pt x="8674" y="1146"/>
                  <a:pt x="8703" y="1138"/>
                  <a:pt x="8760" y="1146"/>
                </a:cubicBezTo>
                <a:cubicBezTo>
                  <a:pt x="8733" y="1172"/>
                  <a:pt x="8684" y="1157"/>
                  <a:pt x="8644" y="1153"/>
                </a:cubicBezTo>
                <a:lnTo>
                  <a:pt x="8633" y="1152"/>
                </a:lnTo>
                <a:lnTo>
                  <a:pt x="8633" y="1152"/>
                </a:lnTo>
                <a:cubicBezTo>
                  <a:pt x="8629" y="1155"/>
                  <a:pt x="8623" y="1158"/>
                  <a:pt x="8623" y="1169"/>
                </a:cubicBezTo>
                <a:cubicBezTo>
                  <a:pt x="8666" y="1198"/>
                  <a:pt x="8716" y="1198"/>
                  <a:pt x="8759" y="1205"/>
                </a:cubicBezTo>
                <a:cubicBezTo>
                  <a:pt x="8752" y="1219"/>
                  <a:pt x="8781" y="1241"/>
                  <a:pt x="8810" y="1241"/>
                </a:cubicBezTo>
                <a:cubicBezTo>
                  <a:pt x="8795" y="1212"/>
                  <a:pt x="8802" y="1234"/>
                  <a:pt x="8810" y="1205"/>
                </a:cubicBezTo>
                <a:cubicBezTo>
                  <a:pt x="8817" y="1219"/>
                  <a:pt x="8817" y="1226"/>
                  <a:pt x="8831" y="1205"/>
                </a:cubicBezTo>
                <a:cubicBezTo>
                  <a:pt x="8924" y="1226"/>
                  <a:pt x="9096" y="1226"/>
                  <a:pt x="9175" y="1255"/>
                </a:cubicBezTo>
                <a:cubicBezTo>
                  <a:pt x="9082" y="1262"/>
                  <a:pt x="8981" y="1241"/>
                  <a:pt x="8867" y="1226"/>
                </a:cubicBezTo>
                <a:cubicBezTo>
                  <a:pt x="8860" y="1226"/>
                  <a:pt x="8845" y="1248"/>
                  <a:pt x="8860" y="1248"/>
                </a:cubicBezTo>
                <a:cubicBezTo>
                  <a:pt x="8774" y="1248"/>
                  <a:pt x="8702" y="1277"/>
                  <a:pt x="8609" y="1277"/>
                </a:cubicBezTo>
                <a:cubicBezTo>
                  <a:pt x="8623" y="1305"/>
                  <a:pt x="8673" y="1291"/>
                  <a:pt x="8702" y="1320"/>
                </a:cubicBezTo>
                <a:cubicBezTo>
                  <a:pt x="8666" y="1355"/>
                  <a:pt x="8695" y="1363"/>
                  <a:pt x="8695" y="1399"/>
                </a:cubicBezTo>
                <a:cubicBezTo>
                  <a:pt x="8638" y="1391"/>
                  <a:pt x="8638" y="1449"/>
                  <a:pt x="8595" y="1463"/>
                </a:cubicBezTo>
                <a:cubicBezTo>
                  <a:pt x="8595" y="1485"/>
                  <a:pt x="8623" y="1477"/>
                  <a:pt x="8638" y="1470"/>
                </a:cubicBezTo>
                <a:cubicBezTo>
                  <a:pt x="8645" y="1495"/>
                  <a:pt x="8673" y="1497"/>
                  <a:pt x="8702" y="1498"/>
                </a:cubicBezTo>
                <a:lnTo>
                  <a:pt x="8711" y="1498"/>
                </a:lnTo>
                <a:lnTo>
                  <a:pt x="8711" y="1497"/>
                </a:lnTo>
                <a:cubicBezTo>
                  <a:pt x="8717" y="1485"/>
                  <a:pt x="8739" y="1491"/>
                  <a:pt x="8746" y="1497"/>
                </a:cubicBezTo>
                <a:cubicBezTo>
                  <a:pt x="8746" y="1499"/>
                  <a:pt x="8745" y="1500"/>
                  <a:pt x="8745" y="1501"/>
                </a:cubicBezTo>
                <a:lnTo>
                  <a:pt x="8744" y="1502"/>
                </a:lnTo>
                <a:lnTo>
                  <a:pt x="8751" y="1504"/>
                </a:lnTo>
                <a:cubicBezTo>
                  <a:pt x="8758" y="1507"/>
                  <a:pt x="8764" y="1512"/>
                  <a:pt x="8767" y="1521"/>
                </a:cubicBezTo>
                <a:cubicBezTo>
                  <a:pt x="8716" y="1521"/>
                  <a:pt x="8688" y="1535"/>
                  <a:pt x="8645" y="1549"/>
                </a:cubicBezTo>
                <a:cubicBezTo>
                  <a:pt x="8652" y="1564"/>
                  <a:pt x="8645" y="1578"/>
                  <a:pt x="8638" y="1592"/>
                </a:cubicBezTo>
                <a:cubicBezTo>
                  <a:pt x="8638" y="1599"/>
                  <a:pt x="8645" y="1607"/>
                  <a:pt x="8652" y="1607"/>
                </a:cubicBezTo>
                <a:cubicBezTo>
                  <a:pt x="8666" y="1599"/>
                  <a:pt x="8695" y="1599"/>
                  <a:pt x="8702" y="1585"/>
                </a:cubicBezTo>
                <a:cubicBezTo>
                  <a:pt x="8716" y="1592"/>
                  <a:pt x="8709" y="1614"/>
                  <a:pt x="8731" y="1621"/>
                </a:cubicBezTo>
                <a:cubicBezTo>
                  <a:pt x="8745" y="1614"/>
                  <a:pt x="8759" y="1607"/>
                  <a:pt x="8781" y="1607"/>
                </a:cubicBezTo>
                <a:cubicBezTo>
                  <a:pt x="8781" y="1585"/>
                  <a:pt x="8745" y="1599"/>
                  <a:pt x="8738" y="1592"/>
                </a:cubicBezTo>
                <a:cubicBezTo>
                  <a:pt x="8759" y="1585"/>
                  <a:pt x="8810" y="1571"/>
                  <a:pt x="8824" y="1599"/>
                </a:cubicBezTo>
                <a:cubicBezTo>
                  <a:pt x="8817" y="1607"/>
                  <a:pt x="8810" y="1607"/>
                  <a:pt x="8802" y="1607"/>
                </a:cubicBezTo>
                <a:cubicBezTo>
                  <a:pt x="8810" y="1621"/>
                  <a:pt x="8845" y="1607"/>
                  <a:pt x="8860" y="1607"/>
                </a:cubicBezTo>
                <a:cubicBezTo>
                  <a:pt x="8852" y="1621"/>
                  <a:pt x="8852" y="1635"/>
                  <a:pt x="8874" y="1635"/>
                </a:cubicBezTo>
                <a:cubicBezTo>
                  <a:pt x="8867" y="1642"/>
                  <a:pt x="8852" y="1642"/>
                  <a:pt x="8838" y="1642"/>
                </a:cubicBezTo>
                <a:cubicBezTo>
                  <a:pt x="8867" y="1664"/>
                  <a:pt x="8910" y="1671"/>
                  <a:pt x="8953" y="1678"/>
                </a:cubicBezTo>
                <a:cubicBezTo>
                  <a:pt x="8953" y="1693"/>
                  <a:pt x="8946" y="1700"/>
                  <a:pt x="8931" y="1700"/>
                </a:cubicBezTo>
                <a:cubicBezTo>
                  <a:pt x="8938" y="1729"/>
                  <a:pt x="8967" y="1736"/>
                  <a:pt x="8996" y="1750"/>
                </a:cubicBezTo>
                <a:cubicBezTo>
                  <a:pt x="8960" y="1764"/>
                  <a:pt x="8895" y="1750"/>
                  <a:pt x="8845" y="1750"/>
                </a:cubicBezTo>
                <a:cubicBezTo>
                  <a:pt x="8831" y="1736"/>
                  <a:pt x="8860" y="1721"/>
                  <a:pt x="8824" y="1721"/>
                </a:cubicBezTo>
                <a:cubicBezTo>
                  <a:pt x="8845" y="1714"/>
                  <a:pt x="8852" y="1700"/>
                  <a:pt x="8852" y="1678"/>
                </a:cubicBezTo>
                <a:cubicBezTo>
                  <a:pt x="8810" y="1664"/>
                  <a:pt x="8752" y="1657"/>
                  <a:pt x="8702" y="1657"/>
                </a:cubicBezTo>
                <a:cubicBezTo>
                  <a:pt x="8731" y="1621"/>
                  <a:pt x="8652" y="1628"/>
                  <a:pt x="8630" y="1642"/>
                </a:cubicBezTo>
                <a:cubicBezTo>
                  <a:pt x="8630" y="1657"/>
                  <a:pt x="8638" y="1657"/>
                  <a:pt x="8638" y="1671"/>
                </a:cubicBezTo>
                <a:cubicBezTo>
                  <a:pt x="8616" y="1664"/>
                  <a:pt x="8595" y="1671"/>
                  <a:pt x="8587" y="1686"/>
                </a:cubicBezTo>
                <a:cubicBezTo>
                  <a:pt x="8630" y="1707"/>
                  <a:pt x="8716" y="1714"/>
                  <a:pt x="8781" y="1729"/>
                </a:cubicBezTo>
                <a:cubicBezTo>
                  <a:pt x="8767" y="1764"/>
                  <a:pt x="8817" y="1743"/>
                  <a:pt x="8817" y="1772"/>
                </a:cubicBezTo>
                <a:cubicBezTo>
                  <a:pt x="8888" y="1779"/>
                  <a:pt x="8967" y="1772"/>
                  <a:pt x="9032" y="1786"/>
                </a:cubicBezTo>
                <a:cubicBezTo>
                  <a:pt x="9067" y="1793"/>
                  <a:pt x="9075" y="1822"/>
                  <a:pt x="9139" y="1829"/>
                </a:cubicBezTo>
                <a:cubicBezTo>
                  <a:pt x="9117" y="1843"/>
                  <a:pt x="9060" y="1858"/>
                  <a:pt x="9017" y="1843"/>
                </a:cubicBezTo>
                <a:cubicBezTo>
                  <a:pt x="9017" y="1829"/>
                  <a:pt x="9046" y="1851"/>
                  <a:pt x="9046" y="1836"/>
                </a:cubicBezTo>
                <a:cubicBezTo>
                  <a:pt x="8996" y="1807"/>
                  <a:pt x="8924" y="1858"/>
                  <a:pt x="8895" y="1815"/>
                </a:cubicBezTo>
                <a:cubicBezTo>
                  <a:pt x="8802" y="1851"/>
                  <a:pt x="8724" y="1800"/>
                  <a:pt x="8616" y="1815"/>
                </a:cubicBezTo>
                <a:cubicBezTo>
                  <a:pt x="8616" y="1829"/>
                  <a:pt x="8638" y="1822"/>
                  <a:pt x="8652" y="1829"/>
                </a:cubicBezTo>
                <a:cubicBezTo>
                  <a:pt x="8630" y="1843"/>
                  <a:pt x="8623" y="1865"/>
                  <a:pt x="8587" y="1858"/>
                </a:cubicBezTo>
                <a:cubicBezTo>
                  <a:pt x="8595" y="1879"/>
                  <a:pt x="8623" y="1879"/>
                  <a:pt x="8659" y="1879"/>
                </a:cubicBezTo>
                <a:cubicBezTo>
                  <a:pt x="8645" y="1901"/>
                  <a:pt x="8609" y="1886"/>
                  <a:pt x="8580" y="1894"/>
                </a:cubicBezTo>
                <a:cubicBezTo>
                  <a:pt x="8573" y="1908"/>
                  <a:pt x="8580" y="1929"/>
                  <a:pt x="8544" y="1922"/>
                </a:cubicBezTo>
                <a:cubicBezTo>
                  <a:pt x="8544" y="1951"/>
                  <a:pt x="8544" y="1958"/>
                  <a:pt x="8552" y="1972"/>
                </a:cubicBezTo>
                <a:cubicBezTo>
                  <a:pt x="8587" y="1958"/>
                  <a:pt x="8609" y="1972"/>
                  <a:pt x="8638" y="1980"/>
                </a:cubicBezTo>
                <a:cubicBezTo>
                  <a:pt x="8623" y="1980"/>
                  <a:pt x="8623" y="1987"/>
                  <a:pt x="8587" y="1987"/>
                </a:cubicBezTo>
                <a:cubicBezTo>
                  <a:pt x="8602" y="2016"/>
                  <a:pt x="8652" y="1994"/>
                  <a:pt x="8673" y="2008"/>
                </a:cubicBezTo>
                <a:cubicBezTo>
                  <a:pt x="8609" y="2023"/>
                  <a:pt x="8559" y="2073"/>
                  <a:pt x="8544" y="2130"/>
                </a:cubicBezTo>
                <a:cubicBezTo>
                  <a:pt x="8573" y="2138"/>
                  <a:pt x="8587" y="2152"/>
                  <a:pt x="8595" y="2181"/>
                </a:cubicBezTo>
                <a:cubicBezTo>
                  <a:pt x="8609" y="2166"/>
                  <a:pt x="8623" y="2188"/>
                  <a:pt x="8645" y="2181"/>
                </a:cubicBezTo>
                <a:cubicBezTo>
                  <a:pt x="8638" y="2202"/>
                  <a:pt x="8609" y="2188"/>
                  <a:pt x="8602" y="2209"/>
                </a:cubicBezTo>
                <a:cubicBezTo>
                  <a:pt x="8652" y="2238"/>
                  <a:pt x="8716" y="2224"/>
                  <a:pt x="8767" y="2245"/>
                </a:cubicBezTo>
                <a:cubicBezTo>
                  <a:pt x="8767" y="2245"/>
                  <a:pt x="8767" y="2267"/>
                  <a:pt x="8767" y="2267"/>
                </a:cubicBezTo>
                <a:cubicBezTo>
                  <a:pt x="8774" y="2267"/>
                  <a:pt x="8817" y="2267"/>
                  <a:pt x="8824" y="2259"/>
                </a:cubicBezTo>
                <a:cubicBezTo>
                  <a:pt x="8845" y="2252"/>
                  <a:pt x="8852" y="2224"/>
                  <a:pt x="8881" y="2231"/>
                </a:cubicBezTo>
                <a:cubicBezTo>
                  <a:pt x="8881" y="2252"/>
                  <a:pt x="8860" y="2245"/>
                  <a:pt x="8852" y="2252"/>
                </a:cubicBezTo>
                <a:cubicBezTo>
                  <a:pt x="8852" y="2274"/>
                  <a:pt x="8860" y="2295"/>
                  <a:pt x="8888" y="2288"/>
                </a:cubicBezTo>
                <a:cubicBezTo>
                  <a:pt x="8867" y="2346"/>
                  <a:pt x="8838" y="2317"/>
                  <a:pt x="8774" y="2324"/>
                </a:cubicBezTo>
                <a:cubicBezTo>
                  <a:pt x="8781" y="2360"/>
                  <a:pt x="8767" y="2338"/>
                  <a:pt x="8759" y="2367"/>
                </a:cubicBezTo>
                <a:cubicBezTo>
                  <a:pt x="8867" y="2381"/>
                  <a:pt x="8974" y="2303"/>
                  <a:pt x="9089" y="2360"/>
                </a:cubicBezTo>
                <a:cubicBezTo>
                  <a:pt x="9103" y="2367"/>
                  <a:pt x="9103" y="2346"/>
                  <a:pt x="9132" y="2353"/>
                </a:cubicBezTo>
                <a:cubicBezTo>
                  <a:pt x="9146" y="2367"/>
                  <a:pt x="9117" y="2367"/>
                  <a:pt x="9117" y="2381"/>
                </a:cubicBezTo>
                <a:cubicBezTo>
                  <a:pt x="9160" y="2389"/>
                  <a:pt x="9196" y="2389"/>
                  <a:pt x="9239" y="2381"/>
                </a:cubicBezTo>
                <a:cubicBezTo>
                  <a:pt x="9246" y="2374"/>
                  <a:pt x="9239" y="2374"/>
                  <a:pt x="9246" y="2360"/>
                </a:cubicBezTo>
                <a:cubicBezTo>
                  <a:pt x="9268" y="2360"/>
                  <a:pt x="9297" y="2367"/>
                  <a:pt x="9297" y="2346"/>
                </a:cubicBezTo>
                <a:cubicBezTo>
                  <a:pt x="9297" y="2346"/>
                  <a:pt x="9289" y="2338"/>
                  <a:pt x="9289" y="2338"/>
                </a:cubicBezTo>
                <a:cubicBezTo>
                  <a:pt x="9275" y="2331"/>
                  <a:pt x="9261" y="2338"/>
                  <a:pt x="9254" y="2353"/>
                </a:cubicBezTo>
                <a:cubicBezTo>
                  <a:pt x="9232" y="2317"/>
                  <a:pt x="9189" y="2346"/>
                  <a:pt x="9153" y="2346"/>
                </a:cubicBezTo>
                <a:cubicBezTo>
                  <a:pt x="9160" y="2338"/>
                  <a:pt x="9160" y="2331"/>
                  <a:pt x="9168" y="2331"/>
                </a:cubicBezTo>
                <a:cubicBezTo>
                  <a:pt x="9110" y="2281"/>
                  <a:pt x="9032" y="2353"/>
                  <a:pt x="8989" y="2288"/>
                </a:cubicBezTo>
                <a:cubicBezTo>
                  <a:pt x="9010" y="2267"/>
                  <a:pt x="9067" y="2288"/>
                  <a:pt x="9082" y="2259"/>
                </a:cubicBezTo>
                <a:cubicBezTo>
                  <a:pt x="9160" y="2274"/>
                  <a:pt x="9225" y="2209"/>
                  <a:pt x="9275" y="2195"/>
                </a:cubicBezTo>
                <a:cubicBezTo>
                  <a:pt x="9275" y="2181"/>
                  <a:pt x="9268" y="2181"/>
                  <a:pt x="9268" y="2166"/>
                </a:cubicBezTo>
                <a:cubicBezTo>
                  <a:pt x="9289" y="2188"/>
                  <a:pt x="9332" y="2202"/>
                  <a:pt x="9375" y="2188"/>
                </a:cubicBezTo>
                <a:cubicBezTo>
                  <a:pt x="9368" y="2209"/>
                  <a:pt x="9390" y="2202"/>
                  <a:pt x="9390" y="2216"/>
                </a:cubicBezTo>
                <a:cubicBezTo>
                  <a:pt x="9390" y="2231"/>
                  <a:pt x="9375" y="2224"/>
                  <a:pt x="9375" y="2231"/>
                </a:cubicBezTo>
                <a:cubicBezTo>
                  <a:pt x="9397" y="2224"/>
                  <a:pt x="9461" y="2231"/>
                  <a:pt x="9497" y="2245"/>
                </a:cubicBezTo>
                <a:cubicBezTo>
                  <a:pt x="9497" y="2288"/>
                  <a:pt x="9447" y="2245"/>
                  <a:pt x="9454" y="2281"/>
                </a:cubicBezTo>
                <a:cubicBezTo>
                  <a:pt x="9425" y="2281"/>
                  <a:pt x="9433" y="2259"/>
                  <a:pt x="9411" y="2252"/>
                </a:cubicBezTo>
                <a:cubicBezTo>
                  <a:pt x="9397" y="2252"/>
                  <a:pt x="9397" y="2267"/>
                  <a:pt x="9383" y="2259"/>
                </a:cubicBezTo>
                <a:cubicBezTo>
                  <a:pt x="9361" y="2267"/>
                  <a:pt x="9383" y="2274"/>
                  <a:pt x="9368" y="2281"/>
                </a:cubicBezTo>
                <a:cubicBezTo>
                  <a:pt x="9318" y="2281"/>
                  <a:pt x="9268" y="2288"/>
                  <a:pt x="9239" y="2317"/>
                </a:cubicBezTo>
                <a:cubicBezTo>
                  <a:pt x="9297" y="2317"/>
                  <a:pt x="9397" y="2259"/>
                  <a:pt x="9461" y="2317"/>
                </a:cubicBezTo>
                <a:cubicBezTo>
                  <a:pt x="9397" y="2324"/>
                  <a:pt x="9361" y="2331"/>
                  <a:pt x="9325" y="2331"/>
                </a:cubicBezTo>
                <a:cubicBezTo>
                  <a:pt x="9332" y="2353"/>
                  <a:pt x="9347" y="2331"/>
                  <a:pt x="9368" y="2338"/>
                </a:cubicBezTo>
                <a:cubicBezTo>
                  <a:pt x="9361" y="2360"/>
                  <a:pt x="9411" y="2367"/>
                  <a:pt x="9447" y="2367"/>
                </a:cubicBezTo>
                <a:cubicBezTo>
                  <a:pt x="9425" y="2381"/>
                  <a:pt x="9425" y="2374"/>
                  <a:pt x="9433" y="2396"/>
                </a:cubicBezTo>
                <a:cubicBezTo>
                  <a:pt x="9411" y="2381"/>
                  <a:pt x="9375" y="2396"/>
                  <a:pt x="9361" y="2403"/>
                </a:cubicBezTo>
                <a:cubicBezTo>
                  <a:pt x="9368" y="2417"/>
                  <a:pt x="9375" y="2424"/>
                  <a:pt x="9368" y="2446"/>
                </a:cubicBezTo>
                <a:cubicBezTo>
                  <a:pt x="9332" y="2446"/>
                  <a:pt x="9332" y="2468"/>
                  <a:pt x="9311" y="2489"/>
                </a:cubicBezTo>
                <a:cubicBezTo>
                  <a:pt x="9332" y="2496"/>
                  <a:pt x="9311" y="2511"/>
                  <a:pt x="9340" y="2511"/>
                </a:cubicBezTo>
                <a:cubicBezTo>
                  <a:pt x="9340" y="2532"/>
                  <a:pt x="9325" y="2532"/>
                  <a:pt x="9325" y="2546"/>
                </a:cubicBezTo>
                <a:cubicBezTo>
                  <a:pt x="9375" y="2561"/>
                  <a:pt x="9454" y="2575"/>
                  <a:pt x="9476" y="2511"/>
                </a:cubicBezTo>
                <a:cubicBezTo>
                  <a:pt x="9483" y="2511"/>
                  <a:pt x="9483" y="2518"/>
                  <a:pt x="9490" y="2518"/>
                </a:cubicBezTo>
                <a:cubicBezTo>
                  <a:pt x="9504" y="2496"/>
                  <a:pt x="9461" y="2518"/>
                  <a:pt x="9476" y="2496"/>
                </a:cubicBezTo>
                <a:cubicBezTo>
                  <a:pt x="9483" y="2496"/>
                  <a:pt x="9483" y="2482"/>
                  <a:pt x="9483" y="2482"/>
                </a:cubicBezTo>
                <a:cubicBezTo>
                  <a:pt x="9483" y="2482"/>
                  <a:pt x="9483" y="2482"/>
                  <a:pt x="9562" y="2482"/>
                </a:cubicBezTo>
                <a:cubicBezTo>
                  <a:pt x="9583" y="2432"/>
                  <a:pt x="9640" y="2410"/>
                  <a:pt x="9698" y="2396"/>
                </a:cubicBezTo>
                <a:cubicBezTo>
                  <a:pt x="9683" y="2389"/>
                  <a:pt x="9683" y="2360"/>
                  <a:pt x="9690" y="2346"/>
                </a:cubicBezTo>
                <a:cubicBezTo>
                  <a:pt x="9690" y="2331"/>
                  <a:pt x="9662" y="2338"/>
                  <a:pt x="9640" y="2331"/>
                </a:cubicBezTo>
                <a:cubicBezTo>
                  <a:pt x="9655" y="2310"/>
                  <a:pt x="9698" y="2331"/>
                  <a:pt x="9712" y="2338"/>
                </a:cubicBezTo>
                <a:cubicBezTo>
                  <a:pt x="9719" y="2360"/>
                  <a:pt x="9712" y="2353"/>
                  <a:pt x="9705" y="2367"/>
                </a:cubicBezTo>
                <a:cubicBezTo>
                  <a:pt x="9712" y="2396"/>
                  <a:pt x="9769" y="2381"/>
                  <a:pt x="9776" y="2410"/>
                </a:cubicBezTo>
                <a:cubicBezTo>
                  <a:pt x="9769" y="2424"/>
                  <a:pt x="9762" y="2403"/>
                  <a:pt x="9748" y="2410"/>
                </a:cubicBezTo>
                <a:cubicBezTo>
                  <a:pt x="9769" y="2439"/>
                  <a:pt x="9733" y="2446"/>
                  <a:pt x="9741" y="2482"/>
                </a:cubicBezTo>
                <a:cubicBezTo>
                  <a:pt x="9769" y="2468"/>
                  <a:pt x="9769" y="2496"/>
                  <a:pt x="9798" y="2482"/>
                </a:cubicBezTo>
                <a:cubicBezTo>
                  <a:pt x="9819" y="2518"/>
                  <a:pt x="9805" y="2518"/>
                  <a:pt x="9784" y="2546"/>
                </a:cubicBezTo>
                <a:cubicBezTo>
                  <a:pt x="9784" y="2561"/>
                  <a:pt x="9784" y="2582"/>
                  <a:pt x="9798" y="2582"/>
                </a:cubicBezTo>
                <a:cubicBezTo>
                  <a:pt x="9769" y="2589"/>
                  <a:pt x="9755" y="2604"/>
                  <a:pt x="9719" y="2633"/>
                </a:cubicBezTo>
                <a:cubicBezTo>
                  <a:pt x="9769" y="2668"/>
                  <a:pt x="9819" y="2604"/>
                  <a:pt x="9877" y="2604"/>
                </a:cubicBezTo>
                <a:cubicBezTo>
                  <a:pt x="9870" y="2611"/>
                  <a:pt x="9870" y="2618"/>
                  <a:pt x="9855" y="2625"/>
                </a:cubicBezTo>
                <a:cubicBezTo>
                  <a:pt x="9920" y="2625"/>
                  <a:pt x="10006" y="2597"/>
                  <a:pt x="10077" y="2597"/>
                </a:cubicBezTo>
                <a:cubicBezTo>
                  <a:pt x="10077" y="2625"/>
                  <a:pt x="10056" y="2633"/>
                  <a:pt x="10077" y="2647"/>
                </a:cubicBezTo>
                <a:cubicBezTo>
                  <a:pt x="10077" y="2661"/>
                  <a:pt x="10034" y="2668"/>
                  <a:pt x="10049" y="2676"/>
                </a:cubicBezTo>
                <a:cubicBezTo>
                  <a:pt x="10041" y="2697"/>
                  <a:pt x="10034" y="2668"/>
                  <a:pt x="10027" y="2661"/>
                </a:cubicBezTo>
                <a:cubicBezTo>
                  <a:pt x="10013" y="2683"/>
                  <a:pt x="10006" y="2697"/>
                  <a:pt x="9984" y="2704"/>
                </a:cubicBezTo>
                <a:cubicBezTo>
                  <a:pt x="10004" y="2718"/>
                  <a:pt x="10031" y="2706"/>
                  <a:pt x="10058" y="2734"/>
                </a:cubicBezTo>
                <a:lnTo>
                  <a:pt x="10062" y="2740"/>
                </a:lnTo>
                <a:lnTo>
                  <a:pt x="10064" y="2739"/>
                </a:lnTo>
                <a:cubicBezTo>
                  <a:pt x="10096" y="2728"/>
                  <a:pt x="10110" y="2741"/>
                  <a:pt x="10135" y="2760"/>
                </a:cubicBezTo>
                <a:cubicBezTo>
                  <a:pt x="10108" y="2776"/>
                  <a:pt x="10081" y="2784"/>
                  <a:pt x="10051" y="2781"/>
                </a:cubicBezTo>
                <a:lnTo>
                  <a:pt x="10047" y="2780"/>
                </a:lnTo>
                <a:lnTo>
                  <a:pt x="10046" y="2784"/>
                </a:lnTo>
                <a:cubicBezTo>
                  <a:pt x="10045" y="2786"/>
                  <a:pt x="10043" y="2789"/>
                  <a:pt x="10041" y="2790"/>
                </a:cubicBezTo>
                <a:cubicBezTo>
                  <a:pt x="10077" y="2798"/>
                  <a:pt x="10106" y="2783"/>
                  <a:pt x="10142" y="2783"/>
                </a:cubicBezTo>
                <a:cubicBezTo>
                  <a:pt x="10142" y="2812"/>
                  <a:pt x="10113" y="2812"/>
                  <a:pt x="10113" y="2833"/>
                </a:cubicBezTo>
                <a:cubicBezTo>
                  <a:pt x="10099" y="2841"/>
                  <a:pt x="10099" y="2826"/>
                  <a:pt x="10092" y="2826"/>
                </a:cubicBezTo>
                <a:cubicBezTo>
                  <a:pt x="10063" y="2830"/>
                  <a:pt x="10050" y="2850"/>
                  <a:pt x="10033" y="2868"/>
                </a:cubicBezTo>
                <a:lnTo>
                  <a:pt x="10030" y="2872"/>
                </a:lnTo>
                <a:lnTo>
                  <a:pt x="10030" y="2873"/>
                </a:lnTo>
                <a:cubicBezTo>
                  <a:pt x="10035" y="2882"/>
                  <a:pt x="10046" y="2882"/>
                  <a:pt x="10056" y="2882"/>
                </a:cubicBezTo>
                <a:cubicBezTo>
                  <a:pt x="10056" y="2889"/>
                  <a:pt x="10042" y="2889"/>
                  <a:pt x="10035" y="2889"/>
                </a:cubicBezTo>
                <a:cubicBezTo>
                  <a:pt x="10028" y="2889"/>
                  <a:pt x="10035" y="2903"/>
                  <a:pt x="10020" y="2903"/>
                </a:cubicBezTo>
                <a:cubicBezTo>
                  <a:pt x="10012" y="2908"/>
                  <a:pt x="10008" y="2901"/>
                  <a:pt x="10005" y="2894"/>
                </a:cubicBezTo>
                <a:lnTo>
                  <a:pt x="10005" y="2892"/>
                </a:lnTo>
                <a:lnTo>
                  <a:pt x="10002" y="2894"/>
                </a:lnTo>
                <a:cubicBezTo>
                  <a:pt x="9989" y="2901"/>
                  <a:pt x="9972" y="2905"/>
                  <a:pt x="9948" y="2905"/>
                </a:cubicBezTo>
                <a:cubicBezTo>
                  <a:pt x="9941" y="2905"/>
                  <a:pt x="9936" y="2903"/>
                  <a:pt x="9932" y="2902"/>
                </a:cubicBezTo>
                <a:lnTo>
                  <a:pt x="9931" y="2901"/>
                </a:lnTo>
                <a:lnTo>
                  <a:pt x="9928" y="2900"/>
                </a:lnTo>
                <a:lnTo>
                  <a:pt x="9923" y="2899"/>
                </a:lnTo>
                <a:lnTo>
                  <a:pt x="9919" y="2900"/>
                </a:lnTo>
                <a:cubicBezTo>
                  <a:pt x="9880" y="2909"/>
                  <a:pt x="9853" y="2940"/>
                  <a:pt x="9812" y="2927"/>
                </a:cubicBezTo>
                <a:cubicBezTo>
                  <a:pt x="9805" y="2891"/>
                  <a:pt x="9841" y="2905"/>
                  <a:pt x="9834" y="2869"/>
                </a:cubicBezTo>
                <a:cubicBezTo>
                  <a:pt x="9798" y="2855"/>
                  <a:pt x="9812" y="2920"/>
                  <a:pt x="9791" y="2891"/>
                </a:cubicBezTo>
                <a:cubicBezTo>
                  <a:pt x="9784" y="2905"/>
                  <a:pt x="9798" y="2912"/>
                  <a:pt x="9805" y="2920"/>
                </a:cubicBezTo>
                <a:cubicBezTo>
                  <a:pt x="9805" y="2934"/>
                  <a:pt x="9776" y="2927"/>
                  <a:pt x="9769" y="2934"/>
                </a:cubicBezTo>
                <a:cubicBezTo>
                  <a:pt x="9785" y="2950"/>
                  <a:pt x="9789" y="2966"/>
                  <a:pt x="9787" y="2985"/>
                </a:cubicBezTo>
                <a:lnTo>
                  <a:pt x="9787" y="2988"/>
                </a:lnTo>
                <a:lnTo>
                  <a:pt x="9802" y="2986"/>
                </a:lnTo>
                <a:cubicBezTo>
                  <a:pt x="9842" y="2979"/>
                  <a:pt x="9881" y="2972"/>
                  <a:pt x="9919" y="2965"/>
                </a:cubicBezTo>
                <a:lnTo>
                  <a:pt x="9964" y="2957"/>
                </a:lnTo>
                <a:lnTo>
                  <a:pt x="9963" y="2955"/>
                </a:lnTo>
                <a:cubicBezTo>
                  <a:pt x="9961" y="2951"/>
                  <a:pt x="9958" y="2946"/>
                  <a:pt x="9955" y="2941"/>
                </a:cubicBezTo>
                <a:cubicBezTo>
                  <a:pt x="10006" y="2948"/>
                  <a:pt x="10027" y="2920"/>
                  <a:pt x="10056" y="2905"/>
                </a:cubicBezTo>
                <a:cubicBezTo>
                  <a:pt x="10099" y="2934"/>
                  <a:pt x="10156" y="2891"/>
                  <a:pt x="10192" y="2891"/>
                </a:cubicBezTo>
                <a:cubicBezTo>
                  <a:pt x="10188" y="2905"/>
                  <a:pt x="10179" y="2915"/>
                  <a:pt x="10167" y="2922"/>
                </a:cubicBezTo>
                <a:lnTo>
                  <a:pt x="10163" y="2924"/>
                </a:lnTo>
                <a:lnTo>
                  <a:pt x="10204" y="2918"/>
                </a:lnTo>
                <a:lnTo>
                  <a:pt x="10201" y="2919"/>
                </a:lnTo>
                <a:cubicBezTo>
                  <a:pt x="10196" y="2921"/>
                  <a:pt x="10192" y="2927"/>
                  <a:pt x="10192" y="2932"/>
                </a:cubicBezTo>
                <a:cubicBezTo>
                  <a:pt x="10199" y="2945"/>
                  <a:pt x="10210" y="2946"/>
                  <a:pt x="10223" y="2951"/>
                </a:cubicBezTo>
                <a:lnTo>
                  <a:pt x="10227" y="2953"/>
                </a:lnTo>
                <a:lnTo>
                  <a:pt x="10227" y="2952"/>
                </a:lnTo>
                <a:cubicBezTo>
                  <a:pt x="10226" y="2950"/>
                  <a:pt x="10224" y="2948"/>
                  <a:pt x="10221" y="2948"/>
                </a:cubicBezTo>
                <a:cubicBezTo>
                  <a:pt x="10228" y="2927"/>
                  <a:pt x="10242" y="2963"/>
                  <a:pt x="10263" y="2963"/>
                </a:cubicBezTo>
                <a:cubicBezTo>
                  <a:pt x="10256" y="2966"/>
                  <a:pt x="10251" y="2969"/>
                  <a:pt x="10247" y="2973"/>
                </a:cubicBezTo>
                <a:lnTo>
                  <a:pt x="10246" y="2973"/>
                </a:lnTo>
                <a:lnTo>
                  <a:pt x="10251" y="2972"/>
                </a:lnTo>
                <a:cubicBezTo>
                  <a:pt x="10273" y="2969"/>
                  <a:pt x="10298" y="2973"/>
                  <a:pt x="10314" y="2961"/>
                </a:cubicBezTo>
                <a:lnTo>
                  <a:pt x="10314" y="2960"/>
                </a:lnTo>
                <a:lnTo>
                  <a:pt x="10313" y="2960"/>
                </a:lnTo>
                <a:cubicBezTo>
                  <a:pt x="10305" y="2959"/>
                  <a:pt x="10296" y="2955"/>
                  <a:pt x="10292" y="2963"/>
                </a:cubicBezTo>
                <a:cubicBezTo>
                  <a:pt x="10287" y="2963"/>
                  <a:pt x="10284" y="2960"/>
                  <a:pt x="10283" y="2956"/>
                </a:cubicBezTo>
                <a:lnTo>
                  <a:pt x="10282" y="2954"/>
                </a:lnTo>
                <a:lnTo>
                  <a:pt x="10282" y="2954"/>
                </a:lnTo>
                <a:cubicBezTo>
                  <a:pt x="10275" y="2958"/>
                  <a:pt x="10266" y="2961"/>
                  <a:pt x="10257" y="2961"/>
                </a:cubicBezTo>
                <a:cubicBezTo>
                  <a:pt x="10250" y="2946"/>
                  <a:pt x="10278" y="2932"/>
                  <a:pt x="10257" y="2925"/>
                </a:cubicBezTo>
                <a:cubicBezTo>
                  <a:pt x="10271" y="2921"/>
                  <a:pt x="10291" y="2910"/>
                  <a:pt x="10311" y="2904"/>
                </a:cubicBezTo>
                <a:lnTo>
                  <a:pt x="10312" y="2904"/>
                </a:lnTo>
                <a:lnTo>
                  <a:pt x="10308" y="2904"/>
                </a:lnTo>
                <a:cubicBezTo>
                  <a:pt x="10278" y="2908"/>
                  <a:pt x="10249" y="2913"/>
                  <a:pt x="10228" y="2927"/>
                </a:cubicBezTo>
                <a:cubicBezTo>
                  <a:pt x="10221" y="2920"/>
                  <a:pt x="10221" y="2905"/>
                  <a:pt x="10199" y="2905"/>
                </a:cubicBezTo>
                <a:cubicBezTo>
                  <a:pt x="10256" y="2848"/>
                  <a:pt x="10371" y="2898"/>
                  <a:pt x="10450" y="2869"/>
                </a:cubicBezTo>
                <a:cubicBezTo>
                  <a:pt x="10425" y="2888"/>
                  <a:pt x="10390" y="2895"/>
                  <a:pt x="10354" y="2899"/>
                </a:cubicBezTo>
                <a:lnTo>
                  <a:pt x="10344" y="2900"/>
                </a:lnTo>
                <a:lnTo>
                  <a:pt x="10346" y="2900"/>
                </a:lnTo>
                <a:cubicBezTo>
                  <a:pt x="10353" y="2902"/>
                  <a:pt x="10359" y="2905"/>
                  <a:pt x="10364" y="2910"/>
                </a:cubicBezTo>
                <a:cubicBezTo>
                  <a:pt x="10360" y="2928"/>
                  <a:pt x="10336" y="2929"/>
                  <a:pt x="10313" y="2926"/>
                </a:cubicBezTo>
                <a:lnTo>
                  <a:pt x="10313" y="2926"/>
                </a:lnTo>
                <a:lnTo>
                  <a:pt x="10314" y="2927"/>
                </a:lnTo>
                <a:cubicBezTo>
                  <a:pt x="10314" y="2934"/>
                  <a:pt x="10292" y="2927"/>
                  <a:pt x="10292" y="2941"/>
                </a:cubicBezTo>
                <a:cubicBezTo>
                  <a:pt x="10295" y="2950"/>
                  <a:pt x="10300" y="2950"/>
                  <a:pt x="10305" y="2948"/>
                </a:cubicBezTo>
                <a:lnTo>
                  <a:pt x="10306" y="2947"/>
                </a:lnTo>
                <a:lnTo>
                  <a:pt x="10305" y="2946"/>
                </a:lnTo>
                <a:cubicBezTo>
                  <a:pt x="10302" y="2943"/>
                  <a:pt x="10300" y="2939"/>
                  <a:pt x="10307" y="2932"/>
                </a:cubicBezTo>
                <a:cubicBezTo>
                  <a:pt x="10321" y="2925"/>
                  <a:pt x="10321" y="2939"/>
                  <a:pt x="10336" y="2939"/>
                </a:cubicBezTo>
                <a:cubicBezTo>
                  <a:pt x="10328" y="3004"/>
                  <a:pt x="10235" y="2975"/>
                  <a:pt x="10243" y="3011"/>
                </a:cubicBezTo>
                <a:cubicBezTo>
                  <a:pt x="10241" y="3011"/>
                  <a:pt x="10239" y="3011"/>
                  <a:pt x="10237" y="3011"/>
                </a:cubicBezTo>
                <a:lnTo>
                  <a:pt x="10235" y="3010"/>
                </a:lnTo>
                <a:lnTo>
                  <a:pt x="10235" y="3014"/>
                </a:lnTo>
                <a:cubicBezTo>
                  <a:pt x="10235" y="3016"/>
                  <a:pt x="10235" y="3018"/>
                  <a:pt x="10235" y="3020"/>
                </a:cubicBezTo>
                <a:cubicBezTo>
                  <a:pt x="10213" y="3013"/>
                  <a:pt x="10213" y="3027"/>
                  <a:pt x="10199" y="3027"/>
                </a:cubicBezTo>
                <a:cubicBezTo>
                  <a:pt x="10188" y="3016"/>
                  <a:pt x="10182" y="3006"/>
                  <a:pt x="10173" y="2998"/>
                </a:cubicBezTo>
                <a:lnTo>
                  <a:pt x="10171" y="2996"/>
                </a:lnTo>
                <a:lnTo>
                  <a:pt x="10171" y="2997"/>
                </a:lnTo>
                <a:cubicBezTo>
                  <a:pt x="10185" y="3011"/>
                  <a:pt x="10164" y="3025"/>
                  <a:pt x="10185" y="3025"/>
                </a:cubicBezTo>
                <a:cubicBezTo>
                  <a:pt x="10183" y="3028"/>
                  <a:pt x="10181" y="3033"/>
                  <a:pt x="10178" y="3037"/>
                </a:cubicBezTo>
                <a:lnTo>
                  <a:pt x="10178" y="3038"/>
                </a:lnTo>
                <a:lnTo>
                  <a:pt x="10185" y="3038"/>
                </a:lnTo>
                <a:cubicBezTo>
                  <a:pt x="10203" y="3037"/>
                  <a:pt x="10223" y="3036"/>
                  <a:pt x="10242" y="3041"/>
                </a:cubicBezTo>
                <a:cubicBezTo>
                  <a:pt x="10249" y="3056"/>
                  <a:pt x="10228" y="3049"/>
                  <a:pt x="10228" y="3056"/>
                </a:cubicBezTo>
                <a:cubicBezTo>
                  <a:pt x="10228" y="3077"/>
                  <a:pt x="10256" y="3070"/>
                  <a:pt x="10256" y="3099"/>
                </a:cubicBezTo>
                <a:cubicBezTo>
                  <a:pt x="10271" y="3099"/>
                  <a:pt x="10271" y="3085"/>
                  <a:pt x="10285" y="3092"/>
                </a:cubicBezTo>
                <a:cubicBezTo>
                  <a:pt x="10285" y="3077"/>
                  <a:pt x="10271" y="3077"/>
                  <a:pt x="10263" y="3070"/>
                </a:cubicBezTo>
                <a:cubicBezTo>
                  <a:pt x="10292" y="3034"/>
                  <a:pt x="10357" y="3041"/>
                  <a:pt x="10392" y="3020"/>
                </a:cubicBezTo>
                <a:cubicBezTo>
                  <a:pt x="10392" y="3013"/>
                  <a:pt x="10378" y="3013"/>
                  <a:pt x="10385" y="3006"/>
                </a:cubicBezTo>
                <a:cubicBezTo>
                  <a:pt x="10428" y="2984"/>
                  <a:pt x="10500" y="3020"/>
                  <a:pt x="10528" y="2970"/>
                </a:cubicBezTo>
                <a:cubicBezTo>
                  <a:pt x="10500" y="2948"/>
                  <a:pt x="10428" y="2991"/>
                  <a:pt x="10400" y="2963"/>
                </a:cubicBezTo>
                <a:cubicBezTo>
                  <a:pt x="10421" y="2941"/>
                  <a:pt x="10478" y="2977"/>
                  <a:pt x="10500" y="2934"/>
                </a:cubicBezTo>
                <a:cubicBezTo>
                  <a:pt x="10500" y="2898"/>
                  <a:pt x="10464" y="2898"/>
                  <a:pt x="10457" y="2869"/>
                </a:cubicBezTo>
                <a:cubicBezTo>
                  <a:pt x="10607" y="2833"/>
                  <a:pt x="10779" y="2826"/>
                  <a:pt x="10937" y="2841"/>
                </a:cubicBezTo>
                <a:cubicBezTo>
                  <a:pt x="10937" y="2855"/>
                  <a:pt x="10922" y="2855"/>
                  <a:pt x="10901" y="2855"/>
                </a:cubicBezTo>
                <a:cubicBezTo>
                  <a:pt x="10922" y="2869"/>
                  <a:pt x="10894" y="2898"/>
                  <a:pt x="10915" y="2912"/>
                </a:cubicBezTo>
                <a:cubicBezTo>
                  <a:pt x="10908" y="2927"/>
                  <a:pt x="10879" y="2884"/>
                  <a:pt x="10865" y="2912"/>
                </a:cubicBezTo>
                <a:cubicBezTo>
                  <a:pt x="10872" y="2855"/>
                  <a:pt x="10801" y="2855"/>
                  <a:pt x="10772" y="2876"/>
                </a:cubicBezTo>
                <a:cubicBezTo>
                  <a:pt x="10772" y="2884"/>
                  <a:pt x="10779" y="2891"/>
                  <a:pt x="10779" y="2898"/>
                </a:cubicBezTo>
                <a:cubicBezTo>
                  <a:pt x="10751" y="2876"/>
                  <a:pt x="10736" y="2884"/>
                  <a:pt x="10708" y="2862"/>
                </a:cubicBezTo>
                <a:cubicBezTo>
                  <a:pt x="10693" y="2869"/>
                  <a:pt x="10672" y="2876"/>
                  <a:pt x="10665" y="2898"/>
                </a:cubicBezTo>
                <a:cubicBezTo>
                  <a:pt x="10643" y="2898"/>
                  <a:pt x="10607" y="2876"/>
                  <a:pt x="10600" y="2905"/>
                </a:cubicBezTo>
                <a:cubicBezTo>
                  <a:pt x="10600" y="2912"/>
                  <a:pt x="10650" y="2920"/>
                  <a:pt x="10614" y="2927"/>
                </a:cubicBezTo>
                <a:cubicBezTo>
                  <a:pt x="10614" y="2948"/>
                  <a:pt x="10636" y="2927"/>
                  <a:pt x="10657" y="2934"/>
                </a:cubicBezTo>
                <a:cubicBezTo>
                  <a:pt x="10643" y="2955"/>
                  <a:pt x="10579" y="2955"/>
                  <a:pt x="10550" y="2941"/>
                </a:cubicBezTo>
                <a:cubicBezTo>
                  <a:pt x="10514" y="2963"/>
                  <a:pt x="10543" y="2991"/>
                  <a:pt x="10593" y="2998"/>
                </a:cubicBezTo>
                <a:cubicBezTo>
                  <a:pt x="10586" y="3020"/>
                  <a:pt x="10564" y="3020"/>
                  <a:pt x="10550" y="3041"/>
                </a:cubicBezTo>
                <a:cubicBezTo>
                  <a:pt x="10564" y="3056"/>
                  <a:pt x="10593" y="3056"/>
                  <a:pt x="10593" y="3085"/>
                </a:cubicBezTo>
                <a:cubicBezTo>
                  <a:pt x="10564" y="3077"/>
                  <a:pt x="10564" y="3106"/>
                  <a:pt x="10550" y="3113"/>
                </a:cubicBezTo>
                <a:cubicBezTo>
                  <a:pt x="10514" y="3077"/>
                  <a:pt x="10471" y="3120"/>
                  <a:pt x="10435" y="3106"/>
                </a:cubicBezTo>
                <a:cubicBezTo>
                  <a:pt x="10434" y="3099"/>
                  <a:pt x="10434" y="3094"/>
                  <a:pt x="10435" y="3089"/>
                </a:cubicBezTo>
                <a:lnTo>
                  <a:pt x="10435" y="3089"/>
                </a:lnTo>
                <a:lnTo>
                  <a:pt x="10435" y="3089"/>
                </a:lnTo>
                <a:cubicBezTo>
                  <a:pt x="10433" y="3088"/>
                  <a:pt x="10433" y="3088"/>
                  <a:pt x="10435" y="3087"/>
                </a:cubicBezTo>
                <a:lnTo>
                  <a:pt x="10436" y="3087"/>
                </a:lnTo>
                <a:lnTo>
                  <a:pt x="10436" y="3085"/>
                </a:lnTo>
                <a:cubicBezTo>
                  <a:pt x="10442" y="3070"/>
                  <a:pt x="10462" y="3068"/>
                  <a:pt x="10478" y="3063"/>
                </a:cubicBezTo>
                <a:cubicBezTo>
                  <a:pt x="10478" y="3049"/>
                  <a:pt x="10450" y="3063"/>
                  <a:pt x="10443" y="3056"/>
                </a:cubicBezTo>
                <a:cubicBezTo>
                  <a:pt x="10464" y="3020"/>
                  <a:pt x="10414" y="3027"/>
                  <a:pt x="10428" y="3006"/>
                </a:cubicBezTo>
                <a:cubicBezTo>
                  <a:pt x="10414" y="3006"/>
                  <a:pt x="10407" y="3013"/>
                  <a:pt x="10400" y="3013"/>
                </a:cubicBezTo>
                <a:cubicBezTo>
                  <a:pt x="10407" y="3041"/>
                  <a:pt x="10378" y="3085"/>
                  <a:pt x="10342" y="3113"/>
                </a:cubicBezTo>
                <a:cubicBezTo>
                  <a:pt x="10271" y="3077"/>
                  <a:pt x="10213" y="3171"/>
                  <a:pt x="10120" y="3128"/>
                </a:cubicBezTo>
                <a:cubicBezTo>
                  <a:pt x="10113" y="3128"/>
                  <a:pt x="10092" y="3178"/>
                  <a:pt x="10120" y="3178"/>
                </a:cubicBezTo>
                <a:cubicBezTo>
                  <a:pt x="10113" y="3185"/>
                  <a:pt x="10106" y="3192"/>
                  <a:pt x="10092" y="3199"/>
                </a:cubicBezTo>
                <a:cubicBezTo>
                  <a:pt x="10092" y="3214"/>
                  <a:pt x="10120" y="3199"/>
                  <a:pt x="10127" y="3214"/>
                </a:cubicBezTo>
                <a:cubicBezTo>
                  <a:pt x="10106" y="3221"/>
                  <a:pt x="10084" y="3221"/>
                  <a:pt x="10099" y="3257"/>
                </a:cubicBezTo>
                <a:cubicBezTo>
                  <a:pt x="10084" y="3264"/>
                  <a:pt x="10049" y="3257"/>
                  <a:pt x="10034" y="3250"/>
                </a:cubicBezTo>
                <a:cubicBezTo>
                  <a:pt x="10027" y="3228"/>
                  <a:pt x="10070" y="3257"/>
                  <a:pt x="10063" y="3221"/>
                </a:cubicBezTo>
                <a:cubicBezTo>
                  <a:pt x="9991" y="3214"/>
                  <a:pt x="9927" y="3135"/>
                  <a:pt x="9877" y="3199"/>
                </a:cubicBezTo>
                <a:cubicBezTo>
                  <a:pt x="9884" y="3221"/>
                  <a:pt x="9898" y="3206"/>
                  <a:pt x="9913" y="3206"/>
                </a:cubicBezTo>
                <a:cubicBezTo>
                  <a:pt x="9884" y="3228"/>
                  <a:pt x="9841" y="3235"/>
                  <a:pt x="9834" y="3257"/>
                </a:cubicBezTo>
                <a:cubicBezTo>
                  <a:pt x="9855" y="3278"/>
                  <a:pt x="9884" y="3257"/>
                  <a:pt x="9905" y="3271"/>
                </a:cubicBezTo>
                <a:cubicBezTo>
                  <a:pt x="9920" y="3257"/>
                  <a:pt x="9927" y="3185"/>
                  <a:pt x="9970" y="3206"/>
                </a:cubicBezTo>
                <a:cubicBezTo>
                  <a:pt x="9963" y="3235"/>
                  <a:pt x="9934" y="3221"/>
                  <a:pt x="9948" y="3257"/>
                </a:cubicBezTo>
                <a:cubicBezTo>
                  <a:pt x="9913" y="3278"/>
                  <a:pt x="9855" y="3314"/>
                  <a:pt x="9791" y="3336"/>
                </a:cubicBezTo>
                <a:cubicBezTo>
                  <a:pt x="9784" y="3357"/>
                  <a:pt x="9812" y="3357"/>
                  <a:pt x="9798" y="3372"/>
                </a:cubicBezTo>
                <a:cubicBezTo>
                  <a:pt x="9805" y="3372"/>
                  <a:pt x="9812" y="3364"/>
                  <a:pt x="9819" y="3364"/>
                </a:cubicBezTo>
                <a:cubicBezTo>
                  <a:pt x="9820" y="3366"/>
                  <a:pt x="9820" y="3367"/>
                  <a:pt x="9820" y="3368"/>
                </a:cubicBezTo>
                <a:lnTo>
                  <a:pt x="9820" y="3369"/>
                </a:lnTo>
                <a:lnTo>
                  <a:pt x="9848" y="3367"/>
                </a:lnTo>
                <a:cubicBezTo>
                  <a:pt x="9939" y="3360"/>
                  <a:pt x="10032" y="3362"/>
                  <a:pt x="10121" y="3370"/>
                </a:cubicBezTo>
                <a:cubicBezTo>
                  <a:pt x="10121" y="3373"/>
                  <a:pt x="10120" y="3376"/>
                  <a:pt x="10118" y="3378"/>
                </a:cubicBezTo>
                <a:lnTo>
                  <a:pt x="10116" y="3380"/>
                </a:lnTo>
                <a:lnTo>
                  <a:pt x="10117" y="3380"/>
                </a:lnTo>
                <a:cubicBezTo>
                  <a:pt x="10137" y="3387"/>
                  <a:pt x="10123" y="3415"/>
                  <a:pt x="10142" y="3415"/>
                </a:cubicBezTo>
                <a:cubicBezTo>
                  <a:pt x="10124" y="3424"/>
                  <a:pt x="10109" y="3425"/>
                  <a:pt x="10096" y="3425"/>
                </a:cubicBezTo>
                <a:lnTo>
                  <a:pt x="10091" y="3424"/>
                </a:lnTo>
                <a:lnTo>
                  <a:pt x="10091" y="3425"/>
                </a:lnTo>
                <a:cubicBezTo>
                  <a:pt x="10091" y="3431"/>
                  <a:pt x="10093" y="3437"/>
                  <a:pt x="10099" y="3441"/>
                </a:cubicBezTo>
                <a:cubicBezTo>
                  <a:pt x="10092" y="3456"/>
                  <a:pt x="10063" y="3413"/>
                  <a:pt x="10049" y="3441"/>
                </a:cubicBezTo>
                <a:cubicBezTo>
                  <a:pt x="10050" y="3434"/>
                  <a:pt x="10050" y="3428"/>
                  <a:pt x="10048" y="3422"/>
                </a:cubicBezTo>
                <a:lnTo>
                  <a:pt x="10046" y="3416"/>
                </a:lnTo>
                <a:lnTo>
                  <a:pt x="10043" y="3416"/>
                </a:lnTo>
                <a:cubicBezTo>
                  <a:pt x="10032" y="3415"/>
                  <a:pt x="10020" y="3416"/>
                  <a:pt x="10006" y="3422"/>
                </a:cubicBezTo>
                <a:cubicBezTo>
                  <a:pt x="10016" y="3411"/>
                  <a:pt x="10026" y="3406"/>
                  <a:pt x="10037" y="3405"/>
                </a:cubicBezTo>
                <a:lnTo>
                  <a:pt x="10038" y="3405"/>
                </a:lnTo>
                <a:lnTo>
                  <a:pt x="10036" y="3403"/>
                </a:lnTo>
                <a:cubicBezTo>
                  <a:pt x="10016" y="3386"/>
                  <a:pt x="9976" y="3391"/>
                  <a:pt x="9956" y="3405"/>
                </a:cubicBezTo>
                <a:lnTo>
                  <a:pt x="9956" y="3407"/>
                </a:lnTo>
                <a:lnTo>
                  <a:pt x="9962" y="3408"/>
                </a:lnTo>
                <a:cubicBezTo>
                  <a:pt x="9977" y="3411"/>
                  <a:pt x="9993" y="3415"/>
                  <a:pt x="10006" y="3415"/>
                </a:cubicBezTo>
                <a:cubicBezTo>
                  <a:pt x="9991" y="3418"/>
                  <a:pt x="9979" y="3418"/>
                  <a:pt x="9965" y="3417"/>
                </a:cubicBezTo>
                <a:lnTo>
                  <a:pt x="9960" y="3417"/>
                </a:lnTo>
                <a:lnTo>
                  <a:pt x="9962" y="3422"/>
                </a:lnTo>
                <a:cubicBezTo>
                  <a:pt x="9963" y="3423"/>
                  <a:pt x="9963" y="3425"/>
                  <a:pt x="9963" y="3427"/>
                </a:cubicBezTo>
                <a:cubicBezTo>
                  <a:pt x="9958" y="3423"/>
                  <a:pt x="9953" y="3420"/>
                  <a:pt x="9948" y="3418"/>
                </a:cubicBezTo>
                <a:lnTo>
                  <a:pt x="9944" y="3416"/>
                </a:lnTo>
                <a:lnTo>
                  <a:pt x="9944" y="3416"/>
                </a:lnTo>
                <a:cubicBezTo>
                  <a:pt x="9937" y="3415"/>
                  <a:pt x="9929" y="3415"/>
                  <a:pt x="9920" y="3415"/>
                </a:cubicBezTo>
                <a:cubicBezTo>
                  <a:pt x="9920" y="3413"/>
                  <a:pt x="9921" y="3411"/>
                  <a:pt x="9922" y="3410"/>
                </a:cubicBezTo>
                <a:lnTo>
                  <a:pt x="9925" y="3408"/>
                </a:lnTo>
                <a:lnTo>
                  <a:pt x="9919" y="3406"/>
                </a:lnTo>
                <a:cubicBezTo>
                  <a:pt x="9911" y="3403"/>
                  <a:pt x="9902" y="3399"/>
                  <a:pt x="9892" y="3391"/>
                </a:cubicBezTo>
                <a:cubicBezTo>
                  <a:pt x="9877" y="3398"/>
                  <a:pt x="9856" y="3405"/>
                  <a:pt x="9849" y="3427"/>
                </a:cubicBezTo>
                <a:cubicBezTo>
                  <a:pt x="9847" y="3427"/>
                  <a:pt x="9846" y="3427"/>
                  <a:pt x="9844" y="3427"/>
                </a:cubicBezTo>
                <a:lnTo>
                  <a:pt x="9844" y="3427"/>
                </a:lnTo>
                <a:lnTo>
                  <a:pt x="9844" y="3427"/>
                </a:lnTo>
                <a:cubicBezTo>
                  <a:pt x="9840" y="3429"/>
                  <a:pt x="9834" y="3430"/>
                  <a:pt x="9827" y="3429"/>
                </a:cubicBezTo>
                <a:cubicBezTo>
                  <a:pt x="9827" y="3428"/>
                  <a:pt x="9828" y="3427"/>
                  <a:pt x="9829" y="3426"/>
                </a:cubicBezTo>
                <a:lnTo>
                  <a:pt x="9831" y="3424"/>
                </a:lnTo>
                <a:lnTo>
                  <a:pt x="9830" y="3424"/>
                </a:lnTo>
                <a:cubicBezTo>
                  <a:pt x="9811" y="3419"/>
                  <a:pt x="9789" y="3413"/>
                  <a:pt x="9784" y="3434"/>
                </a:cubicBezTo>
                <a:cubicBezTo>
                  <a:pt x="9784" y="3441"/>
                  <a:pt x="9834" y="3449"/>
                  <a:pt x="9798" y="3456"/>
                </a:cubicBezTo>
                <a:cubicBezTo>
                  <a:pt x="9798" y="3477"/>
                  <a:pt x="9820" y="3456"/>
                  <a:pt x="9841" y="3463"/>
                </a:cubicBezTo>
                <a:cubicBezTo>
                  <a:pt x="9827" y="3484"/>
                  <a:pt x="9763" y="3484"/>
                  <a:pt x="9734" y="3470"/>
                </a:cubicBezTo>
                <a:cubicBezTo>
                  <a:pt x="9698" y="3492"/>
                  <a:pt x="9727" y="3520"/>
                  <a:pt x="9777" y="3527"/>
                </a:cubicBezTo>
                <a:cubicBezTo>
                  <a:pt x="9774" y="3536"/>
                  <a:pt x="9770" y="3541"/>
                  <a:pt x="9764" y="3545"/>
                </a:cubicBezTo>
                <a:lnTo>
                  <a:pt x="9762" y="3546"/>
                </a:lnTo>
                <a:lnTo>
                  <a:pt x="9764" y="3549"/>
                </a:lnTo>
                <a:cubicBezTo>
                  <a:pt x="9768" y="3554"/>
                  <a:pt x="9771" y="3558"/>
                  <a:pt x="9776" y="3558"/>
                </a:cubicBezTo>
                <a:cubicBezTo>
                  <a:pt x="9787" y="3558"/>
                  <a:pt x="9794" y="3551"/>
                  <a:pt x="9800" y="3542"/>
                </a:cubicBezTo>
                <a:lnTo>
                  <a:pt x="9802" y="3538"/>
                </a:lnTo>
                <a:lnTo>
                  <a:pt x="9800" y="3537"/>
                </a:lnTo>
                <a:cubicBezTo>
                  <a:pt x="9797" y="3534"/>
                  <a:pt x="9794" y="3531"/>
                  <a:pt x="9791" y="3527"/>
                </a:cubicBezTo>
                <a:cubicBezTo>
                  <a:pt x="9795" y="3520"/>
                  <a:pt x="9802" y="3518"/>
                  <a:pt x="9810" y="3518"/>
                </a:cubicBezTo>
                <a:lnTo>
                  <a:pt x="9811" y="3517"/>
                </a:lnTo>
                <a:lnTo>
                  <a:pt x="9812" y="3515"/>
                </a:lnTo>
                <a:cubicBezTo>
                  <a:pt x="9844" y="3510"/>
                  <a:pt x="9853" y="3496"/>
                  <a:pt x="9879" y="3496"/>
                </a:cubicBezTo>
                <a:cubicBezTo>
                  <a:pt x="9887" y="3496"/>
                  <a:pt x="9898" y="3497"/>
                  <a:pt x="9913" y="3501"/>
                </a:cubicBezTo>
                <a:cubicBezTo>
                  <a:pt x="9909" y="3506"/>
                  <a:pt x="9904" y="3510"/>
                  <a:pt x="9899" y="3512"/>
                </a:cubicBezTo>
                <a:lnTo>
                  <a:pt x="9895" y="3514"/>
                </a:lnTo>
                <a:lnTo>
                  <a:pt x="9897" y="3515"/>
                </a:lnTo>
                <a:cubicBezTo>
                  <a:pt x="9908" y="3517"/>
                  <a:pt x="9916" y="3507"/>
                  <a:pt x="9935" y="3513"/>
                </a:cubicBezTo>
                <a:cubicBezTo>
                  <a:pt x="9927" y="3527"/>
                  <a:pt x="9942" y="3527"/>
                  <a:pt x="9949" y="3527"/>
                </a:cubicBezTo>
                <a:cubicBezTo>
                  <a:pt x="9949" y="3556"/>
                  <a:pt x="9899" y="3556"/>
                  <a:pt x="9884" y="3535"/>
                </a:cubicBezTo>
                <a:cubicBezTo>
                  <a:pt x="9890" y="3529"/>
                  <a:pt x="9891" y="3524"/>
                  <a:pt x="9891" y="3518"/>
                </a:cubicBezTo>
                <a:lnTo>
                  <a:pt x="9891" y="3516"/>
                </a:lnTo>
                <a:lnTo>
                  <a:pt x="9890" y="3516"/>
                </a:lnTo>
                <a:cubicBezTo>
                  <a:pt x="9876" y="3522"/>
                  <a:pt x="9862" y="3526"/>
                  <a:pt x="9862" y="3544"/>
                </a:cubicBezTo>
                <a:cubicBezTo>
                  <a:pt x="9898" y="3558"/>
                  <a:pt x="9927" y="3544"/>
                  <a:pt x="9870" y="3565"/>
                </a:cubicBezTo>
                <a:cubicBezTo>
                  <a:pt x="9870" y="3587"/>
                  <a:pt x="9862" y="3601"/>
                  <a:pt x="9841" y="3615"/>
                </a:cubicBezTo>
                <a:cubicBezTo>
                  <a:pt x="9827" y="3594"/>
                  <a:pt x="9812" y="3608"/>
                  <a:pt x="9798" y="3594"/>
                </a:cubicBezTo>
                <a:cubicBezTo>
                  <a:pt x="9784" y="3615"/>
                  <a:pt x="9812" y="3608"/>
                  <a:pt x="9805" y="3623"/>
                </a:cubicBezTo>
                <a:cubicBezTo>
                  <a:pt x="9789" y="3623"/>
                  <a:pt x="9785" y="3619"/>
                  <a:pt x="9778" y="3614"/>
                </a:cubicBezTo>
                <a:lnTo>
                  <a:pt x="9777" y="3613"/>
                </a:lnTo>
                <a:lnTo>
                  <a:pt x="9777" y="3614"/>
                </a:lnTo>
                <a:cubicBezTo>
                  <a:pt x="9775" y="3613"/>
                  <a:pt x="9773" y="3613"/>
                  <a:pt x="9772" y="3613"/>
                </a:cubicBezTo>
                <a:lnTo>
                  <a:pt x="9769" y="3612"/>
                </a:lnTo>
                <a:lnTo>
                  <a:pt x="9768" y="3615"/>
                </a:lnTo>
                <a:cubicBezTo>
                  <a:pt x="9765" y="3621"/>
                  <a:pt x="9758" y="3624"/>
                  <a:pt x="9751" y="3626"/>
                </a:cubicBezTo>
                <a:lnTo>
                  <a:pt x="9746" y="3628"/>
                </a:lnTo>
                <a:lnTo>
                  <a:pt x="9743" y="3634"/>
                </a:lnTo>
                <a:cubicBezTo>
                  <a:pt x="9740" y="3637"/>
                  <a:pt x="9738" y="3640"/>
                  <a:pt x="9734" y="3642"/>
                </a:cubicBezTo>
                <a:lnTo>
                  <a:pt x="9734" y="3642"/>
                </a:lnTo>
                <a:lnTo>
                  <a:pt x="9733" y="3644"/>
                </a:lnTo>
                <a:cubicBezTo>
                  <a:pt x="9725" y="3641"/>
                  <a:pt x="9719" y="3637"/>
                  <a:pt x="9714" y="3632"/>
                </a:cubicBezTo>
                <a:lnTo>
                  <a:pt x="9712" y="3629"/>
                </a:lnTo>
                <a:lnTo>
                  <a:pt x="9706" y="3628"/>
                </a:lnTo>
                <a:cubicBezTo>
                  <a:pt x="9692" y="3626"/>
                  <a:pt x="9677" y="3631"/>
                  <a:pt x="9662" y="3634"/>
                </a:cubicBezTo>
                <a:lnTo>
                  <a:pt x="9658" y="3635"/>
                </a:lnTo>
                <a:lnTo>
                  <a:pt x="9659" y="3636"/>
                </a:lnTo>
                <a:cubicBezTo>
                  <a:pt x="9659" y="3642"/>
                  <a:pt x="9640" y="3640"/>
                  <a:pt x="9640" y="3651"/>
                </a:cubicBezTo>
                <a:cubicBezTo>
                  <a:pt x="9676" y="3637"/>
                  <a:pt x="9655" y="3680"/>
                  <a:pt x="9698" y="3673"/>
                </a:cubicBezTo>
                <a:cubicBezTo>
                  <a:pt x="9693" y="3677"/>
                  <a:pt x="9691" y="3682"/>
                  <a:pt x="9691" y="3688"/>
                </a:cubicBezTo>
                <a:lnTo>
                  <a:pt x="9691" y="3690"/>
                </a:lnTo>
                <a:lnTo>
                  <a:pt x="9691" y="3690"/>
                </a:lnTo>
                <a:cubicBezTo>
                  <a:pt x="9698" y="3687"/>
                  <a:pt x="9705" y="3685"/>
                  <a:pt x="9712" y="3685"/>
                </a:cubicBezTo>
                <a:cubicBezTo>
                  <a:pt x="9720" y="3685"/>
                  <a:pt x="9727" y="3692"/>
                  <a:pt x="9734" y="3692"/>
                </a:cubicBezTo>
                <a:cubicBezTo>
                  <a:pt x="9724" y="3702"/>
                  <a:pt x="9704" y="3695"/>
                  <a:pt x="9693" y="3699"/>
                </a:cubicBezTo>
                <a:lnTo>
                  <a:pt x="9690" y="3700"/>
                </a:lnTo>
                <a:lnTo>
                  <a:pt x="9690" y="3702"/>
                </a:lnTo>
                <a:lnTo>
                  <a:pt x="9688" y="3702"/>
                </a:lnTo>
                <a:lnTo>
                  <a:pt x="9687" y="3703"/>
                </a:lnTo>
                <a:cubicBezTo>
                  <a:pt x="9685" y="3705"/>
                  <a:pt x="9684" y="3709"/>
                  <a:pt x="9684" y="3714"/>
                </a:cubicBezTo>
                <a:cubicBezTo>
                  <a:pt x="9680" y="3714"/>
                  <a:pt x="9680" y="3710"/>
                  <a:pt x="9679" y="3707"/>
                </a:cubicBezTo>
                <a:lnTo>
                  <a:pt x="9679" y="3704"/>
                </a:lnTo>
                <a:lnTo>
                  <a:pt x="9678" y="3705"/>
                </a:lnTo>
                <a:cubicBezTo>
                  <a:pt x="9657" y="3710"/>
                  <a:pt x="9642" y="3719"/>
                  <a:pt x="9628" y="3730"/>
                </a:cubicBezTo>
                <a:lnTo>
                  <a:pt x="9624" y="3733"/>
                </a:lnTo>
                <a:lnTo>
                  <a:pt x="9627" y="3733"/>
                </a:lnTo>
                <a:cubicBezTo>
                  <a:pt x="9648" y="3732"/>
                  <a:pt x="9670" y="3732"/>
                  <a:pt x="9691" y="3721"/>
                </a:cubicBezTo>
                <a:cubicBezTo>
                  <a:pt x="9684" y="3735"/>
                  <a:pt x="9684" y="3743"/>
                  <a:pt x="9691" y="3750"/>
                </a:cubicBezTo>
                <a:cubicBezTo>
                  <a:pt x="9720" y="3721"/>
                  <a:pt x="9755" y="3743"/>
                  <a:pt x="9784" y="3707"/>
                </a:cubicBezTo>
                <a:lnTo>
                  <a:pt x="9785" y="3707"/>
                </a:lnTo>
                <a:lnTo>
                  <a:pt x="9785" y="3704"/>
                </a:lnTo>
                <a:cubicBezTo>
                  <a:pt x="9784" y="3701"/>
                  <a:pt x="9784" y="3698"/>
                  <a:pt x="9784" y="3694"/>
                </a:cubicBezTo>
                <a:cubicBezTo>
                  <a:pt x="9810" y="3694"/>
                  <a:pt x="9825" y="3682"/>
                  <a:pt x="9856" y="3680"/>
                </a:cubicBezTo>
                <a:lnTo>
                  <a:pt x="9861" y="3680"/>
                </a:lnTo>
                <a:lnTo>
                  <a:pt x="9861" y="3679"/>
                </a:lnTo>
                <a:cubicBezTo>
                  <a:pt x="9860" y="3676"/>
                  <a:pt x="9858" y="3674"/>
                  <a:pt x="9856" y="3671"/>
                </a:cubicBezTo>
                <a:cubicBezTo>
                  <a:pt x="9856" y="3657"/>
                  <a:pt x="9884" y="3671"/>
                  <a:pt x="9892" y="3664"/>
                </a:cubicBezTo>
                <a:cubicBezTo>
                  <a:pt x="9892" y="3671"/>
                  <a:pt x="9884" y="3671"/>
                  <a:pt x="9877" y="3671"/>
                </a:cubicBezTo>
                <a:cubicBezTo>
                  <a:pt x="9877" y="3692"/>
                  <a:pt x="9920" y="3692"/>
                  <a:pt x="9899" y="3714"/>
                </a:cubicBezTo>
                <a:cubicBezTo>
                  <a:pt x="9909" y="3721"/>
                  <a:pt x="9942" y="3730"/>
                  <a:pt x="9973" y="3730"/>
                </a:cubicBezTo>
                <a:lnTo>
                  <a:pt x="9982" y="3730"/>
                </a:lnTo>
                <a:lnTo>
                  <a:pt x="9976" y="3729"/>
                </a:lnTo>
                <a:cubicBezTo>
                  <a:pt x="9962" y="3727"/>
                  <a:pt x="9948" y="3723"/>
                  <a:pt x="9927" y="3723"/>
                </a:cubicBezTo>
                <a:cubicBezTo>
                  <a:pt x="9927" y="3716"/>
                  <a:pt x="9934" y="3716"/>
                  <a:pt x="9941" y="3709"/>
                </a:cubicBezTo>
                <a:cubicBezTo>
                  <a:pt x="9941" y="3694"/>
                  <a:pt x="9920" y="3709"/>
                  <a:pt x="9905" y="3702"/>
                </a:cubicBezTo>
                <a:cubicBezTo>
                  <a:pt x="9905" y="3685"/>
                  <a:pt x="9926" y="3685"/>
                  <a:pt x="9939" y="3680"/>
                </a:cubicBezTo>
                <a:lnTo>
                  <a:pt x="9941" y="3679"/>
                </a:lnTo>
                <a:lnTo>
                  <a:pt x="9941" y="3679"/>
                </a:lnTo>
                <a:cubicBezTo>
                  <a:pt x="9936" y="3675"/>
                  <a:pt x="9931" y="3671"/>
                  <a:pt x="9920" y="3671"/>
                </a:cubicBezTo>
                <a:cubicBezTo>
                  <a:pt x="9935" y="3657"/>
                  <a:pt x="9942" y="3657"/>
                  <a:pt x="9963" y="3657"/>
                </a:cubicBezTo>
                <a:cubicBezTo>
                  <a:pt x="9956" y="3664"/>
                  <a:pt x="9952" y="3669"/>
                  <a:pt x="9952" y="3675"/>
                </a:cubicBezTo>
                <a:lnTo>
                  <a:pt x="9951" y="3677"/>
                </a:lnTo>
                <a:lnTo>
                  <a:pt x="9953" y="3680"/>
                </a:lnTo>
                <a:cubicBezTo>
                  <a:pt x="9965" y="3693"/>
                  <a:pt x="9973" y="3688"/>
                  <a:pt x="9998" y="3694"/>
                </a:cubicBezTo>
                <a:cubicBezTo>
                  <a:pt x="9998" y="3707"/>
                  <a:pt x="9998" y="3719"/>
                  <a:pt x="9994" y="3727"/>
                </a:cubicBezTo>
                <a:lnTo>
                  <a:pt x="9993" y="3729"/>
                </a:lnTo>
                <a:lnTo>
                  <a:pt x="9996" y="3728"/>
                </a:lnTo>
                <a:cubicBezTo>
                  <a:pt x="10018" y="3724"/>
                  <a:pt x="10037" y="3714"/>
                  <a:pt x="10042" y="3692"/>
                </a:cubicBezTo>
                <a:cubicBezTo>
                  <a:pt x="10042" y="3692"/>
                  <a:pt x="10042" y="3692"/>
                  <a:pt x="10069" y="3692"/>
                </a:cubicBezTo>
                <a:lnTo>
                  <a:pt x="10071" y="3692"/>
                </a:lnTo>
                <a:lnTo>
                  <a:pt x="10071" y="3692"/>
                </a:lnTo>
                <a:cubicBezTo>
                  <a:pt x="10073" y="3691"/>
                  <a:pt x="10075" y="3689"/>
                  <a:pt x="10077" y="3687"/>
                </a:cubicBezTo>
                <a:cubicBezTo>
                  <a:pt x="10084" y="3687"/>
                  <a:pt x="10086" y="3689"/>
                  <a:pt x="10086" y="3691"/>
                </a:cubicBezTo>
                <a:lnTo>
                  <a:pt x="10085" y="3692"/>
                </a:lnTo>
                <a:lnTo>
                  <a:pt x="10092" y="3692"/>
                </a:lnTo>
                <a:cubicBezTo>
                  <a:pt x="10087" y="3698"/>
                  <a:pt x="10085" y="3707"/>
                  <a:pt x="10082" y="3712"/>
                </a:cubicBezTo>
                <a:lnTo>
                  <a:pt x="10082" y="3712"/>
                </a:lnTo>
                <a:lnTo>
                  <a:pt x="10082" y="3713"/>
                </a:lnTo>
                <a:cubicBezTo>
                  <a:pt x="10083" y="3714"/>
                  <a:pt x="10084" y="3715"/>
                  <a:pt x="10084" y="3716"/>
                </a:cubicBezTo>
                <a:cubicBezTo>
                  <a:pt x="10163" y="3687"/>
                  <a:pt x="10199" y="3730"/>
                  <a:pt x="10271" y="3702"/>
                </a:cubicBezTo>
                <a:cubicBezTo>
                  <a:pt x="10271" y="3716"/>
                  <a:pt x="10271" y="3723"/>
                  <a:pt x="10292" y="3723"/>
                </a:cubicBezTo>
                <a:cubicBezTo>
                  <a:pt x="10292" y="3687"/>
                  <a:pt x="10321" y="3716"/>
                  <a:pt x="10342" y="3723"/>
                </a:cubicBezTo>
                <a:cubicBezTo>
                  <a:pt x="10364" y="3680"/>
                  <a:pt x="10443" y="3709"/>
                  <a:pt x="10486" y="3723"/>
                </a:cubicBezTo>
                <a:cubicBezTo>
                  <a:pt x="10507" y="3723"/>
                  <a:pt x="10471" y="3716"/>
                  <a:pt x="10486" y="3702"/>
                </a:cubicBezTo>
                <a:cubicBezTo>
                  <a:pt x="10528" y="3694"/>
                  <a:pt x="10493" y="3737"/>
                  <a:pt x="10528" y="3737"/>
                </a:cubicBezTo>
                <a:cubicBezTo>
                  <a:pt x="10383" y="3743"/>
                  <a:pt x="10252" y="3725"/>
                  <a:pt x="10115" y="3722"/>
                </a:cubicBezTo>
                <a:lnTo>
                  <a:pt x="10084" y="3722"/>
                </a:lnTo>
                <a:lnTo>
                  <a:pt x="10086" y="3723"/>
                </a:lnTo>
                <a:cubicBezTo>
                  <a:pt x="10098" y="3733"/>
                  <a:pt x="10112" y="3728"/>
                  <a:pt x="10135" y="3728"/>
                </a:cubicBezTo>
                <a:cubicBezTo>
                  <a:pt x="10135" y="3735"/>
                  <a:pt x="10128" y="3743"/>
                  <a:pt x="10128" y="3750"/>
                </a:cubicBezTo>
                <a:cubicBezTo>
                  <a:pt x="10092" y="3757"/>
                  <a:pt x="10063" y="3764"/>
                  <a:pt x="10049" y="3786"/>
                </a:cubicBezTo>
                <a:cubicBezTo>
                  <a:pt x="10042" y="3764"/>
                  <a:pt x="9992" y="3757"/>
                  <a:pt x="10006" y="3735"/>
                </a:cubicBezTo>
                <a:cubicBezTo>
                  <a:pt x="9992" y="3743"/>
                  <a:pt x="9963" y="3764"/>
                  <a:pt x="9970" y="3779"/>
                </a:cubicBezTo>
                <a:cubicBezTo>
                  <a:pt x="9970" y="3793"/>
                  <a:pt x="9942" y="3764"/>
                  <a:pt x="9927" y="3779"/>
                </a:cubicBezTo>
                <a:cubicBezTo>
                  <a:pt x="9927" y="3786"/>
                  <a:pt x="9935" y="3786"/>
                  <a:pt x="9942" y="3786"/>
                </a:cubicBezTo>
                <a:cubicBezTo>
                  <a:pt x="9913" y="3807"/>
                  <a:pt x="9927" y="3771"/>
                  <a:pt x="9906" y="3764"/>
                </a:cubicBezTo>
                <a:cubicBezTo>
                  <a:pt x="9920" y="3764"/>
                  <a:pt x="9942" y="3771"/>
                  <a:pt x="9942" y="3757"/>
                </a:cubicBezTo>
                <a:cubicBezTo>
                  <a:pt x="9927" y="3750"/>
                  <a:pt x="9906" y="3750"/>
                  <a:pt x="9892" y="3735"/>
                </a:cubicBezTo>
                <a:cubicBezTo>
                  <a:pt x="9892" y="3757"/>
                  <a:pt x="9856" y="3750"/>
                  <a:pt x="9849" y="3793"/>
                </a:cubicBezTo>
                <a:cubicBezTo>
                  <a:pt x="9796" y="3770"/>
                  <a:pt x="9777" y="3779"/>
                  <a:pt x="9752" y="3803"/>
                </a:cubicBezTo>
                <a:lnTo>
                  <a:pt x="9751" y="3804"/>
                </a:lnTo>
                <a:lnTo>
                  <a:pt x="9756" y="3807"/>
                </a:lnTo>
                <a:cubicBezTo>
                  <a:pt x="9769" y="3812"/>
                  <a:pt x="9782" y="3816"/>
                  <a:pt x="9798" y="3816"/>
                </a:cubicBezTo>
                <a:cubicBezTo>
                  <a:pt x="9791" y="3852"/>
                  <a:pt x="9834" y="3838"/>
                  <a:pt x="9848" y="3852"/>
                </a:cubicBezTo>
                <a:cubicBezTo>
                  <a:pt x="9848" y="3867"/>
                  <a:pt x="9827" y="3859"/>
                  <a:pt x="9819" y="3867"/>
                </a:cubicBezTo>
                <a:cubicBezTo>
                  <a:pt x="9827" y="3874"/>
                  <a:pt x="9836" y="3879"/>
                  <a:pt x="9844" y="3884"/>
                </a:cubicBezTo>
                <a:lnTo>
                  <a:pt x="9857" y="3893"/>
                </a:lnTo>
                <a:lnTo>
                  <a:pt x="9860" y="3892"/>
                </a:lnTo>
                <a:cubicBezTo>
                  <a:pt x="9866" y="3891"/>
                  <a:pt x="9874" y="3889"/>
                  <a:pt x="9884" y="3886"/>
                </a:cubicBezTo>
                <a:cubicBezTo>
                  <a:pt x="9877" y="3893"/>
                  <a:pt x="9877" y="3901"/>
                  <a:pt x="9877" y="3908"/>
                </a:cubicBezTo>
                <a:cubicBezTo>
                  <a:pt x="9875" y="3907"/>
                  <a:pt x="9874" y="3907"/>
                  <a:pt x="9872" y="3906"/>
                </a:cubicBezTo>
                <a:lnTo>
                  <a:pt x="9869" y="3906"/>
                </a:lnTo>
                <a:lnTo>
                  <a:pt x="9868" y="3908"/>
                </a:lnTo>
                <a:cubicBezTo>
                  <a:pt x="9864" y="3917"/>
                  <a:pt x="9855" y="3928"/>
                  <a:pt x="9852" y="3936"/>
                </a:cubicBezTo>
                <a:lnTo>
                  <a:pt x="9852" y="3937"/>
                </a:lnTo>
                <a:lnTo>
                  <a:pt x="9855" y="3935"/>
                </a:lnTo>
                <a:cubicBezTo>
                  <a:pt x="9883" y="3920"/>
                  <a:pt x="9909" y="3901"/>
                  <a:pt x="9935" y="3901"/>
                </a:cubicBezTo>
                <a:cubicBezTo>
                  <a:pt x="9935" y="3915"/>
                  <a:pt x="9942" y="3922"/>
                  <a:pt x="9942" y="3929"/>
                </a:cubicBezTo>
                <a:cubicBezTo>
                  <a:pt x="9977" y="3929"/>
                  <a:pt x="9985" y="3908"/>
                  <a:pt x="10028" y="3922"/>
                </a:cubicBezTo>
                <a:cubicBezTo>
                  <a:pt x="10028" y="3929"/>
                  <a:pt x="10028" y="3936"/>
                  <a:pt x="10035" y="3936"/>
                </a:cubicBezTo>
                <a:cubicBezTo>
                  <a:pt x="10020" y="3965"/>
                  <a:pt x="9970" y="3944"/>
                  <a:pt x="9949" y="3958"/>
                </a:cubicBezTo>
                <a:cubicBezTo>
                  <a:pt x="9949" y="3972"/>
                  <a:pt x="9956" y="3979"/>
                  <a:pt x="9956" y="3994"/>
                </a:cubicBezTo>
                <a:cubicBezTo>
                  <a:pt x="9920" y="3979"/>
                  <a:pt x="9935" y="4022"/>
                  <a:pt x="9899" y="4015"/>
                </a:cubicBezTo>
                <a:cubicBezTo>
                  <a:pt x="9906" y="4022"/>
                  <a:pt x="9906" y="4030"/>
                  <a:pt x="9906" y="4037"/>
                </a:cubicBezTo>
                <a:cubicBezTo>
                  <a:pt x="9892" y="4037"/>
                  <a:pt x="9892" y="4030"/>
                  <a:pt x="9877" y="4030"/>
                </a:cubicBezTo>
                <a:cubicBezTo>
                  <a:pt x="9877" y="4051"/>
                  <a:pt x="9892" y="4051"/>
                  <a:pt x="9899" y="4058"/>
                </a:cubicBezTo>
                <a:cubicBezTo>
                  <a:pt x="9884" y="4066"/>
                  <a:pt x="9870" y="4066"/>
                  <a:pt x="9856" y="4073"/>
                </a:cubicBezTo>
                <a:cubicBezTo>
                  <a:pt x="9849" y="4051"/>
                  <a:pt x="9863" y="4051"/>
                  <a:pt x="9856" y="4044"/>
                </a:cubicBezTo>
                <a:lnTo>
                  <a:pt x="9852" y="4044"/>
                </a:lnTo>
                <a:lnTo>
                  <a:pt x="9852" y="4045"/>
                </a:lnTo>
                <a:cubicBezTo>
                  <a:pt x="9841" y="4070"/>
                  <a:pt x="9863" y="4074"/>
                  <a:pt x="9835" y="4074"/>
                </a:cubicBezTo>
                <a:lnTo>
                  <a:pt x="9833" y="4075"/>
                </a:lnTo>
                <a:lnTo>
                  <a:pt x="9833" y="4075"/>
                </a:lnTo>
                <a:cubicBezTo>
                  <a:pt x="9841" y="4101"/>
                  <a:pt x="9894" y="4098"/>
                  <a:pt x="9906" y="4080"/>
                </a:cubicBezTo>
                <a:cubicBezTo>
                  <a:pt x="9906" y="4094"/>
                  <a:pt x="9935" y="4109"/>
                  <a:pt x="9906" y="4109"/>
                </a:cubicBezTo>
                <a:cubicBezTo>
                  <a:pt x="9929" y="4138"/>
                  <a:pt x="9948" y="4105"/>
                  <a:pt x="9950" y="4084"/>
                </a:cubicBezTo>
                <a:lnTo>
                  <a:pt x="9950" y="4084"/>
                </a:lnTo>
                <a:lnTo>
                  <a:pt x="9947" y="4084"/>
                </a:lnTo>
                <a:cubicBezTo>
                  <a:pt x="9945" y="4083"/>
                  <a:pt x="9943" y="4083"/>
                  <a:pt x="9941" y="4082"/>
                </a:cubicBezTo>
                <a:cubicBezTo>
                  <a:pt x="9930" y="4064"/>
                  <a:pt x="9951" y="4075"/>
                  <a:pt x="9959" y="4072"/>
                </a:cubicBezTo>
                <a:lnTo>
                  <a:pt x="9960" y="4072"/>
                </a:lnTo>
                <a:lnTo>
                  <a:pt x="9959" y="4071"/>
                </a:lnTo>
                <a:cubicBezTo>
                  <a:pt x="9942" y="4064"/>
                  <a:pt x="9947" y="4050"/>
                  <a:pt x="9920" y="4037"/>
                </a:cubicBezTo>
                <a:cubicBezTo>
                  <a:pt x="9927" y="4022"/>
                  <a:pt x="9956" y="4037"/>
                  <a:pt x="9970" y="4037"/>
                </a:cubicBezTo>
                <a:cubicBezTo>
                  <a:pt x="9977" y="4037"/>
                  <a:pt x="9946" y="4049"/>
                  <a:pt x="9960" y="4069"/>
                </a:cubicBezTo>
                <a:lnTo>
                  <a:pt x="9962" y="4071"/>
                </a:lnTo>
                <a:lnTo>
                  <a:pt x="9962" y="4070"/>
                </a:lnTo>
                <a:cubicBezTo>
                  <a:pt x="9963" y="4069"/>
                  <a:pt x="9963" y="4068"/>
                  <a:pt x="9963" y="4067"/>
                </a:cubicBezTo>
                <a:cubicBezTo>
                  <a:pt x="9976" y="4072"/>
                  <a:pt x="9970" y="4079"/>
                  <a:pt x="9960" y="4082"/>
                </a:cubicBezTo>
                <a:lnTo>
                  <a:pt x="9955" y="4083"/>
                </a:lnTo>
                <a:lnTo>
                  <a:pt x="9957" y="4085"/>
                </a:lnTo>
                <a:cubicBezTo>
                  <a:pt x="9974" y="4099"/>
                  <a:pt x="10012" y="4093"/>
                  <a:pt x="10035" y="4087"/>
                </a:cubicBezTo>
                <a:cubicBezTo>
                  <a:pt x="9977" y="4173"/>
                  <a:pt x="9834" y="4109"/>
                  <a:pt x="9727" y="4123"/>
                </a:cubicBezTo>
                <a:cubicBezTo>
                  <a:pt x="9720" y="4137"/>
                  <a:pt x="9691" y="4137"/>
                  <a:pt x="9691" y="4166"/>
                </a:cubicBezTo>
                <a:cubicBezTo>
                  <a:pt x="9677" y="4166"/>
                  <a:pt x="9691" y="4144"/>
                  <a:pt x="9662" y="4152"/>
                </a:cubicBezTo>
                <a:cubicBezTo>
                  <a:pt x="9662" y="4130"/>
                  <a:pt x="9677" y="4137"/>
                  <a:pt x="9670" y="4116"/>
                </a:cubicBezTo>
                <a:cubicBezTo>
                  <a:pt x="9653" y="4110"/>
                  <a:pt x="9633" y="4113"/>
                  <a:pt x="9606" y="4112"/>
                </a:cubicBezTo>
                <a:lnTo>
                  <a:pt x="9604" y="4112"/>
                </a:lnTo>
                <a:lnTo>
                  <a:pt x="9601" y="4116"/>
                </a:lnTo>
                <a:cubicBezTo>
                  <a:pt x="9587" y="4142"/>
                  <a:pt x="9620" y="4161"/>
                  <a:pt x="9640" y="4161"/>
                </a:cubicBezTo>
                <a:cubicBezTo>
                  <a:pt x="9648" y="4175"/>
                  <a:pt x="9633" y="4168"/>
                  <a:pt x="9633" y="4175"/>
                </a:cubicBezTo>
                <a:cubicBezTo>
                  <a:pt x="9690" y="4168"/>
                  <a:pt x="9769" y="4189"/>
                  <a:pt x="9848" y="4189"/>
                </a:cubicBezTo>
                <a:cubicBezTo>
                  <a:pt x="9848" y="4211"/>
                  <a:pt x="9819" y="4197"/>
                  <a:pt x="9819" y="4211"/>
                </a:cubicBezTo>
                <a:cubicBezTo>
                  <a:pt x="9827" y="4218"/>
                  <a:pt x="9827" y="4225"/>
                  <a:pt x="9819" y="4225"/>
                </a:cubicBezTo>
                <a:cubicBezTo>
                  <a:pt x="9834" y="4225"/>
                  <a:pt x="9841" y="4261"/>
                  <a:pt x="9848" y="4247"/>
                </a:cubicBezTo>
                <a:cubicBezTo>
                  <a:pt x="9870" y="4254"/>
                  <a:pt x="9834" y="4254"/>
                  <a:pt x="9841" y="4268"/>
                </a:cubicBezTo>
                <a:cubicBezTo>
                  <a:pt x="9791" y="4247"/>
                  <a:pt x="9791" y="4283"/>
                  <a:pt x="9741" y="4261"/>
                </a:cubicBezTo>
                <a:cubicBezTo>
                  <a:pt x="9741" y="4304"/>
                  <a:pt x="9791" y="4290"/>
                  <a:pt x="9791" y="4326"/>
                </a:cubicBezTo>
                <a:cubicBezTo>
                  <a:pt x="9755" y="4319"/>
                  <a:pt x="9755" y="4304"/>
                  <a:pt x="9719" y="4311"/>
                </a:cubicBezTo>
                <a:cubicBezTo>
                  <a:pt x="9705" y="4326"/>
                  <a:pt x="9719" y="4319"/>
                  <a:pt x="9712" y="4340"/>
                </a:cubicBezTo>
                <a:cubicBezTo>
                  <a:pt x="9690" y="4340"/>
                  <a:pt x="9669" y="4354"/>
                  <a:pt x="9633" y="4347"/>
                </a:cubicBezTo>
                <a:cubicBezTo>
                  <a:pt x="9640" y="4290"/>
                  <a:pt x="9576" y="4319"/>
                  <a:pt x="9540" y="4304"/>
                </a:cubicBezTo>
                <a:cubicBezTo>
                  <a:pt x="9576" y="4290"/>
                  <a:pt x="9633" y="4311"/>
                  <a:pt x="9648" y="4275"/>
                </a:cubicBezTo>
                <a:cubicBezTo>
                  <a:pt x="9655" y="4297"/>
                  <a:pt x="9640" y="4304"/>
                  <a:pt x="9662" y="4326"/>
                </a:cubicBezTo>
                <a:cubicBezTo>
                  <a:pt x="9662" y="4326"/>
                  <a:pt x="9662" y="4326"/>
                  <a:pt x="9690" y="4333"/>
                </a:cubicBezTo>
                <a:cubicBezTo>
                  <a:pt x="9683" y="4319"/>
                  <a:pt x="9676" y="4311"/>
                  <a:pt x="9655" y="4311"/>
                </a:cubicBezTo>
                <a:cubicBezTo>
                  <a:pt x="9662" y="4297"/>
                  <a:pt x="9669" y="4283"/>
                  <a:pt x="9676" y="4275"/>
                </a:cubicBezTo>
                <a:cubicBezTo>
                  <a:pt x="9683" y="4275"/>
                  <a:pt x="9683" y="4283"/>
                  <a:pt x="9690" y="4283"/>
                </a:cubicBezTo>
                <a:cubicBezTo>
                  <a:pt x="9696" y="4283"/>
                  <a:pt x="9697" y="4279"/>
                  <a:pt x="9697" y="4273"/>
                </a:cubicBezTo>
                <a:lnTo>
                  <a:pt x="9697" y="4267"/>
                </a:lnTo>
                <a:lnTo>
                  <a:pt x="9679" y="4267"/>
                </a:lnTo>
                <a:cubicBezTo>
                  <a:pt x="9635" y="4268"/>
                  <a:pt x="9592" y="4267"/>
                  <a:pt x="9550" y="4265"/>
                </a:cubicBezTo>
                <a:lnTo>
                  <a:pt x="9535" y="4264"/>
                </a:lnTo>
                <a:lnTo>
                  <a:pt x="9534" y="4268"/>
                </a:lnTo>
                <a:cubicBezTo>
                  <a:pt x="9533" y="4270"/>
                  <a:pt x="9533" y="4273"/>
                  <a:pt x="9533" y="4275"/>
                </a:cubicBezTo>
                <a:cubicBezTo>
                  <a:pt x="9532" y="4272"/>
                  <a:pt x="9530" y="4269"/>
                  <a:pt x="9527" y="4266"/>
                </a:cubicBezTo>
                <a:lnTo>
                  <a:pt x="9524" y="4263"/>
                </a:lnTo>
                <a:lnTo>
                  <a:pt x="9518" y="4263"/>
                </a:lnTo>
                <a:lnTo>
                  <a:pt x="9462" y="4260"/>
                </a:lnTo>
                <a:lnTo>
                  <a:pt x="9462" y="4260"/>
                </a:lnTo>
                <a:cubicBezTo>
                  <a:pt x="9459" y="4264"/>
                  <a:pt x="9459" y="4269"/>
                  <a:pt x="9461" y="4275"/>
                </a:cubicBezTo>
                <a:cubicBezTo>
                  <a:pt x="9458" y="4272"/>
                  <a:pt x="9454" y="4267"/>
                  <a:pt x="9451" y="4260"/>
                </a:cubicBezTo>
                <a:lnTo>
                  <a:pt x="9450" y="4259"/>
                </a:lnTo>
                <a:lnTo>
                  <a:pt x="9400" y="4256"/>
                </a:lnTo>
                <a:lnTo>
                  <a:pt x="9400" y="4257"/>
                </a:lnTo>
                <a:cubicBezTo>
                  <a:pt x="9403" y="4262"/>
                  <a:pt x="9404" y="4268"/>
                  <a:pt x="9404" y="4275"/>
                </a:cubicBezTo>
                <a:cubicBezTo>
                  <a:pt x="9383" y="4254"/>
                  <a:pt x="9383" y="4297"/>
                  <a:pt x="9361" y="4290"/>
                </a:cubicBezTo>
                <a:cubicBezTo>
                  <a:pt x="9361" y="4304"/>
                  <a:pt x="9390" y="4297"/>
                  <a:pt x="9383" y="4319"/>
                </a:cubicBezTo>
                <a:cubicBezTo>
                  <a:pt x="9383" y="4319"/>
                  <a:pt x="9383" y="4319"/>
                  <a:pt x="9340" y="4319"/>
                </a:cubicBezTo>
                <a:cubicBezTo>
                  <a:pt x="9340" y="4347"/>
                  <a:pt x="9383" y="4340"/>
                  <a:pt x="9404" y="4362"/>
                </a:cubicBezTo>
                <a:cubicBezTo>
                  <a:pt x="9390" y="4376"/>
                  <a:pt x="9354" y="4362"/>
                  <a:pt x="9347" y="4347"/>
                </a:cubicBezTo>
                <a:cubicBezTo>
                  <a:pt x="9325" y="4362"/>
                  <a:pt x="9347" y="4376"/>
                  <a:pt x="9332" y="4383"/>
                </a:cubicBezTo>
                <a:cubicBezTo>
                  <a:pt x="9261" y="4354"/>
                  <a:pt x="9132" y="4354"/>
                  <a:pt x="9089" y="4405"/>
                </a:cubicBezTo>
                <a:cubicBezTo>
                  <a:pt x="9060" y="4405"/>
                  <a:pt x="9053" y="4397"/>
                  <a:pt x="9024" y="4405"/>
                </a:cubicBezTo>
                <a:cubicBezTo>
                  <a:pt x="9024" y="4406"/>
                  <a:pt x="9025" y="4408"/>
                  <a:pt x="9025" y="4409"/>
                </a:cubicBezTo>
                <a:lnTo>
                  <a:pt x="9026" y="4412"/>
                </a:lnTo>
                <a:lnTo>
                  <a:pt x="9028" y="4413"/>
                </a:lnTo>
                <a:cubicBezTo>
                  <a:pt x="9037" y="4419"/>
                  <a:pt x="9046" y="4424"/>
                  <a:pt x="9054" y="4431"/>
                </a:cubicBezTo>
                <a:cubicBezTo>
                  <a:pt x="9054" y="4446"/>
                  <a:pt x="9018" y="4474"/>
                  <a:pt x="9046" y="4474"/>
                </a:cubicBezTo>
                <a:cubicBezTo>
                  <a:pt x="9018" y="4510"/>
                  <a:pt x="8996" y="4496"/>
                  <a:pt x="8968" y="4489"/>
                </a:cubicBezTo>
                <a:cubicBezTo>
                  <a:pt x="8975" y="4503"/>
                  <a:pt x="8996" y="4496"/>
                  <a:pt x="8982" y="4525"/>
                </a:cubicBezTo>
                <a:cubicBezTo>
                  <a:pt x="8996" y="4525"/>
                  <a:pt x="9003" y="4510"/>
                  <a:pt x="9018" y="4525"/>
                </a:cubicBezTo>
                <a:cubicBezTo>
                  <a:pt x="9011" y="4553"/>
                  <a:pt x="8975" y="4539"/>
                  <a:pt x="8960" y="4532"/>
                </a:cubicBezTo>
                <a:cubicBezTo>
                  <a:pt x="8882" y="4553"/>
                  <a:pt x="8824" y="4553"/>
                  <a:pt x="8731" y="4561"/>
                </a:cubicBezTo>
                <a:cubicBezTo>
                  <a:pt x="8703" y="4596"/>
                  <a:pt x="8674" y="4618"/>
                  <a:pt x="8638" y="4639"/>
                </a:cubicBezTo>
                <a:cubicBezTo>
                  <a:pt x="8645" y="4639"/>
                  <a:pt x="8652" y="4647"/>
                  <a:pt x="8652" y="4654"/>
                </a:cubicBezTo>
                <a:cubicBezTo>
                  <a:pt x="8617" y="4668"/>
                  <a:pt x="8581" y="4647"/>
                  <a:pt x="8552" y="4654"/>
                </a:cubicBezTo>
                <a:cubicBezTo>
                  <a:pt x="8567" y="4683"/>
                  <a:pt x="8609" y="4668"/>
                  <a:pt x="8609" y="4704"/>
                </a:cubicBezTo>
                <a:cubicBezTo>
                  <a:pt x="8559" y="4697"/>
                  <a:pt x="8524" y="4718"/>
                  <a:pt x="8481" y="4718"/>
                </a:cubicBezTo>
                <a:cubicBezTo>
                  <a:pt x="8502" y="4761"/>
                  <a:pt x="8588" y="4747"/>
                  <a:pt x="8588" y="4804"/>
                </a:cubicBezTo>
                <a:cubicBezTo>
                  <a:pt x="8567" y="4783"/>
                  <a:pt x="8567" y="4826"/>
                  <a:pt x="8545" y="4819"/>
                </a:cubicBezTo>
                <a:cubicBezTo>
                  <a:pt x="8545" y="4833"/>
                  <a:pt x="8574" y="4826"/>
                  <a:pt x="8567" y="4848"/>
                </a:cubicBezTo>
                <a:cubicBezTo>
                  <a:pt x="8567" y="4848"/>
                  <a:pt x="8567" y="4848"/>
                  <a:pt x="8524" y="4848"/>
                </a:cubicBezTo>
                <a:cubicBezTo>
                  <a:pt x="8524" y="4876"/>
                  <a:pt x="8567" y="4869"/>
                  <a:pt x="8588" y="4891"/>
                </a:cubicBezTo>
                <a:cubicBezTo>
                  <a:pt x="8574" y="4905"/>
                  <a:pt x="8538" y="4891"/>
                  <a:pt x="8531" y="4876"/>
                </a:cubicBezTo>
                <a:cubicBezTo>
                  <a:pt x="8509" y="4891"/>
                  <a:pt x="8531" y="4905"/>
                  <a:pt x="8516" y="4912"/>
                </a:cubicBezTo>
                <a:cubicBezTo>
                  <a:pt x="8445" y="4883"/>
                  <a:pt x="8316" y="4883"/>
                  <a:pt x="8273" y="4934"/>
                </a:cubicBezTo>
                <a:cubicBezTo>
                  <a:pt x="8244" y="4934"/>
                  <a:pt x="8237" y="4926"/>
                  <a:pt x="8208" y="4934"/>
                </a:cubicBezTo>
                <a:cubicBezTo>
                  <a:pt x="8208" y="4948"/>
                  <a:pt x="8223" y="4948"/>
                  <a:pt x="8216" y="4962"/>
                </a:cubicBezTo>
                <a:cubicBezTo>
                  <a:pt x="8173" y="4926"/>
                  <a:pt x="8087" y="4941"/>
                  <a:pt x="8036" y="4912"/>
                </a:cubicBezTo>
                <a:cubicBezTo>
                  <a:pt x="8036" y="4898"/>
                  <a:pt x="8044" y="4891"/>
                  <a:pt x="8051" y="4883"/>
                </a:cubicBezTo>
                <a:cubicBezTo>
                  <a:pt x="8044" y="4876"/>
                  <a:pt x="8029" y="4876"/>
                  <a:pt x="8022" y="4869"/>
                </a:cubicBezTo>
                <a:cubicBezTo>
                  <a:pt x="8022" y="4862"/>
                  <a:pt x="8029" y="4862"/>
                  <a:pt x="8029" y="4848"/>
                </a:cubicBezTo>
                <a:cubicBezTo>
                  <a:pt x="8015" y="4833"/>
                  <a:pt x="7986" y="4833"/>
                  <a:pt x="7958" y="4833"/>
                </a:cubicBezTo>
                <a:cubicBezTo>
                  <a:pt x="7965" y="4826"/>
                  <a:pt x="7972" y="4819"/>
                  <a:pt x="7972" y="4826"/>
                </a:cubicBezTo>
                <a:cubicBezTo>
                  <a:pt x="7994" y="4826"/>
                  <a:pt x="7958" y="4804"/>
                  <a:pt x="7979" y="4804"/>
                </a:cubicBezTo>
                <a:cubicBezTo>
                  <a:pt x="7915" y="4783"/>
                  <a:pt x="7829" y="4840"/>
                  <a:pt x="7771" y="4862"/>
                </a:cubicBezTo>
                <a:cubicBezTo>
                  <a:pt x="7800" y="4876"/>
                  <a:pt x="7857" y="4891"/>
                  <a:pt x="7893" y="4883"/>
                </a:cubicBezTo>
                <a:cubicBezTo>
                  <a:pt x="7858" y="4908"/>
                  <a:pt x="7811" y="4920"/>
                  <a:pt x="7761" y="4926"/>
                </a:cubicBezTo>
                <a:lnTo>
                  <a:pt x="7741" y="4928"/>
                </a:lnTo>
                <a:lnTo>
                  <a:pt x="7744" y="4930"/>
                </a:lnTo>
                <a:cubicBezTo>
                  <a:pt x="7762" y="4940"/>
                  <a:pt x="7793" y="4945"/>
                  <a:pt x="7821" y="4957"/>
                </a:cubicBezTo>
                <a:cubicBezTo>
                  <a:pt x="7789" y="4961"/>
                  <a:pt x="7760" y="4966"/>
                  <a:pt x="7730" y="4970"/>
                </a:cubicBezTo>
                <a:lnTo>
                  <a:pt x="7711" y="4971"/>
                </a:lnTo>
                <a:lnTo>
                  <a:pt x="7710" y="4972"/>
                </a:lnTo>
                <a:cubicBezTo>
                  <a:pt x="7693" y="4982"/>
                  <a:pt x="7668" y="4990"/>
                  <a:pt x="7648" y="4975"/>
                </a:cubicBezTo>
                <a:lnTo>
                  <a:pt x="7646" y="4973"/>
                </a:lnTo>
                <a:lnTo>
                  <a:pt x="7642" y="4973"/>
                </a:lnTo>
                <a:cubicBezTo>
                  <a:pt x="7637" y="4972"/>
                  <a:pt x="7633" y="4972"/>
                  <a:pt x="7628" y="4971"/>
                </a:cubicBezTo>
                <a:cubicBezTo>
                  <a:pt x="7642" y="4993"/>
                  <a:pt x="7699" y="4971"/>
                  <a:pt x="7692" y="5007"/>
                </a:cubicBezTo>
                <a:cubicBezTo>
                  <a:pt x="7685" y="5000"/>
                  <a:pt x="7678" y="5000"/>
                  <a:pt x="7664" y="5000"/>
                </a:cubicBezTo>
                <a:cubicBezTo>
                  <a:pt x="7671" y="5014"/>
                  <a:pt x="7685" y="5007"/>
                  <a:pt x="7671" y="5022"/>
                </a:cubicBezTo>
                <a:cubicBezTo>
                  <a:pt x="7692" y="5014"/>
                  <a:pt x="7714" y="5007"/>
                  <a:pt x="7735" y="5007"/>
                </a:cubicBezTo>
                <a:cubicBezTo>
                  <a:pt x="7735" y="5029"/>
                  <a:pt x="7771" y="5029"/>
                  <a:pt x="7757" y="5065"/>
                </a:cubicBezTo>
                <a:cubicBezTo>
                  <a:pt x="7864" y="5050"/>
                  <a:pt x="7979" y="5072"/>
                  <a:pt x="8079" y="5093"/>
                </a:cubicBezTo>
                <a:cubicBezTo>
                  <a:pt x="8086" y="5093"/>
                  <a:pt x="8079" y="5115"/>
                  <a:pt x="8093" y="5115"/>
                </a:cubicBezTo>
                <a:cubicBezTo>
                  <a:pt x="8108" y="5108"/>
                  <a:pt x="8108" y="5101"/>
                  <a:pt x="8129" y="5122"/>
                </a:cubicBezTo>
                <a:cubicBezTo>
                  <a:pt x="8165" y="5086"/>
                  <a:pt x="8186" y="5144"/>
                  <a:pt x="8222" y="5108"/>
                </a:cubicBezTo>
                <a:cubicBezTo>
                  <a:pt x="8265" y="5151"/>
                  <a:pt x="8351" y="5151"/>
                  <a:pt x="8444" y="5165"/>
                </a:cubicBezTo>
                <a:cubicBezTo>
                  <a:pt x="8430" y="5194"/>
                  <a:pt x="8358" y="5172"/>
                  <a:pt x="8330" y="5179"/>
                </a:cubicBezTo>
                <a:cubicBezTo>
                  <a:pt x="8351" y="5201"/>
                  <a:pt x="8380" y="5187"/>
                  <a:pt x="8416" y="5194"/>
                </a:cubicBezTo>
                <a:cubicBezTo>
                  <a:pt x="8408" y="5208"/>
                  <a:pt x="8387" y="5215"/>
                  <a:pt x="8358" y="5208"/>
                </a:cubicBezTo>
                <a:cubicBezTo>
                  <a:pt x="8387" y="5237"/>
                  <a:pt x="8523" y="5266"/>
                  <a:pt x="8566" y="5266"/>
                </a:cubicBezTo>
                <a:cubicBezTo>
                  <a:pt x="8587" y="5266"/>
                  <a:pt x="8580" y="5294"/>
                  <a:pt x="8595" y="5294"/>
                </a:cubicBezTo>
                <a:cubicBezTo>
                  <a:pt x="8609" y="5287"/>
                  <a:pt x="8609" y="5273"/>
                  <a:pt x="8587" y="5280"/>
                </a:cubicBezTo>
                <a:cubicBezTo>
                  <a:pt x="8609" y="5266"/>
                  <a:pt x="8652" y="5280"/>
                  <a:pt x="8681" y="5280"/>
                </a:cubicBezTo>
                <a:cubicBezTo>
                  <a:pt x="8673" y="5287"/>
                  <a:pt x="8666" y="5287"/>
                  <a:pt x="8659" y="5287"/>
                </a:cubicBezTo>
                <a:cubicBezTo>
                  <a:pt x="8666" y="5294"/>
                  <a:pt x="8666" y="5301"/>
                  <a:pt x="8659" y="5301"/>
                </a:cubicBezTo>
                <a:cubicBezTo>
                  <a:pt x="8659" y="5309"/>
                  <a:pt x="8688" y="5294"/>
                  <a:pt x="8688" y="5280"/>
                </a:cubicBezTo>
                <a:cubicBezTo>
                  <a:pt x="8702" y="5301"/>
                  <a:pt x="8731" y="5280"/>
                  <a:pt x="8752" y="5287"/>
                </a:cubicBezTo>
                <a:cubicBezTo>
                  <a:pt x="8752" y="5294"/>
                  <a:pt x="8745" y="5294"/>
                  <a:pt x="8745" y="5301"/>
                </a:cubicBezTo>
                <a:cubicBezTo>
                  <a:pt x="8810" y="5287"/>
                  <a:pt x="8867" y="5266"/>
                  <a:pt x="8938" y="5287"/>
                </a:cubicBezTo>
                <a:cubicBezTo>
                  <a:pt x="8946" y="5266"/>
                  <a:pt x="8981" y="5273"/>
                  <a:pt x="9010" y="5266"/>
                </a:cubicBezTo>
                <a:cubicBezTo>
                  <a:pt x="9017" y="5237"/>
                  <a:pt x="8996" y="5237"/>
                  <a:pt x="9010" y="5201"/>
                </a:cubicBezTo>
                <a:cubicBezTo>
                  <a:pt x="9039" y="5215"/>
                  <a:pt x="9082" y="5165"/>
                  <a:pt x="9103" y="5201"/>
                </a:cubicBezTo>
                <a:cubicBezTo>
                  <a:pt x="9132" y="5201"/>
                  <a:pt x="9146" y="5172"/>
                  <a:pt x="9182" y="5179"/>
                </a:cubicBezTo>
                <a:cubicBezTo>
                  <a:pt x="9196" y="5136"/>
                  <a:pt x="9117" y="5172"/>
                  <a:pt x="9117" y="5144"/>
                </a:cubicBezTo>
                <a:cubicBezTo>
                  <a:pt x="9153" y="5151"/>
                  <a:pt x="9168" y="5136"/>
                  <a:pt x="9182" y="5115"/>
                </a:cubicBezTo>
                <a:cubicBezTo>
                  <a:pt x="9160" y="5086"/>
                  <a:pt x="9125" y="5093"/>
                  <a:pt x="9089" y="5101"/>
                </a:cubicBezTo>
                <a:cubicBezTo>
                  <a:pt x="9083" y="5082"/>
                  <a:pt x="9093" y="5079"/>
                  <a:pt x="9095" y="5069"/>
                </a:cubicBezTo>
                <a:lnTo>
                  <a:pt x="9096" y="5065"/>
                </a:lnTo>
                <a:lnTo>
                  <a:pt x="9096" y="5065"/>
                </a:lnTo>
                <a:lnTo>
                  <a:pt x="9091" y="5065"/>
                </a:lnTo>
                <a:cubicBezTo>
                  <a:pt x="9067" y="5067"/>
                  <a:pt x="9067" y="5087"/>
                  <a:pt x="9067" y="5093"/>
                </a:cubicBezTo>
                <a:cubicBezTo>
                  <a:pt x="9046" y="5075"/>
                  <a:pt x="9023" y="5083"/>
                  <a:pt x="9001" y="5095"/>
                </a:cubicBezTo>
                <a:lnTo>
                  <a:pt x="8997" y="5098"/>
                </a:lnTo>
                <a:lnTo>
                  <a:pt x="8996" y="5099"/>
                </a:lnTo>
                <a:lnTo>
                  <a:pt x="8996" y="5098"/>
                </a:lnTo>
                <a:lnTo>
                  <a:pt x="8993" y="5100"/>
                </a:lnTo>
                <a:cubicBezTo>
                  <a:pt x="8975" y="5112"/>
                  <a:pt x="8958" y="5126"/>
                  <a:pt x="8946" y="5129"/>
                </a:cubicBezTo>
                <a:cubicBezTo>
                  <a:pt x="8955" y="5118"/>
                  <a:pt x="8964" y="5108"/>
                  <a:pt x="8975" y="5098"/>
                </a:cubicBezTo>
                <a:lnTo>
                  <a:pt x="8982" y="5091"/>
                </a:lnTo>
                <a:lnTo>
                  <a:pt x="8981" y="5091"/>
                </a:lnTo>
                <a:cubicBezTo>
                  <a:pt x="8975" y="5088"/>
                  <a:pt x="8968" y="5084"/>
                  <a:pt x="8960" y="5077"/>
                </a:cubicBezTo>
                <a:cubicBezTo>
                  <a:pt x="8967" y="5043"/>
                  <a:pt x="9005" y="5048"/>
                  <a:pt x="9028" y="5048"/>
                </a:cubicBezTo>
                <a:lnTo>
                  <a:pt x="9028" y="5048"/>
                </a:lnTo>
                <a:lnTo>
                  <a:pt x="9032" y="5045"/>
                </a:lnTo>
                <a:lnTo>
                  <a:pt x="9031" y="5042"/>
                </a:lnTo>
                <a:cubicBezTo>
                  <a:pt x="9025" y="5028"/>
                  <a:pt x="9003" y="5032"/>
                  <a:pt x="8996" y="5020"/>
                </a:cubicBezTo>
                <a:cubicBezTo>
                  <a:pt x="9003" y="4991"/>
                  <a:pt x="9054" y="5034"/>
                  <a:pt x="9068" y="5005"/>
                </a:cubicBezTo>
                <a:cubicBezTo>
                  <a:pt x="9068" y="5005"/>
                  <a:pt x="9068" y="5005"/>
                  <a:pt x="9075" y="4977"/>
                </a:cubicBezTo>
                <a:cubicBezTo>
                  <a:pt x="9089" y="4962"/>
                  <a:pt x="9132" y="4962"/>
                  <a:pt x="9161" y="4969"/>
                </a:cubicBezTo>
                <a:cubicBezTo>
                  <a:pt x="9139" y="4984"/>
                  <a:pt x="9154" y="5005"/>
                  <a:pt x="9168" y="5020"/>
                </a:cubicBezTo>
                <a:cubicBezTo>
                  <a:pt x="9165" y="5025"/>
                  <a:pt x="9159" y="5028"/>
                  <a:pt x="9152" y="5032"/>
                </a:cubicBezTo>
                <a:lnTo>
                  <a:pt x="9149" y="5034"/>
                </a:lnTo>
                <a:lnTo>
                  <a:pt x="9149" y="5035"/>
                </a:lnTo>
                <a:cubicBezTo>
                  <a:pt x="9156" y="5039"/>
                  <a:pt x="9163" y="5044"/>
                  <a:pt x="9169" y="5050"/>
                </a:cubicBezTo>
                <a:lnTo>
                  <a:pt x="9177" y="5057"/>
                </a:lnTo>
                <a:lnTo>
                  <a:pt x="9179" y="5056"/>
                </a:lnTo>
                <a:cubicBezTo>
                  <a:pt x="9198" y="5045"/>
                  <a:pt x="9222" y="5042"/>
                  <a:pt x="9254" y="5042"/>
                </a:cubicBezTo>
                <a:lnTo>
                  <a:pt x="9260" y="5041"/>
                </a:lnTo>
                <a:lnTo>
                  <a:pt x="9260" y="5040"/>
                </a:lnTo>
                <a:cubicBezTo>
                  <a:pt x="9261" y="5037"/>
                  <a:pt x="9262" y="5035"/>
                  <a:pt x="9264" y="5032"/>
                </a:cubicBezTo>
                <a:lnTo>
                  <a:pt x="9265" y="5029"/>
                </a:lnTo>
                <a:lnTo>
                  <a:pt x="9264" y="5029"/>
                </a:lnTo>
                <a:cubicBezTo>
                  <a:pt x="9249" y="5030"/>
                  <a:pt x="9233" y="5034"/>
                  <a:pt x="9225" y="5027"/>
                </a:cubicBezTo>
                <a:cubicBezTo>
                  <a:pt x="9232" y="4996"/>
                  <a:pt x="9271" y="5003"/>
                  <a:pt x="9295" y="4990"/>
                </a:cubicBezTo>
                <a:lnTo>
                  <a:pt x="9296" y="4990"/>
                </a:lnTo>
                <a:lnTo>
                  <a:pt x="9294" y="4990"/>
                </a:lnTo>
                <a:cubicBezTo>
                  <a:pt x="9256" y="5000"/>
                  <a:pt x="9236" y="4997"/>
                  <a:pt x="9160" y="4971"/>
                </a:cubicBezTo>
                <a:cubicBezTo>
                  <a:pt x="9168" y="4964"/>
                  <a:pt x="9168" y="4957"/>
                  <a:pt x="9160" y="4950"/>
                </a:cubicBezTo>
                <a:cubicBezTo>
                  <a:pt x="9203" y="4936"/>
                  <a:pt x="9225" y="4993"/>
                  <a:pt x="9246" y="4943"/>
                </a:cubicBezTo>
                <a:cubicBezTo>
                  <a:pt x="9268" y="4943"/>
                  <a:pt x="9281" y="4955"/>
                  <a:pt x="9296" y="4961"/>
                </a:cubicBezTo>
                <a:lnTo>
                  <a:pt x="9296" y="4961"/>
                </a:lnTo>
                <a:lnTo>
                  <a:pt x="9302" y="4961"/>
                </a:lnTo>
                <a:cubicBezTo>
                  <a:pt x="9310" y="4961"/>
                  <a:pt x="9319" y="4962"/>
                  <a:pt x="9326" y="4962"/>
                </a:cubicBezTo>
                <a:cubicBezTo>
                  <a:pt x="9326" y="4991"/>
                  <a:pt x="9347" y="4998"/>
                  <a:pt x="9340" y="5027"/>
                </a:cubicBezTo>
                <a:cubicBezTo>
                  <a:pt x="9340" y="5027"/>
                  <a:pt x="9340" y="5027"/>
                  <a:pt x="9329" y="5027"/>
                </a:cubicBezTo>
                <a:lnTo>
                  <a:pt x="9326" y="5027"/>
                </a:lnTo>
                <a:lnTo>
                  <a:pt x="9323" y="5037"/>
                </a:lnTo>
                <a:lnTo>
                  <a:pt x="9322" y="5038"/>
                </a:lnTo>
                <a:lnTo>
                  <a:pt x="9326" y="5038"/>
                </a:lnTo>
                <a:cubicBezTo>
                  <a:pt x="9333" y="5038"/>
                  <a:pt x="9340" y="5038"/>
                  <a:pt x="9333" y="5048"/>
                </a:cubicBezTo>
                <a:cubicBezTo>
                  <a:pt x="9329" y="5048"/>
                  <a:pt x="9325" y="5048"/>
                  <a:pt x="9321" y="5048"/>
                </a:cubicBezTo>
                <a:lnTo>
                  <a:pt x="9320" y="5048"/>
                </a:lnTo>
                <a:lnTo>
                  <a:pt x="9319" y="5050"/>
                </a:lnTo>
                <a:cubicBezTo>
                  <a:pt x="9318" y="5054"/>
                  <a:pt x="9318" y="5059"/>
                  <a:pt x="9318" y="5065"/>
                </a:cubicBezTo>
                <a:cubicBezTo>
                  <a:pt x="9289" y="5057"/>
                  <a:pt x="9289" y="5050"/>
                  <a:pt x="9261" y="5057"/>
                </a:cubicBezTo>
                <a:lnTo>
                  <a:pt x="9260" y="5056"/>
                </a:lnTo>
                <a:lnTo>
                  <a:pt x="9251" y="5058"/>
                </a:lnTo>
                <a:cubicBezTo>
                  <a:pt x="9232" y="5063"/>
                  <a:pt x="9213" y="5067"/>
                  <a:pt x="9191" y="5066"/>
                </a:cubicBezTo>
                <a:lnTo>
                  <a:pt x="9186" y="5065"/>
                </a:lnTo>
                <a:lnTo>
                  <a:pt x="9197" y="5076"/>
                </a:lnTo>
                <a:cubicBezTo>
                  <a:pt x="9204" y="5082"/>
                  <a:pt x="9211" y="5088"/>
                  <a:pt x="9218" y="5093"/>
                </a:cubicBezTo>
                <a:cubicBezTo>
                  <a:pt x="9225" y="5086"/>
                  <a:pt x="9232" y="5079"/>
                  <a:pt x="9232" y="5072"/>
                </a:cubicBezTo>
                <a:cubicBezTo>
                  <a:pt x="9254" y="5079"/>
                  <a:pt x="9239" y="5086"/>
                  <a:pt x="9232" y="5101"/>
                </a:cubicBezTo>
                <a:cubicBezTo>
                  <a:pt x="9268" y="5093"/>
                  <a:pt x="9282" y="5079"/>
                  <a:pt x="9311" y="5072"/>
                </a:cubicBezTo>
                <a:cubicBezTo>
                  <a:pt x="9311" y="5079"/>
                  <a:pt x="9318" y="5079"/>
                  <a:pt x="9325" y="5079"/>
                </a:cubicBezTo>
                <a:cubicBezTo>
                  <a:pt x="9340" y="5129"/>
                  <a:pt x="9304" y="5158"/>
                  <a:pt x="9275" y="5187"/>
                </a:cubicBezTo>
                <a:cubicBezTo>
                  <a:pt x="9289" y="5208"/>
                  <a:pt x="9340" y="5201"/>
                  <a:pt x="9332" y="5244"/>
                </a:cubicBezTo>
                <a:cubicBezTo>
                  <a:pt x="9325" y="5251"/>
                  <a:pt x="9311" y="5244"/>
                  <a:pt x="9289" y="5244"/>
                </a:cubicBezTo>
                <a:cubicBezTo>
                  <a:pt x="9304" y="5273"/>
                  <a:pt x="9347" y="5258"/>
                  <a:pt x="9361" y="5244"/>
                </a:cubicBezTo>
                <a:cubicBezTo>
                  <a:pt x="9347" y="5230"/>
                  <a:pt x="9347" y="5215"/>
                  <a:pt x="9325" y="5208"/>
                </a:cubicBezTo>
                <a:cubicBezTo>
                  <a:pt x="9383" y="5179"/>
                  <a:pt x="9447" y="5251"/>
                  <a:pt x="9476" y="5201"/>
                </a:cubicBezTo>
                <a:cubicBezTo>
                  <a:pt x="9481" y="5218"/>
                  <a:pt x="9506" y="5217"/>
                  <a:pt x="9511" y="5231"/>
                </a:cubicBezTo>
                <a:lnTo>
                  <a:pt x="9512" y="5232"/>
                </a:lnTo>
                <a:lnTo>
                  <a:pt x="9519" y="5233"/>
                </a:lnTo>
                <a:lnTo>
                  <a:pt x="9519" y="5233"/>
                </a:lnTo>
                <a:cubicBezTo>
                  <a:pt x="9519" y="5223"/>
                  <a:pt x="9513" y="5211"/>
                  <a:pt x="9504" y="5215"/>
                </a:cubicBezTo>
                <a:cubicBezTo>
                  <a:pt x="9511" y="5201"/>
                  <a:pt x="9540" y="5208"/>
                  <a:pt x="9547" y="5215"/>
                </a:cubicBezTo>
                <a:cubicBezTo>
                  <a:pt x="9547" y="5226"/>
                  <a:pt x="9544" y="5233"/>
                  <a:pt x="9540" y="5237"/>
                </a:cubicBezTo>
                <a:lnTo>
                  <a:pt x="9539" y="5238"/>
                </a:lnTo>
                <a:lnTo>
                  <a:pt x="9542" y="5240"/>
                </a:lnTo>
                <a:cubicBezTo>
                  <a:pt x="9544" y="5240"/>
                  <a:pt x="9546" y="5241"/>
                  <a:pt x="9548" y="5242"/>
                </a:cubicBezTo>
                <a:cubicBezTo>
                  <a:pt x="9540" y="5250"/>
                  <a:pt x="9529" y="5252"/>
                  <a:pt x="9516" y="5252"/>
                </a:cubicBezTo>
                <a:lnTo>
                  <a:pt x="9511" y="5251"/>
                </a:lnTo>
                <a:lnTo>
                  <a:pt x="9510" y="5254"/>
                </a:lnTo>
                <a:cubicBezTo>
                  <a:pt x="9506" y="5266"/>
                  <a:pt x="9518" y="5266"/>
                  <a:pt x="9511" y="5280"/>
                </a:cubicBezTo>
                <a:cubicBezTo>
                  <a:pt x="9497" y="5287"/>
                  <a:pt x="9483" y="5287"/>
                  <a:pt x="9476" y="5294"/>
                </a:cubicBezTo>
                <a:cubicBezTo>
                  <a:pt x="9468" y="5309"/>
                  <a:pt x="9483" y="5309"/>
                  <a:pt x="9483" y="5330"/>
                </a:cubicBezTo>
                <a:cubicBezTo>
                  <a:pt x="9454" y="5337"/>
                  <a:pt x="9418" y="5337"/>
                  <a:pt x="9383" y="5352"/>
                </a:cubicBezTo>
                <a:cubicBezTo>
                  <a:pt x="9411" y="5388"/>
                  <a:pt x="9375" y="5395"/>
                  <a:pt x="9368" y="5431"/>
                </a:cubicBezTo>
                <a:cubicBezTo>
                  <a:pt x="9383" y="5452"/>
                  <a:pt x="9411" y="5423"/>
                  <a:pt x="9433" y="5431"/>
                </a:cubicBezTo>
                <a:cubicBezTo>
                  <a:pt x="9440" y="5466"/>
                  <a:pt x="9425" y="5488"/>
                  <a:pt x="9461" y="5502"/>
                </a:cubicBezTo>
                <a:cubicBezTo>
                  <a:pt x="9440" y="5509"/>
                  <a:pt x="9440" y="5538"/>
                  <a:pt x="9461" y="5545"/>
                </a:cubicBezTo>
                <a:cubicBezTo>
                  <a:pt x="9425" y="5538"/>
                  <a:pt x="9433" y="5581"/>
                  <a:pt x="9390" y="5574"/>
                </a:cubicBezTo>
                <a:cubicBezTo>
                  <a:pt x="9397" y="5596"/>
                  <a:pt x="9411" y="5617"/>
                  <a:pt x="9425" y="5631"/>
                </a:cubicBezTo>
                <a:cubicBezTo>
                  <a:pt x="9418" y="5667"/>
                  <a:pt x="9411" y="5718"/>
                  <a:pt x="9375" y="5725"/>
                </a:cubicBezTo>
                <a:cubicBezTo>
                  <a:pt x="9383" y="5739"/>
                  <a:pt x="9383" y="5753"/>
                  <a:pt x="9383" y="5782"/>
                </a:cubicBezTo>
                <a:cubicBezTo>
                  <a:pt x="9325" y="5854"/>
                  <a:pt x="9182" y="5782"/>
                  <a:pt x="9110" y="5840"/>
                </a:cubicBezTo>
                <a:cubicBezTo>
                  <a:pt x="8967" y="5796"/>
                  <a:pt x="8845" y="5883"/>
                  <a:pt x="8688" y="5875"/>
                </a:cubicBezTo>
                <a:cubicBezTo>
                  <a:pt x="8681" y="5868"/>
                  <a:pt x="8681" y="5861"/>
                  <a:pt x="8666" y="5861"/>
                </a:cubicBezTo>
                <a:cubicBezTo>
                  <a:pt x="8688" y="5847"/>
                  <a:pt x="8695" y="5811"/>
                  <a:pt x="8724" y="5796"/>
                </a:cubicBezTo>
                <a:cubicBezTo>
                  <a:pt x="8724" y="5786"/>
                  <a:pt x="8716" y="5782"/>
                  <a:pt x="8708" y="5779"/>
                </a:cubicBezTo>
                <a:lnTo>
                  <a:pt x="8704" y="5777"/>
                </a:lnTo>
                <a:lnTo>
                  <a:pt x="8701" y="5778"/>
                </a:lnTo>
                <a:cubicBezTo>
                  <a:pt x="8699" y="5779"/>
                  <a:pt x="8697" y="5779"/>
                  <a:pt x="8695" y="5780"/>
                </a:cubicBezTo>
                <a:cubicBezTo>
                  <a:pt x="8688" y="5795"/>
                  <a:pt x="8703" y="5795"/>
                  <a:pt x="8695" y="5809"/>
                </a:cubicBezTo>
                <a:cubicBezTo>
                  <a:pt x="8681" y="5816"/>
                  <a:pt x="8667" y="5816"/>
                  <a:pt x="8660" y="5823"/>
                </a:cubicBezTo>
                <a:cubicBezTo>
                  <a:pt x="8652" y="5838"/>
                  <a:pt x="8667" y="5838"/>
                  <a:pt x="8667" y="5859"/>
                </a:cubicBezTo>
                <a:cubicBezTo>
                  <a:pt x="8638" y="5866"/>
                  <a:pt x="8602" y="5866"/>
                  <a:pt x="8567" y="5881"/>
                </a:cubicBezTo>
                <a:cubicBezTo>
                  <a:pt x="8595" y="5917"/>
                  <a:pt x="8559" y="5924"/>
                  <a:pt x="8552" y="5960"/>
                </a:cubicBezTo>
                <a:cubicBezTo>
                  <a:pt x="8567" y="5981"/>
                  <a:pt x="8595" y="5952"/>
                  <a:pt x="8617" y="5960"/>
                </a:cubicBezTo>
                <a:cubicBezTo>
                  <a:pt x="8624" y="5995"/>
                  <a:pt x="8609" y="6017"/>
                  <a:pt x="8645" y="6031"/>
                </a:cubicBezTo>
                <a:cubicBezTo>
                  <a:pt x="8624" y="6038"/>
                  <a:pt x="8624" y="6067"/>
                  <a:pt x="8645" y="6074"/>
                </a:cubicBezTo>
                <a:cubicBezTo>
                  <a:pt x="8609" y="6067"/>
                  <a:pt x="8617" y="6110"/>
                  <a:pt x="8574" y="6103"/>
                </a:cubicBezTo>
                <a:cubicBezTo>
                  <a:pt x="8581" y="6125"/>
                  <a:pt x="8595" y="6146"/>
                  <a:pt x="8609" y="6160"/>
                </a:cubicBezTo>
                <a:cubicBezTo>
                  <a:pt x="8602" y="6196"/>
                  <a:pt x="8595" y="6247"/>
                  <a:pt x="8559" y="6254"/>
                </a:cubicBezTo>
                <a:cubicBezTo>
                  <a:pt x="8567" y="6268"/>
                  <a:pt x="8567" y="6282"/>
                  <a:pt x="8567" y="6311"/>
                </a:cubicBezTo>
                <a:cubicBezTo>
                  <a:pt x="8509" y="6383"/>
                  <a:pt x="8366" y="6311"/>
                  <a:pt x="8294" y="6369"/>
                </a:cubicBezTo>
                <a:cubicBezTo>
                  <a:pt x="8151" y="6325"/>
                  <a:pt x="8029" y="6412"/>
                  <a:pt x="7872" y="6404"/>
                </a:cubicBezTo>
                <a:cubicBezTo>
                  <a:pt x="7865" y="6397"/>
                  <a:pt x="7865" y="6390"/>
                  <a:pt x="7850" y="6390"/>
                </a:cubicBezTo>
                <a:cubicBezTo>
                  <a:pt x="7872" y="6376"/>
                  <a:pt x="7879" y="6340"/>
                  <a:pt x="7908" y="6325"/>
                </a:cubicBezTo>
                <a:cubicBezTo>
                  <a:pt x="7908" y="6304"/>
                  <a:pt x="7879" y="6311"/>
                  <a:pt x="7872" y="6290"/>
                </a:cubicBezTo>
                <a:cubicBezTo>
                  <a:pt x="7900" y="6275"/>
                  <a:pt x="7943" y="6297"/>
                  <a:pt x="7958" y="6282"/>
                </a:cubicBezTo>
                <a:cubicBezTo>
                  <a:pt x="7951" y="6254"/>
                  <a:pt x="7936" y="6290"/>
                  <a:pt x="7922" y="6268"/>
                </a:cubicBezTo>
                <a:cubicBezTo>
                  <a:pt x="7929" y="6239"/>
                  <a:pt x="7943" y="6225"/>
                  <a:pt x="7958" y="6196"/>
                </a:cubicBezTo>
                <a:cubicBezTo>
                  <a:pt x="7893" y="6203"/>
                  <a:pt x="7822" y="6211"/>
                  <a:pt x="7786" y="6254"/>
                </a:cubicBezTo>
                <a:cubicBezTo>
                  <a:pt x="7814" y="6275"/>
                  <a:pt x="7836" y="6268"/>
                  <a:pt x="7879" y="6275"/>
                </a:cubicBezTo>
                <a:cubicBezTo>
                  <a:pt x="7857" y="6297"/>
                  <a:pt x="7822" y="6290"/>
                  <a:pt x="7793" y="6282"/>
                </a:cubicBezTo>
                <a:cubicBezTo>
                  <a:pt x="7786" y="6290"/>
                  <a:pt x="7786" y="6304"/>
                  <a:pt x="7779" y="6311"/>
                </a:cubicBezTo>
                <a:cubicBezTo>
                  <a:pt x="7736" y="6311"/>
                  <a:pt x="7700" y="6318"/>
                  <a:pt x="7700" y="6282"/>
                </a:cubicBezTo>
                <a:cubicBezTo>
                  <a:pt x="7678" y="6304"/>
                  <a:pt x="7664" y="6275"/>
                  <a:pt x="7628" y="6268"/>
                </a:cubicBezTo>
                <a:cubicBezTo>
                  <a:pt x="7650" y="6254"/>
                  <a:pt x="7707" y="6282"/>
                  <a:pt x="7721" y="6261"/>
                </a:cubicBezTo>
                <a:cubicBezTo>
                  <a:pt x="7707" y="6254"/>
                  <a:pt x="7686" y="6247"/>
                  <a:pt x="7664" y="6247"/>
                </a:cubicBezTo>
                <a:cubicBezTo>
                  <a:pt x="7671" y="6232"/>
                  <a:pt x="7657" y="6225"/>
                  <a:pt x="7664" y="6211"/>
                </a:cubicBezTo>
                <a:cubicBezTo>
                  <a:pt x="7614" y="6203"/>
                  <a:pt x="7571" y="6175"/>
                  <a:pt x="7521" y="6175"/>
                </a:cubicBezTo>
                <a:cubicBezTo>
                  <a:pt x="7506" y="6175"/>
                  <a:pt x="7499" y="6160"/>
                  <a:pt x="7485" y="6153"/>
                </a:cubicBezTo>
                <a:cubicBezTo>
                  <a:pt x="7406" y="6189"/>
                  <a:pt x="7320" y="6146"/>
                  <a:pt x="7241" y="6175"/>
                </a:cubicBezTo>
                <a:cubicBezTo>
                  <a:pt x="7249" y="6182"/>
                  <a:pt x="7327" y="6196"/>
                  <a:pt x="7356" y="6196"/>
                </a:cubicBezTo>
                <a:cubicBezTo>
                  <a:pt x="7363" y="6196"/>
                  <a:pt x="7370" y="6203"/>
                  <a:pt x="7363" y="6218"/>
                </a:cubicBezTo>
                <a:cubicBezTo>
                  <a:pt x="7399" y="6225"/>
                  <a:pt x="7406" y="6218"/>
                  <a:pt x="7428" y="6232"/>
                </a:cubicBezTo>
                <a:cubicBezTo>
                  <a:pt x="7413" y="6261"/>
                  <a:pt x="7335" y="6203"/>
                  <a:pt x="7327" y="6261"/>
                </a:cubicBezTo>
                <a:cubicBezTo>
                  <a:pt x="7241" y="6261"/>
                  <a:pt x="7206" y="6261"/>
                  <a:pt x="7156" y="6275"/>
                </a:cubicBezTo>
                <a:cubicBezTo>
                  <a:pt x="7170" y="6290"/>
                  <a:pt x="7177" y="6325"/>
                  <a:pt x="7148" y="6340"/>
                </a:cubicBezTo>
                <a:cubicBezTo>
                  <a:pt x="7127" y="6340"/>
                  <a:pt x="7127" y="6318"/>
                  <a:pt x="7120" y="6304"/>
                </a:cubicBezTo>
                <a:cubicBezTo>
                  <a:pt x="7113" y="6304"/>
                  <a:pt x="7113" y="6318"/>
                  <a:pt x="7113" y="6333"/>
                </a:cubicBezTo>
                <a:cubicBezTo>
                  <a:pt x="7077" y="6333"/>
                  <a:pt x="7012" y="6297"/>
                  <a:pt x="6991" y="6340"/>
                </a:cubicBezTo>
                <a:cubicBezTo>
                  <a:pt x="6998" y="6354"/>
                  <a:pt x="7019" y="6347"/>
                  <a:pt x="7034" y="6354"/>
                </a:cubicBezTo>
                <a:cubicBezTo>
                  <a:pt x="6933" y="6390"/>
                  <a:pt x="6790" y="6376"/>
                  <a:pt x="6711" y="6426"/>
                </a:cubicBezTo>
                <a:cubicBezTo>
                  <a:pt x="6711" y="6447"/>
                  <a:pt x="6726" y="6469"/>
                  <a:pt x="6754" y="6476"/>
                </a:cubicBezTo>
                <a:cubicBezTo>
                  <a:pt x="6762" y="6482"/>
                  <a:pt x="6779" y="6483"/>
                  <a:pt x="6792" y="6483"/>
                </a:cubicBezTo>
                <a:lnTo>
                  <a:pt x="6795" y="6483"/>
                </a:lnTo>
                <a:lnTo>
                  <a:pt x="6790" y="6483"/>
                </a:lnTo>
                <a:cubicBezTo>
                  <a:pt x="6733" y="6483"/>
                  <a:pt x="6697" y="6512"/>
                  <a:pt x="6668" y="6548"/>
                </a:cubicBezTo>
                <a:cubicBezTo>
                  <a:pt x="6711" y="6584"/>
                  <a:pt x="6769" y="6526"/>
                  <a:pt x="6833" y="6548"/>
                </a:cubicBezTo>
                <a:cubicBezTo>
                  <a:pt x="6754" y="6569"/>
                  <a:pt x="6654" y="6577"/>
                  <a:pt x="6618" y="6655"/>
                </a:cubicBezTo>
                <a:cubicBezTo>
                  <a:pt x="6497" y="6713"/>
                  <a:pt x="6181" y="6734"/>
                  <a:pt x="6138" y="6569"/>
                </a:cubicBezTo>
                <a:cubicBezTo>
                  <a:pt x="6153" y="6562"/>
                  <a:pt x="6138" y="6541"/>
                  <a:pt x="6131" y="6526"/>
                </a:cubicBezTo>
                <a:cubicBezTo>
                  <a:pt x="6110" y="6534"/>
                  <a:pt x="6060" y="6526"/>
                  <a:pt x="6038" y="6534"/>
                </a:cubicBezTo>
                <a:cubicBezTo>
                  <a:pt x="5995" y="6569"/>
                  <a:pt x="5995" y="6627"/>
                  <a:pt x="5938" y="6655"/>
                </a:cubicBezTo>
                <a:cubicBezTo>
                  <a:pt x="5716" y="6770"/>
                  <a:pt x="5329" y="6670"/>
                  <a:pt x="5150" y="6555"/>
                </a:cubicBezTo>
                <a:cubicBezTo>
                  <a:pt x="5114" y="6562"/>
                  <a:pt x="5107" y="6548"/>
                  <a:pt x="5071" y="6548"/>
                </a:cubicBezTo>
                <a:cubicBezTo>
                  <a:pt x="5093" y="6526"/>
                  <a:pt x="5121" y="6548"/>
                  <a:pt x="5143" y="6526"/>
                </a:cubicBezTo>
                <a:cubicBezTo>
                  <a:pt x="5129" y="6505"/>
                  <a:pt x="5114" y="6483"/>
                  <a:pt x="5078" y="6483"/>
                </a:cubicBezTo>
                <a:cubicBezTo>
                  <a:pt x="5064" y="6476"/>
                  <a:pt x="5107" y="6483"/>
                  <a:pt x="5107" y="6469"/>
                </a:cubicBezTo>
                <a:cubicBezTo>
                  <a:pt x="5035" y="6433"/>
                  <a:pt x="4914" y="6433"/>
                  <a:pt x="4842" y="6397"/>
                </a:cubicBezTo>
                <a:cubicBezTo>
                  <a:pt x="4613" y="6419"/>
                  <a:pt x="4419" y="6490"/>
                  <a:pt x="4219" y="6555"/>
                </a:cubicBezTo>
                <a:cubicBezTo>
                  <a:pt x="4104" y="6620"/>
                  <a:pt x="3968" y="6663"/>
                  <a:pt x="3846" y="6720"/>
                </a:cubicBezTo>
                <a:cubicBezTo>
                  <a:pt x="3603" y="6742"/>
                  <a:pt x="3288" y="6727"/>
                  <a:pt x="3008" y="6670"/>
                </a:cubicBezTo>
                <a:cubicBezTo>
                  <a:pt x="2908" y="6655"/>
                  <a:pt x="2837" y="6620"/>
                  <a:pt x="2736" y="6569"/>
                </a:cubicBezTo>
                <a:cubicBezTo>
                  <a:pt x="2672" y="6534"/>
                  <a:pt x="2564" y="6519"/>
                  <a:pt x="2486" y="6476"/>
                </a:cubicBezTo>
                <a:cubicBezTo>
                  <a:pt x="2464" y="6505"/>
                  <a:pt x="2457" y="6541"/>
                  <a:pt x="2400" y="6534"/>
                </a:cubicBezTo>
                <a:cubicBezTo>
                  <a:pt x="2400" y="6577"/>
                  <a:pt x="2350" y="6577"/>
                  <a:pt x="2328" y="6620"/>
                </a:cubicBezTo>
                <a:cubicBezTo>
                  <a:pt x="2321" y="6648"/>
                  <a:pt x="2357" y="6706"/>
                  <a:pt x="2314" y="6713"/>
                </a:cubicBezTo>
                <a:cubicBezTo>
                  <a:pt x="2314" y="6684"/>
                  <a:pt x="2299" y="6655"/>
                  <a:pt x="2278" y="6634"/>
                </a:cubicBezTo>
                <a:cubicBezTo>
                  <a:pt x="2285" y="6677"/>
                  <a:pt x="2256" y="6713"/>
                  <a:pt x="2242" y="6763"/>
                </a:cubicBezTo>
                <a:cubicBezTo>
                  <a:pt x="2170" y="6763"/>
                  <a:pt x="2127" y="6820"/>
                  <a:pt x="2056" y="6785"/>
                </a:cubicBezTo>
                <a:cubicBezTo>
                  <a:pt x="2049" y="6727"/>
                  <a:pt x="2099" y="6727"/>
                  <a:pt x="2092" y="6663"/>
                </a:cubicBezTo>
                <a:cubicBezTo>
                  <a:pt x="2092" y="6648"/>
                  <a:pt x="2070" y="6663"/>
                  <a:pt x="2063" y="6655"/>
                </a:cubicBezTo>
                <a:cubicBezTo>
                  <a:pt x="2056" y="6627"/>
                  <a:pt x="2070" y="6612"/>
                  <a:pt x="2056" y="6598"/>
                </a:cubicBezTo>
                <a:cubicBezTo>
                  <a:pt x="2034" y="6598"/>
                  <a:pt x="2013" y="6620"/>
                  <a:pt x="1991" y="6605"/>
                </a:cubicBezTo>
                <a:cubicBezTo>
                  <a:pt x="1999" y="6584"/>
                  <a:pt x="2006" y="6577"/>
                  <a:pt x="2020" y="6577"/>
                </a:cubicBezTo>
                <a:cubicBezTo>
                  <a:pt x="2013" y="6555"/>
                  <a:pt x="2020" y="6548"/>
                  <a:pt x="2020" y="6519"/>
                </a:cubicBezTo>
                <a:cubicBezTo>
                  <a:pt x="1991" y="6512"/>
                  <a:pt x="1934" y="6548"/>
                  <a:pt x="1948" y="6598"/>
                </a:cubicBezTo>
                <a:cubicBezTo>
                  <a:pt x="1841" y="6641"/>
                  <a:pt x="1820" y="6519"/>
                  <a:pt x="1769" y="6469"/>
                </a:cubicBezTo>
                <a:cubicBezTo>
                  <a:pt x="1777" y="6433"/>
                  <a:pt x="1805" y="6433"/>
                  <a:pt x="1827" y="6412"/>
                </a:cubicBezTo>
                <a:cubicBezTo>
                  <a:pt x="1820" y="6376"/>
                  <a:pt x="1791" y="6376"/>
                  <a:pt x="1769" y="6361"/>
                </a:cubicBezTo>
                <a:cubicBezTo>
                  <a:pt x="1698" y="6390"/>
                  <a:pt x="1662" y="6455"/>
                  <a:pt x="1590" y="6490"/>
                </a:cubicBezTo>
                <a:cubicBezTo>
                  <a:pt x="1605" y="6455"/>
                  <a:pt x="1612" y="6412"/>
                  <a:pt x="1648" y="6390"/>
                </a:cubicBezTo>
                <a:cubicBezTo>
                  <a:pt x="1648" y="6361"/>
                  <a:pt x="1597" y="6369"/>
                  <a:pt x="1576" y="6354"/>
                </a:cubicBezTo>
                <a:cubicBezTo>
                  <a:pt x="1576" y="6333"/>
                  <a:pt x="1590" y="6340"/>
                  <a:pt x="1597" y="6325"/>
                </a:cubicBezTo>
                <a:cubicBezTo>
                  <a:pt x="1597" y="6304"/>
                  <a:pt x="1583" y="6311"/>
                  <a:pt x="1583" y="6297"/>
                </a:cubicBezTo>
                <a:cubicBezTo>
                  <a:pt x="1562" y="6304"/>
                  <a:pt x="1547" y="6318"/>
                  <a:pt x="1526" y="6318"/>
                </a:cubicBezTo>
                <a:cubicBezTo>
                  <a:pt x="1497" y="6254"/>
                  <a:pt x="1605" y="6110"/>
                  <a:pt x="1519" y="6082"/>
                </a:cubicBezTo>
                <a:cubicBezTo>
                  <a:pt x="1583" y="5988"/>
                  <a:pt x="1662" y="5902"/>
                  <a:pt x="1691" y="5759"/>
                </a:cubicBezTo>
                <a:cubicBezTo>
                  <a:pt x="1734" y="5780"/>
                  <a:pt x="1748" y="5744"/>
                  <a:pt x="1762" y="5716"/>
                </a:cubicBezTo>
                <a:cubicBezTo>
                  <a:pt x="1798" y="5701"/>
                  <a:pt x="1834" y="5687"/>
                  <a:pt x="1855" y="5658"/>
                </a:cubicBezTo>
                <a:cubicBezTo>
                  <a:pt x="1834" y="5622"/>
                  <a:pt x="1798" y="5601"/>
                  <a:pt x="1777" y="5565"/>
                </a:cubicBezTo>
                <a:cubicBezTo>
                  <a:pt x="1719" y="5572"/>
                  <a:pt x="1655" y="5536"/>
                  <a:pt x="1619" y="5500"/>
                </a:cubicBezTo>
                <a:cubicBezTo>
                  <a:pt x="1519" y="5508"/>
                  <a:pt x="1461" y="5414"/>
                  <a:pt x="1440" y="5314"/>
                </a:cubicBezTo>
                <a:cubicBezTo>
                  <a:pt x="1418" y="5307"/>
                  <a:pt x="1397" y="5307"/>
                  <a:pt x="1390" y="5328"/>
                </a:cubicBezTo>
                <a:cubicBezTo>
                  <a:pt x="1375" y="5321"/>
                  <a:pt x="1397" y="5307"/>
                  <a:pt x="1397" y="5300"/>
                </a:cubicBezTo>
                <a:cubicBezTo>
                  <a:pt x="1375" y="5228"/>
                  <a:pt x="1411" y="5135"/>
                  <a:pt x="1411" y="5063"/>
                </a:cubicBezTo>
                <a:cubicBezTo>
                  <a:pt x="1411" y="4998"/>
                  <a:pt x="1375" y="4926"/>
                  <a:pt x="1368" y="4848"/>
                </a:cubicBezTo>
                <a:cubicBezTo>
                  <a:pt x="1365" y="4822"/>
                  <a:pt x="1368" y="4788"/>
                  <a:pt x="1369" y="4749"/>
                </a:cubicBezTo>
                <a:lnTo>
                  <a:pt x="1369" y="4734"/>
                </a:lnTo>
                <a:lnTo>
                  <a:pt x="1359" y="4731"/>
                </a:lnTo>
                <a:cubicBezTo>
                  <a:pt x="1311" y="4716"/>
                  <a:pt x="1255" y="4702"/>
                  <a:pt x="1211" y="4678"/>
                </a:cubicBezTo>
                <a:cubicBezTo>
                  <a:pt x="1193" y="4702"/>
                  <a:pt x="1187" y="4731"/>
                  <a:pt x="1140" y="4725"/>
                </a:cubicBezTo>
                <a:cubicBezTo>
                  <a:pt x="1140" y="4761"/>
                  <a:pt x="1098" y="4761"/>
                  <a:pt x="1080" y="4796"/>
                </a:cubicBezTo>
                <a:cubicBezTo>
                  <a:pt x="1074" y="4820"/>
                  <a:pt x="1104" y="4868"/>
                  <a:pt x="1068" y="4874"/>
                </a:cubicBezTo>
                <a:cubicBezTo>
                  <a:pt x="1068" y="4850"/>
                  <a:pt x="1057" y="4826"/>
                  <a:pt x="1039" y="4808"/>
                </a:cubicBezTo>
                <a:cubicBezTo>
                  <a:pt x="1045" y="4844"/>
                  <a:pt x="1021" y="4874"/>
                  <a:pt x="1009" y="4915"/>
                </a:cubicBezTo>
                <a:cubicBezTo>
                  <a:pt x="950" y="4915"/>
                  <a:pt x="915" y="4963"/>
                  <a:pt x="855" y="4933"/>
                </a:cubicBezTo>
                <a:cubicBezTo>
                  <a:pt x="849" y="4885"/>
                  <a:pt x="891" y="4885"/>
                  <a:pt x="885" y="4832"/>
                </a:cubicBezTo>
                <a:cubicBezTo>
                  <a:pt x="885" y="4820"/>
                  <a:pt x="867" y="4832"/>
                  <a:pt x="861" y="4826"/>
                </a:cubicBezTo>
                <a:cubicBezTo>
                  <a:pt x="855" y="4802"/>
                  <a:pt x="867" y="4791"/>
                  <a:pt x="855" y="4779"/>
                </a:cubicBezTo>
                <a:cubicBezTo>
                  <a:pt x="838" y="4779"/>
                  <a:pt x="820" y="4796"/>
                  <a:pt x="802" y="4785"/>
                </a:cubicBezTo>
                <a:cubicBezTo>
                  <a:pt x="808" y="4767"/>
                  <a:pt x="814" y="4761"/>
                  <a:pt x="826" y="4761"/>
                </a:cubicBezTo>
                <a:cubicBezTo>
                  <a:pt x="820" y="4743"/>
                  <a:pt x="826" y="4737"/>
                  <a:pt x="826" y="4713"/>
                </a:cubicBezTo>
                <a:cubicBezTo>
                  <a:pt x="802" y="4708"/>
                  <a:pt x="755" y="4737"/>
                  <a:pt x="767" y="4779"/>
                </a:cubicBezTo>
                <a:cubicBezTo>
                  <a:pt x="678" y="4814"/>
                  <a:pt x="660" y="4713"/>
                  <a:pt x="619" y="4672"/>
                </a:cubicBezTo>
                <a:cubicBezTo>
                  <a:pt x="625" y="4642"/>
                  <a:pt x="648" y="4642"/>
                  <a:pt x="666" y="4625"/>
                </a:cubicBezTo>
                <a:cubicBezTo>
                  <a:pt x="660" y="4595"/>
                  <a:pt x="636" y="4595"/>
                  <a:pt x="619" y="4583"/>
                </a:cubicBezTo>
                <a:cubicBezTo>
                  <a:pt x="559" y="4607"/>
                  <a:pt x="530" y="4660"/>
                  <a:pt x="471" y="4690"/>
                </a:cubicBezTo>
                <a:cubicBezTo>
                  <a:pt x="482" y="4660"/>
                  <a:pt x="488" y="4625"/>
                  <a:pt x="518" y="4607"/>
                </a:cubicBezTo>
                <a:cubicBezTo>
                  <a:pt x="518" y="4583"/>
                  <a:pt x="477" y="4589"/>
                  <a:pt x="459" y="4577"/>
                </a:cubicBezTo>
                <a:cubicBezTo>
                  <a:pt x="459" y="4559"/>
                  <a:pt x="471" y="4565"/>
                  <a:pt x="477" y="4553"/>
                </a:cubicBezTo>
                <a:cubicBezTo>
                  <a:pt x="477" y="4536"/>
                  <a:pt x="465" y="4542"/>
                  <a:pt x="465" y="4530"/>
                </a:cubicBezTo>
                <a:cubicBezTo>
                  <a:pt x="447" y="4536"/>
                  <a:pt x="435" y="4547"/>
                  <a:pt x="417" y="4547"/>
                </a:cubicBezTo>
                <a:cubicBezTo>
                  <a:pt x="394" y="4494"/>
                  <a:pt x="482" y="4376"/>
                  <a:pt x="411" y="4352"/>
                </a:cubicBezTo>
                <a:cubicBezTo>
                  <a:pt x="465" y="4275"/>
                  <a:pt x="530" y="4204"/>
                  <a:pt x="554" y="4085"/>
                </a:cubicBezTo>
                <a:cubicBezTo>
                  <a:pt x="589" y="4103"/>
                  <a:pt x="601" y="4073"/>
                  <a:pt x="613" y="4049"/>
                </a:cubicBezTo>
                <a:cubicBezTo>
                  <a:pt x="642" y="4038"/>
                  <a:pt x="672" y="4026"/>
                  <a:pt x="690" y="4002"/>
                </a:cubicBezTo>
                <a:cubicBezTo>
                  <a:pt x="672" y="3972"/>
                  <a:pt x="642" y="3955"/>
                  <a:pt x="625" y="3925"/>
                </a:cubicBezTo>
                <a:cubicBezTo>
                  <a:pt x="577" y="3931"/>
                  <a:pt x="524" y="3901"/>
                  <a:pt x="494" y="3872"/>
                </a:cubicBezTo>
                <a:cubicBezTo>
                  <a:pt x="411" y="3878"/>
                  <a:pt x="364" y="3800"/>
                  <a:pt x="346" y="3717"/>
                </a:cubicBezTo>
                <a:cubicBezTo>
                  <a:pt x="329" y="3712"/>
                  <a:pt x="311" y="3712"/>
                  <a:pt x="305" y="3729"/>
                </a:cubicBezTo>
                <a:cubicBezTo>
                  <a:pt x="293" y="3723"/>
                  <a:pt x="311" y="3712"/>
                  <a:pt x="311" y="3706"/>
                </a:cubicBezTo>
                <a:cubicBezTo>
                  <a:pt x="293" y="3646"/>
                  <a:pt x="323" y="3569"/>
                  <a:pt x="323" y="3510"/>
                </a:cubicBezTo>
                <a:cubicBezTo>
                  <a:pt x="323" y="3457"/>
                  <a:pt x="293" y="3397"/>
                  <a:pt x="287" y="3332"/>
                </a:cubicBezTo>
                <a:cubicBezTo>
                  <a:pt x="281" y="3285"/>
                  <a:pt x="299" y="3196"/>
                  <a:pt x="275" y="3125"/>
                </a:cubicBezTo>
                <a:cubicBezTo>
                  <a:pt x="263" y="3077"/>
                  <a:pt x="187" y="3042"/>
                  <a:pt x="127" y="3030"/>
                </a:cubicBezTo>
                <a:cubicBezTo>
                  <a:pt x="110" y="3024"/>
                  <a:pt x="92" y="3030"/>
                  <a:pt x="74" y="3030"/>
                </a:cubicBezTo>
                <a:cubicBezTo>
                  <a:pt x="-32" y="2988"/>
                  <a:pt x="-15" y="2834"/>
                  <a:pt x="68" y="2763"/>
                </a:cubicBezTo>
                <a:cubicBezTo>
                  <a:pt x="151" y="2757"/>
                  <a:pt x="281" y="2846"/>
                  <a:pt x="335" y="2757"/>
                </a:cubicBezTo>
                <a:cubicBezTo>
                  <a:pt x="317" y="2751"/>
                  <a:pt x="335" y="2715"/>
                  <a:pt x="335" y="2686"/>
                </a:cubicBezTo>
                <a:cubicBezTo>
                  <a:pt x="340" y="2692"/>
                  <a:pt x="346" y="2692"/>
                  <a:pt x="352" y="2686"/>
                </a:cubicBezTo>
                <a:cubicBezTo>
                  <a:pt x="340" y="2656"/>
                  <a:pt x="358" y="2621"/>
                  <a:pt x="370" y="2609"/>
                </a:cubicBezTo>
                <a:cubicBezTo>
                  <a:pt x="370" y="2609"/>
                  <a:pt x="370" y="2609"/>
                  <a:pt x="388" y="2609"/>
                </a:cubicBezTo>
                <a:cubicBezTo>
                  <a:pt x="394" y="2644"/>
                  <a:pt x="406" y="2668"/>
                  <a:pt x="423" y="2692"/>
                </a:cubicBezTo>
                <a:cubicBezTo>
                  <a:pt x="429" y="2710"/>
                  <a:pt x="406" y="2698"/>
                  <a:pt x="406" y="2715"/>
                </a:cubicBezTo>
                <a:cubicBezTo>
                  <a:pt x="423" y="2739"/>
                  <a:pt x="441" y="2757"/>
                  <a:pt x="477" y="2769"/>
                </a:cubicBezTo>
                <a:cubicBezTo>
                  <a:pt x="482" y="2751"/>
                  <a:pt x="459" y="2757"/>
                  <a:pt x="453" y="2751"/>
                </a:cubicBezTo>
                <a:cubicBezTo>
                  <a:pt x="453" y="2739"/>
                  <a:pt x="459" y="2739"/>
                  <a:pt x="459" y="2727"/>
                </a:cubicBezTo>
                <a:cubicBezTo>
                  <a:pt x="447" y="2727"/>
                  <a:pt x="435" y="2715"/>
                  <a:pt x="435" y="2686"/>
                </a:cubicBezTo>
                <a:cubicBezTo>
                  <a:pt x="453" y="2692"/>
                  <a:pt x="459" y="2674"/>
                  <a:pt x="471" y="2692"/>
                </a:cubicBezTo>
                <a:cubicBezTo>
                  <a:pt x="453" y="2638"/>
                  <a:pt x="488" y="2579"/>
                  <a:pt x="423" y="2561"/>
                </a:cubicBezTo>
                <a:cubicBezTo>
                  <a:pt x="441" y="2555"/>
                  <a:pt x="447" y="2532"/>
                  <a:pt x="429" y="2526"/>
                </a:cubicBezTo>
                <a:cubicBezTo>
                  <a:pt x="435" y="2514"/>
                  <a:pt x="453" y="2502"/>
                  <a:pt x="453" y="2490"/>
                </a:cubicBezTo>
                <a:cubicBezTo>
                  <a:pt x="453" y="2466"/>
                  <a:pt x="423" y="2472"/>
                  <a:pt x="417" y="2460"/>
                </a:cubicBezTo>
                <a:cubicBezTo>
                  <a:pt x="423" y="2443"/>
                  <a:pt x="411" y="2437"/>
                  <a:pt x="411" y="2419"/>
                </a:cubicBezTo>
                <a:cubicBezTo>
                  <a:pt x="447" y="2437"/>
                  <a:pt x="494" y="2389"/>
                  <a:pt x="530" y="2383"/>
                </a:cubicBezTo>
                <a:cubicBezTo>
                  <a:pt x="524" y="2366"/>
                  <a:pt x="524" y="2372"/>
                  <a:pt x="524" y="2348"/>
                </a:cubicBezTo>
                <a:cubicBezTo>
                  <a:pt x="536" y="2354"/>
                  <a:pt x="542" y="2366"/>
                  <a:pt x="559" y="2372"/>
                </a:cubicBezTo>
                <a:cubicBezTo>
                  <a:pt x="548" y="2377"/>
                  <a:pt x="559" y="2383"/>
                  <a:pt x="559" y="2395"/>
                </a:cubicBezTo>
                <a:cubicBezTo>
                  <a:pt x="536" y="2389"/>
                  <a:pt x="542" y="2407"/>
                  <a:pt x="530" y="2413"/>
                </a:cubicBezTo>
                <a:cubicBezTo>
                  <a:pt x="542" y="2455"/>
                  <a:pt x="595" y="2455"/>
                  <a:pt x="636" y="2449"/>
                </a:cubicBezTo>
                <a:cubicBezTo>
                  <a:pt x="642" y="2419"/>
                  <a:pt x="654" y="2413"/>
                  <a:pt x="690" y="2419"/>
                </a:cubicBezTo>
                <a:cubicBezTo>
                  <a:pt x="701" y="2425"/>
                  <a:pt x="678" y="2437"/>
                  <a:pt x="696" y="2437"/>
                </a:cubicBezTo>
                <a:cubicBezTo>
                  <a:pt x="690" y="2425"/>
                  <a:pt x="719" y="2383"/>
                  <a:pt x="690" y="2372"/>
                </a:cubicBezTo>
                <a:cubicBezTo>
                  <a:pt x="725" y="2360"/>
                  <a:pt x="761" y="2348"/>
                  <a:pt x="778" y="2354"/>
                </a:cubicBezTo>
                <a:cubicBezTo>
                  <a:pt x="790" y="2330"/>
                  <a:pt x="826" y="2318"/>
                  <a:pt x="855" y="2336"/>
                </a:cubicBezTo>
                <a:cubicBezTo>
                  <a:pt x="867" y="2336"/>
                  <a:pt x="861" y="2318"/>
                  <a:pt x="879" y="2318"/>
                </a:cubicBezTo>
                <a:cubicBezTo>
                  <a:pt x="879" y="2306"/>
                  <a:pt x="867" y="2312"/>
                  <a:pt x="861" y="2306"/>
                </a:cubicBezTo>
                <a:cubicBezTo>
                  <a:pt x="879" y="2294"/>
                  <a:pt x="879" y="2271"/>
                  <a:pt x="891" y="2259"/>
                </a:cubicBezTo>
                <a:cubicBezTo>
                  <a:pt x="873" y="2253"/>
                  <a:pt x="861" y="2259"/>
                  <a:pt x="838" y="2259"/>
                </a:cubicBezTo>
                <a:cubicBezTo>
                  <a:pt x="838" y="2206"/>
                  <a:pt x="909" y="2211"/>
                  <a:pt x="915" y="2188"/>
                </a:cubicBezTo>
                <a:cubicBezTo>
                  <a:pt x="956" y="2194"/>
                  <a:pt x="1021" y="2188"/>
                  <a:pt x="1063" y="2200"/>
                </a:cubicBezTo>
                <a:cubicBezTo>
                  <a:pt x="1057" y="2217"/>
                  <a:pt x="1068" y="2217"/>
                  <a:pt x="1068" y="2229"/>
                </a:cubicBezTo>
                <a:cubicBezTo>
                  <a:pt x="1104" y="2223"/>
                  <a:pt x="1128" y="2229"/>
                  <a:pt x="1157" y="2235"/>
                </a:cubicBezTo>
                <a:cubicBezTo>
                  <a:pt x="1163" y="2217"/>
                  <a:pt x="1169" y="2206"/>
                  <a:pt x="1175" y="2188"/>
                </a:cubicBezTo>
                <a:cubicBezTo>
                  <a:pt x="1193" y="2211"/>
                  <a:pt x="1216" y="2176"/>
                  <a:pt x="1240" y="2170"/>
                </a:cubicBezTo>
                <a:cubicBezTo>
                  <a:pt x="1193" y="2128"/>
                  <a:pt x="1110" y="2170"/>
                  <a:pt x="1057" y="2128"/>
                </a:cubicBezTo>
                <a:cubicBezTo>
                  <a:pt x="1021" y="2140"/>
                  <a:pt x="1009" y="2117"/>
                  <a:pt x="974" y="2123"/>
                </a:cubicBezTo>
                <a:cubicBezTo>
                  <a:pt x="986" y="2117"/>
                  <a:pt x="992" y="2105"/>
                  <a:pt x="997" y="2093"/>
                </a:cubicBezTo>
                <a:cubicBezTo>
                  <a:pt x="1051" y="2087"/>
                  <a:pt x="1128" y="2081"/>
                  <a:pt x="1163" y="2087"/>
                </a:cubicBezTo>
                <a:cubicBezTo>
                  <a:pt x="1163" y="2045"/>
                  <a:pt x="1098" y="2063"/>
                  <a:pt x="1080" y="2057"/>
                </a:cubicBezTo>
                <a:cubicBezTo>
                  <a:pt x="1068" y="2045"/>
                  <a:pt x="1068" y="2016"/>
                  <a:pt x="1033" y="2022"/>
                </a:cubicBezTo>
                <a:cubicBezTo>
                  <a:pt x="1039" y="2004"/>
                  <a:pt x="1033" y="1998"/>
                  <a:pt x="1027" y="1986"/>
                </a:cubicBezTo>
                <a:cubicBezTo>
                  <a:pt x="1009" y="1980"/>
                  <a:pt x="1003" y="1992"/>
                  <a:pt x="992" y="1992"/>
                </a:cubicBezTo>
                <a:cubicBezTo>
                  <a:pt x="1009" y="2004"/>
                  <a:pt x="1003" y="2010"/>
                  <a:pt x="986" y="2016"/>
                </a:cubicBezTo>
                <a:cubicBezTo>
                  <a:pt x="986" y="2028"/>
                  <a:pt x="1003" y="2022"/>
                  <a:pt x="1021" y="2028"/>
                </a:cubicBezTo>
                <a:cubicBezTo>
                  <a:pt x="997" y="2034"/>
                  <a:pt x="974" y="2045"/>
                  <a:pt x="956" y="2040"/>
                </a:cubicBezTo>
                <a:cubicBezTo>
                  <a:pt x="926" y="2040"/>
                  <a:pt x="909" y="2087"/>
                  <a:pt x="885" y="2057"/>
                </a:cubicBezTo>
                <a:cubicBezTo>
                  <a:pt x="885" y="2051"/>
                  <a:pt x="903" y="2057"/>
                  <a:pt x="903" y="2045"/>
                </a:cubicBezTo>
                <a:cubicBezTo>
                  <a:pt x="885" y="2040"/>
                  <a:pt x="879" y="2051"/>
                  <a:pt x="873" y="2057"/>
                </a:cubicBezTo>
                <a:cubicBezTo>
                  <a:pt x="849" y="2063"/>
                  <a:pt x="855" y="2040"/>
                  <a:pt x="832" y="2045"/>
                </a:cubicBezTo>
                <a:cubicBezTo>
                  <a:pt x="844" y="2028"/>
                  <a:pt x="873" y="2028"/>
                  <a:pt x="897" y="2028"/>
                </a:cubicBezTo>
                <a:cubicBezTo>
                  <a:pt x="891" y="2010"/>
                  <a:pt x="926" y="2010"/>
                  <a:pt x="944" y="2004"/>
                </a:cubicBezTo>
                <a:cubicBezTo>
                  <a:pt x="938" y="1957"/>
                  <a:pt x="867" y="1998"/>
                  <a:pt x="873" y="1951"/>
                </a:cubicBezTo>
                <a:cubicBezTo>
                  <a:pt x="790" y="1945"/>
                  <a:pt x="713" y="1903"/>
                  <a:pt x="642" y="1897"/>
                </a:cubicBezTo>
                <a:cubicBezTo>
                  <a:pt x="630" y="1891"/>
                  <a:pt x="660" y="1885"/>
                  <a:pt x="672" y="1891"/>
                </a:cubicBezTo>
                <a:cubicBezTo>
                  <a:pt x="672" y="1856"/>
                  <a:pt x="648" y="1868"/>
                  <a:pt x="630" y="1856"/>
                </a:cubicBezTo>
                <a:cubicBezTo>
                  <a:pt x="630" y="1844"/>
                  <a:pt x="630" y="1838"/>
                  <a:pt x="619" y="1838"/>
                </a:cubicBezTo>
                <a:cubicBezTo>
                  <a:pt x="636" y="1820"/>
                  <a:pt x="666" y="1826"/>
                  <a:pt x="666" y="1802"/>
                </a:cubicBezTo>
                <a:cubicBezTo>
                  <a:pt x="731" y="1808"/>
                  <a:pt x="761" y="1832"/>
                  <a:pt x="814" y="1820"/>
                </a:cubicBezTo>
                <a:cubicBezTo>
                  <a:pt x="814" y="1832"/>
                  <a:pt x="820" y="1832"/>
                  <a:pt x="820" y="1844"/>
                </a:cubicBezTo>
                <a:cubicBezTo>
                  <a:pt x="891" y="1844"/>
                  <a:pt x="968" y="1832"/>
                  <a:pt x="974" y="1773"/>
                </a:cubicBezTo>
                <a:cubicBezTo>
                  <a:pt x="980" y="1773"/>
                  <a:pt x="980" y="1791"/>
                  <a:pt x="997" y="1785"/>
                </a:cubicBezTo>
                <a:cubicBezTo>
                  <a:pt x="1003" y="1785"/>
                  <a:pt x="1003" y="1773"/>
                  <a:pt x="1003" y="1767"/>
                </a:cubicBezTo>
                <a:cubicBezTo>
                  <a:pt x="980" y="1737"/>
                  <a:pt x="921" y="1749"/>
                  <a:pt x="903" y="1713"/>
                </a:cubicBezTo>
                <a:cubicBezTo>
                  <a:pt x="921" y="1702"/>
                  <a:pt x="968" y="1731"/>
                  <a:pt x="986" y="1708"/>
                </a:cubicBezTo>
                <a:cubicBezTo>
                  <a:pt x="992" y="1684"/>
                  <a:pt x="956" y="1696"/>
                  <a:pt x="950" y="1684"/>
                </a:cubicBezTo>
                <a:cubicBezTo>
                  <a:pt x="962" y="1672"/>
                  <a:pt x="962" y="1648"/>
                  <a:pt x="980" y="1642"/>
                </a:cubicBezTo>
                <a:cubicBezTo>
                  <a:pt x="956" y="1619"/>
                  <a:pt x="873" y="1660"/>
                  <a:pt x="844" y="1625"/>
                </a:cubicBezTo>
                <a:cubicBezTo>
                  <a:pt x="790" y="1619"/>
                  <a:pt x="755" y="1601"/>
                  <a:pt x="707" y="1589"/>
                </a:cubicBezTo>
                <a:cubicBezTo>
                  <a:pt x="731" y="1559"/>
                  <a:pt x="796" y="1577"/>
                  <a:pt x="796" y="1524"/>
                </a:cubicBezTo>
                <a:cubicBezTo>
                  <a:pt x="725" y="1506"/>
                  <a:pt x="660" y="1488"/>
                  <a:pt x="607" y="1459"/>
                </a:cubicBezTo>
                <a:cubicBezTo>
                  <a:pt x="613" y="1417"/>
                  <a:pt x="589" y="1411"/>
                  <a:pt x="565" y="1405"/>
                </a:cubicBezTo>
                <a:cubicBezTo>
                  <a:pt x="571" y="1376"/>
                  <a:pt x="542" y="1376"/>
                  <a:pt x="548" y="1364"/>
                </a:cubicBezTo>
                <a:cubicBezTo>
                  <a:pt x="571" y="1352"/>
                  <a:pt x="589" y="1334"/>
                  <a:pt x="613" y="1316"/>
                </a:cubicBezTo>
                <a:cubicBezTo>
                  <a:pt x="601" y="1293"/>
                  <a:pt x="559" y="1310"/>
                  <a:pt x="559" y="1281"/>
                </a:cubicBezTo>
                <a:cubicBezTo>
                  <a:pt x="577" y="1287"/>
                  <a:pt x="607" y="1287"/>
                  <a:pt x="613" y="1304"/>
                </a:cubicBezTo>
                <a:cubicBezTo>
                  <a:pt x="636" y="1287"/>
                  <a:pt x="654" y="1304"/>
                  <a:pt x="672" y="1304"/>
                </a:cubicBezTo>
                <a:cubicBezTo>
                  <a:pt x="648" y="1281"/>
                  <a:pt x="701" y="1304"/>
                  <a:pt x="690" y="1275"/>
                </a:cubicBezTo>
                <a:cubicBezTo>
                  <a:pt x="707" y="1287"/>
                  <a:pt x="725" y="1269"/>
                  <a:pt x="749" y="1275"/>
                </a:cubicBezTo>
                <a:cubicBezTo>
                  <a:pt x="731" y="1227"/>
                  <a:pt x="613" y="1221"/>
                  <a:pt x="595" y="1275"/>
                </a:cubicBezTo>
                <a:cubicBezTo>
                  <a:pt x="577" y="1245"/>
                  <a:pt x="571" y="1209"/>
                  <a:pt x="542" y="1192"/>
                </a:cubicBezTo>
                <a:cubicBezTo>
                  <a:pt x="554" y="1138"/>
                  <a:pt x="512" y="1132"/>
                  <a:pt x="500" y="1103"/>
                </a:cubicBezTo>
                <a:cubicBezTo>
                  <a:pt x="494" y="1085"/>
                  <a:pt x="518" y="1097"/>
                  <a:pt x="518" y="1085"/>
                </a:cubicBezTo>
                <a:cubicBezTo>
                  <a:pt x="477" y="1049"/>
                  <a:pt x="482" y="978"/>
                  <a:pt x="441" y="943"/>
                </a:cubicBezTo>
                <a:cubicBezTo>
                  <a:pt x="465" y="949"/>
                  <a:pt x="482" y="931"/>
                  <a:pt x="512" y="931"/>
                </a:cubicBezTo>
                <a:cubicBezTo>
                  <a:pt x="500" y="966"/>
                  <a:pt x="536" y="960"/>
                  <a:pt x="565" y="966"/>
                </a:cubicBezTo>
                <a:cubicBezTo>
                  <a:pt x="577" y="955"/>
                  <a:pt x="565" y="943"/>
                  <a:pt x="583" y="937"/>
                </a:cubicBezTo>
                <a:cubicBezTo>
                  <a:pt x="559" y="901"/>
                  <a:pt x="488" y="925"/>
                  <a:pt x="441" y="925"/>
                </a:cubicBezTo>
                <a:cubicBezTo>
                  <a:pt x="435" y="901"/>
                  <a:pt x="417" y="866"/>
                  <a:pt x="441" y="848"/>
                </a:cubicBezTo>
                <a:cubicBezTo>
                  <a:pt x="388" y="848"/>
                  <a:pt x="352" y="830"/>
                  <a:pt x="340" y="800"/>
                </a:cubicBezTo>
                <a:cubicBezTo>
                  <a:pt x="293" y="652"/>
                  <a:pt x="554" y="700"/>
                  <a:pt x="666" y="682"/>
                </a:cubicBezTo>
                <a:cubicBezTo>
                  <a:pt x="743" y="670"/>
                  <a:pt x="814" y="658"/>
                  <a:pt x="897" y="640"/>
                </a:cubicBezTo>
                <a:cubicBezTo>
                  <a:pt x="1009" y="617"/>
                  <a:pt x="1128" y="569"/>
                  <a:pt x="1240" y="575"/>
                </a:cubicBezTo>
                <a:cubicBezTo>
                  <a:pt x="1258" y="575"/>
                  <a:pt x="1264" y="563"/>
                  <a:pt x="1276" y="557"/>
                </a:cubicBezTo>
                <a:cubicBezTo>
                  <a:pt x="1305" y="551"/>
                  <a:pt x="1311" y="569"/>
                  <a:pt x="1335" y="569"/>
                </a:cubicBezTo>
                <a:cubicBezTo>
                  <a:pt x="1400" y="522"/>
                  <a:pt x="1465" y="557"/>
                  <a:pt x="1548" y="551"/>
                </a:cubicBezTo>
                <a:cubicBezTo>
                  <a:pt x="1471" y="581"/>
                  <a:pt x="1388" y="587"/>
                  <a:pt x="1305" y="605"/>
                </a:cubicBezTo>
                <a:cubicBezTo>
                  <a:pt x="1388" y="658"/>
                  <a:pt x="1459" y="569"/>
                  <a:pt x="1542" y="599"/>
                </a:cubicBezTo>
                <a:cubicBezTo>
                  <a:pt x="1625" y="575"/>
                  <a:pt x="1702" y="587"/>
                  <a:pt x="1779" y="557"/>
                </a:cubicBezTo>
                <a:cubicBezTo>
                  <a:pt x="1773" y="557"/>
                  <a:pt x="1767" y="557"/>
                  <a:pt x="1767" y="545"/>
                </a:cubicBezTo>
                <a:cubicBezTo>
                  <a:pt x="1779" y="545"/>
                  <a:pt x="1779" y="534"/>
                  <a:pt x="1791" y="534"/>
                </a:cubicBezTo>
                <a:cubicBezTo>
                  <a:pt x="1797" y="540"/>
                  <a:pt x="1791" y="557"/>
                  <a:pt x="1797" y="569"/>
                </a:cubicBezTo>
                <a:cubicBezTo>
                  <a:pt x="1856" y="563"/>
                  <a:pt x="1862" y="563"/>
                  <a:pt x="1897" y="545"/>
                </a:cubicBezTo>
                <a:cubicBezTo>
                  <a:pt x="1885" y="534"/>
                  <a:pt x="1879" y="563"/>
                  <a:pt x="1856" y="551"/>
                </a:cubicBezTo>
                <a:cubicBezTo>
                  <a:pt x="1885" y="522"/>
                  <a:pt x="1939" y="528"/>
                  <a:pt x="1992" y="528"/>
                </a:cubicBezTo>
                <a:cubicBezTo>
                  <a:pt x="1980" y="540"/>
                  <a:pt x="1962" y="545"/>
                  <a:pt x="1939" y="545"/>
                </a:cubicBezTo>
                <a:cubicBezTo>
                  <a:pt x="1945" y="551"/>
                  <a:pt x="1939" y="551"/>
                  <a:pt x="1939" y="563"/>
                </a:cubicBezTo>
                <a:cubicBezTo>
                  <a:pt x="2021" y="563"/>
                  <a:pt x="2146" y="575"/>
                  <a:pt x="2240" y="551"/>
                </a:cubicBezTo>
                <a:cubicBezTo>
                  <a:pt x="2246" y="545"/>
                  <a:pt x="2246" y="534"/>
                  <a:pt x="2252" y="528"/>
                </a:cubicBezTo>
                <a:cubicBezTo>
                  <a:pt x="2258" y="510"/>
                  <a:pt x="2229" y="522"/>
                  <a:pt x="2223" y="510"/>
                </a:cubicBezTo>
                <a:cubicBezTo>
                  <a:pt x="2240" y="504"/>
                  <a:pt x="2258" y="480"/>
                  <a:pt x="2235" y="468"/>
                </a:cubicBezTo>
                <a:cubicBezTo>
                  <a:pt x="2300" y="403"/>
                  <a:pt x="2477" y="474"/>
                  <a:pt x="2566" y="439"/>
                </a:cubicBezTo>
                <a:cubicBezTo>
                  <a:pt x="2684" y="409"/>
                  <a:pt x="2797" y="391"/>
                  <a:pt x="2951" y="397"/>
                </a:cubicBezTo>
                <a:cubicBezTo>
                  <a:pt x="2927" y="409"/>
                  <a:pt x="2951" y="421"/>
                  <a:pt x="2963" y="433"/>
                </a:cubicBezTo>
                <a:cubicBezTo>
                  <a:pt x="3010" y="409"/>
                  <a:pt x="3051" y="421"/>
                  <a:pt x="3111" y="415"/>
                </a:cubicBezTo>
                <a:cubicBezTo>
                  <a:pt x="3140" y="415"/>
                  <a:pt x="3170" y="391"/>
                  <a:pt x="3199" y="385"/>
                </a:cubicBezTo>
                <a:cubicBezTo>
                  <a:pt x="3264" y="374"/>
                  <a:pt x="3336" y="385"/>
                  <a:pt x="3389" y="350"/>
                </a:cubicBezTo>
                <a:cubicBezTo>
                  <a:pt x="3389" y="344"/>
                  <a:pt x="3377" y="344"/>
                  <a:pt x="3365" y="344"/>
                </a:cubicBezTo>
                <a:cubicBezTo>
                  <a:pt x="3424" y="314"/>
                  <a:pt x="3543" y="308"/>
                  <a:pt x="3637" y="296"/>
                </a:cubicBezTo>
                <a:cubicBezTo>
                  <a:pt x="3637" y="285"/>
                  <a:pt x="3631" y="285"/>
                  <a:pt x="3631" y="273"/>
                </a:cubicBezTo>
                <a:cubicBezTo>
                  <a:pt x="3691" y="237"/>
                  <a:pt x="3768" y="249"/>
                  <a:pt x="3856" y="261"/>
                </a:cubicBezTo>
                <a:cubicBezTo>
                  <a:pt x="3845" y="273"/>
                  <a:pt x="3815" y="267"/>
                  <a:pt x="3803" y="285"/>
                </a:cubicBezTo>
                <a:cubicBezTo>
                  <a:pt x="3904" y="296"/>
                  <a:pt x="3981" y="308"/>
                  <a:pt x="4081" y="296"/>
                </a:cubicBezTo>
                <a:cubicBezTo>
                  <a:pt x="4081" y="285"/>
                  <a:pt x="4064" y="285"/>
                  <a:pt x="4075" y="273"/>
                </a:cubicBezTo>
                <a:cubicBezTo>
                  <a:pt x="4081" y="273"/>
                  <a:pt x="4087" y="273"/>
                  <a:pt x="4087" y="279"/>
                </a:cubicBezTo>
                <a:cubicBezTo>
                  <a:pt x="4087" y="279"/>
                  <a:pt x="4087" y="279"/>
                  <a:pt x="4099" y="279"/>
                </a:cubicBezTo>
                <a:cubicBezTo>
                  <a:pt x="4093" y="291"/>
                  <a:pt x="4081" y="279"/>
                  <a:pt x="4093" y="296"/>
                </a:cubicBezTo>
                <a:cubicBezTo>
                  <a:pt x="4123" y="320"/>
                  <a:pt x="4253" y="296"/>
                  <a:pt x="4306" y="291"/>
                </a:cubicBezTo>
                <a:cubicBezTo>
                  <a:pt x="4484" y="273"/>
                  <a:pt x="4673" y="237"/>
                  <a:pt x="4851" y="249"/>
                </a:cubicBezTo>
                <a:cubicBezTo>
                  <a:pt x="4935" y="245"/>
                  <a:pt x="5020" y="240"/>
                  <a:pt x="5101" y="241"/>
                </a:cubicBezTo>
                <a:close/>
                <a:moveTo>
                  <a:pt x="4738" y="196"/>
                </a:moveTo>
                <a:cubicBezTo>
                  <a:pt x="4703" y="219"/>
                  <a:pt x="4644" y="219"/>
                  <a:pt x="4579" y="225"/>
                </a:cubicBezTo>
                <a:cubicBezTo>
                  <a:pt x="4620" y="202"/>
                  <a:pt x="4691" y="208"/>
                  <a:pt x="4738" y="196"/>
                </a:cubicBezTo>
                <a:close/>
                <a:moveTo>
                  <a:pt x="4064" y="196"/>
                </a:moveTo>
                <a:cubicBezTo>
                  <a:pt x="4064" y="219"/>
                  <a:pt x="4075" y="225"/>
                  <a:pt x="4087" y="231"/>
                </a:cubicBezTo>
                <a:cubicBezTo>
                  <a:pt x="4087" y="219"/>
                  <a:pt x="4081" y="213"/>
                  <a:pt x="4087" y="196"/>
                </a:cubicBezTo>
                <a:cubicBezTo>
                  <a:pt x="4087" y="196"/>
                  <a:pt x="4087" y="196"/>
                  <a:pt x="4064" y="196"/>
                </a:cubicBezTo>
                <a:close/>
                <a:moveTo>
                  <a:pt x="5766" y="186"/>
                </a:moveTo>
                <a:cubicBezTo>
                  <a:pt x="5795" y="186"/>
                  <a:pt x="5830" y="192"/>
                  <a:pt x="5845" y="196"/>
                </a:cubicBezTo>
                <a:cubicBezTo>
                  <a:pt x="5816" y="225"/>
                  <a:pt x="5768" y="184"/>
                  <a:pt x="5727" y="196"/>
                </a:cubicBezTo>
                <a:cubicBezTo>
                  <a:pt x="5734" y="189"/>
                  <a:pt x="5749" y="186"/>
                  <a:pt x="5766" y="186"/>
                </a:cubicBezTo>
                <a:close/>
                <a:moveTo>
                  <a:pt x="5086" y="181"/>
                </a:moveTo>
                <a:cubicBezTo>
                  <a:pt x="5096" y="181"/>
                  <a:pt x="5108" y="184"/>
                  <a:pt x="5117" y="190"/>
                </a:cubicBezTo>
                <a:cubicBezTo>
                  <a:pt x="5099" y="202"/>
                  <a:pt x="5088" y="190"/>
                  <a:pt x="5064" y="190"/>
                </a:cubicBezTo>
                <a:cubicBezTo>
                  <a:pt x="5067" y="184"/>
                  <a:pt x="5076" y="181"/>
                  <a:pt x="5086" y="181"/>
                </a:cubicBezTo>
                <a:close/>
                <a:moveTo>
                  <a:pt x="4490" y="170"/>
                </a:moveTo>
                <a:cubicBezTo>
                  <a:pt x="4493" y="170"/>
                  <a:pt x="4495" y="170"/>
                  <a:pt x="4498" y="170"/>
                </a:cubicBezTo>
                <a:cubicBezTo>
                  <a:pt x="4517" y="171"/>
                  <a:pt x="4536" y="177"/>
                  <a:pt x="4549" y="190"/>
                </a:cubicBezTo>
                <a:cubicBezTo>
                  <a:pt x="4525" y="231"/>
                  <a:pt x="4472" y="237"/>
                  <a:pt x="4419" y="255"/>
                </a:cubicBezTo>
                <a:cubicBezTo>
                  <a:pt x="4442" y="231"/>
                  <a:pt x="4419" y="237"/>
                  <a:pt x="4419" y="219"/>
                </a:cubicBezTo>
                <a:cubicBezTo>
                  <a:pt x="4411" y="193"/>
                  <a:pt x="4450" y="171"/>
                  <a:pt x="4490" y="170"/>
                </a:cubicBezTo>
                <a:close/>
                <a:moveTo>
                  <a:pt x="5999" y="160"/>
                </a:moveTo>
                <a:cubicBezTo>
                  <a:pt x="6171" y="172"/>
                  <a:pt x="6337" y="213"/>
                  <a:pt x="6538" y="231"/>
                </a:cubicBezTo>
                <a:cubicBezTo>
                  <a:pt x="6485" y="285"/>
                  <a:pt x="6384" y="219"/>
                  <a:pt x="6301" y="249"/>
                </a:cubicBezTo>
                <a:cubicBezTo>
                  <a:pt x="6325" y="273"/>
                  <a:pt x="6348" y="267"/>
                  <a:pt x="6396" y="273"/>
                </a:cubicBezTo>
                <a:cubicBezTo>
                  <a:pt x="6360" y="308"/>
                  <a:pt x="6277" y="255"/>
                  <a:pt x="6254" y="291"/>
                </a:cubicBezTo>
                <a:cubicBezTo>
                  <a:pt x="6159" y="273"/>
                  <a:pt x="6064" y="267"/>
                  <a:pt x="6005" y="255"/>
                </a:cubicBezTo>
                <a:cubicBezTo>
                  <a:pt x="6005" y="237"/>
                  <a:pt x="6029" y="249"/>
                  <a:pt x="6041" y="237"/>
                </a:cubicBezTo>
                <a:cubicBezTo>
                  <a:pt x="6029" y="213"/>
                  <a:pt x="5987" y="219"/>
                  <a:pt x="5964" y="208"/>
                </a:cubicBezTo>
                <a:cubicBezTo>
                  <a:pt x="5970" y="196"/>
                  <a:pt x="5993" y="208"/>
                  <a:pt x="6011" y="208"/>
                </a:cubicBezTo>
                <a:cubicBezTo>
                  <a:pt x="6023" y="196"/>
                  <a:pt x="5987" y="190"/>
                  <a:pt x="5999" y="160"/>
                </a:cubicBezTo>
                <a:close/>
                <a:moveTo>
                  <a:pt x="4259" y="136"/>
                </a:moveTo>
                <a:cubicBezTo>
                  <a:pt x="4265" y="142"/>
                  <a:pt x="4265" y="154"/>
                  <a:pt x="4265" y="172"/>
                </a:cubicBezTo>
                <a:cubicBezTo>
                  <a:pt x="4253" y="172"/>
                  <a:pt x="4241" y="178"/>
                  <a:pt x="4241" y="190"/>
                </a:cubicBezTo>
                <a:cubicBezTo>
                  <a:pt x="4229" y="184"/>
                  <a:pt x="4223" y="172"/>
                  <a:pt x="4223" y="160"/>
                </a:cubicBezTo>
                <a:cubicBezTo>
                  <a:pt x="4241" y="160"/>
                  <a:pt x="4253" y="154"/>
                  <a:pt x="4259" y="136"/>
                </a:cubicBezTo>
                <a:close/>
                <a:moveTo>
                  <a:pt x="4206" y="125"/>
                </a:moveTo>
                <a:cubicBezTo>
                  <a:pt x="4229" y="142"/>
                  <a:pt x="4217" y="160"/>
                  <a:pt x="4212" y="190"/>
                </a:cubicBezTo>
                <a:cubicBezTo>
                  <a:pt x="4182" y="178"/>
                  <a:pt x="4158" y="136"/>
                  <a:pt x="4206" y="125"/>
                </a:cubicBezTo>
                <a:close/>
                <a:moveTo>
                  <a:pt x="4306" y="107"/>
                </a:moveTo>
                <a:cubicBezTo>
                  <a:pt x="4312" y="119"/>
                  <a:pt x="4306" y="142"/>
                  <a:pt x="4318" y="154"/>
                </a:cubicBezTo>
                <a:cubicBezTo>
                  <a:pt x="4294" y="154"/>
                  <a:pt x="4294" y="119"/>
                  <a:pt x="4306" y="107"/>
                </a:cubicBezTo>
                <a:close/>
                <a:moveTo>
                  <a:pt x="4093" y="103"/>
                </a:moveTo>
                <a:cubicBezTo>
                  <a:pt x="4101" y="103"/>
                  <a:pt x="4109" y="116"/>
                  <a:pt x="4105" y="125"/>
                </a:cubicBezTo>
                <a:cubicBezTo>
                  <a:pt x="4105" y="125"/>
                  <a:pt x="4105" y="125"/>
                  <a:pt x="4152" y="130"/>
                </a:cubicBezTo>
                <a:cubicBezTo>
                  <a:pt x="4141" y="154"/>
                  <a:pt x="4117" y="130"/>
                  <a:pt x="4105" y="154"/>
                </a:cubicBezTo>
                <a:cubicBezTo>
                  <a:pt x="4105" y="148"/>
                  <a:pt x="4093" y="142"/>
                  <a:pt x="4093" y="130"/>
                </a:cubicBezTo>
                <a:cubicBezTo>
                  <a:pt x="4070" y="136"/>
                  <a:pt x="4093" y="166"/>
                  <a:pt x="4093" y="184"/>
                </a:cubicBezTo>
                <a:cubicBezTo>
                  <a:pt x="4117" y="178"/>
                  <a:pt x="4099" y="166"/>
                  <a:pt x="4105" y="154"/>
                </a:cubicBezTo>
                <a:cubicBezTo>
                  <a:pt x="4146" y="160"/>
                  <a:pt x="4135" y="196"/>
                  <a:pt x="4158" y="190"/>
                </a:cubicBezTo>
                <a:cubicBezTo>
                  <a:pt x="4158" y="208"/>
                  <a:pt x="4141" y="208"/>
                  <a:pt x="4129" y="213"/>
                </a:cubicBezTo>
                <a:cubicBezTo>
                  <a:pt x="4135" y="231"/>
                  <a:pt x="4135" y="243"/>
                  <a:pt x="4129" y="255"/>
                </a:cubicBezTo>
                <a:cubicBezTo>
                  <a:pt x="4123" y="243"/>
                  <a:pt x="4111" y="237"/>
                  <a:pt x="4111" y="261"/>
                </a:cubicBezTo>
                <a:cubicBezTo>
                  <a:pt x="4105" y="255"/>
                  <a:pt x="4099" y="249"/>
                  <a:pt x="4099" y="237"/>
                </a:cubicBezTo>
                <a:cubicBezTo>
                  <a:pt x="4081" y="249"/>
                  <a:pt x="4075" y="243"/>
                  <a:pt x="4052" y="243"/>
                </a:cubicBezTo>
                <a:cubicBezTo>
                  <a:pt x="4064" y="231"/>
                  <a:pt x="4046" y="208"/>
                  <a:pt x="4034" y="202"/>
                </a:cubicBezTo>
                <a:cubicBezTo>
                  <a:pt x="4040" y="190"/>
                  <a:pt x="4052" y="190"/>
                  <a:pt x="4058" y="178"/>
                </a:cubicBezTo>
                <a:cubicBezTo>
                  <a:pt x="4046" y="172"/>
                  <a:pt x="4034" y="166"/>
                  <a:pt x="4034" y="148"/>
                </a:cubicBezTo>
                <a:cubicBezTo>
                  <a:pt x="4046" y="148"/>
                  <a:pt x="4046" y="154"/>
                  <a:pt x="4046" y="166"/>
                </a:cubicBezTo>
                <a:cubicBezTo>
                  <a:pt x="4058" y="166"/>
                  <a:pt x="4058" y="125"/>
                  <a:pt x="4064" y="154"/>
                </a:cubicBezTo>
                <a:cubicBezTo>
                  <a:pt x="4070" y="148"/>
                  <a:pt x="4075" y="136"/>
                  <a:pt x="4075" y="119"/>
                </a:cubicBezTo>
                <a:cubicBezTo>
                  <a:pt x="4081" y="119"/>
                  <a:pt x="4105" y="107"/>
                  <a:pt x="4087" y="107"/>
                </a:cubicBezTo>
                <a:cubicBezTo>
                  <a:pt x="4089" y="104"/>
                  <a:pt x="4091" y="103"/>
                  <a:pt x="4093" y="103"/>
                </a:cubicBezTo>
                <a:close/>
                <a:moveTo>
                  <a:pt x="4289" y="30"/>
                </a:moveTo>
                <a:cubicBezTo>
                  <a:pt x="4306" y="30"/>
                  <a:pt x="4306" y="59"/>
                  <a:pt x="4294" y="71"/>
                </a:cubicBezTo>
                <a:cubicBezTo>
                  <a:pt x="4289" y="59"/>
                  <a:pt x="4289" y="47"/>
                  <a:pt x="4289" y="30"/>
                </a:cubicBezTo>
                <a:close/>
                <a:moveTo>
                  <a:pt x="4200" y="0"/>
                </a:moveTo>
                <a:cubicBezTo>
                  <a:pt x="4241" y="6"/>
                  <a:pt x="4241" y="24"/>
                  <a:pt x="4247" y="53"/>
                </a:cubicBezTo>
                <a:cubicBezTo>
                  <a:pt x="4223" y="65"/>
                  <a:pt x="4217" y="95"/>
                  <a:pt x="4188" y="101"/>
                </a:cubicBezTo>
                <a:cubicBezTo>
                  <a:pt x="4176" y="89"/>
                  <a:pt x="4170" y="77"/>
                  <a:pt x="4152" y="83"/>
                </a:cubicBezTo>
                <a:cubicBezTo>
                  <a:pt x="4158" y="77"/>
                  <a:pt x="4158" y="65"/>
                  <a:pt x="4164" y="59"/>
                </a:cubicBezTo>
                <a:cubicBezTo>
                  <a:pt x="4200" y="65"/>
                  <a:pt x="4206" y="18"/>
                  <a:pt x="4200" y="0"/>
                </a:cubicBezTo>
                <a:close/>
              </a:path>
            </a:pathLst>
          </a:custGeom>
          <a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019030" y="952500"/>
            <a:ext cx="770890" cy="770890"/>
          </a:xfrm>
          <a:prstGeom prst="ellipse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553835" y="1953260"/>
            <a:ext cx="18878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2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品牌文化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553835" y="942340"/>
            <a:ext cx="43414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Brand culture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553835" y="2639060"/>
            <a:ext cx="422211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号字。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号字。点击此处添加章节的描述内容，字数不超过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号字。</a:t>
            </a: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600">
              <a:solidFill>
                <a:schemeClr val="tx1">
                  <a:lumMod val="75000"/>
                  <a:lumOff val="2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点击此处添加章节的描述内容，字数不超过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50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字，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号字</a:t>
            </a: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</a:p>
        </p:txBody>
      </p:sp>
      <p:sp>
        <p:nvSpPr>
          <p:cNvPr id="16" name="文本框 15"/>
          <p:cNvSpPr txBox="1"/>
          <p:nvPr/>
        </p:nvSpPr>
        <p:spPr>
          <a:xfrm rot="5400000">
            <a:off x="8169275" y="2780030"/>
            <a:ext cx="487045" cy="726948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en-US" altLang="zh-CN">
                <a:solidFill>
                  <a:srgbClr val="80887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Fashion Design</a:t>
            </a:r>
          </a:p>
        </p:txBody>
      </p:sp>
    </p:spTree>
    <p:custDataLst>
      <p:tags r:id="rId1"/>
    </p:custData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rgbClr val="F0E4E6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624320" y="-26035"/>
            <a:ext cx="5227320" cy="6882765"/>
          </a:xfrm>
          <a:prstGeom prst="rect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693035" y="6105525"/>
            <a:ext cx="37115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dirty="0">
                <a:solidFill>
                  <a:srgbClr val="808873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Exhibition of works</a:t>
            </a:r>
          </a:p>
        </p:txBody>
      </p:sp>
      <p:sp>
        <p:nvSpPr>
          <p:cNvPr id="13" name="椭圆 12"/>
          <p:cNvSpPr/>
          <p:nvPr/>
        </p:nvSpPr>
        <p:spPr>
          <a:xfrm>
            <a:off x="4813935" y="1364615"/>
            <a:ext cx="770890" cy="770890"/>
          </a:xfrm>
          <a:prstGeom prst="ellipse">
            <a:avLst/>
          </a:prstGeom>
          <a:solidFill>
            <a:srgbClr val="B5B5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65430" y="3385185"/>
            <a:ext cx="22631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作品展示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65430" y="1136650"/>
            <a:ext cx="6488430" cy="2399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PART </a:t>
            </a:r>
            <a:r>
              <a:rPr lang="en-US" altLang="zh-CN" sz="150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03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265430" y="4289425"/>
            <a:ext cx="492315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点击此处添加章节的描述内容，言简意赅，字数不超过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30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字，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号字。</a:t>
            </a:r>
          </a:p>
        </p:txBody>
      </p:sp>
      <p:sp>
        <p:nvSpPr>
          <p:cNvPr id="16" name="文本框 15"/>
          <p:cNvSpPr txBox="1"/>
          <p:nvPr/>
        </p:nvSpPr>
        <p:spPr>
          <a:xfrm rot="5400000">
            <a:off x="8252460" y="-3061335"/>
            <a:ext cx="487045" cy="726948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en-US" altLang="zh-CN">
                <a:solidFill>
                  <a:srgbClr val="80887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Fashion Design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F7C6C6C-25F1-4512-A02A-F1E915AF759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24315" y="1034733"/>
            <a:ext cx="4120039" cy="549338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>
    <p:random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706</Words>
  <Application>Microsoft Office PowerPoint</Application>
  <PresentationFormat>宽屏</PresentationFormat>
  <Paragraphs>68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仓耳玄三M W05</vt:lpstr>
      <vt:lpstr>宋体</vt:lpstr>
      <vt:lpstr>Arial</vt:lpstr>
      <vt:lpstr>Viner Hand ITC</vt:lpstr>
      <vt:lpstr>Wingdings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欧美风时尚品牌宣传画册_x000d_</dc:title>
  <dc:creator>蔡圆圆camille（卡米设计）</dc:creator>
  <cp:lastModifiedBy>Administrator</cp:lastModifiedBy>
  <cp:revision>157</cp:revision>
  <dcterms:created xsi:type="dcterms:W3CDTF">2019-06-19T02:08:00Z</dcterms:created>
  <dcterms:modified xsi:type="dcterms:W3CDTF">2021-01-12T07:55:12Z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